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32.jpg" ContentType="image/jpeg"/>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59" r:id="rId4"/>
    <p:sldMasterId id="2147484470" r:id="rId5"/>
    <p:sldMasterId id="2147484541" r:id="rId6"/>
    <p:sldMasterId id="2147483708" r:id="rId7"/>
  </p:sldMasterIdLst>
  <p:notesMasterIdLst>
    <p:notesMasterId r:id="rId24"/>
  </p:notesMasterIdLst>
  <p:handoutMasterIdLst>
    <p:handoutMasterId r:id="rId25"/>
  </p:handoutMasterIdLst>
  <p:sldIdLst>
    <p:sldId id="2147327075" r:id="rId8"/>
    <p:sldId id="2147327101" r:id="rId9"/>
    <p:sldId id="2147327174" r:id="rId10"/>
    <p:sldId id="2147327178" r:id="rId11"/>
    <p:sldId id="2147327181" r:id="rId12"/>
    <p:sldId id="2147327173" r:id="rId13"/>
    <p:sldId id="2147327088" r:id="rId14"/>
    <p:sldId id="2147327185" r:id="rId15"/>
    <p:sldId id="259" r:id="rId16"/>
    <p:sldId id="2147327184" r:id="rId17"/>
    <p:sldId id="2147327177" r:id="rId18"/>
    <p:sldId id="2147327103" r:id="rId19"/>
    <p:sldId id="2147327183" r:id="rId20"/>
    <p:sldId id="2147327182" r:id="rId21"/>
    <p:sldId id="2147327038" r:id="rId22"/>
    <p:sldId id="2147327102" r:id="rId23"/>
  </p:sldIdLst>
  <p:sldSz cx="12188825" cy="6858000"/>
  <p:notesSz cx="6858000" cy="9144000"/>
  <p:defaultTextStyle>
    <a:defPPr>
      <a:defRPr lang="en-US"/>
    </a:defPPr>
    <a:lvl1pPr algn="l" defTabSz="913607" rtl="0" eaLnBrk="0" fontAlgn="base" hangingPunct="0">
      <a:spcBef>
        <a:spcPct val="0"/>
      </a:spcBef>
      <a:spcAft>
        <a:spcPct val="0"/>
      </a:spcAft>
      <a:defRPr sz="1800" kern="1200">
        <a:solidFill>
          <a:schemeClr val="tx1"/>
        </a:solidFill>
        <a:latin typeface="Lato Light" panose="020F0302020204030203" pitchFamily="34" charset="77"/>
        <a:ea typeface="+mn-ea"/>
        <a:cs typeface="+mn-cs"/>
      </a:defRPr>
    </a:lvl1pPr>
    <a:lvl2pPr marL="456407" indent="-227807" algn="l" defTabSz="913607" rtl="0" eaLnBrk="0" fontAlgn="base" hangingPunct="0">
      <a:spcBef>
        <a:spcPct val="0"/>
      </a:spcBef>
      <a:spcAft>
        <a:spcPct val="0"/>
      </a:spcAft>
      <a:defRPr sz="1800" kern="1200">
        <a:solidFill>
          <a:schemeClr val="tx1"/>
        </a:solidFill>
        <a:latin typeface="Lato Light" panose="020F0302020204030203" pitchFamily="34" charset="77"/>
        <a:ea typeface="+mn-ea"/>
        <a:cs typeface="+mn-cs"/>
      </a:defRPr>
    </a:lvl2pPr>
    <a:lvl3pPr marL="913607" indent="-456407" algn="l" defTabSz="913607" rtl="0" eaLnBrk="0" fontAlgn="base" hangingPunct="0">
      <a:spcBef>
        <a:spcPct val="0"/>
      </a:spcBef>
      <a:spcAft>
        <a:spcPct val="0"/>
      </a:spcAft>
      <a:defRPr sz="1800" kern="1200">
        <a:solidFill>
          <a:schemeClr val="tx1"/>
        </a:solidFill>
        <a:latin typeface="Lato Light" panose="020F0302020204030203" pitchFamily="34" charset="77"/>
        <a:ea typeface="+mn-ea"/>
        <a:cs typeface="+mn-cs"/>
      </a:defRPr>
    </a:lvl3pPr>
    <a:lvl4pPr marL="1370807" indent="-685007" algn="l" defTabSz="913607" rtl="0" eaLnBrk="0" fontAlgn="base" hangingPunct="0">
      <a:spcBef>
        <a:spcPct val="0"/>
      </a:spcBef>
      <a:spcAft>
        <a:spcPct val="0"/>
      </a:spcAft>
      <a:defRPr sz="1800" kern="1200">
        <a:solidFill>
          <a:schemeClr val="tx1"/>
        </a:solidFill>
        <a:latin typeface="Lato Light" panose="020F0302020204030203" pitchFamily="34" charset="77"/>
        <a:ea typeface="+mn-ea"/>
        <a:cs typeface="+mn-cs"/>
      </a:defRPr>
    </a:lvl4pPr>
    <a:lvl5pPr marL="1828007" indent="-913607" algn="l" defTabSz="913607" rtl="0" eaLnBrk="0" fontAlgn="base" hangingPunct="0">
      <a:spcBef>
        <a:spcPct val="0"/>
      </a:spcBef>
      <a:spcAft>
        <a:spcPct val="0"/>
      </a:spcAft>
      <a:defRPr sz="1800" kern="1200">
        <a:solidFill>
          <a:schemeClr val="tx1"/>
        </a:solidFill>
        <a:latin typeface="Lato Light" panose="020F0302020204030203" pitchFamily="34" charset="77"/>
        <a:ea typeface="+mn-ea"/>
        <a:cs typeface="+mn-cs"/>
      </a:defRPr>
    </a:lvl5pPr>
    <a:lvl6pPr marL="1143000" algn="l" defTabSz="457200" rtl="0" eaLnBrk="1" latinLnBrk="0" hangingPunct="1">
      <a:defRPr sz="1800" kern="1200">
        <a:solidFill>
          <a:schemeClr val="tx1"/>
        </a:solidFill>
        <a:latin typeface="Lato Light" panose="020F0302020204030203" pitchFamily="34" charset="77"/>
        <a:ea typeface="+mn-ea"/>
        <a:cs typeface="+mn-cs"/>
      </a:defRPr>
    </a:lvl6pPr>
    <a:lvl7pPr marL="1371600" algn="l" defTabSz="457200" rtl="0" eaLnBrk="1" latinLnBrk="0" hangingPunct="1">
      <a:defRPr sz="1800" kern="1200">
        <a:solidFill>
          <a:schemeClr val="tx1"/>
        </a:solidFill>
        <a:latin typeface="Lato Light" panose="020F0302020204030203" pitchFamily="34" charset="77"/>
        <a:ea typeface="+mn-ea"/>
        <a:cs typeface="+mn-cs"/>
      </a:defRPr>
    </a:lvl7pPr>
    <a:lvl8pPr marL="1600200" algn="l" defTabSz="457200" rtl="0" eaLnBrk="1" latinLnBrk="0" hangingPunct="1">
      <a:defRPr sz="1800" kern="1200">
        <a:solidFill>
          <a:schemeClr val="tx1"/>
        </a:solidFill>
        <a:latin typeface="Lato Light" panose="020F0302020204030203" pitchFamily="34" charset="77"/>
        <a:ea typeface="+mn-ea"/>
        <a:cs typeface="+mn-cs"/>
      </a:defRPr>
    </a:lvl8pPr>
    <a:lvl9pPr marL="1828800" algn="l" defTabSz="457200" rtl="0" eaLnBrk="1" latinLnBrk="0" hangingPunct="1">
      <a:defRPr sz="1800" kern="1200">
        <a:solidFill>
          <a:schemeClr val="tx1"/>
        </a:solidFill>
        <a:latin typeface="Lato Light" panose="020F0302020204030203" pitchFamily="34" charset="77"/>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79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57598556-5975-C04A-0B93-F11864307CA3}" name="Gina Worthey" initials="GW" userId="66d93715b608ce90" providerId="Windows Live"/>
  <p188:author id="{066E245A-BD7C-8552-5EF6-B0C1D42F1183}" name="Cosentino, Victoria - ETA" initials="CVE" userId="S::Cosentino.Victoria@dol.gov::fe2dfcfc-86b7-45d2-828d-ad441dc0425b" providerId="AD"/>
  <p188:author id="{8CE5F468-2F4B-4B70-DE6F-559762B96890}" name="Cooper-Morrison, Samantha - ETA" initials="CMSE" userId="S::CooperMorrison.S@dol.gov::4c6e0e4c-06d3-4813-a2dd-7e0f144fc1d1" providerId="AD"/>
  <p188:author id="{281A8E70-2AAA-3D5B-B66E-7B2350E887FA}" name="Tessa Balka" initials="TB" userId="c42be4b22e1aa0c8" providerId="Windows Live"/>
  <p188:author id="{5BC2A785-27A4-A068-1494-086C3A5C90CD}" name="Hauge, Kimberly - ETA" initials="HKE" userId="S::Hauge.Kimberly@dol.gov::1bc28549-ef8c-4b27-8609-92a157c7219a" providerId="AD"/>
  <p188:author id="{5A377287-2095-AE38-B1F7-60D0B9F5BE89}" name="Mitchell, Cierra - ETA" initials="MCE" userId="S::mitchell.cierra@dol.gov::41a4f693-0ab7-4db3-8e2a-9ac339d4f629" providerId="AD"/>
  <p188:author id="{403C3F97-8889-5660-5242-AD1A790FEB85}" name="Cosentino, Victoria - ETA" initials="CE" userId="S::cosentino.victoria@dol.gov::fe2dfcfc-86b7-45d2-828d-ad441dc0425b" providerId="AD"/>
  <p188:author id="{915AF5A6-ADCF-9DE3-9DBD-0533A6B6449A}" name="Bennett, Jamie S - ETA" initials="BJSE" userId="S::Bennett.Jamie.S@dol.gov::2658da2f-ba19-4a24-8a77-d9f774ad408e" providerId="AD"/>
  <p188:author id="{910097BC-2ED2-817F-D2F4-D6298790B705}" name="Hauge, Kimberly - ETA" initials="HE" userId="S::hauge.kimberly@dol.gov::1bc28549-ef8c-4b27-8609-92a157c7219a" providerId="AD"/>
  <p188:author id="{726A43E1-FA41-F7FF-ECAE-06C3AACE466A}" name="Bennett, Jamie S - ETA" initials="BE" userId="S::bennett.jamie.s@dol.gov::2658da2f-ba19-4a24-8a77-d9f774ad408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ina Worthey" initials="GW" lastIdx="2" clrIdx="0">
    <p:extLst>
      <p:ext uri="{19B8F6BF-5375-455C-9EA6-DF929625EA0E}">
        <p15:presenceInfo xmlns:p15="http://schemas.microsoft.com/office/powerpoint/2012/main" userId="66d93715b608ce90" providerId="Windows Live"/>
      </p:ext>
    </p:extLst>
  </p:cmAuthor>
  <p:cmAuthor id="2" name="Tessa Balka" initials="TB" lastIdx="1" clrIdx="1">
    <p:extLst>
      <p:ext uri="{19B8F6BF-5375-455C-9EA6-DF929625EA0E}">
        <p15:presenceInfo xmlns:p15="http://schemas.microsoft.com/office/powerpoint/2012/main" userId="c42be4b22e1aa0c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1F60"/>
    <a:srgbClr val="182453"/>
    <a:srgbClr val="2A4B36"/>
    <a:srgbClr val="AC8800"/>
    <a:srgbClr val="600000"/>
    <a:srgbClr val="1D2B62"/>
    <a:srgbClr val="FFB700"/>
    <a:srgbClr val="FA001B"/>
    <a:srgbClr val="009D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968" autoAdjust="0"/>
  </p:normalViewPr>
  <p:slideViewPr>
    <p:cSldViewPr snapToGrid="0">
      <p:cViewPr varScale="1">
        <p:scale>
          <a:sx n="88" d="100"/>
          <a:sy n="88" d="100"/>
        </p:scale>
        <p:origin x="1434" y="84"/>
      </p:cViewPr>
      <p:guideLst>
        <p:guide orient="horz" pos="2160"/>
        <p:guide pos="3794"/>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5FE91BA-4A9A-3845-8319-C4BFD680EC9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defTabSz="1828434"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A441ED11-B845-1345-A4B2-BAA7803EC97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defTabSz="1828434" eaLnBrk="1" fontAlgn="auto" hangingPunct="1">
              <a:spcBef>
                <a:spcPts val="0"/>
              </a:spcBef>
              <a:spcAft>
                <a:spcPts val="0"/>
              </a:spcAft>
              <a:defRPr sz="1200">
                <a:latin typeface="+mn-lt"/>
              </a:defRPr>
            </a:lvl1pPr>
          </a:lstStyle>
          <a:p>
            <a:pPr>
              <a:defRPr/>
            </a:pPr>
            <a:fld id="{12EC8A90-5DC2-0540-BAA8-88D8751F00F8}" type="datetimeFigureOut">
              <a:rPr lang="en-US"/>
              <a:pPr>
                <a:defRPr/>
              </a:pPr>
              <a:t>8/21/2024</a:t>
            </a:fld>
            <a:endParaRPr lang="en-US"/>
          </a:p>
        </p:txBody>
      </p:sp>
      <p:sp>
        <p:nvSpPr>
          <p:cNvPr id="4" name="Footer Placeholder 3">
            <a:extLst>
              <a:ext uri="{FF2B5EF4-FFF2-40B4-BE49-F238E27FC236}">
                <a16:creationId xmlns:a16="http://schemas.microsoft.com/office/drawing/2014/main" id="{083019F5-3E80-D941-A56D-CF4582E6CF3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defTabSz="1828434"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45B2537D-10E8-AA49-85D8-63DD79F992CF}"/>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anose="020F0502020204030204" pitchFamily="34" charset="0"/>
              </a:defRPr>
            </a:lvl1pPr>
          </a:lstStyle>
          <a:p>
            <a:pPr>
              <a:defRPr/>
            </a:pPr>
            <a:fld id="{01F82B96-37DC-E54D-872D-1EFC4602C266}"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EDCD41C-E11E-CA42-945B-A7CBFBC82FFE}"/>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defTabSz="1828434" eaLnBrk="1" fontAlgn="auto" hangingPunct="1">
              <a:spcBef>
                <a:spcPts val="0"/>
              </a:spcBef>
              <a:spcAft>
                <a:spcPts val="0"/>
              </a:spcAft>
              <a:defRPr sz="1200">
                <a:latin typeface="Calibri Light"/>
              </a:defRPr>
            </a:lvl1pPr>
          </a:lstStyle>
          <a:p>
            <a:pPr>
              <a:defRPr/>
            </a:pPr>
            <a:endParaRPr lang="en-US"/>
          </a:p>
        </p:txBody>
      </p:sp>
      <p:sp>
        <p:nvSpPr>
          <p:cNvPr id="3" name="Date Placeholder 2">
            <a:extLst>
              <a:ext uri="{FF2B5EF4-FFF2-40B4-BE49-F238E27FC236}">
                <a16:creationId xmlns:a16="http://schemas.microsoft.com/office/drawing/2014/main" id="{6CA90808-AF84-2649-95A8-8D05838C6636}"/>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defTabSz="1828434" eaLnBrk="1" fontAlgn="auto" hangingPunct="1">
              <a:spcBef>
                <a:spcPts val="0"/>
              </a:spcBef>
              <a:spcAft>
                <a:spcPts val="0"/>
              </a:spcAft>
              <a:defRPr sz="1200">
                <a:latin typeface="Calibri Light"/>
              </a:defRPr>
            </a:lvl1pPr>
          </a:lstStyle>
          <a:p>
            <a:pPr>
              <a:defRPr/>
            </a:pPr>
            <a:fld id="{D8E7E1E0-BE62-BD44-989E-0D4F0D69334B}" type="datetimeFigureOut">
              <a:rPr lang="en-US"/>
              <a:pPr>
                <a:defRPr/>
              </a:pPr>
              <a:t>8/20/2024</a:t>
            </a:fld>
            <a:endParaRPr lang="en-US"/>
          </a:p>
        </p:txBody>
      </p:sp>
      <p:sp>
        <p:nvSpPr>
          <p:cNvPr id="4" name="Slide Image Placeholder 3">
            <a:extLst>
              <a:ext uri="{FF2B5EF4-FFF2-40B4-BE49-F238E27FC236}">
                <a16:creationId xmlns:a16="http://schemas.microsoft.com/office/drawing/2014/main" id="{089A9811-A1E0-324D-A702-E7666E22C10B}"/>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2F9C77EC-5EAB-2D46-8112-9ECD4B164931}"/>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7883E574-FBF7-6A4E-AFD1-4A1AEE18611F}"/>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1828434" eaLnBrk="1" fontAlgn="auto" hangingPunct="1">
              <a:spcBef>
                <a:spcPts val="0"/>
              </a:spcBef>
              <a:spcAft>
                <a:spcPts val="0"/>
              </a:spcAft>
              <a:defRPr sz="1200">
                <a:latin typeface="Calibri Light"/>
              </a:defRPr>
            </a:lvl1pPr>
          </a:lstStyle>
          <a:p>
            <a:pPr>
              <a:defRPr/>
            </a:pPr>
            <a:endParaRPr lang="en-US"/>
          </a:p>
        </p:txBody>
      </p:sp>
      <p:sp>
        <p:nvSpPr>
          <p:cNvPr id="7" name="Slide Number Placeholder 6">
            <a:extLst>
              <a:ext uri="{FF2B5EF4-FFF2-40B4-BE49-F238E27FC236}">
                <a16:creationId xmlns:a16="http://schemas.microsoft.com/office/drawing/2014/main" id="{EE8D0E08-7BAD-2E4E-BD34-0B1CAC8CC863}"/>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Light" panose="020F0302020204030204" pitchFamily="34" charset="0"/>
              </a:defRPr>
            </a:lvl1pPr>
          </a:lstStyle>
          <a:p>
            <a:pPr>
              <a:defRPr/>
            </a:pPr>
            <a:fld id="{31E048EE-F6E1-1C4C-9881-042DFC316FD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6407" rtl="0" eaLnBrk="0" fontAlgn="base" hangingPunct="0">
      <a:spcBef>
        <a:spcPct val="30000"/>
      </a:spcBef>
      <a:spcAft>
        <a:spcPct val="0"/>
      </a:spcAft>
      <a:defRPr sz="1200" kern="1200">
        <a:solidFill>
          <a:schemeClr val="tx1"/>
        </a:solidFill>
        <a:latin typeface="Calibri Light"/>
        <a:ea typeface="+mn-ea"/>
        <a:cs typeface="+mn-cs"/>
      </a:defRPr>
    </a:lvl1pPr>
    <a:lvl2pPr marL="456407" algn="l" defTabSz="456407" rtl="0" eaLnBrk="0" fontAlgn="base" hangingPunct="0">
      <a:spcBef>
        <a:spcPct val="30000"/>
      </a:spcBef>
      <a:spcAft>
        <a:spcPct val="0"/>
      </a:spcAft>
      <a:defRPr sz="1200" kern="1200">
        <a:solidFill>
          <a:schemeClr val="tx1"/>
        </a:solidFill>
        <a:latin typeface="Calibri Light"/>
        <a:ea typeface="+mn-ea"/>
        <a:cs typeface="+mn-cs"/>
      </a:defRPr>
    </a:lvl2pPr>
    <a:lvl3pPr marL="913607" algn="l" defTabSz="456407" rtl="0" eaLnBrk="0" fontAlgn="base" hangingPunct="0">
      <a:spcBef>
        <a:spcPct val="30000"/>
      </a:spcBef>
      <a:spcAft>
        <a:spcPct val="0"/>
      </a:spcAft>
      <a:defRPr sz="1200" kern="1200">
        <a:solidFill>
          <a:schemeClr val="tx1"/>
        </a:solidFill>
        <a:latin typeface="Calibri Light"/>
        <a:ea typeface="+mn-ea"/>
        <a:cs typeface="+mn-cs"/>
      </a:defRPr>
    </a:lvl3pPr>
    <a:lvl4pPr marL="1370807" algn="l" defTabSz="456407" rtl="0" eaLnBrk="0" fontAlgn="base" hangingPunct="0">
      <a:spcBef>
        <a:spcPct val="30000"/>
      </a:spcBef>
      <a:spcAft>
        <a:spcPct val="0"/>
      </a:spcAft>
      <a:defRPr sz="1200" kern="1200">
        <a:solidFill>
          <a:schemeClr val="tx1"/>
        </a:solidFill>
        <a:latin typeface="Calibri Light"/>
        <a:ea typeface="+mn-ea"/>
        <a:cs typeface="+mn-cs"/>
      </a:defRPr>
    </a:lvl4pPr>
    <a:lvl5pPr marL="1828007" algn="l" defTabSz="456407" rtl="0" eaLnBrk="0" fontAlgn="base" hangingPunct="0">
      <a:spcBef>
        <a:spcPct val="30000"/>
      </a:spcBef>
      <a:spcAft>
        <a:spcPct val="0"/>
      </a:spcAft>
      <a:defRPr sz="1200" kern="1200">
        <a:solidFill>
          <a:schemeClr val="tx1"/>
        </a:solidFill>
        <a:latin typeface="Calibri Light"/>
        <a:ea typeface="+mn-ea"/>
        <a:cs typeface="+mn-cs"/>
      </a:defRPr>
    </a:lvl5pPr>
    <a:lvl6pPr marL="2285543" algn="l" defTabSz="457109" rtl="0" eaLnBrk="1" latinLnBrk="0" hangingPunct="1">
      <a:defRPr sz="1200" kern="1200">
        <a:solidFill>
          <a:schemeClr val="tx1"/>
        </a:solidFill>
        <a:latin typeface="+mn-lt"/>
        <a:ea typeface="+mn-ea"/>
        <a:cs typeface="+mn-cs"/>
      </a:defRPr>
    </a:lvl6pPr>
    <a:lvl7pPr marL="2742652" algn="l" defTabSz="457109" rtl="0" eaLnBrk="1" latinLnBrk="0" hangingPunct="1">
      <a:defRPr sz="1200" kern="1200">
        <a:solidFill>
          <a:schemeClr val="tx1"/>
        </a:solidFill>
        <a:latin typeface="+mn-lt"/>
        <a:ea typeface="+mn-ea"/>
        <a:cs typeface="+mn-cs"/>
      </a:defRPr>
    </a:lvl7pPr>
    <a:lvl8pPr marL="3199760" algn="l" defTabSz="457109" rtl="0" eaLnBrk="1" latinLnBrk="0" hangingPunct="1">
      <a:defRPr sz="1200" kern="1200">
        <a:solidFill>
          <a:schemeClr val="tx1"/>
        </a:solidFill>
        <a:latin typeface="+mn-lt"/>
        <a:ea typeface="+mn-ea"/>
        <a:cs typeface="+mn-cs"/>
      </a:defRPr>
    </a:lvl8pPr>
    <a:lvl9pPr marL="3656869" algn="l" defTabSz="45710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a:extLst>
              <a:ext uri="{FF2B5EF4-FFF2-40B4-BE49-F238E27FC236}">
                <a16:creationId xmlns:a16="http://schemas.microsoft.com/office/drawing/2014/main" id="{E2FA2C73-F695-2E43-9AB2-CA5173DB643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6" name="Notes Placeholder 2">
            <a:extLst>
              <a:ext uri="{FF2B5EF4-FFF2-40B4-BE49-F238E27FC236}">
                <a16:creationId xmlns:a16="http://schemas.microsoft.com/office/drawing/2014/main" id="{D2A4A319-A3D9-C24F-B743-46ACC576D5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latin typeface="Calibri Light" panose="020F0302020204030204" pitchFamily="34" charset="0"/>
            </a:endParaRPr>
          </a:p>
        </p:txBody>
      </p:sp>
      <p:sp>
        <p:nvSpPr>
          <p:cNvPr id="6147" name="Slide Number Placeholder 3">
            <a:extLst>
              <a:ext uri="{FF2B5EF4-FFF2-40B4-BE49-F238E27FC236}">
                <a16:creationId xmlns:a16="http://schemas.microsoft.com/office/drawing/2014/main" id="{1D9E0A58-D6AF-9D42-BE37-16BACC4D2D1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Lato Light" panose="020F0302020204030203" pitchFamily="34" charset="77"/>
              </a:defRPr>
            </a:lvl1pPr>
            <a:lvl2pPr marL="742950" indent="-285750">
              <a:defRPr sz="3600">
                <a:solidFill>
                  <a:schemeClr val="tx1"/>
                </a:solidFill>
                <a:latin typeface="Lato Light" panose="020F0302020204030203" pitchFamily="34" charset="77"/>
              </a:defRPr>
            </a:lvl2pPr>
            <a:lvl3pPr marL="1143000" indent="-228600">
              <a:defRPr sz="3600">
                <a:solidFill>
                  <a:schemeClr val="tx1"/>
                </a:solidFill>
                <a:latin typeface="Lato Light" panose="020F0302020204030203" pitchFamily="34" charset="77"/>
              </a:defRPr>
            </a:lvl3pPr>
            <a:lvl4pPr marL="1600200" indent="-228600">
              <a:defRPr sz="3600">
                <a:solidFill>
                  <a:schemeClr val="tx1"/>
                </a:solidFill>
                <a:latin typeface="Lato Light" panose="020F0302020204030203" pitchFamily="34" charset="77"/>
              </a:defRPr>
            </a:lvl4pPr>
            <a:lvl5pPr marL="2057400" indent="-228600">
              <a:defRPr sz="3600">
                <a:solidFill>
                  <a:schemeClr val="tx1"/>
                </a:solidFill>
                <a:latin typeface="Lato Light" panose="020F0302020204030203" pitchFamily="34" charset="77"/>
              </a:defRPr>
            </a:lvl5pPr>
            <a:lvl6pPr marL="2514600" indent="-228600" defTabSz="1827213" eaLnBrk="0" fontAlgn="base" hangingPunct="0">
              <a:spcBef>
                <a:spcPct val="0"/>
              </a:spcBef>
              <a:spcAft>
                <a:spcPct val="0"/>
              </a:spcAft>
              <a:defRPr sz="3600">
                <a:solidFill>
                  <a:schemeClr val="tx1"/>
                </a:solidFill>
                <a:latin typeface="Lato Light" panose="020F0302020204030203" pitchFamily="34" charset="77"/>
              </a:defRPr>
            </a:lvl6pPr>
            <a:lvl7pPr marL="2971800" indent="-228600" defTabSz="1827213" eaLnBrk="0" fontAlgn="base" hangingPunct="0">
              <a:spcBef>
                <a:spcPct val="0"/>
              </a:spcBef>
              <a:spcAft>
                <a:spcPct val="0"/>
              </a:spcAft>
              <a:defRPr sz="3600">
                <a:solidFill>
                  <a:schemeClr val="tx1"/>
                </a:solidFill>
                <a:latin typeface="Lato Light" panose="020F0302020204030203" pitchFamily="34" charset="77"/>
              </a:defRPr>
            </a:lvl7pPr>
            <a:lvl8pPr marL="3429000" indent="-228600" defTabSz="1827213" eaLnBrk="0" fontAlgn="base" hangingPunct="0">
              <a:spcBef>
                <a:spcPct val="0"/>
              </a:spcBef>
              <a:spcAft>
                <a:spcPct val="0"/>
              </a:spcAft>
              <a:defRPr sz="3600">
                <a:solidFill>
                  <a:schemeClr val="tx1"/>
                </a:solidFill>
                <a:latin typeface="Lato Light" panose="020F0302020204030203" pitchFamily="34" charset="77"/>
              </a:defRPr>
            </a:lvl8pPr>
            <a:lvl9pPr marL="3886200" indent="-228600" defTabSz="1827213" eaLnBrk="0" fontAlgn="base" hangingPunct="0">
              <a:spcBef>
                <a:spcPct val="0"/>
              </a:spcBef>
              <a:spcAft>
                <a:spcPct val="0"/>
              </a:spcAft>
              <a:defRPr sz="3600">
                <a:solidFill>
                  <a:schemeClr val="tx1"/>
                </a:solidFill>
                <a:latin typeface="Lato Light" panose="020F0302020204030203" pitchFamily="34" charset="77"/>
              </a:defRPr>
            </a:lvl9pPr>
          </a:lstStyle>
          <a:p>
            <a:fld id="{436EBE83-97A9-F647-9F03-CEAF5EA0A851}" type="slidenum">
              <a:rPr lang="en-US" altLang="en-US" sz="1200">
                <a:latin typeface="Calibri Light" panose="020F0302020204030204" pitchFamily="34" charset="0"/>
              </a:rPr>
              <a:pPr/>
              <a:t>1</a:t>
            </a:fld>
            <a:endParaRPr lang="en-US" altLang="en-US" sz="1200">
              <a:latin typeface="Calibri Light" panose="020F0302020204030204" pitchFamily="34" charset="0"/>
            </a:endParaRPr>
          </a:p>
        </p:txBody>
      </p:sp>
    </p:spTree>
    <p:extLst>
      <p:ext uri="{BB962C8B-B14F-4D97-AF65-F5344CB8AC3E}">
        <p14:creationId xmlns:p14="http://schemas.microsoft.com/office/powerpoint/2010/main" val="1399338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1E048EE-F6E1-1C4C-9881-042DFC316FD7}" type="slidenum">
              <a:rPr lang="en-US" altLang="en-US" smtClean="0"/>
              <a:pPr>
                <a:defRPr/>
              </a:pPr>
              <a:t>10</a:t>
            </a:fld>
            <a:endParaRPr lang="en-US" altLang="en-US"/>
          </a:p>
        </p:txBody>
      </p:sp>
    </p:spTree>
    <p:extLst>
      <p:ext uri="{BB962C8B-B14F-4D97-AF65-F5344CB8AC3E}">
        <p14:creationId xmlns:p14="http://schemas.microsoft.com/office/powerpoint/2010/main" val="15957722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1E048EE-F6E1-1C4C-9881-042DFC316FD7}" type="slidenum">
              <a:rPr lang="en-US" altLang="en-US" smtClean="0"/>
              <a:pPr>
                <a:defRPr/>
              </a:pPr>
              <a:t>11</a:t>
            </a:fld>
            <a:endParaRPr lang="en-US" altLang="en-US"/>
          </a:p>
        </p:txBody>
      </p:sp>
    </p:spTree>
    <p:extLst>
      <p:ext uri="{BB962C8B-B14F-4D97-AF65-F5344CB8AC3E}">
        <p14:creationId xmlns:p14="http://schemas.microsoft.com/office/powerpoint/2010/main" val="687125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1E048EE-F6E1-1C4C-9881-042DFC316FD7}" type="slidenum">
              <a:rPr lang="en-US" altLang="en-US" smtClean="0"/>
              <a:pPr>
                <a:defRPr/>
              </a:pPr>
              <a:t>12</a:t>
            </a:fld>
            <a:endParaRPr lang="en-US" altLang="en-US"/>
          </a:p>
        </p:txBody>
      </p:sp>
    </p:spTree>
    <p:extLst>
      <p:ext uri="{BB962C8B-B14F-4D97-AF65-F5344CB8AC3E}">
        <p14:creationId xmlns:p14="http://schemas.microsoft.com/office/powerpoint/2010/main" val="27793739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1E048EE-F6E1-1C4C-9881-042DFC316FD7}" type="slidenum">
              <a:rPr lang="en-US" altLang="en-US" smtClean="0"/>
              <a:pPr>
                <a:defRPr/>
              </a:pPr>
              <a:t>13</a:t>
            </a:fld>
            <a:endParaRPr lang="en-US" altLang="en-US"/>
          </a:p>
        </p:txBody>
      </p:sp>
    </p:spTree>
    <p:extLst>
      <p:ext uri="{BB962C8B-B14F-4D97-AF65-F5344CB8AC3E}">
        <p14:creationId xmlns:p14="http://schemas.microsoft.com/office/powerpoint/2010/main" val="10028426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1E048EE-F6E1-1C4C-9881-042DFC316FD7}" type="slidenum">
              <a:rPr lang="en-US" altLang="en-US" smtClean="0"/>
              <a:pPr>
                <a:defRPr/>
              </a:pPr>
              <a:t>14</a:t>
            </a:fld>
            <a:endParaRPr lang="en-US" altLang="en-US"/>
          </a:p>
        </p:txBody>
      </p:sp>
    </p:spTree>
    <p:extLst>
      <p:ext uri="{BB962C8B-B14F-4D97-AF65-F5344CB8AC3E}">
        <p14:creationId xmlns:p14="http://schemas.microsoft.com/office/powerpoint/2010/main" val="1274682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1E048EE-F6E1-1C4C-9881-042DFC316FD7}" type="slidenum">
              <a:rPr lang="en-US" altLang="en-US" smtClean="0"/>
              <a:pPr>
                <a:defRPr/>
              </a:pPr>
              <a:t>15</a:t>
            </a:fld>
            <a:endParaRPr lang="en-US" altLang="en-US"/>
          </a:p>
        </p:txBody>
      </p:sp>
    </p:spTree>
    <p:extLst>
      <p:ext uri="{BB962C8B-B14F-4D97-AF65-F5344CB8AC3E}">
        <p14:creationId xmlns:p14="http://schemas.microsoft.com/office/powerpoint/2010/main" val="22499060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3607" rtl="0" eaLnBrk="1" fontAlgn="base" latinLnBrk="0" hangingPunct="1">
              <a:lnSpc>
                <a:spcPct val="100000"/>
              </a:lnSpc>
              <a:spcBef>
                <a:spcPct val="0"/>
              </a:spcBef>
              <a:spcAft>
                <a:spcPct val="0"/>
              </a:spcAft>
              <a:buClrTx/>
              <a:buSzTx/>
              <a:buFontTx/>
              <a:buNone/>
              <a:tabLst/>
              <a:defRPr/>
            </a:pPr>
            <a:fld id="{31E048EE-F6E1-1C4C-9881-042DFC316FD7}" type="slidenum">
              <a:rPr kumimoji="0" lang="en-US" alt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913607"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589186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1E048EE-F6E1-1C4C-9881-042DFC316FD7}" type="slidenum">
              <a:rPr lang="en-US" altLang="en-US" smtClean="0"/>
              <a:pPr>
                <a:defRPr/>
              </a:pPr>
              <a:t>2</a:t>
            </a:fld>
            <a:endParaRPr lang="en-US" altLang="en-US"/>
          </a:p>
        </p:txBody>
      </p:sp>
    </p:spTree>
    <p:extLst>
      <p:ext uri="{BB962C8B-B14F-4D97-AF65-F5344CB8AC3E}">
        <p14:creationId xmlns:p14="http://schemas.microsoft.com/office/powerpoint/2010/main" val="2594307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1E048EE-F6E1-1C4C-9881-042DFC316FD7}" type="slidenum">
              <a:rPr lang="en-US" altLang="en-US" smtClean="0"/>
              <a:pPr>
                <a:defRPr/>
              </a:pPr>
              <a:t>3</a:t>
            </a:fld>
            <a:endParaRPr lang="en-US" altLang="en-US"/>
          </a:p>
        </p:txBody>
      </p:sp>
    </p:spTree>
    <p:extLst>
      <p:ext uri="{BB962C8B-B14F-4D97-AF65-F5344CB8AC3E}">
        <p14:creationId xmlns:p14="http://schemas.microsoft.com/office/powerpoint/2010/main" val="598876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1E048EE-F6E1-1C4C-9881-042DFC316FD7}" type="slidenum">
              <a:rPr lang="en-US" altLang="en-US" smtClean="0"/>
              <a:pPr>
                <a:defRPr/>
              </a:pPr>
              <a:t>4</a:t>
            </a:fld>
            <a:endParaRPr lang="en-US" altLang="en-US"/>
          </a:p>
        </p:txBody>
      </p:sp>
    </p:spTree>
    <p:extLst>
      <p:ext uri="{BB962C8B-B14F-4D97-AF65-F5344CB8AC3E}">
        <p14:creationId xmlns:p14="http://schemas.microsoft.com/office/powerpoint/2010/main" val="3115710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1E048EE-F6E1-1C4C-9881-042DFC316FD7}" type="slidenum">
              <a:rPr lang="en-US" altLang="en-US" smtClean="0"/>
              <a:pPr>
                <a:defRPr/>
              </a:pPr>
              <a:t>5</a:t>
            </a:fld>
            <a:endParaRPr lang="en-US" altLang="en-US"/>
          </a:p>
        </p:txBody>
      </p:sp>
    </p:spTree>
    <p:extLst>
      <p:ext uri="{BB962C8B-B14F-4D97-AF65-F5344CB8AC3E}">
        <p14:creationId xmlns:p14="http://schemas.microsoft.com/office/powerpoint/2010/main" val="3311927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1E048EE-F6E1-1C4C-9881-042DFC316FD7}" type="slidenum">
              <a:rPr lang="en-US" altLang="en-US" smtClean="0"/>
              <a:pPr>
                <a:defRPr/>
              </a:pPr>
              <a:t>6</a:t>
            </a:fld>
            <a:endParaRPr lang="en-US" altLang="en-US"/>
          </a:p>
        </p:txBody>
      </p:sp>
    </p:spTree>
    <p:extLst>
      <p:ext uri="{BB962C8B-B14F-4D97-AF65-F5344CB8AC3E}">
        <p14:creationId xmlns:p14="http://schemas.microsoft.com/office/powerpoint/2010/main" val="2861191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endParaRPr lang="en-US" dirty="0"/>
          </a:p>
        </p:txBody>
      </p:sp>
      <p:sp>
        <p:nvSpPr>
          <p:cNvPr id="4" name="Slide Number Placeholder 3"/>
          <p:cNvSpPr>
            <a:spLocks noGrp="1"/>
          </p:cNvSpPr>
          <p:nvPr>
            <p:ph type="sldNum" sz="quarter" idx="5"/>
          </p:nvPr>
        </p:nvSpPr>
        <p:spPr/>
        <p:txBody>
          <a:bodyPr/>
          <a:lstStyle/>
          <a:p>
            <a:pPr marL="0" marR="0" lvl="0" indent="0" algn="r" defTabSz="913607" rtl="0" eaLnBrk="1" fontAlgn="base" latinLnBrk="0" hangingPunct="1">
              <a:lnSpc>
                <a:spcPct val="100000"/>
              </a:lnSpc>
              <a:spcBef>
                <a:spcPct val="0"/>
              </a:spcBef>
              <a:spcAft>
                <a:spcPct val="0"/>
              </a:spcAft>
              <a:buClrTx/>
              <a:buSzTx/>
              <a:buFontTx/>
              <a:buNone/>
              <a:tabLst/>
              <a:defRPr/>
            </a:pPr>
            <a:fld id="{3F78C764-DB59-45C0-8B6F-90071FF28D56}" type="slidenum">
              <a:rPr kumimoji="0" lang="en-US" sz="1200" b="0" i="0" u="none" strike="noStrike" kern="1200" cap="none" spc="0" normalizeH="0" baseline="0" noProof="0" smtClean="0">
                <a:ln>
                  <a:noFill/>
                </a:ln>
                <a:solidFill>
                  <a:prstClr val="black"/>
                </a:solidFill>
                <a:effectLst/>
                <a:uLnTx/>
                <a:uFillTx/>
                <a:latin typeface="Calibri Light" panose="020F0302020204030204" pitchFamily="34" charset="0"/>
                <a:ea typeface="+mn-ea"/>
                <a:cs typeface="+mn-cs"/>
              </a:rPr>
              <a:pPr marL="0" marR="0" lvl="0" indent="0" algn="r" defTabSz="913607"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Light" panose="020F0302020204030204" pitchFamily="34" charset="0"/>
              <a:ea typeface="+mn-ea"/>
              <a:cs typeface="+mn-cs"/>
            </a:endParaRPr>
          </a:p>
        </p:txBody>
      </p:sp>
    </p:spTree>
    <p:extLst>
      <p:ext uri="{BB962C8B-B14F-4D97-AF65-F5344CB8AC3E}">
        <p14:creationId xmlns:p14="http://schemas.microsoft.com/office/powerpoint/2010/main" val="2626983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F78C764-DB59-45C0-8B6F-90071FF28D56}" type="slidenum">
              <a:rPr lang="en-US" smtClean="0"/>
              <a:t>8</a:t>
            </a:fld>
            <a:endParaRPr lang="en-US"/>
          </a:p>
        </p:txBody>
      </p:sp>
    </p:spTree>
    <p:extLst>
      <p:ext uri="{BB962C8B-B14F-4D97-AF65-F5344CB8AC3E}">
        <p14:creationId xmlns:p14="http://schemas.microsoft.com/office/powerpoint/2010/main" val="4161978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83AAF4-5974-430C-AA98-0D7BC42D99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85360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87C7BF84-D9F6-55AE-484B-94E597DA6963}"/>
              </a:ext>
            </a:extLst>
          </p:cNvPr>
          <p:cNvSpPr>
            <a:spLocks noGrp="1"/>
          </p:cNvSpPr>
          <p:nvPr>
            <p:ph type="pic" sz="quarter" idx="14" hasCustomPrompt="1"/>
          </p:nvPr>
        </p:nvSpPr>
        <p:spPr>
          <a:xfrm>
            <a:off x="7449444" y="0"/>
            <a:ext cx="4781883" cy="6858000"/>
          </a:xfrm>
          <a:solidFill>
            <a:schemeClr val="bg1">
              <a:lumMod val="95000"/>
            </a:schemeClr>
          </a:solidFill>
        </p:spPr>
        <p:txBody>
          <a:bodyPr vert="horz" wrap="square" lIns="91440" tIns="45720" rIns="91440" bIns="45720" rtlCol="0" anchor="ctr" anchorCtr="1">
            <a:noAutofit/>
          </a:bodyPr>
          <a:lstStyle>
            <a:lvl1pPr marL="0" indent="0">
              <a:buNone/>
              <a:defRPr lang="en-GB" sz="1799"/>
            </a:lvl1pPr>
          </a:lstStyle>
          <a:p>
            <a:pPr marL="228531" lvl="0" indent="-228531" algn="ctr"/>
            <a:r>
              <a:rPr lang="en-US" noProof="0"/>
              <a:t>Insert Image</a:t>
            </a:r>
          </a:p>
        </p:txBody>
      </p:sp>
      <p:sp>
        <p:nvSpPr>
          <p:cNvPr id="7" name="Slide Number Placeholder 5">
            <a:extLst>
              <a:ext uri="{FF2B5EF4-FFF2-40B4-BE49-F238E27FC236}">
                <a16:creationId xmlns:a16="http://schemas.microsoft.com/office/drawing/2014/main" id="{C6ADCEE5-A0E4-3646-AA1F-A1B0A53C3EBE}"/>
              </a:ext>
            </a:extLst>
          </p:cNvPr>
          <p:cNvSpPr>
            <a:spLocks noGrp="1"/>
          </p:cNvSpPr>
          <p:nvPr>
            <p:ph type="sldNum" sz="quarter" idx="4"/>
          </p:nvPr>
        </p:nvSpPr>
        <p:spPr>
          <a:xfrm>
            <a:off x="842536" y="6215443"/>
            <a:ext cx="352792" cy="365125"/>
          </a:xfrm>
          <a:prstGeom prst="rect">
            <a:avLst/>
          </a:prstGeom>
        </p:spPr>
        <p:txBody>
          <a:bodyPr vert="horz" lIns="0" tIns="45708" rIns="0" bIns="45708" rtlCol="0" anchor="ctr"/>
          <a:lstStyle>
            <a:lvl1pPr algn="l">
              <a:defRPr lang="en-GB" sz="900" b="0" smtClean="0">
                <a:solidFill>
                  <a:schemeClr val="bg1">
                    <a:lumMod val="50000"/>
                  </a:schemeClr>
                </a:solidFill>
                <a:latin typeface="Arial" panose="020B0604020202020204" pitchFamily="34" charset="0"/>
                <a:cs typeface="Arial" panose="020B0604020202020204" pitchFamily="34" charset="0"/>
              </a:defRPr>
            </a:lvl1pPr>
          </a:lstStyle>
          <a:p>
            <a:pPr defTabSz="914400" eaLnBrk="1" hangingPunct="1"/>
            <a:fld id="{D61AABEC-672F-4B68-B914-690DA978312C}" type="slidenum">
              <a:rPr lang="en-US" smtClean="0"/>
              <a:pPr defTabSz="914400" eaLnBrk="1" hangingPunct="1"/>
              <a:t>‹#›</a:t>
            </a:fld>
            <a:endParaRPr lang="en-US"/>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1018932" y="2137284"/>
            <a:ext cx="3930146" cy="294735"/>
          </a:xfrm>
          <a:prstGeom prst="rect">
            <a:avLst/>
          </a:prstGeom>
        </p:spPr>
        <p:txBody>
          <a:bodyPr vert="horz" lIns="0" tIns="45708" rIns="0" bIns="45708" rtlCol="0" anchor="ctr" anchorCtr="0"/>
          <a:lstStyle>
            <a:lvl1pPr>
              <a:defRPr lang="en-US" sz="900" b="0" spc="300" dirty="0">
                <a:solidFill>
                  <a:schemeClr val="tx2"/>
                </a:solidFill>
                <a:latin typeface="Arial" panose="020B0604020202020204" pitchFamily="34" charset="0"/>
                <a:cs typeface="Arial" panose="020B0604020202020204" pitchFamily="34" charset="0"/>
              </a:defRPr>
            </a:lvl1pPr>
          </a:lstStyle>
          <a:p>
            <a:pPr defTabSz="914400" eaLnBrk="1" hangingPunct="1"/>
            <a:r>
              <a:rPr lang="en-NZ"/>
              <a:t>SECTION XX</a:t>
            </a:r>
          </a:p>
        </p:txBody>
      </p:sp>
      <p:sp>
        <p:nvSpPr>
          <p:cNvPr id="13" name="Title 1">
            <a:extLst>
              <a:ext uri="{FF2B5EF4-FFF2-40B4-BE49-F238E27FC236}">
                <a16:creationId xmlns:a16="http://schemas.microsoft.com/office/drawing/2014/main" id="{D7BD7F25-9F15-114B-BB2E-E8CF3CE50C38}"/>
              </a:ext>
            </a:extLst>
          </p:cNvPr>
          <p:cNvSpPr>
            <a:spLocks noGrp="1"/>
          </p:cNvSpPr>
          <p:nvPr>
            <p:ph type="title" hasCustomPrompt="1"/>
          </p:nvPr>
        </p:nvSpPr>
        <p:spPr>
          <a:xfrm>
            <a:off x="1018932" y="3429782"/>
            <a:ext cx="6215962" cy="1311128"/>
          </a:xfrm>
        </p:spPr>
        <p:txBody>
          <a:bodyPr wrap="square" anchor="t" anchorCtr="0">
            <a:spAutoFit/>
          </a:bodyPr>
          <a:lstStyle>
            <a:lvl1pPr>
              <a:defRPr sz="4400" b="0">
                <a:solidFill>
                  <a:schemeClr val="bg1"/>
                </a:solidFill>
              </a:defRPr>
            </a:lvl1pPr>
          </a:lstStyle>
          <a:p>
            <a:r>
              <a:rPr lang="en-US"/>
              <a:t>CLICK TO EDIT MASTER TITLE STYLE</a:t>
            </a:r>
          </a:p>
        </p:txBody>
      </p:sp>
      <p:pic>
        <p:nvPicPr>
          <p:cNvPr id="2" name="Picture 1">
            <a:extLst>
              <a:ext uri="{FF2B5EF4-FFF2-40B4-BE49-F238E27FC236}">
                <a16:creationId xmlns:a16="http://schemas.microsoft.com/office/drawing/2014/main" id="{6252E9A3-791C-0656-301D-EBD6508BC6C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5066" y="657649"/>
            <a:ext cx="2644623" cy="366980"/>
          </a:xfrm>
          <a:prstGeom prst="rect">
            <a:avLst/>
          </a:prstGeom>
        </p:spPr>
      </p:pic>
    </p:spTree>
    <p:extLst>
      <p:ext uri="{BB962C8B-B14F-4D97-AF65-F5344CB8AC3E}">
        <p14:creationId xmlns:p14="http://schemas.microsoft.com/office/powerpoint/2010/main" val="1845388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B57EAC-852C-60AA-3DEC-E23AF4A75174}"/>
              </a:ext>
            </a:extLst>
          </p:cNvPr>
          <p:cNvSpPr/>
          <p:nvPr userDrawn="1"/>
        </p:nvSpPr>
        <p:spPr>
          <a:xfrm>
            <a:off x="0" y="277237"/>
            <a:ext cx="8700747" cy="132782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a:extLst>
              <a:ext uri="{FF2B5EF4-FFF2-40B4-BE49-F238E27FC236}">
                <a16:creationId xmlns:a16="http://schemas.microsoft.com/office/drawing/2014/main" id="{D7EB6E52-5BAA-48B2-2A7B-308A627759D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092567" y="6462663"/>
            <a:ext cx="2486818" cy="258812"/>
          </a:xfrm>
          <a:prstGeom prst="rect">
            <a:avLst/>
          </a:prstGeom>
        </p:spPr>
      </p:pic>
      <p:sp>
        <p:nvSpPr>
          <p:cNvPr id="8" name="Slide Number Placeholder 5">
            <a:extLst>
              <a:ext uri="{FF2B5EF4-FFF2-40B4-BE49-F238E27FC236}">
                <a16:creationId xmlns:a16="http://schemas.microsoft.com/office/drawing/2014/main" id="{FA1A7006-FF50-7CBE-02D5-318A100FCF81}"/>
              </a:ext>
            </a:extLst>
          </p:cNvPr>
          <p:cNvSpPr>
            <a:spLocks noGrp="1"/>
          </p:cNvSpPr>
          <p:nvPr>
            <p:ph type="sldNum" sz="quarter" idx="4"/>
          </p:nvPr>
        </p:nvSpPr>
        <p:spPr>
          <a:xfrm>
            <a:off x="436051" y="6355804"/>
            <a:ext cx="470389" cy="365125"/>
          </a:xfrm>
          <a:prstGeom prst="rect">
            <a:avLst/>
          </a:prstGeom>
        </p:spPr>
        <p:txBody>
          <a:bodyPr vert="horz" lIns="0" tIns="45708" rIns="0" bIns="45708" rtlCol="0" anchor="ctr"/>
          <a:lstStyle>
            <a:lvl1pPr algn="l">
              <a:defRPr lang="en-GB" sz="1000" b="0" smtClean="0">
                <a:solidFill>
                  <a:schemeClr val="tx1"/>
                </a:solidFill>
                <a:latin typeface="Arial" panose="020B0604020202020204" pitchFamily="34" charset="0"/>
                <a:cs typeface="Arial" panose="020B0604020202020204" pitchFamily="34" charset="0"/>
              </a:defRPr>
            </a:lvl1pPr>
          </a:lstStyle>
          <a:p>
            <a:fld id="{D61AABEC-672F-4B68-B914-690DA978312C}" type="slidenum">
              <a:rPr lang="en-US" smtClean="0"/>
              <a:pPr/>
              <a:t>‹#›</a:t>
            </a:fld>
            <a:endParaRPr lang="en-US"/>
          </a:p>
        </p:txBody>
      </p:sp>
      <p:sp>
        <p:nvSpPr>
          <p:cNvPr id="9" name="Content Placeholder 2">
            <a:extLst>
              <a:ext uri="{FF2B5EF4-FFF2-40B4-BE49-F238E27FC236}">
                <a16:creationId xmlns:a16="http://schemas.microsoft.com/office/drawing/2014/main" id="{943D36FE-1E4D-FAD8-E310-DCB5A4BF4E4E}"/>
              </a:ext>
            </a:extLst>
          </p:cNvPr>
          <p:cNvSpPr>
            <a:spLocks noGrp="1"/>
          </p:cNvSpPr>
          <p:nvPr>
            <p:ph idx="10"/>
          </p:nvPr>
        </p:nvSpPr>
        <p:spPr>
          <a:xfrm>
            <a:off x="6094413" y="1958648"/>
            <a:ext cx="5484970" cy="4167515"/>
          </a:xfrm>
          <a:prstGeom prst="rect">
            <a:avLst/>
          </a:prstGeom>
        </p:spPr>
        <p:txBody>
          <a:bodyPr/>
          <a:lstStyle>
            <a:lvl1pPr marL="0" indent="0">
              <a:buNone/>
              <a:defRPr sz="18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p:txBody>
      </p:sp>
      <p:sp>
        <p:nvSpPr>
          <p:cNvPr id="10" name="Text Placeholder 27">
            <a:extLst>
              <a:ext uri="{FF2B5EF4-FFF2-40B4-BE49-F238E27FC236}">
                <a16:creationId xmlns:a16="http://schemas.microsoft.com/office/drawing/2014/main" id="{ADB9B175-7F96-99F0-AE18-1E05D9CA6211}"/>
              </a:ext>
            </a:extLst>
          </p:cNvPr>
          <p:cNvSpPr>
            <a:spLocks noGrp="1"/>
          </p:cNvSpPr>
          <p:nvPr>
            <p:ph type="body" sz="quarter" idx="12" hasCustomPrompt="1"/>
          </p:nvPr>
        </p:nvSpPr>
        <p:spPr>
          <a:xfrm>
            <a:off x="436049" y="277238"/>
            <a:ext cx="8188006" cy="1327825"/>
          </a:xfrm>
          <a:prstGeom prst="rect">
            <a:avLst/>
          </a:prstGeom>
        </p:spPr>
        <p:txBody>
          <a:bodyPr anchor="ctr"/>
          <a:lstStyle>
            <a:lvl1pPr marL="0" indent="0">
              <a:buNone/>
              <a:defRPr>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CLICK TO EDIT HEADER</a:t>
            </a:r>
          </a:p>
        </p:txBody>
      </p:sp>
      <p:pic>
        <p:nvPicPr>
          <p:cNvPr id="3" name="Picture 2">
            <a:extLst>
              <a:ext uri="{FF2B5EF4-FFF2-40B4-BE49-F238E27FC236}">
                <a16:creationId xmlns:a16="http://schemas.microsoft.com/office/drawing/2014/main" id="{00526B46-D793-3A7D-736D-68A15D85397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772163" y="578795"/>
            <a:ext cx="3160795" cy="672684"/>
          </a:xfrm>
          <a:prstGeom prst="rect">
            <a:avLst/>
          </a:prstGeom>
        </p:spPr>
      </p:pic>
      <p:sp>
        <p:nvSpPr>
          <p:cNvPr id="4" name="Rectangle 3">
            <a:extLst>
              <a:ext uri="{FF2B5EF4-FFF2-40B4-BE49-F238E27FC236}">
                <a16:creationId xmlns:a16="http://schemas.microsoft.com/office/drawing/2014/main" id="{1F5A91CE-2DEF-3E7A-DD45-CCB6BD381732}"/>
              </a:ext>
            </a:extLst>
          </p:cNvPr>
          <p:cNvSpPr/>
          <p:nvPr userDrawn="1"/>
        </p:nvSpPr>
        <p:spPr>
          <a:xfrm>
            <a:off x="203147" y="1605064"/>
            <a:ext cx="11985678" cy="107005"/>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a:extLst>
              <a:ext uri="{FF2B5EF4-FFF2-40B4-BE49-F238E27FC236}">
                <a16:creationId xmlns:a16="http://schemas.microsoft.com/office/drawing/2014/main" id="{BF78BC64-8D25-7050-D8DD-49A37450AED3}"/>
              </a:ext>
            </a:extLst>
          </p:cNvPr>
          <p:cNvSpPr/>
          <p:nvPr userDrawn="1"/>
        </p:nvSpPr>
        <p:spPr>
          <a:xfrm>
            <a:off x="0" y="277237"/>
            <a:ext cx="203147" cy="132782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799212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93EBA9B5-7BE1-C6A2-3BF3-48E58AA3A89E}"/>
              </a:ext>
            </a:extLst>
          </p:cNvPr>
          <p:cNvSpPr>
            <a:spLocks noGrp="1"/>
          </p:cNvSpPr>
          <p:nvPr>
            <p:ph type="pic" sz="quarter" idx="14" hasCustomPrompt="1"/>
          </p:nvPr>
        </p:nvSpPr>
        <p:spPr>
          <a:xfrm>
            <a:off x="7060382" y="1600199"/>
            <a:ext cx="5128443" cy="4536248"/>
          </a:xfrm>
          <a:prstGeom prst="rect">
            <a:avLst/>
          </a:prstGeom>
          <a:solidFill>
            <a:schemeClr val="bg1">
              <a:lumMod val="95000"/>
            </a:schemeClr>
          </a:solidFill>
        </p:spPr>
        <p:txBody>
          <a:bodyPr vert="horz" wrap="square" lIns="91440" tIns="45720" rIns="91440" bIns="45720" rtlCol="0" anchor="ctr" anchorCtr="1">
            <a:noAutofit/>
          </a:bodyPr>
          <a:lstStyle>
            <a:lvl1pPr marL="0" indent="0">
              <a:buNone/>
              <a:defRPr lang="en-GB" sz="1799"/>
            </a:lvl1pPr>
          </a:lstStyle>
          <a:p>
            <a:pPr marL="228531" lvl="0" indent="-228531" algn="ctr"/>
            <a:r>
              <a:rPr lang="en-US" noProof="0"/>
              <a:t>Insert Image</a:t>
            </a:r>
          </a:p>
        </p:txBody>
      </p:sp>
      <p:pic>
        <p:nvPicPr>
          <p:cNvPr id="7" name="Picture 6">
            <a:extLst>
              <a:ext uri="{FF2B5EF4-FFF2-40B4-BE49-F238E27FC236}">
                <a16:creationId xmlns:a16="http://schemas.microsoft.com/office/drawing/2014/main" id="{D7EB6E52-5BAA-48B2-2A7B-308A627759D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398813" y="6462663"/>
            <a:ext cx="1874326" cy="258812"/>
          </a:xfrm>
          <a:prstGeom prst="rect">
            <a:avLst/>
          </a:prstGeom>
        </p:spPr>
      </p:pic>
      <p:sp>
        <p:nvSpPr>
          <p:cNvPr id="8" name="Slide Number Placeholder 5">
            <a:extLst>
              <a:ext uri="{FF2B5EF4-FFF2-40B4-BE49-F238E27FC236}">
                <a16:creationId xmlns:a16="http://schemas.microsoft.com/office/drawing/2014/main" id="{FA1A7006-FF50-7CBE-02D5-318A100FCF81}"/>
              </a:ext>
            </a:extLst>
          </p:cNvPr>
          <p:cNvSpPr>
            <a:spLocks noGrp="1"/>
          </p:cNvSpPr>
          <p:nvPr>
            <p:ph type="sldNum" sz="quarter" idx="4"/>
          </p:nvPr>
        </p:nvSpPr>
        <p:spPr>
          <a:xfrm>
            <a:off x="436051" y="6355804"/>
            <a:ext cx="470389" cy="365125"/>
          </a:xfrm>
          <a:prstGeom prst="rect">
            <a:avLst/>
          </a:prstGeom>
        </p:spPr>
        <p:txBody>
          <a:bodyPr vert="horz" lIns="0" tIns="45708" rIns="0" bIns="45708" rtlCol="0" anchor="ctr"/>
          <a:lstStyle>
            <a:lvl1pPr algn="l">
              <a:defRPr lang="en-GB" sz="1000" b="0" smtClean="0">
                <a:solidFill>
                  <a:schemeClr val="tx1"/>
                </a:solidFill>
                <a:latin typeface="Arial" panose="020B0604020202020204" pitchFamily="34" charset="0"/>
                <a:cs typeface="Arial" panose="020B0604020202020204" pitchFamily="34" charset="0"/>
              </a:defRPr>
            </a:lvl1pPr>
          </a:lstStyle>
          <a:p>
            <a:fld id="{D61AABEC-672F-4B68-B914-690DA978312C}" type="slidenum">
              <a:rPr lang="en-US" smtClean="0"/>
              <a:pPr/>
              <a:t>‹#›</a:t>
            </a:fld>
            <a:endParaRPr lang="en-US"/>
          </a:p>
        </p:txBody>
      </p:sp>
      <p:sp>
        <p:nvSpPr>
          <p:cNvPr id="9" name="Content Placeholder 2">
            <a:extLst>
              <a:ext uri="{FF2B5EF4-FFF2-40B4-BE49-F238E27FC236}">
                <a16:creationId xmlns:a16="http://schemas.microsoft.com/office/drawing/2014/main" id="{943D36FE-1E4D-FAD8-E310-DCB5A4BF4E4E}"/>
              </a:ext>
            </a:extLst>
          </p:cNvPr>
          <p:cNvSpPr>
            <a:spLocks noGrp="1"/>
          </p:cNvSpPr>
          <p:nvPr>
            <p:ph idx="10"/>
          </p:nvPr>
        </p:nvSpPr>
        <p:spPr>
          <a:xfrm>
            <a:off x="436048" y="2040170"/>
            <a:ext cx="5484970" cy="4085993"/>
          </a:xfrm>
          <a:prstGeom prst="rect">
            <a:avLst/>
          </a:prstGeom>
        </p:spPr>
        <p:txBody>
          <a:bodyPr/>
          <a:lstStyle>
            <a:lvl1pPr marL="0" indent="0">
              <a:buFontTx/>
              <a:buNone/>
              <a:defRPr sz="18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p:txBody>
      </p:sp>
      <p:sp>
        <p:nvSpPr>
          <p:cNvPr id="3" name="Rectangle 2">
            <a:extLst>
              <a:ext uri="{FF2B5EF4-FFF2-40B4-BE49-F238E27FC236}">
                <a16:creationId xmlns:a16="http://schemas.microsoft.com/office/drawing/2014/main" id="{55B646DB-93C9-C8BE-143B-C31AC36468DE}"/>
              </a:ext>
            </a:extLst>
          </p:cNvPr>
          <p:cNvSpPr/>
          <p:nvPr userDrawn="1"/>
        </p:nvSpPr>
        <p:spPr>
          <a:xfrm>
            <a:off x="0" y="277237"/>
            <a:ext cx="8700747" cy="132782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 Placeholder 27">
            <a:extLst>
              <a:ext uri="{FF2B5EF4-FFF2-40B4-BE49-F238E27FC236}">
                <a16:creationId xmlns:a16="http://schemas.microsoft.com/office/drawing/2014/main" id="{9E84AC79-DC70-000E-C5D8-7772CC4424FB}"/>
              </a:ext>
            </a:extLst>
          </p:cNvPr>
          <p:cNvSpPr>
            <a:spLocks noGrp="1"/>
          </p:cNvSpPr>
          <p:nvPr>
            <p:ph type="body" sz="quarter" idx="12" hasCustomPrompt="1"/>
          </p:nvPr>
        </p:nvSpPr>
        <p:spPr>
          <a:xfrm>
            <a:off x="436049" y="277238"/>
            <a:ext cx="8188006" cy="1327825"/>
          </a:xfrm>
          <a:prstGeom prst="rect">
            <a:avLst/>
          </a:prstGeom>
        </p:spPr>
        <p:txBody>
          <a:bodyPr anchor="ctr"/>
          <a:lstStyle>
            <a:lvl1pPr marL="0" indent="0">
              <a:buNone/>
              <a:defRPr>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CLICK TO EDIT HEADER</a:t>
            </a:r>
          </a:p>
        </p:txBody>
      </p:sp>
      <p:pic>
        <p:nvPicPr>
          <p:cNvPr id="5" name="Picture 4">
            <a:extLst>
              <a:ext uri="{FF2B5EF4-FFF2-40B4-BE49-F238E27FC236}">
                <a16:creationId xmlns:a16="http://schemas.microsoft.com/office/drawing/2014/main" id="{C3A54A5D-13CA-7F2F-0F0C-7753BBBEA9B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8772163" y="578795"/>
            <a:ext cx="3160795" cy="672684"/>
          </a:xfrm>
          <a:prstGeom prst="rect">
            <a:avLst/>
          </a:prstGeom>
        </p:spPr>
      </p:pic>
      <p:sp>
        <p:nvSpPr>
          <p:cNvPr id="6" name="Rectangle 5">
            <a:extLst>
              <a:ext uri="{FF2B5EF4-FFF2-40B4-BE49-F238E27FC236}">
                <a16:creationId xmlns:a16="http://schemas.microsoft.com/office/drawing/2014/main" id="{6BE030B5-EA8E-75AA-D883-56860965642A}"/>
              </a:ext>
            </a:extLst>
          </p:cNvPr>
          <p:cNvSpPr/>
          <p:nvPr userDrawn="1"/>
        </p:nvSpPr>
        <p:spPr>
          <a:xfrm>
            <a:off x="203147" y="1605064"/>
            <a:ext cx="11985678" cy="107005"/>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01E15B33-CC0D-1DF7-5316-D993738B2BF6}"/>
              </a:ext>
            </a:extLst>
          </p:cNvPr>
          <p:cNvSpPr/>
          <p:nvPr userDrawn="1"/>
        </p:nvSpPr>
        <p:spPr>
          <a:xfrm>
            <a:off x="0" y="277237"/>
            <a:ext cx="203147" cy="132782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7530848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8538A-712F-86AE-B8DC-DC1F3E46712F}"/>
              </a:ext>
            </a:extLst>
          </p:cNvPr>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A444DC73-E3D4-028D-BC3E-530430157B65}"/>
              </a:ext>
            </a:extLst>
          </p:cNvPr>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0141B6-B765-7BDE-912E-4AF1EDB6DC11}"/>
              </a:ext>
            </a:extLst>
          </p:cNvPr>
          <p:cNvSpPr>
            <a:spLocks noGrp="1"/>
          </p:cNvSpPr>
          <p:nvPr>
            <p:ph type="dt" sz="half" idx="10"/>
          </p:nvPr>
        </p:nvSpPr>
        <p:spPr/>
        <p:txBody>
          <a:bodyPr/>
          <a:lstStyle/>
          <a:p>
            <a:fld id="{952631A0-0F39-4631-B715-915C65333A11}" type="datetimeFigureOut">
              <a:rPr lang="en-US" smtClean="0"/>
              <a:t>8/20/2024</a:t>
            </a:fld>
            <a:endParaRPr lang="en-US"/>
          </a:p>
        </p:txBody>
      </p:sp>
      <p:sp>
        <p:nvSpPr>
          <p:cNvPr id="5" name="Footer Placeholder 4">
            <a:extLst>
              <a:ext uri="{FF2B5EF4-FFF2-40B4-BE49-F238E27FC236}">
                <a16:creationId xmlns:a16="http://schemas.microsoft.com/office/drawing/2014/main" id="{CC14C073-509A-949F-C18E-F6056D6475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2CF545-6618-23A4-52C2-65E57209D2A5}"/>
              </a:ext>
            </a:extLst>
          </p:cNvPr>
          <p:cNvSpPr>
            <a:spLocks noGrp="1"/>
          </p:cNvSpPr>
          <p:nvPr>
            <p:ph type="sldNum" sz="quarter" idx="12"/>
          </p:nvPr>
        </p:nvSpPr>
        <p:spPr/>
        <p:txBody>
          <a:bodyPr/>
          <a:lstStyle/>
          <a:p>
            <a:fld id="{E2F9A32A-927E-400D-B228-5506217ABC7E}" type="slidenum">
              <a:rPr lang="en-US" smtClean="0"/>
              <a:t>‹#›</a:t>
            </a:fld>
            <a:endParaRPr lang="en-US"/>
          </a:p>
        </p:txBody>
      </p:sp>
    </p:spTree>
    <p:extLst>
      <p:ext uri="{BB962C8B-B14F-4D97-AF65-F5344CB8AC3E}">
        <p14:creationId xmlns:p14="http://schemas.microsoft.com/office/powerpoint/2010/main" val="982165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3284B-D62F-3575-9A44-B3F97E8322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883689-44DE-6CF2-A30D-DCD2BB73D6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E369D1-73B5-037E-27FF-D427A10F647B}"/>
              </a:ext>
            </a:extLst>
          </p:cNvPr>
          <p:cNvSpPr>
            <a:spLocks noGrp="1"/>
          </p:cNvSpPr>
          <p:nvPr>
            <p:ph type="dt" sz="half" idx="10"/>
          </p:nvPr>
        </p:nvSpPr>
        <p:spPr/>
        <p:txBody>
          <a:bodyPr/>
          <a:lstStyle/>
          <a:p>
            <a:fld id="{952631A0-0F39-4631-B715-915C65333A11}" type="datetimeFigureOut">
              <a:rPr lang="en-US" smtClean="0"/>
              <a:t>8/20/2024</a:t>
            </a:fld>
            <a:endParaRPr lang="en-US"/>
          </a:p>
        </p:txBody>
      </p:sp>
      <p:sp>
        <p:nvSpPr>
          <p:cNvPr id="5" name="Footer Placeholder 4">
            <a:extLst>
              <a:ext uri="{FF2B5EF4-FFF2-40B4-BE49-F238E27FC236}">
                <a16:creationId xmlns:a16="http://schemas.microsoft.com/office/drawing/2014/main" id="{BFF7BAE2-5AB2-C0A5-1199-63FB945CFF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BA7B8-7286-6B8B-FD8E-E6BA92C1AF2D}"/>
              </a:ext>
            </a:extLst>
          </p:cNvPr>
          <p:cNvSpPr>
            <a:spLocks noGrp="1"/>
          </p:cNvSpPr>
          <p:nvPr>
            <p:ph type="sldNum" sz="quarter" idx="12"/>
          </p:nvPr>
        </p:nvSpPr>
        <p:spPr/>
        <p:txBody>
          <a:bodyPr/>
          <a:lstStyle/>
          <a:p>
            <a:fld id="{E2F9A32A-927E-400D-B228-5506217ABC7E}" type="slidenum">
              <a:rPr lang="en-US" smtClean="0"/>
              <a:t>‹#›</a:t>
            </a:fld>
            <a:endParaRPr lang="en-US"/>
          </a:p>
        </p:txBody>
      </p:sp>
    </p:spTree>
    <p:extLst>
      <p:ext uri="{BB962C8B-B14F-4D97-AF65-F5344CB8AC3E}">
        <p14:creationId xmlns:p14="http://schemas.microsoft.com/office/powerpoint/2010/main" val="3687688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6D7B8-6F34-5044-8E80-6FFDEFC39F00}"/>
              </a:ext>
            </a:extLst>
          </p:cNvPr>
          <p:cNvSpPr>
            <a:spLocks noGrp="1"/>
          </p:cNvSpPr>
          <p:nvPr>
            <p:ph type="title"/>
          </p:nvPr>
        </p:nvSpPr>
        <p:spPr>
          <a:xfrm>
            <a:off x="831633" y="1709739"/>
            <a:ext cx="10512862"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B96649A3-7066-4670-1673-00C3F326E762}"/>
              </a:ext>
            </a:extLst>
          </p:cNvPr>
          <p:cNvSpPr>
            <a:spLocks noGrp="1"/>
          </p:cNvSpPr>
          <p:nvPr>
            <p:ph type="body" idx="1"/>
          </p:nvPr>
        </p:nvSpPr>
        <p:spPr>
          <a:xfrm>
            <a:off x="831633" y="4589464"/>
            <a:ext cx="10512862" cy="1500187"/>
          </a:xfrm>
        </p:spPr>
        <p:txBody>
          <a:bodyPr/>
          <a:lstStyle>
            <a:lvl1pPr marL="0" indent="0">
              <a:buNone/>
              <a:defRPr sz="2399">
                <a:solidFill>
                  <a:schemeClr val="tx1">
                    <a:tint val="82000"/>
                  </a:schemeClr>
                </a:solidFill>
              </a:defRPr>
            </a:lvl1pPr>
            <a:lvl2pPr marL="457063" indent="0">
              <a:buNone/>
              <a:defRPr sz="1999">
                <a:solidFill>
                  <a:schemeClr val="tx1">
                    <a:tint val="82000"/>
                  </a:schemeClr>
                </a:solidFill>
              </a:defRPr>
            </a:lvl2pPr>
            <a:lvl3pPr marL="914126" indent="0">
              <a:buNone/>
              <a:defRPr sz="1799">
                <a:solidFill>
                  <a:schemeClr val="tx1">
                    <a:tint val="82000"/>
                  </a:schemeClr>
                </a:solidFill>
              </a:defRPr>
            </a:lvl3pPr>
            <a:lvl4pPr marL="1371189" indent="0">
              <a:buNone/>
              <a:defRPr sz="1600">
                <a:solidFill>
                  <a:schemeClr val="tx1">
                    <a:tint val="82000"/>
                  </a:schemeClr>
                </a:solidFill>
              </a:defRPr>
            </a:lvl4pPr>
            <a:lvl5pPr marL="1828251" indent="0">
              <a:buNone/>
              <a:defRPr sz="1600">
                <a:solidFill>
                  <a:schemeClr val="tx1">
                    <a:tint val="82000"/>
                  </a:schemeClr>
                </a:solidFill>
              </a:defRPr>
            </a:lvl5pPr>
            <a:lvl6pPr marL="2285314" indent="0">
              <a:buNone/>
              <a:defRPr sz="1600">
                <a:solidFill>
                  <a:schemeClr val="tx1">
                    <a:tint val="82000"/>
                  </a:schemeClr>
                </a:solidFill>
              </a:defRPr>
            </a:lvl6pPr>
            <a:lvl7pPr marL="2742377" indent="0">
              <a:buNone/>
              <a:defRPr sz="1600">
                <a:solidFill>
                  <a:schemeClr val="tx1">
                    <a:tint val="82000"/>
                  </a:schemeClr>
                </a:solidFill>
              </a:defRPr>
            </a:lvl7pPr>
            <a:lvl8pPr marL="3199440" indent="0">
              <a:buNone/>
              <a:defRPr sz="1600">
                <a:solidFill>
                  <a:schemeClr val="tx1">
                    <a:tint val="82000"/>
                  </a:schemeClr>
                </a:solidFill>
              </a:defRPr>
            </a:lvl8pPr>
            <a:lvl9pPr marL="3656503"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4D2813-7FD5-9F63-430A-E1116AE5FDA9}"/>
              </a:ext>
            </a:extLst>
          </p:cNvPr>
          <p:cNvSpPr>
            <a:spLocks noGrp="1"/>
          </p:cNvSpPr>
          <p:nvPr>
            <p:ph type="dt" sz="half" idx="10"/>
          </p:nvPr>
        </p:nvSpPr>
        <p:spPr/>
        <p:txBody>
          <a:bodyPr/>
          <a:lstStyle/>
          <a:p>
            <a:fld id="{952631A0-0F39-4631-B715-915C65333A11}" type="datetimeFigureOut">
              <a:rPr lang="en-US" smtClean="0"/>
              <a:t>8/20/2024</a:t>
            </a:fld>
            <a:endParaRPr lang="en-US"/>
          </a:p>
        </p:txBody>
      </p:sp>
      <p:sp>
        <p:nvSpPr>
          <p:cNvPr id="5" name="Footer Placeholder 4">
            <a:extLst>
              <a:ext uri="{FF2B5EF4-FFF2-40B4-BE49-F238E27FC236}">
                <a16:creationId xmlns:a16="http://schemas.microsoft.com/office/drawing/2014/main" id="{BAD7BDB4-ECD2-CE48-99EA-2499602917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F3B4A7-5AFB-8AA3-25B8-CAE72EDDDB82}"/>
              </a:ext>
            </a:extLst>
          </p:cNvPr>
          <p:cNvSpPr>
            <a:spLocks noGrp="1"/>
          </p:cNvSpPr>
          <p:nvPr>
            <p:ph type="sldNum" sz="quarter" idx="12"/>
          </p:nvPr>
        </p:nvSpPr>
        <p:spPr/>
        <p:txBody>
          <a:bodyPr/>
          <a:lstStyle/>
          <a:p>
            <a:fld id="{E2F9A32A-927E-400D-B228-5506217ABC7E}" type="slidenum">
              <a:rPr lang="en-US" smtClean="0"/>
              <a:t>‹#›</a:t>
            </a:fld>
            <a:endParaRPr lang="en-US"/>
          </a:p>
        </p:txBody>
      </p:sp>
    </p:spTree>
    <p:extLst>
      <p:ext uri="{BB962C8B-B14F-4D97-AF65-F5344CB8AC3E}">
        <p14:creationId xmlns:p14="http://schemas.microsoft.com/office/powerpoint/2010/main" val="536543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A945A-9459-E26E-D7FB-7A84BBB471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365262-547E-5B35-A3BC-37F5DD88389D}"/>
              </a:ext>
            </a:extLst>
          </p:cNvPr>
          <p:cNvSpPr>
            <a:spLocks noGrp="1"/>
          </p:cNvSpPr>
          <p:nvPr>
            <p:ph sz="half" idx="1"/>
          </p:nvPr>
        </p:nvSpPr>
        <p:spPr>
          <a:xfrm>
            <a:off x="83798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331C2E-9F32-3165-237F-F9307D831048}"/>
              </a:ext>
            </a:extLst>
          </p:cNvPr>
          <p:cNvSpPr>
            <a:spLocks noGrp="1"/>
          </p:cNvSpPr>
          <p:nvPr>
            <p:ph sz="half" idx="2"/>
          </p:nvPr>
        </p:nvSpPr>
        <p:spPr>
          <a:xfrm>
            <a:off x="6170592" y="1825625"/>
            <a:ext cx="518025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3E122D-3FCA-48CD-3546-728ABEA10FBF}"/>
              </a:ext>
            </a:extLst>
          </p:cNvPr>
          <p:cNvSpPr>
            <a:spLocks noGrp="1"/>
          </p:cNvSpPr>
          <p:nvPr>
            <p:ph type="dt" sz="half" idx="10"/>
          </p:nvPr>
        </p:nvSpPr>
        <p:spPr/>
        <p:txBody>
          <a:bodyPr/>
          <a:lstStyle/>
          <a:p>
            <a:fld id="{952631A0-0F39-4631-B715-915C65333A11}" type="datetimeFigureOut">
              <a:rPr lang="en-US" smtClean="0"/>
              <a:t>8/20/2024</a:t>
            </a:fld>
            <a:endParaRPr lang="en-US"/>
          </a:p>
        </p:txBody>
      </p:sp>
      <p:sp>
        <p:nvSpPr>
          <p:cNvPr id="6" name="Footer Placeholder 5">
            <a:extLst>
              <a:ext uri="{FF2B5EF4-FFF2-40B4-BE49-F238E27FC236}">
                <a16:creationId xmlns:a16="http://schemas.microsoft.com/office/drawing/2014/main" id="{A1FE76FA-28C2-016B-3F3A-B07CF9CB09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BD5052-629D-8DF5-1E24-C4B2BCCF74D5}"/>
              </a:ext>
            </a:extLst>
          </p:cNvPr>
          <p:cNvSpPr>
            <a:spLocks noGrp="1"/>
          </p:cNvSpPr>
          <p:nvPr>
            <p:ph type="sldNum" sz="quarter" idx="12"/>
          </p:nvPr>
        </p:nvSpPr>
        <p:spPr/>
        <p:txBody>
          <a:bodyPr/>
          <a:lstStyle/>
          <a:p>
            <a:fld id="{E2F9A32A-927E-400D-B228-5506217ABC7E}" type="slidenum">
              <a:rPr lang="en-US" smtClean="0"/>
              <a:t>‹#›</a:t>
            </a:fld>
            <a:endParaRPr lang="en-US"/>
          </a:p>
        </p:txBody>
      </p:sp>
    </p:spTree>
    <p:extLst>
      <p:ext uri="{BB962C8B-B14F-4D97-AF65-F5344CB8AC3E}">
        <p14:creationId xmlns:p14="http://schemas.microsoft.com/office/powerpoint/2010/main" val="36461433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9CD21-ADCE-FC35-9A67-CAE844C2BBEB}"/>
              </a:ext>
            </a:extLst>
          </p:cNvPr>
          <p:cNvSpPr>
            <a:spLocks noGrp="1"/>
          </p:cNvSpPr>
          <p:nvPr>
            <p:ph type="title"/>
          </p:nvPr>
        </p:nvSpPr>
        <p:spPr>
          <a:xfrm>
            <a:off x="839569" y="365126"/>
            <a:ext cx="10512862"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A6CE1E-7ECD-C135-E7B1-EE83EA6A170B}"/>
              </a:ext>
            </a:extLst>
          </p:cNvPr>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3BD09B-3733-43CA-D062-D8FBA25F8FA7}"/>
              </a:ext>
            </a:extLst>
          </p:cNvPr>
          <p:cNvSpPr>
            <a:spLocks noGrp="1"/>
          </p:cNvSpPr>
          <p:nvPr>
            <p:ph sz="half" idx="2"/>
          </p:nvPr>
        </p:nvSpPr>
        <p:spPr>
          <a:xfrm>
            <a:off x="839570" y="2505075"/>
            <a:ext cx="515644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FEB333-AA19-13CF-6079-D7DD942CFA75}"/>
              </a:ext>
            </a:extLst>
          </p:cNvPr>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A02EF9-41F1-E201-2CAD-DA1167379151}"/>
              </a:ext>
            </a:extLst>
          </p:cNvPr>
          <p:cNvSpPr>
            <a:spLocks noGrp="1"/>
          </p:cNvSpPr>
          <p:nvPr>
            <p:ph sz="quarter" idx="4"/>
          </p:nvPr>
        </p:nvSpPr>
        <p:spPr>
          <a:xfrm>
            <a:off x="6170593" y="2505075"/>
            <a:ext cx="518183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036523-5C17-C3D1-1296-E1867FA554F0}"/>
              </a:ext>
            </a:extLst>
          </p:cNvPr>
          <p:cNvSpPr>
            <a:spLocks noGrp="1"/>
          </p:cNvSpPr>
          <p:nvPr>
            <p:ph type="dt" sz="half" idx="10"/>
          </p:nvPr>
        </p:nvSpPr>
        <p:spPr/>
        <p:txBody>
          <a:bodyPr/>
          <a:lstStyle/>
          <a:p>
            <a:fld id="{952631A0-0F39-4631-B715-915C65333A11}" type="datetimeFigureOut">
              <a:rPr lang="en-US" smtClean="0"/>
              <a:t>8/20/2024</a:t>
            </a:fld>
            <a:endParaRPr lang="en-US"/>
          </a:p>
        </p:txBody>
      </p:sp>
      <p:sp>
        <p:nvSpPr>
          <p:cNvPr id="8" name="Footer Placeholder 7">
            <a:extLst>
              <a:ext uri="{FF2B5EF4-FFF2-40B4-BE49-F238E27FC236}">
                <a16:creationId xmlns:a16="http://schemas.microsoft.com/office/drawing/2014/main" id="{7C4B44BE-7F2A-137D-A4D0-18B5B18B609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2CD2FE-B2C4-2325-ABE3-0639D67B6EFF}"/>
              </a:ext>
            </a:extLst>
          </p:cNvPr>
          <p:cNvSpPr>
            <a:spLocks noGrp="1"/>
          </p:cNvSpPr>
          <p:nvPr>
            <p:ph type="sldNum" sz="quarter" idx="12"/>
          </p:nvPr>
        </p:nvSpPr>
        <p:spPr/>
        <p:txBody>
          <a:bodyPr/>
          <a:lstStyle/>
          <a:p>
            <a:fld id="{E2F9A32A-927E-400D-B228-5506217ABC7E}" type="slidenum">
              <a:rPr lang="en-US" smtClean="0"/>
              <a:t>‹#›</a:t>
            </a:fld>
            <a:endParaRPr lang="en-US"/>
          </a:p>
        </p:txBody>
      </p:sp>
    </p:spTree>
    <p:extLst>
      <p:ext uri="{BB962C8B-B14F-4D97-AF65-F5344CB8AC3E}">
        <p14:creationId xmlns:p14="http://schemas.microsoft.com/office/powerpoint/2010/main" val="3693029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35D12-9E02-6056-D5E2-FB6D481759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FF23DA-7464-C57C-A950-F8AAEEC57A68}"/>
              </a:ext>
            </a:extLst>
          </p:cNvPr>
          <p:cNvSpPr>
            <a:spLocks noGrp="1"/>
          </p:cNvSpPr>
          <p:nvPr>
            <p:ph type="dt" sz="half" idx="10"/>
          </p:nvPr>
        </p:nvSpPr>
        <p:spPr/>
        <p:txBody>
          <a:bodyPr/>
          <a:lstStyle/>
          <a:p>
            <a:fld id="{952631A0-0F39-4631-B715-915C65333A11}" type="datetimeFigureOut">
              <a:rPr lang="en-US" smtClean="0"/>
              <a:t>8/20/2024</a:t>
            </a:fld>
            <a:endParaRPr lang="en-US"/>
          </a:p>
        </p:txBody>
      </p:sp>
      <p:sp>
        <p:nvSpPr>
          <p:cNvPr id="4" name="Footer Placeholder 3">
            <a:extLst>
              <a:ext uri="{FF2B5EF4-FFF2-40B4-BE49-F238E27FC236}">
                <a16:creationId xmlns:a16="http://schemas.microsoft.com/office/drawing/2014/main" id="{FC1697A6-3329-80D6-6987-584843C7C9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232992-9D85-61EE-DB49-8C838F126F2A}"/>
              </a:ext>
            </a:extLst>
          </p:cNvPr>
          <p:cNvSpPr>
            <a:spLocks noGrp="1"/>
          </p:cNvSpPr>
          <p:nvPr>
            <p:ph type="sldNum" sz="quarter" idx="12"/>
          </p:nvPr>
        </p:nvSpPr>
        <p:spPr/>
        <p:txBody>
          <a:bodyPr/>
          <a:lstStyle/>
          <a:p>
            <a:fld id="{E2F9A32A-927E-400D-B228-5506217ABC7E}" type="slidenum">
              <a:rPr lang="en-US" smtClean="0"/>
              <a:t>‹#›</a:t>
            </a:fld>
            <a:endParaRPr lang="en-US"/>
          </a:p>
        </p:txBody>
      </p:sp>
    </p:spTree>
    <p:extLst>
      <p:ext uri="{BB962C8B-B14F-4D97-AF65-F5344CB8AC3E}">
        <p14:creationId xmlns:p14="http://schemas.microsoft.com/office/powerpoint/2010/main" val="19945350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127EBA-5E65-46E7-AF70-8DF03DC1EB6B}"/>
              </a:ext>
            </a:extLst>
          </p:cNvPr>
          <p:cNvSpPr>
            <a:spLocks noGrp="1"/>
          </p:cNvSpPr>
          <p:nvPr>
            <p:ph type="dt" sz="half" idx="10"/>
          </p:nvPr>
        </p:nvSpPr>
        <p:spPr/>
        <p:txBody>
          <a:bodyPr/>
          <a:lstStyle/>
          <a:p>
            <a:fld id="{952631A0-0F39-4631-B715-915C65333A11}" type="datetimeFigureOut">
              <a:rPr lang="en-US" smtClean="0"/>
              <a:t>8/20/2024</a:t>
            </a:fld>
            <a:endParaRPr lang="en-US"/>
          </a:p>
        </p:txBody>
      </p:sp>
      <p:sp>
        <p:nvSpPr>
          <p:cNvPr id="3" name="Footer Placeholder 2">
            <a:extLst>
              <a:ext uri="{FF2B5EF4-FFF2-40B4-BE49-F238E27FC236}">
                <a16:creationId xmlns:a16="http://schemas.microsoft.com/office/drawing/2014/main" id="{A5319292-C767-7115-B864-C189579932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B030962-CE74-01FD-BA8C-BABAC104D9FD}"/>
              </a:ext>
            </a:extLst>
          </p:cNvPr>
          <p:cNvSpPr>
            <a:spLocks noGrp="1"/>
          </p:cNvSpPr>
          <p:nvPr>
            <p:ph type="sldNum" sz="quarter" idx="12"/>
          </p:nvPr>
        </p:nvSpPr>
        <p:spPr/>
        <p:txBody>
          <a:bodyPr/>
          <a:lstStyle/>
          <a:p>
            <a:fld id="{E2F9A32A-927E-400D-B228-5506217ABC7E}" type="slidenum">
              <a:rPr lang="en-US" smtClean="0"/>
              <a:t>‹#›</a:t>
            </a:fld>
            <a:endParaRPr lang="en-US"/>
          </a:p>
        </p:txBody>
      </p:sp>
    </p:spTree>
    <p:extLst>
      <p:ext uri="{BB962C8B-B14F-4D97-AF65-F5344CB8AC3E}">
        <p14:creationId xmlns:p14="http://schemas.microsoft.com/office/powerpoint/2010/main" val="17181873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7515B-2360-D537-FDD6-2CEDDB00A4B4}"/>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D8B4387F-C147-FEF4-0F4A-4FAEBEA10FB8}"/>
              </a:ext>
            </a:extLst>
          </p:cNvPr>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AFCA16-CD84-F07F-4864-A5CF0BFF7B92}"/>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3F05F8-04C4-5338-5187-546DB2758C4C}"/>
              </a:ext>
            </a:extLst>
          </p:cNvPr>
          <p:cNvSpPr>
            <a:spLocks noGrp="1"/>
          </p:cNvSpPr>
          <p:nvPr>
            <p:ph type="dt" sz="half" idx="10"/>
          </p:nvPr>
        </p:nvSpPr>
        <p:spPr/>
        <p:txBody>
          <a:bodyPr/>
          <a:lstStyle/>
          <a:p>
            <a:fld id="{952631A0-0F39-4631-B715-915C65333A11}" type="datetimeFigureOut">
              <a:rPr lang="en-US" smtClean="0"/>
              <a:t>8/20/2024</a:t>
            </a:fld>
            <a:endParaRPr lang="en-US"/>
          </a:p>
        </p:txBody>
      </p:sp>
      <p:sp>
        <p:nvSpPr>
          <p:cNvPr id="6" name="Footer Placeholder 5">
            <a:extLst>
              <a:ext uri="{FF2B5EF4-FFF2-40B4-BE49-F238E27FC236}">
                <a16:creationId xmlns:a16="http://schemas.microsoft.com/office/drawing/2014/main" id="{8D56B5F1-B46E-1DFA-C7DF-51BE98A0D6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2CEF2C-B969-2644-2A5F-7A25EEF0040F}"/>
              </a:ext>
            </a:extLst>
          </p:cNvPr>
          <p:cNvSpPr>
            <a:spLocks noGrp="1"/>
          </p:cNvSpPr>
          <p:nvPr>
            <p:ph type="sldNum" sz="quarter" idx="12"/>
          </p:nvPr>
        </p:nvSpPr>
        <p:spPr/>
        <p:txBody>
          <a:bodyPr/>
          <a:lstStyle/>
          <a:p>
            <a:fld id="{E2F9A32A-927E-400D-B228-5506217ABC7E}" type="slidenum">
              <a:rPr lang="en-US" smtClean="0"/>
              <a:t>‹#›</a:t>
            </a:fld>
            <a:endParaRPr lang="en-US"/>
          </a:p>
        </p:txBody>
      </p:sp>
    </p:spTree>
    <p:extLst>
      <p:ext uri="{BB962C8B-B14F-4D97-AF65-F5344CB8AC3E}">
        <p14:creationId xmlns:p14="http://schemas.microsoft.com/office/powerpoint/2010/main" val="758915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6ADCEE5-A0E4-3646-AA1F-A1B0A53C3EBE}"/>
              </a:ext>
            </a:extLst>
          </p:cNvPr>
          <p:cNvSpPr>
            <a:spLocks noGrp="1"/>
          </p:cNvSpPr>
          <p:nvPr>
            <p:ph type="sldNum" sz="quarter" idx="4"/>
          </p:nvPr>
        </p:nvSpPr>
        <p:spPr>
          <a:xfrm>
            <a:off x="842536" y="6215443"/>
            <a:ext cx="352792" cy="365125"/>
          </a:xfrm>
          <a:prstGeom prst="rect">
            <a:avLst/>
          </a:prstGeom>
        </p:spPr>
        <p:txBody>
          <a:bodyPr vert="horz" lIns="0" tIns="45708" rIns="0" bIns="45708" rtlCol="0" anchor="ctr"/>
          <a:lstStyle>
            <a:lvl1pPr algn="l">
              <a:defRPr lang="en-GB" sz="900" b="0" smtClean="0">
                <a:solidFill>
                  <a:schemeClr val="bg1">
                    <a:lumMod val="50000"/>
                  </a:schemeClr>
                </a:solidFill>
                <a:latin typeface="Arial" panose="020B0604020202020204" pitchFamily="34" charset="0"/>
                <a:cs typeface="Arial" panose="020B0604020202020204" pitchFamily="34" charset="0"/>
              </a:defRPr>
            </a:lvl1pPr>
          </a:lstStyle>
          <a:p>
            <a:pPr defTabSz="914400" eaLnBrk="1" hangingPunct="1"/>
            <a:fld id="{D61AABEC-672F-4B68-B914-690DA978312C}" type="slidenum">
              <a:rPr lang="en-US" smtClean="0"/>
              <a:pPr defTabSz="914400" eaLnBrk="1" hangingPunct="1"/>
              <a:t>‹#›</a:t>
            </a:fld>
            <a:r>
              <a:rPr lang="en-US"/>
              <a:t> </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536" y="5726436"/>
            <a:ext cx="10503751"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pPr defTabSz="914400" eaLnBrk="1" hangingPunct="1"/>
            <a:endParaRPr lang="en-US">
              <a:solidFill>
                <a:schemeClr val="bg1">
                  <a:lumMod val="50000"/>
                </a:schemeClr>
              </a:solidFill>
            </a:endParaRPr>
          </a:p>
        </p:txBody>
      </p:sp>
      <p:sp>
        <p:nvSpPr>
          <p:cNvPr id="5" name="Title 1">
            <a:extLst>
              <a:ext uri="{FF2B5EF4-FFF2-40B4-BE49-F238E27FC236}">
                <a16:creationId xmlns:a16="http://schemas.microsoft.com/office/drawing/2014/main" id="{E54027AB-D885-DF4F-9445-717B8E8FBE26}"/>
              </a:ext>
            </a:extLst>
          </p:cNvPr>
          <p:cNvSpPr>
            <a:spLocks noGrp="1"/>
          </p:cNvSpPr>
          <p:nvPr>
            <p:ph type="title" hasCustomPrompt="1"/>
          </p:nvPr>
        </p:nvSpPr>
        <p:spPr>
          <a:xfrm>
            <a:off x="837981" y="556050"/>
            <a:ext cx="10675731" cy="480131"/>
          </a:xfrm>
        </p:spPr>
        <p:txBody>
          <a:bodyPr anchor="t" anchorCtr="0">
            <a:spAutoFit/>
          </a:bodyPr>
          <a:lstStyle>
            <a:lvl1pPr>
              <a:defRPr sz="2800" b="0">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2767228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67460-8ED4-9775-DF70-22B6C64EAD4D}"/>
              </a:ext>
            </a:extLst>
          </p:cNvPr>
          <p:cNvSpPr>
            <a:spLocks noGrp="1"/>
          </p:cNvSpPr>
          <p:nvPr>
            <p:ph type="title"/>
          </p:nvPr>
        </p:nvSpPr>
        <p:spPr>
          <a:xfrm>
            <a:off x="839570" y="457200"/>
            <a:ext cx="3931213"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B2297E6E-E0A1-B128-3A1F-72B04B0EB08C}"/>
              </a:ext>
            </a:extLst>
          </p:cNvPr>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en-US"/>
          </a:p>
        </p:txBody>
      </p:sp>
      <p:sp>
        <p:nvSpPr>
          <p:cNvPr id="4" name="Text Placeholder 3">
            <a:extLst>
              <a:ext uri="{FF2B5EF4-FFF2-40B4-BE49-F238E27FC236}">
                <a16:creationId xmlns:a16="http://schemas.microsoft.com/office/drawing/2014/main" id="{BB76A862-364B-DF03-E164-9C4D0BD369FF}"/>
              </a:ext>
            </a:extLst>
          </p:cNvPr>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101F96-8615-F888-0481-183C64674FD1}"/>
              </a:ext>
            </a:extLst>
          </p:cNvPr>
          <p:cNvSpPr>
            <a:spLocks noGrp="1"/>
          </p:cNvSpPr>
          <p:nvPr>
            <p:ph type="dt" sz="half" idx="10"/>
          </p:nvPr>
        </p:nvSpPr>
        <p:spPr/>
        <p:txBody>
          <a:bodyPr/>
          <a:lstStyle/>
          <a:p>
            <a:fld id="{952631A0-0F39-4631-B715-915C65333A11}" type="datetimeFigureOut">
              <a:rPr lang="en-US" smtClean="0"/>
              <a:t>8/20/2024</a:t>
            </a:fld>
            <a:endParaRPr lang="en-US"/>
          </a:p>
        </p:txBody>
      </p:sp>
      <p:sp>
        <p:nvSpPr>
          <p:cNvPr id="6" name="Footer Placeholder 5">
            <a:extLst>
              <a:ext uri="{FF2B5EF4-FFF2-40B4-BE49-F238E27FC236}">
                <a16:creationId xmlns:a16="http://schemas.microsoft.com/office/drawing/2014/main" id="{9675F154-1A5E-96EB-0956-ACFB15F6F5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2CCC9B-D0F9-8E32-8CBF-AD06D61024E9}"/>
              </a:ext>
            </a:extLst>
          </p:cNvPr>
          <p:cNvSpPr>
            <a:spLocks noGrp="1"/>
          </p:cNvSpPr>
          <p:nvPr>
            <p:ph type="sldNum" sz="quarter" idx="12"/>
          </p:nvPr>
        </p:nvSpPr>
        <p:spPr/>
        <p:txBody>
          <a:bodyPr/>
          <a:lstStyle/>
          <a:p>
            <a:fld id="{E2F9A32A-927E-400D-B228-5506217ABC7E}" type="slidenum">
              <a:rPr lang="en-US" smtClean="0"/>
              <a:t>‹#›</a:t>
            </a:fld>
            <a:endParaRPr lang="en-US"/>
          </a:p>
        </p:txBody>
      </p:sp>
    </p:spTree>
    <p:extLst>
      <p:ext uri="{BB962C8B-B14F-4D97-AF65-F5344CB8AC3E}">
        <p14:creationId xmlns:p14="http://schemas.microsoft.com/office/powerpoint/2010/main" val="22670088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9EDD1-5BAC-BA9C-7971-091569C4F6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62757D-54FC-11A4-F303-C95CDB3866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49879E-6542-4BD8-7FBC-AE1954D529BC}"/>
              </a:ext>
            </a:extLst>
          </p:cNvPr>
          <p:cNvSpPr>
            <a:spLocks noGrp="1"/>
          </p:cNvSpPr>
          <p:nvPr>
            <p:ph type="dt" sz="half" idx="10"/>
          </p:nvPr>
        </p:nvSpPr>
        <p:spPr/>
        <p:txBody>
          <a:bodyPr/>
          <a:lstStyle/>
          <a:p>
            <a:fld id="{952631A0-0F39-4631-B715-915C65333A11}" type="datetimeFigureOut">
              <a:rPr lang="en-US" smtClean="0"/>
              <a:t>8/20/2024</a:t>
            </a:fld>
            <a:endParaRPr lang="en-US"/>
          </a:p>
        </p:txBody>
      </p:sp>
      <p:sp>
        <p:nvSpPr>
          <p:cNvPr id="5" name="Footer Placeholder 4">
            <a:extLst>
              <a:ext uri="{FF2B5EF4-FFF2-40B4-BE49-F238E27FC236}">
                <a16:creationId xmlns:a16="http://schemas.microsoft.com/office/drawing/2014/main" id="{3D50F69A-FE3D-4FB7-8374-8E0DCF3897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0A3B25-07F4-340F-AEAB-8E50975F6355}"/>
              </a:ext>
            </a:extLst>
          </p:cNvPr>
          <p:cNvSpPr>
            <a:spLocks noGrp="1"/>
          </p:cNvSpPr>
          <p:nvPr>
            <p:ph type="sldNum" sz="quarter" idx="12"/>
          </p:nvPr>
        </p:nvSpPr>
        <p:spPr/>
        <p:txBody>
          <a:bodyPr/>
          <a:lstStyle/>
          <a:p>
            <a:fld id="{E2F9A32A-927E-400D-B228-5506217ABC7E}" type="slidenum">
              <a:rPr lang="en-US" smtClean="0"/>
              <a:t>‹#›</a:t>
            </a:fld>
            <a:endParaRPr lang="en-US"/>
          </a:p>
        </p:txBody>
      </p:sp>
    </p:spTree>
    <p:extLst>
      <p:ext uri="{BB962C8B-B14F-4D97-AF65-F5344CB8AC3E}">
        <p14:creationId xmlns:p14="http://schemas.microsoft.com/office/powerpoint/2010/main" val="14516045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780811-F4EA-12E7-9905-1AAC0876CC09}"/>
              </a:ext>
            </a:extLst>
          </p:cNvPr>
          <p:cNvSpPr>
            <a:spLocks noGrp="1"/>
          </p:cNvSpPr>
          <p:nvPr>
            <p:ph type="title" orient="vert"/>
          </p:nvPr>
        </p:nvSpPr>
        <p:spPr>
          <a:xfrm>
            <a:off x="8722628" y="365125"/>
            <a:ext cx="262821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CD6B07-5508-159F-F708-71F339910830}"/>
              </a:ext>
            </a:extLst>
          </p:cNvPr>
          <p:cNvSpPr>
            <a:spLocks noGrp="1"/>
          </p:cNvSpPr>
          <p:nvPr>
            <p:ph type="body" orient="vert" idx="1"/>
          </p:nvPr>
        </p:nvSpPr>
        <p:spPr>
          <a:xfrm>
            <a:off x="837982" y="365125"/>
            <a:ext cx="7732286"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ED1D7B-D10E-C3B3-F629-D4FAC7A5B7DE}"/>
              </a:ext>
            </a:extLst>
          </p:cNvPr>
          <p:cNvSpPr>
            <a:spLocks noGrp="1"/>
          </p:cNvSpPr>
          <p:nvPr>
            <p:ph type="dt" sz="half" idx="10"/>
          </p:nvPr>
        </p:nvSpPr>
        <p:spPr/>
        <p:txBody>
          <a:bodyPr/>
          <a:lstStyle/>
          <a:p>
            <a:fld id="{952631A0-0F39-4631-B715-915C65333A11}" type="datetimeFigureOut">
              <a:rPr lang="en-US" smtClean="0"/>
              <a:t>8/20/2024</a:t>
            </a:fld>
            <a:endParaRPr lang="en-US"/>
          </a:p>
        </p:txBody>
      </p:sp>
      <p:sp>
        <p:nvSpPr>
          <p:cNvPr id="5" name="Footer Placeholder 4">
            <a:extLst>
              <a:ext uri="{FF2B5EF4-FFF2-40B4-BE49-F238E27FC236}">
                <a16:creationId xmlns:a16="http://schemas.microsoft.com/office/drawing/2014/main" id="{51491F12-6D70-EA3B-3307-8C9CA88C50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E1871A-85B5-5F6A-6E80-237CE88F44B4}"/>
              </a:ext>
            </a:extLst>
          </p:cNvPr>
          <p:cNvSpPr>
            <a:spLocks noGrp="1"/>
          </p:cNvSpPr>
          <p:nvPr>
            <p:ph type="sldNum" sz="quarter" idx="12"/>
          </p:nvPr>
        </p:nvSpPr>
        <p:spPr/>
        <p:txBody>
          <a:bodyPr/>
          <a:lstStyle/>
          <a:p>
            <a:fld id="{E2F9A32A-927E-400D-B228-5506217ABC7E}" type="slidenum">
              <a:rPr lang="en-US" smtClean="0"/>
              <a:t>‹#›</a:t>
            </a:fld>
            <a:endParaRPr lang="en-US"/>
          </a:p>
        </p:txBody>
      </p:sp>
    </p:spTree>
    <p:extLst>
      <p:ext uri="{BB962C8B-B14F-4D97-AF65-F5344CB8AC3E}">
        <p14:creationId xmlns:p14="http://schemas.microsoft.com/office/powerpoint/2010/main" val="22071747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87C7BF84-D9F6-55AE-484B-94E597DA6963}"/>
              </a:ext>
            </a:extLst>
          </p:cNvPr>
          <p:cNvSpPr>
            <a:spLocks noGrp="1"/>
          </p:cNvSpPr>
          <p:nvPr>
            <p:ph type="pic" sz="quarter" idx="14" hasCustomPrompt="1"/>
          </p:nvPr>
        </p:nvSpPr>
        <p:spPr>
          <a:xfrm>
            <a:off x="0" y="0"/>
            <a:ext cx="4220482" cy="6858000"/>
          </a:xfrm>
          <a:solidFill>
            <a:schemeClr val="bg1">
              <a:lumMod val="95000"/>
            </a:schemeClr>
          </a:solidFill>
        </p:spPr>
        <p:txBody>
          <a:bodyPr vert="horz" wrap="square" lIns="91440" tIns="45720" rIns="91440" bIns="45720" rtlCol="0" anchor="ctr" anchorCtr="1">
            <a:noAutofit/>
          </a:bodyPr>
          <a:lstStyle>
            <a:lvl1pPr marL="0" indent="0">
              <a:buNone/>
              <a:defRPr lang="en-GB" sz="1797"/>
            </a:lvl1pPr>
          </a:lstStyle>
          <a:p>
            <a:pPr marL="228393" lvl="0" indent="-228393" algn="ctr"/>
            <a:r>
              <a:rPr lang="en-US" noProof="0"/>
              <a:t>Insert Image</a:t>
            </a:r>
          </a:p>
        </p:txBody>
      </p:sp>
      <p:sp>
        <p:nvSpPr>
          <p:cNvPr id="11" name="Content Placeholder 2">
            <a:extLst>
              <a:ext uri="{FF2B5EF4-FFF2-40B4-BE49-F238E27FC236}">
                <a16:creationId xmlns:a16="http://schemas.microsoft.com/office/drawing/2014/main" id="{580F8FBD-70BE-D64B-A605-9444670B776E}"/>
              </a:ext>
            </a:extLst>
          </p:cNvPr>
          <p:cNvSpPr>
            <a:spLocks noGrp="1"/>
          </p:cNvSpPr>
          <p:nvPr>
            <p:ph idx="13" hasCustomPrompt="1"/>
          </p:nvPr>
        </p:nvSpPr>
        <p:spPr>
          <a:xfrm>
            <a:off x="4675405" y="1448002"/>
            <a:ext cx="3162311"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123" indent="-310886">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4675403" y="5726440"/>
            <a:ext cx="6670884"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13" name="Title 1">
            <a:extLst>
              <a:ext uri="{FF2B5EF4-FFF2-40B4-BE49-F238E27FC236}">
                <a16:creationId xmlns:a16="http://schemas.microsoft.com/office/drawing/2014/main" id="{D7BD7F25-9F15-114B-BB2E-E8CF3CE50C38}"/>
              </a:ext>
            </a:extLst>
          </p:cNvPr>
          <p:cNvSpPr>
            <a:spLocks noGrp="1"/>
          </p:cNvSpPr>
          <p:nvPr>
            <p:ph type="title" hasCustomPrompt="1"/>
          </p:nvPr>
        </p:nvSpPr>
        <p:spPr>
          <a:xfrm>
            <a:off x="4675405" y="556050"/>
            <a:ext cx="4316112" cy="867930"/>
          </a:xfrm>
        </p:spPr>
        <p:txBody>
          <a:bodyPr wrap="square" anchor="t" anchorCtr="0">
            <a:spAutoFit/>
          </a:bodyPr>
          <a:lstStyle>
            <a:lvl1pPr>
              <a:defRPr sz="2798" b="0">
                <a:solidFill>
                  <a:schemeClr val="tx1">
                    <a:lumMod val="65000"/>
                    <a:lumOff val="35000"/>
                  </a:schemeClr>
                </a:solidFill>
              </a:defRPr>
            </a:lvl1pPr>
          </a:lstStyle>
          <a:p>
            <a:r>
              <a:rPr lang="en-US"/>
              <a:t>CLICK TO EDIT MASTER TITLE STYLE</a:t>
            </a:r>
          </a:p>
        </p:txBody>
      </p:sp>
      <p:sp>
        <p:nvSpPr>
          <p:cNvPr id="4" name="Content Placeholder 2">
            <a:extLst>
              <a:ext uri="{FF2B5EF4-FFF2-40B4-BE49-F238E27FC236}">
                <a16:creationId xmlns:a16="http://schemas.microsoft.com/office/drawing/2014/main" id="{93481B86-D846-9DBF-4F1A-14D7C86549E7}"/>
              </a:ext>
            </a:extLst>
          </p:cNvPr>
          <p:cNvSpPr>
            <a:spLocks noGrp="1"/>
          </p:cNvSpPr>
          <p:nvPr>
            <p:ph idx="15" hasCustomPrompt="1"/>
          </p:nvPr>
        </p:nvSpPr>
        <p:spPr>
          <a:xfrm>
            <a:off x="8169720" y="1448002"/>
            <a:ext cx="3162311"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123" indent="-310886">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2" name="Slide Number Placeholder 1">
            <a:extLst>
              <a:ext uri="{FF2B5EF4-FFF2-40B4-BE49-F238E27FC236}">
                <a16:creationId xmlns:a16="http://schemas.microsoft.com/office/drawing/2014/main" id="{E4DF0934-A78E-1C57-719A-8DB40890670B}"/>
              </a:ext>
            </a:extLst>
          </p:cNvPr>
          <p:cNvSpPr>
            <a:spLocks noGrp="1"/>
          </p:cNvSpPr>
          <p:nvPr>
            <p:ph type="sldNum" sz="quarter" idx="16"/>
          </p:nvPr>
        </p:nvSpPr>
        <p:spPr/>
        <p:txBody>
          <a:bodyPr/>
          <a:lstStyle/>
          <a:p>
            <a:fld id="{D61AABEC-672F-4B68-B914-690DA978312C}" type="slidenum">
              <a:rPr lang="en-US" smtClean="0"/>
              <a:pPr/>
              <a:t>‹#›</a:t>
            </a:fld>
            <a:endParaRPr lang="en-US"/>
          </a:p>
        </p:txBody>
      </p:sp>
      <p:pic>
        <p:nvPicPr>
          <p:cNvPr id="5" name="Picture 4">
            <a:extLst>
              <a:ext uri="{FF2B5EF4-FFF2-40B4-BE49-F238E27FC236}">
                <a16:creationId xmlns:a16="http://schemas.microsoft.com/office/drawing/2014/main" id="{8D5DE23E-1FDA-4095-6EDE-D1CC840742A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991518" y="339325"/>
            <a:ext cx="2964297" cy="913587"/>
          </a:xfrm>
          <a:prstGeom prst="rect">
            <a:avLst/>
          </a:prstGeom>
        </p:spPr>
      </p:pic>
    </p:spTree>
    <p:extLst>
      <p:ext uri="{BB962C8B-B14F-4D97-AF65-F5344CB8AC3E}">
        <p14:creationId xmlns:p14="http://schemas.microsoft.com/office/powerpoint/2010/main" val="13650269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1018932" y="2137286"/>
            <a:ext cx="3930146" cy="294735"/>
          </a:xfrm>
          <a:prstGeom prst="rect">
            <a:avLst/>
          </a:prstGeom>
        </p:spPr>
        <p:txBody>
          <a:bodyPr vert="horz" lIns="0" tIns="45708" rIns="0" bIns="45708" rtlCol="0" anchor="ctr" anchorCtr="0"/>
          <a:lstStyle>
            <a:lvl1pPr>
              <a:defRPr lang="en-US" sz="900" b="0" spc="300" dirty="0">
                <a:solidFill>
                  <a:schemeClr val="tx2"/>
                </a:solidFill>
                <a:latin typeface="Arial" panose="020B0604020202020204" pitchFamily="34" charset="0"/>
                <a:cs typeface="Arial" panose="020B0604020202020204" pitchFamily="34" charset="0"/>
              </a:defRPr>
            </a:lvl1pPr>
          </a:lstStyle>
          <a:p>
            <a:endParaRPr lang="en-NZ"/>
          </a:p>
        </p:txBody>
      </p:sp>
      <p:sp>
        <p:nvSpPr>
          <p:cNvPr id="13" name="Title 1">
            <a:extLst>
              <a:ext uri="{FF2B5EF4-FFF2-40B4-BE49-F238E27FC236}">
                <a16:creationId xmlns:a16="http://schemas.microsoft.com/office/drawing/2014/main" id="{D7BD7F25-9F15-114B-BB2E-E8CF3CE50C38}"/>
              </a:ext>
            </a:extLst>
          </p:cNvPr>
          <p:cNvSpPr>
            <a:spLocks noGrp="1"/>
          </p:cNvSpPr>
          <p:nvPr>
            <p:ph type="title" hasCustomPrompt="1"/>
          </p:nvPr>
        </p:nvSpPr>
        <p:spPr>
          <a:xfrm>
            <a:off x="1018932" y="3429782"/>
            <a:ext cx="6215962" cy="1311128"/>
          </a:xfrm>
        </p:spPr>
        <p:txBody>
          <a:bodyPr wrap="square" anchor="t" anchorCtr="0">
            <a:spAutoFit/>
          </a:bodyPr>
          <a:lstStyle>
            <a:lvl1pPr>
              <a:defRPr sz="4399" b="0">
                <a:solidFill>
                  <a:schemeClr val="bg1"/>
                </a:solidFill>
              </a:defRPr>
            </a:lvl1pPr>
          </a:lstStyle>
          <a:p>
            <a:r>
              <a:rPr lang="en-US"/>
              <a:t>CLICK TO EDIT MASTER TITLE STYLE</a:t>
            </a:r>
          </a:p>
        </p:txBody>
      </p:sp>
      <p:pic>
        <p:nvPicPr>
          <p:cNvPr id="2" name="Picture 1">
            <a:extLst>
              <a:ext uri="{FF2B5EF4-FFF2-40B4-BE49-F238E27FC236}">
                <a16:creationId xmlns:a16="http://schemas.microsoft.com/office/drawing/2014/main" id="{6252E9A3-791C-0656-301D-EBD6508BC6C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985066" y="657649"/>
            <a:ext cx="2644623" cy="366980"/>
          </a:xfrm>
          <a:prstGeom prst="rect">
            <a:avLst/>
          </a:prstGeom>
        </p:spPr>
      </p:pic>
      <p:pic>
        <p:nvPicPr>
          <p:cNvPr id="4" name="Picture 3">
            <a:extLst>
              <a:ext uri="{FF2B5EF4-FFF2-40B4-BE49-F238E27FC236}">
                <a16:creationId xmlns:a16="http://schemas.microsoft.com/office/drawing/2014/main" id="{803E138D-33D1-A3A6-4D5C-C8AA2E9496C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85066" y="657649"/>
            <a:ext cx="2644623" cy="366980"/>
          </a:xfrm>
          <a:prstGeom prst="rect">
            <a:avLst/>
          </a:prstGeom>
        </p:spPr>
      </p:pic>
      <p:sp>
        <p:nvSpPr>
          <p:cNvPr id="5" name="Slide Number Placeholder 4">
            <a:extLst>
              <a:ext uri="{FF2B5EF4-FFF2-40B4-BE49-F238E27FC236}">
                <a16:creationId xmlns:a16="http://schemas.microsoft.com/office/drawing/2014/main" id="{5163A263-9223-9D70-7257-8B3299280C74}"/>
              </a:ext>
            </a:extLst>
          </p:cNvPr>
          <p:cNvSpPr>
            <a:spLocks noGrp="1"/>
          </p:cNvSpPr>
          <p:nvPr>
            <p:ph type="sldNum" sz="quarter" idx="12"/>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9881008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537" y="5726438"/>
            <a:ext cx="10503751"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5" name="Title 1">
            <a:extLst>
              <a:ext uri="{FF2B5EF4-FFF2-40B4-BE49-F238E27FC236}">
                <a16:creationId xmlns:a16="http://schemas.microsoft.com/office/drawing/2014/main" id="{E54027AB-D885-DF4F-9445-717B8E8FBE26}"/>
              </a:ext>
            </a:extLst>
          </p:cNvPr>
          <p:cNvSpPr>
            <a:spLocks noGrp="1"/>
          </p:cNvSpPr>
          <p:nvPr>
            <p:ph type="title" hasCustomPrompt="1"/>
          </p:nvPr>
        </p:nvSpPr>
        <p:spPr>
          <a:xfrm>
            <a:off x="837982" y="556052"/>
            <a:ext cx="8009927" cy="480131"/>
          </a:xfrm>
        </p:spPr>
        <p:txBody>
          <a:bodyPr wrap="square" anchor="t" anchorCtr="0">
            <a:spAutoFit/>
          </a:bodyPr>
          <a:lstStyle>
            <a:lvl1pPr>
              <a:defRPr sz="2799" b="0">
                <a:solidFill>
                  <a:schemeClr val="tx1">
                    <a:lumMod val="65000"/>
                    <a:lumOff val="35000"/>
                  </a:schemeClr>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FCF9E982-8CB0-DE26-92AD-3B2AF05AF8F6}"/>
              </a:ext>
            </a:extLst>
          </p:cNvPr>
          <p:cNvSpPr>
            <a:spLocks noGrp="1"/>
          </p:cNvSpPr>
          <p:nvPr>
            <p:ph type="sldNum" sz="quarter" idx="12"/>
          </p:nvPr>
        </p:nvSpPr>
        <p:spPr/>
        <p:txBody>
          <a:bodyPr/>
          <a:lstStyle/>
          <a:p>
            <a:fld id="{D61AABEC-672F-4B68-B914-690DA978312C}" type="slidenum">
              <a:rPr lang="en-US" smtClean="0"/>
              <a:pPr/>
              <a:t>‹#›</a:t>
            </a:fld>
            <a:endParaRPr lang="en-US"/>
          </a:p>
        </p:txBody>
      </p:sp>
      <p:pic>
        <p:nvPicPr>
          <p:cNvPr id="3" name="Picture 2">
            <a:extLst>
              <a:ext uri="{FF2B5EF4-FFF2-40B4-BE49-F238E27FC236}">
                <a16:creationId xmlns:a16="http://schemas.microsoft.com/office/drawing/2014/main" id="{32523673-A554-AC51-CF0B-F61F24F62A3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913139" y="339323"/>
            <a:ext cx="2964297" cy="913587"/>
          </a:xfrm>
          <a:prstGeom prst="rect">
            <a:avLst/>
          </a:prstGeom>
        </p:spPr>
      </p:pic>
    </p:spTree>
    <p:extLst>
      <p:ext uri="{BB962C8B-B14F-4D97-AF65-F5344CB8AC3E}">
        <p14:creationId xmlns:p14="http://schemas.microsoft.com/office/powerpoint/2010/main" val="3916299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A49CB0A-E884-8433-2D8B-B7DD4E84952C}"/>
              </a:ext>
            </a:extLst>
          </p:cNvPr>
          <p:cNvSpPr>
            <a:spLocks noGrp="1"/>
          </p:cNvSpPr>
          <p:nvPr>
            <p:ph type="title"/>
          </p:nvPr>
        </p:nvSpPr>
        <p:spPr>
          <a:xfrm>
            <a:off x="649120" y="226219"/>
            <a:ext cx="4992974" cy="871538"/>
          </a:xfrm>
        </p:spPr>
        <p:txBody>
          <a:bodyPr/>
          <a:lstStyle>
            <a:lvl1pPr>
              <a:defRPr lang="en-US" sz="3999" b="1" kern="1200" dirty="0" smtClean="0">
                <a:solidFill>
                  <a:schemeClr val="bg1"/>
                </a:solidFill>
                <a:latin typeface="+mj-lt"/>
                <a:ea typeface="+mj-ea"/>
                <a:cs typeface="+mj-cs"/>
              </a:defRPr>
            </a:lvl1pPr>
          </a:lstStyle>
          <a:p>
            <a:r>
              <a:rPr lang="en-US"/>
              <a:t>Click to edit Master title style</a:t>
            </a:r>
          </a:p>
        </p:txBody>
      </p:sp>
      <p:sp>
        <p:nvSpPr>
          <p:cNvPr id="11" name="Content Placeholder 10">
            <a:extLst>
              <a:ext uri="{FF2B5EF4-FFF2-40B4-BE49-F238E27FC236}">
                <a16:creationId xmlns:a16="http://schemas.microsoft.com/office/drawing/2014/main" id="{0E57846E-FC79-78AE-E2D6-B78051FA34D2}"/>
              </a:ext>
            </a:extLst>
          </p:cNvPr>
          <p:cNvSpPr>
            <a:spLocks noGrp="1"/>
          </p:cNvSpPr>
          <p:nvPr>
            <p:ph sz="quarter" idx="10"/>
          </p:nvPr>
        </p:nvSpPr>
        <p:spPr>
          <a:xfrm>
            <a:off x="649120" y="1690688"/>
            <a:ext cx="4992974" cy="42774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marL="0" indent="0">
              <a:buNone/>
              <a:defRPr lang="en-US" sz="1999" b="1" dirty="0" smtClean="0">
                <a:solidFill>
                  <a:schemeClr val="tx1"/>
                </a:solidFill>
                <a:latin typeface="+mj-lt"/>
                <a:cs typeface="+mj-cs"/>
              </a:defRPr>
            </a:lvl1pPr>
          </a:lstStyle>
          <a:p>
            <a:pPr marL="0" lvl="0" defTabSz="914126">
              <a:lnSpc>
                <a:spcPct val="120000"/>
              </a:lnSpc>
            </a:pPr>
            <a:r>
              <a:rPr lang="en-US"/>
              <a:t>Click to edit Master text styles</a:t>
            </a:r>
          </a:p>
        </p:txBody>
      </p:sp>
      <p:sp>
        <p:nvSpPr>
          <p:cNvPr id="13" name="Content Placeholder 12">
            <a:extLst>
              <a:ext uri="{FF2B5EF4-FFF2-40B4-BE49-F238E27FC236}">
                <a16:creationId xmlns:a16="http://schemas.microsoft.com/office/drawing/2014/main" id="{2E4AADCA-6C67-219F-1D4F-4445990FA7DB}"/>
              </a:ext>
            </a:extLst>
          </p:cNvPr>
          <p:cNvSpPr>
            <a:spLocks noGrp="1"/>
          </p:cNvSpPr>
          <p:nvPr>
            <p:ph sz="quarter" idx="11"/>
          </p:nvPr>
        </p:nvSpPr>
        <p:spPr>
          <a:xfrm>
            <a:off x="469778" y="2840038"/>
            <a:ext cx="5532584" cy="3440112"/>
          </a:xfrm>
        </p:spPr>
        <p:txBody>
          <a:bodyPr/>
          <a:lstStyle>
            <a:lvl1pPr marL="228462" indent="-228462">
              <a:defRPr lang="en-US" sz="2199" kern="1200" dirty="0">
                <a:solidFill>
                  <a:schemeClr val="dk1"/>
                </a:solidFill>
                <a:effectLst/>
                <a:latin typeface="+mn-lt"/>
                <a:ea typeface="+mn-ea"/>
                <a:cs typeface="+mn-cs"/>
              </a:defRPr>
            </a:lvl1pPr>
            <a:lvl2pPr marL="228462" indent="-228462">
              <a:defRPr/>
            </a:lvl2pPr>
            <a:lvl3pPr marL="228462" indent="-228462">
              <a:defRPr/>
            </a:lvl3pPr>
            <a:lvl4pPr marL="228462" indent="-228462">
              <a:defRPr/>
            </a:lvl4pPr>
            <a:lvl5pPr marL="228462" indent="-228462">
              <a:defRPr/>
            </a:lvl5pPr>
          </a:lstStyle>
          <a:p>
            <a:pPr marL="342797" marR="228531" lvl="0" indent="-342797" algn="l" defTabSz="913852" rtl="0" eaLnBrk="1" latinLnBrk="0" hangingPunct="1">
              <a:spcBef>
                <a:spcPts val="1000"/>
              </a:spcBef>
              <a:spcAft>
                <a:spcPts val="0"/>
              </a:spcAft>
              <a:buFont typeface="Symbol" panose="05050102010706020507" pitchFamily="18" charset="2"/>
              <a:buChar char=""/>
            </a:pPr>
            <a:r>
              <a:rPr lang="en-US"/>
              <a:t>Click to edit Master text styles</a:t>
            </a:r>
          </a:p>
          <a:p>
            <a:pPr marL="342797" marR="228531" lvl="0" indent="-342797" algn="l" defTabSz="913852" rtl="0" eaLnBrk="1" latinLnBrk="0" hangingPunct="1">
              <a:spcBef>
                <a:spcPts val="1000"/>
              </a:spcBef>
              <a:spcAft>
                <a:spcPts val="0"/>
              </a:spcAft>
              <a:buFont typeface="Symbol" panose="05050102010706020507" pitchFamily="18" charset="2"/>
              <a:buChar char=""/>
            </a:pPr>
            <a:r>
              <a:rPr lang="en-US"/>
              <a:t>Second level</a:t>
            </a:r>
          </a:p>
          <a:p>
            <a:pPr marL="342797" marR="228531" lvl="0" indent="-342797" algn="l" defTabSz="913852" rtl="0" eaLnBrk="1" latinLnBrk="0" hangingPunct="1">
              <a:spcBef>
                <a:spcPts val="1000"/>
              </a:spcBef>
              <a:spcAft>
                <a:spcPts val="0"/>
              </a:spcAft>
              <a:buFont typeface="Symbol" panose="05050102010706020507" pitchFamily="18" charset="2"/>
              <a:buChar char=""/>
            </a:pPr>
            <a:r>
              <a:rPr lang="en-US"/>
              <a:t>Third level</a:t>
            </a:r>
          </a:p>
          <a:p>
            <a:pPr marL="342797" marR="228531" lvl="0" indent="-342797" algn="l" defTabSz="913852" rtl="0" eaLnBrk="1" latinLnBrk="0" hangingPunct="1">
              <a:spcBef>
                <a:spcPts val="1000"/>
              </a:spcBef>
              <a:spcAft>
                <a:spcPts val="0"/>
              </a:spcAft>
              <a:buFont typeface="Symbol" panose="05050102010706020507" pitchFamily="18" charset="2"/>
              <a:buChar char=""/>
            </a:pPr>
            <a:r>
              <a:rPr lang="en-US"/>
              <a:t>Fourth level</a:t>
            </a:r>
          </a:p>
          <a:p>
            <a:pPr marL="342797" marR="228531" lvl="0" indent="-342797" algn="l" defTabSz="913852" rtl="0" eaLnBrk="1" latinLnBrk="0" hangingPunct="1">
              <a:spcBef>
                <a:spcPts val="1000"/>
              </a:spcBef>
              <a:spcAft>
                <a:spcPts val="0"/>
              </a:spcAft>
              <a:buFont typeface="Symbol" panose="05050102010706020507" pitchFamily="18" charset="2"/>
              <a:buChar char=""/>
            </a:pPr>
            <a:r>
              <a:rPr lang="en-US"/>
              <a:t>Fifth level</a:t>
            </a:r>
          </a:p>
        </p:txBody>
      </p:sp>
      <p:sp>
        <p:nvSpPr>
          <p:cNvPr id="18" name="Text Placeholder 17">
            <a:extLst>
              <a:ext uri="{FF2B5EF4-FFF2-40B4-BE49-F238E27FC236}">
                <a16:creationId xmlns:a16="http://schemas.microsoft.com/office/drawing/2014/main" id="{FF3AB831-1DF3-1EEE-C83E-31713A5ADD83}"/>
              </a:ext>
            </a:extLst>
          </p:cNvPr>
          <p:cNvSpPr>
            <a:spLocks noGrp="1"/>
          </p:cNvSpPr>
          <p:nvPr>
            <p:ph type="body" sz="quarter" idx="12" hasCustomPrompt="1"/>
          </p:nvPr>
        </p:nvSpPr>
        <p:spPr>
          <a:xfrm>
            <a:off x="649120" y="1098550"/>
            <a:ext cx="4992974" cy="592138"/>
          </a:xfrm>
        </p:spPr>
        <p:txBody>
          <a:bodyPr anchor="ctr"/>
          <a:lstStyle>
            <a:lvl1pPr marL="0" indent="0">
              <a:buNone/>
              <a:defRPr lang="en-US" sz="2399" kern="1200" dirty="0" smtClean="0">
                <a:solidFill>
                  <a:schemeClr val="bg1"/>
                </a:solidFill>
                <a:latin typeface="+mj-lt"/>
                <a:ea typeface="+mj-ea"/>
                <a:cs typeface="+mj-cs"/>
              </a:defRPr>
            </a:lvl1pPr>
            <a:lvl2pPr marL="456926" indent="0">
              <a:buNone/>
              <a:defRPr lang="en-US" sz="2399" kern="1200" dirty="0" smtClean="0">
                <a:solidFill>
                  <a:schemeClr val="bg1"/>
                </a:solidFill>
                <a:latin typeface="+mj-lt"/>
                <a:ea typeface="+mj-ea"/>
                <a:cs typeface="+mj-cs"/>
              </a:defRPr>
            </a:lvl2pPr>
            <a:lvl3pPr marL="913852" indent="0">
              <a:buNone/>
              <a:defRPr lang="en-US" sz="2399" kern="1200" dirty="0" smtClean="0">
                <a:solidFill>
                  <a:schemeClr val="bg1"/>
                </a:solidFill>
                <a:latin typeface="+mj-lt"/>
                <a:ea typeface="+mj-ea"/>
                <a:cs typeface="+mj-cs"/>
              </a:defRPr>
            </a:lvl3pPr>
          </a:lstStyle>
          <a:p>
            <a:pPr lvl="0"/>
            <a:r>
              <a:rPr lang="en-US"/>
              <a:t>CLICK TO EDIT MASTER TEXT STYLES</a:t>
            </a:r>
          </a:p>
        </p:txBody>
      </p:sp>
      <p:sp>
        <p:nvSpPr>
          <p:cNvPr id="19" name="Slide Number Placeholder 18">
            <a:extLst>
              <a:ext uri="{FF2B5EF4-FFF2-40B4-BE49-F238E27FC236}">
                <a16:creationId xmlns:a16="http://schemas.microsoft.com/office/drawing/2014/main" id="{26D330BB-3C28-D130-E20F-5040F64F2173}"/>
              </a:ext>
            </a:extLst>
          </p:cNvPr>
          <p:cNvSpPr>
            <a:spLocks noGrp="1"/>
          </p:cNvSpPr>
          <p:nvPr>
            <p:ph type="sldNum" sz="quarter" idx="13"/>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19717433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537" y="5726438"/>
            <a:ext cx="10503751"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9" name="Content Placeholder 2">
            <a:extLst>
              <a:ext uri="{FF2B5EF4-FFF2-40B4-BE49-F238E27FC236}">
                <a16:creationId xmlns:a16="http://schemas.microsoft.com/office/drawing/2014/main" id="{D7977C82-B5B4-FC48-AB8C-91EAA6119067}"/>
              </a:ext>
            </a:extLst>
          </p:cNvPr>
          <p:cNvSpPr>
            <a:spLocks noGrp="1"/>
          </p:cNvSpPr>
          <p:nvPr>
            <p:ph idx="12" hasCustomPrompt="1"/>
          </p:nvPr>
        </p:nvSpPr>
        <p:spPr>
          <a:xfrm>
            <a:off x="837982" y="1448002"/>
            <a:ext cx="10503751"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0" name="Title 1">
            <a:extLst>
              <a:ext uri="{FF2B5EF4-FFF2-40B4-BE49-F238E27FC236}">
                <a16:creationId xmlns:a16="http://schemas.microsoft.com/office/drawing/2014/main" id="{77B169F6-E67B-9142-BD40-8381CE5BFA77}"/>
              </a:ext>
            </a:extLst>
          </p:cNvPr>
          <p:cNvSpPr>
            <a:spLocks noGrp="1"/>
          </p:cNvSpPr>
          <p:nvPr>
            <p:ph type="title" hasCustomPrompt="1"/>
          </p:nvPr>
        </p:nvSpPr>
        <p:spPr>
          <a:xfrm>
            <a:off x="837982" y="556052"/>
            <a:ext cx="8005487" cy="480131"/>
          </a:xfrm>
        </p:spPr>
        <p:txBody>
          <a:bodyPr wrap="square" anchor="t" anchorCtr="0">
            <a:spAutoFit/>
          </a:bodyPr>
          <a:lstStyle>
            <a:lvl1pPr>
              <a:defRPr sz="2799" b="0">
                <a:solidFill>
                  <a:schemeClr val="tx1">
                    <a:lumMod val="65000"/>
                    <a:lumOff val="35000"/>
                  </a:schemeClr>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FEB0CB82-A49D-7B2B-8679-32C6C7A36890}"/>
              </a:ext>
            </a:extLst>
          </p:cNvPr>
          <p:cNvSpPr>
            <a:spLocks noGrp="1"/>
          </p:cNvSpPr>
          <p:nvPr>
            <p:ph type="sldNum" sz="quarter" idx="13"/>
          </p:nvPr>
        </p:nvSpPr>
        <p:spPr/>
        <p:txBody>
          <a:bodyPr/>
          <a:lstStyle/>
          <a:p>
            <a:fld id="{D61AABEC-672F-4B68-B914-690DA978312C}" type="slidenum">
              <a:rPr lang="en-US" smtClean="0"/>
              <a:pPr/>
              <a:t>‹#›</a:t>
            </a:fld>
            <a:endParaRPr lang="en-US"/>
          </a:p>
        </p:txBody>
      </p:sp>
      <p:pic>
        <p:nvPicPr>
          <p:cNvPr id="3" name="Picture 2">
            <a:extLst>
              <a:ext uri="{FF2B5EF4-FFF2-40B4-BE49-F238E27FC236}">
                <a16:creationId xmlns:a16="http://schemas.microsoft.com/office/drawing/2014/main" id="{49479E00-8BA0-0C02-DA42-B214D651EBA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991517" y="339323"/>
            <a:ext cx="2964297" cy="913587"/>
          </a:xfrm>
          <a:prstGeom prst="rect">
            <a:avLst/>
          </a:prstGeom>
        </p:spPr>
      </p:pic>
    </p:spTree>
    <p:extLst>
      <p:ext uri="{BB962C8B-B14F-4D97-AF65-F5344CB8AC3E}">
        <p14:creationId xmlns:p14="http://schemas.microsoft.com/office/powerpoint/2010/main" val="29882239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87C7BF84-D9F6-55AE-484B-94E597DA6963}"/>
              </a:ext>
            </a:extLst>
          </p:cNvPr>
          <p:cNvSpPr>
            <a:spLocks noGrp="1"/>
          </p:cNvSpPr>
          <p:nvPr>
            <p:ph type="pic" sz="quarter" idx="14" hasCustomPrompt="1"/>
          </p:nvPr>
        </p:nvSpPr>
        <p:spPr>
          <a:xfrm>
            <a:off x="7968344" y="1"/>
            <a:ext cx="4220482" cy="6136447"/>
          </a:xfrm>
          <a:solidFill>
            <a:schemeClr val="bg1">
              <a:lumMod val="95000"/>
            </a:schemeClr>
          </a:solidFill>
        </p:spPr>
        <p:txBody>
          <a:bodyPr vert="horz" wrap="square" lIns="91440" tIns="45720" rIns="91440" bIns="45720" rtlCol="0" anchor="ctr" anchorCtr="1">
            <a:noAutofit/>
          </a:bodyPr>
          <a:lstStyle>
            <a:lvl1pPr marL="0" indent="0">
              <a:buNone/>
              <a:defRPr lang="en-GB" sz="1798"/>
            </a:lvl1pPr>
          </a:lstStyle>
          <a:p>
            <a:pPr marL="228462" lvl="0" indent="-228462" algn="ctr"/>
            <a:r>
              <a:rPr lang="en-US" noProof="0"/>
              <a:t>Insert Image</a:t>
            </a:r>
          </a:p>
        </p:txBody>
      </p:sp>
      <p:sp>
        <p:nvSpPr>
          <p:cNvPr id="11" name="Content Placeholder 2">
            <a:extLst>
              <a:ext uri="{FF2B5EF4-FFF2-40B4-BE49-F238E27FC236}">
                <a16:creationId xmlns:a16="http://schemas.microsoft.com/office/drawing/2014/main" id="{580F8FBD-70BE-D64B-A605-9444670B776E}"/>
              </a:ext>
            </a:extLst>
          </p:cNvPr>
          <p:cNvSpPr>
            <a:spLocks noGrp="1"/>
          </p:cNvSpPr>
          <p:nvPr>
            <p:ph idx="13" hasCustomPrompt="1"/>
          </p:nvPr>
        </p:nvSpPr>
        <p:spPr>
          <a:xfrm>
            <a:off x="979763" y="1448002"/>
            <a:ext cx="3162311"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3" name="Title 1">
            <a:extLst>
              <a:ext uri="{FF2B5EF4-FFF2-40B4-BE49-F238E27FC236}">
                <a16:creationId xmlns:a16="http://schemas.microsoft.com/office/drawing/2014/main" id="{D7BD7F25-9F15-114B-BB2E-E8CF3CE50C38}"/>
              </a:ext>
            </a:extLst>
          </p:cNvPr>
          <p:cNvSpPr>
            <a:spLocks noGrp="1"/>
          </p:cNvSpPr>
          <p:nvPr>
            <p:ph type="title" hasCustomPrompt="1"/>
          </p:nvPr>
        </p:nvSpPr>
        <p:spPr>
          <a:xfrm>
            <a:off x="979764" y="556050"/>
            <a:ext cx="6215962" cy="867930"/>
          </a:xfrm>
        </p:spPr>
        <p:txBody>
          <a:bodyPr wrap="square" anchor="t" anchorCtr="0">
            <a:spAutoFit/>
          </a:bodyPr>
          <a:lstStyle>
            <a:lvl1pPr>
              <a:defRPr sz="2799" b="0">
                <a:solidFill>
                  <a:schemeClr val="tx1">
                    <a:lumMod val="65000"/>
                    <a:lumOff val="35000"/>
                  </a:schemeClr>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9F34F63B-A04B-B4FB-AF89-36A690A89BC2}"/>
              </a:ext>
            </a:extLst>
          </p:cNvPr>
          <p:cNvSpPr>
            <a:spLocks noGrp="1"/>
          </p:cNvSpPr>
          <p:nvPr>
            <p:ph type="sldNum" sz="quarter" idx="15"/>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20704860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403CD-5FAD-6AA1-6290-391DEC52A21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FC73BA3-0058-4637-9D04-7CCC92D99368}"/>
              </a:ext>
            </a:extLst>
          </p:cNvPr>
          <p:cNvSpPr>
            <a:spLocks noGrp="1"/>
          </p:cNvSpPr>
          <p:nvPr>
            <p:ph type="sldNum" sz="quarter" idx="10"/>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1433011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C6ADCEE5-A0E4-3646-AA1F-A1B0A53C3EBE}"/>
              </a:ext>
            </a:extLst>
          </p:cNvPr>
          <p:cNvSpPr>
            <a:spLocks noGrp="1"/>
          </p:cNvSpPr>
          <p:nvPr>
            <p:ph type="sldNum" sz="quarter" idx="4"/>
          </p:nvPr>
        </p:nvSpPr>
        <p:spPr>
          <a:xfrm>
            <a:off x="842536" y="6215443"/>
            <a:ext cx="352792"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pPr defTabSz="914400" eaLnBrk="1" hangingPunct="1"/>
            <a:fld id="{D61AABEC-672F-4B68-B914-690DA978312C}" type="slidenum">
              <a:rPr lang="en-US" smtClean="0"/>
              <a:pPr defTabSz="914400" eaLnBrk="1" hangingPunct="1"/>
              <a:t>‹#›</a:t>
            </a:fld>
            <a:r>
              <a:rPr lang="en-US"/>
              <a:t> </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536" y="5726436"/>
            <a:ext cx="10503751"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pPr defTabSz="914400" eaLnBrk="1" hangingPunct="1"/>
            <a:endParaRPr lang="en-US">
              <a:solidFill>
                <a:schemeClr val="bg1">
                  <a:lumMod val="50000"/>
                </a:schemeClr>
              </a:solidFill>
            </a:endParaRPr>
          </a:p>
        </p:txBody>
      </p:sp>
      <p:sp>
        <p:nvSpPr>
          <p:cNvPr id="9" name="Content Placeholder 2">
            <a:extLst>
              <a:ext uri="{FF2B5EF4-FFF2-40B4-BE49-F238E27FC236}">
                <a16:creationId xmlns:a16="http://schemas.microsoft.com/office/drawing/2014/main" id="{D7977C82-B5B4-FC48-AB8C-91EAA6119067}"/>
              </a:ext>
            </a:extLst>
          </p:cNvPr>
          <p:cNvSpPr>
            <a:spLocks noGrp="1"/>
          </p:cNvSpPr>
          <p:nvPr>
            <p:ph idx="12" hasCustomPrompt="1"/>
          </p:nvPr>
        </p:nvSpPr>
        <p:spPr>
          <a:xfrm>
            <a:off x="837981" y="1448000"/>
            <a:ext cx="10503751"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0" name="Title 1">
            <a:extLst>
              <a:ext uri="{FF2B5EF4-FFF2-40B4-BE49-F238E27FC236}">
                <a16:creationId xmlns:a16="http://schemas.microsoft.com/office/drawing/2014/main" id="{77B169F6-E67B-9142-BD40-8381CE5BFA77}"/>
              </a:ext>
            </a:extLst>
          </p:cNvPr>
          <p:cNvSpPr>
            <a:spLocks noGrp="1"/>
          </p:cNvSpPr>
          <p:nvPr>
            <p:ph type="title" hasCustomPrompt="1"/>
          </p:nvPr>
        </p:nvSpPr>
        <p:spPr>
          <a:xfrm>
            <a:off x="837981" y="556050"/>
            <a:ext cx="10675731" cy="480131"/>
          </a:xfrm>
        </p:spPr>
        <p:txBody>
          <a:bodyPr anchor="t" anchorCtr="0">
            <a:spAutoFit/>
          </a:bodyPr>
          <a:lstStyle>
            <a:lvl1pPr>
              <a:defRPr sz="2800" b="0">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37475193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80F8FBD-70BE-D64B-A605-9444670B776E}"/>
              </a:ext>
            </a:extLst>
          </p:cNvPr>
          <p:cNvSpPr>
            <a:spLocks noGrp="1"/>
          </p:cNvSpPr>
          <p:nvPr>
            <p:ph idx="13" hasCustomPrompt="1"/>
          </p:nvPr>
        </p:nvSpPr>
        <p:spPr>
          <a:xfrm>
            <a:off x="837982" y="1448002"/>
            <a:ext cx="5098793"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2" name="Content Placeholder 2">
            <a:extLst>
              <a:ext uri="{FF2B5EF4-FFF2-40B4-BE49-F238E27FC236}">
                <a16:creationId xmlns:a16="http://schemas.microsoft.com/office/drawing/2014/main" id="{F8054575-B9FB-3747-9C58-26000E9E51EA}"/>
              </a:ext>
            </a:extLst>
          </p:cNvPr>
          <p:cNvSpPr>
            <a:spLocks noGrp="1"/>
          </p:cNvSpPr>
          <p:nvPr>
            <p:ph idx="14" hasCustomPrompt="1"/>
          </p:nvPr>
        </p:nvSpPr>
        <p:spPr>
          <a:xfrm>
            <a:off x="6247493" y="1447102"/>
            <a:ext cx="5098793"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537" y="5726438"/>
            <a:ext cx="10503751"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13" name="Title 1">
            <a:extLst>
              <a:ext uri="{FF2B5EF4-FFF2-40B4-BE49-F238E27FC236}">
                <a16:creationId xmlns:a16="http://schemas.microsoft.com/office/drawing/2014/main" id="{D7BD7F25-9F15-114B-BB2E-E8CF3CE50C38}"/>
              </a:ext>
            </a:extLst>
          </p:cNvPr>
          <p:cNvSpPr>
            <a:spLocks noGrp="1"/>
          </p:cNvSpPr>
          <p:nvPr>
            <p:ph type="title" hasCustomPrompt="1"/>
          </p:nvPr>
        </p:nvSpPr>
        <p:spPr>
          <a:xfrm>
            <a:off x="837982" y="556052"/>
            <a:ext cx="10675731" cy="480131"/>
          </a:xfrm>
        </p:spPr>
        <p:txBody>
          <a:bodyPr anchor="t" anchorCtr="0">
            <a:spAutoFit/>
          </a:bodyPr>
          <a:lstStyle>
            <a:lvl1pPr>
              <a:defRPr sz="2799" b="0">
                <a:solidFill>
                  <a:schemeClr val="tx1">
                    <a:lumMod val="65000"/>
                    <a:lumOff val="35000"/>
                  </a:schemeClr>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37A52D12-0026-8EEE-A0EC-C1D25A2CEEDF}"/>
              </a:ext>
            </a:extLst>
          </p:cNvPr>
          <p:cNvSpPr>
            <a:spLocks noGrp="1"/>
          </p:cNvSpPr>
          <p:nvPr>
            <p:ph type="sldNum" sz="quarter" idx="15"/>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1313143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837E1B69-BA3B-134C-9565-C79D2A177B92}"/>
              </a:ext>
            </a:extLst>
          </p:cNvPr>
          <p:cNvSpPr>
            <a:spLocks noGrp="1"/>
          </p:cNvSpPr>
          <p:nvPr>
            <p:ph idx="14" hasCustomPrompt="1"/>
          </p:nvPr>
        </p:nvSpPr>
        <p:spPr>
          <a:xfrm>
            <a:off x="837982" y="1448002"/>
            <a:ext cx="3201753"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4" name="Content Placeholder 2">
            <a:extLst>
              <a:ext uri="{FF2B5EF4-FFF2-40B4-BE49-F238E27FC236}">
                <a16:creationId xmlns:a16="http://schemas.microsoft.com/office/drawing/2014/main" id="{A377C75E-6280-4E45-BABF-28D7E326DD96}"/>
              </a:ext>
            </a:extLst>
          </p:cNvPr>
          <p:cNvSpPr>
            <a:spLocks noGrp="1"/>
          </p:cNvSpPr>
          <p:nvPr>
            <p:ph idx="15" hasCustomPrompt="1"/>
          </p:nvPr>
        </p:nvSpPr>
        <p:spPr>
          <a:xfrm>
            <a:off x="4488981" y="1448002"/>
            <a:ext cx="3201753"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6" name="Content Placeholder 2">
            <a:extLst>
              <a:ext uri="{FF2B5EF4-FFF2-40B4-BE49-F238E27FC236}">
                <a16:creationId xmlns:a16="http://schemas.microsoft.com/office/drawing/2014/main" id="{A549B42C-9DF4-A744-9D0C-3E75855D0D04}"/>
              </a:ext>
            </a:extLst>
          </p:cNvPr>
          <p:cNvSpPr>
            <a:spLocks noGrp="1"/>
          </p:cNvSpPr>
          <p:nvPr>
            <p:ph idx="16" hasCustomPrompt="1"/>
          </p:nvPr>
        </p:nvSpPr>
        <p:spPr>
          <a:xfrm>
            <a:off x="8139980" y="1448002"/>
            <a:ext cx="3201753"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0" name="Title 1">
            <a:extLst>
              <a:ext uri="{FF2B5EF4-FFF2-40B4-BE49-F238E27FC236}">
                <a16:creationId xmlns:a16="http://schemas.microsoft.com/office/drawing/2014/main" id="{D9FC7448-BCAB-5A41-BCC6-12E789D74A2F}"/>
              </a:ext>
            </a:extLst>
          </p:cNvPr>
          <p:cNvSpPr>
            <a:spLocks noGrp="1"/>
          </p:cNvSpPr>
          <p:nvPr>
            <p:ph type="title" hasCustomPrompt="1"/>
          </p:nvPr>
        </p:nvSpPr>
        <p:spPr>
          <a:xfrm>
            <a:off x="837982" y="556052"/>
            <a:ext cx="10675731" cy="480131"/>
          </a:xfrm>
        </p:spPr>
        <p:txBody>
          <a:bodyPr anchor="t" anchorCtr="0">
            <a:spAutoFit/>
          </a:bodyPr>
          <a:lstStyle>
            <a:lvl1pPr>
              <a:defRPr sz="2799" b="0">
                <a:solidFill>
                  <a:schemeClr val="tx1">
                    <a:lumMod val="65000"/>
                    <a:lumOff val="35000"/>
                  </a:schemeClr>
                </a:solidFill>
              </a:defRPr>
            </a:lvl1pPr>
          </a:lstStyle>
          <a:p>
            <a:r>
              <a:rPr lang="en-US"/>
              <a:t>CLICK TO EDIT MASTER TITLE STYLE</a:t>
            </a:r>
          </a:p>
        </p:txBody>
      </p:sp>
      <p:sp>
        <p:nvSpPr>
          <p:cNvPr id="11" name="Footer Placeholder 4">
            <a:extLst>
              <a:ext uri="{FF2B5EF4-FFF2-40B4-BE49-F238E27FC236}">
                <a16:creationId xmlns:a16="http://schemas.microsoft.com/office/drawing/2014/main" id="{4A27D1BC-0D14-2841-8866-720B13FCEE8C}"/>
              </a:ext>
            </a:extLst>
          </p:cNvPr>
          <p:cNvSpPr>
            <a:spLocks noGrp="1"/>
          </p:cNvSpPr>
          <p:nvPr>
            <p:ph type="ftr" sz="quarter" idx="11"/>
          </p:nvPr>
        </p:nvSpPr>
        <p:spPr>
          <a:xfrm>
            <a:off x="842537" y="5726438"/>
            <a:ext cx="10503751"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2" name="Slide Number Placeholder 1">
            <a:extLst>
              <a:ext uri="{FF2B5EF4-FFF2-40B4-BE49-F238E27FC236}">
                <a16:creationId xmlns:a16="http://schemas.microsoft.com/office/drawing/2014/main" id="{FCFE5F5D-3EC0-0BF3-02EF-A8A2EEABD68C}"/>
              </a:ext>
            </a:extLst>
          </p:cNvPr>
          <p:cNvSpPr>
            <a:spLocks noGrp="1"/>
          </p:cNvSpPr>
          <p:nvPr>
            <p:ph type="sldNum" sz="quarter" idx="17"/>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39601324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55380B-11E3-49F7-CE38-030599F8294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 y="758538"/>
            <a:ext cx="2029162" cy="59228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6" name="TextBox 5">
            <a:extLst>
              <a:ext uri="{FF2B5EF4-FFF2-40B4-BE49-F238E27FC236}">
                <a16:creationId xmlns:a16="http://schemas.microsoft.com/office/drawing/2014/main" id="{5C589F31-EF95-B787-AAC6-10446394CE4A}"/>
              </a:ext>
            </a:extLst>
          </p:cNvPr>
          <p:cNvSpPr txBox="1">
            <a:spLocks noGrp="1" noRot="1" noMove="1" noResize="1" noEditPoints="1" noAdjustHandles="1" noChangeArrowheads="1" noChangeShapeType="1"/>
          </p:cNvSpPr>
          <p:nvPr userDrawn="1"/>
        </p:nvSpPr>
        <p:spPr bwMode="auto">
          <a:xfrm>
            <a:off x="837982" y="758538"/>
            <a:ext cx="1191181" cy="561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l">
              <a:lnSpc>
                <a:spcPct val="120000"/>
              </a:lnSpc>
            </a:pPr>
            <a:r>
              <a:rPr lang="en-US" sz="2799" b="1">
                <a:solidFill>
                  <a:schemeClr val="bg1"/>
                </a:solidFill>
                <a:latin typeface="+mj-lt"/>
                <a:cs typeface="Arial"/>
              </a:rPr>
              <a:t>NEW</a:t>
            </a:r>
            <a:endParaRPr lang="en-US" sz="2799">
              <a:solidFill>
                <a:schemeClr val="tx1">
                  <a:lumMod val="65000"/>
                  <a:lumOff val="35000"/>
                </a:schemeClr>
              </a:solidFill>
              <a:latin typeface="Arial" panose="020B0604020202020204" pitchFamily="34" charset="0"/>
              <a:cs typeface="Arial" panose="020B0604020202020204" pitchFamily="34" charset="0"/>
            </a:endParaRPr>
          </a:p>
        </p:txBody>
      </p:sp>
      <p:sp>
        <p:nvSpPr>
          <p:cNvPr id="7" name="Title 4">
            <a:extLst>
              <a:ext uri="{FF2B5EF4-FFF2-40B4-BE49-F238E27FC236}">
                <a16:creationId xmlns:a16="http://schemas.microsoft.com/office/drawing/2014/main" id="{916A256C-3858-5AD0-033B-B3A01FB0FF6B}"/>
              </a:ext>
            </a:extLst>
          </p:cNvPr>
          <p:cNvSpPr>
            <a:spLocks noGrp="1"/>
          </p:cNvSpPr>
          <p:nvPr>
            <p:ph type="title"/>
          </p:nvPr>
        </p:nvSpPr>
        <p:spPr>
          <a:xfrm>
            <a:off x="835978" y="1449717"/>
            <a:ext cx="3277751" cy="1518804"/>
          </a:xfrm>
        </p:spPr>
        <p:txBody>
          <a:bodyPr vert="horz" lIns="91440" tIns="45720" rIns="91440" bIns="45720" rtlCol="0" anchor="ctr" anchorCtr="0">
            <a:noAutofit/>
          </a:bodyPr>
          <a:lstStyle>
            <a:lvl1pPr>
              <a:defRPr sz="3599"/>
            </a:lvl1pPr>
          </a:lstStyle>
          <a:p>
            <a:pPr defTabSz="914126"/>
            <a:r>
              <a:rPr lang="en-US">
                <a:solidFill>
                  <a:schemeClr val="tx2"/>
                </a:solidFill>
                <a:latin typeface="+mj-lt"/>
                <a:cs typeface="Arial"/>
              </a:rPr>
              <a:t>APPRENTICE TRAILBLAZER </a:t>
            </a:r>
            <a:r>
              <a:rPr lang="en-US" b="1">
                <a:solidFill>
                  <a:schemeClr val="accent5"/>
                </a:solidFill>
                <a:latin typeface="+mj-lt"/>
                <a:cs typeface="Arial"/>
              </a:rPr>
              <a:t>LOGO</a:t>
            </a:r>
            <a:endParaRPr lang="en-US" b="1" kern="1200">
              <a:solidFill>
                <a:schemeClr val="accent5"/>
              </a:solidFill>
              <a:latin typeface="+mj-lt"/>
              <a:cs typeface="Arial"/>
            </a:endParaRPr>
          </a:p>
        </p:txBody>
      </p:sp>
      <p:pic>
        <p:nvPicPr>
          <p:cNvPr id="5" name="Picture 4" descr="The Apprentice Trailblazer logo is in the shape of the letter A with a pathway and sun in the image. It is red, white, and blue. Words read as &quot;Apprentice Trailblazer: Innovators, Trendsetters, and Future Leaders&quot;">
            <a:extLst>
              <a:ext uri="{FF2B5EF4-FFF2-40B4-BE49-F238E27FC236}">
                <a16:creationId xmlns:a16="http://schemas.microsoft.com/office/drawing/2014/main" id="{1814D13D-4BBD-66D2-F423-1EFF92ADDB0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6238576" y="407814"/>
            <a:ext cx="2925829" cy="2877679"/>
          </a:xfrm>
          <a:prstGeom prst="rect">
            <a:avLst/>
          </a:prstGeom>
        </p:spPr>
      </p:pic>
      <p:sp>
        <p:nvSpPr>
          <p:cNvPr id="3" name="Rectangle 2">
            <a:extLst>
              <a:ext uri="{FF2B5EF4-FFF2-40B4-BE49-F238E27FC236}">
                <a16:creationId xmlns:a16="http://schemas.microsoft.com/office/drawing/2014/main" id="{F3D6CCBB-02A2-0CBA-BCE3-23D4A8BF669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1824247" y="3"/>
            <a:ext cx="362993" cy="6857997"/>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solidFill>
                <a:schemeClr val="accent5"/>
              </a:solidFill>
            </a:endParaRPr>
          </a:p>
        </p:txBody>
      </p:sp>
      <p:sp>
        <p:nvSpPr>
          <p:cNvPr id="9" name="Slide Number Placeholder 8">
            <a:extLst>
              <a:ext uri="{FF2B5EF4-FFF2-40B4-BE49-F238E27FC236}">
                <a16:creationId xmlns:a16="http://schemas.microsoft.com/office/drawing/2014/main" id="{04061D1E-13A1-FB3C-6265-10C417FAD510}"/>
              </a:ext>
            </a:extLst>
          </p:cNvPr>
          <p:cNvSpPr>
            <a:spLocks noGrp="1"/>
          </p:cNvSpPr>
          <p:nvPr>
            <p:ph type="sldNum" sz="quarter" idx="10"/>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29858927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1"/>
            <a:ext cx="12188825" cy="6858000"/>
          </a:xfrm>
          <a:solidFill>
            <a:schemeClr val="bg1">
              <a:lumMod val="95000"/>
            </a:schemeClr>
          </a:solidFill>
        </p:spPr>
        <p:txBody>
          <a:bodyPr rtlCol="0">
            <a:normAutofit/>
          </a:bodyPr>
          <a:lstStyle>
            <a:lvl1pPr>
              <a:defRPr sz="1400"/>
            </a:lvl1pPr>
          </a:lstStyle>
          <a:p>
            <a:pPr lvl="0"/>
            <a:r>
              <a:rPr lang="en-US" noProof="0"/>
              <a:t>Click icon to add picture</a:t>
            </a:r>
          </a:p>
        </p:txBody>
      </p:sp>
      <p:sp>
        <p:nvSpPr>
          <p:cNvPr id="4" name="Slide Number Placeholder 5">
            <a:extLst>
              <a:ext uri="{FF2B5EF4-FFF2-40B4-BE49-F238E27FC236}">
                <a16:creationId xmlns:a16="http://schemas.microsoft.com/office/drawing/2014/main" id="{46938C11-B6DF-6246-8163-A3A3054161F2}"/>
              </a:ext>
            </a:extLst>
          </p:cNvPr>
          <p:cNvSpPr>
            <a:spLocks noGrp="1"/>
          </p:cNvSpPr>
          <p:nvPr>
            <p:ph type="sldNum" sz="quarter" idx="4"/>
          </p:nvPr>
        </p:nvSpPr>
        <p:spPr>
          <a:xfrm>
            <a:off x="842536" y="6215445"/>
            <a:ext cx="352792" cy="365125"/>
          </a:xfrm>
          <a:prstGeom prst="rect">
            <a:avLst/>
          </a:prstGeom>
        </p:spPr>
        <p:txBody>
          <a:bodyPr vert="horz" lIns="0" tIns="45708" rIns="0" bIns="45708" rtlCol="0" anchor="ctr"/>
          <a:lstStyle>
            <a:lvl1pPr algn="l">
              <a:defRPr lang="en-GB" sz="900" b="0" smtClean="0">
                <a:solidFill>
                  <a:schemeClr val="bg1">
                    <a:lumMod val="50000"/>
                  </a:schemeClr>
                </a:solidFill>
                <a:latin typeface="Arial" panose="020B0604020202020204" pitchFamily="34" charset="0"/>
                <a:cs typeface="Arial" panose="020B0604020202020204" pitchFamily="34" charset="0"/>
              </a:defRPr>
            </a:lvl1pPr>
          </a:lstStyle>
          <a:p>
            <a:fld id="{D61AABEC-672F-4B68-B914-690DA978312C}" type="slidenum">
              <a:rPr lang="en-US" smtClean="0"/>
              <a:pPr/>
              <a:t>‹#›</a:t>
            </a:fld>
            <a:endParaRPr lang="en-US"/>
          </a:p>
        </p:txBody>
      </p:sp>
    </p:spTree>
    <p:extLst>
      <p:ext uri="{BB962C8B-B14F-4D97-AF65-F5344CB8AC3E}">
        <p14:creationId xmlns:p14="http://schemas.microsoft.com/office/powerpoint/2010/main" val="1885553236"/>
      </p:ext>
    </p:extLst>
  </p:cSld>
  <p:clrMapOvr>
    <a:masterClrMapping/>
  </p:clrMapOvr>
  <p:transition/>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Placeholder-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E2E847-FE08-6A98-311B-DCA37E983001}"/>
              </a:ext>
            </a:extLst>
          </p:cNvPr>
          <p:cNvSpPr/>
          <p:nvPr userDrawn="1"/>
        </p:nvSpPr>
        <p:spPr>
          <a:xfrm>
            <a:off x="-10960" y="-1"/>
            <a:ext cx="2674091" cy="6876086"/>
          </a:xfrm>
          <a:prstGeom prst="rect">
            <a:avLst/>
          </a:prstGeom>
          <a:solidFill>
            <a:srgbClr val="016375">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5" name="Rectangle 4">
            <a:extLst>
              <a:ext uri="{FF2B5EF4-FFF2-40B4-BE49-F238E27FC236}">
                <a16:creationId xmlns:a16="http://schemas.microsoft.com/office/drawing/2014/main" id="{319D8ADB-E6B2-EAAE-206B-91FE8307395E}"/>
              </a:ext>
            </a:extLst>
          </p:cNvPr>
          <p:cNvSpPr/>
          <p:nvPr userDrawn="1"/>
        </p:nvSpPr>
        <p:spPr>
          <a:xfrm>
            <a:off x="2663132" y="9646"/>
            <a:ext cx="9148568" cy="6866429"/>
          </a:xfrm>
          <a:prstGeom prst="rect">
            <a:avLst/>
          </a:prstGeom>
          <a:solidFill>
            <a:schemeClr val="bg1">
              <a:alpha val="8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cxnSp>
        <p:nvCxnSpPr>
          <p:cNvPr id="6" name="Straight Connector 5">
            <a:extLst>
              <a:ext uri="{FF2B5EF4-FFF2-40B4-BE49-F238E27FC236}">
                <a16:creationId xmlns:a16="http://schemas.microsoft.com/office/drawing/2014/main" id="{3C4D54FF-8E14-3ACD-BBD8-896E42DC764C}"/>
              </a:ext>
            </a:extLst>
          </p:cNvPr>
          <p:cNvCxnSpPr>
            <a:cxnSpLocks/>
          </p:cNvCxnSpPr>
          <p:nvPr userDrawn="1"/>
        </p:nvCxnSpPr>
        <p:spPr>
          <a:xfrm>
            <a:off x="3959099" y="3991507"/>
            <a:ext cx="3054921"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descr="Apprenticeship Ambassador program logo graphic, located in the lower center of the page.&#10;">
            <a:extLst>
              <a:ext uri="{FF2B5EF4-FFF2-40B4-BE49-F238E27FC236}">
                <a16:creationId xmlns:a16="http://schemas.microsoft.com/office/drawing/2014/main" id="{32C706FE-657E-988A-72CA-C3BED5FFCFD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08823" y="4823046"/>
            <a:ext cx="4264056" cy="1244122"/>
          </a:xfrm>
          <a:prstGeom prst="rect">
            <a:avLst/>
          </a:prstGeom>
          <a:effectLst/>
        </p:spPr>
      </p:pic>
      <p:pic>
        <p:nvPicPr>
          <p:cNvPr id="8" name="Picture 7" descr="A picture containing the Department of Labor seal. The image is in the lower right corner.">
            <a:extLst>
              <a:ext uri="{FF2B5EF4-FFF2-40B4-BE49-F238E27FC236}">
                <a16:creationId xmlns:a16="http://schemas.microsoft.com/office/drawing/2014/main" id="{489BD4B0-0398-67FB-40FB-05DAD483FE1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35527" y="4674670"/>
            <a:ext cx="1317289" cy="1253946"/>
          </a:xfrm>
          <a:prstGeom prst="rect">
            <a:avLst/>
          </a:prstGeom>
        </p:spPr>
      </p:pic>
    </p:spTree>
    <p:extLst>
      <p:ext uri="{BB962C8B-B14F-4D97-AF65-F5344CB8AC3E}">
        <p14:creationId xmlns:p14="http://schemas.microsoft.com/office/powerpoint/2010/main" val="4001189671"/>
      </p:ext>
    </p:extLst>
  </p:cSld>
  <p:clrMapOvr>
    <a:masterClrMapping/>
  </p:clrMapOvr>
  <p:transition/>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538" y="5726440"/>
            <a:ext cx="10503751"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NZ"/>
          </a:p>
        </p:txBody>
      </p:sp>
      <p:sp>
        <p:nvSpPr>
          <p:cNvPr id="5" name="Title 1">
            <a:extLst>
              <a:ext uri="{FF2B5EF4-FFF2-40B4-BE49-F238E27FC236}">
                <a16:creationId xmlns:a16="http://schemas.microsoft.com/office/drawing/2014/main" id="{E54027AB-D885-DF4F-9445-717B8E8FBE26}"/>
              </a:ext>
            </a:extLst>
          </p:cNvPr>
          <p:cNvSpPr>
            <a:spLocks noGrp="1"/>
          </p:cNvSpPr>
          <p:nvPr>
            <p:ph type="title" hasCustomPrompt="1"/>
          </p:nvPr>
        </p:nvSpPr>
        <p:spPr>
          <a:xfrm>
            <a:off x="837983" y="556051"/>
            <a:ext cx="10675731" cy="652305"/>
          </a:xfrm>
        </p:spPr>
        <p:txBody>
          <a:bodyPr anchor="t" anchorCtr="0">
            <a:normAutofit/>
          </a:bodyPr>
          <a:lstStyle>
            <a:lvl1pPr>
              <a:defRPr sz="2998" b="0">
                <a:solidFill>
                  <a:schemeClr val="tx1">
                    <a:lumMod val="65000"/>
                    <a:lumOff val="35000"/>
                  </a:schemeClr>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95F9A16D-5667-9C31-3228-78C6202BCD3E}"/>
              </a:ext>
            </a:extLst>
          </p:cNvPr>
          <p:cNvSpPr>
            <a:spLocks noGrp="1"/>
          </p:cNvSpPr>
          <p:nvPr>
            <p:ph type="sldNum" sz="quarter" idx="12"/>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36281449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2200C28-C09D-D91C-C31C-FB4B2FB61E1F}"/>
              </a:ext>
            </a:extLst>
          </p:cNvPr>
          <p:cNvSpPr>
            <a:spLocks noGrp="1"/>
          </p:cNvSpPr>
          <p:nvPr>
            <p:ph type="pic" sz="quarter" idx="15"/>
          </p:nvPr>
        </p:nvSpPr>
        <p:spPr>
          <a:xfrm>
            <a:off x="-209378" y="0"/>
            <a:ext cx="4577158" cy="6858000"/>
          </a:xfrm>
          <a:pattFill prst="pct20">
            <a:fgClr>
              <a:schemeClr val="bg2"/>
            </a:fgClr>
            <a:bgClr>
              <a:schemeClr val="bg1"/>
            </a:bgClr>
          </a:pattFill>
        </p:spPr>
        <p:txBody>
          <a:bodyPr/>
          <a:lstStyle/>
          <a:p>
            <a:r>
              <a:rPr lang="en-US"/>
              <a:t>Click icon to add picture</a:t>
            </a:r>
          </a:p>
        </p:txBody>
      </p:sp>
      <p:sp>
        <p:nvSpPr>
          <p:cNvPr id="11" name="Content Placeholder 2">
            <a:extLst>
              <a:ext uri="{FF2B5EF4-FFF2-40B4-BE49-F238E27FC236}">
                <a16:creationId xmlns:a16="http://schemas.microsoft.com/office/drawing/2014/main" id="{580F8FBD-70BE-D64B-A605-9444670B776E}"/>
              </a:ext>
            </a:extLst>
          </p:cNvPr>
          <p:cNvSpPr>
            <a:spLocks noGrp="1"/>
          </p:cNvSpPr>
          <p:nvPr>
            <p:ph idx="13" hasCustomPrompt="1"/>
          </p:nvPr>
        </p:nvSpPr>
        <p:spPr>
          <a:xfrm>
            <a:off x="5100757" y="2279374"/>
            <a:ext cx="2967715" cy="3207416"/>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123" indent="-310886">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2" name="Content Placeholder 2">
            <a:extLst>
              <a:ext uri="{FF2B5EF4-FFF2-40B4-BE49-F238E27FC236}">
                <a16:creationId xmlns:a16="http://schemas.microsoft.com/office/drawing/2014/main" id="{F8054575-B9FB-3747-9C58-26000E9E51EA}"/>
              </a:ext>
            </a:extLst>
          </p:cNvPr>
          <p:cNvSpPr>
            <a:spLocks noGrp="1"/>
          </p:cNvSpPr>
          <p:nvPr>
            <p:ph idx="14" hasCustomPrompt="1"/>
          </p:nvPr>
        </p:nvSpPr>
        <p:spPr>
          <a:xfrm>
            <a:off x="8545999" y="2278474"/>
            <a:ext cx="2967715" cy="3207416"/>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123" indent="-310886">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5100759" y="5726437"/>
            <a:ext cx="6245530" cy="316554"/>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NZ"/>
          </a:p>
        </p:txBody>
      </p:sp>
      <p:sp>
        <p:nvSpPr>
          <p:cNvPr id="13" name="Title 1">
            <a:extLst>
              <a:ext uri="{FF2B5EF4-FFF2-40B4-BE49-F238E27FC236}">
                <a16:creationId xmlns:a16="http://schemas.microsoft.com/office/drawing/2014/main" id="{D7BD7F25-9F15-114B-BB2E-E8CF3CE50C38}"/>
              </a:ext>
            </a:extLst>
          </p:cNvPr>
          <p:cNvSpPr>
            <a:spLocks noGrp="1"/>
          </p:cNvSpPr>
          <p:nvPr>
            <p:ph type="title" hasCustomPrompt="1"/>
          </p:nvPr>
        </p:nvSpPr>
        <p:spPr>
          <a:xfrm>
            <a:off x="5100759" y="1371213"/>
            <a:ext cx="6412955" cy="652305"/>
          </a:xfrm>
        </p:spPr>
        <p:txBody>
          <a:bodyPr anchor="t" anchorCtr="0">
            <a:normAutofit/>
          </a:bodyPr>
          <a:lstStyle>
            <a:lvl1pPr>
              <a:defRPr sz="2399" b="0">
                <a:solidFill>
                  <a:schemeClr val="tx1">
                    <a:lumMod val="65000"/>
                    <a:lumOff val="35000"/>
                  </a:schemeClr>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95408468-2CD4-157C-1D2D-614765B2DBE5}"/>
              </a:ext>
            </a:extLst>
          </p:cNvPr>
          <p:cNvSpPr>
            <a:spLocks noGrp="1"/>
          </p:cNvSpPr>
          <p:nvPr>
            <p:ph type="sldNum" sz="quarter" idx="16"/>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7803574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1DC10E-FDEF-2DF1-83F2-89239D0406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2" cstate="screen">
            <a:extLst>
              <a:ext uri="{28A0092B-C50C-407E-A947-70E740481C1C}">
                <a14:useLocalDpi xmlns:a14="http://schemas.microsoft.com/office/drawing/2010/main"/>
              </a:ext>
            </a:extLst>
          </a:blip>
          <a:srcRect/>
          <a:stretch/>
        </p:blipFill>
        <p:spPr>
          <a:xfrm>
            <a:off x="-4311" y="0"/>
            <a:ext cx="4660938" cy="6863874"/>
          </a:xfrm>
          <a:prstGeom prst="rect">
            <a:avLst/>
          </a:prstGeom>
        </p:spPr>
      </p:pic>
      <p:sp>
        <p:nvSpPr>
          <p:cNvPr id="13" name="Title 1">
            <a:extLst>
              <a:ext uri="{FF2B5EF4-FFF2-40B4-BE49-F238E27FC236}">
                <a16:creationId xmlns:a16="http://schemas.microsoft.com/office/drawing/2014/main" id="{D7BD7F25-9F15-114B-BB2E-E8CF3CE50C38}"/>
              </a:ext>
            </a:extLst>
          </p:cNvPr>
          <p:cNvSpPr>
            <a:spLocks noGrp="1"/>
          </p:cNvSpPr>
          <p:nvPr>
            <p:ph type="title" hasCustomPrompt="1"/>
          </p:nvPr>
        </p:nvSpPr>
        <p:spPr>
          <a:xfrm>
            <a:off x="5100759" y="480878"/>
            <a:ext cx="6462616" cy="845648"/>
          </a:xfrm>
        </p:spPr>
        <p:txBody>
          <a:bodyPr vert="horz" lIns="91440" tIns="45720" rIns="91440" bIns="45720" rtlCol="0" anchor="ctr">
            <a:normAutofit fontScale="77500" lnSpcReduction="20000"/>
          </a:bodyPr>
          <a:lstStyle>
            <a:lvl1pPr>
              <a:defRPr lang="en-US">
                <a:solidFill>
                  <a:schemeClr val="tx2"/>
                </a:solidFill>
                <a:latin typeface="Arial"/>
                <a:cs typeface="Arial"/>
              </a:defRPr>
            </a:lvl1pPr>
          </a:lstStyle>
          <a:p>
            <a:pPr marL="0" lvl="0"/>
            <a:r>
              <a:rPr lang="en-US"/>
              <a:t>CLICK TO EDIT MASTER TITLE STYLE</a:t>
            </a:r>
          </a:p>
        </p:txBody>
      </p:sp>
      <p:sp>
        <p:nvSpPr>
          <p:cNvPr id="6" name="Content Placeholder 1">
            <a:extLst>
              <a:ext uri="{FF2B5EF4-FFF2-40B4-BE49-F238E27FC236}">
                <a16:creationId xmlns:a16="http://schemas.microsoft.com/office/drawing/2014/main" id="{7084006B-C3F0-74D3-D2A0-667EB8409667}"/>
              </a:ext>
            </a:extLst>
          </p:cNvPr>
          <p:cNvSpPr>
            <a:spLocks noGrp="1"/>
          </p:cNvSpPr>
          <p:nvPr>
            <p:ph idx="15"/>
          </p:nvPr>
        </p:nvSpPr>
        <p:spPr>
          <a:xfrm>
            <a:off x="5100757" y="1347839"/>
            <a:ext cx="6462617" cy="346817"/>
          </a:xfrm>
        </p:spPr>
        <p:txBody>
          <a:bodyPr vert="horz" lIns="91440" tIns="45720" rIns="91440" bIns="45720" rtlCol="0" anchor="ctr">
            <a:normAutofit/>
          </a:bodyPr>
          <a:lstStyle>
            <a:lvl1pPr marL="0" indent="0">
              <a:buNone/>
              <a:defRPr/>
            </a:lvl1pPr>
          </a:lstStyle>
          <a:p>
            <a:pPr defTabSz="914126">
              <a:lnSpc>
                <a:spcPct val="90000"/>
              </a:lnSpc>
            </a:pPr>
            <a:r>
              <a:rPr lang="en-US" sz="1799" b="1">
                <a:solidFill>
                  <a:schemeClr val="accent1"/>
                </a:solidFill>
                <a:latin typeface="+mn-lt"/>
                <a:cs typeface="+mn-cs"/>
              </a:rPr>
              <a:t>John Ladd, Office of Apprenticeship (OA) Administrator</a:t>
            </a:r>
          </a:p>
        </p:txBody>
      </p:sp>
      <p:sp>
        <p:nvSpPr>
          <p:cNvPr id="10" name="Content Placeholder 9">
            <a:extLst>
              <a:ext uri="{FF2B5EF4-FFF2-40B4-BE49-F238E27FC236}">
                <a16:creationId xmlns:a16="http://schemas.microsoft.com/office/drawing/2014/main" id="{D49DAA54-2F89-9E2B-FD98-05D9708E85FB}"/>
              </a:ext>
            </a:extLst>
          </p:cNvPr>
          <p:cNvSpPr>
            <a:spLocks noGrp="1"/>
          </p:cNvSpPr>
          <p:nvPr>
            <p:ph sz="quarter" idx="16"/>
          </p:nvPr>
        </p:nvSpPr>
        <p:spPr>
          <a:xfrm>
            <a:off x="5100896" y="1833563"/>
            <a:ext cx="6462617" cy="4267200"/>
          </a:xfrm>
        </p:spPr>
        <p:txBody>
          <a:bodyPr/>
          <a:lstStyle>
            <a:lvl1pPr>
              <a:defRPr lang="en-US" sz="2199" kern="1200" dirty="0" smtClean="0">
                <a:solidFill>
                  <a:schemeClr val="dk1"/>
                </a:solidFill>
                <a:effectLst/>
                <a:latin typeface="+mn-lt"/>
                <a:ea typeface="+mn-ea"/>
                <a:cs typeface="+mn-cs"/>
              </a:defRPr>
            </a:lvl1pPr>
            <a:lvl2pPr>
              <a:defRPr lang="en-US" sz="2199" kern="1200" dirty="0" smtClean="0">
                <a:solidFill>
                  <a:schemeClr val="dk1"/>
                </a:solidFill>
                <a:effectLst/>
                <a:latin typeface="+mn-lt"/>
                <a:ea typeface="+mn-ea"/>
                <a:cs typeface="+mn-cs"/>
              </a:defRPr>
            </a:lvl2pPr>
            <a:lvl3pPr marL="685388" indent="-228462">
              <a:defRPr/>
            </a:lvl3pPr>
            <a:lvl4pPr marL="685388" indent="-228462">
              <a:defRPr/>
            </a:lvl4pPr>
            <a:lvl5pPr marL="685388" indent="-228462">
              <a:defRPr/>
            </a:lvl5pPr>
          </a:lstStyle>
          <a:p>
            <a:pPr lvl="0"/>
            <a:r>
              <a:rPr lang="en-US"/>
              <a:t>Click to edit Master text styles</a:t>
            </a:r>
          </a:p>
          <a:p>
            <a:pPr lvl="1"/>
            <a:r>
              <a:rPr lang="en-US"/>
              <a:t>Second level</a:t>
            </a:r>
          </a:p>
          <a:p>
            <a:pPr marL="685388" lvl="1" indent="-228462" algn="l" defTabSz="913852" rtl="0" eaLnBrk="1" latinLnBrk="0" hangingPunct="1">
              <a:lnSpc>
                <a:spcPct val="90000"/>
              </a:lnSpc>
              <a:spcBef>
                <a:spcPts val="500"/>
              </a:spcBef>
              <a:buFont typeface="Arial" panose="020B0604020202020204" pitchFamily="34" charset="0"/>
              <a:buChar char="•"/>
            </a:pPr>
            <a:r>
              <a:rPr lang="en-US"/>
              <a:t>Third level</a:t>
            </a:r>
          </a:p>
          <a:p>
            <a:pPr marL="685388" lvl="1" indent="-228462" algn="l" defTabSz="913852" rtl="0" eaLnBrk="1" latinLnBrk="0" hangingPunct="1">
              <a:lnSpc>
                <a:spcPct val="90000"/>
              </a:lnSpc>
              <a:spcBef>
                <a:spcPts val="500"/>
              </a:spcBef>
              <a:buFont typeface="Arial" panose="020B0604020202020204" pitchFamily="34" charset="0"/>
              <a:buChar char="•"/>
            </a:pPr>
            <a:r>
              <a:rPr lang="en-US"/>
              <a:t>Fourth level</a:t>
            </a:r>
          </a:p>
          <a:p>
            <a:pPr marL="685388" lvl="1" indent="-228462" algn="l" defTabSz="913852" rtl="0" eaLnBrk="1" latinLnBrk="0" hangingPunct="1">
              <a:lnSpc>
                <a:spcPct val="90000"/>
              </a:lnSpc>
              <a:spcBef>
                <a:spcPts val="500"/>
              </a:spcBef>
              <a:buFont typeface="Arial" panose="020B0604020202020204" pitchFamily="34" charset="0"/>
              <a:buChar char="•"/>
            </a:pPr>
            <a:r>
              <a:rPr lang="en-US"/>
              <a:t>Fifth level</a:t>
            </a:r>
          </a:p>
        </p:txBody>
      </p:sp>
      <p:sp>
        <p:nvSpPr>
          <p:cNvPr id="14" name="Slide Number Placeholder 13">
            <a:extLst>
              <a:ext uri="{FF2B5EF4-FFF2-40B4-BE49-F238E27FC236}">
                <a16:creationId xmlns:a16="http://schemas.microsoft.com/office/drawing/2014/main" id="{9F49121C-C0C6-BAB6-D9AE-FFCF7D3FE5AC}"/>
              </a:ext>
            </a:extLst>
          </p:cNvPr>
          <p:cNvSpPr>
            <a:spLocks noGrp="1"/>
          </p:cNvSpPr>
          <p:nvPr>
            <p:ph type="sldNum" sz="quarter" idx="17"/>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28815882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75000"/>
                  </a:schemeClr>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
        <p:nvSpPr>
          <p:cNvPr id="10" name="TextBox 9">
            <a:extLst>
              <a:ext uri="{FF2B5EF4-FFF2-40B4-BE49-F238E27FC236}">
                <a16:creationId xmlns:a16="http://schemas.microsoft.com/office/drawing/2014/main" id="{6EBA8120-7327-809E-BEB0-A6C0595D6582}"/>
              </a:ext>
            </a:extLst>
          </p:cNvPr>
          <p:cNvSpPr txBox="1"/>
          <p:nvPr/>
        </p:nvSpPr>
        <p:spPr bwMode="auto">
          <a:xfrm>
            <a:off x="2942864" y="3210748"/>
            <a:ext cx="61630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fld id="{ABFC42FE-CDFC-416E-A71B-AE2AEF31CAE0}" type="datetime1">
              <a:rPr lang="en-US" sz="1799" smtClean="0"/>
              <a:pPr/>
              <a:t>8/20/2024</a:t>
            </a:fld>
            <a:endParaRPr lang="en-US" sz="1799"/>
          </a:p>
        </p:txBody>
      </p:sp>
    </p:spTree>
    <p:extLst>
      <p:ext uri="{BB962C8B-B14F-4D97-AF65-F5344CB8AC3E}">
        <p14:creationId xmlns:p14="http://schemas.microsoft.com/office/powerpoint/2010/main" val="27170850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87C7BF84-D9F6-55AE-484B-94E597DA6963}"/>
              </a:ext>
            </a:extLst>
          </p:cNvPr>
          <p:cNvSpPr>
            <a:spLocks noGrp="1"/>
          </p:cNvSpPr>
          <p:nvPr>
            <p:ph type="pic" sz="quarter" idx="14" hasCustomPrompt="1"/>
          </p:nvPr>
        </p:nvSpPr>
        <p:spPr>
          <a:xfrm>
            <a:off x="7449445" y="0"/>
            <a:ext cx="4781883" cy="6858000"/>
          </a:xfrm>
          <a:solidFill>
            <a:schemeClr val="bg1">
              <a:lumMod val="95000"/>
            </a:schemeClr>
          </a:solidFill>
        </p:spPr>
        <p:txBody>
          <a:bodyPr vert="horz" wrap="square" lIns="91440" tIns="45720" rIns="91440" bIns="45720" rtlCol="0" anchor="ctr" anchorCtr="1">
            <a:noAutofit/>
          </a:bodyPr>
          <a:lstStyle>
            <a:lvl1pPr marL="0" indent="0">
              <a:buNone/>
              <a:defRPr lang="en-GB" sz="1798"/>
            </a:lvl1pPr>
          </a:lstStyle>
          <a:p>
            <a:pPr marL="228462" lvl="0" indent="-228462" algn="ctr"/>
            <a:r>
              <a:rPr lang="en-US" noProof="0"/>
              <a:t>Insert Image</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1018932" y="2137286"/>
            <a:ext cx="3930146" cy="294735"/>
          </a:xfrm>
          <a:prstGeom prst="rect">
            <a:avLst/>
          </a:prstGeom>
        </p:spPr>
        <p:txBody>
          <a:bodyPr vert="horz" lIns="0" tIns="45708" rIns="0" bIns="45708" rtlCol="0" anchor="ctr" anchorCtr="0"/>
          <a:lstStyle>
            <a:lvl1pPr>
              <a:defRPr lang="en-US" sz="900" b="0" spc="300" dirty="0">
                <a:solidFill>
                  <a:schemeClr val="tx2"/>
                </a:solidFill>
                <a:latin typeface="Arial" panose="020B0604020202020204" pitchFamily="34" charset="0"/>
                <a:cs typeface="Arial" panose="020B0604020202020204" pitchFamily="34" charset="0"/>
              </a:defRPr>
            </a:lvl1pPr>
          </a:lstStyle>
          <a:p>
            <a:endParaRPr lang="en-NZ"/>
          </a:p>
        </p:txBody>
      </p:sp>
      <p:sp>
        <p:nvSpPr>
          <p:cNvPr id="13" name="Title 1">
            <a:extLst>
              <a:ext uri="{FF2B5EF4-FFF2-40B4-BE49-F238E27FC236}">
                <a16:creationId xmlns:a16="http://schemas.microsoft.com/office/drawing/2014/main" id="{D7BD7F25-9F15-114B-BB2E-E8CF3CE50C38}"/>
              </a:ext>
            </a:extLst>
          </p:cNvPr>
          <p:cNvSpPr>
            <a:spLocks noGrp="1"/>
          </p:cNvSpPr>
          <p:nvPr>
            <p:ph type="title" hasCustomPrompt="1"/>
          </p:nvPr>
        </p:nvSpPr>
        <p:spPr>
          <a:xfrm>
            <a:off x="1018932" y="3429782"/>
            <a:ext cx="6215962" cy="1311128"/>
          </a:xfrm>
        </p:spPr>
        <p:txBody>
          <a:bodyPr wrap="square" anchor="t" anchorCtr="0">
            <a:spAutoFit/>
          </a:bodyPr>
          <a:lstStyle>
            <a:lvl1pPr>
              <a:defRPr sz="4399" b="0">
                <a:solidFill>
                  <a:schemeClr val="bg1"/>
                </a:solidFill>
              </a:defRPr>
            </a:lvl1pPr>
          </a:lstStyle>
          <a:p>
            <a:r>
              <a:rPr lang="en-US"/>
              <a:t>CLICK TO EDIT MASTER TITLE STYLE</a:t>
            </a:r>
          </a:p>
        </p:txBody>
      </p:sp>
      <p:pic>
        <p:nvPicPr>
          <p:cNvPr id="2" name="Picture 1">
            <a:extLst>
              <a:ext uri="{FF2B5EF4-FFF2-40B4-BE49-F238E27FC236}">
                <a16:creationId xmlns:a16="http://schemas.microsoft.com/office/drawing/2014/main" id="{6252E9A3-791C-0656-301D-EBD6508BC6C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85066" y="657649"/>
            <a:ext cx="2644623" cy="366980"/>
          </a:xfrm>
          <a:prstGeom prst="rect">
            <a:avLst/>
          </a:prstGeom>
        </p:spPr>
      </p:pic>
      <p:sp>
        <p:nvSpPr>
          <p:cNvPr id="4" name="Slide Number Placeholder 3">
            <a:extLst>
              <a:ext uri="{FF2B5EF4-FFF2-40B4-BE49-F238E27FC236}">
                <a16:creationId xmlns:a16="http://schemas.microsoft.com/office/drawing/2014/main" id="{56FA1877-5421-0611-700C-0659C6FD09EC}"/>
              </a:ext>
            </a:extLst>
          </p:cNvPr>
          <p:cNvSpPr>
            <a:spLocks noGrp="1"/>
          </p:cNvSpPr>
          <p:nvPr>
            <p:ph type="sldNum" sz="quarter" idx="15"/>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3028764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87C7BF84-D9F6-55AE-484B-94E597DA6963}"/>
              </a:ext>
            </a:extLst>
          </p:cNvPr>
          <p:cNvSpPr>
            <a:spLocks noGrp="1"/>
          </p:cNvSpPr>
          <p:nvPr>
            <p:ph type="pic" sz="quarter" idx="14" hasCustomPrompt="1"/>
          </p:nvPr>
        </p:nvSpPr>
        <p:spPr>
          <a:xfrm>
            <a:off x="0" y="0"/>
            <a:ext cx="4220482" cy="6858000"/>
          </a:xfrm>
          <a:solidFill>
            <a:schemeClr val="bg1">
              <a:lumMod val="95000"/>
            </a:schemeClr>
          </a:solidFill>
        </p:spPr>
        <p:txBody>
          <a:bodyPr vert="horz" wrap="square" lIns="91440" tIns="45720" rIns="91440" bIns="45720" rtlCol="0" anchor="ctr" anchorCtr="1">
            <a:noAutofit/>
          </a:bodyPr>
          <a:lstStyle>
            <a:lvl1pPr marL="0" indent="0">
              <a:buNone/>
              <a:defRPr lang="en-GB" sz="1799"/>
            </a:lvl1pPr>
          </a:lstStyle>
          <a:p>
            <a:pPr marL="228531" lvl="0" indent="-228531" algn="ctr"/>
            <a:r>
              <a:rPr lang="en-US" noProof="0"/>
              <a:t>Insert Image</a:t>
            </a:r>
          </a:p>
        </p:txBody>
      </p:sp>
      <p:sp>
        <p:nvSpPr>
          <p:cNvPr id="11" name="Content Placeholder 2">
            <a:extLst>
              <a:ext uri="{FF2B5EF4-FFF2-40B4-BE49-F238E27FC236}">
                <a16:creationId xmlns:a16="http://schemas.microsoft.com/office/drawing/2014/main" id="{580F8FBD-70BE-D64B-A605-9444670B776E}"/>
              </a:ext>
            </a:extLst>
          </p:cNvPr>
          <p:cNvSpPr>
            <a:spLocks noGrp="1"/>
          </p:cNvSpPr>
          <p:nvPr>
            <p:ph idx="13" hasCustomPrompt="1"/>
          </p:nvPr>
        </p:nvSpPr>
        <p:spPr>
          <a:xfrm>
            <a:off x="4675403" y="1448000"/>
            <a:ext cx="3162311"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7" name="Slide Number Placeholder 5">
            <a:extLst>
              <a:ext uri="{FF2B5EF4-FFF2-40B4-BE49-F238E27FC236}">
                <a16:creationId xmlns:a16="http://schemas.microsoft.com/office/drawing/2014/main" id="{C6ADCEE5-A0E4-3646-AA1F-A1B0A53C3EBE}"/>
              </a:ext>
            </a:extLst>
          </p:cNvPr>
          <p:cNvSpPr>
            <a:spLocks noGrp="1"/>
          </p:cNvSpPr>
          <p:nvPr>
            <p:ph type="sldNum" sz="quarter" idx="4"/>
          </p:nvPr>
        </p:nvSpPr>
        <p:spPr>
          <a:xfrm>
            <a:off x="842536" y="6215443"/>
            <a:ext cx="352792"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pPr algn="l" defTabSz="914400" eaLnBrk="1" hangingPunct="1"/>
            <a:fld id="{D61AABEC-672F-4B68-B914-690DA978312C}" type="slidenum">
              <a:rPr lang="en-US" smtClean="0"/>
              <a:pPr algn="l" defTabSz="914400" eaLnBrk="1" hangingPunct="1"/>
              <a:t>‹#›</a:t>
            </a:fld>
            <a:r>
              <a:rPr lang="en-US"/>
              <a:t> </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4675403" y="5726436"/>
            <a:ext cx="6670884"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pPr defTabSz="914400" eaLnBrk="1" hangingPunct="1"/>
            <a:endParaRPr lang="en-US">
              <a:solidFill>
                <a:schemeClr val="bg1">
                  <a:lumMod val="50000"/>
                </a:schemeClr>
              </a:solidFill>
            </a:endParaRPr>
          </a:p>
        </p:txBody>
      </p:sp>
      <p:sp>
        <p:nvSpPr>
          <p:cNvPr id="13" name="Title 1">
            <a:extLst>
              <a:ext uri="{FF2B5EF4-FFF2-40B4-BE49-F238E27FC236}">
                <a16:creationId xmlns:a16="http://schemas.microsoft.com/office/drawing/2014/main" id="{D7BD7F25-9F15-114B-BB2E-E8CF3CE50C38}"/>
              </a:ext>
            </a:extLst>
          </p:cNvPr>
          <p:cNvSpPr>
            <a:spLocks noGrp="1"/>
          </p:cNvSpPr>
          <p:nvPr>
            <p:ph type="title" hasCustomPrompt="1"/>
          </p:nvPr>
        </p:nvSpPr>
        <p:spPr>
          <a:xfrm>
            <a:off x="4675404" y="556050"/>
            <a:ext cx="6215962" cy="867930"/>
          </a:xfrm>
        </p:spPr>
        <p:txBody>
          <a:bodyPr wrap="square" anchor="t" anchorCtr="0">
            <a:spAutoFit/>
          </a:bodyPr>
          <a:lstStyle>
            <a:lvl1pPr>
              <a:defRPr sz="2800" b="0">
                <a:solidFill>
                  <a:schemeClr val="tx1">
                    <a:lumMod val="65000"/>
                    <a:lumOff val="35000"/>
                  </a:schemeClr>
                </a:solidFill>
              </a:defRPr>
            </a:lvl1pPr>
          </a:lstStyle>
          <a:p>
            <a:r>
              <a:rPr lang="en-US"/>
              <a:t>CLICK TO EDIT MASTER TITLE STYLE</a:t>
            </a:r>
          </a:p>
        </p:txBody>
      </p:sp>
      <p:sp>
        <p:nvSpPr>
          <p:cNvPr id="4" name="Content Placeholder 2">
            <a:extLst>
              <a:ext uri="{FF2B5EF4-FFF2-40B4-BE49-F238E27FC236}">
                <a16:creationId xmlns:a16="http://schemas.microsoft.com/office/drawing/2014/main" id="{93481B86-D846-9DBF-4F1A-14D7C86549E7}"/>
              </a:ext>
            </a:extLst>
          </p:cNvPr>
          <p:cNvSpPr>
            <a:spLocks noGrp="1"/>
          </p:cNvSpPr>
          <p:nvPr>
            <p:ph idx="15" hasCustomPrompt="1"/>
          </p:nvPr>
        </p:nvSpPr>
        <p:spPr>
          <a:xfrm>
            <a:off x="8169718" y="1448000"/>
            <a:ext cx="3162311"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Tree>
    <p:extLst>
      <p:ext uri="{BB962C8B-B14F-4D97-AF65-F5344CB8AC3E}">
        <p14:creationId xmlns:p14="http://schemas.microsoft.com/office/powerpoint/2010/main" val="29939709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537" y="5726438"/>
            <a:ext cx="10503751"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5" name="Title 1">
            <a:extLst>
              <a:ext uri="{FF2B5EF4-FFF2-40B4-BE49-F238E27FC236}">
                <a16:creationId xmlns:a16="http://schemas.microsoft.com/office/drawing/2014/main" id="{E54027AB-D885-DF4F-9445-717B8E8FBE26}"/>
              </a:ext>
            </a:extLst>
          </p:cNvPr>
          <p:cNvSpPr>
            <a:spLocks noGrp="1"/>
          </p:cNvSpPr>
          <p:nvPr>
            <p:ph type="title" hasCustomPrompt="1"/>
          </p:nvPr>
        </p:nvSpPr>
        <p:spPr>
          <a:xfrm>
            <a:off x="837982" y="556052"/>
            <a:ext cx="10675731" cy="480131"/>
          </a:xfrm>
        </p:spPr>
        <p:txBody>
          <a:bodyPr anchor="t" anchorCtr="0">
            <a:spAutoFit/>
          </a:bodyPr>
          <a:lstStyle>
            <a:lvl1pPr>
              <a:defRPr sz="2799" b="0">
                <a:solidFill>
                  <a:schemeClr val="tx1">
                    <a:lumMod val="65000"/>
                    <a:lumOff val="35000"/>
                  </a:schemeClr>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35A0D5E3-9092-914A-5B06-70D03569198C}"/>
              </a:ext>
            </a:extLst>
          </p:cNvPr>
          <p:cNvSpPr>
            <a:spLocks noGrp="1"/>
          </p:cNvSpPr>
          <p:nvPr>
            <p:ph type="sldNum" sz="quarter" idx="12"/>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24856036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537" y="5726438"/>
            <a:ext cx="10503751"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9" name="Content Placeholder 2">
            <a:extLst>
              <a:ext uri="{FF2B5EF4-FFF2-40B4-BE49-F238E27FC236}">
                <a16:creationId xmlns:a16="http://schemas.microsoft.com/office/drawing/2014/main" id="{D7977C82-B5B4-FC48-AB8C-91EAA6119067}"/>
              </a:ext>
            </a:extLst>
          </p:cNvPr>
          <p:cNvSpPr>
            <a:spLocks noGrp="1"/>
          </p:cNvSpPr>
          <p:nvPr>
            <p:ph idx="12" hasCustomPrompt="1"/>
          </p:nvPr>
        </p:nvSpPr>
        <p:spPr>
          <a:xfrm>
            <a:off x="837982" y="1448002"/>
            <a:ext cx="10503751"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0" name="Title 1">
            <a:extLst>
              <a:ext uri="{FF2B5EF4-FFF2-40B4-BE49-F238E27FC236}">
                <a16:creationId xmlns:a16="http://schemas.microsoft.com/office/drawing/2014/main" id="{77B169F6-E67B-9142-BD40-8381CE5BFA77}"/>
              </a:ext>
            </a:extLst>
          </p:cNvPr>
          <p:cNvSpPr>
            <a:spLocks noGrp="1"/>
          </p:cNvSpPr>
          <p:nvPr>
            <p:ph type="title" hasCustomPrompt="1"/>
          </p:nvPr>
        </p:nvSpPr>
        <p:spPr>
          <a:xfrm>
            <a:off x="837982" y="556052"/>
            <a:ext cx="10675731" cy="480131"/>
          </a:xfrm>
        </p:spPr>
        <p:txBody>
          <a:bodyPr anchor="t" anchorCtr="0">
            <a:spAutoFit/>
          </a:bodyPr>
          <a:lstStyle>
            <a:lvl1pPr>
              <a:defRPr sz="2799" b="0">
                <a:solidFill>
                  <a:schemeClr val="tx1">
                    <a:lumMod val="65000"/>
                    <a:lumOff val="35000"/>
                  </a:schemeClr>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73CBD1C9-BEDA-AFAE-D165-51FF60F1B8B4}"/>
              </a:ext>
            </a:extLst>
          </p:cNvPr>
          <p:cNvSpPr>
            <a:spLocks noGrp="1"/>
          </p:cNvSpPr>
          <p:nvPr>
            <p:ph type="sldNum" sz="quarter" idx="13"/>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15246741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87C7BF84-D9F6-55AE-484B-94E597DA6963}"/>
              </a:ext>
            </a:extLst>
          </p:cNvPr>
          <p:cNvSpPr>
            <a:spLocks noGrp="1"/>
          </p:cNvSpPr>
          <p:nvPr>
            <p:ph type="pic" sz="quarter" idx="14" hasCustomPrompt="1"/>
          </p:nvPr>
        </p:nvSpPr>
        <p:spPr>
          <a:xfrm>
            <a:off x="0" y="0"/>
            <a:ext cx="4220482" cy="6858000"/>
          </a:xfrm>
          <a:solidFill>
            <a:schemeClr val="bg1">
              <a:lumMod val="95000"/>
            </a:schemeClr>
          </a:solidFill>
        </p:spPr>
        <p:txBody>
          <a:bodyPr vert="horz" wrap="square" lIns="91440" tIns="45720" rIns="91440" bIns="45720" rtlCol="0" anchor="ctr" anchorCtr="1">
            <a:noAutofit/>
          </a:bodyPr>
          <a:lstStyle>
            <a:lvl1pPr marL="0" indent="0">
              <a:buNone/>
              <a:defRPr lang="en-GB" sz="1798"/>
            </a:lvl1pPr>
          </a:lstStyle>
          <a:p>
            <a:pPr marL="228462" lvl="0" indent="-228462" algn="ctr"/>
            <a:r>
              <a:rPr lang="en-US" noProof="0"/>
              <a:t>Insert Image</a:t>
            </a:r>
          </a:p>
        </p:txBody>
      </p:sp>
      <p:sp>
        <p:nvSpPr>
          <p:cNvPr id="11" name="Content Placeholder 2">
            <a:extLst>
              <a:ext uri="{FF2B5EF4-FFF2-40B4-BE49-F238E27FC236}">
                <a16:creationId xmlns:a16="http://schemas.microsoft.com/office/drawing/2014/main" id="{580F8FBD-70BE-D64B-A605-9444670B776E}"/>
              </a:ext>
            </a:extLst>
          </p:cNvPr>
          <p:cNvSpPr>
            <a:spLocks noGrp="1"/>
          </p:cNvSpPr>
          <p:nvPr>
            <p:ph idx="13" hasCustomPrompt="1"/>
          </p:nvPr>
        </p:nvSpPr>
        <p:spPr>
          <a:xfrm>
            <a:off x="4675404" y="1448002"/>
            <a:ext cx="3162311"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4675403" y="5726438"/>
            <a:ext cx="6670884"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13" name="Title 1">
            <a:extLst>
              <a:ext uri="{FF2B5EF4-FFF2-40B4-BE49-F238E27FC236}">
                <a16:creationId xmlns:a16="http://schemas.microsoft.com/office/drawing/2014/main" id="{D7BD7F25-9F15-114B-BB2E-E8CF3CE50C38}"/>
              </a:ext>
            </a:extLst>
          </p:cNvPr>
          <p:cNvSpPr>
            <a:spLocks noGrp="1"/>
          </p:cNvSpPr>
          <p:nvPr>
            <p:ph type="title" hasCustomPrompt="1"/>
          </p:nvPr>
        </p:nvSpPr>
        <p:spPr>
          <a:xfrm>
            <a:off x="4675405" y="556050"/>
            <a:ext cx="4316112" cy="867930"/>
          </a:xfrm>
        </p:spPr>
        <p:txBody>
          <a:bodyPr wrap="square" anchor="t" anchorCtr="0">
            <a:spAutoFit/>
          </a:bodyPr>
          <a:lstStyle>
            <a:lvl1pPr>
              <a:defRPr sz="2799" b="0">
                <a:solidFill>
                  <a:schemeClr val="tx1">
                    <a:lumMod val="65000"/>
                    <a:lumOff val="35000"/>
                  </a:schemeClr>
                </a:solidFill>
              </a:defRPr>
            </a:lvl1pPr>
          </a:lstStyle>
          <a:p>
            <a:r>
              <a:rPr lang="en-US"/>
              <a:t>CLICK TO EDIT MASTER TITLE STYLE</a:t>
            </a:r>
          </a:p>
        </p:txBody>
      </p:sp>
      <p:sp>
        <p:nvSpPr>
          <p:cNvPr id="4" name="Content Placeholder 2">
            <a:extLst>
              <a:ext uri="{FF2B5EF4-FFF2-40B4-BE49-F238E27FC236}">
                <a16:creationId xmlns:a16="http://schemas.microsoft.com/office/drawing/2014/main" id="{93481B86-D846-9DBF-4F1A-14D7C86549E7}"/>
              </a:ext>
            </a:extLst>
          </p:cNvPr>
          <p:cNvSpPr>
            <a:spLocks noGrp="1"/>
          </p:cNvSpPr>
          <p:nvPr>
            <p:ph idx="15" hasCustomPrompt="1"/>
          </p:nvPr>
        </p:nvSpPr>
        <p:spPr>
          <a:xfrm>
            <a:off x="8169719" y="1448002"/>
            <a:ext cx="3162311"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2" name="Slide Number Placeholder 1">
            <a:extLst>
              <a:ext uri="{FF2B5EF4-FFF2-40B4-BE49-F238E27FC236}">
                <a16:creationId xmlns:a16="http://schemas.microsoft.com/office/drawing/2014/main" id="{E4DF0934-A78E-1C57-719A-8DB40890670B}"/>
              </a:ext>
            </a:extLst>
          </p:cNvPr>
          <p:cNvSpPr>
            <a:spLocks noGrp="1"/>
          </p:cNvSpPr>
          <p:nvPr>
            <p:ph type="sldNum" sz="quarter" idx="16"/>
          </p:nvPr>
        </p:nvSpPr>
        <p:spPr/>
        <p:txBody>
          <a:bodyPr/>
          <a:lstStyle/>
          <a:p>
            <a:fld id="{D61AABEC-672F-4B68-B914-690DA978312C}" type="slidenum">
              <a:rPr lang="en-US" smtClean="0"/>
              <a:pPr/>
              <a:t>‹#›</a:t>
            </a:fld>
            <a:endParaRPr lang="en-US"/>
          </a:p>
        </p:txBody>
      </p:sp>
      <p:pic>
        <p:nvPicPr>
          <p:cNvPr id="5" name="Picture 4">
            <a:extLst>
              <a:ext uri="{FF2B5EF4-FFF2-40B4-BE49-F238E27FC236}">
                <a16:creationId xmlns:a16="http://schemas.microsoft.com/office/drawing/2014/main" id="{8D5DE23E-1FDA-4095-6EDE-D1CC840742A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991517" y="339323"/>
            <a:ext cx="2964297" cy="913587"/>
          </a:xfrm>
          <a:prstGeom prst="rect">
            <a:avLst/>
          </a:prstGeom>
        </p:spPr>
      </p:pic>
    </p:spTree>
    <p:extLst>
      <p:ext uri="{BB962C8B-B14F-4D97-AF65-F5344CB8AC3E}">
        <p14:creationId xmlns:p14="http://schemas.microsoft.com/office/powerpoint/2010/main" val="34917363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80F8FBD-70BE-D64B-A605-9444670B776E}"/>
              </a:ext>
            </a:extLst>
          </p:cNvPr>
          <p:cNvSpPr>
            <a:spLocks noGrp="1"/>
          </p:cNvSpPr>
          <p:nvPr>
            <p:ph idx="13" hasCustomPrompt="1"/>
          </p:nvPr>
        </p:nvSpPr>
        <p:spPr>
          <a:xfrm>
            <a:off x="837982" y="1448002"/>
            <a:ext cx="5098793"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2" name="Content Placeholder 2">
            <a:extLst>
              <a:ext uri="{FF2B5EF4-FFF2-40B4-BE49-F238E27FC236}">
                <a16:creationId xmlns:a16="http://schemas.microsoft.com/office/drawing/2014/main" id="{F8054575-B9FB-3747-9C58-26000E9E51EA}"/>
              </a:ext>
            </a:extLst>
          </p:cNvPr>
          <p:cNvSpPr>
            <a:spLocks noGrp="1"/>
          </p:cNvSpPr>
          <p:nvPr>
            <p:ph idx="14" hasCustomPrompt="1"/>
          </p:nvPr>
        </p:nvSpPr>
        <p:spPr>
          <a:xfrm>
            <a:off x="6247493" y="1447102"/>
            <a:ext cx="5098793"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537" y="5726438"/>
            <a:ext cx="10503751"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13" name="Title 1">
            <a:extLst>
              <a:ext uri="{FF2B5EF4-FFF2-40B4-BE49-F238E27FC236}">
                <a16:creationId xmlns:a16="http://schemas.microsoft.com/office/drawing/2014/main" id="{D7BD7F25-9F15-114B-BB2E-E8CF3CE50C38}"/>
              </a:ext>
            </a:extLst>
          </p:cNvPr>
          <p:cNvSpPr>
            <a:spLocks noGrp="1"/>
          </p:cNvSpPr>
          <p:nvPr>
            <p:ph type="title" hasCustomPrompt="1"/>
          </p:nvPr>
        </p:nvSpPr>
        <p:spPr>
          <a:xfrm>
            <a:off x="837982" y="556052"/>
            <a:ext cx="10675731" cy="480131"/>
          </a:xfrm>
        </p:spPr>
        <p:txBody>
          <a:bodyPr anchor="t" anchorCtr="0">
            <a:spAutoFit/>
          </a:bodyPr>
          <a:lstStyle>
            <a:lvl1pPr>
              <a:defRPr sz="2799" b="0">
                <a:solidFill>
                  <a:schemeClr val="tx1">
                    <a:lumMod val="65000"/>
                    <a:lumOff val="35000"/>
                  </a:schemeClr>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0CE4D0B3-FF46-7C8B-C0DB-0539D3D03483}"/>
              </a:ext>
            </a:extLst>
          </p:cNvPr>
          <p:cNvSpPr>
            <a:spLocks noGrp="1"/>
          </p:cNvSpPr>
          <p:nvPr>
            <p:ph type="sldNum" sz="quarter" idx="15"/>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18683451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837E1B69-BA3B-134C-9565-C79D2A177B92}"/>
              </a:ext>
            </a:extLst>
          </p:cNvPr>
          <p:cNvSpPr>
            <a:spLocks noGrp="1"/>
          </p:cNvSpPr>
          <p:nvPr>
            <p:ph idx="14" hasCustomPrompt="1"/>
          </p:nvPr>
        </p:nvSpPr>
        <p:spPr>
          <a:xfrm>
            <a:off x="837982" y="1448002"/>
            <a:ext cx="3201753"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4" name="Content Placeholder 2">
            <a:extLst>
              <a:ext uri="{FF2B5EF4-FFF2-40B4-BE49-F238E27FC236}">
                <a16:creationId xmlns:a16="http://schemas.microsoft.com/office/drawing/2014/main" id="{A377C75E-6280-4E45-BABF-28D7E326DD96}"/>
              </a:ext>
            </a:extLst>
          </p:cNvPr>
          <p:cNvSpPr>
            <a:spLocks noGrp="1"/>
          </p:cNvSpPr>
          <p:nvPr>
            <p:ph idx="15" hasCustomPrompt="1"/>
          </p:nvPr>
        </p:nvSpPr>
        <p:spPr>
          <a:xfrm>
            <a:off x="4488981" y="1448002"/>
            <a:ext cx="3201753"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6" name="Content Placeholder 2">
            <a:extLst>
              <a:ext uri="{FF2B5EF4-FFF2-40B4-BE49-F238E27FC236}">
                <a16:creationId xmlns:a16="http://schemas.microsoft.com/office/drawing/2014/main" id="{A549B42C-9DF4-A744-9D0C-3E75855D0D04}"/>
              </a:ext>
            </a:extLst>
          </p:cNvPr>
          <p:cNvSpPr>
            <a:spLocks noGrp="1"/>
          </p:cNvSpPr>
          <p:nvPr>
            <p:ph idx="16" hasCustomPrompt="1"/>
          </p:nvPr>
        </p:nvSpPr>
        <p:spPr>
          <a:xfrm>
            <a:off x="8139980" y="1448002"/>
            <a:ext cx="3201753"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256" indent="-310979">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0" name="Title 1">
            <a:extLst>
              <a:ext uri="{FF2B5EF4-FFF2-40B4-BE49-F238E27FC236}">
                <a16:creationId xmlns:a16="http://schemas.microsoft.com/office/drawing/2014/main" id="{D9FC7448-BCAB-5A41-BCC6-12E789D74A2F}"/>
              </a:ext>
            </a:extLst>
          </p:cNvPr>
          <p:cNvSpPr>
            <a:spLocks noGrp="1"/>
          </p:cNvSpPr>
          <p:nvPr>
            <p:ph type="title" hasCustomPrompt="1"/>
          </p:nvPr>
        </p:nvSpPr>
        <p:spPr>
          <a:xfrm>
            <a:off x="837982" y="556052"/>
            <a:ext cx="10675731" cy="480131"/>
          </a:xfrm>
        </p:spPr>
        <p:txBody>
          <a:bodyPr anchor="t" anchorCtr="0">
            <a:spAutoFit/>
          </a:bodyPr>
          <a:lstStyle>
            <a:lvl1pPr>
              <a:defRPr sz="2799" b="0">
                <a:solidFill>
                  <a:schemeClr val="tx1">
                    <a:lumMod val="65000"/>
                    <a:lumOff val="35000"/>
                  </a:schemeClr>
                </a:solidFill>
              </a:defRPr>
            </a:lvl1pPr>
          </a:lstStyle>
          <a:p>
            <a:r>
              <a:rPr lang="en-US"/>
              <a:t>CLICK TO EDIT MASTER TITLE STYLE</a:t>
            </a:r>
          </a:p>
        </p:txBody>
      </p:sp>
      <p:sp>
        <p:nvSpPr>
          <p:cNvPr id="11" name="Footer Placeholder 4">
            <a:extLst>
              <a:ext uri="{FF2B5EF4-FFF2-40B4-BE49-F238E27FC236}">
                <a16:creationId xmlns:a16="http://schemas.microsoft.com/office/drawing/2014/main" id="{4A27D1BC-0D14-2841-8866-720B13FCEE8C}"/>
              </a:ext>
            </a:extLst>
          </p:cNvPr>
          <p:cNvSpPr>
            <a:spLocks noGrp="1"/>
          </p:cNvSpPr>
          <p:nvPr>
            <p:ph type="ftr" sz="quarter" idx="11"/>
          </p:nvPr>
        </p:nvSpPr>
        <p:spPr>
          <a:xfrm>
            <a:off x="842537" y="5726438"/>
            <a:ext cx="10503751"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US"/>
          </a:p>
        </p:txBody>
      </p:sp>
      <p:sp>
        <p:nvSpPr>
          <p:cNvPr id="2" name="Slide Number Placeholder 1">
            <a:extLst>
              <a:ext uri="{FF2B5EF4-FFF2-40B4-BE49-F238E27FC236}">
                <a16:creationId xmlns:a16="http://schemas.microsoft.com/office/drawing/2014/main" id="{27861B6C-29B6-AA52-9BB9-9A32FC4674CF}"/>
              </a:ext>
            </a:extLst>
          </p:cNvPr>
          <p:cNvSpPr>
            <a:spLocks noGrp="1"/>
          </p:cNvSpPr>
          <p:nvPr>
            <p:ph type="sldNum" sz="quarter" idx="17"/>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16202498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Placeholder-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1"/>
            <a:ext cx="12188825" cy="6858000"/>
          </a:xfrm>
          <a:solidFill>
            <a:schemeClr val="bg1">
              <a:lumMod val="95000"/>
            </a:schemeClr>
          </a:solidFill>
        </p:spPr>
        <p:txBody>
          <a:bodyPr rtlCol="0">
            <a:normAutofit/>
          </a:bodyPr>
          <a:lstStyle>
            <a:lvl1pPr>
              <a:defRPr sz="1400"/>
            </a:lvl1pPr>
          </a:lstStyle>
          <a:p>
            <a:pPr lvl="0"/>
            <a:endParaRPr lang="en-US" noProof="0"/>
          </a:p>
        </p:txBody>
      </p:sp>
      <p:sp>
        <p:nvSpPr>
          <p:cNvPr id="2" name="Slide Number Placeholder 1">
            <a:extLst>
              <a:ext uri="{FF2B5EF4-FFF2-40B4-BE49-F238E27FC236}">
                <a16:creationId xmlns:a16="http://schemas.microsoft.com/office/drawing/2014/main" id="{76DD4DBF-FDC8-5241-FA38-99843FFA8FDD}"/>
              </a:ext>
            </a:extLst>
          </p:cNvPr>
          <p:cNvSpPr>
            <a:spLocks noGrp="1"/>
          </p:cNvSpPr>
          <p:nvPr>
            <p:ph type="sldNum" sz="quarter" idx="11"/>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18264458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Placeholder-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9635648"/>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538" y="5726440"/>
            <a:ext cx="10503751"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NZ"/>
          </a:p>
        </p:txBody>
      </p:sp>
      <p:sp>
        <p:nvSpPr>
          <p:cNvPr id="5" name="Title 1">
            <a:extLst>
              <a:ext uri="{FF2B5EF4-FFF2-40B4-BE49-F238E27FC236}">
                <a16:creationId xmlns:a16="http://schemas.microsoft.com/office/drawing/2014/main" id="{E54027AB-D885-DF4F-9445-717B8E8FBE26}"/>
              </a:ext>
            </a:extLst>
          </p:cNvPr>
          <p:cNvSpPr>
            <a:spLocks noGrp="1"/>
          </p:cNvSpPr>
          <p:nvPr>
            <p:ph type="title" hasCustomPrompt="1"/>
          </p:nvPr>
        </p:nvSpPr>
        <p:spPr>
          <a:xfrm>
            <a:off x="837983" y="556051"/>
            <a:ext cx="10675731" cy="652305"/>
          </a:xfrm>
        </p:spPr>
        <p:txBody>
          <a:bodyPr anchor="t" anchorCtr="0">
            <a:normAutofit/>
          </a:bodyPr>
          <a:lstStyle>
            <a:lvl1pPr>
              <a:defRPr sz="2998" b="0">
                <a:solidFill>
                  <a:schemeClr val="tx1">
                    <a:lumMod val="65000"/>
                    <a:lumOff val="35000"/>
                  </a:schemeClr>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CB3AA9B2-FE6B-8A4F-1063-30E1D94A1117}"/>
              </a:ext>
            </a:extLst>
          </p:cNvPr>
          <p:cNvSpPr>
            <a:spLocks noGrp="1"/>
          </p:cNvSpPr>
          <p:nvPr>
            <p:ph type="sldNum" sz="quarter" idx="12"/>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13317440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2200C28-C09D-D91C-C31C-FB4B2FB61E1F}"/>
              </a:ext>
            </a:extLst>
          </p:cNvPr>
          <p:cNvSpPr>
            <a:spLocks noGrp="1"/>
          </p:cNvSpPr>
          <p:nvPr>
            <p:ph type="pic" sz="quarter" idx="15"/>
          </p:nvPr>
        </p:nvSpPr>
        <p:spPr>
          <a:xfrm>
            <a:off x="0" y="0"/>
            <a:ext cx="4577158" cy="6858000"/>
          </a:xfrm>
          <a:pattFill prst="pct20">
            <a:fgClr>
              <a:schemeClr val="bg2"/>
            </a:fgClr>
            <a:bgClr>
              <a:schemeClr val="bg1"/>
            </a:bgClr>
          </a:pattFill>
        </p:spPr>
        <p:txBody>
          <a:bodyPr/>
          <a:lstStyle/>
          <a:p>
            <a:endParaRPr lang="en-US"/>
          </a:p>
        </p:txBody>
      </p:sp>
      <p:sp>
        <p:nvSpPr>
          <p:cNvPr id="11" name="Content Placeholder 2">
            <a:extLst>
              <a:ext uri="{FF2B5EF4-FFF2-40B4-BE49-F238E27FC236}">
                <a16:creationId xmlns:a16="http://schemas.microsoft.com/office/drawing/2014/main" id="{580F8FBD-70BE-D64B-A605-9444670B776E}"/>
              </a:ext>
            </a:extLst>
          </p:cNvPr>
          <p:cNvSpPr>
            <a:spLocks noGrp="1"/>
          </p:cNvSpPr>
          <p:nvPr>
            <p:ph idx="13" hasCustomPrompt="1"/>
          </p:nvPr>
        </p:nvSpPr>
        <p:spPr>
          <a:xfrm>
            <a:off x="5100757" y="2279374"/>
            <a:ext cx="2967715" cy="3207416"/>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123" indent="-310886">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2" name="Content Placeholder 2">
            <a:extLst>
              <a:ext uri="{FF2B5EF4-FFF2-40B4-BE49-F238E27FC236}">
                <a16:creationId xmlns:a16="http://schemas.microsoft.com/office/drawing/2014/main" id="{F8054575-B9FB-3747-9C58-26000E9E51EA}"/>
              </a:ext>
            </a:extLst>
          </p:cNvPr>
          <p:cNvSpPr>
            <a:spLocks noGrp="1"/>
          </p:cNvSpPr>
          <p:nvPr>
            <p:ph idx="14" hasCustomPrompt="1"/>
          </p:nvPr>
        </p:nvSpPr>
        <p:spPr>
          <a:xfrm>
            <a:off x="8545999" y="2278474"/>
            <a:ext cx="2967715" cy="3207416"/>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123" indent="-310886">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5100759" y="5726437"/>
            <a:ext cx="6245530" cy="316554"/>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endParaRPr lang="en-NZ"/>
          </a:p>
        </p:txBody>
      </p:sp>
      <p:sp>
        <p:nvSpPr>
          <p:cNvPr id="13" name="Title 1">
            <a:extLst>
              <a:ext uri="{FF2B5EF4-FFF2-40B4-BE49-F238E27FC236}">
                <a16:creationId xmlns:a16="http://schemas.microsoft.com/office/drawing/2014/main" id="{D7BD7F25-9F15-114B-BB2E-E8CF3CE50C38}"/>
              </a:ext>
            </a:extLst>
          </p:cNvPr>
          <p:cNvSpPr>
            <a:spLocks noGrp="1"/>
          </p:cNvSpPr>
          <p:nvPr>
            <p:ph type="title"/>
          </p:nvPr>
        </p:nvSpPr>
        <p:spPr>
          <a:xfrm>
            <a:off x="5100759" y="1371213"/>
            <a:ext cx="6412955" cy="652305"/>
          </a:xfrm>
        </p:spPr>
        <p:txBody>
          <a:bodyPr anchor="t" anchorCtr="0">
            <a:normAutofit/>
          </a:bodyPr>
          <a:lstStyle>
            <a:lvl1pPr>
              <a:defRPr sz="2998" b="0">
                <a:solidFill>
                  <a:schemeClr val="tx1">
                    <a:lumMod val="65000"/>
                    <a:lumOff val="35000"/>
                  </a:schemeClr>
                </a:solidFill>
              </a:defRPr>
            </a:lvl1pPr>
          </a:lstStyle>
          <a:p>
            <a:r>
              <a:rPr lang="en-US"/>
              <a:t>Click to edit Master title style</a:t>
            </a:r>
          </a:p>
        </p:txBody>
      </p:sp>
      <p:sp>
        <p:nvSpPr>
          <p:cNvPr id="2" name="Slide Number Placeholder 1">
            <a:extLst>
              <a:ext uri="{FF2B5EF4-FFF2-40B4-BE49-F238E27FC236}">
                <a16:creationId xmlns:a16="http://schemas.microsoft.com/office/drawing/2014/main" id="{A5A5B17A-3845-1BB8-C894-A1ADF125F3F9}"/>
              </a:ext>
            </a:extLst>
          </p:cNvPr>
          <p:cNvSpPr>
            <a:spLocks noGrp="1"/>
          </p:cNvSpPr>
          <p:nvPr>
            <p:ph type="sldNum" sz="quarter" idx="16"/>
          </p:nvPr>
        </p:nvSpPr>
        <p:spPr/>
        <p:txBody>
          <a:bodyPr/>
          <a:lstStyle/>
          <a:p>
            <a:fld id="{D61AABEC-672F-4B68-B914-690DA978312C}" type="slidenum">
              <a:rPr lang="en-US" smtClean="0"/>
              <a:pPr/>
              <a:t>‹#›</a:t>
            </a:fld>
            <a:endParaRPr lang="en-US"/>
          </a:p>
        </p:txBody>
      </p:sp>
    </p:spTree>
    <p:extLst>
      <p:ext uri="{BB962C8B-B14F-4D97-AF65-F5344CB8AC3E}">
        <p14:creationId xmlns:p14="http://schemas.microsoft.com/office/powerpoint/2010/main" val="642825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580F8FBD-70BE-D64B-A605-9444670B776E}"/>
              </a:ext>
            </a:extLst>
          </p:cNvPr>
          <p:cNvSpPr>
            <a:spLocks noGrp="1"/>
          </p:cNvSpPr>
          <p:nvPr>
            <p:ph idx="13" hasCustomPrompt="1"/>
          </p:nvPr>
        </p:nvSpPr>
        <p:spPr>
          <a:xfrm>
            <a:off x="837981" y="1448000"/>
            <a:ext cx="5098793"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2" name="Content Placeholder 2">
            <a:extLst>
              <a:ext uri="{FF2B5EF4-FFF2-40B4-BE49-F238E27FC236}">
                <a16:creationId xmlns:a16="http://schemas.microsoft.com/office/drawing/2014/main" id="{F8054575-B9FB-3747-9C58-26000E9E51EA}"/>
              </a:ext>
            </a:extLst>
          </p:cNvPr>
          <p:cNvSpPr>
            <a:spLocks noGrp="1"/>
          </p:cNvSpPr>
          <p:nvPr>
            <p:ph idx="14" hasCustomPrompt="1"/>
          </p:nvPr>
        </p:nvSpPr>
        <p:spPr>
          <a:xfrm>
            <a:off x="6247492" y="1447100"/>
            <a:ext cx="5098793"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7" name="Slide Number Placeholder 5">
            <a:extLst>
              <a:ext uri="{FF2B5EF4-FFF2-40B4-BE49-F238E27FC236}">
                <a16:creationId xmlns:a16="http://schemas.microsoft.com/office/drawing/2014/main" id="{C6ADCEE5-A0E4-3646-AA1F-A1B0A53C3EBE}"/>
              </a:ext>
            </a:extLst>
          </p:cNvPr>
          <p:cNvSpPr>
            <a:spLocks noGrp="1"/>
          </p:cNvSpPr>
          <p:nvPr>
            <p:ph type="sldNum" sz="quarter" idx="4"/>
          </p:nvPr>
        </p:nvSpPr>
        <p:spPr>
          <a:xfrm>
            <a:off x="842536" y="6215443"/>
            <a:ext cx="352792"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pPr algn="l" defTabSz="914400" eaLnBrk="1" hangingPunct="1"/>
            <a:fld id="{D61AABEC-672F-4B68-B914-690DA978312C}" type="slidenum">
              <a:rPr lang="en-US" smtClean="0"/>
              <a:pPr algn="l" defTabSz="914400" eaLnBrk="1" hangingPunct="1"/>
              <a:t>‹#›</a:t>
            </a:fld>
            <a:r>
              <a:rPr lang="en-US"/>
              <a:t> </a:t>
            </a:r>
          </a:p>
        </p:txBody>
      </p:sp>
      <p:sp>
        <p:nvSpPr>
          <p:cNvPr id="8" name="Footer Placeholder 4">
            <a:extLst>
              <a:ext uri="{FF2B5EF4-FFF2-40B4-BE49-F238E27FC236}">
                <a16:creationId xmlns:a16="http://schemas.microsoft.com/office/drawing/2014/main" id="{4DD8E947-4754-8340-9527-945C0F1FC6A7}"/>
              </a:ext>
            </a:extLst>
          </p:cNvPr>
          <p:cNvSpPr>
            <a:spLocks noGrp="1"/>
          </p:cNvSpPr>
          <p:nvPr>
            <p:ph type="ftr" sz="quarter" idx="11"/>
          </p:nvPr>
        </p:nvSpPr>
        <p:spPr>
          <a:xfrm>
            <a:off x="842536" y="5726436"/>
            <a:ext cx="10503751"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pPr defTabSz="914400" eaLnBrk="1" hangingPunct="1"/>
            <a:endParaRPr lang="en-US">
              <a:solidFill>
                <a:schemeClr val="bg1">
                  <a:lumMod val="50000"/>
                </a:schemeClr>
              </a:solidFill>
            </a:endParaRPr>
          </a:p>
        </p:txBody>
      </p:sp>
      <p:sp>
        <p:nvSpPr>
          <p:cNvPr id="13" name="Title 1">
            <a:extLst>
              <a:ext uri="{FF2B5EF4-FFF2-40B4-BE49-F238E27FC236}">
                <a16:creationId xmlns:a16="http://schemas.microsoft.com/office/drawing/2014/main" id="{D7BD7F25-9F15-114B-BB2E-E8CF3CE50C38}"/>
              </a:ext>
            </a:extLst>
          </p:cNvPr>
          <p:cNvSpPr>
            <a:spLocks noGrp="1"/>
          </p:cNvSpPr>
          <p:nvPr>
            <p:ph type="title" hasCustomPrompt="1"/>
          </p:nvPr>
        </p:nvSpPr>
        <p:spPr>
          <a:xfrm>
            <a:off x="837981" y="556050"/>
            <a:ext cx="10675731" cy="480131"/>
          </a:xfrm>
        </p:spPr>
        <p:txBody>
          <a:bodyPr anchor="t" anchorCtr="0">
            <a:spAutoFit/>
          </a:bodyPr>
          <a:lstStyle>
            <a:lvl1pPr>
              <a:defRPr sz="2800" b="0">
                <a:solidFill>
                  <a:schemeClr val="tx1">
                    <a:lumMod val="65000"/>
                    <a:lumOff val="35000"/>
                  </a:schemeClr>
                </a:solidFill>
              </a:defRPr>
            </a:lvl1pPr>
          </a:lstStyle>
          <a:p>
            <a:r>
              <a:rPr lang="en-US"/>
              <a:t>CLICK TO EDIT MASTER TITLE STYLE</a:t>
            </a:r>
          </a:p>
        </p:txBody>
      </p:sp>
    </p:spTree>
    <p:extLst>
      <p:ext uri="{BB962C8B-B14F-4D97-AF65-F5344CB8AC3E}">
        <p14:creationId xmlns:p14="http://schemas.microsoft.com/office/powerpoint/2010/main" val="3749089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837E1B69-BA3B-134C-9565-C79D2A177B92}"/>
              </a:ext>
            </a:extLst>
          </p:cNvPr>
          <p:cNvSpPr>
            <a:spLocks noGrp="1"/>
          </p:cNvSpPr>
          <p:nvPr>
            <p:ph idx="14" hasCustomPrompt="1"/>
          </p:nvPr>
        </p:nvSpPr>
        <p:spPr>
          <a:xfrm>
            <a:off x="837981" y="1448000"/>
            <a:ext cx="3201753"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4" name="Content Placeholder 2">
            <a:extLst>
              <a:ext uri="{FF2B5EF4-FFF2-40B4-BE49-F238E27FC236}">
                <a16:creationId xmlns:a16="http://schemas.microsoft.com/office/drawing/2014/main" id="{A377C75E-6280-4E45-BABF-28D7E326DD96}"/>
              </a:ext>
            </a:extLst>
          </p:cNvPr>
          <p:cNvSpPr>
            <a:spLocks noGrp="1"/>
          </p:cNvSpPr>
          <p:nvPr>
            <p:ph idx="15" hasCustomPrompt="1"/>
          </p:nvPr>
        </p:nvSpPr>
        <p:spPr>
          <a:xfrm>
            <a:off x="4488980" y="1448000"/>
            <a:ext cx="3201753"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6" name="Content Placeholder 2">
            <a:extLst>
              <a:ext uri="{FF2B5EF4-FFF2-40B4-BE49-F238E27FC236}">
                <a16:creationId xmlns:a16="http://schemas.microsoft.com/office/drawing/2014/main" id="{A549B42C-9DF4-A744-9D0C-3E75855D0D04}"/>
              </a:ext>
            </a:extLst>
          </p:cNvPr>
          <p:cNvSpPr>
            <a:spLocks noGrp="1"/>
          </p:cNvSpPr>
          <p:nvPr>
            <p:ph idx="16" hasCustomPrompt="1"/>
          </p:nvPr>
        </p:nvSpPr>
        <p:spPr>
          <a:xfrm>
            <a:off x="8139979" y="1448000"/>
            <a:ext cx="3201753" cy="4038789"/>
          </a:xfrm>
        </p:spPr>
        <p:txBody>
          <a:bodyPr>
            <a:noAutofit/>
          </a:bodyPr>
          <a:lstStyle>
            <a:lvl1pPr marL="0" indent="0">
              <a:lnSpc>
                <a:spcPct val="120000"/>
              </a:lnSpc>
              <a:spcBef>
                <a:spcPts val="1200"/>
              </a:spcBef>
              <a:buFont typeface="Arial" panose="020B0604020202020204" pitchFamily="34" charset="0"/>
              <a:buNone/>
              <a:defRPr sz="1400">
                <a:solidFill>
                  <a:schemeClr val="tx1">
                    <a:lumMod val="65000"/>
                    <a:lumOff val="35000"/>
                  </a:schemeClr>
                </a:solidFill>
              </a:defRPr>
            </a:lvl1pPr>
            <a:lvl2pPr marL="444389" indent="-311072">
              <a:lnSpc>
                <a:spcPct val="120000"/>
              </a:lnSpc>
              <a:spcBef>
                <a:spcPts val="1200"/>
              </a:spcBef>
              <a:buClrTx/>
              <a:buSzPct val="100000"/>
              <a:buFont typeface="Arial" panose="020B0604020202020204" pitchFamily="34" charset="0"/>
              <a:buChar char="•"/>
              <a:tabLst/>
              <a:defRPr sz="1400">
                <a:solidFill>
                  <a:schemeClr val="tx1">
                    <a:lumMod val="65000"/>
                    <a:lumOff val="35000"/>
                  </a:schemeClr>
                </a:solidFill>
              </a:defRPr>
            </a:lvl2pPr>
            <a:lvl3pPr>
              <a:lnSpc>
                <a:spcPct val="120000"/>
              </a:lnSpc>
              <a:spcBef>
                <a:spcPts val="1200"/>
              </a:spcBef>
              <a:defRPr sz="1400">
                <a:solidFill>
                  <a:schemeClr val="tx1">
                    <a:lumMod val="65000"/>
                    <a:lumOff val="35000"/>
                  </a:schemeClr>
                </a:solidFill>
              </a:defRPr>
            </a:lvl3pPr>
            <a:lvl4pPr>
              <a:defRPr>
                <a:solidFill>
                  <a:schemeClr val="bg2"/>
                </a:solidFill>
              </a:defRPr>
            </a:lvl4pPr>
            <a:lvl5pPr>
              <a:defRPr>
                <a:solidFill>
                  <a:schemeClr val="bg2"/>
                </a:solidFill>
              </a:defRPr>
            </a:lvl5pPr>
          </a:lstStyle>
          <a:p>
            <a:r>
              <a:rPr lang="en-GB"/>
              <a:t>Your text here</a:t>
            </a:r>
          </a:p>
          <a:p>
            <a:pPr lvl="1"/>
            <a:r>
              <a:rPr lang="en-GB"/>
              <a:t>Text level 1</a:t>
            </a:r>
          </a:p>
          <a:p>
            <a:pPr lvl="2"/>
            <a:r>
              <a:rPr lang="en-GB"/>
              <a:t>Text level 2</a:t>
            </a:r>
          </a:p>
        </p:txBody>
      </p:sp>
      <p:sp>
        <p:nvSpPr>
          <p:cNvPr id="10" name="Title 1">
            <a:extLst>
              <a:ext uri="{FF2B5EF4-FFF2-40B4-BE49-F238E27FC236}">
                <a16:creationId xmlns:a16="http://schemas.microsoft.com/office/drawing/2014/main" id="{D9FC7448-BCAB-5A41-BCC6-12E789D74A2F}"/>
              </a:ext>
            </a:extLst>
          </p:cNvPr>
          <p:cNvSpPr>
            <a:spLocks noGrp="1"/>
          </p:cNvSpPr>
          <p:nvPr>
            <p:ph type="title" hasCustomPrompt="1"/>
          </p:nvPr>
        </p:nvSpPr>
        <p:spPr>
          <a:xfrm>
            <a:off x="837981" y="556050"/>
            <a:ext cx="10675731" cy="480131"/>
          </a:xfrm>
        </p:spPr>
        <p:txBody>
          <a:bodyPr anchor="t" anchorCtr="0">
            <a:spAutoFit/>
          </a:bodyPr>
          <a:lstStyle>
            <a:lvl1pPr>
              <a:defRPr sz="2800" b="0">
                <a:solidFill>
                  <a:schemeClr val="tx1">
                    <a:lumMod val="65000"/>
                    <a:lumOff val="35000"/>
                  </a:schemeClr>
                </a:solidFill>
              </a:defRPr>
            </a:lvl1pPr>
          </a:lstStyle>
          <a:p>
            <a:r>
              <a:rPr lang="en-US"/>
              <a:t>CLICK TO EDIT MASTER TITLE STYLE</a:t>
            </a:r>
          </a:p>
        </p:txBody>
      </p:sp>
      <p:sp>
        <p:nvSpPr>
          <p:cNvPr id="9" name="Slide Number Placeholder 5">
            <a:extLst>
              <a:ext uri="{FF2B5EF4-FFF2-40B4-BE49-F238E27FC236}">
                <a16:creationId xmlns:a16="http://schemas.microsoft.com/office/drawing/2014/main" id="{AAE5A6FA-575D-8648-A932-572E96179EEB}"/>
              </a:ext>
            </a:extLst>
          </p:cNvPr>
          <p:cNvSpPr>
            <a:spLocks noGrp="1"/>
          </p:cNvSpPr>
          <p:nvPr>
            <p:ph type="sldNum" sz="quarter" idx="4"/>
          </p:nvPr>
        </p:nvSpPr>
        <p:spPr>
          <a:xfrm>
            <a:off x="842536" y="6215443"/>
            <a:ext cx="352792"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pPr algn="l" defTabSz="914400" eaLnBrk="1" hangingPunct="1"/>
            <a:fld id="{D61AABEC-672F-4B68-B914-690DA978312C}" type="slidenum">
              <a:rPr lang="en-US" smtClean="0"/>
              <a:pPr algn="l" defTabSz="914400" eaLnBrk="1" hangingPunct="1"/>
              <a:t>‹#›</a:t>
            </a:fld>
            <a:r>
              <a:rPr lang="en-US"/>
              <a:t> </a:t>
            </a:r>
          </a:p>
        </p:txBody>
      </p:sp>
      <p:sp>
        <p:nvSpPr>
          <p:cNvPr id="11" name="Footer Placeholder 4">
            <a:extLst>
              <a:ext uri="{FF2B5EF4-FFF2-40B4-BE49-F238E27FC236}">
                <a16:creationId xmlns:a16="http://schemas.microsoft.com/office/drawing/2014/main" id="{4A27D1BC-0D14-2841-8866-720B13FCEE8C}"/>
              </a:ext>
            </a:extLst>
          </p:cNvPr>
          <p:cNvSpPr>
            <a:spLocks noGrp="1"/>
          </p:cNvSpPr>
          <p:nvPr>
            <p:ph type="ftr" sz="quarter" idx="11"/>
          </p:nvPr>
        </p:nvSpPr>
        <p:spPr>
          <a:xfrm>
            <a:off x="842536" y="5726436"/>
            <a:ext cx="10503751" cy="249361"/>
          </a:xfrm>
          <a:prstGeom prst="rect">
            <a:avLst/>
          </a:prstGeom>
        </p:spPr>
        <p:txBody>
          <a:bodyPr vert="horz" lIns="0" tIns="45708" rIns="0" bIns="45708" rtlCol="0" anchor="ctr" anchorCtr="0"/>
          <a:lstStyle>
            <a:lvl1pPr>
              <a:defRPr lang="en-US" sz="900" b="0" dirty="0">
                <a:solidFill>
                  <a:schemeClr val="bg1">
                    <a:lumMod val="50000"/>
                  </a:schemeClr>
                </a:solidFill>
                <a:latin typeface="Arial" panose="020B0604020202020204" pitchFamily="34" charset="0"/>
                <a:cs typeface="Arial" panose="020B0604020202020204" pitchFamily="34" charset="0"/>
              </a:defRPr>
            </a:lvl1pPr>
          </a:lstStyle>
          <a:p>
            <a:pPr defTabSz="914400" eaLnBrk="1" hangingPunct="1"/>
            <a:endParaRPr lang="en-US">
              <a:solidFill>
                <a:schemeClr val="bg1">
                  <a:lumMod val="50000"/>
                </a:schemeClr>
              </a:solidFill>
            </a:endParaRPr>
          </a:p>
        </p:txBody>
      </p:sp>
    </p:spTree>
    <p:extLst>
      <p:ext uri="{BB962C8B-B14F-4D97-AF65-F5344CB8AC3E}">
        <p14:creationId xmlns:p14="http://schemas.microsoft.com/office/powerpoint/2010/main" val="3887929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11D71D3-BA26-3345-8BD5-73D532948D0B}"/>
              </a:ext>
            </a:extLst>
          </p:cNvPr>
          <p:cNvSpPr>
            <a:spLocks noGrp="1"/>
          </p:cNvSpPr>
          <p:nvPr>
            <p:ph type="sldNum" sz="quarter" idx="4"/>
          </p:nvPr>
        </p:nvSpPr>
        <p:spPr>
          <a:xfrm>
            <a:off x="842536" y="6215443"/>
            <a:ext cx="352792" cy="365125"/>
          </a:xfrm>
          <a:prstGeom prst="rect">
            <a:avLst/>
          </a:prstGeom>
        </p:spPr>
        <p:txBody>
          <a:bodyPr vert="horz" lIns="0" tIns="45708" rIns="0" bIns="45708" rtlCol="0" anchor="ctr"/>
          <a:lstStyle>
            <a:lvl1pPr algn="r">
              <a:defRPr lang="en-GB" sz="900" b="0" smtClean="0">
                <a:solidFill>
                  <a:schemeClr val="bg1">
                    <a:lumMod val="50000"/>
                  </a:schemeClr>
                </a:solidFill>
                <a:latin typeface="Arial" panose="020B0604020202020204" pitchFamily="34" charset="0"/>
                <a:cs typeface="Arial" panose="020B0604020202020204" pitchFamily="34" charset="0"/>
              </a:defRPr>
            </a:lvl1pPr>
          </a:lstStyle>
          <a:p>
            <a:pPr algn="l" defTabSz="914400" eaLnBrk="1" hangingPunct="1"/>
            <a:fld id="{D61AABEC-672F-4B68-B914-690DA978312C}" type="slidenum">
              <a:rPr lang="en-US" smtClean="0"/>
              <a:pPr algn="l" defTabSz="914400" eaLnBrk="1" hangingPunct="1"/>
              <a:t>‹#›</a:t>
            </a:fld>
            <a:r>
              <a:rPr lang="en-US"/>
              <a:t> </a:t>
            </a:r>
          </a:p>
        </p:txBody>
      </p:sp>
    </p:spTree>
    <p:extLst>
      <p:ext uri="{BB962C8B-B14F-4D97-AF65-F5344CB8AC3E}">
        <p14:creationId xmlns:p14="http://schemas.microsoft.com/office/powerpoint/2010/main" val="1166824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Placeholder-Imag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46938C11-B6DF-6246-8163-A3A3054161F2}"/>
              </a:ext>
            </a:extLst>
          </p:cNvPr>
          <p:cNvSpPr>
            <a:spLocks noGrp="1"/>
          </p:cNvSpPr>
          <p:nvPr>
            <p:ph type="sldNum" sz="quarter" idx="4"/>
          </p:nvPr>
        </p:nvSpPr>
        <p:spPr>
          <a:xfrm>
            <a:off x="842536" y="6215443"/>
            <a:ext cx="352792" cy="365125"/>
          </a:xfrm>
          <a:prstGeom prst="rect">
            <a:avLst/>
          </a:prstGeom>
        </p:spPr>
        <p:txBody>
          <a:bodyPr vert="horz" lIns="0" tIns="45708" rIns="0" bIns="45708" rtlCol="0" anchor="ctr"/>
          <a:lstStyle>
            <a:lvl1pPr algn="l">
              <a:defRPr lang="en-GB" sz="900" b="0" smtClean="0">
                <a:solidFill>
                  <a:schemeClr val="bg1">
                    <a:lumMod val="50000"/>
                  </a:schemeClr>
                </a:solidFill>
                <a:latin typeface="Arial" panose="020B0604020202020204" pitchFamily="34" charset="0"/>
                <a:cs typeface="Arial" panose="020B0604020202020204" pitchFamily="34" charset="0"/>
              </a:defRPr>
            </a:lvl1pPr>
          </a:lstStyle>
          <a:p>
            <a:pPr defTabSz="914400" eaLnBrk="1" hangingPunct="1"/>
            <a:fld id="{D61AABEC-672F-4B68-B914-690DA978312C}" type="slidenum">
              <a:rPr lang="en-US" smtClean="0"/>
              <a:pPr defTabSz="914400" eaLnBrk="1" hangingPunct="1"/>
              <a:t>‹#›</a:t>
            </a:fld>
            <a:endParaRPr lang="en-US"/>
          </a:p>
        </p:txBody>
      </p:sp>
    </p:spTree>
    <p:extLst>
      <p:ext uri="{BB962C8B-B14F-4D97-AF65-F5344CB8AC3E}">
        <p14:creationId xmlns:p14="http://schemas.microsoft.com/office/powerpoint/2010/main" val="399978493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6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308180" y="205301"/>
            <a:ext cx="618752" cy="610488"/>
          </a:xfrm>
        </p:spPr>
        <p:txBody>
          <a:bodyPr lIns="0" tIns="0" rIns="0" bIns="0"/>
          <a:lstStyle>
            <a:lvl1pPr>
              <a:defRPr sz="3966" b="0" i="0">
                <a:solidFill>
                  <a:srgbClr val="F0F0F0"/>
                </a:solidFill>
                <a:latin typeface="Times New Roman"/>
                <a:cs typeface="Times New Roman"/>
              </a:defRPr>
            </a:lvl1pPr>
          </a:lstStyle>
          <a:p>
            <a:endParaRPr/>
          </a:p>
        </p:txBody>
      </p:sp>
      <p:sp>
        <p:nvSpPr>
          <p:cNvPr id="3" name="Holder 3"/>
          <p:cNvSpPr>
            <a:spLocks noGrp="1"/>
          </p:cNvSpPr>
          <p:nvPr>
            <p:ph type="body" idx="1"/>
          </p:nvPr>
        </p:nvSpPr>
        <p:spPr>
          <a:xfrm>
            <a:off x="6392437" y="3236133"/>
            <a:ext cx="5413023" cy="328231"/>
          </a:xfrm>
        </p:spPr>
        <p:txBody>
          <a:bodyPr lIns="0" tIns="0" rIns="0" bIns="0"/>
          <a:lstStyle>
            <a:lvl1pPr>
              <a:defRPr sz="2132"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88827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theme" Target="../theme/theme4.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7982" y="1825625"/>
            <a:ext cx="10512862" cy="34702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Slide Number Placeholder 5">
            <a:extLst>
              <a:ext uri="{FF2B5EF4-FFF2-40B4-BE49-F238E27FC236}">
                <a16:creationId xmlns:a16="http://schemas.microsoft.com/office/drawing/2014/main" id="{FA1E533C-5C44-E946-B500-4AF0DA0AB01A}"/>
              </a:ext>
            </a:extLst>
          </p:cNvPr>
          <p:cNvSpPr>
            <a:spLocks noGrp="1"/>
          </p:cNvSpPr>
          <p:nvPr>
            <p:ph type="sldNum" sz="quarter" idx="4"/>
          </p:nvPr>
        </p:nvSpPr>
        <p:spPr>
          <a:xfrm>
            <a:off x="842536" y="6215443"/>
            <a:ext cx="352792" cy="365125"/>
          </a:xfrm>
          <a:prstGeom prst="rect">
            <a:avLst/>
          </a:prstGeom>
        </p:spPr>
        <p:txBody>
          <a:bodyPr vert="horz" lIns="0" tIns="45708" rIns="0" bIns="45708" rtlCol="0" anchor="ctr"/>
          <a:lstStyle>
            <a:lvl1pPr algn="l">
              <a:defRPr lang="en-GB" sz="900" b="0" smtClean="0">
                <a:solidFill>
                  <a:schemeClr val="bg1">
                    <a:lumMod val="50000"/>
                  </a:schemeClr>
                </a:solidFill>
                <a:latin typeface="Arial" panose="020B0604020202020204" pitchFamily="34" charset="0"/>
                <a:cs typeface="Arial" panose="020B0604020202020204" pitchFamily="34" charset="0"/>
              </a:defRPr>
            </a:lvl1pPr>
          </a:lstStyle>
          <a:p>
            <a:pPr defTabSz="914400" eaLnBrk="1" hangingPunct="1"/>
            <a:fld id="{D61AABEC-672F-4B68-B914-690DA978312C}" type="slidenum">
              <a:rPr lang="en-US" smtClean="0"/>
              <a:pPr defTabSz="914400" eaLnBrk="1" hangingPunct="1"/>
              <a:t>‹#›</a:t>
            </a:fld>
            <a:endParaRPr lang="en-US"/>
          </a:p>
        </p:txBody>
      </p:sp>
      <p:pic>
        <p:nvPicPr>
          <p:cNvPr id="4" name="Picture 3">
            <a:extLst>
              <a:ext uri="{FF2B5EF4-FFF2-40B4-BE49-F238E27FC236}">
                <a16:creationId xmlns:a16="http://schemas.microsoft.com/office/drawing/2014/main" id="{FA343D10-FEF3-B789-4725-F97B896E23A6}"/>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p:blipFill>
        <p:spPr>
          <a:xfrm>
            <a:off x="9481176" y="6363468"/>
            <a:ext cx="1865113" cy="258812"/>
          </a:xfrm>
          <a:prstGeom prst="rect">
            <a:avLst/>
          </a:prstGeom>
        </p:spPr>
      </p:pic>
    </p:spTree>
    <p:extLst>
      <p:ext uri="{BB962C8B-B14F-4D97-AF65-F5344CB8AC3E}">
        <p14:creationId xmlns:p14="http://schemas.microsoft.com/office/powerpoint/2010/main" val="3132579047"/>
      </p:ext>
    </p:extLst>
  </p:cSld>
  <p:clrMap bg1="lt1" tx1="dk1" bg2="lt2" tx2="dk2" accent1="accent1" accent2="accent2" accent3="accent3" accent4="accent4" accent5="accent5" accent6="accent6" hlink="hlink" folHlink="folHlink"/>
  <p:sldLayoutIdLst>
    <p:sldLayoutId id="2147484455" r:id="rId1"/>
    <p:sldLayoutId id="2147484361" r:id="rId2"/>
    <p:sldLayoutId id="2147484449" r:id="rId3"/>
    <p:sldLayoutId id="2147484454" r:id="rId4"/>
    <p:sldLayoutId id="2147484450" r:id="rId5"/>
    <p:sldLayoutId id="2147484451" r:id="rId6"/>
    <p:sldLayoutId id="2147484366" r:id="rId7"/>
    <p:sldLayoutId id="2147484371" r:id="rId8"/>
    <p:sldLayoutId id="2147484554" r:id="rId9"/>
  </p:sldLayoutIdLst>
  <p:hf hdr="0" ftr="0" dt="0"/>
  <p:txStyles>
    <p:titleStyle>
      <a:lvl1pPr algn="l" defTabSz="914126" rtl="0" eaLnBrk="1" latinLnBrk="0" hangingPunct="1">
        <a:lnSpc>
          <a:spcPct val="90000"/>
        </a:lnSpc>
        <a:spcBef>
          <a:spcPct val="0"/>
        </a:spcBef>
        <a:buNone/>
        <a:defRPr sz="4399" kern="1200">
          <a:solidFill>
            <a:schemeClr val="tx1">
              <a:lumMod val="65000"/>
              <a:lumOff val="35000"/>
            </a:schemeClr>
          </a:solidFill>
          <a:latin typeface="Arial" panose="020B0604020202020204" pitchFamily="34" charset="0"/>
          <a:ea typeface="+mj-ea"/>
          <a:cs typeface="Arial" panose="020B0604020202020204" pitchFamily="34" charset="0"/>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9592066"/>
      </p:ext>
    </p:extLst>
  </p:cSld>
  <p:clrMap bg1="lt1" tx1="dk1" bg2="lt2" tx2="dk2" accent1="accent1" accent2="accent2" accent3="accent3" accent4="accent4" accent5="accent5" accent6="accent6" hlink="hlink" folHlink="folHlink"/>
  <p:sldLayoutIdLst>
    <p:sldLayoutId id="2147484471" r:id="rId1"/>
    <p:sldLayoutId id="214748447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BE17C3-655C-D1C7-0EA1-256D8C4D1211}"/>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650ECD0-7A77-DF33-274B-1505371412AF}"/>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0604B8-2266-FD03-7D90-BAD002B19861}"/>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52631A0-0F39-4631-B715-915C65333A11}" type="datetimeFigureOut">
              <a:rPr lang="en-US" smtClean="0"/>
              <a:t>8/20/2024</a:t>
            </a:fld>
            <a:endParaRPr lang="en-US"/>
          </a:p>
        </p:txBody>
      </p:sp>
      <p:sp>
        <p:nvSpPr>
          <p:cNvPr id="5" name="Footer Placeholder 4">
            <a:extLst>
              <a:ext uri="{FF2B5EF4-FFF2-40B4-BE49-F238E27FC236}">
                <a16:creationId xmlns:a16="http://schemas.microsoft.com/office/drawing/2014/main" id="{A3481A68-DF48-7999-8F35-143A7101FB0A}"/>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4B258AE-7CA9-A64C-8E4F-A98E7D7CE377}"/>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2F9A32A-927E-400D-B228-5506217ABC7E}" type="slidenum">
              <a:rPr lang="en-US" smtClean="0"/>
              <a:t>‹#›</a:t>
            </a:fld>
            <a:endParaRPr lang="en-US"/>
          </a:p>
        </p:txBody>
      </p:sp>
    </p:spTree>
    <p:extLst>
      <p:ext uri="{BB962C8B-B14F-4D97-AF65-F5344CB8AC3E}">
        <p14:creationId xmlns:p14="http://schemas.microsoft.com/office/powerpoint/2010/main" val="3132063445"/>
      </p:ext>
    </p:extLst>
  </p:cSld>
  <p:clrMap bg1="lt1" tx1="dk1" bg2="lt2" tx2="dk2" accent1="accent1" accent2="accent2" accent3="accent3" accent4="accent4" accent5="accent5" accent6="accent6" hlink="hlink" folHlink="folHlink"/>
  <p:sldLayoutIdLst>
    <p:sldLayoutId id="2147484542" r:id="rId1"/>
    <p:sldLayoutId id="2147484543" r:id="rId2"/>
    <p:sldLayoutId id="2147484544" r:id="rId3"/>
    <p:sldLayoutId id="2147484545" r:id="rId4"/>
    <p:sldLayoutId id="2147484546" r:id="rId5"/>
    <p:sldLayoutId id="2147484547" r:id="rId6"/>
    <p:sldLayoutId id="2147484548" r:id="rId7"/>
    <p:sldLayoutId id="2147484549" r:id="rId8"/>
    <p:sldLayoutId id="2147484550" r:id="rId9"/>
    <p:sldLayoutId id="2147484551" r:id="rId10"/>
    <p:sldLayoutId id="2147484552" r:id="rId11"/>
    <p:sldLayoutId id="2147484553" r:id="rId12"/>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7982" y="365128"/>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7982" y="1825625"/>
            <a:ext cx="10512862" cy="34702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Slide Number Placeholder 5">
            <a:extLst>
              <a:ext uri="{FF2B5EF4-FFF2-40B4-BE49-F238E27FC236}">
                <a16:creationId xmlns:a16="http://schemas.microsoft.com/office/drawing/2014/main" id="{FA1E533C-5C44-E946-B500-4AF0DA0AB01A}"/>
              </a:ext>
            </a:extLst>
          </p:cNvPr>
          <p:cNvSpPr>
            <a:spLocks noGrp="1"/>
          </p:cNvSpPr>
          <p:nvPr>
            <p:ph type="sldNum" sz="quarter" idx="4"/>
          </p:nvPr>
        </p:nvSpPr>
        <p:spPr>
          <a:xfrm>
            <a:off x="327038" y="6256062"/>
            <a:ext cx="352792" cy="365125"/>
          </a:xfrm>
          <a:prstGeom prst="rect">
            <a:avLst/>
          </a:prstGeom>
        </p:spPr>
        <p:txBody>
          <a:bodyPr vert="horz" lIns="0" tIns="45708" rIns="0" bIns="45708" rtlCol="0" anchor="ctr"/>
          <a:lstStyle>
            <a:lvl1pPr algn="l">
              <a:defRPr lang="en-GB" sz="1000" b="0" smtClean="0">
                <a:solidFill>
                  <a:schemeClr val="tx1"/>
                </a:solidFill>
                <a:latin typeface="Arial" panose="020B0604020202020204" pitchFamily="34" charset="0"/>
                <a:cs typeface="Arial" panose="020B0604020202020204" pitchFamily="34" charset="0"/>
              </a:defRPr>
            </a:lvl1pPr>
          </a:lstStyle>
          <a:p>
            <a:fld id="{D61AABEC-672F-4B68-B914-690DA978312C}" type="slidenum">
              <a:rPr lang="en-US" smtClean="0"/>
              <a:pPr/>
              <a:t>‹#›</a:t>
            </a:fld>
            <a:endParaRPr lang="en-US"/>
          </a:p>
        </p:txBody>
      </p:sp>
      <p:pic>
        <p:nvPicPr>
          <p:cNvPr id="4" name="Picture 3">
            <a:extLst>
              <a:ext uri="{FF2B5EF4-FFF2-40B4-BE49-F238E27FC236}">
                <a16:creationId xmlns:a16="http://schemas.microsoft.com/office/drawing/2014/main" id="{FA343D10-FEF3-B789-4725-F97B896E23A6}"/>
              </a:ext>
            </a:extLst>
          </p:cNvPr>
          <p:cNvPicPr>
            <a:picLocks noChangeAspect="1"/>
          </p:cNvPicPr>
          <p:nvPr/>
        </p:nvPicPr>
        <p:blipFill>
          <a:blip r:embed="rId27" cstate="screen">
            <a:extLst>
              <a:ext uri="{28A0092B-C50C-407E-A947-70E740481C1C}">
                <a14:useLocalDpi xmlns:a14="http://schemas.microsoft.com/office/drawing/2010/main"/>
              </a:ext>
            </a:extLst>
          </a:blip>
          <a:srcRect/>
          <a:stretch/>
        </p:blipFill>
        <p:spPr>
          <a:xfrm>
            <a:off x="9481177" y="6363467"/>
            <a:ext cx="1865113" cy="258812"/>
          </a:xfrm>
          <a:prstGeom prst="rect">
            <a:avLst/>
          </a:prstGeom>
        </p:spPr>
      </p:pic>
    </p:spTree>
    <p:extLst>
      <p:ext uri="{BB962C8B-B14F-4D97-AF65-F5344CB8AC3E}">
        <p14:creationId xmlns:p14="http://schemas.microsoft.com/office/powerpoint/2010/main" val="344713904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23" r:id="rId3"/>
    <p:sldLayoutId id="2147483711" r:id="rId4"/>
    <p:sldLayoutId id="2147483712" r:id="rId5"/>
    <p:sldLayoutId id="2147483720" r:id="rId6"/>
    <p:sldLayoutId id="2147483713" r:id="rId7"/>
    <p:sldLayoutId id="2147483714" r:id="rId8"/>
    <p:sldLayoutId id="2147483715" r:id="rId9"/>
    <p:sldLayoutId id="2147483716" r:id="rId10"/>
    <p:sldLayoutId id="2147483721" r:id="rId11"/>
    <p:sldLayoutId id="2147483717" r:id="rId12"/>
    <p:sldLayoutId id="2147483718" r:id="rId13"/>
    <p:sldLayoutId id="2147483724" r:id="rId14"/>
    <p:sldLayoutId id="2147483719" r:id="rId15"/>
    <p:sldLayoutId id="2147483661" r:id="rId16"/>
    <p:sldLayoutId id="2147483662" r:id="rId17"/>
    <p:sldLayoutId id="2147483663" r:id="rId18"/>
    <p:sldLayoutId id="2147483664" r:id="rId19"/>
    <p:sldLayoutId id="2147483665" r:id="rId20"/>
    <p:sldLayoutId id="2147483666" r:id="rId21"/>
    <p:sldLayoutId id="2147483668" r:id="rId22"/>
    <p:sldLayoutId id="2147483722" r:id="rId23"/>
    <p:sldLayoutId id="2147483669" r:id="rId24"/>
    <p:sldLayoutId id="2147483670" r:id="rId25"/>
  </p:sldLayoutIdLst>
  <p:hf hdr="0" ftr="0" dt="0"/>
  <p:txStyles>
    <p:titleStyle>
      <a:lvl1pPr algn="l" defTabSz="913852" rtl="0" eaLnBrk="1" latinLnBrk="0" hangingPunct="1">
        <a:lnSpc>
          <a:spcPct val="90000"/>
        </a:lnSpc>
        <a:spcBef>
          <a:spcPct val="0"/>
        </a:spcBef>
        <a:buNone/>
        <a:defRPr sz="4398" kern="1200">
          <a:solidFill>
            <a:schemeClr val="tx1">
              <a:lumMod val="65000"/>
              <a:lumOff val="35000"/>
            </a:schemeClr>
          </a:solidFill>
          <a:latin typeface="Arial" panose="020B0604020202020204" pitchFamily="34" charset="0"/>
          <a:ea typeface="+mj-ea"/>
          <a:cs typeface="Arial" panose="020B0604020202020204" pitchFamily="34" charset="0"/>
        </a:defRPr>
      </a:lvl1pPr>
    </p:titleStyle>
    <p:bodyStyle>
      <a:lvl1pPr marL="228462" indent="-228462" algn="l" defTabSz="913852" rtl="0" eaLnBrk="1" latinLnBrk="0" hangingPunct="1">
        <a:lnSpc>
          <a:spcPct val="90000"/>
        </a:lnSpc>
        <a:spcBef>
          <a:spcPts val="1000"/>
        </a:spcBef>
        <a:buFont typeface="Arial" panose="020B0604020202020204" pitchFamily="34" charset="0"/>
        <a:buChar char="•"/>
        <a:defRPr sz="2599"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388" indent="-228462" algn="l" defTabSz="913852" rtl="0" eaLnBrk="1" latinLnBrk="0" hangingPunct="1">
        <a:lnSpc>
          <a:spcPct val="90000"/>
        </a:lnSpc>
        <a:spcBef>
          <a:spcPts val="500"/>
        </a:spcBef>
        <a:buFont typeface="Arial" panose="020B0604020202020204" pitchFamily="34" charset="0"/>
        <a:buChar char="•"/>
        <a:defRPr sz="2398"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2314" indent="-228462" algn="l" defTabSz="913852" rtl="0" eaLnBrk="1" latinLnBrk="0" hangingPunct="1">
        <a:lnSpc>
          <a:spcPct val="90000"/>
        </a:lnSpc>
        <a:spcBef>
          <a:spcPts val="500"/>
        </a:spcBef>
        <a:buFont typeface="Arial" panose="020B0604020202020204" pitchFamily="34" charset="0"/>
        <a:buChar char="•"/>
        <a:defRPr sz="1998"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599240" indent="-228462" algn="l" defTabSz="913852" rtl="0" eaLnBrk="1" latinLnBrk="0" hangingPunct="1">
        <a:lnSpc>
          <a:spcPct val="90000"/>
        </a:lnSpc>
        <a:spcBef>
          <a:spcPts val="500"/>
        </a:spcBef>
        <a:buFont typeface="Arial" panose="020B0604020202020204" pitchFamily="34" charset="0"/>
        <a:buChar char="•"/>
        <a:defRPr sz="1798"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6166" indent="-228462" algn="l" defTabSz="913852" rtl="0" eaLnBrk="1" latinLnBrk="0" hangingPunct="1">
        <a:lnSpc>
          <a:spcPct val="90000"/>
        </a:lnSpc>
        <a:spcBef>
          <a:spcPts val="500"/>
        </a:spcBef>
        <a:buFont typeface="Arial" panose="020B0604020202020204" pitchFamily="34" charset="0"/>
        <a:buChar char="•"/>
        <a:defRPr sz="1798"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3092"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70017"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6943"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3868" indent="-228462" algn="l" defTabSz="913852"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852" rtl="0" eaLnBrk="1" latinLnBrk="0" hangingPunct="1">
        <a:defRPr sz="1798" kern="1200">
          <a:solidFill>
            <a:schemeClr val="tx1"/>
          </a:solidFill>
          <a:latin typeface="+mn-lt"/>
          <a:ea typeface="+mn-ea"/>
          <a:cs typeface="+mn-cs"/>
        </a:defRPr>
      </a:lvl1pPr>
      <a:lvl2pPr marL="456926" algn="l" defTabSz="913852" rtl="0" eaLnBrk="1" latinLnBrk="0" hangingPunct="1">
        <a:defRPr sz="1798" kern="1200">
          <a:solidFill>
            <a:schemeClr val="tx1"/>
          </a:solidFill>
          <a:latin typeface="+mn-lt"/>
          <a:ea typeface="+mn-ea"/>
          <a:cs typeface="+mn-cs"/>
        </a:defRPr>
      </a:lvl2pPr>
      <a:lvl3pPr marL="913852" algn="l" defTabSz="913852" rtl="0" eaLnBrk="1" latinLnBrk="0" hangingPunct="1">
        <a:defRPr sz="1798" kern="1200">
          <a:solidFill>
            <a:schemeClr val="tx1"/>
          </a:solidFill>
          <a:latin typeface="+mn-lt"/>
          <a:ea typeface="+mn-ea"/>
          <a:cs typeface="+mn-cs"/>
        </a:defRPr>
      </a:lvl3pPr>
      <a:lvl4pPr marL="1370778" algn="l" defTabSz="913852" rtl="0" eaLnBrk="1" latinLnBrk="0" hangingPunct="1">
        <a:defRPr sz="1798" kern="1200">
          <a:solidFill>
            <a:schemeClr val="tx1"/>
          </a:solidFill>
          <a:latin typeface="+mn-lt"/>
          <a:ea typeface="+mn-ea"/>
          <a:cs typeface="+mn-cs"/>
        </a:defRPr>
      </a:lvl4pPr>
      <a:lvl5pPr marL="1827703" algn="l" defTabSz="913852" rtl="0" eaLnBrk="1" latinLnBrk="0" hangingPunct="1">
        <a:defRPr sz="1798" kern="1200">
          <a:solidFill>
            <a:schemeClr val="tx1"/>
          </a:solidFill>
          <a:latin typeface="+mn-lt"/>
          <a:ea typeface="+mn-ea"/>
          <a:cs typeface="+mn-cs"/>
        </a:defRPr>
      </a:lvl5pPr>
      <a:lvl6pPr marL="2284628" algn="l" defTabSz="913852" rtl="0" eaLnBrk="1" latinLnBrk="0" hangingPunct="1">
        <a:defRPr sz="1798" kern="1200">
          <a:solidFill>
            <a:schemeClr val="tx1"/>
          </a:solidFill>
          <a:latin typeface="+mn-lt"/>
          <a:ea typeface="+mn-ea"/>
          <a:cs typeface="+mn-cs"/>
        </a:defRPr>
      </a:lvl6pPr>
      <a:lvl7pPr marL="2741554" algn="l" defTabSz="913852" rtl="0" eaLnBrk="1" latinLnBrk="0" hangingPunct="1">
        <a:defRPr sz="1798" kern="1200">
          <a:solidFill>
            <a:schemeClr val="tx1"/>
          </a:solidFill>
          <a:latin typeface="+mn-lt"/>
          <a:ea typeface="+mn-ea"/>
          <a:cs typeface="+mn-cs"/>
        </a:defRPr>
      </a:lvl7pPr>
      <a:lvl8pPr marL="3198480" algn="l" defTabSz="913852" rtl="0" eaLnBrk="1" latinLnBrk="0" hangingPunct="1">
        <a:defRPr sz="1798" kern="1200">
          <a:solidFill>
            <a:schemeClr val="tx1"/>
          </a:solidFill>
          <a:latin typeface="+mn-lt"/>
          <a:ea typeface="+mn-ea"/>
          <a:cs typeface="+mn-cs"/>
        </a:defRPr>
      </a:lvl8pPr>
      <a:lvl9pPr marL="3655406" algn="l" defTabSz="913852" rtl="0" eaLnBrk="1" latinLnBrk="0" hangingPunct="1">
        <a:defRPr sz="179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3.jpeg"/><Relationship Id="rId5" Type="http://schemas.openxmlformats.org/officeDocument/2006/relationships/image" Target="../media/image1.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32.jp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 Id="rId9" Type="http://schemas.openxmlformats.org/officeDocument/2006/relationships/image" Target="../media/image13.jpeg"/></Relationships>
</file>

<file path=ppt/slides/_rels/slide11.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37.png"/><Relationship Id="rId7" Type="http://schemas.openxmlformats.org/officeDocument/2006/relationships/image" Target="../media/image41.emf"/><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38.emf"/></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13.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hyperlink" Target="https://www.apprenticeship.gov/national-apprenticeship-week/event-and-proclamation-resources" TargetMode="External"/><Relationship Id="rId7"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30.xml"/><Relationship Id="rId6" Type="http://schemas.microsoft.com/office/2007/relationships/hdphoto" Target="../media/hdphoto2.wdp"/><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7.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hyperlink" Target="http://www.apprenticeship.gov/national-apprenticeship-week"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3.jpeg"/><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2.xml"/><Relationship Id="rId5" Type="http://schemas.openxmlformats.org/officeDocument/2006/relationships/image" Target="../media/image13.jpeg"/><Relationship Id="rId4" Type="http://schemas.openxmlformats.org/officeDocument/2006/relationships/hyperlink" Target="https://www.rawpixel.com/image/119259/premium-photo-image-movement-excited-adul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7.xml"/><Relationship Id="rId5" Type="http://schemas.openxmlformats.org/officeDocument/2006/relationships/image" Target="../media/image13.jpe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hyperlink" Target="http://www.apprenticeship.gov/"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image" Target="../media/image21.jp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4.png"/><Relationship Id="rId10" Type="http://schemas.openxmlformats.org/officeDocument/2006/relationships/image" Target="../media/image27.png"/><Relationship Id="rId4" Type="http://schemas.openxmlformats.org/officeDocument/2006/relationships/image" Target="../media/image22.png"/><Relationship Id="rId9" Type="http://schemas.openxmlformats.org/officeDocument/2006/relationships/image" Target="../media/image26.png"/><Relationship Id="rId1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8A3CCF4-B0A7-A349-9CC2-9EF3FDB888FE}"/>
              </a:ext>
            </a:extLst>
          </p:cNvPr>
          <p:cNvSpPr txBox="1">
            <a:spLocks noGrp="1"/>
          </p:cNvSpPr>
          <p:nvPr>
            <p:ph type="title" idx="4294967295"/>
          </p:nvPr>
        </p:nvSpPr>
        <p:spPr>
          <a:xfrm>
            <a:off x="4694683" y="1803855"/>
            <a:ext cx="4714875" cy="22161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3607" rtl="0" eaLnBrk="0" fontAlgn="auto" latinLnBrk="0" hangingPunct="0">
              <a:lnSpc>
                <a:spcPct val="100000"/>
              </a:lnSpc>
              <a:spcBef>
                <a:spcPct val="0"/>
              </a:spcBef>
              <a:spcAft>
                <a:spcPts val="0"/>
              </a:spcAft>
              <a:buClrTx/>
              <a:buSzTx/>
              <a:buFontTx/>
              <a:buNone/>
              <a:tabLst/>
              <a:defRPr/>
            </a:pPr>
            <a:r>
              <a:rPr kumimoji="0" lang="en-US" sz="4500" b="1" i="0" u="none" strike="noStrike" kern="1200" cap="none" spc="0" normalizeH="0" baseline="0" noProof="0" dirty="0">
                <a:ln>
                  <a:noFill/>
                </a:ln>
                <a:solidFill>
                  <a:schemeClr val="tx2"/>
                </a:solidFill>
                <a:effectLst/>
                <a:uLnTx/>
                <a:uFillTx/>
                <a:latin typeface="Arial"/>
                <a:ea typeface="+mn-ea"/>
                <a:cs typeface="Arial"/>
              </a:rPr>
              <a:t>National Apprenticeship Week 2024</a:t>
            </a:r>
          </a:p>
        </p:txBody>
      </p:sp>
      <p:pic>
        <p:nvPicPr>
          <p:cNvPr id="6" name="Picture 5" descr="National Apprenticeship Week logo; November 17-23, 2004. 10 years of engagement, expansion and innovation.">
            <a:extLst>
              <a:ext uri="{FF2B5EF4-FFF2-40B4-BE49-F238E27FC236}">
                <a16:creationId xmlns:a16="http://schemas.microsoft.com/office/drawing/2014/main" id="{57CE148F-4829-A578-95AC-4636A9642DE6}"/>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a:off x="5544119" y="767139"/>
            <a:ext cx="3173163" cy="978756"/>
          </a:xfrm>
          <a:prstGeom prst="rect">
            <a:avLst/>
          </a:prstGeom>
        </p:spPr>
      </p:pic>
      <p:sp>
        <p:nvSpPr>
          <p:cNvPr id="5" name="Subtitle 2">
            <a:extLst>
              <a:ext uri="{FF2B5EF4-FFF2-40B4-BE49-F238E27FC236}">
                <a16:creationId xmlns:a16="http://schemas.microsoft.com/office/drawing/2014/main" id="{EDA1344A-9BF4-60E8-BC66-54C92052AD2B}"/>
              </a:ext>
            </a:extLst>
          </p:cNvPr>
          <p:cNvSpPr txBox="1">
            <a:spLocks/>
          </p:cNvSpPr>
          <p:nvPr/>
        </p:nvSpPr>
        <p:spPr>
          <a:xfrm>
            <a:off x="4550350" y="4047087"/>
            <a:ext cx="5003543" cy="830997"/>
          </a:xfrm>
          <a:prstGeom prst="rect">
            <a:avLst/>
          </a:prstGeom>
        </p:spPr>
        <p:txBody>
          <a:bodyPr vert="horz" wrap="square" lIns="91440" tIns="45720" rIns="91440" bIns="4572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lang="en-GB" sz="1800" b="0" kern="1200" dirty="0">
                <a:solidFill>
                  <a:schemeClr val="accent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600" dirty="0">
                <a:solidFill>
                  <a:schemeClr val="tx2"/>
                </a:solidFill>
                <a:latin typeface="Arial" panose="020B0604020202020204" pitchFamily="34" charset="0"/>
                <a:cs typeface="Arial" panose="020B0604020202020204" pitchFamily="34" charset="0"/>
              </a:rPr>
              <a:t>Office of Apprenticeship</a:t>
            </a:r>
          </a:p>
          <a:p>
            <a:pPr>
              <a:lnSpc>
                <a:spcPct val="100000"/>
              </a:lnSpc>
              <a:spcBef>
                <a:spcPts val="0"/>
              </a:spcBef>
            </a:pPr>
            <a:r>
              <a:rPr lang="en-US" sz="1600" dirty="0">
                <a:solidFill>
                  <a:schemeClr val="tx2"/>
                </a:solidFill>
                <a:latin typeface="Arial" panose="020B0604020202020204" pitchFamily="34" charset="0"/>
                <a:cs typeface="Arial" panose="020B0604020202020204" pitchFamily="34" charset="0"/>
              </a:rPr>
              <a:t>Employment and Training Administration</a:t>
            </a:r>
          </a:p>
          <a:p>
            <a:pPr>
              <a:lnSpc>
                <a:spcPct val="100000"/>
              </a:lnSpc>
              <a:spcBef>
                <a:spcPts val="0"/>
              </a:spcBef>
            </a:pPr>
            <a:r>
              <a:rPr lang="en-US" sz="1600" dirty="0">
                <a:solidFill>
                  <a:schemeClr val="tx2"/>
                </a:solidFill>
                <a:latin typeface="Arial" panose="020B0604020202020204" pitchFamily="34" charset="0"/>
                <a:cs typeface="Arial" panose="020B0604020202020204" pitchFamily="34" charset="0"/>
              </a:rPr>
              <a:t>U.S. Department of Labor</a:t>
            </a:r>
          </a:p>
        </p:txBody>
      </p:sp>
      <p:pic>
        <p:nvPicPr>
          <p:cNvPr id="2" name="Picture 1" descr="Apprenticeship USA logo.">
            <a:extLst>
              <a:ext uri="{FF2B5EF4-FFF2-40B4-BE49-F238E27FC236}">
                <a16:creationId xmlns:a16="http://schemas.microsoft.com/office/drawing/2014/main" id="{907C03B1-5EDB-BC17-8D44-9DBBC35BF62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739936" y="5094059"/>
            <a:ext cx="2644623" cy="366980"/>
          </a:xfrm>
          <a:prstGeom prst="rect">
            <a:avLst/>
          </a:prstGeom>
        </p:spPr>
      </p:pic>
      <p:pic>
        <p:nvPicPr>
          <p:cNvPr id="9" name="Picture 8" descr="Workforce GPS logo, with the slogan &quot;Navigate to Success&quot;.">
            <a:extLst>
              <a:ext uri="{FF2B5EF4-FFF2-40B4-BE49-F238E27FC236}">
                <a16:creationId xmlns:a16="http://schemas.microsoft.com/office/drawing/2014/main" id="{1D3A590D-5A9D-382E-7695-322421DA593B}"/>
              </a:ext>
            </a:extLst>
          </p:cNvPr>
          <p:cNvPicPr>
            <a:picLocks noChangeAspect="1"/>
          </p:cNvPicPr>
          <p:nvPr/>
        </p:nvPicPr>
        <p:blipFill>
          <a:blip r:embed="rId6"/>
          <a:stretch>
            <a:fillRect/>
          </a:stretch>
        </p:blipFill>
        <p:spPr>
          <a:xfrm>
            <a:off x="7844058" y="4951701"/>
            <a:ext cx="2135626" cy="695325"/>
          </a:xfrm>
          <a:prstGeom prst="rect">
            <a:avLst/>
          </a:prstGeom>
        </p:spPr>
      </p:pic>
      <p:cxnSp>
        <p:nvCxnSpPr>
          <p:cNvPr id="11" name="Straight Connector 10">
            <a:extLst>
              <a:ext uri="{FF2B5EF4-FFF2-40B4-BE49-F238E27FC236}">
                <a16:creationId xmlns:a16="http://schemas.microsoft.com/office/drawing/2014/main" id="{D1B14E43-F8F6-D34F-8A07-5209D925291C}"/>
              </a:ext>
              <a:ext uri="{C183D7F6-B498-43B3-948B-1728B52AA6E4}">
                <adec:decorative xmlns:adec="http://schemas.microsoft.com/office/drawing/2017/decorative" val="1"/>
              </a:ext>
            </a:extLst>
          </p:cNvPr>
          <p:cNvCxnSpPr>
            <a:cxnSpLocks/>
          </p:cNvCxnSpPr>
          <p:nvPr/>
        </p:nvCxnSpPr>
        <p:spPr>
          <a:xfrm>
            <a:off x="4694780" y="3973568"/>
            <a:ext cx="1661374"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5215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5D465-0F5C-FFCA-D63D-E590697266F3}"/>
              </a:ext>
            </a:extLst>
          </p:cNvPr>
          <p:cNvSpPr>
            <a:spLocks noGrp="1"/>
          </p:cNvSpPr>
          <p:nvPr>
            <p:ph type="title"/>
          </p:nvPr>
        </p:nvSpPr>
        <p:spPr>
          <a:xfrm>
            <a:off x="301626" y="556050"/>
            <a:ext cx="8058604" cy="480131"/>
          </a:xfrm>
        </p:spPr>
        <p:txBody>
          <a:bodyPr/>
          <a:lstStyle/>
          <a:p>
            <a:r>
              <a:rPr lang="en-US" b="1"/>
              <a:t>NAW Partners Panel</a:t>
            </a:r>
          </a:p>
        </p:txBody>
      </p:sp>
      <p:pic>
        <p:nvPicPr>
          <p:cNvPr id="5" name="Picture 4" descr="Photo of Yelena Vaynberg​&#10;Government Programs Executive, IBM.">
            <a:extLst>
              <a:ext uri="{FF2B5EF4-FFF2-40B4-BE49-F238E27FC236}">
                <a16:creationId xmlns:a16="http://schemas.microsoft.com/office/drawing/2014/main" id="{56C4FE44-103C-DBED-3E4C-926A7F13D2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6056" y="1520410"/>
            <a:ext cx="2163102" cy="2109323"/>
          </a:xfrm>
          <a:prstGeom prst="rect">
            <a:avLst/>
          </a:prstGeom>
          <a:ln>
            <a:solidFill>
              <a:schemeClr val="tx1"/>
            </a:solidFill>
          </a:ln>
        </p:spPr>
      </p:pic>
      <p:sp>
        <p:nvSpPr>
          <p:cNvPr id="21" name="TextBox 20">
            <a:extLst>
              <a:ext uri="{FF2B5EF4-FFF2-40B4-BE49-F238E27FC236}">
                <a16:creationId xmlns:a16="http://schemas.microsoft.com/office/drawing/2014/main" id="{C8D3740F-F5DC-FFEC-073D-569DF9232C35}"/>
              </a:ext>
            </a:extLst>
          </p:cNvPr>
          <p:cNvSpPr txBox="1"/>
          <p:nvPr/>
        </p:nvSpPr>
        <p:spPr>
          <a:xfrm>
            <a:off x="206056" y="3944196"/>
            <a:ext cx="2113655"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400" eaLnBrk="1" fontAlgn="auto" hangingPunct="1">
              <a:spcBef>
                <a:spcPts val="0"/>
              </a:spcBef>
              <a:spcAft>
                <a:spcPts val="0"/>
              </a:spcAft>
            </a:pPr>
            <a:r>
              <a:rPr lang="en-US" sz="1500" b="1" dirty="0">
                <a:solidFill>
                  <a:prstClr val="black"/>
                </a:solidFill>
                <a:latin typeface="Arial" panose="020B0604020202020204"/>
                <a:cs typeface="Arial"/>
              </a:rPr>
              <a:t>Yelena </a:t>
            </a:r>
            <a:r>
              <a:rPr lang="en-US" sz="1500" b="1" dirty="0" err="1">
                <a:solidFill>
                  <a:prstClr val="black"/>
                </a:solidFill>
                <a:latin typeface="Arial" panose="020B0604020202020204"/>
                <a:cs typeface="Arial"/>
              </a:rPr>
              <a:t>Vaynberg</a:t>
            </a:r>
            <a:r>
              <a:rPr lang="en-US" sz="1500" b="1" dirty="0">
                <a:solidFill>
                  <a:prstClr val="black"/>
                </a:solidFill>
                <a:latin typeface="Arial" panose="020B0604020202020204"/>
                <a:cs typeface="Arial"/>
              </a:rPr>
              <a:t>​</a:t>
            </a:r>
            <a:br>
              <a:rPr lang="en-US" sz="1500" dirty="0">
                <a:solidFill>
                  <a:prstClr val="black"/>
                </a:solidFill>
                <a:latin typeface="Arial" panose="020B0604020202020204"/>
                <a:cs typeface="Arial"/>
              </a:rPr>
            </a:br>
            <a:r>
              <a:rPr lang="en-US" sz="1500" dirty="0">
                <a:solidFill>
                  <a:prstClr val="black"/>
                </a:solidFill>
                <a:latin typeface="Arial" panose="020B0604020202020204"/>
                <a:cs typeface="Arial"/>
              </a:rPr>
              <a:t>Government Programs Executive, IBM</a:t>
            </a:r>
            <a:endParaRPr lang="en-US" sz="1500" dirty="0">
              <a:solidFill>
                <a:prstClr val="black"/>
              </a:solidFill>
              <a:latin typeface="Arial" panose="020B0604020202020204"/>
            </a:endParaRPr>
          </a:p>
        </p:txBody>
      </p:sp>
      <p:pic>
        <p:nvPicPr>
          <p:cNvPr id="15" name="Picture 14" descr="Photo of Lydia Arthurs, Claims Shared Services Specialist, Zurich Insurance">
            <a:extLst>
              <a:ext uri="{FF2B5EF4-FFF2-40B4-BE49-F238E27FC236}">
                <a16:creationId xmlns:a16="http://schemas.microsoft.com/office/drawing/2014/main" id="{75E03F71-B9BF-04E2-F27A-EF1035ED281F}"/>
              </a:ext>
            </a:extLst>
          </p:cNvPr>
          <p:cNvPicPr>
            <a:picLocks noChangeAspect="1"/>
          </p:cNvPicPr>
          <p:nvPr/>
        </p:nvPicPr>
        <p:blipFill rotWithShape="1">
          <a:blip r:embed="rId4">
            <a:extLst>
              <a:ext uri="{28A0092B-C50C-407E-A947-70E740481C1C}">
                <a14:useLocalDpi xmlns:a14="http://schemas.microsoft.com/office/drawing/2010/main" val="0"/>
              </a:ext>
            </a:extLst>
          </a:blip>
          <a:srcRect l="820" t="5647" r="820" b="23656"/>
          <a:stretch/>
        </p:blipFill>
        <p:spPr>
          <a:xfrm>
            <a:off x="2619300" y="1478176"/>
            <a:ext cx="2038796" cy="2151558"/>
          </a:xfrm>
          <a:prstGeom prst="rect">
            <a:avLst/>
          </a:prstGeom>
          <a:ln>
            <a:solidFill>
              <a:schemeClr val="tx1"/>
            </a:solidFill>
          </a:ln>
        </p:spPr>
      </p:pic>
      <p:sp>
        <p:nvSpPr>
          <p:cNvPr id="20" name="TextBox 19">
            <a:extLst>
              <a:ext uri="{FF2B5EF4-FFF2-40B4-BE49-F238E27FC236}">
                <a16:creationId xmlns:a16="http://schemas.microsoft.com/office/drawing/2014/main" id="{C41D876D-0609-7BDA-19AE-548656BE058C}"/>
              </a:ext>
            </a:extLst>
          </p:cNvPr>
          <p:cNvSpPr txBox="1"/>
          <p:nvPr/>
        </p:nvSpPr>
        <p:spPr>
          <a:xfrm>
            <a:off x="2552610" y="3944196"/>
            <a:ext cx="223575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914400" eaLnBrk="1" fontAlgn="auto" hangingPunct="1">
              <a:spcBef>
                <a:spcPts val="0"/>
              </a:spcBef>
              <a:spcAft>
                <a:spcPts val="0"/>
              </a:spcAft>
            </a:pPr>
            <a:r>
              <a:rPr lang="en-US" sz="1400" b="1" dirty="0">
                <a:solidFill>
                  <a:prstClr val="black"/>
                </a:solidFill>
                <a:latin typeface="Arial" panose="020B0604020202020204"/>
                <a:cs typeface="Arial"/>
              </a:rPr>
              <a:t>Lydia Arthurs</a:t>
            </a:r>
            <a:br>
              <a:rPr lang="en-US" sz="1400" dirty="0">
                <a:solidFill>
                  <a:prstClr val="black"/>
                </a:solidFill>
                <a:latin typeface="Arial" panose="020B0604020202020204"/>
                <a:cs typeface="Arial"/>
              </a:rPr>
            </a:br>
            <a:r>
              <a:rPr lang="en-US" sz="1400" dirty="0">
                <a:solidFill>
                  <a:prstClr val="black"/>
                </a:solidFill>
                <a:latin typeface="Arial" panose="020B0604020202020204"/>
                <a:cs typeface="Arial"/>
              </a:rPr>
              <a:t>Claims Shared Services Specialist, Zurich Insurance</a:t>
            </a:r>
            <a:endParaRPr lang="en-US" sz="1400" dirty="0">
              <a:solidFill>
                <a:prstClr val="black"/>
              </a:solidFill>
              <a:latin typeface="Arial" panose="020B0604020202020204"/>
            </a:endParaRPr>
          </a:p>
        </p:txBody>
      </p:sp>
      <p:pic>
        <p:nvPicPr>
          <p:cNvPr id="16" name="Picture 15" descr="Photo of David Jaeger, Program &amp; Operations Lead, Zurich Apprenticeship Program, Zurich Insurance.&#10;">
            <a:extLst>
              <a:ext uri="{FF2B5EF4-FFF2-40B4-BE49-F238E27FC236}">
                <a16:creationId xmlns:a16="http://schemas.microsoft.com/office/drawing/2014/main" id="{254CBCEE-5D40-E7C2-9B88-0E87DA1E914F}"/>
              </a:ext>
            </a:extLst>
          </p:cNvPr>
          <p:cNvPicPr>
            <a:picLocks noChangeAspect="1"/>
          </p:cNvPicPr>
          <p:nvPr/>
        </p:nvPicPr>
        <p:blipFill rotWithShape="1">
          <a:blip r:embed="rId5"/>
          <a:srcRect l="2176" t="636" r="-2176" b="27488"/>
          <a:stretch/>
        </p:blipFill>
        <p:spPr>
          <a:xfrm>
            <a:off x="4923332" y="1478175"/>
            <a:ext cx="2170364" cy="2151558"/>
          </a:xfrm>
          <a:prstGeom prst="rect">
            <a:avLst/>
          </a:prstGeom>
          <a:ln>
            <a:solidFill>
              <a:schemeClr val="tx1"/>
            </a:solidFill>
          </a:ln>
        </p:spPr>
      </p:pic>
      <p:sp>
        <p:nvSpPr>
          <p:cNvPr id="24" name="Content Placeholder 2">
            <a:extLst>
              <a:ext uri="{FF2B5EF4-FFF2-40B4-BE49-F238E27FC236}">
                <a16:creationId xmlns:a16="http://schemas.microsoft.com/office/drawing/2014/main" id="{DB535A21-1914-4332-961C-DE07A08E2D17}"/>
              </a:ext>
            </a:extLst>
          </p:cNvPr>
          <p:cNvSpPr txBox="1">
            <a:spLocks/>
          </p:cNvSpPr>
          <p:nvPr/>
        </p:nvSpPr>
        <p:spPr>
          <a:xfrm>
            <a:off x="4923332" y="3944196"/>
            <a:ext cx="2418637" cy="1342110"/>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Bef>
                <a:spcPts val="0"/>
              </a:spcBef>
              <a:spcAft>
                <a:spcPts val="0"/>
              </a:spcAft>
              <a:buNone/>
            </a:pPr>
            <a:r>
              <a:rPr lang="en-US" sz="1500" b="1" dirty="0">
                <a:solidFill>
                  <a:prstClr val="black"/>
                </a:solidFill>
                <a:latin typeface="Arial"/>
                <a:cs typeface="Segoe UI"/>
              </a:rPr>
              <a:t>David Jaeger</a:t>
            </a:r>
          </a:p>
          <a:p>
            <a:pPr marL="0" indent="0">
              <a:spcBef>
                <a:spcPts val="0"/>
              </a:spcBef>
              <a:spcAft>
                <a:spcPts val="0"/>
              </a:spcAft>
              <a:buNone/>
            </a:pPr>
            <a:r>
              <a:rPr lang="en-US" sz="1500" dirty="0">
                <a:solidFill>
                  <a:prstClr val="black"/>
                </a:solidFill>
                <a:latin typeface="Arial"/>
                <a:cs typeface="Segoe UI"/>
              </a:rPr>
              <a:t>Program &amp; Operations Lead, Zurich Apprenticeship Program, Zurich Insurance</a:t>
            </a:r>
            <a:endParaRPr lang="en-US" sz="1500" dirty="0">
              <a:solidFill>
                <a:prstClr val="black"/>
              </a:solidFill>
              <a:latin typeface="Arial"/>
            </a:endParaRPr>
          </a:p>
        </p:txBody>
      </p:sp>
      <p:pic>
        <p:nvPicPr>
          <p:cNvPr id="17" name="Picture 16" descr="Photo of Karen Heyward-West,&#10;Executive Director, Baltimore Alliance for Careers in Healthcare.&#10;">
            <a:extLst>
              <a:ext uri="{FF2B5EF4-FFF2-40B4-BE49-F238E27FC236}">
                <a16:creationId xmlns:a16="http://schemas.microsoft.com/office/drawing/2014/main" id="{F4BA4842-E4C7-3E7A-AE75-CDD47BD79E8F}"/>
              </a:ext>
            </a:extLst>
          </p:cNvPr>
          <p:cNvPicPr>
            <a:picLocks noChangeAspect="1"/>
          </p:cNvPicPr>
          <p:nvPr/>
        </p:nvPicPr>
        <p:blipFill rotWithShape="1">
          <a:blip r:embed="rId6"/>
          <a:srcRect l="-532" t="4232" r="532" b="25466"/>
          <a:stretch/>
        </p:blipFill>
        <p:spPr>
          <a:xfrm>
            <a:off x="7341969" y="1478176"/>
            <a:ext cx="2121592" cy="2151558"/>
          </a:xfrm>
          <a:prstGeom prst="rect">
            <a:avLst/>
          </a:prstGeom>
          <a:ln>
            <a:solidFill>
              <a:schemeClr val="tx1"/>
            </a:solidFill>
          </a:ln>
        </p:spPr>
      </p:pic>
      <p:sp>
        <p:nvSpPr>
          <p:cNvPr id="28" name="Content Placeholder 2">
            <a:extLst>
              <a:ext uri="{FF2B5EF4-FFF2-40B4-BE49-F238E27FC236}">
                <a16:creationId xmlns:a16="http://schemas.microsoft.com/office/drawing/2014/main" id="{96BECADE-F4C3-486D-A914-7DBE2F61612A}"/>
              </a:ext>
            </a:extLst>
          </p:cNvPr>
          <p:cNvSpPr txBox="1">
            <a:spLocks/>
          </p:cNvSpPr>
          <p:nvPr/>
        </p:nvSpPr>
        <p:spPr>
          <a:xfrm>
            <a:off x="7341969" y="3944196"/>
            <a:ext cx="2095969" cy="1628028"/>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None/>
            </a:pPr>
            <a:r>
              <a:rPr lang="en-US" sz="1500" b="1" dirty="0">
                <a:solidFill>
                  <a:prstClr val="black"/>
                </a:solidFill>
                <a:latin typeface="Arial" panose="020B0604020202020204"/>
                <a:cs typeface="Segoe UI"/>
              </a:rPr>
              <a:t>Karen Heyward-West</a:t>
            </a:r>
            <a:endParaRPr lang="en-US" sz="1500" b="1" dirty="0">
              <a:solidFill>
                <a:prstClr val="black"/>
              </a:solidFill>
              <a:latin typeface="Arial" panose="020B0604020202020204"/>
            </a:endParaRPr>
          </a:p>
          <a:p>
            <a:pPr marL="0" indent="0">
              <a:spcAft>
                <a:spcPts val="0"/>
              </a:spcAft>
              <a:buNone/>
            </a:pPr>
            <a:r>
              <a:rPr lang="en-US" sz="1500" dirty="0">
                <a:solidFill>
                  <a:prstClr val="black"/>
                </a:solidFill>
                <a:latin typeface="Arial" panose="020B0604020202020204"/>
                <a:cs typeface="Segoe UI"/>
              </a:rPr>
              <a:t>Executive Director, Baltimore Alliance for Careers in Healthcare</a:t>
            </a:r>
            <a:endParaRPr lang="en-US" sz="1500" dirty="0">
              <a:solidFill>
                <a:prstClr val="black"/>
              </a:solidFill>
              <a:latin typeface="Arial" panose="020B0604020202020204"/>
            </a:endParaRPr>
          </a:p>
        </p:txBody>
      </p:sp>
      <p:pic>
        <p:nvPicPr>
          <p:cNvPr id="18" name="Picture 17" descr="Photo of Brian Cavey,&#10;International Vice President, International Association of Heat and Frost Insulators &amp; Allied Workers.&#10;&#10;">
            <a:extLst>
              <a:ext uri="{FF2B5EF4-FFF2-40B4-BE49-F238E27FC236}">
                <a16:creationId xmlns:a16="http://schemas.microsoft.com/office/drawing/2014/main" id="{25980B39-C564-5622-2093-B1E25FF5DAA5}"/>
              </a:ext>
            </a:extLst>
          </p:cNvPr>
          <p:cNvPicPr>
            <a:picLocks noChangeAspect="1"/>
          </p:cNvPicPr>
          <p:nvPr/>
        </p:nvPicPr>
        <p:blipFill rotWithShape="1">
          <a:blip r:embed="rId7"/>
          <a:srcRect l="3237" t="12769" r="4269" b="21945"/>
          <a:stretch/>
        </p:blipFill>
        <p:spPr>
          <a:xfrm>
            <a:off x="9721087" y="1478176"/>
            <a:ext cx="2213040" cy="2151558"/>
          </a:xfrm>
          <a:prstGeom prst="rect">
            <a:avLst/>
          </a:prstGeom>
          <a:ln>
            <a:solidFill>
              <a:schemeClr val="tx1"/>
            </a:solidFill>
          </a:ln>
        </p:spPr>
      </p:pic>
      <p:sp>
        <p:nvSpPr>
          <p:cNvPr id="19" name="Content Placeholder 2">
            <a:extLst>
              <a:ext uri="{FF2B5EF4-FFF2-40B4-BE49-F238E27FC236}">
                <a16:creationId xmlns:a16="http://schemas.microsoft.com/office/drawing/2014/main" id="{069B870E-DA78-6C55-F809-96352E97482C}"/>
              </a:ext>
            </a:extLst>
          </p:cNvPr>
          <p:cNvSpPr txBox="1">
            <a:spLocks/>
          </p:cNvSpPr>
          <p:nvPr/>
        </p:nvSpPr>
        <p:spPr>
          <a:xfrm>
            <a:off x="9711834" y="3944196"/>
            <a:ext cx="2170689" cy="1628028"/>
          </a:xfrm>
          <a:prstGeom prst="rect">
            <a:avLst/>
          </a:prstGeom>
        </p:spPr>
        <p:txBody>
          <a:bodyPr vert="horz" lIns="91440" tIns="45720" rIns="91440" bIns="45720" rtlCol="0" anchor="t">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None/>
            </a:pPr>
            <a:r>
              <a:rPr lang="en-US" sz="1600" b="1" dirty="0">
                <a:solidFill>
                  <a:prstClr val="black"/>
                </a:solidFill>
                <a:latin typeface="Arial" panose="020B0604020202020204"/>
                <a:cs typeface="Segoe UI"/>
              </a:rPr>
              <a:t>Brian </a:t>
            </a:r>
            <a:r>
              <a:rPr lang="en-US" sz="1600" b="1" dirty="0" err="1">
                <a:solidFill>
                  <a:prstClr val="black"/>
                </a:solidFill>
                <a:latin typeface="Arial" panose="020B0604020202020204"/>
                <a:cs typeface="Segoe UI"/>
              </a:rPr>
              <a:t>Cavey</a:t>
            </a:r>
            <a:endParaRPr lang="en-US" sz="1600" b="1" dirty="0">
              <a:solidFill>
                <a:prstClr val="black"/>
              </a:solidFill>
              <a:latin typeface="Arial" panose="020B0604020202020204"/>
            </a:endParaRPr>
          </a:p>
          <a:p>
            <a:pPr marL="0" indent="0">
              <a:buNone/>
            </a:pPr>
            <a:r>
              <a:rPr lang="en-US" sz="1600" dirty="0">
                <a:latin typeface="Arial" panose="020B0604020202020204"/>
                <a:cs typeface="Arial"/>
              </a:rPr>
              <a:t>International Vice President, International Association of Heat and Frost Insulators &amp; Allied Workers</a:t>
            </a:r>
          </a:p>
          <a:p>
            <a:pPr marL="0" indent="0">
              <a:spcAft>
                <a:spcPts val="0"/>
              </a:spcAft>
              <a:buNone/>
            </a:pPr>
            <a:endParaRPr lang="en-US" sz="1600" dirty="0">
              <a:solidFill>
                <a:prstClr val="black"/>
              </a:solidFill>
              <a:latin typeface="Arial" panose="020B0604020202020204"/>
            </a:endParaRPr>
          </a:p>
        </p:txBody>
      </p:sp>
      <p:pic>
        <p:nvPicPr>
          <p:cNvPr id="23" name="Picture 22">
            <a:extLst>
              <a:ext uri="{FF2B5EF4-FFF2-40B4-BE49-F238E27FC236}">
                <a16:creationId xmlns:a16="http://schemas.microsoft.com/office/drawing/2014/main" id="{38966A69-376E-95A9-ADBF-83C270E2F44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Lst>
          </a:blip>
          <a:stretch>
            <a:fillRect/>
          </a:stretch>
        </p:blipFill>
        <p:spPr>
          <a:xfrm>
            <a:off x="8970273" y="137194"/>
            <a:ext cx="2916927" cy="898987"/>
          </a:xfrm>
          <a:prstGeom prst="rect">
            <a:avLst/>
          </a:prstGeom>
        </p:spPr>
      </p:pic>
      <p:pic>
        <p:nvPicPr>
          <p:cNvPr id="2" name="Picture 1">
            <a:extLst>
              <a:ext uri="{FF2B5EF4-FFF2-40B4-BE49-F238E27FC236}">
                <a16:creationId xmlns:a16="http://schemas.microsoft.com/office/drawing/2014/main" id="{BF4C95D0-7900-1E9E-52A5-7A7A2A43392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9"/>
          <a:stretch>
            <a:fillRect/>
          </a:stretch>
        </p:blipFill>
        <p:spPr>
          <a:xfrm>
            <a:off x="515348" y="6090961"/>
            <a:ext cx="2135626" cy="695325"/>
          </a:xfrm>
          <a:prstGeom prst="rect">
            <a:avLst/>
          </a:prstGeom>
        </p:spPr>
      </p:pic>
      <p:sp>
        <p:nvSpPr>
          <p:cNvPr id="6" name="Slide Number Placeholder 5">
            <a:extLst>
              <a:ext uri="{FF2B5EF4-FFF2-40B4-BE49-F238E27FC236}">
                <a16:creationId xmlns:a16="http://schemas.microsoft.com/office/drawing/2014/main" id="{D50567EB-6054-CCDD-BC76-537A9DCEF8A4}"/>
              </a:ext>
              <a:ext uri="{C183D7F6-B498-43B3-948B-1728B52AA6E4}">
                <adec:decorative xmlns:adec="http://schemas.microsoft.com/office/drawing/2017/decorative" val="1"/>
              </a:ext>
            </a:extLst>
          </p:cNvPr>
          <p:cNvSpPr>
            <a:spLocks noGrp="1"/>
          </p:cNvSpPr>
          <p:nvPr>
            <p:ph type="sldNum" sz="quarter" idx="4"/>
          </p:nvPr>
        </p:nvSpPr>
        <p:spPr>
          <a:xfrm>
            <a:off x="241681" y="6262414"/>
            <a:ext cx="352792" cy="365125"/>
          </a:xfrm>
          <a:prstGeom prst="rect">
            <a:avLst/>
          </a:prstGeom>
        </p:spPr>
        <p:txBody>
          <a:bodyPr vert="horz" lIns="0" tIns="45708" rIns="0" bIns="45708" rtlCol="0" anchor="ctr"/>
          <a:lstStyle>
            <a:lvl1pPr algn="l">
              <a:defRPr lang="en-GB" sz="900" b="0" smtClean="0">
                <a:solidFill>
                  <a:schemeClr val="bg1">
                    <a:lumMod val="50000"/>
                  </a:schemeClr>
                </a:solidFill>
                <a:latin typeface="Arial" panose="020B0604020202020204" pitchFamily="34" charset="0"/>
                <a:cs typeface="Arial" panose="020B0604020202020204" pitchFamily="34" charset="0"/>
              </a:defRPr>
            </a:lvl1pPr>
          </a:lstStyle>
          <a:p>
            <a:pPr defTabSz="914400" eaLnBrk="1" hangingPunct="1"/>
            <a:fld id="{D61AABEC-672F-4B68-B914-690DA978312C}" type="slidenum">
              <a:rPr lang="en-US" smtClean="0"/>
              <a:pPr defTabSz="914400" eaLnBrk="1" hangingPunct="1"/>
              <a:t>10</a:t>
            </a:fld>
            <a:endParaRPr lang="en-US"/>
          </a:p>
        </p:txBody>
      </p:sp>
    </p:spTree>
    <p:extLst>
      <p:ext uri="{BB962C8B-B14F-4D97-AF65-F5344CB8AC3E}">
        <p14:creationId xmlns:p14="http://schemas.microsoft.com/office/powerpoint/2010/main" val="3863491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5D465-0F5C-FFCA-D63D-E590697266F3}"/>
              </a:ext>
            </a:extLst>
          </p:cNvPr>
          <p:cNvSpPr>
            <a:spLocks noGrp="1"/>
          </p:cNvSpPr>
          <p:nvPr>
            <p:ph type="title"/>
          </p:nvPr>
        </p:nvSpPr>
        <p:spPr/>
        <p:txBody>
          <a:bodyPr/>
          <a:lstStyle/>
          <a:p>
            <a:r>
              <a:rPr lang="en-US"/>
              <a:t>10 YEARS OF </a:t>
            </a:r>
            <a:r>
              <a:rPr lang="en-US" b="1"/>
              <a:t>NAW</a:t>
            </a:r>
            <a:r>
              <a:rPr lang="en-US"/>
              <a:t> </a:t>
            </a:r>
            <a:r>
              <a:rPr lang="en-US" b="1"/>
              <a:t>ENGAGEMENT</a:t>
            </a:r>
          </a:p>
        </p:txBody>
      </p:sp>
      <p:pic>
        <p:nvPicPr>
          <p:cNvPr id="6" name="Picture 5" descr="Arrows going around white circles showing a process.">
            <a:extLst>
              <a:ext uri="{FF2B5EF4-FFF2-40B4-BE49-F238E27FC236}">
                <a16:creationId xmlns:a16="http://schemas.microsoft.com/office/drawing/2014/main" id="{E2E31E55-C84A-A8E8-D8A1-D2D47B47A827}"/>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960968" y="2316887"/>
            <a:ext cx="10211068" cy="3107110"/>
          </a:xfrm>
          <a:prstGeom prst="rect">
            <a:avLst/>
          </a:prstGeom>
        </p:spPr>
      </p:pic>
      <p:pic>
        <p:nvPicPr>
          <p:cNvPr id="7" name="Picture 6" descr="American flag icon">
            <a:extLst>
              <a:ext uri="{FF2B5EF4-FFF2-40B4-BE49-F238E27FC236}">
                <a16:creationId xmlns:a16="http://schemas.microsoft.com/office/drawing/2014/main" id="{CD175C44-0921-0ABB-0A7E-E0A38D0106B7}"/>
              </a:ext>
            </a:extLst>
          </p:cNvPr>
          <p:cNvPicPr>
            <a:picLocks noChangeAspect="1"/>
          </p:cNvPicPr>
          <p:nvPr/>
        </p:nvPicPr>
        <p:blipFill>
          <a:blip r:embed="rId4"/>
          <a:stretch>
            <a:fillRect/>
          </a:stretch>
        </p:blipFill>
        <p:spPr>
          <a:xfrm>
            <a:off x="2035994" y="2933151"/>
            <a:ext cx="472263" cy="530261"/>
          </a:xfrm>
          <a:prstGeom prst="rect">
            <a:avLst/>
          </a:prstGeom>
        </p:spPr>
      </p:pic>
      <p:sp>
        <p:nvSpPr>
          <p:cNvPr id="8" name="TextBox 7">
            <a:extLst>
              <a:ext uri="{FF2B5EF4-FFF2-40B4-BE49-F238E27FC236}">
                <a16:creationId xmlns:a16="http://schemas.microsoft.com/office/drawing/2014/main" id="{61908D9B-725A-F013-61A8-501A8D60CABD}"/>
              </a:ext>
            </a:extLst>
          </p:cNvPr>
          <p:cNvSpPr txBox="1"/>
          <p:nvPr/>
        </p:nvSpPr>
        <p:spPr>
          <a:xfrm>
            <a:off x="1366967" y="3559590"/>
            <a:ext cx="1780161" cy="822960"/>
          </a:xfrm>
          <a:prstGeom prst="rect">
            <a:avLst/>
          </a:prstGeom>
          <a:noFill/>
        </p:spPr>
        <p:txBody>
          <a:bodyPr wrap="square" rtlCol="0">
            <a:spAutoFit/>
          </a:bodyPr>
          <a:lstStyle/>
          <a:p>
            <a:pPr algn="ctr"/>
            <a:r>
              <a:rPr lang="en-US" sz="2000" b="1">
                <a:solidFill>
                  <a:schemeClr val="tx2"/>
                </a:solidFill>
                <a:latin typeface="Arial" panose="020B0604020202020204" pitchFamily="34" charset="0"/>
                <a:cs typeface="Arial" panose="020B0604020202020204" pitchFamily="34" charset="0"/>
              </a:rPr>
              <a:t>All 50</a:t>
            </a:r>
            <a:r>
              <a:rPr lang="en-US" sz="2000" b="1">
                <a:solidFill>
                  <a:srgbClr val="D61C40"/>
                </a:solidFill>
                <a:latin typeface="Arial" panose="020B0604020202020204" pitchFamily="34" charset="0"/>
                <a:cs typeface="Arial" panose="020B0604020202020204" pitchFamily="34" charset="0"/>
              </a:rPr>
              <a:t> </a:t>
            </a:r>
            <a:br>
              <a:rPr lang="en-US" sz="2000" b="1">
                <a:solidFill>
                  <a:srgbClr val="384A58"/>
                </a:solidFill>
                <a:latin typeface="Arial" panose="020B0604020202020204" pitchFamily="34" charset="0"/>
                <a:cs typeface="Arial" panose="020B0604020202020204" pitchFamily="34" charset="0"/>
              </a:rPr>
            </a:br>
            <a:r>
              <a:rPr lang="en-US" sz="1400">
                <a:solidFill>
                  <a:srgbClr val="384A58"/>
                </a:solidFill>
                <a:latin typeface="Arial" panose="020B0604020202020204" pitchFamily="34" charset="0"/>
                <a:cs typeface="Arial" panose="020B0604020202020204" pitchFamily="34" charset="0"/>
              </a:rPr>
              <a:t>U.S. states participate</a:t>
            </a:r>
            <a:endParaRPr lang="en-US" sz="1100">
              <a:solidFill>
                <a:srgbClr val="384A58"/>
              </a:solidFill>
              <a:latin typeface="Arial" panose="020B0604020202020204" pitchFamily="34" charset="0"/>
              <a:cs typeface="Arial" panose="020B0604020202020204" pitchFamily="34" charset="0"/>
            </a:endParaRPr>
          </a:p>
        </p:txBody>
      </p:sp>
      <p:pic>
        <p:nvPicPr>
          <p:cNvPr id="9" name="Picture 8" descr="Calendar icon">
            <a:extLst>
              <a:ext uri="{FF2B5EF4-FFF2-40B4-BE49-F238E27FC236}">
                <a16:creationId xmlns:a16="http://schemas.microsoft.com/office/drawing/2014/main" id="{59960164-3824-5442-CAF0-2A707D5F83EB}"/>
              </a:ext>
            </a:extLst>
          </p:cNvPr>
          <p:cNvPicPr>
            <a:picLocks noChangeAspect="1"/>
          </p:cNvPicPr>
          <p:nvPr/>
        </p:nvPicPr>
        <p:blipFill>
          <a:blip r:embed="rId5"/>
          <a:stretch>
            <a:fillRect/>
          </a:stretch>
        </p:blipFill>
        <p:spPr>
          <a:xfrm>
            <a:off x="4497744" y="2945075"/>
            <a:ext cx="555212" cy="530352"/>
          </a:xfrm>
          <a:prstGeom prst="rect">
            <a:avLst/>
          </a:prstGeom>
        </p:spPr>
      </p:pic>
      <p:sp>
        <p:nvSpPr>
          <p:cNvPr id="10" name="TextBox 9">
            <a:extLst>
              <a:ext uri="{FF2B5EF4-FFF2-40B4-BE49-F238E27FC236}">
                <a16:creationId xmlns:a16="http://schemas.microsoft.com/office/drawing/2014/main" id="{5DDBF467-801A-33E6-B75F-493A7F9CDF56}"/>
              </a:ext>
            </a:extLst>
          </p:cNvPr>
          <p:cNvSpPr txBox="1"/>
          <p:nvPr/>
        </p:nvSpPr>
        <p:spPr>
          <a:xfrm>
            <a:off x="3861780" y="3559590"/>
            <a:ext cx="1783080" cy="822960"/>
          </a:xfrm>
          <a:prstGeom prst="rect">
            <a:avLst/>
          </a:prstGeom>
          <a:noFill/>
        </p:spPr>
        <p:txBody>
          <a:bodyPr wrap="square" rtlCol="0">
            <a:spAutoFit/>
          </a:bodyPr>
          <a:lstStyle/>
          <a:p>
            <a:pPr algn="ctr"/>
            <a:r>
              <a:rPr lang="en-US" sz="2000" b="1">
                <a:solidFill>
                  <a:schemeClr val="tx2"/>
                </a:solidFill>
                <a:latin typeface="Arial" panose="020B0604020202020204" pitchFamily="34" charset="0"/>
                <a:cs typeface="Arial" panose="020B0604020202020204" pitchFamily="34" charset="0"/>
              </a:rPr>
              <a:t>9,960+</a:t>
            </a:r>
          </a:p>
          <a:p>
            <a:pPr algn="ctr"/>
            <a:r>
              <a:rPr lang="en-US" sz="1400">
                <a:solidFill>
                  <a:srgbClr val="384A58"/>
                </a:solidFill>
                <a:latin typeface="Arial" panose="020B0604020202020204" pitchFamily="34" charset="0"/>
                <a:cs typeface="Arial" panose="020B0604020202020204" pitchFamily="34" charset="0"/>
              </a:rPr>
              <a:t>events held nationwide</a:t>
            </a:r>
            <a:endParaRPr lang="en-US" sz="1100">
              <a:solidFill>
                <a:srgbClr val="384A58"/>
              </a:solidFill>
              <a:latin typeface="Arial" panose="020B0604020202020204" pitchFamily="34" charset="0"/>
              <a:cs typeface="Arial" panose="020B0604020202020204" pitchFamily="34" charset="0"/>
            </a:endParaRPr>
          </a:p>
        </p:txBody>
      </p:sp>
      <p:pic>
        <p:nvPicPr>
          <p:cNvPr id="11" name="Picture 10" descr="Group of people icon">
            <a:extLst>
              <a:ext uri="{FF2B5EF4-FFF2-40B4-BE49-F238E27FC236}">
                <a16:creationId xmlns:a16="http://schemas.microsoft.com/office/drawing/2014/main" id="{53D41BBC-A4D8-65C0-2760-26B83847B1FB}"/>
              </a:ext>
            </a:extLst>
          </p:cNvPr>
          <p:cNvPicPr>
            <a:picLocks noChangeAspect="1"/>
          </p:cNvPicPr>
          <p:nvPr/>
        </p:nvPicPr>
        <p:blipFill>
          <a:blip r:embed="rId6"/>
          <a:stretch>
            <a:fillRect/>
          </a:stretch>
        </p:blipFill>
        <p:spPr>
          <a:xfrm>
            <a:off x="6870116" y="2934502"/>
            <a:ext cx="743377" cy="527558"/>
          </a:xfrm>
          <a:prstGeom prst="rect">
            <a:avLst/>
          </a:prstGeom>
        </p:spPr>
      </p:pic>
      <p:sp>
        <p:nvSpPr>
          <p:cNvPr id="12" name="TextBox 11">
            <a:extLst>
              <a:ext uri="{FF2B5EF4-FFF2-40B4-BE49-F238E27FC236}">
                <a16:creationId xmlns:a16="http://schemas.microsoft.com/office/drawing/2014/main" id="{0D7B9ABA-E9D3-1A55-5C7C-776AC656202E}"/>
              </a:ext>
            </a:extLst>
          </p:cNvPr>
          <p:cNvSpPr txBox="1"/>
          <p:nvPr/>
        </p:nvSpPr>
        <p:spPr>
          <a:xfrm>
            <a:off x="6321723" y="3551553"/>
            <a:ext cx="1783080" cy="830997"/>
          </a:xfrm>
          <a:prstGeom prst="rect">
            <a:avLst/>
          </a:prstGeom>
          <a:noFill/>
        </p:spPr>
        <p:txBody>
          <a:bodyPr wrap="square" rtlCol="0">
            <a:spAutoFit/>
          </a:bodyPr>
          <a:lstStyle/>
          <a:p>
            <a:pPr algn="ctr"/>
            <a:r>
              <a:rPr lang="en-US" sz="2000" b="1">
                <a:solidFill>
                  <a:schemeClr val="tx2"/>
                </a:solidFill>
                <a:latin typeface="Arial" panose="020B0604020202020204" pitchFamily="34" charset="0"/>
                <a:cs typeface="Arial" panose="020B0604020202020204" pitchFamily="34" charset="0"/>
              </a:rPr>
              <a:t>1.4 million</a:t>
            </a:r>
          </a:p>
          <a:p>
            <a:pPr algn="ctr"/>
            <a:r>
              <a:rPr lang="en-US" sz="1400">
                <a:solidFill>
                  <a:srgbClr val="384A58"/>
                </a:solidFill>
                <a:latin typeface="Arial" panose="020B0604020202020204" pitchFamily="34" charset="0"/>
                <a:cs typeface="Arial" panose="020B0604020202020204" pitchFamily="34" charset="0"/>
              </a:rPr>
              <a:t>event </a:t>
            </a:r>
          </a:p>
          <a:p>
            <a:pPr algn="ctr"/>
            <a:r>
              <a:rPr lang="en-US" sz="1400">
                <a:solidFill>
                  <a:srgbClr val="384A58"/>
                </a:solidFill>
                <a:latin typeface="Arial" panose="020B0604020202020204" pitchFamily="34" charset="0"/>
                <a:cs typeface="Arial" panose="020B0604020202020204" pitchFamily="34" charset="0"/>
              </a:rPr>
              <a:t>attendees</a:t>
            </a:r>
            <a:endParaRPr lang="en-US" sz="1100">
              <a:solidFill>
                <a:srgbClr val="384A58"/>
              </a:solidFill>
              <a:latin typeface="Arial" panose="020B0604020202020204" pitchFamily="34" charset="0"/>
              <a:cs typeface="Arial" panose="020B0604020202020204" pitchFamily="34" charset="0"/>
            </a:endParaRPr>
          </a:p>
        </p:txBody>
      </p:sp>
      <p:pic>
        <p:nvPicPr>
          <p:cNvPr id="13" name="Picture 12" descr="megaphone icon">
            <a:extLst>
              <a:ext uri="{FF2B5EF4-FFF2-40B4-BE49-F238E27FC236}">
                <a16:creationId xmlns:a16="http://schemas.microsoft.com/office/drawing/2014/main" id="{39EF6C25-D330-D52E-2F8D-152B62D427FE}"/>
              </a:ext>
            </a:extLst>
          </p:cNvPr>
          <p:cNvPicPr>
            <a:picLocks noChangeAspect="1"/>
          </p:cNvPicPr>
          <p:nvPr/>
        </p:nvPicPr>
        <p:blipFill>
          <a:blip r:embed="rId7"/>
          <a:stretch>
            <a:fillRect/>
          </a:stretch>
        </p:blipFill>
        <p:spPr>
          <a:xfrm>
            <a:off x="9448005" y="2926097"/>
            <a:ext cx="587175" cy="530352"/>
          </a:xfrm>
          <a:prstGeom prst="rect">
            <a:avLst/>
          </a:prstGeom>
        </p:spPr>
      </p:pic>
      <p:sp>
        <p:nvSpPr>
          <p:cNvPr id="14" name="TextBox 13">
            <a:extLst>
              <a:ext uri="{FF2B5EF4-FFF2-40B4-BE49-F238E27FC236}">
                <a16:creationId xmlns:a16="http://schemas.microsoft.com/office/drawing/2014/main" id="{EA89F43C-D861-5496-70E7-F2E4FB46A94B}"/>
              </a:ext>
            </a:extLst>
          </p:cNvPr>
          <p:cNvSpPr txBox="1"/>
          <p:nvPr/>
        </p:nvSpPr>
        <p:spPr>
          <a:xfrm>
            <a:off x="8829273" y="3559590"/>
            <a:ext cx="1783080" cy="822960"/>
          </a:xfrm>
          <a:prstGeom prst="rect">
            <a:avLst/>
          </a:prstGeom>
          <a:noFill/>
        </p:spPr>
        <p:txBody>
          <a:bodyPr wrap="square" rtlCol="0">
            <a:spAutoFit/>
          </a:bodyPr>
          <a:lstStyle/>
          <a:p>
            <a:pPr algn="ctr"/>
            <a:r>
              <a:rPr lang="en-US" sz="2000" b="1">
                <a:solidFill>
                  <a:schemeClr val="tx2"/>
                </a:solidFill>
                <a:latin typeface="Arial" panose="020B0604020202020204" pitchFamily="34" charset="0"/>
                <a:cs typeface="Arial" panose="020B0604020202020204" pitchFamily="34" charset="0"/>
              </a:rPr>
              <a:t>1,825</a:t>
            </a:r>
            <a:br>
              <a:rPr lang="en-US" sz="1400">
                <a:solidFill>
                  <a:schemeClr val="tx2"/>
                </a:solidFill>
                <a:latin typeface="Arial" panose="020B0604020202020204" pitchFamily="34" charset="0"/>
                <a:cs typeface="Arial" panose="020B0604020202020204" pitchFamily="34" charset="0"/>
              </a:rPr>
            </a:br>
            <a:r>
              <a:rPr lang="en-US" sz="1400">
                <a:solidFill>
                  <a:srgbClr val="384A58"/>
                </a:solidFill>
                <a:latin typeface="Arial" panose="020B0604020202020204" pitchFamily="34" charset="0"/>
                <a:cs typeface="Arial" panose="020B0604020202020204" pitchFamily="34" charset="0"/>
              </a:rPr>
              <a:t>proclamations</a:t>
            </a:r>
          </a:p>
          <a:p>
            <a:pPr algn="ctr"/>
            <a:r>
              <a:rPr lang="en-US" sz="1400">
                <a:solidFill>
                  <a:srgbClr val="384A58"/>
                </a:solidFill>
                <a:latin typeface="Arial" panose="020B0604020202020204" pitchFamily="34" charset="0"/>
                <a:cs typeface="Arial" panose="020B0604020202020204" pitchFamily="34" charset="0"/>
              </a:rPr>
              <a:t>made</a:t>
            </a:r>
            <a:endParaRPr lang="en-US" sz="1100">
              <a:solidFill>
                <a:srgbClr val="384A58"/>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BF4C95D0-7900-1E9E-52A5-7A7A2A43392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8"/>
          <a:stretch>
            <a:fillRect/>
          </a:stretch>
        </p:blipFill>
        <p:spPr>
          <a:xfrm>
            <a:off x="674160" y="5906780"/>
            <a:ext cx="2135626" cy="695325"/>
          </a:xfrm>
          <a:prstGeom prst="rect">
            <a:avLst/>
          </a:prstGeom>
        </p:spPr>
      </p:pic>
      <p:sp>
        <p:nvSpPr>
          <p:cNvPr id="5" name="Slide Number Placeholder 5">
            <a:extLst>
              <a:ext uri="{FF2B5EF4-FFF2-40B4-BE49-F238E27FC236}">
                <a16:creationId xmlns:a16="http://schemas.microsoft.com/office/drawing/2014/main" id="{483E6E13-62FA-BBC1-8472-4B7B8DA67A45}"/>
              </a:ext>
              <a:ext uri="{C183D7F6-B498-43B3-948B-1728B52AA6E4}">
                <adec:decorative xmlns:adec="http://schemas.microsoft.com/office/drawing/2017/decorative" val="1"/>
              </a:ext>
            </a:extLst>
          </p:cNvPr>
          <p:cNvSpPr txBox="1">
            <a:spLocks/>
          </p:cNvSpPr>
          <p:nvPr/>
        </p:nvSpPr>
        <p:spPr>
          <a:xfrm>
            <a:off x="241681" y="6262414"/>
            <a:ext cx="352792" cy="365125"/>
          </a:xfrm>
          <a:prstGeom prst="rect">
            <a:avLst/>
          </a:prstGeom>
        </p:spPr>
        <p:txBody>
          <a:bodyPr vert="horz" lIns="0" tIns="45708" rIns="0" bIns="45708" rtlCol="0" anchor="ctr"/>
          <a:lstStyle>
            <a:defPPr>
              <a:defRPr lang="en-US"/>
            </a:defPPr>
            <a:lvl1pPr algn="l" defTabSz="913607" rtl="0" eaLnBrk="0" fontAlgn="base" hangingPunct="0">
              <a:spcBef>
                <a:spcPct val="0"/>
              </a:spcBef>
              <a:spcAft>
                <a:spcPct val="0"/>
              </a:spcAft>
              <a:defRPr lang="en-GB" sz="900" b="0" kern="1200" smtClean="0">
                <a:solidFill>
                  <a:schemeClr val="bg1">
                    <a:lumMod val="50000"/>
                  </a:schemeClr>
                </a:solidFill>
                <a:latin typeface="Arial" panose="020B0604020202020204" pitchFamily="34" charset="0"/>
                <a:ea typeface="+mn-ea"/>
                <a:cs typeface="Arial" panose="020B0604020202020204" pitchFamily="34" charset="0"/>
              </a:defRPr>
            </a:lvl1pPr>
            <a:lvl2pPr marL="456407" indent="-227807" algn="l" defTabSz="913607" rtl="0" eaLnBrk="0" fontAlgn="base" hangingPunct="0">
              <a:spcBef>
                <a:spcPct val="0"/>
              </a:spcBef>
              <a:spcAft>
                <a:spcPct val="0"/>
              </a:spcAft>
              <a:defRPr sz="1800" kern="1200">
                <a:solidFill>
                  <a:schemeClr val="tx1"/>
                </a:solidFill>
                <a:latin typeface="Lato Light" panose="020F0302020204030203" pitchFamily="34" charset="77"/>
                <a:ea typeface="+mn-ea"/>
                <a:cs typeface="+mn-cs"/>
              </a:defRPr>
            </a:lvl2pPr>
            <a:lvl3pPr marL="913607" indent="-456407" algn="l" defTabSz="913607" rtl="0" eaLnBrk="0" fontAlgn="base" hangingPunct="0">
              <a:spcBef>
                <a:spcPct val="0"/>
              </a:spcBef>
              <a:spcAft>
                <a:spcPct val="0"/>
              </a:spcAft>
              <a:defRPr sz="1800" kern="1200">
                <a:solidFill>
                  <a:schemeClr val="tx1"/>
                </a:solidFill>
                <a:latin typeface="Lato Light" panose="020F0302020204030203" pitchFamily="34" charset="77"/>
                <a:ea typeface="+mn-ea"/>
                <a:cs typeface="+mn-cs"/>
              </a:defRPr>
            </a:lvl3pPr>
            <a:lvl4pPr marL="1370807" indent="-685007" algn="l" defTabSz="913607" rtl="0" eaLnBrk="0" fontAlgn="base" hangingPunct="0">
              <a:spcBef>
                <a:spcPct val="0"/>
              </a:spcBef>
              <a:spcAft>
                <a:spcPct val="0"/>
              </a:spcAft>
              <a:defRPr sz="1800" kern="1200">
                <a:solidFill>
                  <a:schemeClr val="tx1"/>
                </a:solidFill>
                <a:latin typeface="Lato Light" panose="020F0302020204030203" pitchFamily="34" charset="77"/>
                <a:ea typeface="+mn-ea"/>
                <a:cs typeface="+mn-cs"/>
              </a:defRPr>
            </a:lvl4pPr>
            <a:lvl5pPr marL="1828007" indent="-913607" algn="l" defTabSz="913607" rtl="0" eaLnBrk="0" fontAlgn="base" hangingPunct="0">
              <a:spcBef>
                <a:spcPct val="0"/>
              </a:spcBef>
              <a:spcAft>
                <a:spcPct val="0"/>
              </a:spcAft>
              <a:defRPr sz="1800" kern="1200">
                <a:solidFill>
                  <a:schemeClr val="tx1"/>
                </a:solidFill>
                <a:latin typeface="Lato Light" panose="020F0302020204030203" pitchFamily="34" charset="77"/>
                <a:ea typeface="+mn-ea"/>
                <a:cs typeface="+mn-cs"/>
              </a:defRPr>
            </a:lvl5pPr>
            <a:lvl6pPr marL="1143000" algn="l" defTabSz="457200" rtl="0" eaLnBrk="1" latinLnBrk="0" hangingPunct="1">
              <a:defRPr sz="1800" kern="1200">
                <a:solidFill>
                  <a:schemeClr val="tx1"/>
                </a:solidFill>
                <a:latin typeface="Lato Light" panose="020F0302020204030203" pitchFamily="34" charset="77"/>
                <a:ea typeface="+mn-ea"/>
                <a:cs typeface="+mn-cs"/>
              </a:defRPr>
            </a:lvl6pPr>
            <a:lvl7pPr marL="1371600" algn="l" defTabSz="457200" rtl="0" eaLnBrk="1" latinLnBrk="0" hangingPunct="1">
              <a:defRPr sz="1800" kern="1200">
                <a:solidFill>
                  <a:schemeClr val="tx1"/>
                </a:solidFill>
                <a:latin typeface="Lato Light" panose="020F0302020204030203" pitchFamily="34" charset="77"/>
                <a:ea typeface="+mn-ea"/>
                <a:cs typeface="+mn-cs"/>
              </a:defRPr>
            </a:lvl7pPr>
            <a:lvl8pPr marL="1600200" algn="l" defTabSz="457200" rtl="0" eaLnBrk="1" latinLnBrk="0" hangingPunct="1">
              <a:defRPr sz="1800" kern="1200">
                <a:solidFill>
                  <a:schemeClr val="tx1"/>
                </a:solidFill>
                <a:latin typeface="Lato Light" panose="020F0302020204030203" pitchFamily="34" charset="77"/>
                <a:ea typeface="+mn-ea"/>
                <a:cs typeface="+mn-cs"/>
              </a:defRPr>
            </a:lvl8pPr>
            <a:lvl9pPr marL="1828800" algn="l" defTabSz="457200" rtl="0" eaLnBrk="1" latinLnBrk="0" hangingPunct="1">
              <a:defRPr sz="1800" kern="1200">
                <a:solidFill>
                  <a:schemeClr val="tx1"/>
                </a:solidFill>
                <a:latin typeface="Lato Light" panose="020F0302020204030203" pitchFamily="34" charset="77"/>
                <a:ea typeface="+mn-ea"/>
                <a:cs typeface="+mn-cs"/>
              </a:defRPr>
            </a:lvl9pPr>
          </a:lstStyle>
          <a:p>
            <a:pPr defTabSz="914400" eaLnBrk="1" hangingPunct="1"/>
            <a:fld id="{D61AABEC-672F-4B68-B914-690DA978312C}" type="slidenum">
              <a:rPr lang="en-US" smtClean="0"/>
              <a:pPr defTabSz="914400" eaLnBrk="1" hangingPunct="1"/>
              <a:t>11</a:t>
            </a:fld>
            <a:endParaRPr lang="en-US"/>
          </a:p>
        </p:txBody>
      </p:sp>
    </p:spTree>
    <p:extLst>
      <p:ext uri="{BB962C8B-B14F-4D97-AF65-F5344CB8AC3E}">
        <p14:creationId xmlns:p14="http://schemas.microsoft.com/office/powerpoint/2010/main" val="32214721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F42D0DD-1026-BC61-E135-7C4578873673}"/>
              </a:ext>
            </a:extLst>
          </p:cNvPr>
          <p:cNvSpPr>
            <a:spLocks noGrp="1"/>
          </p:cNvSpPr>
          <p:nvPr>
            <p:ph type="title" idx="4294967295"/>
          </p:nvPr>
        </p:nvSpPr>
        <p:spPr>
          <a:xfrm>
            <a:off x="436049" y="277238"/>
            <a:ext cx="8188006" cy="13278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TYPES OF EVENTS</a:t>
            </a:r>
          </a:p>
        </p:txBody>
      </p:sp>
      <p:sp>
        <p:nvSpPr>
          <p:cNvPr id="3" name="Content Placeholder 2">
            <a:extLst>
              <a:ext uri="{FF2B5EF4-FFF2-40B4-BE49-F238E27FC236}">
                <a16:creationId xmlns:a16="http://schemas.microsoft.com/office/drawing/2014/main" id="{C98416E2-40B2-DE68-20D6-E2254B2FF891}"/>
              </a:ext>
            </a:extLst>
          </p:cNvPr>
          <p:cNvSpPr>
            <a:spLocks noGrp="1"/>
          </p:cNvSpPr>
          <p:nvPr>
            <p:ph idx="10"/>
          </p:nvPr>
        </p:nvSpPr>
        <p:spPr>
          <a:xfrm>
            <a:off x="176462" y="1839507"/>
            <a:ext cx="6583567" cy="4422908"/>
          </a:xfrm>
        </p:spPr>
        <p:txBody>
          <a:bodyPr lIns="91440" tIns="45720" rIns="91440" bIns="45720" anchor="t"/>
          <a:lstStyle/>
          <a:p>
            <a:pPr marL="638175" lvl="1" indent="-173990" fontAlgn="base">
              <a:buFont typeface="Arial" panose="020B0604020202020204" pitchFamily="34" charset="0"/>
              <a:buChar char="•"/>
            </a:pPr>
            <a:r>
              <a:rPr lang="en-US" sz="2200">
                <a:latin typeface="Arial"/>
                <a:cs typeface="Arial"/>
              </a:rPr>
              <a:t>Business open houses</a:t>
            </a:r>
          </a:p>
          <a:p>
            <a:pPr marL="638175" lvl="1" indent="-173990" fontAlgn="base">
              <a:buFont typeface="Arial" panose="020B0604020202020204" pitchFamily="34" charset="0"/>
              <a:buChar char="•"/>
            </a:pPr>
            <a:r>
              <a:rPr lang="en-US" sz="2200">
                <a:latin typeface="Arial"/>
                <a:cs typeface="Arial"/>
              </a:rPr>
              <a:t>Skills competitions</a:t>
            </a:r>
          </a:p>
          <a:p>
            <a:pPr marL="638175" lvl="1" indent="-173990" fontAlgn="base">
              <a:buFont typeface="Arial" panose="020B0604020202020204" pitchFamily="34" charset="0"/>
              <a:buChar char="•"/>
            </a:pPr>
            <a:r>
              <a:rPr lang="en-US" sz="2200">
                <a:latin typeface="Arial"/>
                <a:cs typeface="Arial"/>
              </a:rPr>
              <a:t>Community forums</a:t>
            </a:r>
          </a:p>
          <a:p>
            <a:pPr marL="638175" lvl="1" indent="-173990" fontAlgn="base">
              <a:buFont typeface="Arial" panose="020B0604020202020204" pitchFamily="34" charset="0"/>
              <a:buChar char="•"/>
            </a:pPr>
            <a:r>
              <a:rPr lang="en-US" sz="2200">
                <a:latin typeface="Arial"/>
                <a:cs typeface="Arial"/>
              </a:rPr>
              <a:t>Apprentice graduations</a:t>
            </a:r>
          </a:p>
          <a:p>
            <a:pPr marL="638175" lvl="1" indent="-173990" fontAlgn="base">
              <a:buFont typeface="Arial" panose="020B0604020202020204" pitchFamily="34" charset="0"/>
              <a:buChar char="•"/>
            </a:pPr>
            <a:r>
              <a:rPr lang="en-US" sz="2200">
                <a:latin typeface="Arial"/>
                <a:cs typeface="Arial"/>
              </a:rPr>
              <a:t>High school or college career fairs</a:t>
            </a:r>
          </a:p>
          <a:p>
            <a:pPr marL="638175" lvl="1" indent="-173990" fontAlgn="base">
              <a:buFont typeface="Arial" panose="020B0604020202020204" pitchFamily="34" charset="0"/>
              <a:buChar char="•"/>
            </a:pPr>
            <a:r>
              <a:rPr lang="en-US" sz="2200">
                <a:latin typeface="Arial"/>
                <a:cs typeface="Arial"/>
              </a:rPr>
              <a:t>Apprenticeship signing day</a:t>
            </a:r>
          </a:p>
          <a:p>
            <a:pPr marL="638175" lvl="1" indent="-173990">
              <a:buFont typeface="Arial" panose="020B0604020202020204" pitchFamily="34" charset="0"/>
              <a:buChar char="•"/>
            </a:pPr>
            <a:r>
              <a:rPr lang="en-US" sz="2200">
                <a:latin typeface="Arial"/>
                <a:cs typeface="Calibri"/>
              </a:rPr>
              <a:t>Diversity &amp; Equity discussions</a:t>
            </a:r>
            <a:endParaRPr lang="en-US" sz="2200">
              <a:latin typeface="Arial"/>
            </a:endParaRPr>
          </a:p>
          <a:p>
            <a:pPr marL="638175" lvl="1" indent="-173990" fontAlgn="base">
              <a:buFont typeface="Arial" panose="020B0604020202020204" pitchFamily="34" charset="0"/>
              <a:buChar char="•"/>
            </a:pPr>
            <a:r>
              <a:rPr lang="en-US" sz="2200">
                <a:latin typeface="Arial"/>
                <a:cs typeface="Arial"/>
              </a:rPr>
              <a:t>Industry roundtable events</a:t>
            </a:r>
          </a:p>
          <a:p>
            <a:pPr marL="638175" lvl="1" indent="-173990">
              <a:buFont typeface="Arial" panose="020B0604020202020204" pitchFamily="34" charset="0"/>
              <a:buChar char="•"/>
            </a:pPr>
            <a:r>
              <a:rPr lang="en-US" sz="2200">
                <a:latin typeface="Arial"/>
                <a:cs typeface="Arial"/>
              </a:rPr>
              <a:t>Commercials, podcasts, radio interviews</a:t>
            </a:r>
          </a:p>
          <a:p>
            <a:pPr marL="638175" lvl="1" indent="-173990">
              <a:buFont typeface="Arial" panose="020B0604020202020204" pitchFamily="34" charset="0"/>
              <a:buChar char="•"/>
            </a:pPr>
            <a:r>
              <a:rPr lang="en-US" sz="2200">
                <a:latin typeface="Arial"/>
                <a:cs typeface="Arial"/>
              </a:rPr>
              <a:t>Twitter storms</a:t>
            </a:r>
          </a:p>
          <a:p>
            <a:pPr marL="638175" lvl="1" indent="-173990">
              <a:buFont typeface="Arial" panose="020B0604020202020204" pitchFamily="34" charset="0"/>
              <a:buChar char="•"/>
            </a:pPr>
            <a:r>
              <a:rPr lang="en-US" sz="2200">
                <a:latin typeface="Arial"/>
                <a:cs typeface="Arial"/>
              </a:rPr>
              <a:t>Issuing blog posts, Op-Eds, White Papers </a:t>
            </a:r>
          </a:p>
          <a:p>
            <a:pPr marL="638175" lvl="1" indent="-173990" fontAlgn="base">
              <a:buFont typeface="Arial" panose="020B0604020202020204" pitchFamily="34" charset="0"/>
              <a:buChar char="•"/>
            </a:pPr>
            <a:r>
              <a:rPr lang="en-US" sz="2200">
                <a:latin typeface="Arial"/>
                <a:cs typeface="Arial"/>
              </a:rPr>
              <a:t>And more! </a:t>
            </a:r>
          </a:p>
        </p:txBody>
      </p:sp>
      <p:pic>
        <p:nvPicPr>
          <p:cNvPr id="6" name="Picture Placeholder 5" descr="A group of apprentices watching a demonstration given by an instructor.">
            <a:extLst>
              <a:ext uri="{FF2B5EF4-FFF2-40B4-BE49-F238E27FC236}">
                <a16:creationId xmlns:a16="http://schemas.microsoft.com/office/drawing/2014/main" id="{D6EEC2E0-CF53-4098-561C-B3FF958B44B8}"/>
              </a:ext>
            </a:extLst>
          </p:cNvPr>
          <p:cNvPicPr>
            <a:picLocks noGrp="1" noRot="1" noChangeAspect="1" noMove="1" noResize="1" noEditPoints="1" noAdjustHandles="1" noChangeArrowheads="1" noChangeShapeType="1" noCrop="1"/>
          </p:cNvPicPr>
          <p:nvPr>
            <p:ph type="pic" sz="quarter" idx="14"/>
          </p:nvPr>
        </p:nvPicPr>
        <p:blipFill rotWithShape="1">
          <a:blip r:embed="rId3">
            <a:extLst>
              <a:ext uri="{28A0092B-C50C-407E-A947-70E740481C1C}">
                <a14:useLocalDpi xmlns:a14="http://schemas.microsoft.com/office/drawing/2010/main" val="0"/>
              </a:ext>
            </a:extLst>
          </a:blip>
          <a:srcRect l="12303" r="12303" b="14330"/>
          <a:stretch/>
        </p:blipFill>
        <p:spPr>
          <a:xfrm>
            <a:off x="7060382" y="1600199"/>
            <a:ext cx="5128443" cy="3886201"/>
          </a:xfrm>
        </p:spPr>
      </p:pic>
      <p:sp>
        <p:nvSpPr>
          <p:cNvPr id="7" name="TextBox 6">
            <a:extLst>
              <a:ext uri="{FF2B5EF4-FFF2-40B4-BE49-F238E27FC236}">
                <a16:creationId xmlns:a16="http://schemas.microsoft.com/office/drawing/2014/main" id="{2A84F851-0FAB-006E-DFCA-85E870007528}"/>
              </a:ext>
            </a:extLst>
          </p:cNvPr>
          <p:cNvSpPr txBox="1"/>
          <p:nvPr/>
        </p:nvSpPr>
        <p:spPr>
          <a:xfrm>
            <a:off x="7060382" y="5564723"/>
            <a:ext cx="4506588" cy="276999"/>
          </a:xfrm>
          <a:prstGeom prst="rect">
            <a:avLst/>
          </a:prstGeom>
          <a:noFill/>
        </p:spPr>
        <p:txBody>
          <a:bodyPr wrap="square" rtlCol="0">
            <a:spAutoFit/>
          </a:bodyPr>
          <a:lstStyle/>
          <a:p>
            <a:r>
              <a:rPr lang="en-US" sz="1200" b="1" i="1">
                <a:solidFill>
                  <a:schemeClr val="tx2"/>
                </a:solidFill>
                <a:latin typeface="Arial" panose="020B0604020202020204" pitchFamily="34" charset="0"/>
                <a:cs typeface="Arial" panose="020B0604020202020204" pitchFamily="34" charset="0"/>
              </a:rPr>
              <a:t>Oberg Industries Open House</a:t>
            </a:r>
          </a:p>
        </p:txBody>
      </p:sp>
      <p:pic>
        <p:nvPicPr>
          <p:cNvPr id="2" name="Picture 1">
            <a:extLst>
              <a:ext uri="{FF2B5EF4-FFF2-40B4-BE49-F238E27FC236}">
                <a16:creationId xmlns:a16="http://schemas.microsoft.com/office/drawing/2014/main" id="{39CF8FC4-2051-94D8-B10B-7822797ABCE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784429" y="275097"/>
            <a:ext cx="3149398" cy="975281"/>
          </a:xfrm>
          <a:prstGeom prst="rect">
            <a:avLst/>
          </a:prstGeom>
        </p:spPr>
      </p:pic>
      <p:pic>
        <p:nvPicPr>
          <p:cNvPr id="5" name="Picture 4">
            <a:extLst>
              <a:ext uri="{FF2B5EF4-FFF2-40B4-BE49-F238E27FC236}">
                <a16:creationId xmlns:a16="http://schemas.microsoft.com/office/drawing/2014/main" id="{2D83E378-F7BC-4505-C6F8-6F987D80AD3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5"/>
          <a:stretch>
            <a:fillRect/>
          </a:stretch>
        </p:blipFill>
        <p:spPr>
          <a:xfrm>
            <a:off x="7060382" y="6131716"/>
            <a:ext cx="1763435" cy="574146"/>
          </a:xfrm>
          <a:prstGeom prst="rect">
            <a:avLst/>
          </a:prstGeom>
        </p:spPr>
      </p:pic>
      <p:sp>
        <p:nvSpPr>
          <p:cNvPr id="8" name="Slide Number Placeholder 5">
            <a:extLst>
              <a:ext uri="{FF2B5EF4-FFF2-40B4-BE49-F238E27FC236}">
                <a16:creationId xmlns:a16="http://schemas.microsoft.com/office/drawing/2014/main" id="{C6C07F49-1FEF-F043-7F08-CD9BAF099A28}"/>
              </a:ext>
              <a:ext uri="{C183D7F6-B498-43B3-948B-1728B52AA6E4}">
                <adec:decorative xmlns:adec="http://schemas.microsoft.com/office/drawing/2017/decorative" val="1"/>
              </a:ext>
            </a:extLst>
          </p:cNvPr>
          <p:cNvSpPr>
            <a:spLocks noGrp="1"/>
          </p:cNvSpPr>
          <p:nvPr>
            <p:ph type="sldNum" sz="quarter" idx="4"/>
          </p:nvPr>
        </p:nvSpPr>
        <p:spPr>
          <a:xfrm>
            <a:off x="241681" y="6262414"/>
            <a:ext cx="352792" cy="365125"/>
          </a:xfrm>
          <a:prstGeom prst="rect">
            <a:avLst/>
          </a:prstGeom>
        </p:spPr>
        <p:txBody>
          <a:bodyPr vert="horz" lIns="0" tIns="45708" rIns="0" bIns="45708" rtlCol="0" anchor="ctr"/>
          <a:lstStyle>
            <a:lvl1pPr algn="l">
              <a:defRPr lang="en-GB" sz="900" b="0" smtClean="0">
                <a:solidFill>
                  <a:schemeClr val="bg1">
                    <a:lumMod val="50000"/>
                  </a:schemeClr>
                </a:solidFill>
                <a:latin typeface="Arial" panose="020B0604020202020204" pitchFamily="34" charset="0"/>
                <a:cs typeface="Arial" panose="020B0604020202020204" pitchFamily="34" charset="0"/>
              </a:defRPr>
            </a:lvl1pPr>
          </a:lstStyle>
          <a:p>
            <a:pPr defTabSz="914400" eaLnBrk="1" hangingPunct="1"/>
            <a:fld id="{D61AABEC-672F-4B68-B914-690DA978312C}" type="slidenum">
              <a:rPr lang="en-US" smtClean="0"/>
              <a:pPr defTabSz="914400" eaLnBrk="1" hangingPunct="1"/>
              <a:t>12</a:t>
            </a:fld>
            <a:endParaRPr lang="en-US"/>
          </a:p>
        </p:txBody>
      </p:sp>
    </p:spTree>
    <p:extLst>
      <p:ext uri="{BB962C8B-B14F-4D97-AF65-F5344CB8AC3E}">
        <p14:creationId xmlns:p14="http://schemas.microsoft.com/office/powerpoint/2010/main" val="3439613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ED688C-3274-6ECB-3571-4970F7CBCFEE}"/>
              </a:ext>
            </a:extLst>
          </p:cNvPr>
          <p:cNvSpPr>
            <a:spLocks noGrp="1"/>
          </p:cNvSpPr>
          <p:nvPr>
            <p:ph type="title"/>
          </p:nvPr>
        </p:nvSpPr>
        <p:spPr>
          <a:xfrm>
            <a:off x="837982" y="556052"/>
            <a:ext cx="7610793" cy="480131"/>
          </a:xfrm>
        </p:spPr>
        <p:txBody>
          <a:bodyPr/>
          <a:lstStyle/>
          <a:p>
            <a:r>
              <a:rPr lang="en-US"/>
              <a:t>NAW </a:t>
            </a:r>
            <a:r>
              <a:rPr lang="en-US" b="1"/>
              <a:t>RESOURCES</a:t>
            </a:r>
          </a:p>
        </p:txBody>
      </p:sp>
      <p:sp>
        <p:nvSpPr>
          <p:cNvPr id="28" name="Content Placeholder 27">
            <a:extLst>
              <a:ext uri="{FF2B5EF4-FFF2-40B4-BE49-F238E27FC236}">
                <a16:creationId xmlns:a16="http://schemas.microsoft.com/office/drawing/2014/main" id="{DBE7CDBE-DBA7-EE80-97C3-EB8DF0E818B4}"/>
              </a:ext>
            </a:extLst>
          </p:cNvPr>
          <p:cNvSpPr>
            <a:spLocks noGrp="1"/>
          </p:cNvSpPr>
          <p:nvPr>
            <p:ph idx="13"/>
          </p:nvPr>
        </p:nvSpPr>
        <p:spPr>
          <a:xfrm>
            <a:off x="837982" y="1128588"/>
            <a:ext cx="5098793" cy="4962423"/>
          </a:xfrm>
        </p:spPr>
        <p:txBody>
          <a:bodyPr vert="horz" lIns="91440" tIns="45720" rIns="91440" bIns="45720" rtlCol="0" anchor="t">
            <a:noAutofit/>
          </a:bodyPr>
          <a:lstStyle/>
          <a:p>
            <a:r>
              <a:rPr lang="en-US" sz="1800" dirty="0"/>
              <a:t>The </a:t>
            </a:r>
            <a:r>
              <a:rPr lang="en-US" sz="1800" dirty="0">
                <a:hlinkClick r:id="rId3"/>
              </a:rPr>
              <a:t>NAW Resources</a:t>
            </a:r>
            <a:r>
              <a:rPr lang="en-US" sz="1800" dirty="0"/>
              <a:t> page provides materials to help you plan, promote and enhance your NAW events and proclamations. There you will find: </a:t>
            </a:r>
          </a:p>
          <a:p>
            <a:pPr marL="285750" indent="-285750">
              <a:buFont typeface="Arial" panose="020B0604020202020204" pitchFamily="34" charset="0"/>
              <a:buChar char="•"/>
            </a:pPr>
            <a:r>
              <a:rPr lang="en-US" sz="1800" dirty="0"/>
              <a:t>NAW Logo</a:t>
            </a:r>
          </a:p>
          <a:p>
            <a:pPr marL="285750" indent="-285750">
              <a:spcBef>
                <a:spcPts val="600"/>
              </a:spcBef>
              <a:buFont typeface="Arial" panose="020B0604020202020204" pitchFamily="34" charset="0"/>
              <a:buChar char="•"/>
            </a:pPr>
            <a:r>
              <a:rPr lang="en-US" sz="1800" dirty="0"/>
              <a:t>Factsheet </a:t>
            </a:r>
          </a:p>
          <a:p>
            <a:pPr marL="285750" indent="-285750">
              <a:spcBef>
                <a:spcPts val="600"/>
              </a:spcBef>
              <a:buFont typeface="Arial" panose="020B0604020202020204" pitchFamily="34" charset="0"/>
              <a:buChar char="•"/>
            </a:pPr>
            <a:r>
              <a:rPr lang="en-US" sz="1800" dirty="0"/>
              <a:t>Planning &amp; Promotional Toolkits</a:t>
            </a:r>
          </a:p>
          <a:p>
            <a:pPr marL="285750" indent="-285750">
              <a:spcBef>
                <a:spcPts val="600"/>
              </a:spcBef>
              <a:buFont typeface="Arial" panose="020B0604020202020204" pitchFamily="34" charset="0"/>
              <a:buChar char="•"/>
            </a:pPr>
            <a:r>
              <a:rPr lang="en-US" sz="1800" dirty="0"/>
              <a:t>Guide to Hosting a Virtual Event</a:t>
            </a:r>
          </a:p>
          <a:p>
            <a:pPr marL="285750" indent="-285750">
              <a:spcBef>
                <a:spcPts val="600"/>
              </a:spcBef>
              <a:buFont typeface="Arial" panose="020B0604020202020204" pitchFamily="34" charset="0"/>
              <a:buChar char="•"/>
            </a:pPr>
            <a:r>
              <a:rPr lang="en-US" sz="1800" dirty="0"/>
              <a:t>NAW Promotional Flyers &amp; Mailer</a:t>
            </a:r>
          </a:p>
          <a:p>
            <a:pPr marL="285750" indent="-285750">
              <a:spcBef>
                <a:spcPts val="600"/>
              </a:spcBef>
              <a:buFont typeface="Arial" panose="020B0604020202020204" pitchFamily="34" charset="0"/>
              <a:buChar char="•"/>
            </a:pPr>
            <a:r>
              <a:rPr lang="en-US" sz="1800" dirty="0"/>
              <a:t>Proclamation Templates</a:t>
            </a:r>
          </a:p>
          <a:p>
            <a:pPr marL="285750" indent="-285750">
              <a:spcBef>
                <a:spcPts val="600"/>
              </a:spcBef>
              <a:buFont typeface="Arial" panose="020B0604020202020204" pitchFamily="34" charset="0"/>
              <a:buChar char="•"/>
            </a:pPr>
            <a:r>
              <a:rPr lang="en-US" sz="1800" dirty="0"/>
              <a:t>Social Media Tip Sheet</a:t>
            </a:r>
          </a:p>
          <a:p>
            <a:pPr marL="285750" indent="-285750">
              <a:spcBef>
                <a:spcPts val="600"/>
              </a:spcBef>
              <a:buFont typeface="Arial" panose="020B0604020202020204" pitchFamily="34" charset="0"/>
              <a:buChar char="•"/>
            </a:pPr>
            <a:r>
              <a:rPr lang="en-US" sz="1800" dirty="0">
                <a:latin typeface="Arial"/>
                <a:cs typeface="Arial"/>
              </a:rPr>
              <a:t>Other Resources</a:t>
            </a:r>
          </a:p>
        </p:txBody>
      </p:sp>
      <p:grpSp>
        <p:nvGrpSpPr>
          <p:cNvPr id="19" name="Group 18" descr="Thumbnails of YAW Resources">
            <a:extLst>
              <a:ext uri="{FF2B5EF4-FFF2-40B4-BE49-F238E27FC236}">
                <a16:creationId xmlns:a16="http://schemas.microsoft.com/office/drawing/2014/main" id="{3CD45137-D6EC-3852-34EC-221289AE7F73}"/>
              </a:ext>
            </a:extLst>
          </p:cNvPr>
          <p:cNvGrpSpPr>
            <a:grpSpLocks noGrp="1" noUngrp="1" noRot="1" noMove="1" noResize="1"/>
          </p:cNvGrpSpPr>
          <p:nvPr/>
        </p:nvGrpSpPr>
        <p:grpSpPr>
          <a:xfrm>
            <a:off x="6524058" y="1783997"/>
            <a:ext cx="4934686" cy="3847547"/>
            <a:chOff x="6448609" y="2182489"/>
            <a:chExt cx="4934686" cy="3847547"/>
          </a:xfrm>
        </p:grpSpPr>
        <p:pic>
          <p:nvPicPr>
            <p:cNvPr id="20" name="Picture 19">
              <a:extLst>
                <a:ext uri="{FF2B5EF4-FFF2-40B4-BE49-F238E27FC236}">
                  <a16:creationId xmlns:a16="http://schemas.microsoft.com/office/drawing/2014/main" id="{6F17706C-7056-ABC6-DF75-A31D09533589}"/>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l="1194" r="1194"/>
            <a:stretch/>
          </p:blipFill>
          <p:spPr>
            <a:xfrm>
              <a:off x="8028915" y="2182489"/>
              <a:ext cx="1773474" cy="2267053"/>
            </a:xfrm>
            <a:prstGeom prst="rect">
              <a:avLst/>
            </a:prstGeom>
            <a:solidFill>
              <a:srgbClr val="FFFFFF">
                <a:shade val="85000"/>
              </a:srgbClr>
            </a:solidFill>
            <a:ln w="12700" cap="sq">
              <a:solidFill>
                <a:schemeClr val="bg2">
                  <a:lumMod val="75000"/>
                </a:schemeClr>
              </a:solidFill>
              <a:miter lim="800000"/>
            </a:ln>
            <a:effectLst>
              <a:outerShdw blurRad="63500" sx="102000" sy="102000" algn="ctr" rotWithShape="0">
                <a:prstClr val="black">
                  <a:alpha val="40000"/>
                </a:prstClr>
              </a:outerShdw>
            </a:effectLst>
          </p:spPr>
        </p:pic>
        <p:pic>
          <p:nvPicPr>
            <p:cNvPr id="21" name="Picture 20">
              <a:extLst>
                <a:ext uri="{FF2B5EF4-FFF2-40B4-BE49-F238E27FC236}">
                  <a16:creationId xmlns:a16="http://schemas.microsoft.com/office/drawing/2014/main" id="{430C67F2-D5A4-F626-B486-8DC91ED35063}"/>
                </a:ext>
              </a:extLst>
            </p:cNvPr>
            <p:cNvPicPr>
              <a:picLocks noGrp="1" noRot="1" noChangeAspect="1" noMove="1" noResize="1" noEditPoints="1" noAdjustHandles="1" noChangeArrowheads="1" noChangeShapeType="1" noCrop="1"/>
            </p:cNvPicPr>
            <p:nvPr/>
          </p:nvPicPr>
          <p:blipFill>
            <a:blip r:embed="rId5">
              <a:extLst>
                <a:ext uri="{BEBA8EAE-BF5A-486C-A8C5-ECC9F3942E4B}">
                  <a14:imgProps xmlns:a14="http://schemas.microsoft.com/office/drawing/2010/main">
                    <a14:imgLayer r:embed="rId6">
                      <a14:imgEffect>
                        <a14:sharpenSoften amount="29000"/>
                      </a14:imgEffect>
                    </a14:imgLayer>
                  </a14:imgProps>
                </a:ext>
                <a:ext uri="{28A0092B-C50C-407E-A947-70E740481C1C}">
                  <a14:useLocalDpi xmlns:a14="http://schemas.microsoft.com/office/drawing/2010/main" val="0"/>
                </a:ext>
              </a:extLst>
            </a:blip>
            <a:srcRect l="3258" r="3258"/>
            <a:stretch/>
          </p:blipFill>
          <p:spPr>
            <a:xfrm rot="21105139">
              <a:off x="6448609" y="3653215"/>
              <a:ext cx="1774297" cy="2376821"/>
            </a:xfrm>
            <a:prstGeom prst="rect">
              <a:avLst/>
            </a:prstGeom>
            <a:solidFill>
              <a:srgbClr val="FFFFFF">
                <a:shade val="85000"/>
              </a:srgbClr>
            </a:solidFill>
            <a:ln w="12700" cap="sq">
              <a:solidFill>
                <a:schemeClr val="bg2">
                  <a:lumMod val="75000"/>
                </a:schemeClr>
              </a:solidFill>
              <a:miter lim="800000"/>
            </a:ln>
            <a:effectLst>
              <a:outerShdw blurRad="63500" sx="102000" sy="102000" algn="ctr" rotWithShape="0">
                <a:prstClr val="black">
                  <a:alpha val="40000"/>
                </a:prstClr>
              </a:outerShdw>
            </a:effectLst>
          </p:spPr>
        </p:pic>
        <p:pic>
          <p:nvPicPr>
            <p:cNvPr id="22" name="Picture 21">
              <a:extLst>
                <a:ext uri="{FF2B5EF4-FFF2-40B4-BE49-F238E27FC236}">
                  <a16:creationId xmlns:a16="http://schemas.microsoft.com/office/drawing/2014/main" id="{FD14E36C-61C5-0CD5-7D28-3C0B758AD188}"/>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rcRect/>
            <a:stretch/>
          </p:blipFill>
          <p:spPr>
            <a:xfrm rot="537802">
              <a:off x="9702992" y="2565253"/>
              <a:ext cx="1680303" cy="3416617"/>
            </a:xfrm>
            <a:prstGeom prst="rect">
              <a:avLst/>
            </a:prstGeom>
            <a:solidFill>
              <a:srgbClr val="FFFFFF">
                <a:shade val="85000"/>
              </a:srgbClr>
            </a:solidFill>
            <a:ln w="12700" cap="sq">
              <a:solidFill>
                <a:schemeClr val="bg2">
                  <a:lumMod val="75000"/>
                </a:schemeClr>
              </a:solidFill>
              <a:miter lim="800000"/>
            </a:ln>
            <a:effectLst>
              <a:outerShdw blurRad="63500" sx="102000" sy="102000" algn="ctr" rotWithShape="0">
                <a:prstClr val="black">
                  <a:alpha val="40000"/>
                </a:prstClr>
              </a:outerShdw>
            </a:effectLst>
          </p:spPr>
        </p:pic>
      </p:grpSp>
      <p:pic>
        <p:nvPicPr>
          <p:cNvPr id="2" name="Picture 1" descr="2024 National Apprenticeship Week logo art.">
            <a:extLst>
              <a:ext uri="{FF2B5EF4-FFF2-40B4-BE49-F238E27FC236}">
                <a16:creationId xmlns:a16="http://schemas.microsoft.com/office/drawing/2014/main" id="{DC58510B-5432-E7DB-FD49-E51EF0965D1C}"/>
              </a:ext>
            </a:extLst>
          </p:cNvPr>
          <p:cNvPicPr>
            <a:picLocks noGrp="1" noRot="1" noChangeAspect="1" noMove="1" noResize="1" noEditPoints="1" noAdjustHandles="1" noChangeArrowheads="1" noChangeShapeType="1" noCrop="1"/>
          </p:cNvPicPr>
          <p:nvPr/>
        </p:nvPicPr>
        <p:blipFill>
          <a:blip r:embed="rId8"/>
          <a:stretch>
            <a:fillRect/>
          </a:stretch>
        </p:blipFill>
        <p:spPr>
          <a:xfrm>
            <a:off x="8545432" y="275097"/>
            <a:ext cx="3388395" cy="1041606"/>
          </a:xfrm>
          <a:prstGeom prst="rect">
            <a:avLst/>
          </a:prstGeom>
        </p:spPr>
      </p:pic>
      <p:pic>
        <p:nvPicPr>
          <p:cNvPr id="5" name="Picture 4">
            <a:extLst>
              <a:ext uri="{FF2B5EF4-FFF2-40B4-BE49-F238E27FC236}">
                <a16:creationId xmlns:a16="http://schemas.microsoft.com/office/drawing/2014/main" id="{D1654B5A-0194-FAAC-40F2-992A58D4EC4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9"/>
          <a:stretch>
            <a:fillRect/>
          </a:stretch>
        </p:blipFill>
        <p:spPr>
          <a:xfrm>
            <a:off x="6675300" y="6076583"/>
            <a:ext cx="1773475" cy="577415"/>
          </a:xfrm>
          <a:prstGeom prst="rect">
            <a:avLst/>
          </a:prstGeom>
        </p:spPr>
      </p:pic>
      <p:sp>
        <p:nvSpPr>
          <p:cNvPr id="6" name="Slide Number Placeholder 5">
            <a:extLst>
              <a:ext uri="{FF2B5EF4-FFF2-40B4-BE49-F238E27FC236}">
                <a16:creationId xmlns:a16="http://schemas.microsoft.com/office/drawing/2014/main" id="{63406AC0-7A10-074E-4E6F-747A3241A60E}"/>
              </a:ext>
              <a:ext uri="{C183D7F6-B498-43B3-948B-1728B52AA6E4}">
                <adec:decorative xmlns:adec="http://schemas.microsoft.com/office/drawing/2017/decorative" val="1"/>
              </a:ext>
            </a:extLst>
          </p:cNvPr>
          <p:cNvSpPr txBox="1">
            <a:spLocks/>
          </p:cNvSpPr>
          <p:nvPr/>
        </p:nvSpPr>
        <p:spPr>
          <a:xfrm>
            <a:off x="241681" y="6262414"/>
            <a:ext cx="352792" cy="365125"/>
          </a:xfrm>
          <a:prstGeom prst="rect">
            <a:avLst/>
          </a:prstGeom>
        </p:spPr>
        <p:txBody>
          <a:bodyPr vert="horz" lIns="0" tIns="45708" rIns="0" bIns="45708" rtlCol="0" anchor="ctr"/>
          <a:lstStyle>
            <a:defPPr>
              <a:defRPr lang="en-US"/>
            </a:defPPr>
            <a:lvl1pPr algn="l" defTabSz="913607" rtl="0" eaLnBrk="0" fontAlgn="base" hangingPunct="0">
              <a:spcBef>
                <a:spcPct val="0"/>
              </a:spcBef>
              <a:spcAft>
                <a:spcPct val="0"/>
              </a:spcAft>
              <a:defRPr lang="en-GB" sz="900" b="0" kern="1200" smtClean="0">
                <a:solidFill>
                  <a:schemeClr val="bg1">
                    <a:lumMod val="50000"/>
                  </a:schemeClr>
                </a:solidFill>
                <a:latin typeface="Arial" panose="020B0604020202020204" pitchFamily="34" charset="0"/>
                <a:ea typeface="+mn-ea"/>
                <a:cs typeface="Arial" panose="020B0604020202020204" pitchFamily="34" charset="0"/>
              </a:defRPr>
            </a:lvl1pPr>
            <a:lvl2pPr marL="456407" indent="-227807" algn="l" defTabSz="913607" rtl="0" eaLnBrk="0" fontAlgn="base" hangingPunct="0">
              <a:spcBef>
                <a:spcPct val="0"/>
              </a:spcBef>
              <a:spcAft>
                <a:spcPct val="0"/>
              </a:spcAft>
              <a:defRPr sz="1800" kern="1200">
                <a:solidFill>
                  <a:schemeClr val="tx1"/>
                </a:solidFill>
                <a:latin typeface="Lato Light" panose="020F0302020204030203" pitchFamily="34" charset="77"/>
                <a:ea typeface="+mn-ea"/>
                <a:cs typeface="+mn-cs"/>
              </a:defRPr>
            </a:lvl2pPr>
            <a:lvl3pPr marL="913607" indent="-456407" algn="l" defTabSz="913607" rtl="0" eaLnBrk="0" fontAlgn="base" hangingPunct="0">
              <a:spcBef>
                <a:spcPct val="0"/>
              </a:spcBef>
              <a:spcAft>
                <a:spcPct val="0"/>
              </a:spcAft>
              <a:defRPr sz="1800" kern="1200">
                <a:solidFill>
                  <a:schemeClr val="tx1"/>
                </a:solidFill>
                <a:latin typeface="Lato Light" panose="020F0302020204030203" pitchFamily="34" charset="77"/>
                <a:ea typeface="+mn-ea"/>
                <a:cs typeface="+mn-cs"/>
              </a:defRPr>
            </a:lvl3pPr>
            <a:lvl4pPr marL="1370807" indent="-685007" algn="l" defTabSz="913607" rtl="0" eaLnBrk="0" fontAlgn="base" hangingPunct="0">
              <a:spcBef>
                <a:spcPct val="0"/>
              </a:spcBef>
              <a:spcAft>
                <a:spcPct val="0"/>
              </a:spcAft>
              <a:defRPr sz="1800" kern="1200">
                <a:solidFill>
                  <a:schemeClr val="tx1"/>
                </a:solidFill>
                <a:latin typeface="Lato Light" panose="020F0302020204030203" pitchFamily="34" charset="77"/>
                <a:ea typeface="+mn-ea"/>
                <a:cs typeface="+mn-cs"/>
              </a:defRPr>
            </a:lvl4pPr>
            <a:lvl5pPr marL="1828007" indent="-913607" algn="l" defTabSz="913607" rtl="0" eaLnBrk="0" fontAlgn="base" hangingPunct="0">
              <a:spcBef>
                <a:spcPct val="0"/>
              </a:spcBef>
              <a:spcAft>
                <a:spcPct val="0"/>
              </a:spcAft>
              <a:defRPr sz="1800" kern="1200">
                <a:solidFill>
                  <a:schemeClr val="tx1"/>
                </a:solidFill>
                <a:latin typeface="Lato Light" panose="020F0302020204030203" pitchFamily="34" charset="77"/>
                <a:ea typeface="+mn-ea"/>
                <a:cs typeface="+mn-cs"/>
              </a:defRPr>
            </a:lvl5pPr>
            <a:lvl6pPr marL="1143000" algn="l" defTabSz="457200" rtl="0" eaLnBrk="1" latinLnBrk="0" hangingPunct="1">
              <a:defRPr sz="1800" kern="1200">
                <a:solidFill>
                  <a:schemeClr val="tx1"/>
                </a:solidFill>
                <a:latin typeface="Lato Light" panose="020F0302020204030203" pitchFamily="34" charset="77"/>
                <a:ea typeface="+mn-ea"/>
                <a:cs typeface="+mn-cs"/>
              </a:defRPr>
            </a:lvl6pPr>
            <a:lvl7pPr marL="1371600" algn="l" defTabSz="457200" rtl="0" eaLnBrk="1" latinLnBrk="0" hangingPunct="1">
              <a:defRPr sz="1800" kern="1200">
                <a:solidFill>
                  <a:schemeClr val="tx1"/>
                </a:solidFill>
                <a:latin typeface="Lato Light" panose="020F0302020204030203" pitchFamily="34" charset="77"/>
                <a:ea typeface="+mn-ea"/>
                <a:cs typeface="+mn-cs"/>
              </a:defRPr>
            </a:lvl7pPr>
            <a:lvl8pPr marL="1600200" algn="l" defTabSz="457200" rtl="0" eaLnBrk="1" latinLnBrk="0" hangingPunct="1">
              <a:defRPr sz="1800" kern="1200">
                <a:solidFill>
                  <a:schemeClr val="tx1"/>
                </a:solidFill>
                <a:latin typeface="Lato Light" panose="020F0302020204030203" pitchFamily="34" charset="77"/>
                <a:ea typeface="+mn-ea"/>
                <a:cs typeface="+mn-cs"/>
              </a:defRPr>
            </a:lvl8pPr>
            <a:lvl9pPr marL="1828800" algn="l" defTabSz="457200" rtl="0" eaLnBrk="1" latinLnBrk="0" hangingPunct="1">
              <a:defRPr sz="1800" kern="1200">
                <a:solidFill>
                  <a:schemeClr val="tx1"/>
                </a:solidFill>
                <a:latin typeface="Lato Light" panose="020F0302020204030203" pitchFamily="34" charset="77"/>
                <a:ea typeface="+mn-ea"/>
                <a:cs typeface="+mn-cs"/>
              </a:defRPr>
            </a:lvl9pPr>
          </a:lstStyle>
          <a:p>
            <a:pPr defTabSz="914400" eaLnBrk="1" hangingPunct="1"/>
            <a:fld id="{D61AABEC-672F-4B68-B914-690DA978312C}" type="slidenum">
              <a:rPr lang="en-US" smtClean="0"/>
              <a:pPr defTabSz="914400" eaLnBrk="1" hangingPunct="1"/>
              <a:t>13</a:t>
            </a:fld>
            <a:endParaRPr lang="en-US"/>
          </a:p>
        </p:txBody>
      </p:sp>
    </p:spTree>
    <p:extLst>
      <p:ext uri="{BB962C8B-B14F-4D97-AF65-F5344CB8AC3E}">
        <p14:creationId xmlns:p14="http://schemas.microsoft.com/office/powerpoint/2010/main" val="373673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02DC9-2A48-DC22-B014-E2153CEA0F15}"/>
              </a:ext>
            </a:extLst>
          </p:cNvPr>
          <p:cNvSpPr>
            <a:spLocks noGrp="1"/>
          </p:cNvSpPr>
          <p:nvPr>
            <p:ph type="title"/>
          </p:nvPr>
        </p:nvSpPr>
        <p:spPr>
          <a:xfrm>
            <a:off x="390893" y="556052"/>
            <a:ext cx="8005487" cy="480131"/>
          </a:xfrm>
        </p:spPr>
        <p:txBody>
          <a:bodyPr/>
          <a:lstStyle/>
          <a:p>
            <a:r>
              <a:rPr lang="en-US" sz="2800"/>
              <a:t>HERE’S HOW YOU CAN </a:t>
            </a:r>
            <a:r>
              <a:rPr lang="en-US" sz="2800" b="1"/>
              <a:t>GET INVOLVED</a:t>
            </a:r>
          </a:p>
        </p:txBody>
      </p:sp>
      <p:pic>
        <p:nvPicPr>
          <p:cNvPr id="6" name="Picture 5" descr="Graphic using arrows to show a progression of items from left to right, numbered 1 through 5.">
            <a:extLst>
              <a:ext uri="{FF2B5EF4-FFF2-40B4-BE49-F238E27FC236}">
                <a16:creationId xmlns:a16="http://schemas.microsoft.com/office/drawing/2014/main" id="{86A68570-1E56-6FEB-0186-72E961333A9C}"/>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rcRect/>
          <a:stretch/>
        </p:blipFill>
        <p:spPr>
          <a:xfrm>
            <a:off x="390893" y="1932518"/>
            <a:ext cx="11369921" cy="3773830"/>
          </a:xfrm>
          <a:prstGeom prst="rect">
            <a:avLst/>
          </a:prstGeom>
        </p:spPr>
      </p:pic>
      <p:sp>
        <p:nvSpPr>
          <p:cNvPr id="7" name="TextBox 6">
            <a:extLst>
              <a:ext uri="{FF2B5EF4-FFF2-40B4-BE49-F238E27FC236}">
                <a16:creationId xmlns:a16="http://schemas.microsoft.com/office/drawing/2014/main" id="{B2D4BEA3-C8F7-4299-B418-8BE245B0CF2F}"/>
              </a:ext>
            </a:extLst>
          </p:cNvPr>
          <p:cNvSpPr txBox="1"/>
          <p:nvPr/>
        </p:nvSpPr>
        <p:spPr>
          <a:xfrm>
            <a:off x="610239" y="3000572"/>
            <a:ext cx="1531935" cy="492315"/>
          </a:xfrm>
          <a:prstGeom prst="rect">
            <a:avLst/>
          </a:prstGeom>
          <a:noFill/>
        </p:spPr>
        <p:txBody>
          <a:bodyPr wrap="square" lIns="91416" tIns="45708" rIns="91416" bIns="45708" rtlCol="0" anchor="t">
            <a:spAutoFit/>
          </a:bodyPr>
          <a:lstStyle/>
          <a:p>
            <a:pPr algn="ctr" defTabSz="913607" eaLnBrk="0" fontAlgn="base" hangingPunct="0">
              <a:spcBef>
                <a:spcPct val="0"/>
              </a:spcBef>
              <a:spcAft>
                <a:spcPct val="0"/>
              </a:spcAft>
            </a:pPr>
            <a:r>
              <a:rPr lang="en-US" sz="1300" b="1">
                <a:solidFill>
                  <a:srgbClr val="000000"/>
                </a:solidFill>
                <a:latin typeface="Arial"/>
                <a:ea typeface="Segoe UI Historic"/>
                <a:cs typeface="Arial"/>
              </a:rPr>
              <a:t>Spread </a:t>
            </a:r>
            <a:br>
              <a:rPr lang="en-US" sz="1300" b="1">
                <a:solidFill>
                  <a:srgbClr val="000000"/>
                </a:solidFill>
                <a:latin typeface="Arial" panose="020B0604020202020204" pitchFamily="34" charset="0"/>
                <a:ea typeface="Segoe UI Historic" panose="020B0502040204020203" pitchFamily="34" charset="0"/>
                <a:cs typeface="Arial" panose="020B0604020202020204" pitchFamily="34" charset="0"/>
              </a:rPr>
            </a:br>
            <a:r>
              <a:rPr lang="en-US" sz="1300" b="1">
                <a:solidFill>
                  <a:srgbClr val="000000"/>
                </a:solidFill>
                <a:latin typeface="Arial"/>
                <a:ea typeface="Segoe UI Historic"/>
                <a:cs typeface="Arial"/>
              </a:rPr>
              <a:t>The Word</a:t>
            </a:r>
          </a:p>
        </p:txBody>
      </p:sp>
      <p:sp>
        <p:nvSpPr>
          <p:cNvPr id="10" name="TextBox 9">
            <a:extLst>
              <a:ext uri="{FF2B5EF4-FFF2-40B4-BE49-F238E27FC236}">
                <a16:creationId xmlns:a16="http://schemas.microsoft.com/office/drawing/2014/main" id="{BC8D4BF8-8999-ADA5-9016-76AADFDE33CC}"/>
              </a:ext>
            </a:extLst>
          </p:cNvPr>
          <p:cNvSpPr txBox="1"/>
          <p:nvPr/>
        </p:nvSpPr>
        <p:spPr>
          <a:xfrm>
            <a:off x="610237" y="3692012"/>
            <a:ext cx="1531936" cy="938475"/>
          </a:xfrm>
          <a:prstGeom prst="rect">
            <a:avLst/>
          </a:prstGeom>
          <a:noFill/>
        </p:spPr>
        <p:txBody>
          <a:bodyPr wrap="square" lIns="91416" tIns="45708" rIns="91416" bIns="45708" rtlCol="0" anchor="t">
            <a:spAutoFit/>
          </a:bodyPr>
          <a:lstStyle/>
          <a:p>
            <a:pPr algn="ctr" defTabSz="913607" eaLnBrk="0" fontAlgn="base" hangingPunct="0">
              <a:spcBef>
                <a:spcPct val="0"/>
              </a:spcBef>
              <a:spcAft>
                <a:spcPct val="0"/>
              </a:spcAft>
            </a:pPr>
            <a:r>
              <a:rPr lang="en-US" sz="1100">
                <a:solidFill>
                  <a:srgbClr val="000000"/>
                </a:solidFill>
                <a:latin typeface="Arial"/>
                <a:cs typeface="Arial"/>
              </a:rPr>
              <a:t>Share information about NAW and encourage your stakeholders to get involved.</a:t>
            </a:r>
          </a:p>
        </p:txBody>
      </p:sp>
      <p:sp>
        <p:nvSpPr>
          <p:cNvPr id="9" name="TextBox 8">
            <a:extLst>
              <a:ext uri="{FF2B5EF4-FFF2-40B4-BE49-F238E27FC236}">
                <a16:creationId xmlns:a16="http://schemas.microsoft.com/office/drawing/2014/main" id="{17E5216D-FBDD-F568-08CB-FFB07DA7E73F}"/>
              </a:ext>
            </a:extLst>
          </p:cNvPr>
          <p:cNvSpPr txBox="1"/>
          <p:nvPr/>
        </p:nvSpPr>
        <p:spPr>
          <a:xfrm>
            <a:off x="2972880" y="3000572"/>
            <a:ext cx="1531935" cy="492315"/>
          </a:xfrm>
          <a:prstGeom prst="rect">
            <a:avLst/>
          </a:prstGeom>
          <a:noFill/>
        </p:spPr>
        <p:txBody>
          <a:bodyPr wrap="square" lIns="91416" tIns="45708" rIns="91416" bIns="45708" rtlCol="0" anchor="t">
            <a:spAutoFit/>
          </a:bodyPr>
          <a:lstStyle/>
          <a:p>
            <a:pPr algn="ctr" defTabSz="913607" eaLnBrk="0" fontAlgn="base" hangingPunct="0">
              <a:spcBef>
                <a:spcPct val="0"/>
              </a:spcBef>
              <a:spcAft>
                <a:spcPct val="0"/>
              </a:spcAft>
            </a:pPr>
            <a:r>
              <a:rPr lang="en-US" sz="1300" b="1">
                <a:solidFill>
                  <a:srgbClr val="000000"/>
                </a:solidFill>
                <a:latin typeface="Arial"/>
                <a:ea typeface="Segoe UI Historic"/>
                <a:cs typeface="Arial"/>
              </a:rPr>
              <a:t>Find An Event </a:t>
            </a:r>
            <a:br>
              <a:rPr lang="en-US" sz="1300" b="1">
                <a:solidFill>
                  <a:srgbClr val="000000"/>
                </a:solidFill>
                <a:latin typeface="Arial" panose="020B0604020202020204" pitchFamily="34" charset="0"/>
                <a:ea typeface="Segoe UI Historic" panose="020B0502040204020203" pitchFamily="34" charset="0"/>
                <a:cs typeface="Arial" panose="020B0604020202020204" pitchFamily="34" charset="0"/>
              </a:rPr>
            </a:br>
            <a:r>
              <a:rPr lang="en-US" sz="1300" b="1">
                <a:solidFill>
                  <a:srgbClr val="000000"/>
                </a:solidFill>
                <a:latin typeface="Arial"/>
                <a:ea typeface="Segoe UI Historic"/>
                <a:cs typeface="Arial"/>
              </a:rPr>
              <a:t>Near You</a:t>
            </a:r>
          </a:p>
        </p:txBody>
      </p:sp>
      <p:sp>
        <p:nvSpPr>
          <p:cNvPr id="13" name="TextBox 12">
            <a:extLst>
              <a:ext uri="{FF2B5EF4-FFF2-40B4-BE49-F238E27FC236}">
                <a16:creationId xmlns:a16="http://schemas.microsoft.com/office/drawing/2014/main" id="{65194318-232A-72A6-A8F3-1E6BB70CFDAF}"/>
              </a:ext>
            </a:extLst>
          </p:cNvPr>
          <p:cNvSpPr txBox="1"/>
          <p:nvPr/>
        </p:nvSpPr>
        <p:spPr>
          <a:xfrm>
            <a:off x="2972879" y="3689005"/>
            <a:ext cx="1531937" cy="938475"/>
          </a:xfrm>
          <a:prstGeom prst="rect">
            <a:avLst/>
          </a:prstGeom>
          <a:noFill/>
        </p:spPr>
        <p:txBody>
          <a:bodyPr wrap="square" lIns="45720" tIns="45708" rIns="45720" bIns="45708" rtlCol="0" anchor="t">
            <a:noAutofit/>
          </a:bodyPr>
          <a:lstStyle/>
          <a:p>
            <a:pPr algn="ctr" defTabSz="913607" eaLnBrk="0" fontAlgn="base" hangingPunct="0">
              <a:spcBef>
                <a:spcPct val="0"/>
              </a:spcBef>
              <a:spcAft>
                <a:spcPct val="0"/>
              </a:spcAft>
            </a:pPr>
            <a:r>
              <a:rPr lang="en-US" sz="1100">
                <a:solidFill>
                  <a:srgbClr val="000000"/>
                </a:solidFill>
                <a:latin typeface="Arial"/>
                <a:cs typeface="Arial"/>
              </a:rPr>
              <a:t>Use our </a:t>
            </a:r>
            <a:br>
              <a:rPr lang="en-US" sz="1100">
                <a:solidFill>
                  <a:srgbClr val="000000"/>
                </a:solidFill>
                <a:latin typeface="Arial" panose="020B0604020202020204" pitchFamily="34" charset="0"/>
                <a:cs typeface="Arial" panose="020B0604020202020204" pitchFamily="34" charset="0"/>
              </a:rPr>
            </a:br>
            <a:r>
              <a:rPr lang="en-US" sz="1100">
                <a:solidFill>
                  <a:srgbClr val="000000"/>
                </a:solidFill>
                <a:latin typeface="Arial"/>
                <a:cs typeface="Arial"/>
              </a:rPr>
              <a:t>interactive </a:t>
            </a:r>
          </a:p>
          <a:p>
            <a:pPr algn="ctr" defTabSz="913607" eaLnBrk="0" fontAlgn="base" hangingPunct="0">
              <a:spcBef>
                <a:spcPct val="0"/>
              </a:spcBef>
              <a:spcAft>
                <a:spcPct val="0"/>
              </a:spcAft>
            </a:pPr>
            <a:r>
              <a:rPr lang="en-US" sz="1100">
                <a:solidFill>
                  <a:srgbClr val="000000"/>
                </a:solidFill>
                <a:latin typeface="Arial"/>
                <a:cs typeface="Arial"/>
              </a:rPr>
              <a:t>NAW map </a:t>
            </a:r>
            <a:br>
              <a:rPr lang="en-US" sz="1100">
                <a:solidFill>
                  <a:srgbClr val="000000"/>
                </a:solidFill>
                <a:latin typeface="Arial" panose="020B0604020202020204" pitchFamily="34" charset="0"/>
                <a:cs typeface="Arial" panose="020B0604020202020204" pitchFamily="34" charset="0"/>
              </a:rPr>
            </a:br>
            <a:r>
              <a:rPr lang="en-US" sz="1100">
                <a:solidFill>
                  <a:srgbClr val="000000"/>
                </a:solidFill>
                <a:latin typeface="Arial"/>
                <a:cs typeface="Arial"/>
              </a:rPr>
              <a:t>to find an event near you to participate in.</a:t>
            </a:r>
            <a:endParaRPr lang="en-US" sz="1100">
              <a:solidFill>
                <a:srgbClr val="000000"/>
              </a:solidFill>
              <a:latin typeface="Arial"/>
              <a:ea typeface="Segoe UI Historic" panose="020B0502040204020203" pitchFamily="34" charset="0"/>
              <a:cs typeface="Arial"/>
            </a:endParaRPr>
          </a:p>
        </p:txBody>
      </p:sp>
      <p:sp>
        <p:nvSpPr>
          <p:cNvPr id="15" name="TextBox 14">
            <a:extLst>
              <a:ext uri="{FF2B5EF4-FFF2-40B4-BE49-F238E27FC236}">
                <a16:creationId xmlns:a16="http://schemas.microsoft.com/office/drawing/2014/main" id="{C8CAD000-1454-1529-478A-86082A7829D7}"/>
              </a:ext>
            </a:extLst>
          </p:cNvPr>
          <p:cNvSpPr txBox="1"/>
          <p:nvPr/>
        </p:nvSpPr>
        <p:spPr>
          <a:xfrm>
            <a:off x="5325219" y="3000572"/>
            <a:ext cx="1531935" cy="492315"/>
          </a:xfrm>
          <a:prstGeom prst="rect">
            <a:avLst/>
          </a:prstGeom>
          <a:noFill/>
        </p:spPr>
        <p:txBody>
          <a:bodyPr wrap="square" lIns="91416" tIns="45708" rIns="91416" bIns="45708" rtlCol="0" anchor="t">
            <a:spAutoFit/>
          </a:bodyPr>
          <a:lstStyle/>
          <a:p>
            <a:pPr algn="ctr" defTabSz="913607" eaLnBrk="0" fontAlgn="base" hangingPunct="0">
              <a:spcBef>
                <a:spcPct val="0"/>
              </a:spcBef>
              <a:spcAft>
                <a:spcPct val="0"/>
              </a:spcAft>
            </a:pPr>
            <a:r>
              <a:rPr lang="en-US" sz="1300" b="1">
                <a:solidFill>
                  <a:srgbClr val="000000"/>
                </a:solidFill>
                <a:latin typeface="Arial"/>
                <a:ea typeface="Segoe UI Historic"/>
                <a:cs typeface="Arial"/>
              </a:rPr>
              <a:t>Host </a:t>
            </a:r>
            <a:br>
              <a:rPr lang="en-US" sz="1300" b="1">
                <a:solidFill>
                  <a:srgbClr val="000000"/>
                </a:solidFill>
                <a:latin typeface="Arial" panose="020B0604020202020204" pitchFamily="34" charset="0"/>
                <a:ea typeface="Segoe UI Historic" panose="020B0502040204020203" pitchFamily="34" charset="0"/>
                <a:cs typeface="Arial" panose="020B0604020202020204" pitchFamily="34" charset="0"/>
              </a:rPr>
            </a:br>
            <a:r>
              <a:rPr lang="en-US" sz="1300" b="1">
                <a:solidFill>
                  <a:srgbClr val="000000"/>
                </a:solidFill>
                <a:latin typeface="Arial"/>
                <a:ea typeface="Segoe UI Historic"/>
                <a:cs typeface="Arial"/>
              </a:rPr>
              <a:t>An Event</a:t>
            </a:r>
          </a:p>
        </p:txBody>
      </p:sp>
      <p:sp>
        <p:nvSpPr>
          <p:cNvPr id="14" name="TextBox 13">
            <a:extLst>
              <a:ext uri="{FF2B5EF4-FFF2-40B4-BE49-F238E27FC236}">
                <a16:creationId xmlns:a16="http://schemas.microsoft.com/office/drawing/2014/main" id="{3BC29D12-54F1-BE9C-A214-1B2859A858E1}"/>
              </a:ext>
            </a:extLst>
          </p:cNvPr>
          <p:cNvSpPr txBox="1"/>
          <p:nvPr/>
        </p:nvSpPr>
        <p:spPr>
          <a:xfrm>
            <a:off x="5247957" y="3686000"/>
            <a:ext cx="1640651" cy="1107971"/>
          </a:xfrm>
          <a:prstGeom prst="rect">
            <a:avLst/>
          </a:prstGeom>
          <a:noFill/>
        </p:spPr>
        <p:txBody>
          <a:bodyPr wrap="square" lIns="45720" tIns="45708" rIns="45720" bIns="45708" rtlCol="0" anchor="t">
            <a:noAutofit/>
          </a:bodyPr>
          <a:lstStyle/>
          <a:p>
            <a:pPr algn="ctr" defTabSz="913607" eaLnBrk="0" fontAlgn="base" hangingPunct="0">
              <a:spcBef>
                <a:spcPct val="0"/>
              </a:spcBef>
              <a:spcAft>
                <a:spcPct val="0"/>
              </a:spcAft>
            </a:pPr>
            <a:r>
              <a:rPr lang="en-US" sz="1100">
                <a:solidFill>
                  <a:srgbClr val="000000"/>
                </a:solidFill>
                <a:latin typeface="Arial"/>
                <a:cs typeface="Arial"/>
              </a:rPr>
              <a:t>Help plan and promote NAW events, and </a:t>
            </a:r>
            <a:br>
              <a:rPr lang="en-US" sz="1100">
                <a:solidFill>
                  <a:srgbClr val="000000"/>
                </a:solidFill>
                <a:latin typeface="Arial" panose="020B0604020202020204" pitchFamily="34" charset="0"/>
                <a:cs typeface="Arial" panose="020B0604020202020204" pitchFamily="34" charset="0"/>
              </a:rPr>
            </a:br>
            <a:r>
              <a:rPr lang="en-US" sz="1100">
                <a:solidFill>
                  <a:srgbClr val="000000"/>
                </a:solidFill>
                <a:latin typeface="Arial"/>
                <a:cs typeface="Arial"/>
              </a:rPr>
              <a:t>don’t forget to submit details </a:t>
            </a:r>
            <a:br>
              <a:rPr lang="en-US" sz="1100">
                <a:solidFill>
                  <a:srgbClr val="000000"/>
                </a:solidFill>
                <a:latin typeface="Arial" panose="020B0604020202020204" pitchFamily="34" charset="0"/>
                <a:cs typeface="Arial" panose="020B0604020202020204" pitchFamily="34" charset="0"/>
              </a:rPr>
            </a:br>
            <a:r>
              <a:rPr lang="en-US" sz="1100">
                <a:solidFill>
                  <a:srgbClr val="000000"/>
                </a:solidFill>
                <a:latin typeface="Arial"/>
                <a:cs typeface="Arial"/>
              </a:rPr>
              <a:t>on the </a:t>
            </a:r>
            <a:br>
              <a:rPr lang="en-US" sz="1100">
                <a:solidFill>
                  <a:srgbClr val="000000"/>
                </a:solidFill>
                <a:latin typeface="Arial" panose="020B0604020202020204" pitchFamily="34" charset="0"/>
                <a:cs typeface="Arial" panose="020B0604020202020204" pitchFamily="34" charset="0"/>
              </a:rPr>
            </a:br>
            <a:r>
              <a:rPr lang="en-US" sz="1100">
                <a:solidFill>
                  <a:srgbClr val="000000"/>
                </a:solidFill>
                <a:latin typeface="Arial"/>
                <a:cs typeface="Arial"/>
              </a:rPr>
              <a:t>NAW website. </a:t>
            </a:r>
            <a:endParaRPr lang="en-US" sz="1100">
              <a:solidFill>
                <a:srgbClr val="000000"/>
              </a:solidFill>
              <a:latin typeface="Arial"/>
              <a:ea typeface="Segoe UI Historic" panose="020B0502040204020203" pitchFamily="34" charset="0"/>
              <a:cs typeface="Arial"/>
            </a:endParaRPr>
          </a:p>
        </p:txBody>
      </p:sp>
      <p:sp>
        <p:nvSpPr>
          <p:cNvPr id="11" name="TextBox 10">
            <a:extLst>
              <a:ext uri="{FF2B5EF4-FFF2-40B4-BE49-F238E27FC236}">
                <a16:creationId xmlns:a16="http://schemas.microsoft.com/office/drawing/2014/main" id="{CA0B3C50-02B8-E2F1-CCEA-646856D850E7}"/>
              </a:ext>
            </a:extLst>
          </p:cNvPr>
          <p:cNvSpPr txBox="1"/>
          <p:nvPr/>
        </p:nvSpPr>
        <p:spPr>
          <a:xfrm>
            <a:off x="7655335" y="3000572"/>
            <a:ext cx="1531935" cy="492315"/>
          </a:xfrm>
          <a:prstGeom prst="rect">
            <a:avLst/>
          </a:prstGeom>
          <a:noFill/>
        </p:spPr>
        <p:txBody>
          <a:bodyPr wrap="square" lIns="91416" tIns="45708" rIns="91416" bIns="45708" rtlCol="0" anchor="t">
            <a:spAutoFit/>
          </a:bodyPr>
          <a:lstStyle/>
          <a:p>
            <a:pPr algn="ctr" defTabSz="913607" eaLnBrk="0" fontAlgn="base" hangingPunct="0">
              <a:spcBef>
                <a:spcPct val="0"/>
              </a:spcBef>
              <a:spcAft>
                <a:spcPct val="0"/>
              </a:spcAft>
            </a:pPr>
            <a:r>
              <a:rPr lang="en-US" sz="1300" b="1">
                <a:solidFill>
                  <a:srgbClr val="000000"/>
                </a:solidFill>
                <a:latin typeface="Arial"/>
                <a:ea typeface="Segoe UI Historic"/>
                <a:cs typeface="Arial"/>
              </a:rPr>
              <a:t>Submit Proclamations</a:t>
            </a:r>
            <a:endParaRPr lang="en-US" sz="1300" b="1">
              <a:solidFill>
                <a:srgbClr val="000000"/>
              </a:solidFill>
              <a:latin typeface="Arial" panose="020B0604020202020204" pitchFamily="34" charset="0"/>
              <a:ea typeface="Segoe UI Historic" panose="020B0502040204020203" pitchFamily="34" charset="0"/>
              <a:cs typeface="Arial" panose="020B0604020202020204" pitchFamily="34" charset="0"/>
            </a:endParaRPr>
          </a:p>
        </p:txBody>
      </p:sp>
      <p:sp>
        <p:nvSpPr>
          <p:cNvPr id="12" name="TextBox 11">
            <a:extLst>
              <a:ext uri="{FF2B5EF4-FFF2-40B4-BE49-F238E27FC236}">
                <a16:creationId xmlns:a16="http://schemas.microsoft.com/office/drawing/2014/main" id="{4356586E-DB7E-AE03-16CD-294E16C6E7C6}"/>
              </a:ext>
            </a:extLst>
          </p:cNvPr>
          <p:cNvSpPr txBox="1"/>
          <p:nvPr/>
        </p:nvSpPr>
        <p:spPr>
          <a:xfrm>
            <a:off x="7610599" y="3684998"/>
            <a:ext cx="1640651" cy="1107707"/>
          </a:xfrm>
          <a:prstGeom prst="rect">
            <a:avLst/>
          </a:prstGeom>
          <a:noFill/>
        </p:spPr>
        <p:txBody>
          <a:bodyPr wrap="square" lIns="91416" tIns="45708" rIns="91416" bIns="45708" rtlCol="0" anchor="t">
            <a:spAutoFit/>
          </a:bodyPr>
          <a:lstStyle/>
          <a:p>
            <a:pPr algn="ctr" defTabSz="913607" eaLnBrk="0" fontAlgn="base" hangingPunct="0">
              <a:spcBef>
                <a:spcPct val="0"/>
              </a:spcBef>
              <a:spcAft>
                <a:spcPct val="0"/>
              </a:spcAft>
            </a:pPr>
            <a:r>
              <a:rPr lang="en-US" sz="1100">
                <a:solidFill>
                  <a:srgbClr val="000000"/>
                </a:solidFill>
                <a:latin typeface="Arial"/>
                <a:cs typeface="Arial"/>
              </a:rPr>
              <a:t>Connect with local and state government, industry and educators</a:t>
            </a:r>
            <a:br>
              <a:rPr lang="en-US" sz="1100">
                <a:latin typeface="Arial" panose="020B0604020202020204" pitchFamily="34" charset="0"/>
                <a:cs typeface="Arial" panose="020B0604020202020204" pitchFamily="34" charset="0"/>
              </a:rPr>
            </a:br>
            <a:r>
              <a:rPr lang="en-US" sz="1100">
                <a:solidFill>
                  <a:srgbClr val="000000"/>
                </a:solidFill>
                <a:latin typeface="Arial"/>
                <a:cs typeface="Arial"/>
              </a:rPr>
              <a:t>and encourage them to support National Apprenticeship Week.  </a:t>
            </a:r>
          </a:p>
        </p:txBody>
      </p:sp>
      <p:sp>
        <p:nvSpPr>
          <p:cNvPr id="16" name="TextBox 15">
            <a:extLst>
              <a:ext uri="{FF2B5EF4-FFF2-40B4-BE49-F238E27FC236}">
                <a16:creationId xmlns:a16="http://schemas.microsoft.com/office/drawing/2014/main" id="{59C4DDB5-B44A-5252-2345-45CDC7F0A9EB}"/>
              </a:ext>
            </a:extLst>
          </p:cNvPr>
          <p:cNvSpPr txBox="1"/>
          <p:nvPr/>
        </p:nvSpPr>
        <p:spPr>
          <a:xfrm>
            <a:off x="10026894" y="3001074"/>
            <a:ext cx="1531935" cy="492315"/>
          </a:xfrm>
          <a:prstGeom prst="rect">
            <a:avLst/>
          </a:prstGeom>
          <a:noFill/>
        </p:spPr>
        <p:txBody>
          <a:bodyPr wrap="square" lIns="91416" tIns="45708" rIns="91416" bIns="45708" rtlCol="0" anchor="t">
            <a:spAutoFit/>
          </a:bodyPr>
          <a:lstStyle/>
          <a:p>
            <a:pPr algn="ctr" defTabSz="913607" eaLnBrk="0" fontAlgn="base" hangingPunct="0">
              <a:spcBef>
                <a:spcPct val="0"/>
              </a:spcBef>
              <a:spcAft>
                <a:spcPct val="0"/>
              </a:spcAft>
            </a:pPr>
            <a:r>
              <a:rPr lang="en-US" sz="1300" b="1">
                <a:solidFill>
                  <a:srgbClr val="000000"/>
                </a:solidFill>
                <a:latin typeface="Arial"/>
                <a:ea typeface="Segoe UI Historic"/>
                <a:cs typeface="Arial"/>
              </a:rPr>
              <a:t>Share Your Event Highlights</a:t>
            </a:r>
            <a:endParaRPr lang="en-US" sz="1300" b="1">
              <a:solidFill>
                <a:srgbClr val="000000"/>
              </a:solidFill>
              <a:latin typeface="Arial" panose="020B0604020202020204" pitchFamily="34" charset="0"/>
              <a:ea typeface="Segoe UI Historic" panose="020B0502040204020203" pitchFamily="34" charset="0"/>
              <a:cs typeface="Arial" panose="020B0604020202020204" pitchFamily="34" charset="0"/>
            </a:endParaRPr>
          </a:p>
        </p:txBody>
      </p:sp>
      <p:sp>
        <p:nvSpPr>
          <p:cNvPr id="17" name="TextBox 16">
            <a:extLst>
              <a:ext uri="{FF2B5EF4-FFF2-40B4-BE49-F238E27FC236}">
                <a16:creationId xmlns:a16="http://schemas.microsoft.com/office/drawing/2014/main" id="{A9165961-BB1A-5955-1325-B079C4546A58}"/>
              </a:ext>
            </a:extLst>
          </p:cNvPr>
          <p:cNvSpPr txBox="1"/>
          <p:nvPr/>
        </p:nvSpPr>
        <p:spPr>
          <a:xfrm>
            <a:off x="9972535" y="3690507"/>
            <a:ext cx="1640652" cy="1138476"/>
          </a:xfrm>
          <a:prstGeom prst="rect">
            <a:avLst/>
          </a:prstGeom>
          <a:noFill/>
        </p:spPr>
        <p:txBody>
          <a:bodyPr wrap="square" lIns="91416" tIns="45708" rIns="91416" bIns="45708" rtlCol="0" anchor="t">
            <a:spAutoFit/>
          </a:bodyPr>
          <a:lstStyle/>
          <a:p>
            <a:pPr algn="ctr" defTabSz="913607" eaLnBrk="0" fontAlgn="base" hangingPunct="0">
              <a:spcBef>
                <a:spcPct val="0"/>
              </a:spcBef>
              <a:spcAft>
                <a:spcPct val="0"/>
              </a:spcAft>
            </a:pPr>
            <a:r>
              <a:rPr lang="en-US" sz="1100">
                <a:solidFill>
                  <a:srgbClr val="000000"/>
                </a:solidFill>
                <a:latin typeface="Arial" panose="020B0604020202020204" pitchFamily="34" charset="0"/>
                <a:cs typeface="Arial" panose="020B0604020202020204" pitchFamily="34" charset="0"/>
              </a:rPr>
              <a:t>Share photos, videos, blogs and more </a:t>
            </a:r>
            <a:br>
              <a:rPr lang="en-US" sz="1100">
                <a:solidFill>
                  <a:srgbClr val="000000"/>
                </a:solidFill>
                <a:latin typeface="Arial" panose="020B0604020202020204" pitchFamily="34" charset="0"/>
                <a:cs typeface="Arial" panose="020B0604020202020204" pitchFamily="34" charset="0"/>
              </a:rPr>
            </a:br>
            <a:r>
              <a:rPr lang="en-US" sz="1100">
                <a:solidFill>
                  <a:srgbClr val="000000"/>
                </a:solidFill>
                <a:latin typeface="Arial" panose="020B0604020202020204" pitchFamily="34" charset="0"/>
                <a:cs typeface="Arial" panose="020B0604020202020204" pitchFamily="34" charset="0"/>
              </a:rPr>
              <a:t>on social media with hashtags </a:t>
            </a:r>
            <a:br>
              <a:rPr lang="en-US" sz="1100">
                <a:solidFill>
                  <a:srgbClr val="000000"/>
                </a:solidFill>
                <a:latin typeface="Arial" panose="020B0604020202020204" pitchFamily="34" charset="0"/>
                <a:cs typeface="Arial" panose="020B0604020202020204" pitchFamily="34" charset="0"/>
              </a:rPr>
            </a:br>
            <a:r>
              <a:rPr lang="en-US" sz="1100" b="1">
                <a:solidFill>
                  <a:srgbClr val="000000"/>
                </a:solidFill>
                <a:latin typeface="Arial" panose="020B0604020202020204" pitchFamily="34" charset="0"/>
                <a:cs typeface="Arial" panose="020B0604020202020204" pitchFamily="34" charset="0"/>
              </a:rPr>
              <a:t>#NAW2024 </a:t>
            </a:r>
            <a:r>
              <a:rPr lang="en-US" sz="1100">
                <a:solidFill>
                  <a:srgbClr val="000000"/>
                </a:solidFill>
                <a:latin typeface="Arial" panose="020B0604020202020204" pitchFamily="34" charset="0"/>
                <a:cs typeface="Arial" panose="020B0604020202020204" pitchFamily="34" charset="0"/>
              </a:rPr>
              <a:t>and </a:t>
            </a:r>
          </a:p>
          <a:p>
            <a:pPr algn="ctr" defTabSz="913607" eaLnBrk="0" fontAlgn="base" hangingPunct="0">
              <a:spcBef>
                <a:spcPct val="0"/>
              </a:spcBef>
              <a:spcAft>
                <a:spcPct val="0"/>
              </a:spcAft>
            </a:pPr>
            <a:r>
              <a:rPr lang="en-US" sz="1100" b="1">
                <a:solidFill>
                  <a:srgbClr val="000000"/>
                </a:solidFill>
                <a:latin typeface="Arial" panose="020B0604020202020204" pitchFamily="34" charset="0"/>
                <a:cs typeface="Arial" panose="020B0604020202020204" pitchFamily="34" charset="0"/>
              </a:rPr>
              <a:t>#ApprenticeshipUSA.</a:t>
            </a:r>
          </a:p>
        </p:txBody>
      </p:sp>
      <p:pic>
        <p:nvPicPr>
          <p:cNvPr id="4" name="Picture 3">
            <a:extLst>
              <a:ext uri="{FF2B5EF4-FFF2-40B4-BE49-F238E27FC236}">
                <a16:creationId xmlns:a16="http://schemas.microsoft.com/office/drawing/2014/main" id="{245A38C6-0144-10E8-0A55-3C83B1DC34C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stretch>
            <a:fillRect/>
          </a:stretch>
        </p:blipFill>
        <p:spPr>
          <a:xfrm>
            <a:off x="501552" y="6079225"/>
            <a:ext cx="2135626" cy="695325"/>
          </a:xfrm>
          <a:prstGeom prst="rect">
            <a:avLst/>
          </a:prstGeom>
        </p:spPr>
      </p:pic>
      <p:sp>
        <p:nvSpPr>
          <p:cNvPr id="5" name="Slide Number Placeholder 5">
            <a:extLst>
              <a:ext uri="{FF2B5EF4-FFF2-40B4-BE49-F238E27FC236}">
                <a16:creationId xmlns:a16="http://schemas.microsoft.com/office/drawing/2014/main" id="{42CEB322-AF8C-DD10-6978-7C83EF53A4BB}"/>
              </a:ext>
              <a:ext uri="{C183D7F6-B498-43B3-948B-1728B52AA6E4}">
                <adec:decorative xmlns:adec="http://schemas.microsoft.com/office/drawing/2017/decorative" val="1"/>
              </a:ext>
            </a:extLst>
          </p:cNvPr>
          <p:cNvSpPr txBox="1">
            <a:spLocks/>
          </p:cNvSpPr>
          <p:nvPr/>
        </p:nvSpPr>
        <p:spPr>
          <a:xfrm>
            <a:off x="241681" y="6262414"/>
            <a:ext cx="352792" cy="365125"/>
          </a:xfrm>
          <a:prstGeom prst="rect">
            <a:avLst/>
          </a:prstGeom>
        </p:spPr>
        <p:txBody>
          <a:bodyPr vert="horz" lIns="0" tIns="45708" rIns="0" bIns="45708" rtlCol="0" anchor="ctr"/>
          <a:lstStyle>
            <a:defPPr>
              <a:defRPr lang="en-US"/>
            </a:defPPr>
            <a:lvl1pPr algn="l" defTabSz="913607" rtl="0" eaLnBrk="0" fontAlgn="base" hangingPunct="0">
              <a:spcBef>
                <a:spcPct val="0"/>
              </a:spcBef>
              <a:spcAft>
                <a:spcPct val="0"/>
              </a:spcAft>
              <a:defRPr lang="en-GB" sz="900" b="0" kern="1200" smtClean="0">
                <a:solidFill>
                  <a:schemeClr val="bg1">
                    <a:lumMod val="50000"/>
                  </a:schemeClr>
                </a:solidFill>
                <a:latin typeface="Arial" panose="020B0604020202020204" pitchFamily="34" charset="0"/>
                <a:ea typeface="+mn-ea"/>
                <a:cs typeface="Arial" panose="020B0604020202020204" pitchFamily="34" charset="0"/>
              </a:defRPr>
            </a:lvl1pPr>
            <a:lvl2pPr marL="456407" indent="-227807" algn="l" defTabSz="913607" rtl="0" eaLnBrk="0" fontAlgn="base" hangingPunct="0">
              <a:spcBef>
                <a:spcPct val="0"/>
              </a:spcBef>
              <a:spcAft>
                <a:spcPct val="0"/>
              </a:spcAft>
              <a:defRPr sz="1800" kern="1200">
                <a:solidFill>
                  <a:schemeClr val="tx1"/>
                </a:solidFill>
                <a:latin typeface="Lato Light" panose="020F0302020204030203" pitchFamily="34" charset="77"/>
                <a:ea typeface="+mn-ea"/>
                <a:cs typeface="+mn-cs"/>
              </a:defRPr>
            </a:lvl2pPr>
            <a:lvl3pPr marL="913607" indent="-456407" algn="l" defTabSz="913607" rtl="0" eaLnBrk="0" fontAlgn="base" hangingPunct="0">
              <a:spcBef>
                <a:spcPct val="0"/>
              </a:spcBef>
              <a:spcAft>
                <a:spcPct val="0"/>
              </a:spcAft>
              <a:defRPr sz="1800" kern="1200">
                <a:solidFill>
                  <a:schemeClr val="tx1"/>
                </a:solidFill>
                <a:latin typeface="Lato Light" panose="020F0302020204030203" pitchFamily="34" charset="77"/>
                <a:ea typeface="+mn-ea"/>
                <a:cs typeface="+mn-cs"/>
              </a:defRPr>
            </a:lvl3pPr>
            <a:lvl4pPr marL="1370807" indent="-685007" algn="l" defTabSz="913607" rtl="0" eaLnBrk="0" fontAlgn="base" hangingPunct="0">
              <a:spcBef>
                <a:spcPct val="0"/>
              </a:spcBef>
              <a:spcAft>
                <a:spcPct val="0"/>
              </a:spcAft>
              <a:defRPr sz="1800" kern="1200">
                <a:solidFill>
                  <a:schemeClr val="tx1"/>
                </a:solidFill>
                <a:latin typeface="Lato Light" panose="020F0302020204030203" pitchFamily="34" charset="77"/>
                <a:ea typeface="+mn-ea"/>
                <a:cs typeface="+mn-cs"/>
              </a:defRPr>
            </a:lvl4pPr>
            <a:lvl5pPr marL="1828007" indent="-913607" algn="l" defTabSz="913607" rtl="0" eaLnBrk="0" fontAlgn="base" hangingPunct="0">
              <a:spcBef>
                <a:spcPct val="0"/>
              </a:spcBef>
              <a:spcAft>
                <a:spcPct val="0"/>
              </a:spcAft>
              <a:defRPr sz="1800" kern="1200">
                <a:solidFill>
                  <a:schemeClr val="tx1"/>
                </a:solidFill>
                <a:latin typeface="Lato Light" panose="020F0302020204030203" pitchFamily="34" charset="77"/>
                <a:ea typeface="+mn-ea"/>
                <a:cs typeface="+mn-cs"/>
              </a:defRPr>
            </a:lvl5pPr>
            <a:lvl6pPr marL="1143000" algn="l" defTabSz="457200" rtl="0" eaLnBrk="1" latinLnBrk="0" hangingPunct="1">
              <a:defRPr sz="1800" kern="1200">
                <a:solidFill>
                  <a:schemeClr val="tx1"/>
                </a:solidFill>
                <a:latin typeface="Lato Light" panose="020F0302020204030203" pitchFamily="34" charset="77"/>
                <a:ea typeface="+mn-ea"/>
                <a:cs typeface="+mn-cs"/>
              </a:defRPr>
            </a:lvl6pPr>
            <a:lvl7pPr marL="1371600" algn="l" defTabSz="457200" rtl="0" eaLnBrk="1" latinLnBrk="0" hangingPunct="1">
              <a:defRPr sz="1800" kern="1200">
                <a:solidFill>
                  <a:schemeClr val="tx1"/>
                </a:solidFill>
                <a:latin typeface="Lato Light" panose="020F0302020204030203" pitchFamily="34" charset="77"/>
                <a:ea typeface="+mn-ea"/>
                <a:cs typeface="+mn-cs"/>
              </a:defRPr>
            </a:lvl7pPr>
            <a:lvl8pPr marL="1600200" algn="l" defTabSz="457200" rtl="0" eaLnBrk="1" latinLnBrk="0" hangingPunct="1">
              <a:defRPr sz="1800" kern="1200">
                <a:solidFill>
                  <a:schemeClr val="tx1"/>
                </a:solidFill>
                <a:latin typeface="Lato Light" panose="020F0302020204030203" pitchFamily="34" charset="77"/>
                <a:ea typeface="+mn-ea"/>
                <a:cs typeface="+mn-cs"/>
              </a:defRPr>
            </a:lvl8pPr>
            <a:lvl9pPr marL="1828800" algn="l" defTabSz="457200" rtl="0" eaLnBrk="1" latinLnBrk="0" hangingPunct="1">
              <a:defRPr sz="1800" kern="1200">
                <a:solidFill>
                  <a:schemeClr val="tx1"/>
                </a:solidFill>
                <a:latin typeface="Lato Light" panose="020F0302020204030203" pitchFamily="34" charset="77"/>
                <a:ea typeface="+mn-ea"/>
                <a:cs typeface="+mn-cs"/>
              </a:defRPr>
            </a:lvl9pPr>
          </a:lstStyle>
          <a:p>
            <a:pPr defTabSz="914400" eaLnBrk="1" hangingPunct="1"/>
            <a:fld id="{D61AABEC-672F-4B68-B914-690DA978312C}" type="slidenum">
              <a:rPr lang="en-US" smtClean="0"/>
              <a:pPr defTabSz="914400" eaLnBrk="1" hangingPunct="1"/>
              <a:t>14</a:t>
            </a:fld>
            <a:endParaRPr lang="en-US"/>
          </a:p>
        </p:txBody>
      </p:sp>
    </p:spTree>
    <p:extLst>
      <p:ext uri="{BB962C8B-B14F-4D97-AF65-F5344CB8AC3E}">
        <p14:creationId xmlns:p14="http://schemas.microsoft.com/office/powerpoint/2010/main" val="20683395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4A78A0-A868-217B-792F-F3CEF99F69A5}"/>
              </a:ext>
            </a:extLst>
          </p:cNvPr>
          <p:cNvSpPr>
            <a:spLocks noGrp="1"/>
          </p:cNvSpPr>
          <p:nvPr>
            <p:ph type="title"/>
          </p:nvPr>
        </p:nvSpPr>
        <p:spPr>
          <a:xfrm>
            <a:off x="839351" y="509908"/>
            <a:ext cx="10501016" cy="480006"/>
          </a:xfrm>
        </p:spPr>
        <p:txBody>
          <a:bodyPr>
            <a:noAutofit/>
          </a:bodyPr>
          <a:lstStyle/>
          <a:p>
            <a:pPr algn="ctr"/>
            <a:r>
              <a:rPr lang="en-US" sz="3000" b="1">
                <a:latin typeface="Arial"/>
                <a:cs typeface="Arial"/>
              </a:rPr>
              <a:t>FIND AN EVENT TO ATTEND</a:t>
            </a:r>
          </a:p>
        </p:txBody>
      </p:sp>
      <p:cxnSp>
        <p:nvCxnSpPr>
          <p:cNvPr id="197" name="Straight Connector 196">
            <a:extLst>
              <a:ext uri="{FF2B5EF4-FFF2-40B4-BE49-F238E27FC236}">
                <a16:creationId xmlns:a16="http://schemas.microsoft.com/office/drawing/2014/main" id="{82A880C1-5A72-0429-BBCB-469A51A440C7}"/>
              </a:ext>
              <a:ext uri="{C183D7F6-B498-43B3-948B-1728B52AA6E4}">
                <adec:decorative xmlns:adec="http://schemas.microsoft.com/office/drawing/2017/decorative" val="1"/>
              </a:ext>
            </a:extLst>
          </p:cNvPr>
          <p:cNvCxnSpPr>
            <a:cxnSpLocks/>
          </p:cNvCxnSpPr>
          <p:nvPr/>
        </p:nvCxnSpPr>
        <p:spPr>
          <a:xfrm flipH="1">
            <a:off x="893525" y="1168104"/>
            <a:ext cx="10446842"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descr="Map of the continental United States with markers showing the general locations of National Apprenticeship Week events.">
            <a:extLst>
              <a:ext uri="{FF2B5EF4-FFF2-40B4-BE49-F238E27FC236}">
                <a16:creationId xmlns:a16="http://schemas.microsoft.com/office/drawing/2014/main" id="{118CCAE7-F7F4-6EB1-2C69-1DE28E482794}"/>
              </a:ext>
            </a:extLst>
          </p:cNvPr>
          <p:cNvPicPr>
            <a:picLocks noChangeAspect="1"/>
          </p:cNvPicPr>
          <p:nvPr/>
        </p:nvPicPr>
        <p:blipFill>
          <a:blip r:embed="rId3"/>
          <a:stretch>
            <a:fillRect/>
          </a:stretch>
        </p:blipFill>
        <p:spPr>
          <a:xfrm>
            <a:off x="3446751" y="1433383"/>
            <a:ext cx="5512324" cy="4021781"/>
          </a:xfrm>
          <a:prstGeom prst="rect">
            <a:avLst/>
          </a:prstGeom>
        </p:spPr>
      </p:pic>
      <p:sp>
        <p:nvSpPr>
          <p:cNvPr id="7" name="TextBox 6">
            <a:extLst>
              <a:ext uri="{FF2B5EF4-FFF2-40B4-BE49-F238E27FC236}">
                <a16:creationId xmlns:a16="http://schemas.microsoft.com/office/drawing/2014/main" id="{9A93411E-EAFD-F980-37A6-F0C748E90F9C}"/>
              </a:ext>
            </a:extLst>
          </p:cNvPr>
          <p:cNvSpPr txBox="1"/>
          <p:nvPr/>
        </p:nvSpPr>
        <p:spPr bwMode="auto">
          <a:xfrm>
            <a:off x="3836261" y="5514664"/>
            <a:ext cx="4733304" cy="32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algn="ctr">
              <a:lnSpc>
                <a:spcPct val="120000"/>
              </a:lnSpc>
            </a:pPr>
            <a:r>
              <a:rPr lang="en-US" sz="1400">
                <a:solidFill>
                  <a:schemeClr val="tx1">
                    <a:lumMod val="65000"/>
                    <a:lumOff val="35000"/>
                  </a:schemeClr>
                </a:solidFill>
                <a:latin typeface="Arial" panose="020B0604020202020204" pitchFamily="34" charset="0"/>
                <a:cs typeface="Arial" panose="020B0604020202020204" pitchFamily="34" charset="0"/>
              </a:rPr>
              <a:t>NAW Events &amp; Proclamations Map</a:t>
            </a:r>
          </a:p>
        </p:txBody>
      </p:sp>
      <p:cxnSp>
        <p:nvCxnSpPr>
          <p:cNvPr id="196" name="Straight Connector 195">
            <a:extLst>
              <a:ext uri="{FF2B5EF4-FFF2-40B4-BE49-F238E27FC236}">
                <a16:creationId xmlns:a16="http://schemas.microsoft.com/office/drawing/2014/main" id="{9C853448-8105-3CC6-89F8-98E94BB4517D}"/>
              </a:ext>
              <a:ext uri="{C183D7F6-B498-43B3-948B-1728B52AA6E4}">
                <adec:decorative xmlns:adec="http://schemas.microsoft.com/office/drawing/2017/decorative" val="1"/>
              </a:ext>
            </a:extLst>
          </p:cNvPr>
          <p:cNvCxnSpPr>
            <a:cxnSpLocks/>
          </p:cNvCxnSpPr>
          <p:nvPr/>
        </p:nvCxnSpPr>
        <p:spPr>
          <a:xfrm flipH="1">
            <a:off x="893525" y="5968972"/>
            <a:ext cx="10618777"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16572D5-F18F-2911-56D1-C55C94EC966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19377" y="6158816"/>
            <a:ext cx="1876223" cy="610868"/>
          </a:xfrm>
          <a:prstGeom prst="rect">
            <a:avLst/>
          </a:prstGeom>
        </p:spPr>
      </p:pic>
      <p:sp>
        <p:nvSpPr>
          <p:cNvPr id="3" name="Slide Number Placeholder 5">
            <a:extLst>
              <a:ext uri="{FF2B5EF4-FFF2-40B4-BE49-F238E27FC236}">
                <a16:creationId xmlns:a16="http://schemas.microsoft.com/office/drawing/2014/main" id="{0B5046C1-1F2C-2914-E47F-F151A2D830C9}"/>
              </a:ext>
              <a:ext uri="{C183D7F6-B498-43B3-948B-1728B52AA6E4}">
                <adec:decorative xmlns:adec="http://schemas.microsoft.com/office/drawing/2017/decorative" val="1"/>
              </a:ext>
            </a:extLst>
          </p:cNvPr>
          <p:cNvSpPr>
            <a:spLocks noGrp="1"/>
          </p:cNvSpPr>
          <p:nvPr>
            <p:ph type="sldNum" sz="quarter" idx="4"/>
          </p:nvPr>
        </p:nvSpPr>
        <p:spPr>
          <a:xfrm>
            <a:off x="241681" y="6262414"/>
            <a:ext cx="352792" cy="365125"/>
          </a:xfrm>
          <a:prstGeom prst="rect">
            <a:avLst/>
          </a:prstGeom>
        </p:spPr>
        <p:txBody>
          <a:bodyPr vert="horz" lIns="0" tIns="45708" rIns="0" bIns="45708" rtlCol="0" anchor="ctr"/>
          <a:lstStyle>
            <a:lvl1pPr algn="l">
              <a:defRPr lang="en-GB" sz="900" b="0" smtClean="0">
                <a:solidFill>
                  <a:schemeClr val="bg1">
                    <a:lumMod val="50000"/>
                  </a:schemeClr>
                </a:solidFill>
                <a:latin typeface="Arial" panose="020B0604020202020204" pitchFamily="34" charset="0"/>
                <a:cs typeface="Arial" panose="020B0604020202020204" pitchFamily="34" charset="0"/>
              </a:defRPr>
            </a:lvl1pPr>
          </a:lstStyle>
          <a:p>
            <a:pPr defTabSz="914400" eaLnBrk="1" hangingPunct="1"/>
            <a:fld id="{D61AABEC-672F-4B68-B914-690DA978312C}" type="slidenum">
              <a:rPr lang="en-US" smtClean="0"/>
              <a:pPr defTabSz="914400" eaLnBrk="1" hangingPunct="1"/>
              <a:t>15</a:t>
            </a:fld>
            <a:endParaRPr lang="en-US"/>
          </a:p>
        </p:txBody>
      </p:sp>
    </p:spTree>
    <p:extLst>
      <p:ext uri="{BB962C8B-B14F-4D97-AF65-F5344CB8AC3E}">
        <p14:creationId xmlns:p14="http://schemas.microsoft.com/office/powerpoint/2010/main" val="1469658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E1F3D6-5183-8C66-D013-D06099E9BBD1}"/>
              </a:ext>
            </a:extLst>
          </p:cNvPr>
          <p:cNvSpPr>
            <a:spLocks noGrp="1"/>
          </p:cNvSpPr>
          <p:nvPr>
            <p:ph type="title"/>
          </p:nvPr>
        </p:nvSpPr>
        <p:spPr>
          <a:xfrm>
            <a:off x="6996675" y="1515860"/>
            <a:ext cx="4822372" cy="1643527"/>
          </a:xfrm>
        </p:spPr>
        <p:txBody>
          <a:bodyPr/>
          <a:lstStyle/>
          <a:p>
            <a:r>
              <a:rPr lang="en-US">
                <a:latin typeface="Arial" panose="020B0604020202020204"/>
              </a:rPr>
              <a:t>NOT SURE WHERE TO BEGIN? </a:t>
            </a:r>
            <a:r>
              <a:rPr lang="en-US" b="1">
                <a:solidFill>
                  <a:schemeClr val="tx2"/>
                </a:solidFill>
                <a:latin typeface="Arial" panose="020B0604020202020204"/>
              </a:rPr>
              <a:t>REACH OUT </a:t>
            </a:r>
            <a:r>
              <a:rPr lang="en-US">
                <a:latin typeface="Arial" panose="020B0604020202020204"/>
              </a:rPr>
              <a:t>AND WE’LL HELP YOU GET STARTED </a:t>
            </a:r>
            <a:endParaRPr lang="en-US"/>
          </a:p>
        </p:txBody>
      </p:sp>
      <p:sp>
        <p:nvSpPr>
          <p:cNvPr id="9" name="Rectangle 8">
            <a:extLst>
              <a:ext uri="{FF2B5EF4-FFF2-40B4-BE49-F238E27FC236}">
                <a16:creationId xmlns:a16="http://schemas.microsoft.com/office/drawing/2014/main" id="{C621515D-28DC-A7FA-B11D-8C2768787DD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6792686" y="3717910"/>
            <a:ext cx="1621971" cy="4457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E4290F7C-AF48-FA66-DA69-14F27EEEB4D5}"/>
              </a:ext>
              <a:ext uri="{C183D7F6-B498-43B3-948B-1728B52AA6E4}">
                <adec:decorative xmlns:adec="http://schemas.microsoft.com/office/drawing/2017/decorative" val="1"/>
              </a:ext>
            </a:extLst>
          </p:cNvPr>
          <p:cNvGrpSpPr>
            <a:grpSpLocks noGrp="1" noUngrp="1" noRot="1" noMove="1" noResize="1"/>
          </p:cNvGrpSpPr>
          <p:nvPr/>
        </p:nvGrpSpPr>
        <p:grpSpPr>
          <a:xfrm>
            <a:off x="6471148" y="3594590"/>
            <a:ext cx="680766" cy="680766"/>
            <a:chOff x="6471148" y="3594590"/>
            <a:chExt cx="680766" cy="680766"/>
          </a:xfrm>
        </p:grpSpPr>
        <p:sp>
          <p:nvSpPr>
            <p:cNvPr id="11" name="Oval 10">
              <a:extLst>
                <a:ext uri="{FF2B5EF4-FFF2-40B4-BE49-F238E27FC236}">
                  <a16:creationId xmlns:a16="http://schemas.microsoft.com/office/drawing/2014/main" id="{1060ECFE-19BB-705F-5CDB-0AB76C773E85}"/>
                </a:ext>
              </a:extLst>
            </p:cNvPr>
            <p:cNvSpPr>
              <a:spLocks noGrp="1" noRot="1" noMove="1" noResize="1" noEditPoints="1" noAdjustHandles="1" noChangeArrowheads="1" noChangeShapeType="1"/>
            </p:cNvSpPr>
            <p:nvPr/>
          </p:nvSpPr>
          <p:spPr>
            <a:xfrm>
              <a:off x="6471148" y="3594590"/>
              <a:ext cx="680766" cy="68076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607"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Shape 2430" descr="Paper airplane icon.">
              <a:extLst>
                <a:ext uri="{FF2B5EF4-FFF2-40B4-BE49-F238E27FC236}">
                  <a16:creationId xmlns:a16="http://schemas.microsoft.com/office/drawing/2014/main" id="{6846A345-4AEB-DA96-EA42-24E8616853F3}"/>
                </a:ext>
              </a:extLst>
            </p:cNvPr>
            <p:cNvSpPr>
              <a:spLocks noGrp="1" noRot="1" noMove="1" noResize="1" noEditPoints="1" noAdjustHandles="1" noChangeArrowheads="1" noChangeShapeType="1"/>
            </p:cNvSpPr>
            <p:nvPr/>
          </p:nvSpPr>
          <p:spPr>
            <a:xfrm>
              <a:off x="6626387" y="3749843"/>
              <a:ext cx="370288" cy="370261"/>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bg1"/>
            </a:solidFill>
            <a:ln w="12700">
              <a:miter lim="400000"/>
            </a:ln>
          </p:spPr>
          <p:txBody>
            <a:bodyPr lIns="19049" tIns="19049" rIns="19049" bIns="19049" anchor="ctr"/>
            <a:lstStyle/>
            <a:p>
              <a:pPr marL="0" marR="0" lvl="0" indent="0" algn="ctr" defTabSz="228574" rtl="0" eaLnBrk="0" fontAlgn="base" latinLnBrk="0" hangingPunct="0">
                <a:lnSpc>
                  <a:spcPct val="100000"/>
                </a:lnSpc>
                <a:spcBef>
                  <a:spcPct val="0"/>
                </a:spcBef>
                <a:spcAft>
                  <a:spcPct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3"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Arial"/>
                <a:ea typeface="Arial"/>
                <a:cs typeface="Arial"/>
                <a:sym typeface="Gill Sans"/>
              </a:endParaRPr>
            </a:p>
          </p:txBody>
        </p:sp>
      </p:grpSp>
      <p:sp>
        <p:nvSpPr>
          <p:cNvPr id="15" name="TextBox 14">
            <a:extLst>
              <a:ext uri="{FF2B5EF4-FFF2-40B4-BE49-F238E27FC236}">
                <a16:creationId xmlns:a16="http://schemas.microsoft.com/office/drawing/2014/main" id="{0149DA8E-2D22-AEE0-DBE2-9FA200946079}"/>
              </a:ext>
              <a:ext uri="{C183D7F6-B498-43B3-948B-1728B52AA6E4}">
                <adec:decorative xmlns:adec="http://schemas.microsoft.com/office/drawing/2017/decorative" val="0"/>
              </a:ext>
            </a:extLst>
          </p:cNvPr>
          <p:cNvSpPr txBox="1">
            <a:spLocks/>
          </p:cNvSpPr>
          <p:nvPr/>
        </p:nvSpPr>
        <p:spPr bwMode="auto">
          <a:xfrm>
            <a:off x="6693116" y="3757449"/>
            <a:ext cx="1650783" cy="369332"/>
          </a:xfrm>
          <a:prstGeom prst="rect">
            <a:avLst/>
          </a:prstGeom>
          <a:noFill/>
          <a:ln>
            <a:noFill/>
          </a:ln>
        </p:spPr>
        <p:txBody>
          <a:bodyPr wrap="square" lIns="576000">
            <a:spAutoFit/>
          </a:bodyPr>
          <a:lstStyle/>
          <a:p>
            <a:pPr marL="0" marR="0" lvl="0" indent="0" algn="l" defTabSz="913607"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300" normalizeH="0" baseline="0" noProof="0" dirty="0">
                <a:ln>
                  <a:noFill/>
                </a:ln>
                <a:solidFill>
                  <a:srgbClr val="FFFFFF"/>
                </a:solidFill>
                <a:effectLst/>
                <a:uLnTx/>
                <a:uFillTx/>
                <a:latin typeface="Arial" panose="020B0604020202020204"/>
                <a:ea typeface="+mn-ea"/>
                <a:cs typeface="+mn-cs"/>
              </a:rPr>
              <a:t>VISIT: </a:t>
            </a:r>
            <a:endParaRPr kumimoji="0" lang="en-US" sz="1800" b="1" i="0" u="none" strike="noStrike" kern="1200" cap="none" spc="300" normalizeH="0" baseline="0" noProof="0" dirty="0">
              <a:ln>
                <a:noFill/>
              </a:ln>
              <a:solidFill>
                <a:srgbClr val="FFFFFF"/>
              </a:solidFill>
              <a:effectLst/>
              <a:uLnTx/>
              <a:uFillTx/>
              <a:latin typeface="Arial" panose="020B0604020202020204"/>
              <a:ea typeface="+mn-ea"/>
              <a:cs typeface="Arial"/>
            </a:endParaRPr>
          </a:p>
        </p:txBody>
      </p:sp>
      <p:sp>
        <p:nvSpPr>
          <p:cNvPr id="3" name="Content Placeholder 1">
            <a:extLst>
              <a:ext uri="{FF2B5EF4-FFF2-40B4-BE49-F238E27FC236}">
                <a16:creationId xmlns:a16="http://schemas.microsoft.com/office/drawing/2014/main" id="{AA5A5184-B7CA-D194-D623-5D375EB8A26F}"/>
              </a:ext>
            </a:extLst>
          </p:cNvPr>
          <p:cNvSpPr txBox="1">
            <a:spLocks/>
          </p:cNvSpPr>
          <p:nvPr/>
        </p:nvSpPr>
        <p:spPr>
          <a:xfrm>
            <a:off x="6657513" y="4536404"/>
            <a:ext cx="5360316" cy="949996"/>
          </a:xfrm>
          <a:prstGeom prst="rect">
            <a:avLst/>
          </a:prstGeom>
        </p:spPr>
        <p:txBody>
          <a:bodyPr vert="horz" lIns="91440" tIns="45720" rIns="91440" bIns="45720" rtlCol="0">
            <a:noAutofit/>
          </a:bodyPr>
          <a:lstStyle>
            <a:lvl1pPr marL="0" indent="0" algn="l" defTabSz="914126" rtl="0" eaLnBrk="1" latinLnBrk="0" hangingPunct="1">
              <a:lnSpc>
                <a:spcPct val="120000"/>
              </a:lnSpc>
              <a:spcBef>
                <a:spcPts val="1200"/>
              </a:spcBef>
              <a:buFont typeface="Arial" panose="020B0604020202020204" pitchFamily="34" charset="0"/>
              <a:buNone/>
              <a:defRPr sz="14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444389" indent="-311072" algn="l" defTabSz="914126" rtl="0" eaLnBrk="1" latinLnBrk="0" hangingPunct="1">
              <a:lnSpc>
                <a:spcPct val="120000"/>
              </a:lnSpc>
              <a:spcBef>
                <a:spcPts val="1200"/>
              </a:spcBef>
              <a:buClrTx/>
              <a:buSzPct val="100000"/>
              <a:buFont typeface="Arial" panose="020B0604020202020204" pitchFamily="34" charset="0"/>
              <a:buChar char="•"/>
              <a:tabLst/>
              <a:defRPr sz="1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2657" indent="-228531" algn="l" defTabSz="914126" rtl="0" eaLnBrk="1" latinLnBrk="0" hangingPunct="1">
              <a:lnSpc>
                <a:spcPct val="120000"/>
              </a:lnSpc>
              <a:spcBef>
                <a:spcPts val="1200"/>
              </a:spcBef>
              <a:buFont typeface="Arial" panose="020B0604020202020204" pitchFamily="34" charset="0"/>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bg2"/>
                </a:solidFill>
                <a:latin typeface="Arial" panose="020B0604020202020204" pitchFamily="34" charset="0"/>
                <a:ea typeface="+mn-ea"/>
                <a:cs typeface="Arial" panose="020B0604020202020204" pitchFamily="34" charset="0"/>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bg2"/>
                </a:solidFill>
                <a:latin typeface="Arial" panose="020B0604020202020204" pitchFamily="34" charset="0"/>
                <a:ea typeface="+mn-ea"/>
                <a:cs typeface="Arial" panose="020B0604020202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lvl="0" defTabSz="914400">
              <a:lnSpc>
                <a:spcPct val="100000"/>
              </a:lnSpc>
              <a:spcBef>
                <a:spcPts val="0"/>
              </a:spcBef>
              <a:defRPr/>
            </a:pPr>
            <a:r>
              <a:rPr lang="en-US" sz="1600">
                <a:solidFill>
                  <a:srgbClr val="5E5E5E"/>
                </a:solidFill>
                <a:latin typeface="Arial" panose="020B0604020202020204"/>
                <a:hlinkClick r:id="rId3"/>
              </a:rPr>
              <a:t>www.apprenticeship.gov/national-apprenticeship-week</a:t>
            </a:r>
            <a:endParaRPr lang="en-US" sz="1600">
              <a:solidFill>
                <a:srgbClr val="5E5E5E"/>
              </a:solidFill>
              <a:latin typeface="Arial" panose="020B0604020202020204"/>
            </a:endParaRPr>
          </a:p>
          <a:p>
            <a:pPr lvl="0" defTabSz="914400">
              <a:lnSpc>
                <a:spcPct val="100000"/>
              </a:lnSpc>
              <a:spcBef>
                <a:spcPts val="0"/>
              </a:spcBef>
              <a:defRPr/>
            </a:pPr>
            <a:endParaRPr lang="en-US" sz="1600">
              <a:solidFill>
                <a:srgbClr val="5E5E5E"/>
              </a:solidFill>
              <a:latin typeface="Arial" panose="020B0604020202020204"/>
              <a:cs typeface="Arial"/>
            </a:endParaRPr>
          </a:p>
          <a:p>
            <a:pPr lvl="0" defTabSz="914400">
              <a:lnSpc>
                <a:spcPct val="100000"/>
              </a:lnSpc>
              <a:spcBef>
                <a:spcPts val="0"/>
              </a:spcBef>
              <a:defRPr/>
            </a:pPr>
            <a:r>
              <a:rPr lang="en-US" sz="1600">
                <a:solidFill>
                  <a:srgbClr val="5E5E5E"/>
                </a:solidFill>
                <a:latin typeface="Arial" panose="020B0604020202020204"/>
                <a:cs typeface="Arial"/>
              </a:rPr>
              <a:t>Or contact us at NationalApprenticeshipWeek@dol.gov</a:t>
            </a:r>
          </a:p>
        </p:txBody>
      </p:sp>
      <p:grpSp>
        <p:nvGrpSpPr>
          <p:cNvPr id="10" name="Group 9">
            <a:extLst>
              <a:ext uri="{FF2B5EF4-FFF2-40B4-BE49-F238E27FC236}">
                <a16:creationId xmlns:a16="http://schemas.microsoft.com/office/drawing/2014/main" id="{67D97A23-73B6-DB79-0E8F-15914DAB29FA}"/>
              </a:ext>
              <a:ext uri="{C183D7F6-B498-43B3-948B-1728B52AA6E4}">
                <adec:decorative xmlns:adec="http://schemas.microsoft.com/office/drawing/2017/decorative" val="1"/>
              </a:ext>
            </a:extLst>
          </p:cNvPr>
          <p:cNvGrpSpPr/>
          <p:nvPr/>
        </p:nvGrpSpPr>
        <p:grpSpPr>
          <a:xfrm>
            <a:off x="-507" y="-185059"/>
            <a:ext cx="7286683" cy="6858000"/>
            <a:chOff x="-507" y="-185059"/>
            <a:chExt cx="7286683" cy="6858000"/>
          </a:xfrm>
        </p:grpSpPr>
        <p:pic>
          <p:nvPicPr>
            <p:cNvPr id="8" name="Picture 35" descr="Image of a computer laptop.">
              <a:extLst>
                <a:ext uri="{FF2B5EF4-FFF2-40B4-BE49-F238E27FC236}">
                  <a16:creationId xmlns:a16="http://schemas.microsoft.com/office/drawing/2014/main" id="{3369511B-7737-BA77-4361-FE9FC757009A}"/>
                </a:ext>
                <a:ext uri="{C183D7F6-B498-43B3-948B-1728B52AA6E4}">
                  <adec:decorative xmlns:adec="http://schemas.microsoft.com/office/drawing/2017/decorative" val="0"/>
                </a:ext>
              </a:extLst>
            </p:cNvPr>
            <p:cNvPicPr>
              <a:picLocks noChangeAspect="1"/>
            </p:cNvPicPr>
            <p:nvPr/>
          </p:nvPicPr>
          <p:blipFill rotWithShape="1">
            <a:blip r:embed="rId4">
              <a:extLst>
                <a:ext uri="{28A0092B-C50C-407E-A947-70E740481C1C}">
                  <a14:useLocalDpi xmlns:a14="http://schemas.microsoft.com/office/drawing/2010/main" val="0"/>
                </a:ext>
              </a:extLst>
            </a:blip>
            <a:srcRect l="22483" r="3421" b="10402"/>
            <a:stretch/>
          </p:blipFill>
          <p:spPr bwMode="auto">
            <a:xfrm>
              <a:off x="-507" y="-185059"/>
              <a:ext cx="728668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Screenshot image of the 2024 National Apprenticeship Week webpage.">
              <a:extLst>
                <a:ext uri="{FF2B5EF4-FFF2-40B4-BE49-F238E27FC236}">
                  <a16:creationId xmlns:a16="http://schemas.microsoft.com/office/drawing/2014/main" id="{EFA0C4C5-43C7-AE69-FCDE-82ED4ECA8836}"/>
                </a:ext>
              </a:extLst>
            </p:cNvPr>
            <p:cNvPicPr>
              <a:picLocks noChangeAspect="1"/>
            </p:cNvPicPr>
            <p:nvPr/>
          </p:nvPicPr>
          <p:blipFill rotWithShape="1">
            <a:blip r:embed="rId5">
              <a:extLst>
                <a:ext uri="{28A0092B-C50C-407E-A947-70E740481C1C}">
                  <a14:useLocalDpi xmlns:a14="http://schemas.microsoft.com/office/drawing/2010/main" val="0"/>
                </a:ext>
              </a:extLst>
            </a:blip>
            <a:srcRect l="6225" t="1214" r="4292" b="7801"/>
            <a:stretch/>
          </p:blipFill>
          <p:spPr>
            <a:xfrm>
              <a:off x="-507" y="1243831"/>
              <a:ext cx="5938952" cy="4075265"/>
            </a:xfrm>
            <a:prstGeom prst="rect">
              <a:avLst/>
            </a:prstGeom>
          </p:spPr>
        </p:pic>
      </p:grpSp>
      <p:pic>
        <p:nvPicPr>
          <p:cNvPr id="2" name="Picture 1">
            <a:extLst>
              <a:ext uri="{FF2B5EF4-FFF2-40B4-BE49-F238E27FC236}">
                <a16:creationId xmlns:a16="http://schemas.microsoft.com/office/drawing/2014/main" id="{929077AB-D469-F342-DF88-D12AD4436DE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6"/>
          <a:stretch>
            <a:fillRect/>
          </a:stretch>
        </p:blipFill>
        <p:spPr>
          <a:xfrm>
            <a:off x="1019377" y="6158816"/>
            <a:ext cx="1810909" cy="589602"/>
          </a:xfrm>
          <a:prstGeom prst="rect">
            <a:avLst/>
          </a:prstGeom>
        </p:spPr>
      </p:pic>
      <p:sp>
        <p:nvSpPr>
          <p:cNvPr id="6" name="Slide Number Placeholder 5">
            <a:extLst>
              <a:ext uri="{FF2B5EF4-FFF2-40B4-BE49-F238E27FC236}">
                <a16:creationId xmlns:a16="http://schemas.microsoft.com/office/drawing/2014/main" id="{79851AB7-8D9B-64C3-8917-5E19C2EE7B59}"/>
              </a:ext>
              <a:ext uri="{C183D7F6-B498-43B3-948B-1728B52AA6E4}">
                <adec:decorative xmlns:adec="http://schemas.microsoft.com/office/drawing/2017/decorative" val="1"/>
              </a:ext>
            </a:extLst>
          </p:cNvPr>
          <p:cNvSpPr>
            <a:spLocks noGrp="1"/>
          </p:cNvSpPr>
          <p:nvPr>
            <p:ph type="sldNum" sz="quarter" idx="4"/>
          </p:nvPr>
        </p:nvSpPr>
        <p:spPr>
          <a:xfrm>
            <a:off x="241681" y="6262414"/>
            <a:ext cx="352792" cy="365125"/>
          </a:xfrm>
          <a:prstGeom prst="rect">
            <a:avLst/>
          </a:prstGeom>
        </p:spPr>
        <p:txBody>
          <a:bodyPr vert="horz" lIns="0" tIns="45708" rIns="0" bIns="45708" rtlCol="0" anchor="ctr"/>
          <a:lstStyle>
            <a:lvl1pPr algn="l">
              <a:defRPr lang="en-GB" sz="900" b="0" smtClean="0">
                <a:solidFill>
                  <a:schemeClr val="bg1">
                    <a:lumMod val="50000"/>
                  </a:schemeClr>
                </a:solidFill>
                <a:latin typeface="Arial" panose="020B0604020202020204" pitchFamily="34" charset="0"/>
                <a:cs typeface="Arial" panose="020B0604020202020204" pitchFamily="34" charset="0"/>
              </a:defRPr>
            </a:lvl1pPr>
          </a:lstStyle>
          <a:p>
            <a:pPr defTabSz="914400" eaLnBrk="1" hangingPunct="1"/>
            <a:fld id="{D61AABEC-672F-4B68-B914-690DA978312C}" type="slidenum">
              <a:rPr lang="en-US" smtClean="0"/>
              <a:pPr defTabSz="914400" eaLnBrk="1" hangingPunct="1"/>
              <a:t>16</a:t>
            </a:fld>
            <a:endParaRPr lang="en-US"/>
          </a:p>
        </p:txBody>
      </p:sp>
      <p:cxnSp>
        <p:nvCxnSpPr>
          <p:cNvPr id="16" name="Straight Connector 15">
            <a:extLst>
              <a:ext uri="{FF2B5EF4-FFF2-40B4-BE49-F238E27FC236}">
                <a16:creationId xmlns:a16="http://schemas.microsoft.com/office/drawing/2014/main" id="{FC36A60D-3A33-A932-F388-09E6CC980735}"/>
              </a:ext>
              <a:ext uri="{C183D7F6-B498-43B3-948B-1728B52AA6E4}">
                <adec:decorative xmlns:adec="http://schemas.microsoft.com/office/drawing/2017/decorative" val="1"/>
              </a:ext>
            </a:extLst>
          </p:cNvPr>
          <p:cNvCxnSpPr/>
          <p:nvPr/>
        </p:nvCxnSpPr>
        <p:spPr>
          <a:xfrm>
            <a:off x="7168246" y="3289037"/>
            <a:ext cx="36576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2231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Title 71">
            <a:extLst>
              <a:ext uri="{FF2B5EF4-FFF2-40B4-BE49-F238E27FC236}">
                <a16:creationId xmlns:a16="http://schemas.microsoft.com/office/drawing/2014/main" id="{2F346332-E69D-22C6-4EE6-5D8CD873231E}"/>
              </a:ext>
            </a:extLst>
          </p:cNvPr>
          <p:cNvSpPr txBox="1">
            <a:spLocks noGrp="1"/>
          </p:cNvSpPr>
          <p:nvPr>
            <p:ph type="title" idx="4294967295"/>
          </p:nvPr>
        </p:nvSpPr>
        <p:spPr>
          <a:xfrm>
            <a:off x="3948000" y="138757"/>
            <a:ext cx="4587731" cy="553998"/>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300" normalizeH="0" baseline="0" noProof="0">
                <a:ln>
                  <a:noFill/>
                </a:ln>
                <a:solidFill>
                  <a:schemeClr val="accent1"/>
                </a:solidFill>
                <a:effectLst/>
                <a:uLnTx/>
                <a:uFillTx/>
                <a:latin typeface="Arial" panose="020B0604020202020204" pitchFamily="34" charset="0"/>
                <a:ea typeface="Montserrat" charset="0"/>
                <a:cs typeface="Arial" panose="020B0604020202020204" pitchFamily="34" charset="0"/>
              </a:rPr>
              <a:t>AGENDA OVERVIEW</a:t>
            </a:r>
            <a:endParaRPr kumimoji="0" lang="en-US" sz="3000" b="0" i="0" u="none" strike="noStrike" kern="1200" cap="none" spc="300" normalizeH="0" baseline="0" noProof="0">
              <a:ln>
                <a:noFill/>
              </a:ln>
              <a:solidFill>
                <a:schemeClr val="tx1">
                  <a:lumMod val="65000"/>
                  <a:lumOff val="35000"/>
                </a:schemeClr>
              </a:solidFill>
              <a:effectLst/>
              <a:uLnTx/>
              <a:uFillTx/>
              <a:latin typeface="Arial" panose="020B0604020202020204" pitchFamily="34" charset="0"/>
              <a:ea typeface="Montserrat" charset="0"/>
              <a:cs typeface="Arial" panose="020B0604020202020204" pitchFamily="34" charset="0"/>
            </a:endParaRPr>
          </a:p>
        </p:txBody>
      </p:sp>
      <p:sp>
        <p:nvSpPr>
          <p:cNvPr id="2" name="TextBox 1">
            <a:extLst>
              <a:ext uri="{FF2B5EF4-FFF2-40B4-BE49-F238E27FC236}">
                <a16:creationId xmlns:a16="http://schemas.microsoft.com/office/drawing/2014/main" id="{AA0705A6-A1F1-2323-3250-CC5AFC2BDA24}"/>
              </a:ext>
            </a:extLst>
          </p:cNvPr>
          <p:cNvSpPr txBox="1"/>
          <p:nvPr/>
        </p:nvSpPr>
        <p:spPr bwMode="auto">
          <a:xfrm>
            <a:off x="842536" y="690824"/>
            <a:ext cx="11104608" cy="5177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rtlCol="0" anchor="t">
            <a:spAutoFit/>
          </a:bodyPr>
          <a:lstStyle/>
          <a:p>
            <a:pPr algn="l">
              <a:lnSpc>
                <a:spcPct val="120000"/>
              </a:lnSpc>
            </a:pPr>
            <a:r>
              <a:rPr lang="en-US" b="1">
                <a:solidFill>
                  <a:schemeClr val="tx1">
                    <a:lumMod val="65000"/>
                    <a:lumOff val="35000"/>
                  </a:schemeClr>
                </a:solidFill>
                <a:latin typeface="Arial"/>
                <a:cs typeface="Arial"/>
              </a:rPr>
              <a:t>U.S. Department of Labor Welcoming Remarks:</a:t>
            </a:r>
          </a:p>
          <a:p>
            <a:pPr marL="285750" indent="-285750" algn="l">
              <a:lnSpc>
                <a:spcPct val="120000"/>
              </a:lnSpc>
              <a:buFont typeface="Arial" panose="020B0604020202020204" pitchFamily="34" charset="0"/>
              <a:buChar char="•"/>
            </a:pPr>
            <a:r>
              <a:rPr lang="en-US" b="1" i="1">
                <a:solidFill>
                  <a:schemeClr val="accent1"/>
                </a:solidFill>
                <a:latin typeface="Arial"/>
                <a:cs typeface="Arial"/>
              </a:rPr>
              <a:t>John Ladd</a:t>
            </a:r>
            <a:r>
              <a:rPr lang="en-US">
                <a:solidFill>
                  <a:schemeClr val="tx1">
                    <a:lumMod val="65000"/>
                    <a:lumOff val="35000"/>
                  </a:schemeClr>
                </a:solidFill>
                <a:latin typeface="Arial"/>
                <a:cs typeface="Arial"/>
              </a:rPr>
              <a:t>, Administrator, Office of Apprenticeship, Education and Training Administration (ETA)</a:t>
            </a:r>
          </a:p>
          <a:p>
            <a:pPr marL="285750" indent="-285750">
              <a:lnSpc>
                <a:spcPct val="120000"/>
              </a:lnSpc>
              <a:buFont typeface="Arial" panose="020B0604020202020204" pitchFamily="34" charset="0"/>
              <a:buChar char="•"/>
            </a:pPr>
            <a:r>
              <a:rPr lang="en-US" b="1" i="1">
                <a:solidFill>
                  <a:schemeClr val="accent1"/>
                </a:solidFill>
                <a:latin typeface="Arial"/>
                <a:cs typeface="Arial"/>
              </a:rPr>
              <a:t>Cierra Mitchell</a:t>
            </a:r>
            <a:r>
              <a:rPr lang="en-US">
                <a:solidFill>
                  <a:schemeClr val="tx1">
                    <a:lumMod val="65000"/>
                    <a:lumOff val="35000"/>
                  </a:schemeClr>
                </a:solidFill>
                <a:latin typeface="Arial"/>
                <a:cs typeface="Arial"/>
              </a:rPr>
              <a:t>, Acting Deputy Administrator, Office of Apprenticeship, ETA</a:t>
            </a:r>
            <a:endParaRPr lang="en-US">
              <a:solidFill>
                <a:schemeClr val="tx1">
                  <a:lumMod val="65000"/>
                  <a:lumOff val="35000"/>
                </a:schemeClr>
              </a:solidFill>
              <a:latin typeface="Arial" panose="020B0604020202020204" pitchFamily="34" charset="0"/>
              <a:cs typeface="Arial" panose="020B0604020202020204" pitchFamily="34" charset="0"/>
            </a:endParaRPr>
          </a:p>
          <a:p>
            <a:pPr algn="l">
              <a:lnSpc>
                <a:spcPct val="120000"/>
              </a:lnSpc>
              <a:spcBef>
                <a:spcPts val="1800"/>
              </a:spcBef>
            </a:pPr>
            <a:r>
              <a:rPr lang="en-US" b="1">
                <a:solidFill>
                  <a:schemeClr val="tx1">
                    <a:lumMod val="65000"/>
                    <a:lumOff val="35000"/>
                  </a:schemeClr>
                </a:solidFill>
                <a:latin typeface="Arial"/>
                <a:cs typeface="Arial"/>
              </a:rPr>
              <a:t>Speaker Panel:</a:t>
            </a:r>
          </a:p>
          <a:p>
            <a:pPr marL="285750" indent="-285750">
              <a:lnSpc>
                <a:spcPct val="120000"/>
              </a:lnSpc>
              <a:buFont typeface="Arial" panose="020B0604020202020204" pitchFamily="34" charset="0"/>
              <a:buChar char="•"/>
            </a:pPr>
            <a:r>
              <a:rPr lang="en-US" b="1" i="1">
                <a:solidFill>
                  <a:schemeClr val="accent1"/>
                </a:solidFill>
                <a:latin typeface="Arial"/>
                <a:cs typeface="Arial"/>
              </a:rPr>
              <a:t>Yelena </a:t>
            </a:r>
            <a:r>
              <a:rPr lang="en-US" b="1" i="1" err="1">
                <a:solidFill>
                  <a:schemeClr val="accent1"/>
                </a:solidFill>
                <a:latin typeface="Arial"/>
                <a:cs typeface="Arial"/>
              </a:rPr>
              <a:t>Vaynberg</a:t>
            </a:r>
            <a:r>
              <a:rPr lang="en-US">
                <a:solidFill>
                  <a:schemeClr val="tx1">
                    <a:lumMod val="65000"/>
                    <a:lumOff val="35000"/>
                  </a:schemeClr>
                </a:solidFill>
                <a:latin typeface="Arial"/>
                <a:cs typeface="Arial"/>
              </a:rPr>
              <a:t>, Government Programs Executive, IBM (Apprenticeship Ambassador)</a:t>
            </a:r>
          </a:p>
          <a:p>
            <a:pPr marL="285750" indent="-285750">
              <a:lnSpc>
                <a:spcPct val="120000"/>
              </a:lnSpc>
              <a:buFont typeface="Arial" panose="020B0604020202020204" pitchFamily="34" charset="0"/>
              <a:buChar char="•"/>
            </a:pPr>
            <a:r>
              <a:rPr lang="en-US" b="1" i="1">
                <a:solidFill>
                  <a:schemeClr val="accent1"/>
                </a:solidFill>
                <a:latin typeface="Arial"/>
                <a:cs typeface="Arial"/>
              </a:rPr>
              <a:t>Lydia Arthurs</a:t>
            </a:r>
            <a:r>
              <a:rPr lang="en-US">
                <a:solidFill>
                  <a:schemeClr val="tx1">
                    <a:lumMod val="65000"/>
                    <a:lumOff val="35000"/>
                  </a:schemeClr>
                </a:solidFill>
                <a:latin typeface="Arial"/>
                <a:cs typeface="Arial"/>
              </a:rPr>
              <a:t>, Claims Shared Services Specialist, Zurich Insurance (Apprentice Trailblazer)</a:t>
            </a:r>
            <a:endParaRPr lang="en-US">
              <a:solidFill>
                <a:schemeClr val="tx1">
                  <a:lumMod val="65000"/>
                  <a:lumOff val="35000"/>
                </a:schemeClr>
              </a:solidFill>
              <a:latin typeface="Arial"/>
              <a:cs typeface="Times New Roman"/>
            </a:endParaRPr>
          </a:p>
          <a:p>
            <a:pPr marL="285750" indent="-285750">
              <a:lnSpc>
                <a:spcPct val="120000"/>
              </a:lnSpc>
              <a:buFont typeface="Arial" panose="020B0604020202020204" pitchFamily="34" charset="0"/>
              <a:buChar char="•"/>
            </a:pPr>
            <a:r>
              <a:rPr lang="en-US" b="1" i="1">
                <a:solidFill>
                  <a:schemeClr val="accent1"/>
                </a:solidFill>
                <a:latin typeface="Arial"/>
                <a:cs typeface="Arial"/>
              </a:rPr>
              <a:t>David Jaeger</a:t>
            </a:r>
            <a:r>
              <a:rPr lang="en-US">
                <a:solidFill>
                  <a:schemeClr val="tx1">
                    <a:lumMod val="65000"/>
                    <a:lumOff val="35000"/>
                  </a:schemeClr>
                </a:solidFill>
                <a:latin typeface="Arial"/>
                <a:cs typeface="Arial"/>
              </a:rPr>
              <a:t>, Program &amp; Operations Lead, Zurich Apprenticeship Program (Apprenticeship Ambassador)</a:t>
            </a:r>
          </a:p>
          <a:p>
            <a:pPr marL="285750" indent="-285750">
              <a:lnSpc>
                <a:spcPct val="120000"/>
              </a:lnSpc>
              <a:buFont typeface="Arial" panose="020B0604020202020204" pitchFamily="34" charset="0"/>
              <a:buChar char="•"/>
            </a:pPr>
            <a:r>
              <a:rPr lang="en-US" b="1" i="1">
                <a:solidFill>
                  <a:schemeClr val="accent1"/>
                </a:solidFill>
                <a:latin typeface="Arial"/>
                <a:cs typeface="Arial"/>
              </a:rPr>
              <a:t>Karen Heyward-West</a:t>
            </a:r>
            <a:r>
              <a:rPr lang="en-US">
                <a:solidFill>
                  <a:schemeClr val="tx1">
                    <a:lumMod val="65000"/>
                    <a:lumOff val="35000"/>
                  </a:schemeClr>
                </a:solidFill>
                <a:latin typeface="Arial"/>
                <a:cs typeface="Times New Roman"/>
              </a:rPr>
              <a:t>, Executive Director, Baltimore Alliance for Careers in Healthcare</a:t>
            </a:r>
          </a:p>
          <a:p>
            <a:pPr marL="285750" indent="-285750">
              <a:lnSpc>
                <a:spcPct val="120000"/>
              </a:lnSpc>
              <a:buFont typeface="Arial" panose="020B0604020202020204" pitchFamily="34" charset="0"/>
              <a:buChar char="•"/>
            </a:pPr>
            <a:r>
              <a:rPr lang="en-US" b="1" i="1">
                <a:solidFill>
                  <a:schemeClr val="accent1"/>
                </a:solidFill>
                <a:latin typeface="Arial"/>
                <a:ea typeface="Lato Light"/>
                <a:cs typeface="Arial"/>
              </a:rPr>
              <a:t>Brian </a:t>
            </a:r>
            <a:r>
              <a:rPr lang="en-US" b="1" i="1" err="1">
                <a:solidFill>
                  <a:schemeClr val="accent1"/>
                </a:solidFill>
                <a:latin typeface="Arial"/>
                <a:ea typeface="Lato Light"/>
                <a:cs typeface="Arial"/>
              </a:rPr>
              <a:t>Cavey</a:t>
            </a:r>
            <a:r>
              <a:rPr lang="en-US">
                <a:solidFill>
                  <a:schemeClr val="tx1">
                    <a:lumMod val="65000"/>
                    <a:lumOff val="35000"/>
                  </a:schemeClr>
                </a:solidFill>
                <a:latin typeface="Arial"/>
                <a:ea typeface="Lato Light"/>
                <a:cs typeface="Arial"/>
              </a:rPr>
              <a:t>, International Vice President, MidAtlantic States Conference - International Association of Heat and Frost Insulators &amp; Allied Workers</a:t>
            </a:r>
            <a:endParaRPr lang="en-US">
              <a:solidFill>
                <a:schemeClr val="tx1">
                  <a:lumMod val="65000"/>
                  <a:lumOff val="35000"/>
                </a:schemeClr>
              </a:solidFill>
              <a:latin typeface="Arial"/>
              <a:ea typeface="Lato Light"/>
              <a:cs typeface="Times New Roman"/>
            </a:endParaRPr>
          </a:p>
          <a:p>
            <a:pPr marL="285750" indent="-285750">
              <a:lnSpc>
                <a:spcPct val="120000"/>
              </a:lnSpc>
              <a:buFont typeface="Arial" panose="020B0604020202020204" pitchFamily="34" charset="0"/>
              <a:buChar char="•"/>
            </a:pPr>
            <a:r>
              <a:rPr lang="en-US" b="1" i="1">
                <a:solidFill>
                  <a:schemeClr val="accent1"/>
                </a:solidFill>
                <a:latin typeface="Arial"/>
                <a:cs typeface="Arial"/>
              </a:rPr>
              <a:t>Jeffrey Smith </a:t>
            </a:r>
            <a:r>
              <a:rPr lang="en-US">
                <a:solidFill>
                  <a:schemeClr val="tx1">
                    <a:lumMod val="65000"/>
                    <a:lumOff val="35000"/>
                  </a:schemeClr>
                </a:solidFill>
                <a:latin typeface="Arial"/>
                <a:cs typeface="Arial"/>
              </a:rPr>
              <a:t>(Facilitator), Workforce Liaison/Program Analyst, Office of Apprenticeship, ETA</a:t>
            </a:r>
            <a:endParaRPr lang="en-US">
              <a:solidFill>
                <a:schemeClr val="tx1">
                  <a:lumMod val="65000"/>
                  <a:lumOff val="35000"/>
                </a:schemeClr>
              </a:solidFill>
              <a:latin typeface="Arial" panose="020B0604020202020204" pitchFamily="34" charset="0"/>
              <a:cs typeface="Arial" panose="020B0604020202020204" pitchFamily="34" charset="0"/>
            </a:endParaRPr>
          </a:p>
          <a:p>
            <a:pPr algn="l">
              <a:lnSpc>
                <a:spcPct val="120000"/>
              </a:lnSpc>
              <a:spcBef>
                <a:spcPts val="1800"/>
              </a:spcBef>
            </a:pPr>
            <a:r>
              <a:rPr lang="en-US" b="1">
                <a:solidFill>
                  <a:schemeClr val="tx1">
                    <a:lumMod val="65000"/>
                    <a:lumOff val="35000"/>
                  </a:schemeClr>
                </a:solidFill>
                <a:latin typeface="Arial"/>
                <a:cs typeface="Arial"/>
              </a:rPr>
              <a:t>Your Role in NAW 2024:</a:t>
            </a:r>
          </a:p>
          <a:p>
            <a:pPr marL="285750" indent="-285750">
              <a:lnSpc>
                <a:spcPct val="120000"/>
              </a:lnSpc>
              <a:buFont typeface="Arial" panose="020B0604020202020204" pitchFamily="34" charset="0"/>
              <a:buChar char="•"/>
            </a:pPr>
            <a:r>
              <a:rPr lang="en-US" b="1" i="1">
                <a:solidFill>
                  <a:schemeClr val="accent1"/>
                </a:solidFill>
                <a:latin typeface="Arial"/>
                <a:cs typeface="Arial"/>
              </a:rPr>
              <a:t>Sasha Cooper-Morrison</a:t>
            </a:r>
            <a:r>
              <a:rPr lang="en-US">
                <a:solidFill>
                  <a:schemeClr val="tx1">
                    <a:lumMod val="65000"/>
                    <a:lumOff val="35000"/>
                  </a:schemeClr>
                </a:solidFill>
                <a:latin typeface="Arial"/>
                <a:cs typeface="Arial"/>
              </a:rPr>
              <a:t>, Acting Division Director, Office of Apprenticeship, ETA</a:t>
            </a:r>
          </a:p>
        </p:txBody>
      </p:sp>
      <p:pic>
        <p:nvPicPr>
          <p:cNvPr id="3" name="Picture 2">
            <a:extLst>
              <a:ext uri="{FF2B5EF4-FFF2-40B4-BE49-F238E27FC236}">
                <a16:creationId xmlns:a16="http://schemas.microsoft.com/office/drawing/2014/main" id="{444307CD-2939-3E10-F5E0-C3512F19A0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stretch>
            <a:fillRect/>
          </a:stretch>
        </p:blipFill>
        <p:spPr>
          <a:xfrm>
            <a:off x="1019378" y="6039430"/>
            <a:ext cx="2135626" cy="695325"/>
          </a:xfrm>
          <a:prstGeom prst="rect">
            <a:avLst/>
          </a:prstGeom>
        </p:spPr>
      </p:pic>
      <p:sp>
        <p:nvSpPr>
          <p:cNvPr id="43" name="Slide Number Placeholder 5">
            <a:extLst>
              <a:ext uri="{FF2B5EF4-FFF2-40B4-BE49-F238E27FC236}">
                <a16:creationId xmlns:a16="http://schemas.microsoft.com/office/drawing/2014/main" id="{23528420-06FD-D71B-818B-910BFD0EF523}"/>
              </a:ext>
              <a:ext uri="{C183D7F6-B498-43B3-948B-1728B52AA6E4}">
                <adec:decorative xmlns:adec="http://schemas.microsoft.com/office/drawing/2017/decorative" val="1"/>
              </a:ext>
            </a:extLst>
          </p:cNvPr>
          <p:cNvSpPr>
            <a:spLocks noGrp="1"/>
          </p:cNvSpPr>
          <p:nvPr>
            <p:ph type="sldNum" sz="quarter" idx="4"/>
          </p:nvPr>
        </p:nvSpPr>
        <p:spPr>
          <a:xfrm>
            <a:off x="241681" y="6262414"/>
            <a:ext cx="352792" cy="365125"/>
          </a:xfrm>
          <a:prstGeom prst="rect">
            <a:avLst/>
          </a:prstGeom>
        </p:spPr>
        <p:txBody>
          <a:bodyPr vert="horz" lIns="0" tIns="45708" rIns="0" bIns="45708" rtlCol="0" anchor="ctr"/>
          <a:lstStyle>
            <a:lvl1pPr algn="l">
              <a:defRPr lang="en-GB" sz="900" b="0" smtClean="0">
                <a:solidFill>
                  <a:schemeClr val="bg1">
                    <a:lumMod val="50000"/>
                  </a:schemeClr>
                </a:solidFill>
                <a:latin typeface="Arial" panose="020B0604020202020204" pitchFamily="34" charset="0"/>
                <a:cs typeface="Arial" panose="020B0604020202020204" pitchFamily="34" charset="0"/>
              </a:defRPr>
            </a:lvl1pPr>
          </a:lstStyle>
          <a:p>
            <a:pPr defTabSz="914400" eaLnBrk="1" hangingPunct="1"/>
            <a:fld id="{D61AABEC-672F-4B68-B914-690DA978312C}" type="slidenum">
              <a:rPr lang="en-US" smtClean="0"/>
              <a:pPr defTabSz="914400" eaLnBrk="1" hangingPunct="1"/>
              <a:t>2</a:t>
            </a:fld>
            <a:endParaRPr lang="en-US"/>
          </a:p>
        </p:txBody>
      </p:sp>
    </p:spTree>
    <p:extLst>
      <p:ext uri="{BB962C8B-B14F-4D97-AF65-F5344CB8AC3E}">
        <p14:creationId xmlns:p14="http://schemas.microsoft.com/office/powerpoint/2010/main" val="2751836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88BF9D-D9CE-4489-BD05-AD2FA94C28DB}"/>
              </a:ext>
            </a:extLst>
          </p:cNvPr>
          <p:cNvSpPr>
            <a:spLocks noGrp="1"/>
          </p:cNvSpPr>
          <p:nvPr>
            <p:ph type="title"/>
          </p:nvPr>
        </p:nvSpPr>
        <p:spPr>
          <a:xfrm>
            <a:off x="837982" y="556052"/>
            <a:ext cx="10675731" cy="1255728"/>
          </a:xfrm>
        </p:spPr>
        <p:txBody>
          <a:bodyPr/>
          <a:lstStyle/>
          <a:p>
            <a:r>
              <a:rPr lang="en-US" sz="2800"/>
              <a:t>THE 10</a:t>
            </a:r>
            <a:r>
              <a:rPr lang="en-US" sz="2800" baseline="30000"/>
              <a:t>th</a:t>
            </a:r>
            <a:r>
              <a:rPr lang="en-US" sz="2800"/>
              <a:t> ANNUAL</a:t>
            </a:r>
            <a:br>
              <a:rPr lang="en-US" sz="2800"/>
            </a:br>
            <a:r>
              <a:rPr lang="en-US" sz="2800" b="1"/>
              <a:t>NATIONAL APPRENTICESHIP WEEK (NAW)</a:t>
            </a:r>
            <a:br>
              <a:rPr lang="en-US" sz="2800" b="1"/>
            </a:br>
            <a:r>
              <a:rPr lang="en-US" sz="2800"/>
              <a:t>NOVEMBER 17-23, 2024</a:t>
            </a:r>
          </a:p>
        </p:txBody>
      </p:sp>
      <p:sp>
        <p:nvSpPr>
          <p:cNvPr id="2" name="Content Placeholder 1">
            <a:extLst>
              <a:ext uri="{FF2B5EF4-FFF2-40B4-BE49-F238E27FC236}">
                <a16:creationId xmlns:a16="http://schemas.microsoft.com/office/drawing/2014/main" id="{E65D7691-64FF-9F91-39DD-3F72B460FEEF}"/>
              </a:ext>
            </a:extLst>
          </p:cNvPr>
          <p:cNvSpPr>
            <a:spLocks noGrp="1"/>
          </p:cNvSpPr>
          <p:nvPr>
            <p:ph idx="12"/>
          </p:nvPr>
        </p:nvSpPr>
        <p:spPr>
          <a:xfrm>
            <a:off x="837982" y="1974714"/>
            <a:ext cx="4337133" cy="3863377"/>
          </a:xfrm>
        </p:spPr>
        <p:txBody>
          <a:bodyPr vert="horz" lIns="91440" tIns="45720" rIns="91440" bIns="45720" rtlCol="0" anchor="t">
            <a:noAutofit/>
          </a:bodyPr>
          <a:lstStyle/>
          <a:p>
            <a:r>
              <a:rPr lang="en-US" sz="2200" b="1">
                <a:solidFill>
                  <a:schemeClr val="tx2"/>
                </a:solidFill>
                <a:latin typeface="Arial"/>
                <a:cs typeface="Arial"/>
              </a:rPr>
              <a:t>NAW</a:t>
            </a:r>
            <a:r>
              <a:rPr lang="en-US" sz="2200">
                <a:solidFill>
                  <a:schemeClr val="accent2">
                    <a:lumMod val="50000"/>
                  </a:schemeClr>
                </a:solidFill>
                <a:latin typeface="Arial"/>
                <a:cs typeface="Arial"/>
              </a:rPr>
              <a:t> </a:t>
            </a:r>
            <a:r>
              <a:rPr lang="en-US" sz="2200">
                <a:latin typeface="Arial"/>
                <a:cs typeface="Arial"/>
              </a:rPr>
              <a:t>is a nationwide celebration that brings together employers, industry associations, labor organizations, community-based organizations, workforce partners, education providers, and government leaders </a:t>
            </a:r>
            <a:br>
              <a:rPr lang="en-US" sz="2200"/>
            </a:br>
            <a:r>
              <a:rPr lang="en-US" sz="2200">
                <a:latin typeface="Arial"/>
                <a:cs typeface="Arial"/>
              </a:rPr>
              <a:t>to demonstrate their support for Registered Apprenticeship. </a:t>
            </a:r>
          </a:p>
        </p:txBody>
      </p:sp>
      <p:pic>
        <p:nvPicPr>
          <p:cNvPr id="6" name="Picture 5" descr="A map of the United States with example apprenticeship events tagged across the states. Several example events are identified with photos from previous events. ">
            <a:extLst>
              <a:ext uri="{FF2B5EF4-FFF2-40B4-BE49-F238E27FC236}">
                <a16:creationId xmlns:a16="http://schemas.microsoft.com/office/drawing/2014/main" id="{80466044-FA40-1E7D-F060-454495F92B54}"/>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011" t="6015" r="6953" b="7485"/>
          <a:stretch/>
        </p:blipFill>
        <p:spPr>
          <a:xfrm>
            <a:off x="4844811" y="1490767"/>
            <a:ext cx="7344013" cy="4540382"/>
          </a:xfrm>
          <a:prstGeom prst="rect">
            <a:avLst/>
          </a:prstGeom>
        </p:spPr>
      </p:pic>
      <p:pic>
        <p:nvPicPr>
          <p:cNvPr id="5" name="Picture 4" descr="National Apprenticeship Week Logo.">
            <a:extLst>
              <a:ext uri="{FF2B5EF4-FFF2-40B4-BE49-F238E27FC236}">
                <a16:creationId xmlns:a16="http://schemas.microsoft.com/office/drawing/2014/main" id="{39505530-FCED-8EB8-2F9A-401EAB447F1D}"/>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8664931" y="235302"/>
            <a:ext cx="3175953" cy="962015"/>
          </a:xfrm>
          <a:prstGeom prst="rect">
            <a:avLst/>
          </a:prstGeom>
        </p:spPr>
      </p:pic>
      <p:pic>
        <p:nvPicPr>
          <p:cNvPr id="7" name="Picture 6">
            <a:extLst>
              <a:ext uri="{FF2B5EF4-FFF2-40B4-BE49-F238E27FC236}">
                <a16:creationId xmlns:a16="http://schemas.microsoft.com/office/drawing/2014/main" id="{241AB522-E308-7F0A-FD8F-938D27B34D2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5"/>
          <a:stretch>
            <a:fillRect/>
          </a:stretch>
        </p:blipFill>
        <p:spPr>
          <a:xfrm>
            <a:off x="1045933" y="6039430"/>
            <a:ext cx="2135626" cy="695325"/>
          </a:xfrm>
          <a:prstGeom prst="rect">
            <a:avLst/>
          </a:prstGeom>
        </p:spPr>
      </p:pic>
      <p:sp>
        <p:nvSpPr>
          <p:cNvPr id="9" name="Slide Number Placeholder 5">
            <a:extLst>
              <a:ext uri="{FF2B5EF4-FFF2-40B4-BE49-F238E27FC236}">
                <a16:creationId xmlns:a16="http://schemas.microsoft.com/office/drawing/2014/main" id="{D4AA91E6-83A8-A9A6-4DA1-1CA699B513EA}"/>
              </a:ext>
              <a:ext uri="{C183D7F6-B498-43B3-948B-1728B52AA6E4}">
                <adec:decorative xmlns:adec="http://schemas.microsoft.com/office/drawing/2017/decorative" val="1"/>
              </a:ext>
            </a:extLst>
          </p:cNvPr>
          <p:cNvSpPr>
            <a:spLocks noGrp="1"/>
          </p:cNvSpPr>
          <p:nvPr>
            <p:ph type="sldNum" sz="quarter" idx="4"/>
          </p:nvPr>
        </p:nvSpPr>
        <p:spPr>
          <a:xfrm>
            <a:off x="241681" y="6262414"/>
            <a:ext cx="352792" cy="365125"/>
          </a:xfrm>
          <a:prstGeom prst="rect">
            <a:avLst/>
          </a:prstGeom>
        </p:spPr>
        <p:txBody>
          <a:bodyPr vert="horz" lIns="0" tIns="45708" rIns="0" bIns="45708" rtlCol="0" anchor="ctr"/>
          <a:lstStyle>
            <a:lvl1pPr algn="l">
              <a:defRPr lang="en-GB" sz="900" b="0" smtClean="0">
                <a:solidFill>
                  <a:schemeClr val="bg1">
                    <a:lumMod val="50000"/>
                  </a:schemeClr>
                </a:solidFill>
                <a:latin typeface="Arial" panose="020B0604020202020204" pitchFamily="34" charset="0"/>
                <a:cs typeface="Arial" panose="020B0604020202020204" pitchFamily="34" charset="0"/>
              </a:defRPr>
            </a:lvl1pPr>
          </a:lstStyle>
          <a:p>
            <a:pPr defTabSz="914400" eaLnBrk="1" hangingPunct="1"/>
            <a:fld id="{D61AABEC-672F-4B68-B914-690DA978312C}" type="slidenum">
              <a:rPr lang="en-US" smtClean="0"/>
              <a:pPr defTabSz="914400" eaLnBrk="1" hangingPunct="1"/>
              <a:t>3</a:t>
            </a:fld>
            <a:endParaRPr lang="en-US"/>
          </a:p>
        </p:txBody>
      </p:sp>
      <p:sp>
        <p:nvSpPr>
          <p:cNvPr id="4" name="Slide Number Placeholder 3">
            <a:extLst>
              <a:ext uri="{FF2B5EF4-FFF2-40B4-BE49-F238E27FC236}">
                <a16:creationId xmlns:a16="http://schemas.microsoft.com/office/drawing/2014/main" id="{11FBACFF-2C41-5DC1-7B56-30BF37C6FD81}"/>
              </a:ext>
              <a:ext uri="{C183D7F6-B498-43B3-948B-1728B52AA6E4}">
                <adec:decorative xmlns:adec="http://schemas.microsoft.com/office/drawing/2017/decorative" val="1"/>
              </a:ext>
            </a:extLst>
          </p:cNvPr>
          <p:cNvSpPr>
            <a:spLocks noGrp="1"/>
          </p:cNvSpPr>
          <p:nvPr>
            <p:ph type="sldNum" sz="quarter" idx="13"/>
          </p:nvPr>
        </p:nvSpPr>
        <p:spPr/>
        <p:txBody>
          <a:bodyPr/>
          <a:lstStyle/>
          <a:p>
            <a:endParaRPr lang="en-US" sz="800">
              <a:noFill/>
            </a:endParaRPr>
          </a:p>
        </p:txBody>
      </p:sp>
    </p:spTree>
    <p:extLst>
      <p:ext uri="{BB962C8B-B14F-4D97-AF65-F5344CB8AC3E}">
        <p14:creationId xmlns:p14="http://schemas.microsoft.com/office/powerpoint/2010/main" val="21033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Photo of a diverse, happy group of people waving at the viewer while fireworks are set off in the background.">
            <a:extLst>
              <a:ext uri="{FF2B5EF4-FFF2-40B4-BE49-F238E27FC236}">
                <a16:creationId xmlns:a16="http://schemas.microsoft.com/office/drawing/2014/main" id="{BE3D8DCA-4313-AE08-92A7-991553FB7904}"/>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3306" r="8824"/>
          <a:stretch/>
        </p:blipFill>
        <p:spPr>
          <a:xfrm>
            <a:off x="2521699" y="903"/>
            <a:ext cx="9667124" cy="6856204"/>
          </a:xfrm>
          <a:prstGeom prst="rect">
            <a:avLst/>
          </a:prstGeom>
          <a:noFill/>
        </p:spPr>
      </p:pic>
      <p:sp>
        <p:nvSpPr>
          <p:cNvPr id="3" name="Title 2">
            <a:extLst>
              <a:ext uri="{FF2B5EF4-FFF2-40B4-BE49-F238E27FC236}">
                <a16:creationId xmlns:a16="http://schemas.microsoft.com/office/drawing/2014/main" id="{0D919595-71AD-01DB-13E7-E9F822E197B5}"/>
              </a:ext>
            </a:extLst>
          </p:cNvPr>
          <p:cNvSpPr>
            <a:spLocks noGrp="1"/>
          </p:cNvSpPr>
          <p:nvPr>
            <p:ph type="title"/>
          </p:nvPr>
        </p:nvSpPr>
        <p:spPr>
          <a:xfrm>
            <a:off x="832802" y="344152"/>
            <a:ext cx="3821194" cy="1899417"/>
          </a:xfrm>
        </p:spPr>
        <p:txBody>
          <a:bodyPr vert="horz" wrap="square" lIns="91416" tIns="45708" rIns="91416" bIns="45708" rtlCol="0" anchor="ctr" anchorCtr="0">
            <a:normAutofit/>
          </a:bodyPr>
          <a:lstStyle/>
          <a:p>
            <a:r>
              <a:rPr lang="en-US" sz="2799" b="1" cap="all">
                <a:latin typeface="Arial" panose="020B0604020202020204" pitchFamily="34" charset="0"/>
                <a:cs typeface="Arial" panose="020B0604020202020204" pitchFamily="34" charset="0"/>
              </a:rPr>
              <a:t>N</a:t>
            </a:r>
            <a:r>
              <a:rPr lang="en-US" sz="2799" cap="all">
                <a:latin typeface="Arial" panose="020B0604020202020204" pitchFamily="34" charset="0"/>
                <a:cs typeface="Arial" panose="020B0604020202020204" pitchFamily="34" charset="0"/>
              </a:rPr>
              <a:t>ational </a:t>
            </a:r>
            <a:r>
              <a:rPr lang="en-US" sz="2799" b="1" cap="all">
                <a:latin typeface="Arial" panose="020B0604020202020204" pitchFamily="34" charset="0"/>
                <a:cs typeface="Arial" panose="020B0604020202020204" pitchFamily="34" charset="0"/>
              </a:rPr>
              <a:t>A</a:t>
            </a:r>
            <a:r>
              <a:rPr lang="en-US" sz="2799" cap="all">
                <a:latin typeface="Arial" panose="020B0604020202020204" pitchFamily="34" charset="0"/>
                <a:cs typeface="Arial" panose="020B0604020202020204" pitchFamily="34" charset="0"/>
              </a:rPr>
              <a:t>pprenticeship </a:t>
            </a:r>
            <a:br>
              <a:rPr lang="en-US" sz="2799" cap="all">
                <a:latin typeface="Arial" panose="020B0604020202020204" pitchFamily="34" charset="0"/>
                <a:cs typeface="Arial" panose="020B0604020202020204" pitchFamily="34" charset="0"/>
              </a:rPr>
            </a:br>
            <a:r>
              <a:rPr lang="en-US" sz="2799" b="1" cap="all">
                <a:latin typeface="Arial" panose="020B0604020202020204" pitchFamily="34" charset="0"/>
                <a:cs typeface="Arial" panose="020B0604020202020204" pitchFamily="34" charset="0"/>
              </a:rPr>
              <a:t>W</a:t>
            </a:r>
            <a:r>
              <a:rPr lang="en-US" sz="2799" cap="all">
                <a:latin typeface="Arial" panose="020B0604020202020204" pitchFamily="34" charset="0"/>
                <a:cs typeface="Arial" panose="020B0604020202020204" pitchFamily="34" charset="0"/>
              </a:rPr>
              <a:t>eek </a:t>
            </a:r>
            <a:br>
              <a:rPr lang="en-US" sz="2799" cap="all">
                <a:latin typeface="Arial" panose="020B0604020202020204" pitchFamily="34" charset="0"/>
                <a:cs typeface="Arial" panose="020B0604020202020204" pitchFamily="34" charset="0"/>
              </a:rPr>
            </a:br>
            <a:r>
              <a:rPr lang="en-US" sz="2799" b="1" cap="all">
                <a:latin typeface="Arial" panose="020B0604020202020204" pitchFamily="34" charset="0"/>
                <a:cs typeface="Arial" panose="020B0604020202020204" pitchFamily="34" charset="0"/>
              </a:rPr>
              <a:t>10</a:t>
            </a:r>
            <a:r>
              <a:rPr lang="en-US" sz="2799" b="1" cap="all" baseline="30000">
                <a:latin typeface="Arial" panose="020B0604020202020204" pitchFamily="34" charset="0"/>
                <a:cs typeface="Arial" panose="020B0604020202020204" pitchFamily="34" charset="0"/>
              </a:rPr>
              <a:t>th</a:t>
            </a:r>
            <a:r>
              <a:rPr lang="en-US" sz="2799" b="1" cap="all">
                <a:latin typeface="Arial" panose="020B0604020202020204" pitchFamily="34" charset="0"/>
                <a:cs typeface="Arial" panose="020B0604020202020204" pitchFamily="34" charset="0"/>
              </a:rPr>
              <a:t> Anniversary</a:t>
            </a:r>
          </a:p>
        </p:txBody>
      </p:sp>
      <p:sp>
        <p:nvSpPr>
          <p:cNvPr id="7" name="Content Placeholder 1">
            <a:extLst>
              <a:ext uri="{FF2B5EF4-FFF2-40B4-BE49-F238E27FC236}">
                <a16:creationId xmlns:a16="http://schemas.microsoft.com/office/drawing/2014/main" id="{EE8F1B0E-5125-5B6C-5262-A2857DCA133B}"/>
              </a:ext>
            </a:extLst>
          </p:cNvPr>
          <p:cNvSpPr>
            <a:spLocks noGrp="1"/>
          </p:cNvSpPr>
          <p:nvPr>
            <p:ph idx="13"/>
          </p:nvPr>
        </p:nvSpPr>
        <p:spPr>
          <a:xfrm>
            <a:off x="832802" y="2325601"/>
            <a:ext cx="3821194" cy="3741787"/>
          </a:xfrm>
        </p:spPr>
        <p:txBody>
          <a:bodyPr vert="horz" lIns="91416" tIns="45708" rIns="91416" bIns="45708" rtlCol="0" anchor="t">
            <a:normAutofit/>
          </a:bodyPr>
          <a:lstStyle/>
          <a:p>
            <a:r>
              <a:rPr lang="en-US" sz="1800">
                <a:latin typeface="Arial"/>
                <a:cs typeface="Arial"/>
              </a:rPr>
              <a:t>The theme for NAW 2024 is </a:t>
            </a:r>
            <a:r>
              <a:rPr lang="en-US" sz="1800" b="1" i="1">
                <a:latin typeface="Arial"/>
                <a:cs typeface="Arial"/>
              </a:rPr>
              <a:t>“National Apprenticeship Week 2024: Celebrating 10 Years of Engagement, Expansion, and Innovation.” </a:t>
            </a:r>
            <a:r>
              <a:rPr lang="en-US" sz="1800">
                <a:latin typeface="Arial"/>
                <a:cs typeface="Arial"/>
              </a:rPr>
              <a:t>This theme reflects the transformative power of Registered Apprenticeship and its ability to bring together key national, regional, state, and local stakeholders across the country to meet critical workforce needs.</a:t>
            </a:r>
          </a:p>
        </p:txBody>
      </p:sp>
      <p:pic>
        <p:nvPicPr>
          <p:cNvPr id="2" name="Picture 1">
            <a:extLst>
              <a:ext uri="{FF2B5EF4-FFF2-40B4-BE49-F238E27FC236}">
                <a16:creationId xmlns:a16="http://schemas.microsoft.com/office/drawing/2014/main" id="{6C52FFB9-3B3C-E8ED-B878-0BF27DF02F2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46769" y="6225140"/>
            <a:ext cx="1896630" cy="615737"/>
          </a:xfrm>
          <a:prstGeom prst="rect">
            <a:avLst/>
          </a:prstGeom>
        </p:spPr>
      </p:pic>
      <p:sp>
        <p:nvSpPr>
          <p:cNvPr id="5" name="Slide Number Placeholder 5">
            <a:extLst>
              <a:ext uri="{FF2B5EF4-FFF2-40B4-BE49-F238E27FC236}">
                <a16:creationId xmlns:a16="http://schemas.microsoft.com/office/drawing/2014/main" id="{2A71B3C9-EFF0-1AC3-AC0D-EEC9E87F4844}"/>
              </a:ext>
              <a:ext uri="{C183D7F6-B498-43B3-948B-1728B52AA6E4}">
                <adec:decorative xmlns:adec="http://schemas.microsoft.com/office/drawing/2017/decorative" val="1"/>
              </a:ext>
            </a:extLst>
          </p:cNvPr>
          <p:cNvSpPr txBox="1">
            <a:spLocks/>
          </p:cNvSpPr>
          <p:nvPr/>
        </p:nvSpPr>
        <p:spPr>
          <a:xfrm>
            <a:off x="241681" y="6262414"/>
            <a:ext cx="352792" cy="365125"/>
          </a:xfrm>
          <a:prstGeom prst="rect">
            <a:avLst/>
          </a:prstGeom>
        </p:spPr>
        <p:txBody>
          <a:bodyPr vert="horz" lIns="0" tIns="45708" rIns="0" bIns="45708" rtlCol="0" anchor="ctr"/>
          <a:lstStyle>
            <a:defPPr>
              <a:defRPr lang="en-US"/>
            </a:defPPr>
            <a:lvl1pPr algn="l" defTabSz="913607" rtl="0" eaLnBrk="0" fontAlgn="base" hangingPunct="0">
              <a:spcBef>
                <a:spcPct val="0"/>
              </a:spcBef>
              <a:spcAft>
                <a:spcPct val="0"/>
              </a:spcAft>
              <a:defRPr lang="en-GB" sz="900" b="0" kern="1200" smtClean="0">
                <a:solidFill>
                  <a:schemeClr val="bg1">
                    <a:lumMod val="50000"/>
                  </a:schemeClr>
                </a:solidFill>
                <a:latin typeface="Arial" panose="020B0604020202020204" pitchFamily="34" charset="0"/>
                <a:ea typeface="+mn-ea"/>
                <a:cs typeface="Arial" panose="020B0604020202020204" pitchFamily="34" charset="0"/>
              </a:defRPr>
            </a:lvl1pPr>
            <a:lvl2pPr marL="456407" indent="-227807" algn="l" defTabSz="913607" rtl="0" eaLnBrk="0" fontAlgn="base" hangingPunct="0">
              <a:spcBef>
                <a:spcPct val="0"/>
              </a:spcBef>
              <a:spcAft>
                <a:spcPct val="0"/>
              </a:spcAft>
              <a:defRPr sz="1800" kern="1200">
                <a:solidFill>
                  <a:schemeClr val="tx1"/>
                </a:solidFill>
                <a:latin typeface="Lato Light" panose="020F0302020204030203" pitchFamily="34" charset="77"/>
                <a:ea typeface="+mn-ea"/>
                <a:cs typeface="+mn-cs"/>
              </a:defRPr>
            </a:lvl2pPr>
            <a:lvl3pPr marL="913607" indent="-456407" algn="l" defTabSz="913607" rtl="0" eaLnBrk="0" fontAlgn="base" hangingPunct="0">
              <a:spcBef>
                <a:spcPct val="0"/>
              </a:spcBef>
              <a:spcAft>
                <a:spcPct val="0"/>
              </a:spcAft>
              <a:defRPr sz="1800" kern="1200">
                <a:solidFill>
                  <a:schemeClr val="tx1"/>
                </a:solidFill>
                <a:latin typeface="Lato Light" panose="020F0302020204030203" pitchFamily="34" charset="77"/>
                <a:ea typeface="+mn-ea"/>
                <a:cs typeface="+mn-cs"/>
              </a:defRPr>
            </a:lvl3pPr>
            <a:lvl4pPr marL="1370807" indent="-685007" algn="l" defTabSz="913607" rtl="0" eaLnBrk="0" fontAlgn="base" hangingPunct="0">
              <a:spcBef>
                <a:spcPct val="0"/>
              </a:spcBef>
              <a:spcAft>
                <a:spcPct val="0"/>
              </a:spcAft>
              <a:defRPr sz="1800" kern="1200">
                <a:solidFill>
                  <a:schemeClr val="tx1"/>
                </a:solidFill>
                <a:latin typeface="Lato Light" panose="020F0302020204030203" pitchFamily="34" charset="77"/>
                <a:ea typeface="+mn-ea"/>
                <a:cs typeface="+mn-cs"/>
              </a:defRPr>
            </a:lvl4pPr>
            <a:lvl5pPr marL="1828007" indent="-913607" algn="l" defTabSz="913607" rtl="0" eaLnBrk="0" fontAlgn="base" hangingPunct="0">
              <a:spcBef>
                <a:spcPct val="0"/>
              </a:spcBef>
              <a:spcAft>
                <a:spcPct val="0"/>
              </a:spcAft>
              <a:defRPr sz="1800" kern="1200">
                <a:solidFill>
                  <a:schemeClr val="tx1"/>
                </a:solidFill>
                <a:latin typeface="Lato Light" panose="020F0302020204030203" pitchFamily="34" charset="77"/>
                <a:ea typeface="+mn-ea"/>
                <a:cs typeface="+mn-cs"/>
              </a:defRPr>
            </a:lvl5pPr>
            <a:lvl6pPr marL="1143000" algn="l" defTabSz="457200" rtl="0" eaLnBrk="1" latinLnBrk="0" hangingPunct="1">
              <a:defRPr sz="1800" kern="1200">
                <a:solidFill>
                  <a:schemeClr val="tx1"/>
                </a:solidFill>
                <a:latin typeface="Lato Light" panose="020F0302020204030203" pitchFamily="34" charset="77"/>
                <a:ea typeface="+mn-ea"/>
                <a:cs typeface="+mn-cs"/>
              </a:defRPr>
            </a:lvl6pPr>
            <a:lvl7pPr marL="1371600" algn="l" defTabSz="457200" rtl="0" eaLnBrk="1" latinLnBrk="0" hangingPunct="1">
              <a:defRPr sz="1800" kern="1200">
                <a:solidFill>
                  <a:schemeClr val="tx1"/>
                </a:solidFill>
                <a:latin typeface="Lato Light" panose="020F0302020204030203" pitchFamily="34" charset="77"/>
                <a:ea typeface="+mn-ea"/>
                <a:cs typeface="+mn-cs"/>
              </a:defRPr>
            </a:lvl7pPr>
            <a:lvl8pPr marL="1600200" algn="l" defTabSz="457200" rtl="0" eaLnBrk="1" latinLnBrk="0" hangingPunct="1">
              <a:defRPr sz="1800" kern="1200">
                <a:solidFill>
                  <a:schemeClr val="tx1"/>
                </a:solidFill>
                <a:latin typeface="Lato Light" panose="020F0302020204030203" pitchFamily="34" charset="77"/>
                <a:ea typeface="+mn-ea"/>
                <a:cs typeface="+mn-cs"/>
              </a:defRPr>
            </a:lvl8pPr>
            <a:lvl9pPr marL="1828800" algn="l" defTabSz="457200" rtl="0" eaLnBrk="1" latinLnBrk="0" hangingPunct="1">
              <a:defRPr sz="1800" kern="1200">
                <a:solidFill>
                  <a:schemeClr val="tx1"/>
                </a:solidFill>
                <a:latin typeface="Lato Light" panose="020F0302020204030203" pitchFamily="34" charset="77"/>
                <a:ea typeface="+mn-ea"/>
                <a:cs typeface="+mn-cs"/>
              </a:defRPr>
            </a:lvl9pPr>
          </a:lstStyle>
          <a:p>
            <a:pPr defTabSz="914400" eaLnBrk="1" hangingPunct="1"/>
            <a:fld id="{D61AABEC-672F-4B68-B914-690DA978312C}" type="slidenum">
              <a:rPr lang="en-US" smtClean="0"/>
              <a:pPr defTabSz="914400" eaLnBrk="1" hangingPunct="1"/>
              <a:t>4</a:t>
            </a:fld>
            <a:endParaRPr lang="en-US"/>
          </a:p>
        </p:txBody>
      </p:sp>
    </p:spTree>
    <p:extLst>
      <p:ext uri="{BB962C8B-B14F-4D97-AF65-F5344CB8AC3E}">
        <p14:creationId xmlns:p14="http://schemas.microsoft.com/office/powerpoint/2010/main" val="1884538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919595-71AD-01DB-13E7-E9F822E197B5}"/>
              </a:ext>
            </a:extLst>
          </p:cNvPr>
          <p:cNvSpPr>
            <a:spLocks noGrp="1"/>
          </p:cNvSpPr>
          <p:nvPr>
            <p:ph type="title"/>
          </p:nvPr>
        </p:nvSpPr>
        <p:spPr>
          <a:xfrm>
            <a:off x="4675405" y="197895"/>
            <a:ext cx="4128127" cy="1324044"/>
          </a:xfrm>
        </p:spPr>
        <p:txBody>
          <a:bodyPr wrap="square" anchor="t">
            <a:noAutofit/>
          </a:bodyPr>
          <a:lstStyle/>
          <a:p>
            <a:r>
              <a:rPr lang="en-US" sz="2800" b="1" cap="all">
                <a:latin typeface="Arial"/>
                <a:cs typeface="Arial"/>
              </a:rPr>
              <a:t>A DECADE OF GROWTH AND DIVERSIFICATION!</a:t>
            </a:r>
            <a:endParaRPr lang="en-US" sz="2800" b="1" cap="all"/>
          </a:p>
        </p:txBody>
      </p:sp>
      <p:sp>
        <p:nvSpPr>
          <p:cNvPr id="2" name="Content Placeholder 1">
            <a:extLst>
              <a:ext uri="{FF2B5EF4-FFF2-40B4-BE49-F238E27FC236}">
                <a16:creationId xmlns:a16="http://schemas.microsoft.com/office/drawing/2014/main" id="{9D5C55CE-F979-5E15-5D4E-A2EDB5576421}"/>
              </a:ext>
            </a:extLst>
          </p:cNvPr>
          <p:cNvSpPr>
            <a:spLocks noGrp="1"/>
          </p:cNvSpPr>
          <p:nvPr>
            <p:ph idx="13"/>
          </p:nvPr>
        </p:nvSpPr>
        <p:spPr>
          <a:xfrm>
            <a:off x="4502796" y="1521938"/>
            <a:ext cx="7672731" cy="1333395"/>
          </a:xfrm>
        </p:spPr>
        <p:txBody>
          <a:bodyPr vert="horz" lIns="91440" tIns="45720" rIns="91440" bIns="45720" rtlCol="0" anchor="t">
            <a:noAutofit/>
          </a:bodyPr>
          <a:lstStyle/>
          <a:p>
            <a:r>
              <a:rPr lang="en-US" sz="1800">
                <a:latin typeface="+mn-lt"/>
                <a:cs typeface="Calibri"/>
              </a:rPr>
              <a:t>Since its inception in 2014, NAW has helped broaden public awareness of Registered Apprenticeship. The dedicated efforts of these partners working to expand the National Apprenticeship System has led to the following accomplishments over the past 9 years: </a:t>
            </a:r>
          </a:p>
        </p:txBody>
      </p:sp>
      <p:sp>
        <p:nvSpPr>
          <p:cNvPr id="8" name="TextBox 7">
            <a:extLst>
              <a:ext uri="{FF2B5EF4-FFF2-40B4-BE49-F238E27FC236}">
                <a16:creationId xmlns:a16="http://schemas.microsoft.com/office/drawing/2014/main" id="{DF04F379-433B-21BE-5E39-D6010003CF89}"/>
              </a:ext>
            </a:extLst>
          </p:cNvPr>
          <p:cNvSpPr txBox="1"/>
          <p:nvPr/>
        </p:nvSpPr>
        <p:spPr>
          <a:xfrm>
            <a:off x="4506704" y="3022853"/>
            <a:ext cx="7361446" cy="2862322"/>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sz="1800">
                <a:solidFill>
                  <a:schemeClr val="tx2"/>
                </a:solidFill>
                <a:latin typeface="+mn-lt"/>
                <a:cs typeface="Calibri"/>
              </a:rPr>
              <a:t>Over</a:t>
            </a:r>
            <a:r>
              <a:rPr lang="en-US" sz="1800" b="1">
                <a:solidFill>
                  <a:schemeClr val="tx2"/>
                </a:solidFill>
                <a:latin typeface="+mn-lt"/>
                <a:cs typeface="Calibri"/>
              </a:rPr>
              <a:t> </a:t>
            </a:r>
            <a:r>
              <a:rPr lang="en-US" sz="1800" b="1">
                <a:solidFill>
                  <a:srgbClr val="FF0000"/>
                </a:solidFill>
                <a:latin typeface="+mn-lt"/>
                <a:cs typeface="Calibri"/>
              </a:rPr>
              <a:t>2.4 million new Registered Apprentices</a:t>
            </a:r>
            <a:r>
              <a:rPr lang="en-US" sz="1800">
                <a:solidFill>
                  <a:srgbClr val="C00000"/>
                </a:solidFill>
                <a:latin typeface="+mn-lt"/>
                <a:cs typeface="Calibri"/>
              </a:rPr>
              <a:t> </a:t>
            </a:r>
            <a:r>
              <a:rPr lang="en-US" sz="1800">
                <a:solidFill>
                  <a:schemeClr val="tx2"/>
                </a:solidFill>
                <a:latin typeface="+mn-lt"/>
                <a:cs typeface="Calibri"/>
              </a:rPr>
              <a:t>representing over 90% growth </a:t>
            </a:r>
          </a:p>
          <a:p>
            <a:pPr marL="285750" indent="-285750">
              <a:buFont typeface="Arial" panose="020B0604020202020204" pitchFamily="34" charset="0"/>
              <a:buChar char="•"/>
            </a:pPr>
            <a:r>
              <a:rPr lang="en-US" sz="1800">
                <a:solidFill>
                  <a:schemeClr val="tx2"/>
                </a:solidFill>
                <a:latin typeface="+mn-lt"/>
                <a:cs typeface="Calibri"/>
              </a:rPr>
              <a:t>A total of </a:t>
            </a:r>
            <a:r>
              <a:rPr lang="en-US" sz="1800" b="1">
                <a:solidFill>
                  <a:srgbClr val="FF0000"/>
                </a:solidFill>
                <a:latin typeface="+mn-lt"/>
                <a:cs typeface="Calibri"/>
              </a:rPr>
              <a:t>23,729 new Registered Apprenticeship programs</a:t>
            </a:r>
            <a:r>
              <a:rPr lang="en-US" sz="1800">
                <a:solidFill>
                  <a:srgbClr val="FF0000"/>
                </a:solidFill>
                <a:latin typeface="+mn-lt"/>
                <a:cs typeface="Calibri"/>
              </a:rPr>
              <a:t> </a:t>
            </a:r>
          </a:p>
          <a:p>
            <a:pPr marL="285750" indent="-285750">
              <a:buFont typeface="Arial" panose="020B0604020202020204" pitchFamily="34" charset="0"/>
              <a:buChar char="•"/>
            </a:pPr>
            <a:r>
              <a:rPr lang="en-US" sz="1800">
                <a:solidFill>
                  <a:schemeClr val="tx2"/>
                </a:solidFill>
                <a:latin typeface="+mn-lt"/>
                <a:cs typeface="Calibri"/>
              </a:rPr>
              <a:t>Increased percentages of active apprentices from underrepresented populations, including </a:t>
            </a:r>
          </a:p>
          <a:p>
            <a:pPr marL="741680" lvl="1" indent="-285750">
              <a:buFont typeface="Wingdings" panose="05000000000000000000" pitchFamily="2" charset="2"/>
              <a:buChar char="§"/>
            </a:pPr>
            <a:r>
              <a:rPr lang="en-US" b="1">
                <a:solidFill>
                  <a:srgbClr val="FF0000"/>
                </a:solidFill>
                <a:latin typeface="+mn-lt"/>
                <a:cs typeface="Calibri"/>
              </a:rPr>
              <a:t>225% more women</a:t>
            </a:r>
          </a:p>
          <a:p>
            <a:pPr marL="741680" lvl="1" indent="-285750">
              <a:buFont typeface="Wingdings" panose="05000000000000000000" pitchFamily="2" charset="2"/>
              <a:buChar char="§"/>
            </a:pPr>
            <a:r>
              <a:rPr lang="en-US" b="1">
                <a:solidFill>
                  <a:srgbClr val="FF0000"/>
                </a:solidFill>
                <a:latin typeface="+mn-lt"/>
                <a:cs typeface="Calibri"/>
              </a:rPr>
              <a:t>97.5% more people representing communities of color </a:t>
            </a:r>
          </a:p>
          <a:p>
            <a:pPr marL="741680" lvl="1" indent="-285750">
              <a:buFont typeface="Wingdings" panose="05000000000000000000" pitchFamily="2" charset="2"/>
              <a:buChar char="§"/>
            </a:pPr>
            <a:r>
              <a:rPr lang="en-US" b="1">
                <a:solidFill>
                  <a:srgbClr val="FF0000"/>
                </a:solidFill>
                <a:latin typeface="+mn-lt"/>
                <a:cs typeface="Calibri"/>
              </a:rPr>
              <a:t>126.9% more young people ages 16 through 24</a:t>
            </a:r>
          </a:p>
          <a:p>
            <a:pPr marL="741680" lvl="1" indent="-285750">
              <a:buFont typeface="Wingdings" panose="05000000000000000000" pitchFamily="2" charset="2"/>
              <a:buChar char="§"/>
            </a:pPr>
            <a:r>
              <a:rPr lang="en-US" b="1">
                <a:solidFill>
                  <a:srgbClr val="FF0000"/>
                </a:solidFill>
                <a:latin typeface="+mn-lt"/>
                <a:cs typeface="Calibri"/>
              </a:rPr>
              <a:t>3,825% more individuals with disabilities</a:t>
            </a:r>
          </a:p>
          <a:p>
            <a:pPr marL="741680" lvl="1" indent="-285750">
              <a:buFont typeface="Wingdings" panose="05000000000000000000" pitchFamily="2" charset="2"/>
              <a:buChar char="§"/>
            </a:pPr>
            <a:r>
              <a:rPr lang="en-US" b="1">
                <a:solidFill>
                  <a:srgbClr val="FF0000"/>
                </a:solidFill>
                <a:latin typeface="+mn-lt"/>
                <a:cs typeface="Calibri"/>
              </a:rPr>
              <a:t>42% more veterans</a:t>
            </a:r>
            <a:endParaRPr lang="en-US">
              <a:solidFill>
                <a:srgbClr val="FF0000"/>
              </a:solidFill>
              <a:latin typeface="+mn-lt"/>
              <a:cs typeface="Calibri"/>
            </a:endParaRPr>
          </a:p>
        </p:txBody>
      </p:sp>
      <p:pic>
        <p:nvPicPr>
          <p:cNvPr id="9" name="Picture 8">
            <a:extLst>
              <a:ext uri="{FF2B5EF4-FFF2-40B4-BE49-F238E27FC236}">
                <a16:creationId xmlns:a16="http://schemas.microsoft.com/office/drawing/2014/main" id="{BE3D8DCA-4313-AE08-92A7-991553FB790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6436" r="26436"/>
          <a:stretch/>
        </p:blipFill>
        <p:spPr>
          <a:xfrm>
            <a:off x="20" y="10"/>
            <a:ext cx="4233684" cy="6872403"/>
          </a:xfrm>
          <a:prstGeom prst="rect">
            <a:avLst/>
          </a:prstGeom>
          <a:noFill/>
        </p:spPr>
      </p:pic>
      <p:pic>
        <p:nvPicPr>
          <p:cNvPr id="5" name="Picture 4">
            <a:extLst>
              <a:ext uri="{FF2B5EF4-FFF2-40B4-BE49-F238E27FC236}">
                <a16:creationId xmlns:a16="http://schemas.microsoft.com/office/drawing/2014/main" id="{CD06343E-2D78-C671-154E-B72A0064DFF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5"/>
          <a:stretch>
            <a:fillRect/>
          </a:stretch>
        </p:blipFill>
        <p:spPr>
          <a:xfrm>
            <a:off x="4856600" y="6052695"/>
            <a:ext cx="2135626" cy="695325"/>
          </a:xfrm>
          <a:prstGeom prst="rect">
            <a:avLst/>
          </a:prstGeom>
        </p:spPr>
      </p:pic>
      <p:sp>
        <p:nvSpPr>
          <p:cNvPr id="7" name="Slide Number Placeholder 5">
            <a:extLst>
              <a:ext uri="{FF2B5EF4-FFF2-40B4-BE49-F238E27FC236}">
                <a16:creationId xmlns:a16="http://schemas.microsoft.com/office/drawing/2014/main" id="{C4E6CB95-664B-5C49-01BB-F260475E0C5E}"/>
              </a:ext>
              <a:ext uri="{C183D7F6-B498-43B3-948B-1728B52AA6E4}">
                <adec:decorative xmlns:adec="http://schemas.microsoft.com/office/drawing/2017/decorative" val="1"/>
              </a:ext>
            </a:extLst>
          </p:cNvPr>
          <p:cNvSpPr txBox="1">
            <a:spLocks/>
          </p:cNvSpPr>
          <p:nvPr/>
        </p:nvSpPr>
        <p:spPr>
          <a:xfrm>
            <a:off x="241681" y="6262414"/>
            <a:ext cx="352792" cy="365125"/>
          </a:xfrm>
          <a:prstGeom prst="rect">
            <a:avLst/>
          </a:prstGeom>
        </p:spPr>
        <p:txBody>
          <a:bodyPr vert="horz" lIns="0" tIns="45708" rIns="0" bIns="45708" rtlCol="0" anchor="ctr"/>
          <a:lstStyle>
            <a:defPPr>
              <a:defRPr lang="en-US"/>
            </a:defPPr>
            <a:lvl1pPr algn="l" defTabSz="913607" rtl="0" eaLnBrk="0" fontAlgn="base" hangingPunct="0">
              <a:spcBef>
                <a:spcPct val="0"/>
              </a:spcBef>
              <a:spcAft>
                <a:spcPct val="0"/>
              </a:spcAft>
              <a:defRPr lang="en-GB" sz="900" b="0" kern="1200" smtClean="0">
                <a:solidFill>
                  <a:schemeClr val="bg1">
                    <a:lumMod val="50000"/>
                  </a:schemeClr>
                </a:solidFill>
                <a:latin typeface="Arial" panose="020B0604020202020204" pitchFamily="34" charset="0"/>
                <a:ea typeface="+mn-ea"/>
                <a:cs typeface="Arial" panose="020B0604020202020204" pitchFamily="34" charset="0"/>
              </a:defRPr>
            </a:lvl1pPr>
            <a:lvl2pPr marL="456407" indent="-227807" algn="l" defTabSz="913607" rtl="0" eaLnBrk="0" fontAlgn="base" hangingPunct="0">
              <a:spcBef>
                <a:spcPct val="0"/>
              </a:spcBef>
              <a:spcAft>
                <a:spcPct val="0"/>
              </a:spcAft>
              <a:defRPr sz="1800" kern="1200">
                <a:solidFill>
                  <a:schemeClr val="tx1"/>
                </a:solidFill>
                <a:latin typeface="Lato Light" panose="020F0302020204030203" pitchFamily="34" charset="77"/>
                <a:ea typeface="+mn-ea"/>
                <a:cs typeface="+mn-cs"/>
              </a:defRPr>
            </a:lvl2pPr>
            <a:lvl3pPr marL="913607" indent="-456407" algn="l" defTabSz="913607" rtl="0" eaLnBrk="0" fontAlgn="base" hangingPunct="0">
              <a:spcBef>
                <a:spcPct val="0"/>
              </a:spcBef>
              <a:spcAft>
                <a:spcPct val="0"/>
              </a:spcAft>
              <a:defRPr sz="1800" kern="1200">
                <a:solidFill>
                  <a:schemeClr val="tx1"/>
                </a:solidFill>
                <a:latin typeface="Lato Light" panose="020F0302020204030203" pitchFamily="34" charset="77"/>
                <a:ea typeface="+mn-ea"/>
                <a:cs typeface="+mn-cs"/>
              </a:defRPr>
            </a:lvl3pPr>
            <a:lvl4pPr marL="1370807" indent="-685007" algn="l" defTabSz="913607" rtl="0" eaLnBrk="0" fontAlgn="base" hangingPunct="0">
              <a:spcBef>
                <a:spcPct val="0"/>
              </a:spcBef>
              <a:spcAft>
                <a:spcPct val="0"/>
              </a:spcAft>
              <a:defRPr sz="1800" kern="1200">
                <a:solidFill>
                  <a:schemeClr val="tx1"/>
                </a:solidFill>
                <a:latin typeface="Lato Light" panose="020F0302020204030203" pitchFamily="34" charset="77"/>
                <a:ea typeface="+mn-ea"/>
                <a:cs typeface="+mn-cs"/>
              </a:defRPr>
            </a:lvl4pPr>
            <a:lvl5pPr marL="1828007" indent="-913607" algn="l" defTabSz="913607" rtl="0" eaLnBrk="0" fontAlgn="base" hangingPunct="0">
              <a:spcBef>
                <a:spcPct val="0"/>
              </a:spcBef>
              <a:spcAft>
                <a:spcPct val="0"/>
              </a:spcAft>
              <a:defRPr sz="1800" kern="1200">
                <a:solidFill>
                  <a:schemeClr val="tx1"/>
                </a:solidFill>
                <a:latin typeface="Lato Light" panose="020F0302020204030203" pitchFamily="34" charset="77"/>
                <a:ea typeface="+mn-ea"/>
                <a:cs typeface="+mn-cs"/>
              </a:defRPr>
            </a:lvl5pPr>
            <a:lvl6pPr marL="1143000" algn="l" defTabSz="457200" rtl="0" eaLnBrk="1" latinLnBrk="0" hangingPunct="1">
              <a:defRPr sz="1800" kern="1200">
                <a:solidFill>
                  <a:schemeClr val="tx1"/>
                </a:solidFill>
                <a:latin typeface="Lato Light" panose="020F0302020204030203" pitchFamily="34" charset="77"/>
                <a:ea typeface="+mn-ea"/>
                <a:cs typeface="+mn-cs"/>
              </a:defRPr>
            </a:lvl6pPr>
            <a:lvl7pPr marL="1371600" algn="l" defTabSz="457200" rtl="0" eaLnBrk="1" latinLnBrk="0" hangingPunct="1">
              <a:defRPr sz="1800" kern="1200">
                <a:solidFill>
                  <a:schemeClr val="tx1"/>
                </a:solidFill>
                <a:latin typeface="Lato Light" panose="020F0302020204030203" pitchFamily="34" charset="77"/>
                <a:ea typeface="+mn-ea"/>
                <a:cs typeface="+mn-cs"/>
              </a:defRPr>
            </a:lvl7pPr>
            <a:lvl8pPr marL="1600200" algn="l" defTabSz="457200" rtl="0" eaLnBrk="1" latinLnBrk="0" hangingPunct="1">
              <a:defRPr sz="1800" kern="1200">
                <a:solidFill>
                  <a:schemeClr val="tx1"/>
                </a:solidFill>
                <a:latin typeface="Lato Light" panose="020F0302020204030203" pitchFamily="34" charset="77"/>
                <a:ea typeface="+mn-ea"/>
                <a:cs typeface="+mn-cs"/>
              </a:defRPr>
            </a:lvl8pPr>
            <a:lvl9pPr marL="1828800" algn="l" defTabSz="457200" rtl="0" eaLnBrk="1" latinLnBrk="0" hangingPunct="1">
              <a:defRPr sz="1800" kern="1200">
                <a:solidFill>
                  <a:schemeClr val="tx1"/>
                </a:solidFill>
                <a:latin typeface="Lato Light" panose="020F0302020204030203" pitchFamily="34" charset="77"/>
                <a:ea typeface="+mn-ea"/>
                <a:cs typeface="+mn-cs"/>
              </a:defRPr>
            </a:lvl9pPr>
          </a:lstStyle>
          <a:p>
            <a:pPr defTabSz="914400" eaLnBrk="1" hangingPunct="1"/>
            <a:fld id="{D61AABEC-672F-4B68-B914-690DA978312C}" type="slidenum">
              <a:rPr lang="en-US" smtClean="0">
                <a:solidFill>
                  <a:srgbClr val="FFFFFF"/>
                </a:solidFill>
              </a:rPr>
              <a:pPr defTabSz="914400" eaLnBrk="1" hangingPunct="1"/>
              <a:t>5</a:t>
            </a:fld>
            <a:endParaRPr lang="en-US">
              <a:solidFill>
                <a:srgbClr val="FFFFFF"/>
              </a:solidFill>
            </a:endParaRPr>
          </a:p>
        </p:txBody>
      </p:sp>
    </p:spTree>
    <p:extLst>
      <p:ext uri="{BB962C8B-B14F-4D97-AF65-F5344CB8AC3E}">
        <p14:creationId xmlns:p14="http://schemas.microsoft.com/office/powerpoint/2010/main" val="3985836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02DC9-2A48-DC22-B014-E2153CEA0F15}"/>
              </a:ext>
            </a:extLst>
          </p:cNvPr>
          <p:cNvSpPr>
            <a:spLocks noGrp="1"/>
          </p:cNvSpPr>
          <p:nvPr>
            <p:ph type="title"/>
          </p:nvPr>
        </p:nvSpPr>
        <p:spPr>
          <a:xfrm>
            <a:off x="4552545" y="556052"/>
            <a:ext cx="4290924" cy="480131"/>
          </a:xfrm>
        </p:spPr>
        <p:txBody>
          <a:bodyPr/>
          <a:lstStyle/>
          <a:p>
            <a:r>
              <a:rPr lang="en-US" sz="2800"/>
              <a:t>DAILY </a:t>
            </a:r>
            <a:r>
              <a:rPr lang="en-US" sz="2800" b="1"/>
              <a:t>THEMES</a:t>
            </a:r>
          </a:p>
        </p:txBody>
      </p:sp>
      <p:sp>
        <p:nvSpPr>
          <p:cNvPr id="8" name="Content Placeholder 7">
            <a:extLst>
              <a:ext uri="{FF2B5EF4-FFF2-40B4-BE49-F238E27FC236}">
                <a16:creationId xmlns:a16="http://schemas.microsoft.com/office/drawing/2014/main" id="{58451BBA-9872-462C-950A-407FB3BA68A0}"/>
              </a:ext>
            </a:extLst>
          </p:cNvPr>
          <p:cNvSpPr>
            <a:spLocks noGrp="1"/>
          </p:cNvSpPr>
          <p:nvPr>
            <p:ph idx="12"/>
          </p:nvPr>
        </p:nvSpPr>
        <p:spPr>
          <a:xfrm>
            <a:off x="4552545" y="1448002"/>
            <a:ext cx="7091464" cy="4631785"/>
          </a:xfrm>
        </p:spPr>
        <p:txBody>
          <a:bodyPr vert="horz" lIns="91440" tIns="45720" rIns="91440" bIns="45720" rtlCol="0" anchor="t">
            <a:noAutofit/>
          </a:bodyPr>
          <a:lstStyle/>
          <a:p>
            <a:r>
              <a:rPr lang="en-US" sz="1800" b="1">
                <a:solidFill>
                  <a:schemeClr val="tx2"/>
                </a:solidFill>
                <a:latin typeface="Arial"/>
                <a:cs typeface="Arial"/>
              </a:rPr>
              <a:t>Monday, November 18</a:t>
            </a:r>
            <a:br>
              <a:rPr lang="en-US" sz="1800"/>
            </a:br>
            <a:r>
              <a:rPr lang="en-US" sz="1800">
                <a:latin typeface="Arial"/>
                <a:cs typeface="Arial"/>
              </a:rPr>
              <a:t>Youth and Young People Apprenticeship Day</a:t>
            </a:r>
          </a:p>
          <a:p>
            <a:r>
              <a:rPr lang="en-US" sz="1800" b="1">
                <a:solidFill>
                  <a:schemeClr val="tx2"/>
                </a:solidFill>
                <a:latin typeface="Arial"/>
                <a:cs typeface="Arial"/>
              </a:rPr>
              <a:t>Tuesday, November 19</a:t>
            </a:r>
            <a:br>
              <a:rPr lang="en-US" sz="1800"/>
            </a:br>
            <a:r>
              <a:rPr lang="en-US" sz="1800">
                <a:latin typeface="Arial"/>
                <a:cs typeface="Arial"/>
              </a:rPr>
              <a:t>Registered Apprenticeship in New and Emerging Industries and Around the Globe</a:t>
            </a:r>
          </a:p>
          <a:p>
            <a:r>
              <a:rPr lang="en-US" sz="1800" b="1">
                <a:solidFill>
                  <a:schemeClr val="tx2"/>
                </a:solidFill>
                <a:latin typeface="Arial"/>
                <a:cs typeface="Arial"/>
              </a:rPr>
              <a:t>Wednesday, November 20</a:t>
            </a:r>
            <a:br>
              <a:rPr lang="en-US" sz="1800"/>
            </a:br>
            <a:r>
              <a:rPr lang="en-US" sz="1800">
                <a:latin typeface="Arial"/>
                <a:cs typeface="Arial"/>
              </a:rPr>
              <a:t>Expanding Registered Apprenticeship to Underserved Populations</a:t>
            </a:r>
          </a:p>
          <a:p>
            <a:r>
              <a:rPr lang="en-US" sz="1800" b="1">
                <a:solidFill>
                  <a:schemeClr val="tx2"/>
                </a:solidFill>
                <a:latin typeface="Arial"/>
                <a:cs typeface="Arial"/>
              </a:rPr>
              <a:t>Thursday, November 21</a:t>
            </a:r>
            <a:br>
              <a:rPr lang="en-US" sz="1800"/>
            </a:br>
            <a:r>
              <a:rPr lang="en-US" sz="1800">
                <a:latin typeface="Arial"/>
                <a:cs typeface="Arial"/>
              </a:rPr>
              <a:t>Women in Apprenticeship</a:t>
            </a:r>
          </a:p>
          <a:p>
            <a:r>
              <a:rPr lang="en-US" sz="1800" b="1">
                <a:solidFill>
                  <a:schemeClr val="tx2"/>
                </a:solidFill>
                <a:latin typeface="Arial"/>
                <a:cs typeface="Arial"/>
              </a:rPr>
              <a:t>Friday, November 22</a:t>
            </a:r>
            <a:br>
              <a:rPr lang="en-US" sz="1800"/>
            </a:br>
            <a:r>
              <a:rPr lang="en-US" sz="1800">
                <a:latin typeface="Arial"/>
                <a:cs typeface="Arial"/>
              </a:rPr>
              <a:t>Federal Apprenticeship and Veterans in Apprenticeship</a:t>
            </a:r>
          </a:p>
        </p:txBody>
      </p:sp>
      <p:pic>
        <p:nvPicPr>
          <p:cNvPr id="11" name="Picture Placeholder 7">
            <a:extLst>
              <a:ext uri="{FF2B5EF4-FFF2-40B4-BE49-F238E27FC236}">
                <a16:creationId xmlns:a16="http://schemas.microsoft.com/office/drawing/2014/main" id="{86D77F54-C9FF-A3F2-1429-DB2532918A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2680" r="56241" b="-1"/>
          <a:stretch/>
        </p:blipFill>
        <p:spPr>
          <a:xfrm>
            <a:off x="20" y="10"/>
            <a:ext cx="4220462" cy="6857990"/>
          </a:xfrm>
          <a:prstGeom prst="rect">
            <a:avLst/>
          </a:prstGeom>
          <a:noFill/>
        </p:spPr>
      </p:pic>
      <p:pic>
        <p:nvPicPr>
          <p:cNvPr id="4" name="Picture 3">
            <a:extLst>
              <a:ext uri="{FF2B5EF4-FFF2-40B4-BE49-F238E27FC236}">
                <a16:creationId xmlns:a16="http://schemas.microsoft.com/office/drawing/2014/main" id="{7D44BDFA-C5DE-F13C-FB80-F257F6C100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5"/>
          <a:stretch>
            <a:fillRect/>
          </a:stretch>
        </p:blipFill>
        <p:spPr>
          <a:xfrm>
            <a:off x="4723825" y="6079225"/>
            <a:ext cx="2135626" cy="695325"/>
          </a:xfrm>
          <a:prstGeom prst="rect">
            <a:avLst/>
          </a:prstGeom>
        </p:spPr>
      </p:pic>
      <p:sp>
        <p:nvSpPr>
          <p:cNvPr id="5" name="Slide Number Placeholder 5">
            <a:extLst>
              <a:ext uri="{FF2B5EF4-FFF2-40B4-BE49-F238E27FC236}">
                <a16:creationId xmlns:a16="http://schemas.microsoft.com/office/drawing/2014/main" id="{61E504F4-7C9E-7AF0-CA41-01293706D974}"/>
              </a:ext>
              <a:ext uri="{C183D7F6-B498-43B3-948B-1728B52AA6E4}">
                <adec:decorative xmlns:adec="http://schemas.microsoft.com/office/drawing/2017/decorative" val="1"/>
              </a:ext>
            </a:extLst>
          </p:cNvPr>
          <p:cNvSpPr txBox="1">
            <a:spLocks/>
          </p:cNvSpPr>
          <p:nvPr/>
        </p:nvSpPr>
        <p:spPr>
          <a:xfrm>
            <a:off x="157655" y="6262414"/>
            <a:ext cx="436818" cy="365125"/>
          </a:xfrm>
          <a:prstGeom prst="rect">
            <a:avLst/>
          </a:prstGeom>
        </p:spPr>
        <p:txBody>
          <a:bodyPr vert="horz" lIns="0" tIns="45708" rIns="0" bIns="45708" rtlCol="0" anchor="ctr"/>
          <a:lstStyle>
            <a:defPPr>
              <a:defRPr lang="en-US"/>
            </a:defPPr>
            <a:lvl1pPr algn="l" defTabSz="913607" rtl="0" eaLnBrk="0" fontAlgn="base" hangingPunct="0">
              <a:spcBef>
                <a:spcPct val="0"/>
              </a:spcBef>
              <a:spcAft>
                <a:spcPct val="0"/>
              </a:spcAft>
              <a:defRPr lang="en-GB" sz="900" b="0" kern="1200" smtClean="0">
                <a:solidFill>
                  <a:schemeClr val="bg1">
                    <a:lumMod val="50000"/>
                  </a:schemeClr>
                </a:solidFill>
                <a:latin typeface="Arial" panose="020B0604020202020204" pitchFamily="34" charset="0"/>
                <a:ea typeface="+mn-ea"/>
                <a:cs typeface="Arial" panose="020B0604020202020204" pitchFamily="34" charset="0"/>
              </a:defRPr>
            </a:lvl1pPr>
            <a:lvl2pPr marL="456407" indent="-227807" algn="l" defTabSz="913607" rtl="0" eaLnBrk="0" fontAlgn="base" hangingPunct="0">
              <a:spcBef>
                <a:spcPct val="0"/>
              </a:spcBef>
              <a:spcAft>
                <a:spcPct val="0"/>
              </a:spcAft>
              <a:defRPr sz="1800" kern="1200">
                <a:solidFill>
                  <a:schemeClr val="tx1"/>
                </a:solidFill>
                <a:latin typeface="Lato Light" panose="020F0302020204030203" pitchFamily="34" charset="77"/>
                <a:ea typeface="+mn-ea"/>
                <a:cs typeface="+mn-cs"/>
              </a:defRPr>
            </a:lvl2pPr>
            <a:lvl3pPr marL="913607" indent="-456407" algn="l" defTabSz="913607" rtl="0" eaLnBrk="0" fontAlgn="base" hangingPunct="0">
              <a:spcBef>
                <a:spcPct val="0"/>
              </a:spcBef>
              <a:spcAft>
                <a:spcPct val="0"/>
              </a:spcAft>
              <a:defRPr sz="1800" kern="1200">
                <a:solidFill>
                  <a:schemeClr val="tx1"/>
                </a:solidFill>
                <a:latin typeface="Lato Light" panose="020F0302020204030203" pitchFamily="34" charset="77"/>
                <a:ea typeface="+mn-ea"/>
                <a:cs typeface="+mn-cs"/>
              </a:defRPr>
            </a:lvl3pPr>
            <a:lvl4pPr marL="1370807" indent="-685007" algn="l" defTabSz="913607" rtl="0" eaLnBrk="0" fontAlgn="base" hangingPunct="0">
              <a:spcBef>
                <a:spcPct val="0"/>
              </a:spcBef>
              <a:spcAft>
                <a:spcPct val="0"/>
              </a:spcAft>
              <a:defRPr sz="1800" kern="1200">
                <a:solidFill>
                  <a:schemeClr val="tx1"/>
                </a:solidFill>
                <a:latin typeface="Lato Light" panose="020F0302020204030203" pitchFamily="34" charset="77"/>
                <a:ea typeface="+mn-ea"/>
                <a:cs typeface="+mn-cs"/>
              </a:defRPr>
            </a:lvl4pPr>
            <a:lvl5pPr marL="1828007" indent="-913607" algn="l" defTabSz="913607" rtl="0" eaLnBrk="0" fontAlgn="base" hangingPunct="0">
              <a:spcBef>
                <a:spcPct val="0"/>
              </a:spcBef>
              <a:spcAft>
                <a:spcPct val="0"/>
              </a:spcAft>
              <a:defRPr sz="1800" kern="1200">
                <a:solidFill>
                  <a:schemeClr val="tx1"/>
                </a:solidFill>
                <a:latin typeface="Lato Light" panose="020F0302020204030203" pitchFamily="34" charset="77"/>
                <a:ea typeface="+mn-ea"/>
                <a:cs typeface="+mn-cs"/>
              </a:defRPr>
            </a:lvl5pPr>
            <a:lvl6pPr marL="1143000" algn="l" defTabSz="457200" rtl="0" eaLnBrk="1" latinLnBrk="0" hangingPunct="1">
              <a:defRPr sz="1800" kern="1200">
                <a:solidFill>
                  <a:schemeClr val="tx1"/>
                </a:solidFill>
                <a:latin typeface="Lato Light" panose="020F0302020204030203" pitchFamily="34" charset="77"/>
                <a:ea typeface="+mn-ea"/>
                <a:cs typeface="+mn-cs"/>
              </a:defRPr>
            </a:lvl6pPr>
            <a:lvl7pPr marL="1371600" algn="l" defTabSz="457200" rtl="0" eaLnBrk="1" latinLnBrk="0" hangingPunct="1">
              <a:defRPr sz="1800" kern="1200">
                <a:solidFill>
                  <a:schemeClr val="tx1"/>
                </a:solidFill>
                <a:latin typeface="Lato Light" panose="020F0302020204030203" pitchFamily="34" charset="77"/>
                <a:ea typeface="+mn-ea"/>
                <a:cs typeface="+mn-cs"/>
              </a:defRPr>
            </a:lvl7pPr>
            <a:lvl8pPr marL="1600200" algn="l" defTabSz="457200" rtl="0" eaLnBrk="1" latinLnBrk="0" hangingPunct="1">
              <a:defRPr sz="1800" kern="1200">
                <a:solidFill>
                  <a:schemeClr val="tx1"/>
                </a:solidFill>
                <a:latin typeface="Lato Light" panose="020F0302020204030203" pitchFamily="34" charset="77"/>
                <a:ea typeface="+mn-ea"/>
                <a:cs typeface="+mn-cs"/>
              </a:defRPr>
            </a:lvl8pPr>
            <a:lvl9pPr marL="1828800" algn="l" defTabSz="457200" rtl="0" eaLnBrk="1" latinLnBrk="0" hangingPunct="1">
              <a:defRPr sz="1800" kern="1200">
                <a:solidFill>
                  <a:schemeClr val="tx1"/>
                </a:solidFill>
                <a:latin typeface="Lato Light" panose="020F0302020204030203" pitchFamily="34" charset="77"/>
                <a:ea typeface="+mn-ea"/>
                <a:cs typeface="+mn-cs"/>
              </a:defRPr>
            </a:lvl9pPr>
          </a:lstStyle>
          <a:p>
            <a:pPr defTabSz="914400" eaLnBrk="1" hangingPunct="1"/>
            <a:fld id="{D61AABEC-672F-4B68-B914-690DA978312C}" type="slidenum">
              <a:rPr lang="en-US" b="1" smtClean="0"/>
              <a:pPr defTabSz="914400" eaLnBrk="1" hangingPunct="1"/>
              <a:t>6</a:t>
            </a:fld>
            <a:endParaRPr lang="en-US" b="1"/>
          </a:p>
        </p:txBody>
      </p:sp>
    </p:spTree>
    <p:extLst>
      <p:ext uri="{BB962C8B-B14F-4D97-AF65-F5344CB8AC3E}">
        <p14:creationId xmlns:p14="http://schemas.microsoft.com/office/powerpoint/2010/main" val="36620716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C32FC5D2-C81E-84E6-8FE0-28D119F66BD3}"/>
              </a:ext>
            </a:extLst>
          </p:cNvPr>
          <p:cNvSpPr>
            <a:spLocks noGrp="1"/>
          </p:cNvSpPr>
          <p:nvPr>
            <p:ph type="title"/>
          </p:nvPr>
        </p:nvSpPr>
        <p:spPr>
          <a:xfrm>
            <a:off x="7708425" y="1085031"/>
            <a:ext cx="4480400" cy="1643527"/>
          </a:xfrm>
          <a:noFill/>
        </p:spPr>
        <p:txBody>
          <a:bodyPr/>
          <a:lstStyle/>
          <a:p>
            <a:r>
              <a:rPr lang="en-US" spc="-50">
                <a:solidFill>
                  <a:schemeClr val="tx2"/>
                </a:solidFill>
                <a:ea typeface="Lato" charset="0"/>
                <a:cs typeface="Lato" charset="0"/>
              </a:rPr>
              <a:t>REGISTERED APPRENTICESHIP: </a:t>
            </a:r>
            <a:br>
              <a:rPr lang="en-US" spc="-50">
                <a:solidFill>
                  <a:schemeClr val="tx2"/>
                </a:solidFill>
                <a:ea typeface="Lato" charset="0"/>
                <a:cs typeface="Lato" charset="0"/>
              </a:rPr>
            </a:br>
            <a:r>
              <a:rPr lang="en-US" spc="-50">
                <a:solidFill>
                  <a:schemeClr val="tx2"/>
                </a:solidFill>
                <a:ea typeface="Lato" charset="0"/>
                <a:cs typeface="Lato" charset="0"/>
              </a:rPr>
              <a:t>A </a:t>
            </a:r>
            <a:r>
              <a:rPr lang="en-US" b="1" spc="-50">
                <a:ea typeface="Lato" charset="0"/>
                <a:cs typeface="Lato" charset="0"/>
              </a:rPr>
              <a:t>PROVEN</a:t>
            </a:r>
            <a:r>
              <a:rPr lang="en-US" spc="-50">
                <a:solidFill>
                  <a:schemeClr val="tx2"/>
                </a:solidFill>
                <a:ea typeface="Lato" charset="0"/>
                <a:cs typeface="Lato" charset="0"/>
              </a:rPr>
              <a:t> WORKFORCE SOLUTION</a:t>
            </a:r>
          </a:p>
        </p:txBody>
      </p:sp>
      <p:sp>
        <p:nvSpPr>
          <p:cNvPr id="17" name="Rectangle 16">
            <a:extLst>
              <a:ext uri="{FF2B5EF4-FFF2-40B4-BE49-F238E27FC236}">
                <a16:creationId xmlns:a16="http://schemas.microsoft.com/office/drawing/2014/main" id="{AD044560-CBEA-84B9-7F7E-B05E469F9EDB}"/>
              </a:ext>
            </a:extLst>
          </p:cNvPr>
          <p:cNvSpPr/>
          <p:nvPr/>
        </p:nvSpPr>
        <p:spPr>
          <a:xfrm>
            <a:off x="7886699" y="2853084"/>
            <a:ext cx="3847597" cy="2862322"/>
          </a:xfrm>
          <a:prstGeom prst="rect">
            <a:avLst/>
          </a:prstGeom>
          <a:noFill/>
        </p:spPr>
        <p:txBody>
          <a:bodyPr wrap="square">
            <a:spAutoFit/>
          </a:bodyPr>
          <a:lstStyle/>
          <a:p>
            <a:pPr marL="0" marR="0" lvl="0" indent="0" algn="l" defTabSz="913607"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5E5E5E"/>
                </a:solidFill>
                <a:effectLst/>
                <a:uLnTx/>
                <a:uFillTx/>
                <a:latin typeface="Arial" panose="020B0604020202020204"/>
                <a:ea typeface="+mn-ea"/>
                <a:cs typeface="Arial"/>
              </a:rPr>
              <a:t>Registered Apprenticeship is an </a:t>
            </a:r>
            <a:r>
              <a:rPr kumimoji="0" lang="en-US" sz="1800" b="1" i="0" u="none" strike="noStrike" kern="1200" cap="none" spc="0" normalizeH="0" baseline="0" noProof="0" dirty="0">
                <a:ln>
                  <a:noFill/>
                </a:ln>
                <a:solidFill>
                  <a:srgbClr val="016375"/>
                </a:solidFill>
                <a:effectLst/>
                <a:uLnTx/>
                <a:uFillTx/>
                <a:latin typeface="Arial" panose="020B0604020202020204"/>
                <a:ea typeface="+mn-ea"/>
                <a:cs typeface="Arial"/>
              </a:rPr>
              <a:t>industry-driven</a:t>
            </a:r>
            <a:r>
              <a:rPr kumimoji="0" lang="en-US" sz="1800" b="0" i="0" u="none" strike="noStrike" kern="1200" cap="none" spc="0" normalizeH="0" baseline="0" noProof="0" dirty="0">
                <a:ln>
                  <a:noFill/>
                </a:ln>
                <a:solidFill>
                  <a:srgbClr val="016375"/>
                </a:solidFill>
                <a:effectLst/>
                <a:uLnTx/>
                <a:uFillTx/>
                <a:latin typeface="Arial" panose="020B0604020202020204"/>
                <a:ea typeface="+mn-ea"/>
                <a:cs typeface="Arial"/>
              </a:rPr>
              <a:t>, </a:t>
            </a:r>
            <a:r>
              <a:rPr kumimoji="0" lang="en-US" sz="1800" b="1" i="0" u="none" strike="noStrike" kern="1200" cap="none" spc="0" normalizeH="0" baseline="0" noProof="0" dirty="0">
                <a:ln>
                  <a:noFill/>
                </a:ln>
                <a:solidFill>
                  <a:srgbClr val="016375"/>
                </a:solidFill>
                <a:effectLst/>
                <a:uLnTx/>
                <a:uFillTx/>
                <a:latin typeface="Arial" panose="020B0604020202020204"/>
                <a:ea typeface="+mn-ea"/>
                <a:cs typeface="Arial"/>
              </a:rPr>
              <a:t>high-quality</a:t>
            </a:r>
            <a:r>
              <a:rPr kumimoji="0" lang="en-US" sz="1800" b="1" i="0" u="none" strike="noStrike" kern="1200" cap="none" spc="0" normalizeH="0" baseline="0" noProof="0" dirty="0">
                <a:ln>
                  <a:noFill/>
                </a:ln>
                <a:solidFill>
                  <a:srgbClr val="5E5E5E"/>
                </a:solidFill>
                <a:effectLst/>
                <a:uLnTx/>
                <a:uFillTx/>
                <a:latin typeface="Arial" panose="020B0604020202020204"/>
                <a:ea typeface="+mn-ea"/>
                <a:cs typeface="Arial"/>
              </a:rPr>
              <a:t> </a:t>
            </a:r>
            <a:r>
              <a:rPr kumimoji="0" lang="en-US" sz="1800" b="0" i="0" u="none" strike="noStrike" kern="1200" cap="none" spc="0" normalizeH="0" baseline="0" noProof="0" dirty="0">
                <a:ln>
                  <a:noFill/>
                </a:ln>
                <a:solidFill>
                  <a:srgbClr val="5E5E5E"/>
                </a:solidFill>
                <a:effectLst/>
                <a:uLnTx/>
                <a:uFillTx/>
                <a:latin typeface="Arial" panose="020B0604020202020204"/>
                <a:ea typeface="+mn-ea"/>
                <a:cs typeface="Arial"/>
              </a:rPr>
              <a:t>career</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Arial"/>
              </a:rPr>
              <a:t> </a:t>
            </a:r>
            <a:r>
              <a:rPr kumimoji="0" lang="en-US" sz="1800" b="1" i="0" u="none" strike="noStrike" kern="1200" cap="none" spc="0" normalizeH="0" baseline="0" noProof="0" dirty="0">
                <a:ln>
                  <a:noFill/>
                </a:ln>
                <a:solidFill>
                  <a:srgbClr val="016375"/>
                </a:solidFill>
                <a:effectLst/>
                <a:uLnTx/>
                <a:uFillTx/>
                <a:latin typeface="Arial" panose="020B0604020202020204"/>
                <a:ea typeface="+mn-ea"/>
                <a:cs typeface="Arial"/>
              </a:rPr>
              <a:t>pathway</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Arial"/>
              </a:rPr>
              <a:t> </a:t>
            </a:r>
            <a:r>
              <a:rPr kumimoji="0" lang="en-US" sz="1800" b="0" i="0" u="none" strike="noStrike" kern="1200" cap="none" spc="0" normalizeH="0" baseline="0" noProof="0" dirty="0">
                <a:ln>
                  <a:noFill/>
                </a:ln>
                <a:solidFill>
                  <a:srgbClr val="5E5E5E"/>
                </a:solidFill>
                <a:effectLst/>
                <a:uLnTx/>
                <a:uFillTx/>
                <a:latin typeface="Arial" panose="020B0604020202020204"/>
                <a:ea typeface="+mn-ea"/>
                <a:cs typeface="Arial"/>
              </a:rPr>
              <a:t>where employers can </a:t>
            </a:r>
            <a:r>
              <a:rPr kumimoji="0" lang="en-US" sz="1800" b="1" i="0" u="none" strike="noStrike" kern="1200" cap="none" spc="0" normalizeH="0" baseline="0" noProof="0" dirty="0">
                <a:ln>
                  <a:noFill/>
                </a:ln>
                <a:solidFill>
                  <a:srgbClr val="016375"/>
                </a:solidFill>
                <a:effectLst/>
                <a:uLnTx/>
                <a:uFillTx/>
                <a:latin typeface="Arial" panose="020B0604020202020204"/>
                <a:ea typeface="+mn-ea"/>
                <a:cs typeface="Arial"/>
              </a:rPr>
              <a:t>develop</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Arial"/>
              </a:rPr>
              <a:t> </a:t>
            </a:r>
            <a:r>
              <a:rPr kumimoji="0" lang="en-US" sz="1800" b="0" i="0" u="none" strike="noStrike" kern="1200" cap="none" spc="0" normalizeH="0" baseline="0" noProof="0" dirty="0">
                <a:ln>
                  <a:noFill/>
                </a:ln>
                <a:solidFill>
                  <a:srgbClr val="5E5E5E"/>
                </a:solidFill>
                <a:effectLst/>
                <a:uLnTx/>
                <a:uFillTx/>
                <a:latin typeface="Arial" panose="020B0604020202020204"/>
                <a:ea typeface="+mn-ea"/>
                <a:cs typeface="Arial"/>
              </a:rPr>
              <a:t>and prepare their </a:t>
            </a:r>
            <a:r>
              <a:rPr kumimoji="0" lang="en-US" sz="1800" b="1" i="0" u="none" strike="noStrike" kern="1200" cap="none" spc="0" normalizeH="0" baseline="0" noProof="0" dirty="0">
                <a:ln>
                  <a:noFill/>
                </a:ln>
                <a:solidFill>
                  <a:srgbClr val="016375"/>
                </a:solidFill>
                <a:effectLst/>
                <a:uLnTx/>
                <a:uFillTx/>
                <a:latin typeface="Arial" panose="020B0604020202020204"/>
                <a:ea typeface="+mn-ea"/>
                <a:cs typeface="Arial"/>
              </a:rPr>
              <a:t>future workforce</a:t>
            </a:r>
            <a:r>
              <a:rPr kumimoji="0" lang="en-US" sz="1800" b="0" i="0" u="none" strike="noStrike" kern="1200" cap="none" spc="0" normalizeH="0" baseline="0" noProof="0" dirty="0">
                <a:ln>
                  <a:noFill/>
                </a:ln>
                <a:solidFill>
                  <a:srgbClr val="5E5E5E"/>
                </a:solidFill>
                <a:effectLst/>
                <a:uLnTx/>
                <a:uFillTx/>
                <a:latin typeface="Arial" panose="020B0604020202020204"/>
                <a:ea typeface="+mn-ea"/>
                <a:cs typeface="Arial"/>
              </a:rPr>
              <a:t>, and individuals can obtain </a:t>
            </a:r>
            <a:r>
              <a:rPr kumimoji="0" lang="en-US" sz="1800" b="1" i="0" u="none" strike="noStrike" kern="1200" cap="none" spc="0" normalizeH="0" baseline="0" noProof="0" dirty="0">
                <a:ln>
                  <a:noFill/>
                </a:ln>
                <a:solidFill>
                  <a:srgbClr val="016375"/>
                </a:solidFill>
                <a:effectLst/>
                <a:uLnTx/>
                <a:uFillTx/>
                <a:latin typeface="Arial" panose="020B0604020202020204"/>
                <a:ea typeface="+mn-ea"/>
                <a:cs typeface="Arial"/>
              </a:rPr>
              <a:t>paid work </a:t>
            </a:r>
            <a:r>
              <a:rPr kumimoji="0" lang="en-US" sz="1800" b="0" i="0" u="none" strike="noStrike" kern="1200" cap="none" spc="0" normalizeH="0" baseline="0" noProof="0" dirty="0">
                <a:ln>
                  <a:noFill/>
                </a:ln>
                <a:solidFill>
                  <a:srgbClr val="5E5E5E"/>
                </a:solidFill>
                <a:effectLst/>
                <a:uLnTx/>
                <a:uFillTx/>
                <a:latin typeface="Arial" panose="020B0604020202020204"/>
                <a:ea typeface="+mn-ea"/>
                <a:cs typeface="Arial"/>
              </a:rPr>
              <a:t>experience with a mentor, </a:t>
            </a:r>
            <a:r>
              <a:rPr kumimoji="0" lang="en-US" sz="1800" b="1" i="0" u="none" strike="noStrike" kern="1200" cap="none" spc="0" normalizeH="0" baseline="0" noProof="0" dirty="0">
                <a:ln>
                  <a:noFill/>
                </a:ln>
                <a:solidFill>
                  <a:srgbClr val="016375"/>
                </a:solidFill>
                <a:effectLst/>
                <a:uLnTx/>
                <a:uFillTx/>
                <a:latin typeface="Arial" panose="020B0604020202020204"/>
                <a:ea typeface="+mn-ea"/>
                <a:cs typeface="Arial" panose="020B0604020202020204" pitchFamily="34" charset="0"/>
              </a:rPr>
              <a:t>receive</a:t>
            </a:r>
            <a:r>
              <a:rPr kumimoji="0" lang="en-US" sz="1800" b="1" i="0" u="none" strike="noStrike" kern="1200" cap="none" spc="0" normalizeH="0" baseline="0" noProof="0" dirty="0">
                <a:ln>
                  <a:noFill/>
                </a:ln>
                <a:solidFill>
                  <a:srgbClr val="5E5E5E"/>
                </a:solidFill>
                <a:effectLst/>
                <a:uLnTx/>
                <a:uFillTx/>
                <a:latin typeface="Arial" panose="020B0604020202020204"/>
                <a:ea typeface="+mn-ea"/>
                <a:cs typeface="Arial" panose="020B0604020202020204" pitchFamily="34" charset="0"/>
              </a:rPr>
              <a:t> </a:t>
            </a:r>
            <a:r>
              <a:rPr kumimoji="0" lang="en-US" sz="1800" b="1" i="0" u="none" strike="noStrike" kern="1200" cap="none" spc="0" normalizeH="0" baseline="0" noProof="0" dirty="0">
                <a:ln>
                  <a:noFill/>
                </a:ln>
                <a:solidFill>
                  <a:srgbClr val="016375"/>
                </a:solidFill>
                <a:effectLst/>
                <a:uLnTx/>
                <a:uFillTx/>
                <a:latin typeface="Arial" panose="020B0604020202020204"/>
                <a:ea typeface="+mn-ea"/>
                <a:cs typeface="Arial" panose="020B0604020202020204" pitchFamily="34" charset="0"/>
              </a:rPr>
              <a:t>progressive wage increases</a:t>
            </a:r>
            <a:r>
              <a:rPr kumimoji="0" lang="en-US" sz="1800" b="1" i="0" u="none" strike="noStrike" kern="1200" cap="none" spc="0" normalizeH="0" baseline="0" noProof="0" dirty="0">
                <a:ln>
                  <a:noFill/>
                </a:ln>
                <a:solidFill>
                  <a:srgbClr val="016375"/>
                </a:solidFill>
                <a:effectLst/>
                <a:uLnTx/>
                <a:uFillTx/>
                <a:latin typeface="Arial" panose="020B0604020202020204"/>
                <a:ea typeface="+mn-ea"/>
                <a:cs typeface="Arial"/>
              </a:rPr>
              <a:t>,</a:t>
            </a:r>
            <a:r>
              <a:rPr kumimoji="0" lang="en-US" sz="1800" b="0" i="0" u="none" strike="noStrike" kern="1200" cap="none" spc="0" normalizeH="0" baseline="0" noProof="0" dirty="0">
                <a:ln>
                  <a:noFill/>
                </a:ln>
                <a:solidFill>
                  <a:srgbClr val="5E5E5E"/>
                </a:solidFill>
                <a:effectLst/>
                <a:uLnTx/>
                <a:uFillTx/>
                <a:latin typeface="Arial" panose="020B0604020202020204"/>
                <a:ea typeface="+mn-ea"/>
                <a:cs typeface="Arial"/>
              </a:rPr>
              <a:t> </a:t>
            </a:r>
            <a:r>
              <a:rPr kumimoji="0" lang="en-US" sz="1800" b="1" i="0" u="none" strike="noStrike" kern="1200" cap="none" spc="0" normalizeH="0" baseline="0" noProof="0" dirty="0">
                <a:ln>
                  <a:noFill/>
                </a:ln>
                <a:solidFill>
                  <a:srgbClr val="016375"/>
                </a:solidFill>
                <a:effectLst/>
                <a:uLnTx/>
                <a:uFillTx/>
                <a:latin typeface="Arial" panose="020B0604020202020204"/>
                <a:ea typeface="+mn-ea"/>
                <a:cs typeface="Arial"/>
              </a:rPr>
              <a:t>classroom</a:t>
            </a:r>
            <a:r>
              <a:rPr kumimoji="0" lang="en-US" sz="1800" b="0" i="0" u="none" strike="noStrike" kern="1200" cap="none" spc="0" normalizeH="0" baseline="0" noProof="0" dirty="0">
                <a:ln>
                  <a:noFill/>
                </a:ln>
                <a:solidFill>
                  <a:srgbClr val="016375"/>
                </a:solidFill>
                <a:effectLst/>
                <a:uLnTx/>
                <a:uFillTx/>
                <a:latin typeface="Arial" panose="020B0604020202020204"/>
                <a:ea typeface="+mn-ea"/>
                <a:cs typeface="Arial"/>
              </a:rPr>
              <a:t> </a:t>
            </a:r>
            <a:r>
              <a:rPr kumimoji="0" lang="en-US" sz="1800" b="1" i="0" u="none" strike="noStrike" kern="1200" cap="none" spc="0" normalizeH="0" baseline="0" noProof="0" dirty="0">
                <a:ln>
                  <a:noFill/>
                </a:ln>
                <a:solidFill>
                  <a:srgbClr val="016375"/>
                </a:solidFill>
                <a:effectLst/>
                <a:uLnTx/>
                <a:uFillTx/>
                <a:latin typeface="Arial" panose="020B0604020202020204"/>
                <a:ea typeface="+mn-ea"/>
                <a:cs typeface="Arial"/>
              </a:rPr>
              <a:t>instruction</a:t>
            </a:r>
            <a:r>
              <a:rPr kumimoji="0" lang="en-US" sz="1800" b="0" i="0" u="none" strike="noStrike" kern="1200" cap="none" spc="0" normalizeH="0" baseline="0" noProof="0" dirty="0">
                <a:ln>
                  <a:noFill/>
                </a:ln>
                <a:solidFill>
                  <a:srgbClr val="5E5E5E"/>
                </a:solidFill>
                <a:effectLst/>
                <a:uLnTx/>
                <a:uFillTx/>
                <a:latin typeface="Arial" panose="020B0604020202020204"/>
                <a:ea typeface="+mn-ea"/>
                <a:cs typeface="Arial"/>
              </a:rPr>
              <a:t>, and a portable, </a:t>
            </a:r>
            <a:r>
              <a:rPr kumimoji="0" lang="en-US" sz="1800" b="1" i="0" u="none" strike="noStrike" kern="1200" cap="none" spc="0" normalizeH="0" baseline="0" noProof="0" dirty="0">
                <a:ln>
                  <a:noFill/>
                </a:ln>
                <a:solidFill>
                  <a:srgbClr val="016375"/>
                </a:solidFill>
                <a:effectLst/>
                <a:uLnTx/>
                <a:uFillTx/>
                <a:latin typeface="Arial" panose="020B0604020202020204"/>
                <a:ea typeface="+mn-ea"/>
                <a:cs typeface="Arial"/>
              </a:rPr>
              <a:t>nationally-recognized credential</a:t>
            </a:r>
            <a:r>
              <a:rPr kumimoji="0" lang="en-US" sz="1800" b="0" i="0" u="none" strike="noStrike" kern="1200" cap="none" spc="0" normalizeH="0" baseline="0" noProof="0" dirty="0">
                <a:ln>
                  <a:noFill/>
                </a:ln>
                <a:solidFill>
                  <a:srgbClr val="016375"/>
                </a:solidFill>
                <a:effectLst/>
                <a:uLnTx/>
                <a:uFillTx/>
                <a:latin typeface="Arial" panose="020B0604020202020204"/>
                <a:ea typeface="+mn-ea"/>
                <a:cs typeface="Arial"/>
              </a:rPr>
              <a:t>.</a:t>
            </a:r>
            <a:endParaRPr kumimoji="0" lang="en-US" sz="1800" b="0" i="0" u="none" strike="noStrike" kern="1200" cap="none" spc="0" normalizeH="0" baseline="0" noProof="0" dirty="0">
              <a:ln>
                <a:noFill/>
              </a:ln>
              <a:solidFill>
                <a:srgbClr val="016375"/>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87489F1A-0164-EC4E-45FF-D9F151763D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526" r="14657" b="1075"/>
          <a:stretch/>
        </p:blipFill>
        <p:spPr>
          <a:xfrm>
            <a:off x="-6" y="0"/>
            <a:ext cx="7345985" cy="6858000"/>
          </a:xfrm>
          <a:prstGeom prst="rect">
            <a:avLst/>
          </a:prstGeom>
        </p:spPr>
      </p:pic>
      <p:cxnSp>
        <p:nvCxnSpPr>
          <p:cNvPr id="18" name="Straight Connector 17">
            <a:extLst>
              <a:ext uri="{FF2B5EF4-FFF2-40B4-BE49-F238E27FC236}">
                <a16:creationId xmlns:a16="http://schemas.microsoft.com/office/drawing/2014/main" id="{761C91F4-D05E-AE6F-0F61-EA0906FF96E7}"/>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a:off x="7708425" y="2943280"/>
            <a:ext cx="0" cy="3000320"/>
          </a:xfrm>
          <a:prstGeom prst="lin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4" name="Picture 3">
            <a:extLst>
              <a:ext uri="{FF2B5EF4-FFF2-40B4-BE49-F238E27FC236}">
                <a16:creationId xmlns:a16="http://schemas.microsoft.com/office/drawing/2014/main" id="{222A17FE-4BC9-7A9E-4D13-6827C63A75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a:stretch>
            <a:fillRect/>
          </a:stretch>
        </p:blipFill>
        <p:spPr>
          <a:xfrm>
            <a:off x="7485562" y="6158816"/>
            <a:ext cx="1700473" cy="553646"/>
          </a:xfrm>
          <a:prstGeom prst="rect">
            <a:avLst/>
          </a:prstGeom>
        </p:spPr>
      </p:pic>
      <p:sp>
        <p:nvSpPr>
          <p:cNvPr id="5" name="Slide Number Placeholder 5">
            <a:extLst>
              <a:ext uri="{FF2B5EF4-FFF2-40B4-BE49-F238E27FC236}">
                <a16:creationId xmlns:a16="http://schemas.microsoft.com/office/drawing/2014/main" id="{957CD9F0-0088-DBE1-C01E-0C40A95FD837}"/>
              </a:ext>
              <a:ext uri="{C183D7F6-B498-43B3-948B-1728B52AA6E4}">
                <adec:decorative xmlns:adec="http://schemas.microsoft.com/office/drawing/2017/decorative" val="1"/>
              </a:ext>
            </a:extLst>
          </p:cNvPr>
          <p:cNvSpPr txBox="1">
            <a:spLocks/>
          </p:cNvSpPr>
          <p:nvPr/>
        </p:nvSpPr>
        <p:spPr>
          <a:xfrm>
            <a:off x="241681" y="6262414"/>
            <a:ext cx="352792" cy="365125"/>
          </a:xfrm>
          <a:prstGeom prst="rect">
            <a:avLst/>
          </a:prstGeom>
        </p:spPr>
        <p:txBody>
          <a:bodyPr vert="horz" lIns="0" tIns="45708" rIns="0" bIns="45708" rtlCol="0" anchor="ctr"/>
          <a:lstStyle>
            <a:defPPr>
              <a:defRPr lang="en-US"/>
            </a:defPPr>
            <a:lvl1pPr algn="l" defTabSz="913607" rtl="0" eaLnBrk="0" fontAlgn="base" hangingPunct="0">
              <a:spcBef>
                <a:spcPct val="0"/>
              </a:spcBef>
              <a:spcAft>
                <a:spcPct val="0"/>
              </a:spcAft>
              <a:defRPr lang="en-GB" sz="900" b="0" kern="1200" smtClean="0">
                <a:solidFill>
                  <a:schemeClr val="bg1">
                    <a:lumMod val="50000"/>
                  </a:schemeClr>
                </a:solidFill>
                <a:latin typeface="Arial" panose="020B0604020202020204" pitchFamily="34" charset="0"/>
                <a:ea typeface="+mn-ea"/>
                <a:cs typeface="Arial" panose="020B0604020202020204" pitchFamily="34" charset="0"/>
              </a:defRPr>
            </a:lvl1pPr>
            <a:lvl2pPr marL="456407" indent="-227807" algn="l" defTabSz="913607" rtl="0" eaLnBrk="0" fontAlgn="base" hangingPunct="0">
              <a:spcBef>
                <a:spcPct val="0"/>
              </a:spcBef>
              <a:spcAft>
                <a:spcPct val="0"/>
              </a:spcAft>
              <a:defRPr sz="1800" kern="1200">
                <a:solidFill>
                  <a:schemeClr val="tx1"/>
                </a:solidFill>
                <a:latin typeface="Lato Light" panose="020F0302020204030203" pitchFamily="34" charset="77"/>
                <a:ea typeface="+mn-ea"/>
                <a:cs typeface="+mn-cs"/>
              </a:defRPr>
            </a:lvl2pPr>
            <a:lvl3pPr marL="913607" indent="-456407" algn="l" defTabSz="913607" rtl="0" eaLnBrk="0" fontAlgn="base" hangingPunct="0">
              <a:spcBef>
                <a:spcPct val="0"/>
              </a:spcBef>
              <a:spcAft>
                <a:spcPct val="0"/>
              </a:spcAft>
              <a:defRPr sz="1800" kern="1200">
                <a:solidFill>
                  <a:schemeClr val="tx1"/>
                </a:solidFill>
                <a:latin typeface="Lato Light" panose="020F0302020204030203" pitchFamily="34" charset="77"/>
                <a:ea typeface="+mn-ea"/>
                <a:cs typeface="+mn-cs"/>
              </a:defRPr>
            </a:lvl3pPr>
            <a:lvl4pPr marL="1370807" indent="-685007" algn="l" defTabSz="913607" rtl="0" eaLnBrk="0" fontAlgn="base" hangingPunct="0">
              <a:spcBef>
                <a:spcPct val="0"/>
              </a:spcBef>
              <a:spcAft>
                <a:spcPct val="0"/>
              </a:spcAft>
              <a:defRPr sz="1800" kern="1200">
                <a:solidFill>
                  <a:schemeClr val="tx1"/>
                </a:solidFill>
                <a:latin typeface="Lato Light" panose="020F0302020204030203" pitchFamily="34" charset="77"/>
                <a:ea typeface="+mn-ea"/>
                <a:cs typeface="+mn-cs"/>
              </a:defRPr>
            </a:lvl4pPr>
            <a:lvl5pPr marL="1828007" indent="-913607" algn="l" defTabSz="913607" rtl="0" eaLnBrk="0" fontAlgn="base" hangingPunct="0">
              <a:spcBef>
                <a:spcPct val="0"/>
              </a:spcBef>
              <a:spcAft>
                <a:spcPct val="0"/>
              </a:spcAft>
              <a:defRPr sz="1800" kern="1200">
                <a:solidFill>
                  <a:schemeClr val="tx1"/>
                </a:solidFill>
                <a:latin typeface="Lato Light" panose="020F0302020204030203" pitchFamily="34" charset="77"/>
                <a:ea typeface="+mn-ea"/>
                <a:cs typeface="+mn-cs"/>
              </a:defRPr>
            </a:lvl5pPr>
            <a:lvl6pPr marL="1143000" algn="l" defTabSz="457200" rtl="0" eaLnBrk="1" latinLnBrk="0" hangingPunct="1">
              <a:defRPr sz="1800" kern="1200">
                <a:solidFill>
                  <a:schemeClr val="tx1"/>
                </a:solidFill>
                <a:latin typeface="Lato Light" panose="020F0302020204030203" pitchFamily="34" charset="77"/>
                <a:ea typeface="+mn-ea"/>
                <a:cs typeface="+mn-cs"/>
              </a:defRPr>
            </a:lvl6pPr>
            <a:lvl7pPr marL="1371600" algn="l" defTabSz="457200" rtl="0" eaLnBrk="1" latinLnBrk="0" hangingPunct="1">
              <a:defRPr sz="1800" kern="1200">
                <a:solidFill>
                  <a:schemeClr val="tx1"/>
                </a:solidFill>
                <a:latin typeface="Lato Light" panose="020F0302020204030203" pitchFamily="34" charset="77"/>
                <a:ea typeface="+mn-ea"/>
                <a:cs typeface="+mn-cs"/>
              </a:defRPr>
            </a:lvl7pPr>
            <a:lvl8pPr marL="1600200" algn="l" defTabSz="457200" rtl="0" eaLnBrk="1" latinLnBrk="0" hangingPunct="1">
              <a:defRPr sz="1800" kern="1200">
                <a:solidFill>
                  <a:schemeClr val="tx1"/>
                </a:solidFill>
                <a:latin typeface="Lato Light" panose="020F0302020204030203" pitchFamily="34" charset="77"/>
                <a:ea typeface="+mn-ea"/>
                <a:cs typeface="+mn-cs"/>
              </a:defRPr>
            </a:lvl8pPr>
            <a:lvl9pPr marL="1828800" algn="l" defTabSz="457200" rtl="0" eaLnBrk="1" latinLnBrk="0" hangingPunct="1">
              <a:defRPr sz="1800" kern="1200">
                <a:solidFill>
                  <a:schemeClr val="tx1"/>
                </a:solidFill>
                <a:latin typeface="Lato Light" panose="020F0302020204030203" pitchFamily="34" charset="77"/>
                <a:ea typeface="+mn-ea"/>
                <a:cs typeface="+mn-cs"/>
              </a:defRPr>
            </a:lvl9pPr>
          </a:lstStyle>
          <a:p>
            <a:pPr defTabSz="914400" eaLnBrk="1" hangingPunct="1"/>
            <a:fld id="{D61AABEC-672F-4B68-B914-690DA978312C}" type="slidenum">
              <a:rPr lang="en-US" smtClean="0">
                <a:solidFill>
                  <a:srgbClr val="FFFFFF"/>
                </a:solidFill>
              </a:rPr>
              <a:pPr defTabSz="914400" eaLnBrk="1" hangingPunct="1"/>
              <a:t>7</a:t>
            </a:fld>
            <a:endParaRPr lang="en-US">
              <a:solidFill>
                <a:srgbClr val="FFFFFF"/>
              </a:solidFill>
            </a:endParaRPr>
          </a:p>
        </p:txBody>
      </p:sp>
    </p:spTree>
    <p:extLst>
      <p:ext uri="{BB962C8B-B14F-4D97-AF65-F5344CB8AC3E}">
        <p14:creationId xmlns:p14="http://schemas.microsoft.com/office/powerpoint/2010/main" val="168037707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ED9D66-B09A-9190-BEE1-A344C084D3E3}"/>
              </a:ext>
            </a:extLst>
          </p:cNvPr>
          <p:cNvSpPr>
            <a:spLocks noGrp="1"/>
          </p:cNvSpPr>
          <p:nvPr>
            <p:ph type="title"/>
          </p:nvPr>
        </p:nvSpPr>
        <p:spPr>
          <a:xfrm>
            <a:off x="837982" y="591927"/>
            <a:ext cx="10968882" cy="1338828"/>
          </a:xfrm>
        </p:spPr>
        <p:txBody>
          <a:bodyPr/>
          <a:lstStyle/>
          <a:p>
            <a:r>
              <a:rPr lang="en-US" sz="3000"/>
              <a:t>REGISTERED APPRENTICESHIP HAS A </a:t>
            </a:r>
            <a:r>
              <a:rPr lang="en-US" sz="3000" b="1">
                <a:solidFill>
                  <a:schemeClr val="tx2"/>
                </a:solidFill>
              </a:rPr>
              <a:t>PROVEN TRACK RECORD</a:t>
            </a:r>
            <a:r>
              <a:rPr lang="en-US" sz="3000">
                <a:solidFill>
                  <a:srgbClr val="008080"/>
                </a:solidFill>
              </a:rPr>
              <a:t> </a:t>
            </a:r>
            <a:r>
              <a:rPr lang="en-US" sz="3000"/>
              <a:t>OF PRODUCING </a:t>
            </a:r>
            <a:r>
              <a:rPr lang="en-US" sz="3000" b="1">
                <a:solidFill>
                  <a:schemeClr val="tx2"/>
                </a:solidFill>
              </a:rPr>
              <a:t>STRONG RESULTS </a:t>
            </a:r>
            <a:r>
              <a:rPr lang="en-US" sz="3000"/>
              <a:t>FOR EMPLOYERS AND WORKERS </a:t>
            </a:r>
          </a:p>
        </p:txBody>
      </p:sp>
      <p:sp>
        <p:nvSpPr>
          <p:cNvPr id="7" name="Rectangle 6">
            <a:extLst>
              <a:ext uri="{FF2B5EF4-FFF2-40B4-BE49-F238E27FC236}">
                <a16:creationId xmlns:a16="http://schemas.microsoft.com/office/drawing/2014/main" id="{965CD7A5-BC76-3D28-ED84-045D3570790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837982" y="1930755"/>
            <a:ext cx="5191998" cy="70358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749584C-1F70-F5DD-077A-5520023BF562}"/>
              </a:ext>
              <a:ext uri="{C183D7F6-B498-43B3-948B-1728B52AA6E4}">
                <adec:decorative xmlns:adec="http://schemas.microsoft.com/office/drawing/2017/decorative" val="0"/>
              </a:ext>
            </a:extLst>
          </p:cNvPr>
          <p:cNvSpPr txBox="1"/>
          <p:nvPr/>
        </p:nvSpPr>
        <p:spPr>
          <a:xfrm>
            <a:off x="837981" y="2004085"/>
            <a:ext cx="5192000" cy="584775"/>
          </a:xfrm>
          <a:prstGeom prst="rect">
            <a:avLst/>
          </a:prstGeom>
          <a:noFill/>
        </p:spPr>
        <p:txBody>
          <a:bodyPr wrap="square" rtlCol="0">
            <a:spAutoFit/>
          </a:bodyPr>
          <a:lstStyle/>
          <a:p>
            <a:pPr algn="ctr">
              <a:defRPr/>
            </a:pPr>
            <a:r>
              <a:rPr lang="en-US" sz="1600" b="1">
                <a:latin typeface="Arial" panose="020B0604020202020204" pitchFamily="34" charset="0"/>
                <a:ea typeface="Segoe UI" panose="020B0502040204020203" pitchFamily="34" charset="0"/>
                <a:cs typeface="Arial" panose="020B0604020202020204" pitchFamily="34" charset="0"/>
              </a:rPr>
              <a:t>IMPRESSIVE INDIVIDUAL – EMPLOYEE – </a:t>
            </a:r>
            <a:br>
              <a:rPr lang="en-US" sz="1600" b="1">
                <a:latin typeface="Arial" panose="020B0604020202020204" pitchFamily="34" charset="0"/>
                <a:ea typeface="Segoe UI" panose="020B0502040204020203" pitchFamily="34" charset="0"/>
                <a:cs typeface="Arial" panose="020B0604020202020204" pitchFamily="34" charset="0"/>
              </a:rPr>
            </a:br>
            <a:r>
              <a:rPr lang="en-US" sz="1600" b="1">
                <a:latin typeface="Arial" panose="020B0604020202020204" pitchFamily="34" charset="0"/>
                <a:ea typeface="Segoe UI" panose="020B0502040204020203" pitchFamily="34" charset="0"/>
                <a:cs typeface="Arial" panose="020B0604020202020204" pitchFamily="34" charset="0"/>
              </a:rPr>
              <a:t>PUBLIC RETURN ON INVESTMENT</a:t>
            </a:r>
          </a:p>
        </p:txBody>
      </p:sp>
      <p:pic>
        <p:nvPicPr>
          <p:cNvPr id="11" name="Picture 10" descr="A hand holding a pen over a data graph.">
            <a:extLst>
              <a:ext uri="{FF2B5EF4-FFF2-40B4-BE49-F238E27FC236}">
                <a16:creationId xmlns:a16="http://schemas.microsoft.com/office/drawing/2014/main" id="{7851E37C-9052-C1F6-D624-DF48B815A0CF}"/>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r="2606"/>
          <a:stretch/>
        </p:blipFill>
        <p:spPr>
          <a:xfrm>
            <a:off x="852309" y="2781167"/>
            <a:ext cx="5177671" cy="3520783"/>
          </a:xfrm>
          <a:prstGeom prst="rect">
            <a:avLst/>
          </a:prstGeom>
        </p:spPr>
      </p:pic>
      <p:sp>
        <p:nvSpPr>
          <p:cNvPr id="5" name="TextBox 4">
            <a:extLst>
              <a:ext uri="{FF2B5EF4-FFF2-40B4-BE49-F238E27FC236}">
                <a16:creationId xmlns:a16="http://schemas.microsoft.com/office/drawing/2014/main" id="{849B49B4-B797-AACE-9428-32A846BF9162}"/>
              </a:ext>
            </a:extLst>
          </p:cNvPr>
          <p:cNvSpPr txBox="1"/>
          <p:nvPr/>
        </p:nvSpPr>
        <p:spPr>
          <a:xfrm>
            <a:off x="1264701" y="6310951"/>
            <a:ext cx="4723170" cy="261542"/>
          </a:xfrm>
          <a:prstGeom prst="rect">
            <a:avLst/>
          </a:prstGeom>
          <a:noFill/>
        </p:spPr>
        <p:txBody>
          <a:bodyPr wrap="square" rtlCol="0">
            <a:spAutoFit/>
          </a:bodyPr>
          <a:lstStyle/>
          <a:p>
            <a:r>
              <a:rPr lang="en-US" sz="1100" i="1">
                <a:solidFill>
                  <a:schemeClr val="tx2"/>
                </a:solidFill>
                <a:latin typeface="Arial" panose="020B0604020202020204" pitchFamily="34" charset="0"/>
                <a:cs typeface="Arial" panose="020B0604020202020204" pitchFamily="34" charset="0"/>
              </a:rPr>
              <a:t>Data provided by </a:t>
            </a:r>
            <a:r>
              <a:rPr lang="en-US" sz="1100" i="1">
                <a:solidFill>
                  <a:schemeClr val="tx2"/>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www.apprenticeship.gov</a:t>
            </a:r>
            <a:r>
              <a:rPr lang="en-US" sz="1100" i="1">
                <a:solidFill>
                  <a:schemeClr val="tx2"/>
                </a:solidFill>
                <a:latin typeface="Arial" panose="020B0604020202020204" pitchFamily="34" charset="0"/>
                <a:cs typeface="Arial" panose="020B0604020202020204" pitchFamily="34" charset="0"/>
              </a:rPr>
              <a:t> </a:t>
            </a:r>
          </a:p>
        </p:txBody>
      </p:sp>
      <p:sp>
        <p:nvSpPr>
          <p:cNvPr id="30" name="TextBox 2">
            <a:extLst>
              <a:ext uri="{FF2B5EF4-FFF2-40B4-BE49-F238E27FC236}">
                <a16:creationId xmlns:a16="http://schemas.microsoft.com/office/drawing/2014/main" id="{8A8CEAAB-500B-1CDA-AF82-B708251826C5}"/>
              </a:ext>
            </a:extLst>
          </p:cNvPr>
          <p:cNvSpPr txBox="1"/>
          <p:nvPr/>
        </p:nvSpPr>
        <p:spPr>
          <a:xfrm>
            <a:off x="6158845" y="2048145"/>
            <a:ext cx="1802185" cy="795959"/>
          </a:xfrm>
          <a:prstGeom prst="rect">
            <a:avLst/>
          </a:prstGeom>
          <a:noFill/>
        </p:spPr>
        <p:txBody>
          <a:bodyPr wrap="square" lIns="35991" tIns="45720" rIns="73133" bIns="71981" rtlCol="0" anchor="ctr" anchorCtr="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b="1">
                <a:solidFill>
                  <a:schemeClr val="accent2"/>
                </a:solidFill>
                <a:latin typeface="+mj-lt"/>
              </a:rPr>
              <a:t>44.3%</a:t>
            </a:r>
            <a:endParaRPr lang="en-US" sz="4800" b="1">
              <a:solidFill>
                <a:schemeClr val="accent2"/>
              </a:solidFill>
              <a:latin typeface="+mj-lt"/>
            </a:endParaRPr>
          </a:p>
        </p:txBody>
      </p:sp>
      <p:sp>
        <p:nvSpPr>
          <p:cNvPr id="31" name="TextBox 3">
            <a:extLst>
              <a:ext uri="{FF2B5EF4-FFF2-40B4-BE49-F238E27FC236}">
                <a16:creationId xmlns:a16="http://schemas.microsoft.com/office/drawing/2014/main" id="{5A51E9C3-1C1F-46FF-E830-60063EB9E7D6}"/>
              </a:ext>
            </a:extLst>
          </p:cNvPr>
          <p:cNvSpPr txBox="1"/>
          <p:nvPr/>
        </p:nvSpPr>
        <p:spPr>
          <a:xfrm>
            <a:off x="7818446" y="2208279"/>
            <a:ext cx="3988418" cy="523220"/>
          </a:xfrm>
          <a:prstGeom prst="rect">
            <a:avLst/>
          </a:prstGeom>
          <a:noFill/>
        </p:spPr>
        <p:txBody>
          <a:bodyPr wrap="square" lIns="35991" tIns="45720" rIns="0" bIns="45720" rtlCol="0" anchor="ctr" anchorCtr="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400">
                <a:solidFill>
                  <a:schemeClr val="tx2"/>
                </a:solidFill>
                <a:latin typeface="+mj-lt"/>
              </a:rPr>
              <a:t>Employer return</a:t>
            </a:r>
            <a:r>
              <a:rPr lang="en-US" sz="1400" b="1">
                <a:solidFill>
                  <a:schemeClr val="tx2"/>
                </a:solidFill>
                <a:latin typeface="+mj-lt"/>
              </a:rPr>
              <a:t> </a:t>
            </a:r>
            <a:r>
              <a:rPr lang="en-US" sz="1400">
                <a:solidFill>
                  <a:schemeClr val="tx2"/>
                </a:solidFill>
                <a:latin typeface="+mj-lt"/>
                <a:ea typeface="Segoe UI" panose="020B0502040204020203" pitchFamily="34" charset="0"/>
                <a:cs typeface="Arial"/>
              </a:rPr>
              <a:t>on investment in Registered Apprenticeship</a:t>
            </a:r>
            <a:endParaRPr lang="en-US" sz="1400" b="1">
              <a:solidFill>
                <a:schemeClr val="tx2"/>
              </a:solidFill>
              <a:latin typeface="+mj-lt"/>
              <a:ea typeface="Segoe UI" panose="020B0502040204020203" pitchFamily="34" charset="0"/>
              <a:cs typeface="Arial"/>
            </a:endParaRPr>
          </a:p>
        </p:txBody>
      </p:sp>
      <p:sp>
        <p:nvSpPr>
          <p:cNvPr id="51" name="TextBox 2">
            <a:extLst>
              <a:ext uri="{FF2B5EF4-FFF2-40B4-BE49-F238E27FC236}">
                <a16:creationId xmlns:a16="http://schemas.microsoft.com/office/drawing/2014/main" id="{2E21DF5E-8119-2760-D791-2338A81C451A}"/>
              </a:ext>
            </a:extLst>
          </p:cNvPr>
          <p:cNvSpPr txBox="1"/>
          <p:nvPr/>
        </p:nvSpPr>
        <p:spPr>
          <a:xfrm>
            <a:off x="6292943" y="2943197"/>
            <a:ext cx="1240307" cy="795959"/>
          </a:xfrm>
          <a:prstGeom prst="rect">
            <a:avLst/>
          </a:prstGeom>
          <a:noFill/>
        </p:spPr>
        <p:txBody>
          <a:bodyPr wrap="none" lIns="35991" tIns="45720" rIns="73133" bIns="71981" rtlCol="0" anchor="ctr" anchorCtr="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b="1">
                <a:solidFill>
                  <a:schemeClr val="accent5"/>
                </a:solidFill>
                <a:latin typeface="+mj-lt"/>
              </a:rPr>
              <a:t>94%</a:t>
            </a:r>
          </a:p>
        </p:txBody>
      </p:sp>
      <p:sp>
        <p:nvSpPr>
          <p:cNvPr id="52" name="TextBox 3">
            <a:extLst>
              <a:ext uri="{FF2B5EF4-FFF2-40B4-BE49-F238E27FC236}">
                <a16:creationId xmlns:a16="http://schemas.microsoft.com/office/drawing/2014/main" id="{DB06D141-24F9-16B9-1F0F-47B9A53A7EAA}"/>
              </a:ext>
            </a:extLst>
          </p:cNvPr>
          <p:cNvSpPr txBox="1"/>
          <p:nvPr/>
        </p:nvSpPr>
        <p:spPr>
          <a:xfrm>
            <a:off x="7752860" y="3073513"/>
            <a:ext cx="3878959" cy="523220"/>
          </a:xfrm>
          <a:prstGeom prst="rect">
            <a:avLst/>
          </a:prstGeom>
          <a:noFill/>
        </p:spPr>
        <p:txBody>
          <a:bodyPr wrap="square" lIns="35991" tIns="45720" rIns="0" bIns="45720" rtlCol="0" anchor="ctr" anchorCtr="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sz="1400">
                <a:solidFill>
                  <a:schemeClr val="tx2"/>
                </a:solidFill>
                <a:latin typeface="Arial"/>
                <a:ea typeface="Segoe UI" panose="020B0502040204020203" pitchFamily="34" charset="0"/>
                <a:cs typeface="Arial"/>
              </a:rPr>
              <a:t>Of those that complete their apprenticeship retain employment after completion. </a:t>
            </a:r>
          </a:p>
        </p:txBody>
      </p:sp>
      <p:grpSp>
        <p:nvGrpSpPr>
          <p:cNvPr id="43" name="Group 42" descr="$28 in benefits for every $1 invested by the government.">
            <a:extLst>
              <a:ext uri="{FF2B5EF4-FFF2-40B4-BE49-F238E27FC236}">
                <a16:creationId xmlns:a16="http://schemas.microsoft.com/office/drawing/2014/main" id="{7E8AA3EB-9BB6-1D05-D836-B0844FA90A4C}"/>
              </a:ext>
            </a:extLst>
          </p:cNvPr>
          <p:cNvGrpSpPr/>
          <p:nvPr/>
        </p:nvGrpSpPr>
        <p:grpSpPr>
          <a:xfrm>
            <a:off x="6329083" y="3925234"/>
            <a:ext cx="4445959" cy="795959"/>
            <a:chOff x="6728121" y="2710287"/>
            <a:chExt cx="4447116" cy="796166"/>
          </a:xfrm>
        </p:grpSpPr>
        <p:sp>
          <p:nvSpPr>
            <p:cNvPr id="45" name="TextBox 2">
              <a:extLst>
                <a:ext uri="{FF2B5EF4-FFF2-40B4-BE49-F238E27FC236}">
                  <a16:creationId xmlns:a16="http://schemas.microsoft.com/office/drawing/2014/main" id="{B631C55E-CAC2-E375-D004-A31CF7FF4508}"/>
                </a:ext>
              </a:extLst>
            </p:cNvPr>
            <p:cNvSpPr txBox="1"/>
            <p:nvPr/>
          </p:nvSpPr>
          <p:spPr>
            <a:xfrm>
              <a:off x="6728121" y="2710287"/>
              <a:ext cx="1053029" cy="796166"/>
            </a:xfrm>
            <a:prstGeom prst="rect">
              <a:avLst/>
            </a:prstGeom>
            <a:noFill/>
          </p:spPr>
          <p:txBody>
            <a:bodyPr wrap="none" lIns="35991" rIns="73133" bIns="71981" rtlCol="0" anchor="ctr" anchorCtr="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b="1">
                  <a:solidFill>
                    <a:schemeClr val="accent1"/>
                  </a:solidFill>
                  <a:latin typeface="+mj-lt"/>
                </a:rPr>
                <a:t>$28</a:t>
              </a:r>
            </a:p>
          </p:txBody>
        </p:sp>
        <p:sp>
          <p:nvSpPr>
            <p:cNvPr id="46" name="TextBox 3">
              <a:extLst>
                <a:ext uri="{FF2B5EF4-FFF2-40B4-BE49-F238E27FC236}">
                  <a16:creationId xmlns:a16="http://schemas.microsoft.com/office/drawing/2014/main" id="{967F928A-2A13-54F0-6559-15F25B4E1A97}"/>
                </a:ext>
              </a:extLst>
            </p:cNvPr>
            <p:cNvSpPr txBox="1"/>
            <p:nvPr/>
          </p:nvSpPr>
          <p:spPr>
            <a:xfrm>
              <a:off x="8152267" y="2847274"/>
              <a:ext cx="3022970" cy="523356"/>
            </a:xfrm>
            <a:prstGeom prst="rect">
              <a:avLst/>
            </a:prstGeom>
            <a:noFill/>
          </p:spPr>
          <p:txBody>
            <a:bodyPr wrap="square" lIns="35991" rIns="0" rtlCol="0" anchor="ctr" anchorCtr="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US" sz="1400">
                  <a:solidFill>
                    <a:schemeClr val="tx2"/>
                  </a:solidFill>
                  <a:latin typeface="Arial" panose="020B0604020202020204" pitchFamily="34" charset="0"/>
                  <a:ea typeface="Segoe UI" panose="020B0502040204020203" pitchFamily="34" charset="0"/>
                  <a:cs typeface="Arial" panose="020B0604020202020204" pitchFamily="34" charset="0"/>
                </a:rPr>
                <a:t>In benefits for every $1 invested by the government</a:t>
              </a:r>
              <a:endParaRPr lang="en-US" sz="1400" b="1">
                <a:solidFill>
                  <a:schemeClr val="tx2"/>
                </a:solidFill>
                <a:latin typeface="Arial" panose="020B0604020202020204" pitchFamily="34" charset="0"/>
                <a:ea typeface="Segoe UI" panose="020B0502040204020203" pitchFamily="34" charset="0"/>
                <a:cs typeface="Arial" panose="020B0604020202020204" pitchFamily="34" charset="0"/>
              </a:endParaRPr>
            </a:p>
          </p:txBody>
        </p:sp>
      </p:grpSp>
      <p:sp>
        <p:nvSpPr>
          <p:cNvPr id="35" name="TextBox 2">
            <a:extLst>
              <a:ext uri="{FF2B5EF4-FFF2-40B4-BE49-F238E27FC236}">
                <a16:creationId xmlns:a16="http://schemas.microsoft.com/office/drawing/2014/main" id="{740F11BF-E007-2428-B843-FFE839834E68}"/>
              </a:ext>
            </a:extLst>
          </p:cNvPr>
          <p:cNvSpPr txBox="1"/>
          <p:nvPr/>
        </p:nvSpPr>
        <p:spPr>
          <a:xfrm>
            <a:off x="6292943" y="4840005"/>
            <a:ext cx="1459918" cy="795959"/>
          </a:xfrm>
          <a:prstGeom prst="rect">
            <a:avLst/>
          </a:prstGeom>
          <a:noFill/>
        </p:spPr>
        <p:txBody>
          <a:bodyPr wrap="none" lIns="35991" tIns="45720" rIns="73133" bIns="71981" rtlCol="0" anchor="ctr" anchorCtr="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b="1">
                <a:solidFill>
                  <a:schemeClr val="accent2"/>
                </a:solidFill>
                <a:latin typeface="+mj-lt"/>
              </a:rPr>
              <a:t>$80K</a:t>
            </a:r>
          </a:p>
        </p:txBody>
      </p:sp>
      <p:sp>
        <p:nvSpPr>
          <p:cNvPr id="36" name="TextBox 3">
            <a:extLst>
              <a:ext uri="{FF2B5EF4-FFF2-40B4-BE49-F238E27FC236}">
                <a16:creationId xmlns:a16="http://schemas.microsoft.com/office/drawing/2014/main" id="{ACD694F0-3941-9B9F-B744-5FD3BC60F1FE}"/>
              </a:ext>
            </a:extLst>
          </p:cNvPr>
          <p:cNvSpPr txBox="1"/>
          <p:nvPr/>
        </p:nvSpPr>
        <p:spPr>
          <a:xfrm>
            <a:off x="6329083" y="5571895"/>
            <a:ext cx="1926398" cy="523083"/>
          </a:xfrm>
          <a:prstGeom prst="rect">
            <a:avLst/>
          </a:prstGeom>
          <a:noFill/>
        </p:spPr>
        <p:txBody>
          <a:bodyPr wrap="square" lIns="35991" rIns="0" rtlCol="0" anchor="ctr" anchorCtr="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US" sz="1400">
                <a:solidFill>
                  <a:schemeClr val="tx2"/>
                </a:solidFill>
                <a:latin typeface="Arial" panose="020B0604020202020204" pitchFamily="34" charset="0"/>
                <a:ea typeface="Segoe UI" panose="020B0502040204020203" pitchFamily="34" charset="0"/>
                <a:cs typeface="Arial" panose="020B0604020202020204" pitchFamily="34" charset="0"/>
              </a:rPr>
              <a:t>Completers earn per year on average</a:t>
            </a:r>
            <a:endParaRPr lang="en-US" sz="1400" b="1">
              <a:solidFill>
                <a:schemeClr val="tx2"/>
              </a:solidFill>
              <a:latin typeface="Arial" panose="020B0604020202020204" pitchFamily="34" charset="0"/>
              <a:ea typeface="Segoe UI" panose="020B0502040204020203" pitchFamily="34" charset="0"/>
              <a:cs typeface="Arial" panose="020B0604020202020204" pitchFamily="34" charset="0"/>
            </a:endParaRPr>
          </a:p>
        </p:txBody>
      </p:sp>
      <p:sp>
        <p:nvSpPr>
          <p:cNvPr id="40" name="TextBox 2">
            <a:extLst>
              <a:ext uri="{FF2B5EF4-FFF2-40B4-BE49-F238E27FC236}">
                <a16:creationId xmlns:a16="http://schemas.microsoft.com/office/drawing/2014/main" id="{83FE926F-F6FA-260E-1693-B6E34DF76EC8}"/>
              </a:ext>
            </a:extLst>
          </p:cNvPr>
          <p:cNvSpPr txBox="1"/>
          <p:nvPr/>
        </p:nvSpPr>
        <p:spPr>
          <a:xfrm>
            <a:off x="8760493" y="4840005"/>
            <a:ext cx="2104325" cy="795959"/>
          </a:xfrm>
          <a:prstGeom prst="rect">
            <a:avLst/>
          </a:prstGeom>
          <a:noFill/>
        </p:spPr>
        <p:txBody>
          <a:bodyPr wrap="none" lIns="35991" rIns="73133" bIns="71981" rtlCol="0" anchor="ctr" anchorCtr="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b="1">
                <a:solidFill>
                  <a:schemeClr val="accent1"/>
                </a:solidFill>
                <a:latin typeface="+mj-lt"/>
              </a:rPr>
              <a:t>$300K+</a:t>
            </a:r>
          </a:p>
        </p:txBody>
      </p:sp>
      <p:sp>
        <p:nvSpPr>
          <p:cNvPr id="41" name="TextBox 3">
            <a:extLst>
              <a:ext uri="{FF2B5EF4-FFF2-40B4-BE49-F238E27FC236}">
                <a16:creationId xmlns:a16="http://schemas.microsoft.com/office/drawing/2014/main" id="{5DB1BE51-9276-8949-1BCD-F206AE512671}"/>
              </a:ext>
            </a:extLst>
          </p:cNvPr>
          <p:cNvSpPr txBox="1"/>
          <p:nvPr/>
        </p:nvSpPr>
        <p:spPr>
          <a:xfrm>
            <a:off x="8760493" y="5571895"/>
            <a:ext cx="1926399" cy="523083"/>
          </a:xfrm>
          <a:prstGeom prst="rect">
            <a:avLst/>
          </a:prstGeom>
          <a:noFill/>
        </p:spPr>
        <p:txBody>
          <a:bodyPr wrap="square" lIns="35991" tIns="45720" rIns="0" bIns="45720" rtlCol="0" anchor="ctr" anchorCtr="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US" sz="1400" b="1">
                <a:solidFill>
                  <a:schemeClr val="tx2"/>
                </a:solidFill>
                <a:latin typeface="Arial"/>
                <a:ea typeface="Segoe UI" panose="020B0502040204020203" pitchFamily="34" charset="0"/>
                <a:cs typeface="Arial"/>
              </a:rPr>
              <a:t>Apprentices’ </a:t>
            </a:r>
            <a:r>
              <a:rPr lang="en-US" sz="1400">
                <a:solidFill>
                  <a:schemeClr val="tx2"/>
                </a:solidFill>
                <a:latin typeface="Arial"/>
                <a:ea typeface="Segoe UI" panose="020B0502040204020203" pitchFamily="34" charset="0"/>
                <a:cs typeface="Arial"/>
              </a:rPr>
              <a:t>lifetime earning advantage</a:t>
            </a:r>
            <a:endParaRPr lang="en-US" sz="1400" b="1">
              <a:solidFill>
                <a:schemeClr val="tx2"/>
              </a:solidFill>
              <a:latin typeface="Arial" panose="020B0604020202020204" pitchFamily="34" charset="0"/>
              <a:ea typeface="Segoe UI" panose="020B0502040204020203"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6C5B0FB4-FB74-B0FB-4110-32A6A5EC3859}"/>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a:off x="6292944" y="1997340"/>
            <a:ext cx="53182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56F1D28-D311-8C77-C875-A4EB19155874}"/>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a:off x="6292944" y="2857951"/>
            <a:ext cx="53182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62CD747-81E6-E2F4-CDD9-1C18A9C5FCD9}"/>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a:off x="6292944" y="3826140"/>
            <a:ext cx="53182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5E045EB-D627-CF48-7183-70C9797AB5E4}"/>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a:off x="6292944" y="4820286"/>
            <a:ext cx="53182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79AE115-DFED-9888-79CB-ABE9C9876A59}"/>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a:off x="8368274" y="4941736"/>
            <a:ext cx="0" cy="1112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947B9DE-C23F-194F-B003-45C7761D626F}"/>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p:nvCxnSpPr>
        <p:spPr>
          <a:xfrm>
            <a:off x="6292944" y="6182785"/>
            <a:ext cx="53182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7DC215B-A977-B9DE-5A79-854E3B4D40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5"/>
          <a:stretch>
            <a:fillRect/>
          </a:stretch>
        </p:blipFill>
        <p:spPr>
          <a:xfrm>
            <a:off x="6157805" y="6262414"/>
            <a:ext cx="1825724" cy="525401"/>
          </a:xfrm>
          <a:prstGeom prst="rect">
            <a:avLst/>
          </a:prstGeom>
        </p:spPr>
      </p:pic>
      <p:sp>
        <p:nvSpPr>
          <p:cNvPr id="6" name="Slide Number Placeholder 5">
            <a:extLst>
              <a:ext uri="{FF2B5EF4-FFF2-40B4-BE49-F238E27FC236}">
                <a16:creationId xmlns:a16="http://schemas.microsoft.com/office/drawing/2014/main" id="{1831648A-2EB8-A459-156F-61E83E8EFAC5}"/>
              </a:ext>
              <a:ext uri="{C183D7F6-B498-43B3-948B-1728B52AA6E4}">
                <adec:decorative xmlns:adec="http://schemas.microsoft.com/office/drawing/2017/decorative" val="1"/>
              </a:ext>
            </a:extLst>
          </p:cNvPr>
          <p:cNvSpPr>
            <a:spLocks noGrp="1"/>
          </p:cNvSpPr>
          <p:nvPr>
            <p:ph type="sldNum" sz="quarter" idx="4"/>
          </p:nvPr>
        </p:nvSpPr>
        <p:spPr>
          <a:xfrm>
            <a:off x="241681" y="6262414"/>
            <a:ext cx="352792" cy="365125"/>
          </a:xfrm>
          <a:prstGeom prst="rect">
            <a:avLst/>
          </a:prstGeom>
        </p:spPr>
        <p:txBody>
          <a:bodyPr vert="horz" lIns="0" tIns="45708" rIns="0" bIns="45708" rtlCol="0" anchor="ctr"/>
          <a:lstStyle>
            <a:lvl1pPr algn="l">
              <a:defRPr lang="en-GB" sz="900" b="0" smtClean="0">
                <a:solidFill>
                  <a:schemeClr val="bg1">
                    <a:lumMod val="50000"/>
                  </a:schemeClr>
                </a:solidFill>
                <a:latin typeface="Arial" panose="020B0604020202020204" pitchFamily="34" charset="0"/>
                <a:cs typeface="Arial" panose="020B0604020202020204" pitchFamily="34" charset="0"/>
              </a:defRPr>
            </a:lvl1pPr>
          </a:lstStyle>
          <a:p>
            <a:pPr defTabSz="914400" eaLnBrk="1" hangingPunct="1"/>
            <a:fld id="{D61AABEC-672F-4B68-B914-690DA978312C}" type="slidenum">
              <a:rPr lang="en-US" smtClean="0"/>
              <a:pPr defTabSz="914400" eaLnBrk="1" hangingPunct="1"/>
              <a:t>8</a:t>
            </a:fld>
            <a:endParaRPr lang="en-US"/>
          </a:p>
        </p:txBody>
      </p:sp>
    </p:spTree>
    <p:extLst>
      <p:ext uri="{BB962C8B-B14F-4D97-AF65-F5344CB8AC3E}">
        <p14:creationId xmlns:p14="http://schemas.microsoft.com/office/powerpoint/2010/main" val="3259464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a:extLs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cstate="print"/>
          <a:stretch>
            <a:fillRect/>
          </a:stretch>
        </p:blipFill>
        <p:spPr>
          <a:xfrm>
            <a:off x="-49019" y="-22578"/>
            <a:ext cx="12342618" cy="6953398"/>
          </a:xfrm>
          <a:prstGeom prst="rect">
            <a:avLst/>
          </a:prstGeom>
        </p:spPr>
      </p:pic>
      <p:pic>
        <p:nvPicPr>
          <p:cNvPr id="4" name="object 4">
            <a:extLs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4" cstate="print"/>
          <a:stretch>
            <a:fillRect/>
          </a:stretch>
        </p:blipFill>
        <p:spPr>
          <a:xfrm>
            <a:off x="468086" y="925287"/>
            <a:ext cx="11310257" cy="5561390"/>
          </a:xfrm>
          <a:prstGeom prst="rect">
            <a:avLst/>
          </a:prstGeom>
        </p:spPr>
      </p:pic>
      <p:sp>
        <p:nvSpPr>
          <p:cNvPr id="5" name="object 5" descr="Icons for the diverse range of industries, including agriculture, healthcare,cybersecurity,biotechnology,transportation,construction,energy, hospitality, financial services, information technology, advanced manufacturing, critical supply chain, infrastructure, engineering, public service and telecommunications."/>
          <p:cNvSpPr>
            <a:spLocks noGrp="1" noRot="1" noMove="1" noResize="1" noEditPoints="1" noAdjustHandles="1" noChangeArrowheads="1" noChangeShapeType="1"/>
          </p:cNvSpPr>
          <p:nvPr/>
        </p:nvSpPr>
        <p:spPr>
          <a:xfrm>
            <a:off x="609953" y="1008758"/>
            <a:ext cx="11031009" cy="5373432"/>
          </a:xfrm>
          <a:custGeom>
            <a:avLst/>
            <a:gdLst/>
            <a:ahLst/>
            <a:cxnLst/>
            <a:rect l="l" t="t" r="r" b="b"/>
            <a:pathLst>
              <a:path w="16319500" h="7949565">
                <a:moveTo>
                  <a:pt x="16318992" y="0"/>
                </a:moveTo>
                <a:lnTo>
                  <a:pt x="0" y="0"/>
                </a:lnTo>
                <a:lnTo>
                  <a:pt x="0" y="7949183"/>
                </a:lnTo>
                <a:lnTo>
                  <a:pt x="16318992" y="7949183"/>
                </a:lnTo>
                <a:lnTo>
                  <a:pt x="16318992" y="0"/>
                </a:lnTo>
                <a:close/>
              </a:path>
            </a:pathLst>
          </a:custGeom>
          <a:solidFill>
            <a:srgbClr val="FFFFFF">
              <a:alpha val="90194"/>
            </a:srgbClr>
          </a:solidFill>
        </p:spPr>
        <p:txBody>
          <a:bodyPr wrap="square" lIns="0" tIns="0" rIns="0" bIns="0" rtlCol="0"/>
          <a:lstStyle/>
          <a:p>
            <a:pPr defTabSz="914126" eaLnBrk="1" fontAlgn="auto" hangingPunct="1">
              <a:spcBef>
                <a:spcPts val="0"/>
              </a:spcBef>
              <a:spcAft>
                <a:spcPts val="0"/>
              </a:spcAft>
              <a:defRPr/>
            </a:pPr>
            <a:endParaRPr sz="1200">
              <a:solidFill>
                <a:prstClr val="black"/>
              </a:solidFill>
              <a:latin typeface="Calibri"/>
            </a:endParaRPr>
          </a:p>
        </p:txBody>
      </p:sp>
      <p:sp>
        <p:nvSpPr>
          <p:cNvPr id="6" name="object 6"/>
          <p:cNvSpPr txBox="1">
            <a:spLocks noGrp="1"/>
          </p:cNvSpPr>
          <p:nvPr>
            <p:ph type="title" idx="4294967295"/>
          </p:nvPr>
        </p:nvSpPr>
        <p:spPr>
          <a:xfrm>
            <a:off x="594473" y="1533355"/>
            <a:ext cx="11031009" cy="470084"/>
          </a:xfrm>
          <a:prstGeom prst="rect">
            <a:avLst/>
          </a:prstGeom>
          <a:noFill/>
          <a:ln>
            <a:noFill/>
            <a:prstDash/>
          </a:ln>
          <a:effectLst/>
        </p:spPr>
        <p:txBody>
          <a:bodyPr rot="0" spcFirstLastPara="0" vertOverflow="overflow" horzOverflow="overflow" vert="horz" wrap="square" lIns="0" tIns="8465" rIns="0" bIns="0" numCol="1" spcCol="0" rtlCol="0" fromWordArt="0" anchor="t" anchorCtr="0" forceAA="0" compatLnSpc="1">
            <a:prstTxWarp prst="textNoShape">
              <a:avLst/>
            </a:prstTxWarp>
            <a:spAutoFit/>
          </a:bodyPr>
          <a:lstStyle/>
          <a:p>
            <a:pPr marL="8464" marR="0" lvl="0" indent="0" algn="ctr" defTabSz="914126" rtl="0" eaLnBrk="1" fontAlgn="auto" latinLnBrk="0" hangingPunct="1">
              <a:lnSpc>
                <a:spcPct val="100000"/>
              </a:lnSpc>
              <a:spcBef>
                <a:spcPts val="67"/>
              </a:spcBef>
              <a:spcAft>
                <a:spcPts val="0"/>
              </a:spcAft>
              <a:buClrTx/>
              <a:buSzTx/>
              <a:buFontTx/>
              <a:buNone/>
              <a:tabLst/>
              <a:defRPr/>
            </a:pPr>
            <a:r>
              <a:rPr kumimoji="0" lang="en-US" sz="2999" b="1" i="0" u="none" strike="noStrike" kern="1200" cap="none" spc="0" normalizeH="0" baseline="0" noProof="0">
                <a:ln>
                  <a:noFill/>
                </a:ln>
                <a:solidFill>
                  <a:srgbClr val="585858"/>
                </a:solidFill>
                <a:effectLst/>
                <a:uLnTx/>
                <a:uFillTx/>
                <a:latin typeface="+mj-lt"/>
                <a:ea typeface="+mn-ea"/>
                <a:cs typeface="Calibri"/>
              </a:rPr>
              <a:t>A</a:t>
            </a:r>
            <a:r>
              <a:rPr kumimoji="0" lang="en-US" sz="2999" b="1" i="0" u="none" strike="noStrike" kern="1200" cap="none" spc="-33" normalizeH="0" baseline="0" noProof="0">
                <a:ln>
                  <a:noFill/>
                </a:ln>
                <a:solidFill>
                  <a:srgbClr val="585858"/>
                </a:solidFill>
                <a:effectLst/>
                <a:uLnTx/>
                <a:uFillTx/>
                <a:latin typeface="+mj-lt"/>
                <a:ea typeface="+mn-ea"/>
                <a:cs typeface="Calibri"/>
              </a:rPr>
              <a:t> </a:t>
            </a:r>
            <a:r>
              <a:rPr kumimoji="0" lang="en-US" sz="2999" b="1" i="0" u="none" strike="noStrike" kern="1200" cap="none" spc="0" normalizeH="0" baseline="0" noProof="0">
                <a:ln>
                  <a:noFill/>
                </a:ln>
                <a:solidFill>
                  <a:srgbClr val="585858"/>
                </a:solidFill>
                <a:effectLst/>
                <a:uLnTx/>
                <a:uFillTx/>
                <a:latin typeface="+mj-lt"/>
                <a:ea typeface="+mn-ea"/>
                <a:cs typeface="Calibri"/>
              </a:rPr>
              <a:t>DIVERSE</a:t>
            </a:r>
            <a:r>
              <a:rPr kumimoji="0" lang="en-US" sz="2999" b="1" i="0" u="none" strike="noStrike" kern="1200" cap="none" spc="-37" normalizeH="0" baseline="0" noProof="0">
                <a:ln>
                  <a:noFill/>
                </a:ln>
                <a:solidFill>
                  <a:srgbClr val="585858"/>
                </a:solidFill>
                <a:effectLst/>
                <a:uLnTx/>
                <a:uFillTx/>
                <a:latin typeface="+mj-lt"/>
                <a:ea typeface="+mn-ea"/>
                <a:cs typeface="Calibri"/>
              </a:rPr>
              <a:t> </a:t>
            </a:r>
            <a:r>
              <a:rPr kumimoji="0" lang="en-US" sz="2999" b="1" i="0" u="none" strike="noStrike" kern="1200" cap="none" spc="0" normalizeH="0" baseline="0" noProof="0">
                <a:ln>
                  <a:noFill/>
                </a:ln>
                <a:solidFill>
                  <a:srgbClr val="585858"/>
                </a:solidFill>
                <a:effectLst/>
                <a:uLnTx/>
                <a:uFillTx/>
                <a:latin typeface="+mj-lt"/>
                <a:ea typeface="+mn-ea"/>
                <a:cs typeface="Calibri"/>
              </a:rPr>
              <a:t>RANGE</a:t>
            </a:r>
            <a:r>
              <a:rPr kumimoji="0" lang="en-US" sz="2999" b="1" i="0" u="none" strike="noStrike" kern="1200" cap="none" spc="-50" normalizeH="0" baseline="0" noProof="0">
                <a:ln>
                  <a:noFill/>
                </a:ln>
                <a:solidFill>
                  <a:srgbClr val="585858"/>
                </a:solidFill>
                <a:effectLst/>
                <a:uLnTx/>
                <a:uFillTx/>
                <a:latin typeface="+mj-lt"/>
                <a:ea typeface="+mn-ea"/>
                <a:cs typeface="Calibri"/>
              </a:rPr>
              <a:t> </a:t>
            </a:r>
            <a:r>
              <a:rPr kumimoji="0" lang="en-US" sz="2999" b="1" i="0" u="none" strike="noStrike" kern="1200" cap="none" spc="0" normalizeH="0" baseline="0" noProof="0">
                <a:ln>
                  <a:noFill/>
                </a:ln>
                <a:solidFill>
                  <a:srgbClr val="585858"/>
                </a:solidFill>
                <a:effectLst/>
                <a:uLnTx/>
                <a:uFillTx/>
                <a:latin typeface="+mj-lt"/>
                <a:ea typeface="+mn-ea"/>
                <a:cs typeface="Calibri"/>
              </a:rPr>
              <a:t>OF</a:t>
            </a:r>
            <a:r>
              <a:rPr kumimoji="0" lang="en-US" sz="2999" b="1" i="0" u="none" strike="noStrike" kern="1200" cap="none" spc="-37" normalizeH="0" baseline="0" noProof="0">
                <a:ln>
                  <a:noFill/>
                </a:ln>
                <a:solidFill>
                  <a:srgbClr val="585858"/>
                </a:solidFill>
                <a:effectLst/>
                <a:uLnTx/>
                <a:uFillTx/>
                <a:latin typeface="+mj-lt"/>
                <a:ea typeface="+mn-ea"/>
                <a:cs typeface="Calibri"/>
              </a:rPr>
              <a:t> </a:t>
            </a:r>
            <a:r>
              <a:rPr kumimoji="0" lang="en-US" sz="2999" b="1" i="0" u="none" strike="noStrike" kern="1200" cap="none" spc="-7" normalizeH="0" baseline="0" noProof="0">
                <a:ln>
                  <a:noFill/>
                </a:ln>
                <a:solidFill>
                  <a:srgbClr val="585858"/>
                </a:solidFill>
                <a:effectLst/>
                <a:uLnTx/>
                <a:uFillTx/>
                <a:latin typeface="+mj-lt"/>
                <a:ea typeface="+mn-ea"/>
                <a:cs typeface="Calibri"/>
              </a:rPr>
              <a:t>INDUSTRIES</a:t>
            </a:r>
            <a:endParaRPr kumimoji="0" lang="en-US" sz="2999" b="1" i="0" u="none" strike="noStrike" kern="1200" cap="none" spc="0" normalizeH="0" baseline="0" noProof="0">
              <a:ln>
                <a:noFill/>
              </a:ln>
              <a:solidFill>
                <a:prstClr val="black"/>
              </a:solidFill>
              <a:effectLst/>
              <a:uLnTx/>
              <a:uFillTx/>
              <a:latin typeface="+mj-lt"/>
              <a:ea typeface="+mn-ea"/>
              <a:cs typeface="Calibri"/>
            </a:endParaRPr>
          </a:p>
        </p:txBody>
      </p:sp>
      <p:pic>
        <p:nvPicPr>
          <p:cNvPr id="39" name="object 39">
            <a:extLs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p:blipFill>
        <p:spPr>
          <a:xfrm>
            <a:off x="9429382" y="5783187"/>
            <a:ext cx="1864890" cy="257509"/>
          </a:xfrm>
          <a:prstGeom prst="rect">
            <a:avLst/>
          </a:prstGeom>
        </p:spPr>
      </p:pic>
      <p:grpSp>
        <p:nvGrpSpPr>
          <p:cNvPr id="53" name="Group 52" descr="Icons for the diverse range of industries served. The following industries are represented: agriculture, healthcare, cybersecurity, biotechnology, transportation, construction, energy, hospitality, financial services, information technology, advanced manufacturing, critical supply chain, infrastructure, engineering, public service, and telecommunications.">
            <a:extLst>
              <a:ext uri="{FF2B5EF4-FFF2-40B4-BE49-F238E27FC236}">
                <a16:creationId xmlns:a16="http://schemas.microsoft.com/office/drawing/2014/main" id="{73E7EA99-8233-0779-E3BD-7118137B5094}"/>
              </a:ext>
            </a:extLst>
          </p:cNvPr>
          <p:cNvGrpSpPr/>
          <p:nvPr/>
        </p:nvGrpSpPr>
        <p:grpSpPr>
          <a:xfrm>
            <a:off x="898270" y="2476556"/>
            <a:ext cx="10564070" cy="3635971"/>
            <a:chOff x="898270" y="2476556"/>
            <a:chExt cx="10564070" cy="3635971"/>
          </a:xfrm>
        </p:grpSpPr>
        <p:sp>
          <p:nvSpPr>
            <p:cNvPr id="7" name="object 7"/>
            <p:cNvSpPr txBox="1"/>
            <p:nvPr/>
          </p:nvSpPr>
          <p:spPr>
            <a:xfrm>
              <a:off x="2013690" y="3178923"/>
              <a:ext cx="924319" cy="223935"/>
            </a:xfrm>
            <a:prstGeom prst="rect">
              <a:avLst/>
            </a:prstGeom>
          </p:spPr>
          <p:txBody>
            <a:bodyPr vert="horz" wrap="square" lIns="0" tIns="8465" rIns="0" bIns="0" rtlCol="0">
              <a:spAutoFit/>
            </a:bodyPr>
            <a:lstStyle/>
            <a:p>
              <a:pPr marL="8464" defTabSz="914126" eaLnBrk="1" fontAlgn="auto" hangingPunct="1">
                <a:spcBef>
                  <a:spcPts val="67"/>
                </a:spcBef>
                <a:spcAft>
                  <a:spcPts val="0"/>
                </a:spcAft>
                <a:defRPr/>
              </a:pPr>
              <a:r>
                <a:rPr sz="1400" b="1" spc="-7">
                  <a:solidFill>
                    <a:srgbClr val="415263"/>
                  </a:solidFill>
                  <a:latin typeface="Arial"/>
                  <a:cs typeface="Arial"/>
                </a:rPr>
                <a:t>Healthcare</a:t>
              </a:r>
              <a:endParaRPr sz="1400">
                <a:solidFill>
                  <a:prstClr val="black"/>
                </a:solidFill>
                <a:latin typeface="Arial"/>
                <a:cs typeface="Arial"/>
              </a:endParaRPr>
            </a:p>
          </p:txBody>
        </p:sp>
        <p:sp>
          <p:nvSpPr>
            <p:cNvPr id="8" name="object 8"/>
            <p:cNvSpPr txBox="1"/>
            <p:nvPr/>
          </p:nvSpPr>
          <p:spPr>
            <a:xfrm>
              <a:off x="3068481" y="3180701"/>
              <a:ext cx="1198568" cy="223935"/>
            </a:xfrm>
            <a:prstGeom prst="rect">
              <a:avLst/>
            </a:prstGeom>
          </p:spPr>
          <p:txBody>
            <a:bodyPr vert="horz" wrap="square" lIns="0" tIns="8465" rIns="0" bIns="0" rtlCol="0">
              <a:spAutoFit/>
            </a:bodyPr>
            <a:lstStyle/>
            <a:p>
              <a:pPr marL="8464" defTabSz="914126" eaLnBrk="1" fontAlgn="auto" hangingPunct="1">
                <a:spcBef>
                  <a:spcPts val="67"/>
                </a:spcBef>
                <a:spcAft>
                  <a:spcPts val="0"/>
                </a:spcAft>
                <a:defRPr/>
              </a:pPr>
              <a:r>
                <a:rPr sz="1400" b="1" spc="-7">
                  <a:solidFill>
                    <a:srgbClr val="415263"/>
                  </a:solidFill>
                  <a:latin typeface="Arial"/>
                  <a:cs typeface="Arial"/>
                </a:rPr>
                <a:t>Cybersecurity</a:t>
              </a:r>
              <a:endParaRPr sz="1400">
                <a:solidFill>
                  <a:prstClr val="black"/>
                </a:solidFill>
                <a:latin typeface="Arial"/>
                <a:cs typeface="Arial"/>
              </a:endParaRPr>
            </a:p>
          </p:txBody>
        </p:sp>
        <p:sp>
          <p:nvSpPr>
            <p:cNvPr id="9" name="object 9"/>
            <p:cNvSpPr txBox="1"/>
            <p:nvPr/>
          </p:nvSpPr>
          <p:spPr>
            <a:xfrm>
              <a:off x="2293130" y="4509937"/>
              <a:ext cx="1025046" cy="439323"/>
            </a:xfrm>
            <a:prstGeom prst="rect">
              <a:avLst/>
            </a:prstGeom>
          </p:spPr>
          <p:txBody>
            <a:bodyPr vert="horz" wrap="square" lIns="0" tIns="8465" rIns="0" bIns="0" rtlCol="0">
              <a:spAutoFit/>
            </a:bodyPr>
            <a:lstStyle/>
            <a:p>
              <a:pPr marL="31742" marR="3386" indent="-23701" defTabSz="914126" eaLnBrk="1" fontAlgn="auto" hangingPunct="1">
                <a:spcBef>
                  <a:spcPts val="67"/>
                </a:spcBef>
                <a:spcAft>
                  <a:spcPts val="0"/>
                </a:spcAft>
                <a:defRPr/>
              </a:pPr>
              <a:r>
                <a:rPr sz="1400" b="1" spc="-7">
                  <a:solidFill>
                    <a:srgbClr val="415263"/>
                  </a:solidFill>
                  <a:latin typeface="Arial"/>
                  <a:cs typeface="Arial"/>
                </a:rPr>
                <a:t>Information </a:t>
              </a:r>
              <a:r>
                <a:rPr sz="1400" b="1" spc="-20">
                  <a:solidFill>
                    <a:srgbClr val="415263"/>
                  </a:solidFill>
                  <a:latin typeface="Arial"/>
                  <a:cs typeface="Arial"/>
                </a:rPr>
                <a:t>Technology</a:t>
              </a:r>
              <a:endParaRPr sz="1400">
                <a:solidFill>
                  <a:prstClr val="black"/>
                </a:solidFill>
                <a:latin typeface="Arial"/>
                <a:cs typeface="Arial"/>
              </a:endParaRPr>
            </a:p>
          </p:txBody>
        </p:sp>
        <p:sp>
          <p:nvSpPr>
            <p:cNvPr id="10" name="object 10"/>
            <p:cNvSpPr txBox="1"/>
            <p:nvPr/>
          </p:nvSpPr>
          <p:spPr>
            <a:xfrm>
              <a:off x="4494777" y="3191721"/>
              <a:ext cx="1251471" cy="223935"/>
            </a:xfrm>
            <a:prstGeom prst="rect">
              <a:avLst/>
            </a:prstGeom>
          </p:spPr>
          <p:txBody>
            <a:bodyPr vert="horz" wrap="square" lIns="0" tIns="8465" rIns="0" bIns="0" rtlCol="0">
              <a:spAutoFit/>
            </a:bodyPr>
            <a:lstStyle/>
            <a:p>
              <a:pPr marL="8464" defTabSz="914126" eaLnBrk="1" fontAlgn="auto" hangingPunct="1">
                <a:spcBef>
                  <a:spcPts val="67"/>
                </a:spcBef>
                <a:spcAft>
                  <a:spcPts val="0"/>
                </a:spcAft>
                <a:defRPr/>
              </a:pPr>
              <a:r>
                <a:rPr sz="1400" b="1" spc="-7">
                  <a:solidFill>
                    <a:srgbClr val="415263"/>
                  </a:solidFill>
                  <a:latin typeface="Arial"/>
                  <a:cs typeface="Arial"/>
                </a:rPr>
                <a:t>Biotechnology</a:t>
              </a:r>
              <a:endParaRPr sz="1400">
                <a:solidFill>
                  <a:prstClr val="black"/>
                </a:solidFill>
                <a:latin typeface="Arial"/>
                <a:cs typeface="Arial"/>
              </a:endParaRPr>
            </a:p>
          </p:txBody>
        </p:sp>
        <p:sp>
          <p:nvSpPr>
            <p:cNvPr id="11" name="object 11"/>
            <p:cNvSpPr txBox="1"/>
            <p:nvPr/>
          </p:nvSpPr>
          <p:spPr>
            <a:xfrm>
              <a:off x="5995729" y="3197766"/>
              <a:ext cx="1260359" cy="223935"/>
            </a:xfrm>
            <a:prstGeom prst="rect">
              <a:avLst/>
            </a:prstGeom>
          </p:spPr>
          <p:txBody>
            <a:bodyPr vert="horz" wrap="square" lIns="0" tIns="8465" rIns="0" bIns="0" rtlCol="0">
              <a:spAutoFit/>
            </a:bodyPr>
            <a:lstStyle/>
            <a:p>
              <a:pPr marL="8464" defTabSz="914126" eaLnBrk="1" fontAlgn="auto" hangingPunct="1">
                <a:spcBef>
                  <a:spcPts val="67"/>
                </a:spcBef>
                <a:spcAft>
                  <a:spcPts val="0"/>
                </a:spcAft>
                <a:defRPr/>
              </a:pPr>
              <a:r>
                <a:rPr sz="1400" b="1" spc="-7">
                  <a:solidFill>
                    <a:srgbClr val="415263"/>
                  </a:solidFill>
                  <a:latin typeface="Arial"/>
                  <a:cs typeface="Arial"/>
                </a:rPr>
                <a:t>Transportation</a:t>
              </a:r>
              <a:endParaRPr sz="1400">
                <a:solidFill>
                  <a:prstClr val="black"/>
                </a:solidFill>
                <a:latin typeface="Arial"/>
                <a:cs typeface="Arial"/>
              </a:endParaRPr>
            </a:p>
          </p:txBody>
        </p:sp>
        <p:sp>
          <p:nvSpPr>
            <p:cNvPr id="12" name="object 12"/>
            <p:cNvSpPr txBox="1"/>
            <p:nvPr/>
          </p:nvSpPr>
          <p:spPr>
            <a:xfrm>
              <a:off x="7506636" y="3197766"/>
              <a:ext cx="1121965" cy="223935"/>
            </a:xfrm>
            <a:prstGeom prst="rect">
              <a:avLst/>
            </a:prstGeom>
          </p:spPr>
          <p:txBody>
            <a:bodyPr vert="horz" wrap="square" lIns="0" tIns="8465" rIns="0" bIns="0" rtlCol="0">
              <a:spAutoFit/>
            </a:bodyPr>
            <a:lstStyle/>
            <a:p>
              <a:pPr marL="8464" defTabSz="914126" eaLnBrk="1" fontAlgn="auto" hangingPunct="1">
                <a:spcBef>
                  <a:spcPts val="67"/>
                </a:spcBef>
                <a:spcAft>
                  <a:spcPts val="0"/>
                </a:spcAft>
                <a:defRPr/>
              </a:pPr>
              <a:r>
                <a:rPr sz="1400" b="1" spc="-7">
                  <a:solidFill>
                    <a:srgbClr val="415263"/>
                  </a:solidFill>
                  <a:latin typeface="Arial"/>
                  <a:cs typeface="Arial"/>
                </a:rPr>
                <a:t>Construction</a:t>
              </a:r>
              <a:endParaRPr sz="1400">
                <a:solidFill>
                  <a:prstClr val="black"/>
                </a:solidFill>
                <a:latin typeface="Arial"/>
                <a:cs typeface="Arial"/>
              </a:endParaRPr>
            </a:p>
          </p:txBody>
        </p:sp>
        <p:sp>
          <p:nvSpPr>
            <p:cNvPr id="13" name="object 13"/>
            <p:cNvSpPr txBox="1"/>
            <p:nvPr/>
          </p:nvSpPr>
          <p:spPr>
            <a:xfrm>
              <a:off x="898270" y="4509937"/>
              <a:ext cx="793120" cy="439323"/>
            </a:xfrm>
            <a:prstGeom prst="rect">
              <a:avLst/>
            </a:prstGeom>
          </p:spPr>
          <p:txBody>
            <a:bodyPr vert="horz" wrap="square" lIns="0" tIns="8465" rIns="0" bIns="0" rtlCol="0">
              <a:spAutoFit/>
            </a:bodyPr>
            <a:lstStyle/>
            <a:p>
              <a:pPr marL="53750" marR="3386" indent="-45708" defTabSz="914126" eaLnBrk="1" fontAlgn="auto" hangingPunct="1">
                <a:spcBef>
                  <a:spcPts val="67"/>
                </a:spcBef>
                <a:spcAft>
                  <a:spcPts val="0"/>
                </a:spcAft>
                <a:defRPr/>
              </a:pPr>
              <a:r>
                <a:rPr sz="1400" b="1" spc="-7">
                  <a:solidFill>
                    <a:srgbClr val="415263"/>
                  </a:solidFill>
                  <a:latin typeface="Arial"/>
                  <a:cs typeface="Arial"/>
                </a:rPr>
                <a:t>Financial Services</a:t>
              </a:r>
              <a:endParaRPr sz="1400">
                <a:solidFill>
                  <a:prstClr val="black"/>
                </a:solidFill>
                <a:latin typeface="Arial"/>
                <a:cs typeface="Arial"/>
              </a:endParaRPr>
            </a:p>
          </p:txBody>
        </p:sp>
        <p:sp>
          <p:nvSpPr>
            <p:cNvPr id="14" name="object 14"/>
            <p:cNvSpPr txBox="1"/>
            <p:nvPr/>
          </p:nvSpPr>
          <p:spPr>
            <a:xfrm>
              <a:off x="10067888" y="3194566"/>
              <a:ext cx="925166" cy="223935"/>
            </a:xfrm>
            <a:prstGeom prst="rect">
              <a:avLst/>
            </a:prstGeom>
          </p:spPr>
          <p:txBody>
            <a:bodyPr vert="horz" wrap="square" lIns="0" tIns="8465" rIns="0" bIns="0" rtlCol="0">
              <a:spAutoFit/>
            </a:bodyPr>
            <a:lstStyle/>
            <a:p>
              <a:pPr marL="8464" defTabSz="914126" eaLnBrk="1" fontAlgn="auto" hangingPunct="1">
                <a:spcBef>
                  <a:spcPts val="67"/>
                </a:spcBef>
                <a:spcAft>
                  <a:spcPts val="0"/>
                </a:spcAft>
                <a:defRPr/>
              </a:pPr>
              <a:r>
                <a:rPr sz="1400" b="1" spc="-7">
                  <a:solidFill>
                    <a:srgbClr val="415263"/>
                  </a:solidFill>
                  <a:latin typeface="Arial"/>
                  <a:cs typeface="Arial"/>
                </a:rPr>
                <a:t>Hospitality</a:t>
              </a:r>
              <a:endParaRPr sz="1400">
                <a:solidFill>
                  <a:prstClr val="black"/>
                </a:solidFill>
                <a:latin typeface="Arial"/>
                <a:cs typeface="Arial"/>
              </a:endParaRPr>
            </a:p>
          </p:txBody>
        </p:sp>
        <p:sp>
          <p:nvSpPr>
            <p:cNvPr id="15" name="object 15"/>
            <p:cNvSpPr txBox="1"/>
            <p:nvPr/>
          </p:nvSpPr>
          <p:spPr>
            <a:xfrm>
              <a:off x="8713895" y="4617631"/>
              <a:ext cx="1044938" cy="223935"/>
            </a:xfrm>
            <a:prstGeom prst="rect">
              <a:avLst/>
            </a:prstGeom>
          </p:spPr>
          <p:txBody>
            <a:bodyPr vert="horz" wrap="square" lIns="0" tIns="8465" rIns="0" bIns="0" rtlCol="0">
              <a:spAutoFit/>
            </a:bodyPr>
            <a:lstStyle/>
            <a:p>
              <a:pPr marL="8464" defTabSz="914126" eaLnBrk="1" fontAlgn="auto" hangingPunct="1">
                <a:spcBef>
                  <a:spcPts val="67"/>
                </a:spcBef>
                <a:spcAft>
                  <a:spcPts val="0"/>
                </a:spcAft>
                <a:defRPr/>
              </a:pPr>
              <a:r>
                <a:rPr sz="1400" b="1" spc="-7">
                  <a:solidFill>
                    <a:srgbClr val="415263"/>
                  </a:solidFill>
                  <a:latin typeface="Arial"/>
                  <a:cs typeface="Arial"/>
                </a:rPr>
                <a:t>Engineering</a:t>
              </a:r>
              <a:endParaRPr sz="1400">
                <a:solidFill>
                  <a:prstClr val="black"/>
                </a:solidFill>
                <a:latin typeface="Arial"/>
                <a:cs typeface="Arial"/>
              </a:endParaRPr>
            </a:p>
          </p:txBody>
        </p:sp>
        <p:sp>
          <p:nvSpPr>
            <p:cNvPr id="16" name="object 16"/>
            <p:cNvSpPr txBox="1"/>
            <p:nvPr/>
          </p:nvSpPr>
          <p:spPr>
            <a:xfrm>
              <a:off x="9018786" y="3178746"/>
              <a:ext cx="619599" cy="223935"/>
            </a:xfrm>
            <a:prstGeom prst="rect">
              <a:avLst/>
            </a:prstGeom>
          </p:spPr>
          <p:txBody>
            <a:bodyPr vert="horz" wrap="square" lIns="0" tIns="8465" rIns="0" bIns="0" rtlCol="0">
              <a:spAutoFit/>
            </a:bodyPr>
            <a:lstStyle/>
            <a:p>
              <a:pPr marL="8464" defTabSz="914126" eaLnBrk="1" fontAlgn="auto" hangingPunct="1">
                <a:spcBef>
                  <a:spcPts val="67"/>
                </a:spcBef>
                <a:spcAft>
                  <a:spcPts val="0"/>
                </a:spcAft>
                <a:defRPr/>
              </a:pPr>
              <a:r>
                <a:rPr sz="1400" b="1" spc="-7">
                  <a:solidFill>
                    <a:srgbClr val="415263"/>
                  </a:solidFill>
                  <a:latin typeface="Arial"/>
                  <a:cs typeface="Arial"/>
                </a:rPr>
                <a:t>Energy</a:t>
              </a:r>
              <a:endParaRPr sz="1400">
                <a:solidFill>
                  <a:prstClr val="black"/>
                </a:solidFill>
                <a:latin typeface="Arial"/>
                <a:cs typeface="Arial"/>
              </a:endParaRPr>
            </a:p>
          </p:txBody>
        </p:sp>
        <p:sp>
          <p:nvSpPr>
            <p:cNvPr id="18" name="object 18"/>
            <p:cNvSpPr txBox="1"/>
            <p:nvPr/>
          </p:nvSpPr>
          <p:spPr>
            <a:xfrm>
              <a:off x="4030927" y="4509937"/>
              <a:ext cx="1240890" cy="439323"/>
            </a:xfrm>
            <a:prstGeom prst="rect">
              <a:avLst/>
            </a:prstGeom>
          </p:spPr>
          <p:txBody>
            <a:bodyPr vert="horz" wrap="square" lIns="0" tIns="8465" rIns="0" bIns="0" rtlCol="0">
              <a:spAutoFit/>
            </a:bodyPr>
            <a:lstStyle/>
            <a:p>
              <a:pPr marL="8464" marR="3386" indent="163366" defTabSz="914126" eaLnBrk="1" fontAlgn="auto" hangingPunct="1">
                <a:spcBef>
                  <a:spcPts val="67"/>
                </a:spcBef>
                <a:spcAft>
                  <a:spcPts val="0"/>
                </a:spcAft>
                <a:defRPr/>
              </a:pPr>
              <a:r>
                <a:rPr sz="1400" b="1" spc="-7">
                  <a:solidFill>
                    <a:srgbClr val="415263"/>
                  </a:solidFill>
                  <a:latin typeface="Arial"/>
                  <a:cs typeface="Arial"/>
                </a:rPr>
                <a:t>Advanced Manufacturing</a:t>
              </a:r>
              <a:endParaRPr sz="1400">
                <a:solidFill>
                  <a:prstClr val="black"/>
                </a:solidFill>
                <a:latin typeface="Arial"/>
                <a:cs typeface="Arial"/>
              </a:endParaRPr>
            </a:p>
          </p:txBody>
        </p:sp>
        <p:sp>
          <p:nvSpPr>
            <p:cNvPr id="19" name="object 19"/>
            <p:cNvSpPr txBox="1"/>
            <p:nvPr/>
          </p:nvSpPr>
          <p:spPr>
            <a:xfrm>
              <a:off x="5604722" y="4509937"/>
              <a:ext cx="1153706" cy="439323"/>
            </a:xfrm>
            <a:prstGeom prst="rect">
              <a:avLst/>
            </a:prstGeom>
          </p:spPr>
          <p:txBody>
            <a:bodyPr vert="horz" wrap="square" lIns="0" tIns="8465" rIns="0" bIns="0" rtlCol="0">
              <a:spAutoFit/>
            </a:bodyPr>
            <a:lstStyle/>
            <a:p>
              <a:pPr marL="8464" marR="3386" indent="241662" defTabSz="914126" eaLnBrk="1" fontAlgn="auto" hangingPunct="1">
                <a:spcBef>
                  <a:spcPts val="67"/>
                </a:spcBef>
                <a:spcAft>
                  <a:spcPts val="0"/>
                </a:spcAft>
                <a:defRPr/>
              </a:pPr>
              <a:r>
                <a:rPr sz="1400" b="1" spc="-7">
                  <a:solidFill>
                    <a:srgbClr val="415263"/>
                  </a:solidFill>
                  <a:latin typeface="Arial"/>
                  <a:cs typeface="Arial"/>
                </a:rPr>
                <a:t>Critical </a:t>
              </a:r>
              <a:r>
                <a:rPr sz="1400" b="1">
                  <a:solidFill>
                    <a:srgbClr val="415263"/>
                  </a:solidFill>
                  <a:latin typeface="Arial"/>
                  <a:cs typeface="Arial"/>
                </a:rPr>
                <a:t>Supply</a:t>
              </a:r>
              <a:r>
                <a:rPr sz="1400" b="1" spc="-30">
                  <a:solidFill>
                    <a:srgbClr val="415263"/>
                  </a:solidFill>
                  <a:latin typeface="Arial"/>
                  <a:cs typeface="Arial"/>
                </a:rPr>
                <a:t> </a:t>
              </a:r>
              <a:r>
                <a:rPr sz="1400" b="1" spc="-7">
                  <a:solidFill>
                    <a:srgbClr val="415263"/>
                  </a:solidFill>
                  <a:latin typeface="Arial"/>
                  <a:cs typeface="Arial"/>
                </a:rPr>
                <a:t>Chain</a:t>
              </a:r>
              <a:endParaRPr sz="1400">
                <a:solidFill>
                  <a:prstClr val="black"/>
                </a:solidFill>
                <a:latin typeface="Arial"/>
                <a:cs typeface="Arial"/>
              </a:endParaRPr>
            </a:p>
          </p:txBody>
        </p:sp>
        <p:sp>
          <p:nvSpPr>
            <p:cNvPr id="20" name="object 20"/>
            <p:cNvSpPr txBox="1"/>
            <p:nvPr/>
          </p:nvSpPr>
          <p:spPr>
            <a:xfrm>
              <a:off x="7151403" y="4617631"/>
              <a:ext cx="1171058" cy="223935"/>
            </a:xfrm>
            <a:prstGeom prst="rect">
              <a:avLst/>
            </a:prstGeom>
          </p:spPr>
          <p:txBody>
            <a:bodyPr vert="horz" wrap="square" lIns="0" tIns="8465" rIns="0" bIns="0" rtlCol="0">
              <a:spAutoFit/>
            </a:bodyPr>
            <a:lstStyle/>
            <a:p>
              <a:pPr marL="8464" defTabSz="914126" eaLnBrk="1" fontAlgn="auto" hangingPunct="1">
                <a:spcBef>
                  <a:spcPts val="67"/>
                </a:spcBef>
                <a:spcAft>
                  <a:spcPts val="0"/>
                </a:spcAft>
                <a:defRPr/>
              </a:pPr>
              <a:r>
                <a:rPr sz="1400" b="1" spc="-7">
                  <a:solidFill>
                    <a:srgbClr val="415263"/>
                  </a:solidFill>
                  <a:latin typeface="Arial"/>
                  <a:cs typeface="Arial"/>
                </a:rPr>
                <a:t>Infrastructure</a:t>
              </a:r>
              <a:endParaRPr sz="1400">
                <a:solidFill>
                  <a:prstClr val="black"/>
                </a:solidFill>
                <a:latin typeface="Arial"/>
                <a:cs typeface="Arial"/>
              </a:endParaRPr>
            </a:p>
          </p:txBody>
        </p:sp>
        <p:sp>
          <p:nvSpPr>
            <p:cNvPr id="22" name="object 22"/>
            <p:cNvSpPr/>
            <p:nvPr/>
          </p:nvSpPr>
          <p:spPr>
            <a:xfrm>
              <a:off x="7800054" y="2570570"/>
              <a:ext cx="455388" cy="457081"/>
            </a:xfrm>
            <a:custGeom>
              <a:avLst/>
              <a:gdLst/>
              <a:ahLst/>
              <a:cxnLst/>
              <a:rect l="l" t="t" r="r" b="b"/>
              <a:pathLst>
                <a:path w="683259" h="685800">
                  <a:moveTo>
                    <a:pt x="95491" y="610933"/>
                  </a:moveTo>
                  <a:lnTo>
                    <a:pt x="73240" y="588632"/>
                  </a:lnTo>
                  <a:lnTo>
                    <a:pt x="50990" y="610933"/>
                  </a:lnTo>
                  <a:lnTo>
                    <a:pt x="73240" y="633234"/>
                  </a:lnTo>
                  <a:lnTo>
                    <a:pt x="95491" y="610933"/>
                  </a:lnTo>
                  <a:close/>
                </a:path>
                <a:path w="683259" h="685800">
                  <a:moveTo>
                    <a:pt x="328587" y="444423"/>
                  </a:moveTo>
                  <a:lnTo>
                    <a:pt x="306400" y="422198"/>
                  </a:lnTo>
                  <a:lnTo>
                    <a:pt x="85178" y="644398"/>
                  </a:lnTo>
                  <a:lnTo>
                    <a:pt x="74764" y="651332"/>
                  </a:lnTo>
                  <a:lnTo>
                    <a:pt x="62890" y="653643"/>
                  </a:lnTo>
                  <a:lnTo>
                    <a:pt x="51054" y="651332"/>
                  </a:lnTo>
                  <a:lnTo>
                    <a:pt x="40640" y="644398"/>
                  </a:lnTo>
                  <a:lnTo>
                    <a:pt x="33782" y="633996"/>
                  </a:lnTo>
                  <a:lnTo>
                    <a:pt x="31496" y="622160"/>
                  </a:lnTo>
                  <a:lnTo>
                    <a:pt x="33782" y="610336"/>
                  </a:lnTo>
                  <a:lnTo>
                    <a:pt x="40640" y="599922"/>
                  </a:lnTo>
                  <a:lnTo>
                    <a:pt x="263918" y="376135"/>
                  </a:lnTo>
                  <a:lnTo>
                    <a:pt x="241731" y="353745"/>
                  </a:lnTo>
                  <a:lnTo>
                    <a:pt x="18453" y="577532"/>
                  </a:lnTo>
                  <a:lnTo>
                    <a:pt x="0" y="622211"/>
                  </a:lnTo>
                  <a:lnTo>
                    <a:pt x="4965" y="646760"/>
                  </a:lnTo>
                  <a:lnTo>
                    <a:pt x="18465" y="666800"/>
                  </a:lnTo>
                  <a:lnTo>
                    <a:pt x="38481" y="680313"/>
                  </a:lnTo>
                  <a:lnTo>
                    <a:pt x="62992" y="685253"/>
                  </a:lnTo>
                  <a:lnTo>
                    <a:pt x="75107" y="683945"/>
                  </a:lnTo>
                  <a:lnTo>
                    <a:pt x="86639" y="680377"/>
                  </a:lnTo>
                  <a:lnTo>
                    <a:pt x="97294" y="674674"/>
                  </a:lnTo>
                  <a:lnTo>
                    <a:pt x="106730" y="666953"/>
                  </a:lnTo>
                  <a:lnTo>
                    <a:pt x="119989" y="653643"/>
                  </a:lnTo>
                  <a:lnTo>
                    <a:pt x="328587" y="444423"/>
                  </a:lnTo>
                  <a:close/>
                </a:path>
                <a:path w="683259" h="685800">
                  <a:moveTo>
                    <a:pt x="666623" y="619290"/>
                  </a:moveTo>
                  <a:lnTo>
                    <a:pt x="662203" y="596557"/>
                  </a:lnTo>
                  <a:lnTo>
                    <a:pt x="648944" y="576592"/>
                  </a:lnTo>
                  <a:lnTo>
                    <a:pt x="636117" y="563740"/>
                  </a:lnTo>
                  <a:lnTo>
                    <a:pt x="636117" y="621766"/>
                  </a:lnTo>
                  <a:lnTo>
                    <a:pt x="633476" y="632498"/>
                  </a:lnTo>
                  <a:lnTo>
                    <a:pt x="626681" y="641718"/>
                  </a:lnTo>
                  <a:lnTo>
                    <a:pt x="616851" y="647573"/>
                  </a:lnTo>
                  <a:lnTo>
                    <a:pt x="605917" y="649135"/>
                  </a:lnTo>
                  <a:lnTo>
                    <a:pt x="595210" y="646480"/>
                  </a:lnTo>
                  <a:lnTo>
                    <a:pt x="586003" y="639673"/>
                  </a:lnTo>
                  <a:lnTo>
                    <a:pt x="460133" y="513499"/>
                  </a:lnTo>
                  <a:lnTo>
                    <a:pt x="457123" y="510857"/>
                  </a:lnTo>
                  <a:lnTo>
                    <a:pt x="451815" y="509498"/>
                  </a:lnTo>
                  <a:lnTo>
                    <a:pt x="440499" y="509003"/>
                  </a:lnTo>
                  <a:lnTo>
                    <a:pt x="419531" y="508927"/>
                  </a:lnTo>
                  <a:lnTo>
                    <a:pt x="411988" y="508304"/>
                  </a:lnTo>
                  <a:lnTo>
                    <a:pt x="404749" y="492531"/>
                  </a:lnTo>
                  <a:lnTo>
                    <a:pt x="477913" y="419201"/>
                  </a:lnTo>
                  <a:lnTo>
                    <a:pt x="496163" y="425500"/>
                  </a:lnTo>
                  <a:lnTo>
                    <a:pt x="496277" y="450481"/>
                  </a:lnTo>
                  <a:lnTo>
                    <a:pt x="496874" y="463765"/>
                  </a:lnTo>
                  <a:lnTo>
                    <a:pt x="498284" y="469747"/>
                  </a:lnTo>
                  <a:lnTo>
                    <a:pt x="500888" y="472821"/>
                  </a:lnTo>
                  <a:lnTo>
                    <a:pt x="626757" y="598982"/>
                  </a:lnTo>
                  <a:lnTo>
                    <a:pt x="628103" y="600265"/>
                  </a:lnTo>
                  <a:lnTo>
                    <a:pt x="628713" y="600951"/>
                  </a:lnTo>
                  <a:lnTo>
                    <a:pt x="634555" y="610806"/>
                  </a:lnTo>
                  <a:lnTo>
                    <a:pt x="636117" y="621766"/>
                  </a:lnTo>
                  <a:lnTo>
                    <a:pt x="636117" y="563740"/>
                  </a:lnTo>
                  <a:lnTo>
                    <a:pt x="527634" y="454990"/>
                  </a:lnTo>
                  <a:lnTo>
                    <a:pt x="527634" y="419201"/>
                  </a:lnTo>
                  <a:lnTo>
                    <a:pt x="527634" y="403110"/>
                  </a:lnTo>
                  <a:lnTo>
                    <a:pt x="517093" y="399326"/>
                  </a:lnTo>
                  <a:lnTo>
                    <a:pt x="489508" y="389953"/>
                  </a:lnTo>
                  <a:lnTo>
                    <a:pt x="474624" y="385876"/>
                  </a:lnTo>
                  <a:lnTo>
                    <a:pt x="467321" y="386245"/>
                  </a:lnTo>
                  <a:lnTo>
                    <a:pt x="462495" y="390182"/>
                  </a:lnTo>
                  <a:lnTo>
                    <a:pt x="454850" y="397840"/>
                  </a:lnTo>
                  <a:lnTo>
                    <a:pt x="432676" y="375615"/>
                  </a:lnTo>
                  <a:lnTo>
                    <a:pt x="432676" y="420065"/>
                  </a:lnTo>
                  <a:lnTo>
                    <a:pt x="407644" y="445147"/>
                  </a:lnTo>
                  <a:lnTo>
                    <a:pt x="142913" y="179641"/>
                  </a:lnTo>
                  <a:lnTo>
                    <a:pt x="97282" y="164503"/>
                  </a:lnTo>
                  <a:lnTo>
                    <a:pt x="44411" y="85013"/>
                  </a:lnTo>
                  <a:lnTo>
                    <a:pt x="73367" y="56007"/>
                  </a:lnTo>
                  <a:lnTo>
                    <a:pt x="152666" y="108991"/>
                  </a:lnTo>
                  <a:lnTo>
                    <a:pt x="167779" y="154724"/>
                  </a:lnTo>
                  <a:lnTo>
                    <a:pt x="432676" y="420065"/>
                  </a:lnTo>
                  <a:lnTo>
                    <a:pt x="432676" y="375615"/>
                  </a:lnTo>
                  <a:lnTo>
                    <a:pt x="195313" y="137693"/>
                  </a:lnTo>
                  <a:lnTo>
                    <a:pt x="179108" y="88646"/>
                  </a:lnTo>
                  <a:lnTo>
                    <a:pt x="69430" y="15468"/>
                  </a:lnTo>
                  <a:lnTo>
                    <a:pt x="3975" y="81076"/>
                  </a:lnTo>
                  <a:lnTo>
                    <a:pt x="77000" y="190995"/>
                  </a:lnTo>
                  <a:lnTo>
                    <a:pt x="125920" y="207238"/>
                  </a:lnTo>
                  <a:lnTo>
                    <a:pt x="385470" y="467385"/>
                  </a:lnTo>
                  <a:lnTo>
                    <a:pt x="375005" y="477862"/>
                  </a:lnTo>
                  <a:lnTo>
                    <a:pt x="370776" y="483044"/>
                  </a:lnTo>
                  <a:lnTo>
                    <a:pt x="370662" y="490321"/>
                  </a:lnTo>
                  <a:lnTo>
                    <a:pt x="375831" y="504698"/>
                  </a:lnTo>
                  <a:lnTo>
                    <a:pt x="387438" y="531164"/>
                  </a:lnTo>
                  <a:lnTo>
                    <a:pt x="391680" y="540473"/>
                  </a:lnTo>
                  <a:lnTo>
                    <a:pt x="442506" y="540473"/>
                  </a:lnTo>
                  <a:lnTo>
                    <a:pt x="563765" y="662000"/>
                  </a:lnTo>
                  <a:lnTo>
                    <a:pt x="572947" y="669569"/>
                  </a:lnTo>
                  <a:lnTo>
                    <a:pt x="583311" y="675132"/>
                  </a:lnTo>
                  <a:lnTo>
                    <a:pt x="594525" y="678548"/>
                  </a:lnTo>
                  <a:lnTo>
                    <a:pt x="606310" y="679729"/>
                  </a:lnTo>
                  <a:lnTo>
                    <a:pt x="618147" y="678561"/>
                  </a:lnTo>
                  <a:lnTo>
                    <a:pt x="629412" y="675132"/>
                  </a:lnTo>
                  <a:lnTo>
                    <a:pt x="639775" y="669594"/>
                  </a:lnTo>
                  <a:lnTo>
                    <a:pt x="649008" y="662000"/>
                  </a:lnTo>
                  <a:lnTo>
                    <a:pt x="657517" y="649135"/>
                  </a:lnTo>
                  <a:lnTo>
                    <a:pt x="662228" y="642023"/>
                  </a:lnTo>
                  <a:lnTo>
                    <a:pt x="666623" y="619290"/>
                  </a:lnTo>
                  <a:close/>
                </a:path>
                <a:path w="683259" h="685800">
                  <a:moveTo>
                    <a:pt x="682980" y="150380"/>
                  </a:moveTo>
                  <a:lnTo>
                    <a:pt x="681266" y="122237"/>
                  </a:lnTo>
                  <a:lnTo>
                    <a:pt x="680885" y="115925"/>
                  </a:lnTo>
                  <a:lnTo>
                    <a:pt x="679627" y="109855"/>
                  </a:lnTo>
                  <a:lnTo>
                    <a:pt x="676605" y="104292"/>
                  </a:lnTo>
                  <a:lnTo>
                    <a:pt x="672198" y="99923"/>
                  </a:lnTo>
                  <a:lnTo>
                    <a:pt x="661758" y="93040"/>
                  </a:lnTo>
                  <a:lnTo>
                    <a:pt x="649909" y="90805"/>
                  </a:lnTo>
                  <a:lnTo>
                    <a:pt x="638086" y="93167"/>
                  </a:lnTo>
                  <a:lnTo>
                    <a:pt x="627710" y="100152"/>
                  </a:lnTo>
                  <a:lnTo>
                    <a:pt x="574840" y="152984"/>
                  </a:lnTo>
                  <a:lnTo>
                    <a:pt x="530466" y="108356"/>
                  </a:lnTo>
                  <a:lnTo>
                    <a:pt x="583018" y="55524"/>
                  </a:lnTo>
                  <a:lnTo>
                    <a:pt x="587514" y="51104"/>
                  </a:lnTo>
                  <a:lnTo>
                    <a:pt x="590600" y="45453"/>
                  </a:lnTo>
                  <a:lnTo>
                    <a:pt x="591858" y="39243"/>
                  </a:lnTo>
                  <a:lnTo>
                    <a:pt x="591870" y="31762"/>
                  </a:lnTo>
                  <a:lnTo>
                    <a:pt x="591870" y="26733"/>
                  </a:lnTo>
                  <a:lnTo>
                    <a:pt x="587260" y="15557"/>
                  </a:lnTo>
                  <a:lnTo>
                    <a:pt x="578789" y="6934"/>
                  </a:lnTo>
                  <a:lnTo>
                    <a:pt x="567283" y="2057"/>
                  </a:lnTo>
                  <a:lnTo>
                    <a:pt x="532892" y="0"/>
                  </a:lnTo>
                  <a:lnTo>
                    <a:pt x="499478" y="6197"/>
                  </a:lnTo>
                  <a:lnTo>
                    <a:pt x="441401" y="41490"/>
                  </a:lnTo>
                  <a:lnTo>
                    <a:pt x="418490" y="72224"/>
                  </a:lnTo>
                  <a:lnTo>
                    <a:pt x="403275" y="145097"/>
                  </a:lnTo>
                  <a:lnTo>
                    <a:pt x="411988" y="182473"/>
                  </a:lnTo>
                  <a:lnTo>
                    <a:pt x="339763" y="254863"/>
                  </a:lnTo>
                  <a:lnTo>
                    <a:pt x="434009" y="204876"/>
                  </a:lnTo>
                  <a:lnTo>
                    <a:pt x="443115" y="180568"/>
                  </a:lnTo>
                  <a:lnTo>
                    <a:pt x="441248" y="171754"/>
                  </a:lnTo>
                  <a:lnTo>
                    <a:pt x="434403" y="143154"/>
                  </a:lnTo>
                  <a:lnTo>
                    <a:pt x="436079" y="114388"/>
                  </a:lnTo>
                  <a:lnTo>
                    <a:pt x="463435" y="63728"/>
                  </a:lnTo>
                  <a:lnTo>
                    <a:pt x="508330" y="36563"/>
                  </a:lnTo>
                  <a:lnTo>
                    <a:pt x="534123" y="31762"/>
                  </a:lnTo>
                  <a:lnTo>
                    <a:pt x="560679" y="33286"/>
                  </a:lnTo>
                  <a:lnTo>
                    <a:pt x="507961" y="86118"/>
                  </a:lnTo>
                  <a:lnTo>
                    <a:pt x="501027" y="96583"/>
                  </a:lnTo>
                  <a:lnTo>
                    <a:pt x="552500" y="175221"/>
                  </a:lnTo>
                  <a:lnTo>
                    <a:pt x="574776" y="184467"/>
                  </a:lnTo>
                  <a:lnTo>
                    <a:pt x="586613" y="182156"/>
                  </a:lnTo>
                  <a:lnTo>
                    <a:pt x="597027" y="175221"/>
                  </a:lnTo>
                  <a:lnTo>
                    <a:pt x="619137" y="152984"/>
                  </a:lnTo>
                  <a:lnTo>
                    <a:pt x="649732" y="122237"/>
                  </a:lnTo>
                  <a:lnTo>
                    <a:pt x="646430" y="174802"/>
                  </a:lnTo>
                  <a:lnTo>
                    <a:pt x="619213" y="219849"/>
                  </a:lnTo>
                  <a:lnTo>
                    <a:pt x="568769" y="247383"/>
                  </a:lnTo>
                  <a:lnTo>
                    <a:pt x="540092" y="249034"/>
                  </a:lnTo>
                  <a:lnTo>
                    <a:pt x="511581" y="242087"/>
                  </a:lnTo>
                  <a:lnTo>
                    <a:pt x="502780" y="240258"/>
                  </a:lnTo>
                  <a:lnTo>
                    <a:pt x="493979" y="240969"/>
                  </a:lnTo>
                  <a:lnTo>
                    <a:pt x="485724" y="244081"/>
                  </a:lnTo>
                  <a:lnTo>
                    <a:pt x="478536" y="249504"/>
                  </a:lnTo>
                  <a:lnTo>
                    <a:pt x="406323" y="321729"/>
                  </a:lnTo>
                  <a:lnTo>
                    <a:pt x="428663" y="344131"/>
                  </a:lnTo>
                  <a:lnTo>
                    <a:pt x="501357" y="271741"/>
                  </a:lnTo>
                  <a:lnTo>
                    <a:pt x="538581" y="280314"/>
                  </a:lnTo>
                  <a:lnTo>
                    <a:pt x="575945" y="277901"/>
                  </a:lnTo>
                  <a:lnTo>
                    <a:pt x="592721" y="271741"/>
                  </a:lnTo>
                  <a:lnTo>
                    <a:pt x="611098" y="264998"/>
                  </a:lnTo>
                  <a:lnTo>
                    <a:pt x="632434" y="249034"/>
                  </a:lnTo>
                  <a:lnTo>
                    <a:pt x="641705" y="242087"/>
                  </a:lnTo>
                  <a:lnTo>
                    <a:pt x="662940" y="214909"/>
                  </a:lnTo>
                  <a:lnTo>
                    <a:pt x="676846" y="183857"/>
                  </a:lnTo>
                  <a:lnTo>
                    <a:pt x="682980" y="150380"/>
                  </a:lnTo>
                  <a:close/>
                </a:path>
              </a:pathLst>
            </a:custGeom>
            <a:solidFill>
              <a:srgbClr val="C0504D"/>
            </a:solidFill>
          </p:spPr>
          <p:txBody>
            <a:bodyPr wrap="square" lIns="0" tIns="0" rIns="0" bIns="0" rtlCol="0"/>
            <a:lstStyle/>
            <a:p>
              <a:pPr defTabSz="914126" eaLnBrk="1" fontAlgn="auto" hangingPunct="1">
                <a:spcBef>
                  <a:spcPts val="0"/>
                </a:spcBef>
                <a:spcAft>
                  <a:spcPts val="0"/>
                </a:spcAft>
                <a:defRPr/>
              </a:pPr>
              <a:endParaRPr sz="1200">
                <a:solidFill>
                  <a:prstClr val="black"/>
                </a:solidFill>
                <a:latin typeface="Calibri"/>
              </a:endParaRPr>
            </a:p>
          </p:txBody>
        </p:sp>
        <p:grpSp>
          <p:nvGrpSpPr>
            <p:cNvPr id="51" name="Group 50">
              <a:extLst>
                <a:ext uri="{FF2B5EF4-FFF2-40B4-BE49-F238E27FC236}">
                  <a16:creationId xmlns:a16="http://schemas.microsoft.com/office/drawing/2014/main" id="{2A882F9E-A783-56D4-9AF1-7F0E03911DAF}"/>
                </a:ext>
              </a:extLst>
            </p:cNvPr>
            <p:cNvGrpSpPr/>
            <p:nvPr/>
          </p:nvGrpSpPr>
          <p:grpSpPr>
            <a:xfrm>
              <a:off x="2262603" y="2624285"/>
              <a:ext cx="390457" cy="434650"/>
              <a:chOff x="2262603" y="2624285"/>
              <a:chExt cx="390457" cy="434650"/>
            </a:xfrm>
          </p:grpSpPr>
          <p:sp>
            <p:nvSpPr>
              <p:cNvPr id="23" name="object 23"/>
              <p:cNvSpPr/>
              <p:nvPr/>
            </p:nvSpPr>
            <p:spPr>
              <a:xfrm>
                <a:off x="2345377" y="2907057"/>
                <a:ext cx="307683" cy="151513"/>
              </a:xfrm>
              <a:custGeom>
                <a:avLst/>
                <a:gdLst/>
                <a:ahLst/>
                <a:cxnLst/>
                <a:rect l="l" t="t" r="r" b="b"/>
                <a:pathLst>
                  <a:path w="461645" h="227329">
                    <a:moveTo>
                      <a:pt x="461568" y="113614"/>
                    </a:moveTo>
                    <a:lnTo>
                      <a:pt x="452653" y="69380"/>
                    </a:lnTo>
                    <a:lnTo>
                      <a:pt x="440550" y="51409"/>
                    </a:lnTo>
                    <a:lnTo>
                      <a:pt x="440550" y="119176"/>
                    </a:lnTo>
                    <a:lnTo>
                      <a:pt x="431711" y="152819"/>
                    </a:lnTo>
                    <a:lnTo>
                      <a:pt x="411365" y="179514"/>
                    </a:lnTo>
                    <a:lnTo>
                      <a:pt x="382511" y="196634"/>
                    </a:lnTo>
                    <a:lnTo>
                      <a:pt x="348119" y="201510"/>
                    </a:lnTo>
                    <a:lnTo>
                      <a:pt x="243789" y="201510"/>
                    </a:lnTo>
                    <a:lnTo>
                      <a:pt x="243903" y="26479"/>
                    </a:lnTo>
                    <a:lnTo>
                      <a:pt x="348119" y="26606"/>
                    </a:lnTo>
                    <a:lnTo>
                      <a:pt x="351523" y="26403"/>
                    </a:lnTo>
                    <a:lnTo>
                      <a:pt x="354926" y="26403"/>
                    </a:lnTo>
                    <a:lnTo>
                      <a:pt x="358330" y="26606"/>
                    </a:lnTo>
                    <a:lnTo>
                      <a:pt x="391934" y="35471"/>
                    </a:lnTo>
                    <a:lnTo>
                      <a:pt x="418604" y="55841"/>
                    </a:lnTo>
                    <a:lnTo>
                      <a:pt x="435686" y="84734"/>
                    </a:lnTo>
                    <a:lnTo>
                      <a:pt x="440550" y="119176"/>
                    </a:lnTo>
                    <a:lnTo>
                      <a:pt x="440550" y="51409"/>
                    </a:lnTo>
                    <a:lnTo>
                      <a:pt x="428345" y="33274"/>
                    </a:lnTo>
                    <a:lnTo>
                      <a:pt x="418172" y="26403"/>
                    </a:lnTo>
                    <a:lnTo>
                      <a:pt x="418033" y="26314"/>
                    </a:lnTo>
                    <a:lnTo>
                      <a:pt x="392290" y="8928"/>
                    </a:lnTo>
                    <a:lnTo>
                      <a:pt x="348119" y="0"/>
                    </a:lnTo>
                    <a:lnTo>
                      <a:pt x="238048" y="0"/>
                    </a:lnTo>
                    <a:lnTo>
                      <a:pt x="223532" y="0"/>
                    </a:lnTo>
                    <a:lnTo>
                      <a:pt x="217779" y="0"/>
                    </a:lnTo>
                    <a:lnTo>
                      <a:pt x="217779" y="201510"/>
                    </a:lnTo>
                    <a:lnTo>
                      <a:pt x="113461" y="201510"/>
                    </a:lnTo>
                    <a:lnTo>
                      <a:pt x="64909" y="186829"/>
                    </a:lnTo>
                    <a:lnTo>
                      <a:pt x="32308" y="147027"/>
                    </a:lnTo>
                    <a:lnTo>
                      <a:pt x="25654" y="112991"/>
                    </a:lnTo>
                    <a:lnTo>
                      <a:pt x="32753" y="79057"/>
                    </a:lnTo>
                    <a:lnTo>
                      <a:pt x="51625" y="51447"/>
                    </a:lnTo>
                    <a:lnTo>
                      <a:pt x="79476" y="32931"/>
                    </a:lnTo>
                    <a:lnTo>
                      <a:pt x="113461" y="26314"/>
                    </a:lnTo>
                    <a:lnTo>
                      <a:pt x="217665" y="26454"/>
                    </a:lnTo>
                    <a:lnTo>
                      <a:pt x="217779" y="201510"/>
                    </a:lnTo>
                    <a:lnTo>
                      <a:pt x="217779" y="0"/>
                    </a:lnTo>
                    <a:lnTo>
                      <a:pt x="113461" y="0"/>
                    </a:lnTo>
                    <a:lnTo>
                      <a:pt x="69291" y="8928"/>
                    </a:lnTo>
                    <a:lnTo>
                      <a:pt x="33235" y="33274"/>
                    </a:lnTo>
                    <a:lnTo>
                      <a:pt x="8915" y="69380"/>
                    </a:lnTo>
                    <a:lnTo>
                      <a:pt x="0" y="113614"/>
                    </a:lnTo>
                    <a:lnTo>
                      <a:pt x="8915" y="157835"/>
                    </a:lnTo>
                    <a:lnTo>
                      <a:pt x="33235" y="193954"/>
                    </a:lnTo>
                    <a:lnTo>
                      <a:pt x="69291" y="218300"/>
                    </a:lnTo>
                    <a:lnTo>
                      <a:pt x="113461" y="227228"/>
                    </a:lnTo>
                    <a:lnTo>
                      <a:pt x="223659" y="227228"/>
                    </a:lnTo>
                    <a:lnTo>
                      <a:pt x="230784" y="227228"/>
                    </a:lnTo>
                    <a:lnTo>
                      <a:pt x="237921" y="227228"/>
                    </a:lnTo>
                    <a:lnTo>
                      <a:pt x="348119" y="227228"/>
                    </a:lnTo>
                    <a:lnTo>
                      <a:pt x="392290" y="218300"/>
                    </a:lnTo>
                    <a:lnTo>
                      <a:pt x="417144" y="201510"/>
                    </a:lnTo>
                    <a:lnTo>
                      <a:pt x="428345" y="193954"/>
                    </a:lnTo>
                    <a:lnTo>
                      <a:pt x="452653" y="157835"/>
                    </a:lnTo>
                    <a:lnTo>
                      <a:pt x="461568" y="113614"/>
                    </a:lnTo>
                    <a:close/>
                  </a:path>
                </a:pathLst>
              </a:custGeom>
              <a:solidFill>
                <a:srgbClr val="9BBA58"/>
              </a:solidFill>
            </p:spPr>
            <p:txBody>
              <a:bodyPr wrap="square" lIns="0" tIns="0" rIns="0" bIns="0" rtlCol="0"/>
              <a:lstStyle/>
              <a:p>
                <a:pPr defTabSz="914126" eaLnBrk="1" fontAlgn="auto" hangingPunct="1">
                  <a:spcBef>
                    <a:spcPts val="0"/>
                  </a:spcBef>
                  <a:spcAft>
                    <a:spcPts val="0"/>
                  </a:spcAft>
                  <a:defRPr/>
                </a:pPr>
                <a:endParaRPr sz="1200">
                  <a:solidFill>
                    <a:prstClr val="black"/>
                  </a:solidFill>
                  <a:latin typeface="Calibri"/>
                </a:endParaRPr>
              </a:p>
            </p:txBody>
          </p:sp>
          <p:pic>
            <p:nvPicPr>
              <p:cNvPr id="24" name="object 24"/>
              <p:cNvPicPr/>
              <p:nvPr/>
            </p:nvPicPr>
            <p:blipFill>
              <a:blip r:embed="rId6" cstate="print"/>
              <a:stretch>
                <a:fillRect/>
              </a:stretch>
            </p:blipFill>
            <p:spPr>
              <a:xfrm>
                <a:off x="2558498" y="2945710"/>
                <a:ext cx="54522" cy="54600"/>
              </a:xfrm>
              <a:prstGeom prst="rect">
                <a:avLst/>
              </a:prstGeom>
            </p:spPr>
          </p:pic>
          <p:sp>
            <p:nvSpPr>
              <p:cNvPr id="25" name="object 25"/>
              <p:cNvSpPr/>
              <p:nvPr/>
            </p:nvSpPr>
            <p:spPr>
              <a:xfrm>
                <a:off x="2262603" y="2624285"/>
                <a:ext cx="245469" cy="434650"/>
              </a:xfrm>
              <a:custGeom>
                <a:avLst/>
                <a:gdLst/>
                <a:ahLst/>
                <a:cxnLst/>
                <a:rect l="l" t="t" r="r" b="b"/>
                <a:pathLst>
                  <a:path w="368300" h="652145">
                    <a:moveTo>
                      <a:pt x="299605" y="307987"/>
                    </a:moveTo>
                    <a:lnTo>
                      <a:pt x="294678" y="301294"/>
                    </a:lnTo>
                    <a:lnTo>
                      <a:pt x="287515" y="300177"/>
                    </a:lnTo>
                    <a:lnTo>
                      <a:pt x="79298" y="299974"/>
                    </a:lnTo>
                    <a:lnTo>
                      <a:pt x="69469" y="301294"/>
                    </a:lnTo>
                    <a:lnTo>
                      <a:pt x="64554" y="307987"/>
                    </a:lnTo>
                    <a:lnTo>
                      <a:pt x="66725" y="322338"/>
                    </a:lnTo>
                    <a:lnTo>
                      <a:pt x="73444" y="327304"/>
                    </a:lnTo>
                    <a:lnTo>
                      <a:pt x="80606" y="326199"/>
                    </a:lnTo>
                    <a:lnTo>
                      <a:pt x="287515" y="326199"/>
                    </a:lnTo>
                    <a:lnTo>
                      <a:pt x="293179" y="325323"/>
                    </a:lnTo>
                    <a:lnTo>
                      <a:pt x="297662" y="320878"/>
                    </a:lnTo>
                    <a:lnTo>
                      <a:pt x="299605" y="307987"/>
                    </a:lnTo>
                    <a:close/>
                  </a:path>
                  <a:path w="368300" h="652145">
                    <a:moveTo>
                      <a:pt x="368122" y="274472"/>
                    </a:moveTo>
                    <a:lnTo>
                      <a:pt x="362038" y="241300"/>
                    </a:lnTo>
                    <a:lnTo>
                      <a:pt x="345224" y="213233"/>
                    </a:lnTo>
                    <a:lnTo>
                      <a:pt x="319773" y="192684"/>
                    </a:lnTo>
                    <a:lnTo>
                      <a:pt x="287807" y="182079"/>
                    </a:lnTo>
                    <a:lnTo>
                      <a:pt x="287807" y="120497"/>
                    </a:lnTo>
                    <a:lnTo>
                      <a:pt x="317068" y="120497"/>
                    </a:lnTo>
                    <a:lnTo>
                      <a:pt x="324142" y="120307"/>
                    </a:lnTo>
                    <a:lnTo>
                      <a:pt x="329780" y="114427"/>
                    </a:lnTo>
                    <a:lnTo>
                      <a:pt x="329615" y="107937"/>
                    </a:lnTo>
                    <a:lnTo>
                      <a:pt x="329603" y="94475"/>
                    </a:lnTo>
                    <a:lnTo>
                      <a:pt x="329603" y="26009"/>
                    </a:lnTo>
                    <a:lnTo>
                      <a:pt x="329603" y="5765"/>
                    </a:lnTo>
                    <a:lnTo>
                      <a:pt x="323875" y="0"/>
                    </a:lnTo>
                    <a:lnTo>
                      <a:pt x="303034" y="0"/>
                    </a:lnTo>
                    <a:lnTo>
                      <a:pt x="303034" y="26009"/>
                    </a:lnTo>
                    <a:lnTo>
                      <a:pt x="303034" y="94475"/>
                    </a:lnTo>
                    <a:lnTo>
                      <a:pt x="281927" y="94475"/>
                    </a:lnTo>
                    <a:lnTo>
                      <a:pt x="85890" y="94475"/>
                    </a:lnTo>
                    <a:lnTo>
                      <a:pt x="64185" y="94475"/>
                    </a:lnTo>
                    <a:lnTo>
                      <a:pt x="64185" y="26009"/>
                    </a:lnTo>
                    <a:lnTo>
                      <a:pt x="303034" y="26009"/>
                    </a:lnTo>
                    <a:lnTo>
                      <a:pt x="303034" y="0"/>
                    </a:lnTo>
                    <a:lnTo>
                      <a:pt x="43942" y="0"/>
                    </a:lnTo>
                    <a:lnTo>
                      <a:pt x="38214" y="5765"/>
                    </a:lnTo>
                    <a:lnTo>
                      <a:pt x="38214" y="107937"/>
                    </a:lnTo>
                    <a:lnTo>
                      <a:pt x="38392" y="115049"/>
                    </a:lnTo>
                    <a:lnTo>
                      <a:pt x="44272" y="120675"/>
                    </a:lnTo>
                    <a:lnTo>
                      <a:pt x="51346" y="120497"/>
                    </a:lnTo>
                    <a:lnTo>
                      <a:pt x="80010" y="120497"/>
                    </a:lnTo>
                    <a:lnTo>
                      <a:pt x="80010" y="182079"/>
                    </a:lnTo>
                    <a:lnTo>
                      <a:pt x="48094" y="192697"/>
                    </a:lnTo>
                    <a:lnTo>
                      <a:pt x="22707" y="213258"/>
                    </a:lnTo>
                    <a:lnTo>
                      <a:pt x="5969" y="241325"/>
                    </a:lnTo>
                    <a:lnTo>
                      <a:pt x="0" y="274472"/>
                    </a:lnTo>
                    <a:lnTo>
                      <a:pt x="0" y="586016"/>
                    </a:lnTo>
                    <a:lnTo>
                      <a:pt x="5130" y="611492"/>
                    </a:lnTo>
                    <a:lnTo>
                      <a:pt x="19151" y="632307"/>
                    </a:lnTo>
                    <a:lnTo>
                      <a:pt x="39928" y="646353"/>
                    </a:lnTo>
                    <a:lnTo>
                      <a:pt x="65379" y="651497"/>
                    </a:lnTo>
                    <a:lnTo>
                      <a:pt x="105981" y="651497"/>
                    </a:lnTo>
                    <a:lnTo>
                      <a:pt x="112699" y="651522"/>
                    </a:lnTo>
                    <a:lnTo>
                      <a:pt x="118376" y="646506"/>
                    </a:lnTo>
                    <a:lnTo>
                      <a:pt x="119126" y="639838"/>
                    </a:lnTo>
                    <a:lnTo>
                      <a:pt x="119126" y="632574"/>
                    </a:lnTo>
                    <a:lnTo>
                      <a:pt x="113245" y="626681"/>
                    </a:lnTo>
                    <a:lnTo>
                      <a:pt x="65379" y="626681"/>
                    </a:lnTo>
                    <a:lnTo>
                      <a:pt x="50050" y="623582"/>
                    </a:lnTo>
                    <a:lnTo>
                      <a:pt x="37515" y="615124"/>
                    </a:lnTo>
                    <a:lnTo>
                      <a:pt x="29070" y="602576"/>
                    </a:lnTo>
                    <a:lnTo>
                      <a:pt x="25971" y="587209"/>
                    </a:lnTo>
                    <a:lnTo>
                      <a:pt x="25971" y="275666"/>
                    </a:lnTo>
                    <a:lnTo>
                      <a:pt x="45783" y="227799"/>
                    </a:lnTo>
                    <a:lnTo>
                      <a:pt x="93154" y="208394"/>
                    </a:lnTo>
                    <a:lnTo>
                      <a:pt x="100279" y="208241"/>
                    </a:lnTo>
                    <a:lnTo>
                      <a:pt x="105981" y="202387"/>
                    </a:lnTo>
                    <a:lnTo>
                      <a:pt x="105981" y="120497"/>
                    </a:lnTo>
                    <a:lnTo>
                      <a:pt x="261835" y="120497"/>
                    </a:lnTo>
                    <a:lnTo>
                      <a:pt x="261835" y="201193"/>
                    </a:lnTo>
                    <a:lnTo>
                      <a:pt x="267538" y="207048"/>
                    </a:lnTo>
                    <a:lnTo>
                      <a:pt x="322275" y="226885"/>
                    </a:lnTo>
                    <a:lnTo>
                      <a:pt x="342150" y="274472"/>
                    </a:lnTo>
                    <a:lnTo>
                      <a:pt x="342150" y="379031"/>
                    </a:lnTo>
                    <a:lnTo>
                      <a:pt x="347878" y="384797"/>
                    </a:lnTo>
                    <a:lnTo>
                      <a:pt x="362115" y="384797"/>
                    </a:lnTo>
                    <a:lnTo>
                      <a:pt x="367969" y="379082"/>
                    </a:lnTo>
                    <a:lnTo>
                      <a:pt x="368122" y="274472"/>
                    </a:lnTo>
                    <a:close/>
                  </a:path>
                </a:pathLst>
              </a:custGeom>
              <a:solidFill>
                <a:srgbClr val="9BBA58"/>
              </a:solidFill>
            </p:spPr>
            <p:txBody>
              <a:bodyPr wrap="square" lIns="0" tIns="0" rIns="0" bIns="0" rtlCol="0"/>
              <a:lstStyle/>
              <a:p>
                <a:pPr defTabSz="914126" eaLnBrk="1" fontAlgn="auto" hangingPunct="1">
                  <a:spcBef>
                    <a:spcPts val="0"/>
                  </a:spcBef>
                  <a:spcAft>
                    <a:spcPts val="0"/>
                  </a:spcAft>
                  <a:defRPr/>
                </a:pPr>
                <a:endParaRPr sz="1200">
                  <a:solidFill>
                    <a:prstClr val="black"/>
                  </a:solidFill>
                  <a:latin typeface="Calibri"/>
                </a:endParaRPr>
              </a:p>
            </p:txBody>
          </p:sp>
        </p:grpSp>
        <p:sp>
          <p:nvSpPr>
            <p:cNvPr id="26" name="object 26"/>
            <p:cNvSpPr/>
            <p:nvPr/>
          </p:nvSpPr>
          <p:spPr>
            <a:xfrm>
              <a:off x="2547064" y="3976936"/>
              <a:ext cx="517179" cy="405024"/>
            </a:xfrm>
            <a:custGeom>
              <a:avLst/>
              <a:gdLst/>
              <a:ahLst/>
              <a:cxnLst/>
              <a:rect l="l" t="t" r="r" b="b"/>
              <a:pathLst>
                <a:path w="775970" h="607695">
                  <a:moveTo>
                    <a:pt x="155140" y="142216"/>
                  </a:moveTo>
                  <a:lnTo>
                    <a:pt x="129283" y="142216"/>
                  </a:lnTo>
                  <a:lnTo>
                    <a:pt x="129283" y="64642"/>
                  </a:lnTo>
                  <a:lnTo>
                    <a:pt x="134384" y="39494"/>
                  </a:lnTo>
                  <a:lnTo>
                    <a:pt x="148240" y="18956"/>
                  </a:lnTo>
                  <a:lnTo>
                    <a:pt x="168778" y="5100"/>
                  </a:lnTo>
                  <a:lnTo>
                    <a:pt x="193925" y="0"/>
                  </a:lnTo>
                  <a:lnTo>
                    <a:pt x="581777" y="0"/>
                  </a:lnTo>
                  <a:lnTo>
                    <a:pt x="606925" y="5100"/>
                  </a:lnTo>
                  <a:lnTo>
                    <a:pt x="627463" y="18956"/>
                  </a:lnTo>
                  <a:lnTo>
                    <a:pt x="632119" y="25857"/>
                  </a:lnTo>
                  <a:lnTo>
                    <a:pt x="193925" y="25857"/>
                  </a:lnTo>
                  <a:lnTo>
                    <a:pt x="178828" y="28906"/>
                  </a:lnTo>
                  <a:lnTo>
                    <a:pt x="166500" y="37218"/>
                  </a:lnTo>
                  <a:lnTo>
                    <a:pt x="158188" y="49547"/>
                  </a:lnTo>
                  <a:lnTo>
                    <a:pt x="155140" y="64642"/>
                  </a:lnTo>
                  <a:lnTo>
                    <a:pt x="155140" y="142216"/>
                  </a:lnTo>
                  <a:close/>
                </a:path>
                <a:path w="775970" h="607695">
                  <a:moveTo>
                    <a:pt x="607633" y="349076"/>
                  </a:moveTo>
                  <a:lnTo>
                    <a:pt x="581777" y="349076"/>
                  </a:lnTo>
                  <a:lnTo>
                    <a:pt x="581777" y="337440"/>
                  </a:lnTo>
                  <a:lnTo>
                    <a:pt x="584828" y="322187"/>
                  </a:lnTo>
                  <a:lnTo>
                    <a:pt x="593100" y="309629"/>
                  </a:lnTo>
                  <a:lnTo>
                    <a:pt x="605407" y="300989"/>
                  </a:lnTo>
                  <a:lnTo>
                    <a:pt x="620562" y="297490"/>
                  </a:lnTo>
                  <a:lnTo>
                    <a:pt x="620562" y="64642"/>
                  </a:lnTo>
                  <a:lnTo>
                    <a:pt x="617514" y="49546"/>
                  </a:lnTo>
                  <a:lnTo>
                    <a:pt x="609202" y="37217"/>
                  </a:lnTo>
                  <a:lnTo>
                    <a:pt x="596873" y="28905"/>
                  </a:lnTo>
                  <a:lnTo>
                    <a:pt x="581777" y="25857"/>
                  </a:lnTo>
                  <a:lnTo>
                    <a:pt x="632119" y="25857"/>
                  </a:lnTo>
                  <a:lnTo>
                    <a:pt x="641318" y="39494"/>
                  </a:lnTo>
                  <a:lnTo>
                    <a:pt x="646419" y="64642"/>
                  </a:lnTo>
                  <a:lnTo>
                    <a:pt x="646419" y="297360"/>
                  </a:lnTo>
                  <a:lnTo>
                    <a:pt x="735625" y="297360"/>
                  </a:lnTo>
                  <a:lnTo>
                    <a:pt x="751225" y="300509"/>
                  </a:lnTo>
                  <a:lnTo>
                    <a:pt x="763964" y="309099"/>
                  </a:lnTo>
                  <a:lnTo>
                    <a:pt x="772552" y="321839"/>
                  </a:lnTo>
                  <a:lnTo>
                    <a:pt x="772831" y="323218"/>
                  </a:lnTo>
                  <a:lnTo>
                    <a:pt x="614000" y="323218"/>
                  </a:lnTo>
                  <a:lnTo>
                    <a:pt x="607633" y="329586"/>
                  </a:lnTo>
                  <a:lnTo>
                    <a:pt x="607633" y="349076"/>
                  </a:lnTo>
                  <a:close/>
                </a:path>
                <a:path w="775970" h="607695">
                  <a:moveTo>
                    <a:pt x="264849" y="607649"/>
                  </a:moveTo>
                  <a:lnTo>
                    <a:pt x="58358" y="607649"/>
                  </a:lnTo>
                  <a:lnTo>
                    <a:pt x="35653" y="603047"/>
                  </a:lnTo>
                  <a:lnTo>
                    <a:pt x="17111" y="590538"/>
                  </a:lnTo>
                  <a:lnTo>
                    <a:pt x="4602" y="571995"/>
                  </a:lnTo>
                  <a:lnTo>
                    <a:pt x="0" y="549290"/>
                  </a:lnTo>
                  <a:lnTo>
                    <a:pt x="0" y="200576"/>
                  </a:lnTo>
                  <a:lnTo>
                    <a:pt x="4602" y="177871"/>
                  </a:lnTo>
                  <a:lnTo>
                    <a:pt x="17111" y="159328"/>
                  </a:lnTo>
                  <a:lnTo>
                    <a:pt x="35653" y="146819"/>
                  </a:lnTo>
                  <a:lnTo>
                    <a:pt x="58358" y="142216"/>
                  </a:lnTo>
                  <a:lnTo>
                    <a:pt x="264851" y="142216"/>
                  </a:lnTo>
                  <a:lnTo>
                    <a:pt x="287554" y="146819"/>
                  </a:lnTo>
                  <a:lnTo>
                    <a:pt x="306096" y="159328"/>
                  </a:lnTo>
                  <a:lnTo>
                    <a:pt x="311996" y="168073"/>
                  </a:lnTo>
                  <a:lnTo>
                    <a:pt x="58359" y="168073"/>
                  </a:lnTo>
                  <a:lnTo>
                    <a:pt x="45712" y="170634"/>
                  </a:lnTo>
                  <a:lnTo>
                    <a:pt x="35384" y="177601"/>
                  </a:lnTo>
                  <a:lnTo>
                    <a:pt x="28418" y="187929"/>
                  </a:lnTo>
                  <a:lnTo>
                    <a:pt x="25857" y="200576"/>
                  </a:lnTo>
                  <a:lnTo>
                    <a:pt x="25857" y="206859"/>
                  </a:lnTo>
                  <a:lnTo>
                    <a:pt x="323209" y="206859"/>
                  </a:lnTo>
                  <a:lnTo>
                    <a:pt x="323209" y="232717"/>
                  </a:lnTo>
                  <a:lnTo>
                    <a:pt x="25857" y="232717"/>
                  </a:lnTo>
                  <a:lnTo>
                    <a:pt x="25857" y="517149"/>
                  </a:lnTo>
                  <a:lnTo>
                    <a:pt x="323209" y="517149"/>
                  </a:lnTo>
                  <a:lnTo>
                    <a:pt x="323209" y="543005"/>
                  </a:lnTo>
                  <a:lnTo>
                    <a:pt x="555920" y="543005"/>
                  </a:lnTo>
                  <a:lnTo>
                    <a:pt x="25855" y="543007"/>
                  </a:lnTo>
                  <a:lnTo>
                    <a:pt x="25855" y="549290"/>
                  </a:lnTo>
                  <a:lnTo>
                    <a:pt x="28417" y="561937"/>
                  </a:lnTo>
                  <a:lnTo>
                    <a:pt x="35383" y="572266"/>
                  </a:lnTo>
                  <a:lnTo>
                    <a:pt x="45711" y="579232"/>
                  </a:lnTo>
                  <a:lnTo>
                    <a:pt x="58358" y="581793"/>
                  </a:lnTo>
                  <a:lnTo>
                    <a:pt x="312594" y="581793"/>
                  </a:lnTo>
                  <a:lnTo>
                    <a:pt x="311024" y="584696"/>
                  </a:lnTo>
                  <a:lnTo>
                    <a:pt x="298360" y="596925"/>
                  </a:lnTo>
                  <a:lnTo>
                    <a:pt x="282625" y="604819"/>
                  </a:lnTo>
                  <a:lnTo>
                    <a:pt x="264849" y="607649"/>
                  </a:lnTo>
                  <a:close/>
                </a:path>
                <a:path w="775970" h="607695">
                  <a:moveTo>
                    <a:pt x="323209" y="206859"/>
                  </a:moveTo>
                  <a:lnTo>
                    <a:pt x="297353" y="206859"/>
                  </a:lnTo>
                  <a:lnTo>
                    <a:pt x="297353" y="200576"/>
                  </a:lnTo>
                  <a:lnTo>
                    <a:pt x="294791" y="187929"/>
                  </a:lnTo>
                  <a:lnTo>
                    <a:pt x="287825" y="177600"/>
                  </a:lnTo>
                  <a:lnTo>
                    <a:pt x="277497" y="170634"/>
                  </a:lnTo>
                  <a:lnTo>
                    <a:pt x="264851" y="168073"/>
                  </a:lnTo>
                  <a:lnTo>
                    <a:pt x="311996" y="168073"/>
                  </a:lnTo>
                  <a:lnTo>
                    <a:pt x="318605" y="177871"/>
                  </a:lnTo>
                  <a:lnTo>
                    <a:pt x="323209" y="200576"/>
                  </a:lnTo>
                  <a:lnTo>
                    <a:pt x="323209" y="206859"/>
                  </a:lnTo>
                  <a:close/>
                </a:path>
                <a:path w="775970" h="607695">
                  <a:moveTo>
                    <a:pt x="555920" y="543005"/>
                  </a:moveTo>
                  <a:lnTo>
                    <a:pt x="530062" y="543005"/>
                  </a:lnTo>
                  <a:lnTo>
                    <a:pt x="530062" y="522938"/>
                  </a:lnTo>
                  <a:lnTo>
                    <a:pt x="524275" y="517149"/>
                  </a:lnTo>
                  <a:lnTo>
                    <a:pt x="297353" y="517149"/>
                  </a:lnTo>
                  <a:lnTo>
                    <a:pt x="297353" y="232717"/>
                  </a:lnTo>
                  <a:lnTo>
                    <a:pt x="323209" y="232717"/>
                  </a:lnTo>
                  <a:lnTo>
                    <a:pt x="323209" y="349076"/>
                  </a:lnTo>
                  <a:lnTo>
                    <a:pt x="775701" y="349076"/>
                  </a:lnTo>
                  <a:lnTo>
                    <a:pt x="775701" y="374932"/>
                  </a:lnTo>
                  <a:lnTo>
                    <a:pt x="323209" y="374932"/>
                  </a:lnTo>
                  <a:lnTo>
                    <a:pt x="323209" y="413718"/>
                  </a:lnTo>
                  <a:lnTo>
                    <a:pt x="607633" y="413718"/>
                  </a:lnTo>
                  <a:lnTo>
                    <a:pt x="607633" y="439576"/>
                  </a:lnTo>
                  <a:lnTo>
                    <a:pt x="323209" y="439576"/>
                  </a:lnTo>
                  <a:lnTo>
                    <a:pt x="323209" y="491291"/>
                  </a:lnTo>
                  <a:lnTo>
                    <a:pt x="517134" y="491291"/>
                  </a:lnTo>
                  <a:lnTo>
                    <a:pt x="532231" y="494339"/>
                  </a:lnTo>
                  <a:lnTo>
                    <a:pt x="544559" y="502651"/>
                  </a:lnTo>
                  <a:lnTo>
                    <a:pt x="552872" y="514980"/>
                  </a:lnTo>
                  <a:lnTo>
                    <a:pt x="555920" y="530077"/>
                  </a:lnTo>
                  <a:lnTo>
                    <a:pt x="555920" y="543005"/>
                  </a:lnTo>
                  <a:close/>
                </a:path>
                <a:path w="775970" h="607695">
                  <a:moveTo>
                    <a:pt x="775701" y="349076"/>
                  </a:moveTo>
                  <a:lnTo>
                    <a:pt x="749845" y="349076"/>
                  </a:lnTo>
                  <a:lnTo>
                    <a:pt x="749845" y="329586"/>
                  </a:lnTo>
                  <a:lnTo>
                    <a:pt x="743478" y="323218"/>
                  </a:lnTo>
                  <a:lnTo>
                    <a:pt x="772831" y="323218"/>
                  </a:lnTo>
                  <a:lnTo>
                    <a:pt x="775701" y="337440"/>
                  </a:lnTo>
                  <a:lnTo>
                    <a:pt x="775701" y="349076"/>
                  </a:lnTo>
                  <a:close/>
                </a:path>
                <a:path w="775970" h="607695">
                  <a:moveTo>
                    <a:pt x="607633" y="413718"/>
                  </a:moveTo>
                  <a:lnTo>
                    <a:pt x="581777" y="413718"/>
                  </a:lnTo>
                  <a:lnTo>
                    <a:pt x="581777" y="374932"/>
                  </a:lnTo>
                  <a:lnTo>
                    <a:pt x="607633" y="374932"/>
                  </a:lnTo>
                  <a:lnTo>
                    <a:pt x="607633" y="413718"/>
                  </a:lnTo>
                  <a:close/>
                </a:path>
                <a:path w="775970" h="607695">
                  <a:moveTo>
                    <a:pt x="775701" y="530077"/>
                  </a:moveTo>
                  <a:lnTo>
                    <a:pt x="749845" y="530077"/>
                  </a:lnTo>
                  <a:lnTo>
                    <a:pt x="749845" y="374932"/>
                  </a:lnTo>
                  <a:lnTo>
                    <a:pt x="775701" y="374932"/>
                  </a:lnTo>
                  <a:lnTo>
                    <a:pt x="775701" y="530077"/>
                  </a:lnTo>
                  <a:close/>
                </a:path>
                <a:path w="775970" h="607695">
                  <a:moveTo>
                    <a:pt x="478349" y="491291"/>
                  </a:moveTo>
                  <a:lnTo>
                    <a:pt x="452492" y="491291"/>
                  </a:lnTo>
                  <a:lnTo>
                    <a:pt x="452492" y="439576"/>
                  </a:lnTo>
                  <a:lnTo>
                    <a:pt x="478349" y="439576"/>
                  </a:lnTo>
                  <a:lnTo>
                    <a:pt x="478349" y="491291"/>
                  </a:lnTo>
                  <a:close/>
                </a:path>
                <a:path w="775970" h="607695">
                  <a:moveTo>
                    <a:pt x="735624" y="607649"/>
                  </a:moveTo>
                  <a:lnTo>
                    <a:pt x="621854" y="607649"/>
                  </a:lnTo>
                  <a:lnTo>
                    <a:pt x="606254" y="604500"/>
                  </a:lnTo>
                  <a:lnTo>
                    <a:pt x="593515" y="595910"/>
                  </a:lnTo>
                  <a:lnTo>
                    <a:pt x="584926" y="583171"/>
                  </a:lnTo>
                  <a:lnTo>
                    <a:pt x="581777" y="567571"/>
                  </a:lnTo>
                  <a:lnTo>
                    <a:pt x="581777" y="439576"/>
                  </a:lnTo>
                  <a:lnTo>
                    <a:pt x="607633" y="439576"/>
                  </a:lnTo>
                  <a:lnTo>
                    <a:pt x="607633" y="530077"/>
                  </a:lnTo>
                  <a:lnTo>
                    <a:pt x="775701" y="530077"/>
                  </a:lnTo>
                  <a:lnTo>
                    <a:pt x="775701" y="555935"/>
                  </a:lnTo>
                  <a:lnTo>
                    <a:pt x="607633" y="555935"/>
                  </a:lnTo>
                  <a:lnTo>
                    <a:pt x="607633" y="575425"/>
                  </a:lnTo>
                  <a:lnTo>
                    <a:pt x="614000" y="581793"/>
                  </a:lnTo>
                  <a:lnTo>
                    <a:pt x="772830" y="581793"/>
                  </a:lnTo>
                  <a:lnTo>
                    <a:pt x="772551" y="583172"/>
                  </a:lnTo>
                  <a:lnTo>
                    <a:pt x="763962" y="595911"/>
                  </a:lnTo>
                  <a:lnTo>
                    <a:pt x="751223" y="604500"/>
                  </a:lnTo>
                  <a:lnTo>
                    <a:pt x="735624" y="607649"/>
                  </a:lnTo>
                  <a:close/>
                </a:path>
                <a:path w="775970" h="607695">
                  <a:moveTo>
                    <a:pt x="312594" y="581793"/>
                  </a:moveTo>
                  <a:lnTo>
                    <a:pt x="264851" y="581793"/>
                  </a:lnTo>
                  <a:lnTo>
                    <a:pt x="277497" y="579231"/>
                  </a:lnTo>
                  <a:lnTo>
                    <a:pt x="287826" y="572265"/>
                  </a:lnTo>
                  <a:lnTo>
                    <a:pt x="294792" y="561937"/>
                  </a:lnTo>
                  <a:lnTo>
                    <a:pt x="297353" y="549290"/>
                  </a:lnTo>
                  <a:lnTo>
                    <a:pt x="297351" y="543007"/>
                  </a:lnTo>
                  <a:lnTo>
                    <a:pt x="555920" y="543007"/>
                  </a:lnTo>
                  <a:lnTo>
                    <a:pt x="555920" y="563076"/>
                  </a:lnTo>
                  <a:lnTo>
                    <a:pt x="550132" y="568863"/>
                  </a:lnTo>
                  <a:lnTo>
                    <a:pt x="319588" y="568863"/>
                  </a:lnTo>
                  <a:lnTo>
                    <a:pt x="312594" y="581793"/>
                  </a:lnTo>
                  <a:close/>
                </a:path>
                <a:path w="775970" h="607695">
                  <a:moveTo>
                    <a:pt x="772830" y="581793"/>
                  </a:moveTo>
                  <a:lnTo>
                    <a:pt x="743478" y="581793"/>
                  </a:lnTo>
                  <a:lnTo>
                    <a:pt x="749845" y="575425"/>
                  </a:lnTo>
                  <a:lnTo>
                    <a:pt x="749845" y="555935"/>
                  </a:lnTo>
                  <a:lnTo>
                    <a:pt x="775701" y="555935"/>
                  </a:lnTo>
                  <a:lnTo>
                    <a:pt x="775701" y="567571"/>
                  </a:lnTo>
                  <a:lnTo>
                    <a:pt x="772830" y="581793"/>
                  </a:lnTo>
                  <a:close/>
                </a:path>
              </a:pathLst>
            </a:custGeom>
            <a:solidFill>
              <a:srgbClr val="8063A1"/>
            </a:solidFill>
          </p:spPr>
          <p:txBody>
            <a:bodyPr wrap="square" lIns="0" tIns="0" rIns="0" bIns="0" rtlCol="0"/>
            <a:lstStyle/>
            <a:p>
              <a:pPr defTabSz="914126" eaLnBrk="1" fontAlgn="auto" hangingPunct="1">
                <a:spcBef>
                  <a:spcPts val="0"/>
                </a:spcBef>
                <a:spcAft>
                  <a:spcPts val="0"/>
                </a:spcAft>
                <a:defRPr/>
              </a:pPr>
              <a:endParaRPr sz="1200">
                <a:solidFill>
                  <a:prstClr val="black"/>
                </a:solidFill>
                <a:latin typeface="Calibri"/>
              </a:endParaRPr>
            </a:p>
          </p:txBody>
        </p:sp>
        <p:sp>
          <p:nvSpPr>
            <p:cNvPr id="27" name="object 27"/>
            <p:cNvSpPr/>
            <p:nvPr/>
          </p:nvSpPr>
          <p:spPr>
            <a:xfrm>
              <a:off x="4364989" y="2585238"/>
              <a:ext cx="2474586" cy="1847792"/>
            </a:xfrm>
            <a:custGeom>
              <a:avLst/>
              <a:gdLst/>
              <a:ahLst/>
              <a:cxnLst/>
              <a:rect l="l" t="t" r="r" b="b"/>
              <a:pathLst>
                <a:path w="3712845" h="2772409">
                  <a:moveTo>
                    <a:pt x="170484" y="2624721"/>
                  </a:moveTo>
                  <a:lnTo>
                    <a:pt x="147447" y="2624721"/>
                  </a:lnTo>
                  <a:lnTo>
                    <a:pt x="147447" y="2650820"/>
                  </a:lnTo>
                  <a:lnTo>
                    <a:pt x="170484" y="2650820"/>
                  </a:lnTo>
                  <a:lnTo>
                    <a:pt x="170484" y="2624721"/>
                  </a:lnTo>
                  <a:close/>
                </a:path>
                <a:path w="3712845" h="2772409">
                  <a:moveTo>
                    <a:pt x="268782" y="2624721"/>
                  </a:moveTo>
                  <a:lnTo>
                    <a:pt x="245745" y="2624721"/>
                  </a:lnTo>
                  <a:lnTo>
                    <a:pt x="245745" y="2650820"/>
                  </a:lnTo>
                  <a:lnTo>
                    <a:pt x="268782" y="2650820"/>
                  </a:lnTo>
                  <a:lnTo>
                    <a:pt x="268782" y="2624721"/>
                  </a:lnTo>
                  <a:close/>
                </a:path>
                <a:path w="3712845" h="2772409">
                  <a:moveTo>
                    <a:pt x="268782" y="2601684"/>
                  </a:moveTo>
                  <a:lnTo>
                    <a:pt x="49149" y="2601684"/>
                  </a:lnTo>
                  <a:lnTo>
                    <a:pt x="49149" y="2624544"/>
                  </a:lnTo>
                  <a:lnTo>
                    <a:pt x="49149" y="2651214"/>
                  </a:lnTo>
                  <a:lnTo>
                    <a:pt x="49149" y="2674074"/>
                  </a:lnTo>
                  <a:lnTo>
                    <a:pt x="268782" y="2674074"/>
                  </a:lnTo>
                  <a:lnTo>
                    <a:pt x="268782" y="2651214"/>
                  </a:lnTo>
                  <a:lnTo>
                    <a:pt x="72186" y="2651214"/>
                  </a:lnTo>
                  <a:lnTo>
                    <a:pt x="72186" y="2624544"/>
                  </a:lnTo>
                  <a:lnTo>
                    <a:pt x="268782" y="2624544"/>
                  </a:lnTo>
                  <a:lnTo>
                    <a:pt x="268782" y="2601684"/>
                  </a:lnTo>
                  <a:close/>
                </a:path>
                <a:path w="3712845" h="2772409">
                  <a:moveTo>
                    <a:pt x="342493" y="2477262"/>
                  </a:moveTo>
                  <a:lnTo>
                    <a:pt x="319455" y="2477262"/>
                  </a:lnTo>
                  <a:lnTo>
                    <a:pt x="319455" y="2503373"/>
                  </a:lnTo>
                  <a:lnTo>
                    <a:pt x="342493" y="2503373"/>
                  </a:lnTo>
                  <a:lnTo>
                    <a:pt x="342493" y="2477262"/>
                  </a:lnTo>
                  <a:close/>
                </a:path>
                <a:path w="3712845" h="2772409">
                  <a:moveTo>
                    <a:pt x="342493" y="2454351"/>
                  </a:moveTo>
                  <a:lnTo>
                    <a:pt x="245732" y="2454351"/>
                  </a:lnTo>
                  <a:lnTo>
                    <a:pt x="245732" y="2477211"/>
                  </a:lnTo>
                  <a:lnTo>
                    <a:pt x="245732" y="2503881"/>
                  </a:lnTo>
                  <a:lnTo>
                    <a:pt x="245732" y="2526741"/>
                  </a:lnTo>
                  <a:lnTo>
                    <a:pt x="342493" y="2526741"/>
                  </a:lnTo>
                  <a:lnTo>
                    <a:pt x="342493" y="2503881"/>
                  </a:lnTo>
                  <a:lnTo>
                    <a:pt x="268770" y="2503881"/>
                  </a:lnTo>
                  <a:lnTo>
                    <a:pt x="268770" y="2477211"/>
                  </a:lnTo>
                  <a:lnTo>
                    <a:pt x="342493" y="2477211"/>
                  </a:lnTo>
                  <a:lnTo>
                    <a:pt x="342493" y="2454351"/>
                  </a:lnTo>
                  <a:close/>
                </a:path>
                <a:path w="3712845" h="2772409">
                  <a:moveTo>
                    <a:pt x="441566" y="2552522"/>
                  </a:moveTo>
                  <a:lnTo>
                    <a:pt x="416991" y="2552522"/>
                  </a:lnTo>
                  <a:lnTo>
                    <a:pt x="416991" y="2575572"/>
                  </a:lnTo>
                  <a:lnTo>
                    <a:pt x="441566" y="2575572"/>
                  </a:lnTo>
                  <a:lnTo>
                    <a:pt x="441566" y="2552522"/>
                  </a:lnTo>
                  <a:close/>
                </a:path>
                <a:path w="3712845" h="2772409">
                  <a:moveTo>
                    <a:pt x="465366" y="2477262"/>
                  </a:moveTo>
                  <a:lnTo>
                    <a:pt x="442328" y="2477262"/>
                  </a:lnTo>
                  <a:lnTo>
                    <a:pt x="442328" y="2503373"/>
                  </a:lnTo>
                  <a:lnTo>
                    <a:pt x="465366" y="2503373"/>
                  </a:lnTo>
                  <a:lnTo>
                    <a:pt x="465366" y="2477262"/>
                  </a:lnTo>
                  <a:close/>
                </a:path>
                <a:path w="3712845" h="2772409">
                  <a:moveTo>
                    <a:pt x="465366" y="2454351"/>
                  </a:moveTo>
                  <a:lnTo>
                    <a:pt x="368604" y="2454351"/>
                  </a:lnTo>
                  <a:lnTo>
                    <a:pt x="368604" y="2477211"/>
                  </a:lnTo>
                  <a:lnTo>
                    <a:pt x="368604" y="2503881"/>
                  </a:lnTo>
                  <a:lnTo>
                    <a:pt x="368604" y="2526741"/>
                  </a:lnTo>
                  <a:lnTo>
                    <a:pt x="465366" y="2526741"/>
                  </a:lnTo>
                  <a:lnTo>
                    <a:pt x="465366" y="2503881"/>
                  </a:lnTo>
                  <a:lnTo>
                    <a:pt x="391642" y="2503881"/>
                  </a:lnTo>
                  <a:lnTo>
                    <a:pt x="391642" y="2477211"/>
                  </a:lnTo>
                  <a:lnTo>
                    <a:pt x="465366" y="2477211"/>
                  </a:lnTo>
                  <a:lnTo>
                    <a:pt x="465366" y="2454351"/>
                  </a:lnTo>
                  <a:close/>
                </a:path>
                <a:path w="3712845" h="2772409">
                  <a:moveTo>
                    <a:pt x="466140" y="2036457"/>
                  </a:moveTo>
                  <a:lnTo>
                    <a:pt x="441566" y="2036457"/>
                  </a:lnTo>
                  <a:lnTo>
                    <a:pt x="441566" y="2059508"/>
                  </a:lnTo>
                  <a:lnTo>
                    <a:pt x="466140" y="2059508"/>
                  </a:lnTo>
                  <a:lnTo>
                    <a:pt x="466140" y="2036457"/>
                  </a:lnTo>
                  <a:close/>
                </a:path>
                <a:path w="3712845" h="2772409">
                  <a:moveTo>
                    <a:pt x="489940" y="2624721"/>
                  </a:moveTo>
                  <a:lnTo>
                    <a:pt x="466902" y="2624721"/>
                  </a:lnTo>
                  <a:lnTo>
                    <a:pt x="466902" y="2650833"/>
                  </a:lnTo>
                  <a:lnTo>
                    <a:pt x="489940" y="2650833"/>
                  </a:lnTo>
                  <a:lnTo>
                    <a:pt x="489940" y="2624721"/>
                  </a:lnTo>
                  <a:close/>
                </a:path>
                <a:path w="3712845" h="2772409">
                  <a:moveTo>
                    <a:pt x="490715" y="2552522"/>
                  </a:moveTo>
                  <a:lnTo>
                    <a:pt x="466140" y="2552522"/>
                  </a:lnTo>
                  <a:lnTo>
                    <a:pt x="466140" y="2575572"/>
                  </a:lnTo>
                  <a:lnTo>
                    <a:pt x="490715" y="2575572"/>
                  </a:lnTo>
                  <a:lnTo>
                    <a:pt x="490715" y="2552522"/>
                  </a:lnTo>
                  <a:close/>
                </a:path>
                <a:path w="3712845" h="2772409">
                  <a:moveTo>
                    <a:pt x="539864" y="2552522"/>
                  </a:moveTo>
                  <a:lnTo>
                    <a:pt x="515289" y="2552522"/>
                  </a:lnTo>
                  <a:lnTo>
                    <a:pt x="515289" y="2575572"/>
                  </a:lnTo>
                  <a:lnTo>
                    <a:pt x="539864" y="2575572"/>
                  </a:lnTo>
                  <a:lnTo>
                    <a:pt x="539864" y="2552522"/>
                  </a:lnTo>
                  <a:close/>
                </a:path>
                <a:path w="3712845" h="2772409">
                  <a:moveTo>
                    <a:pt x="588238" y="2477262"/>
                  </a:moveTo>
                  <a:lnTo>
                    <a:pt x="565200" y="2477262"/>
                  </a:lnTo>
                  <a:lnTo>
                    <a:pt x="565200" y="2503373"/>
                  </a:lnTo>
                  <a:lnTo>
                    <a:pt x="588238" y="2503373"/>
                  </a:lnTo>
                  <a:lnTo>
                    <a:pt x="588238" y="2477262"/>
                  </a:lnTo>
                  <a:close/>
                </a:path>
                <a:path w="3712845" h="2772409">
                  <a:moveTo>
                    <a:pt x="588238" y="2454351"/>
                  </a:moveTo>
                  <a:lnTo>
                    <a:pt x="491477" y="2454351"/>
                  </a:lnTo>
                  <a:lnTo>
                    <a:pt x="491477" y="2477211"/>
                  </a:lnTo>
                  <a:lnTo>
                    <a:pt x="491477" y="2503881"/>
                  </a:lnTo>
                  <a:lnTo>
                    <a:pt x="491477" y="2526741"/>
                  </a:lnTo>
                  <a:lnTo>
                    <a:pt x="588238" y="2526741"/>
                  </a:lnTo>
                  <a:lnTo>
                    <a:pt x="588238" y="2503881"/>
                  </a:lnTo>
                  <a:lnTo>
                    <a:pt x="514515" y="2503881"/>
                  </a:lnTo>
                  <a:lnTo>
                    <a:pt x="514515" y="2477211"/>
                  </a:lnTo>
                  <a:lnTo>
                    <a:pt x="588238" y="2477211"/>
                  </a:lnTo>
                  <a:lnTo>
                    <a:pt x="588238" y="2454351"/>
                  </a:lnTo>
                  <a:close/>
                </a:path>
                <a:path w="3712845" h="2772409">
                  <a:moveTo>
                    <a:pt x="588238" y="2280666"/>
                  </a:moveTo>
                  <a:lnTo>
                    <a:pt x="565200" y="2280666"/>
                  </a:lnTo>
                  <a:lnTo>
                    <a:pt x="565200" y="2306777"/>
                  </a:lnTo>
                  <a:lnTo>
                    <a:pt x="588238" y="2306777"/>
                  </a:lnTo>
                  <a:lnTo>
                    <a:pt x="588238" y="2280666"/>
                  </a:lnTo>
                  <a:close/>
                </a:path>
                <a:path w="3712845" h="2772409">
                  <a:moveTo>
                    <a:pt x="612813" y="2624721"/>
                  </a:moveTo>
                  <a:lnTo>
                    <a:pt x="589775" y="2624721"/>
                  </a:lnTo>
                  <a:lnTo>
                    <a:pt x="589775" y="2650833"/>
                  </a:lnTo>
                  <a:lnTo>
                    <a:pt x="612813" y="2650833"/>
                  </a:lnTo>
                  <a:lnTo>
                    <a:pt x="612813" y="2624721"/>
                  </a:lnTo>
                  <a:close/>
                </a:path>
                <a:path w="3712845" h="2772409">
                  <a:moveTo>
                    <a:pt x="613575" y="2036457"/>
                  </a:moveTo>
                  <a:lnTo>
                    <a:pt x="589000" y="2036457"/>
                  </a:lnTo>
                  <a:lnTo>
                    <a:pt x="589000" y="2059508"/>
                  </a:lnTo>
                  <a:lnTo>
                    <a:pt x="613575" y="2059508"/>
                  </a:lnTo>
                  <a:lnTo>
                    <a:pt x="613575" y="2036457"/>
                  </a:lnTo>
                  <a:close/>
                </a:path>
                <a:path w="3712845" h="2772409">
                  <a:moveTo>
                    <a:pt x="661962" y="1987308"/>
                  </a:moveTo>
                  <a:lnTo>
                    <a:pt x="650443" y="1987308"/>
                  </a:lnTo>
                  <a:lnTo>
                    <a:pt x="638454" y="1987778"/>
                  </a:lnTo>
                  <a:lnTo>
                    <a:pt x="638454" y="2010829"/>
                  </a:lnTo>
                  <a:lnTo>
                    <a:pt x="636231" y="2033714"/>
                  </a:lnTo>
                  <a:lnTo>
                    <a:pt x="621068" y="2091296"/>
                  </a:lnTo>
                  <a:lnTo>
                    <a:pt x="592086" y="2125383"/>
                  </a:lnTo>
                  <a:lnTo>
                    <a:pt x="562559" y="2134666"/>
                  </a:lnTo>
                  <a:lnTo>
                    <a:pt x="562343" y="2134641"/>
                  </a:lnTo>
                  <a:lnTo>
                    <a:pt x="548043" y="2133168"/>
                  </a:lnTo>
                  <a:lnTo>
                    <a:pt x="553046" y="2126310"/>
                  </a:lnTo>
                  <a:lnTo>
                    <a:pt x="557085" y="2118995"/>
                  </a:lnTo>
                  <a:lnTo>
                    <a:pt x="559727" y="2112365"/>
                  </a:lnTo>
                  <a:lnTo>
                    <a:pt x="560158" y="2111286"/>
                  </a:lnTo>
                  <a:lnTo>
                    <a:pt x="562292" y="2103285"/>
                  </a:lnTo>
                  <a:lnTo>
                    <a:pt x="584860" y="2080704"/>
                  </a:lnTo>
                  <a:lnTo>
                    <a:pt x="575437" y="2071268"/>
                  </a:lnTo>
                  <a:lnTo>
                    <a:pt x="568579" y="2064410"/>
                  </a:lnTo>
                  <a:lnTo>
                    <a:pt x="561708" y="2071268"/>
                  </a:lnTo>
                  <a:lnTo>
                    <a:pt x="559028" y="2062048"/>
                  </a:lnTo>
                  <a:lnTo>
                    <a:pt x="555244" y="2053005"/>
                  </a:lnTo>
                  <a:lnTo>
                    <a:pt x="550354" y="2044217"/>
                  </a:lnTo>
                  <a:lnTo>
                    <a:pt x="544360" y="2035810"/>
                  </a:lnTo>
                  <a:lnTo>
                    <a:pt x="567766" y="2024202"/>
                  </a:lnTo>
                  <a:lnTo>
                    <a:pt x="584327" y="2019490"/>
                  </a:lnTo>
                  <a:lnTo>
                    <a:pt x="593801" y="2016798"/>
                  </a:lnTo>
                  <a:lnTo>
                    <a:pt x="618642" y="2012657"/>
                  </a:lnTo>
                  <a:lnTo>
                    <a:pt x="638429" y="2010829"/>
                  </a:lnTo>
                  <a:lnTo>
                    <a:pt x="638454" y="1987778"/>
                  </a:lnTo>
                  <a:lnTo>
                    <a:pt x="635812" y="1987867"/>
                  </a:lnTo>
                  <a:lnTo>
                    <a:pt x="603796" y="1991487"/>
                  </a:lnTo>
                  <a:lnTo>
                    <a:pt x="564362" y="2001050"/>
                  </a:lnTo>
                  <a:lnTo>
                    <a:pt x="540512" y="2013013"/>
                  </a:lnTo>
                  <a:lnTo>
                    <a:pt x="540512" y="2085187"/>
                  </a:lnTo>
                  <a:lnTo>
                    <a:pt x="540486" y="2092515"/>
                  </a:lnTo>
                  <a:lnTo>
                    <a:pt x="539470" y="2099538"/>
                  </a:lnTo>
                  <a:lnTo>
                    <a:pt x="537476" y="2106180"/>
                  </a:lnTo>
                  <a:lnTo>
                    <a:pt x="534530" y="2112365"/>
                  </a:lnTo>
                  <a:lnTo>
                    <a:pt x="486562" y="2064410"/>
                  </a:lnTo>
                  <a:lnTo>
                    <a:pt x="470281" y="2080704"/>
                  </a:lnTo>
                  <a:lnTo>
                    <a:pt x="518236" y="2128659"/>
                  </a:lnTo>
                  <a:lnTo>
                    <a:pt x="491045" y="2134641"/>
                  </a:lnTo>
                  <a:lnTo>
                    <a:pt x="479971" y="2132787"/>
                  </a:lnTo>
                  <a:lnTo>
                    <a:pt x="434086" y="2091296"/>
                  </a:lnTo>
                  <a:lnTo>
                    <a:pt x="418909" y="2033714"/>
                  </a:lnTo>
                  <a:lnTo>
                    <a:pt x="416687" y="2010829"/>
                  </a:lnTo>
                  <a:lnTo>
                    <a:pt x="439585" y="2013038"/>
                  </a:lnTo>
                  <a:lnTo>
                    <a:pt x="497166" y="2028215"/>
                  </a:lnTo>
                  <a:lnTo>
                    <a:pt x="528662" y="2053221"/>
                  </a:lnTo>
                  <a:lnTo>
                    <a:pt x="540512" y="2085187"/>
                  </a:lnTo>
                  <a:lnTo>
                    <a:pt x="540512" y="2013013"/>
                  </a:lnTo>
                  <a:lnTo>
                    <a:pt x="527570" y="2019490"/>
                  </a:lnTo>
                  <a:lnTo>
                    <a:pt x="510260" y="2010829"/>
                  </a:lnTo>
                  <a:lnTo>
                    <a:pt x="490766" y="2001050"/>
                  </a:lnTo>
                  <a:lnTo>
                    <a:pt x="451358" y="1991487"/>
                  </a:lnTo>
                  <a:lnTo>
                    <a:pt x="419341" y="1987867"/>
                  </a:lnTo>
                  <a:lnTo>
                    <a:pt x="404698" y="1987308"/>
                  </a:lnTo>
                  <a:lnTo>
                    <a:pt x="393179" y="1987308"/>
                  </a:lnTo>
                  <a:lnTo>
                    <a:pt x="398386" y="2051481"/>
                  </a:lnTo>
                  <a:lnTo>
                    <a:pt x="410375" y="2094230"/>
                  </a:lnTo>
                  <a:lnTo>
                    <a:pt x="433476" y="2131187"/>
                  </a:lnTo>
                  <a:lnTo>
                    <a:pt x="478612" y="2156193"/>
                  </a:lnTo>
                  <a:lnTo>
                    <a:pt x="494665" y="2157869"/>
                  </a:lnTo>
                  <a:lnTo>
                    <a:pt x="503262" y="2157374"/>
                  </a:lnTo>
                  <a:lnTo>
                    <a:pt x="511683" y="2155875"/>
                  </a:lnTo>
                  <a:lnTo>
                    <a:pt x="519823" y="2153361"/>
                  </a:lnTo>
                  <a:lnTo>
                    <a:pt x="527608" y="2149843"/>
                  </a:lnTo>
                  <a:lnTo>
                    <a:pt x="535368" y="2153297"/>
                  </a:lnTo>
                  <a:lnTo>
                    <a:pt x="543458" y="2155761"/>
                  </a:lnTo>
                  <a:lnTo>
                    <a:pt x="551802" y="2157222"/>
                  </a:lnTo>
                  <a:lnTo>
                    <a:pt x="560324" y="2157704"/>
                  </a:lnTo>
                  <a:lnTo>
                    <a:pt x="576554" y="2156015"/>
                  </a:lnTo>
                  <a:lnTo>
                    <a:pt x="592543" y="2150973"/>
                  </a:lnTo>
                  <a:lnTo>
                    <a:pt x="594614" y="2149843"/>
                  </a:lnTo>
                  <a:lnTo>
                    <a:pt x="607771" y="2142667"/>
                  </a:lnTo>
                  <a:lnTo>
                    <a:pt x="617448" y="2134666"/>
                  </a:lnTo>
                  <a:lnTo>
                    <a:pt x="621665" y="2131187"/>
                  </a:lnTo>
                  <a:lnTo>
                    <a:pt x="644766" y="2094230"/>
                  </a:lnTo>
                  <a:lnTo>
                    <a:pt x="656755" y="2051481"/>
                  </a:lnTo>
                  <a:lnTo>
                    <a:pt x="661263" y="2015490"/>
                  </a:lnTo>
                  <a:lnTo>
                    <a:pt x="661466" y="2010829"/>
                  </a:lnTo>
                  <a:lnTo>
                    <a:pt x="661873" y="2001050"/>
                  </a:lnTo>
                  <a:lnTo>
                    <a:pt x="661962" y="1987308"/>
                  </a:lnTo>
                  <a:close/>
                </a:path>
                <a:path w="3712845" h="2772409">
                  <a:moveTo>
                    <a:pt x="711111" y="2477262"/>
                  </a:moveTo>
                  <a:lnTo>
                    <a:pt x="688073" y="2477262"/>
                  </a:lnTo>
                  <a:lnTo>
                    <a:pt x="688073" y="2503386"/>
                  </a:lnTo>
                  <a:lnTo>
                    <a:pt x="711111" y="2503386"/>
                  </a:lnTo>
                  <a:lnTo>
                    <a:pt x="711111" y="2477262"/>
                  </a:lnTo>
                  <a:close/>
                </a:path>
                <a:path w="3712845" h="2772409">
                  <a:moveTo>
                    <a:pt x="711111" y="2454351"/>
                  </a:moveTo>
                  <a:lnTo>
                    <a:pt x="614349" y="2454351"/>
                  </a:lnTo>
                  <a:lnTo>
                    <a:pt x="614349" y="2477211"/>
                  </a:lnTo>
                  <a:lnTo>
                    <a:pt x="614349" y="2503881"/>
                  </a:lnTo>
                  <a:lnTo>
                    <a:pt x="614349" y="2526754"/>
                  </a:lnTo>
                  <a:lnTo>
                    <a:pt x="711111" y="2526754"/>
                  </a:lnTo>
                  <a:lnTo>
                    <a:pt x="711111" y="2503881"/>
                  </a:lnTo>
                  <a:lnTo>
                    <a:pt x="637387" y="2503881"/>
                  </a:lnTo>
                  <a:lnTo>
                    <a:pt x="637387" y="2477211"/>
                  </a:lnTo>
                  <a:lnTo>
                    <a:pt x="711111" y="2477211"/>
                  </a:lnTo>
                  <a:lnTo>
                    <a:pt x="711111" y="2454351"/>
                  </a:lnTo>
                  <a:close/>
                </a:path>
                <a:path w="3712845" h="2772409">
                  <a:moveTo>
                    <a:pt x="735685" y="2280666"/>
                  </a:moveTo>
                  <a:lnTo>
                    <a:pt x="712647" y="2280666"/>
                  </a:lnTo>
                  <a:lnTo>
                    <a:pt x="712647" y="2306777"/>
                  </a:lnTo>
                  <a:lnTo>
                    <a:pt x="735685" y="2306777"/>
                  </a:lnTo>
                  <a:lnTo>
                    <a:pt x="735685" y="2280666"/>
                  </a:lnTo>
                  <a:close/>
                </a:path>
                <a:path w="3712845" h="2772409">
                  <a:moveTo>
                    <a:pt x="760260" y="2637777"/>
                  </a:moveTo>
                  <a:lnTo>
                    <a:pt x="737222" y="2637777"/>
                  </a:lnTo>
                  <a:lnTo>
                    <a:pt x="737222" y="2749131"/>
                  </a:lnTo>
                  <a:lnTo>
                    <a:pt x="612813" y="2749131"/>
                  </a:lnTo>
                  <a:lnTo>
                    <a:pt x="612813" y="2723019"/>
                  </a:lnTo>
                  <a:lnTo>
                    <a:pt x="589775" y="2723019"/>
                  </a:lnTo>
                  <a:lnTo>
                    <a:pt x="589775" y="2749131"/>
                  </a:lnTo>
                  <a:lnTo>
                    <a:pt x="489940" y="2749131"/>
                  </a:lnTo>
                  <a:lnTo>
                    <a:pt x="489940" y="2723019"/>
                  </a:lnTo>
                  <a:lnTo>
                    <a:pt x="466902" y="2723019"/>
                  </a:lnTo>
                  <a:lnTo>
                    <a:pt x="466902" y="2749131"/>
                  </a:lnTo>
                  <a:lnTo>
                    <a:pt x="367080" y="2749131"/>
                  </a:lnTo>
                  <a:lnTo>
                    <a:pt x="367080" y="2722461"/>
                  </a:lnTo>
                  <a:lnTo>
                    <a:pt x="612813" y="2722461"/>
                  </a:lnTo>
                  <a:lnTo>
                    <a:pt x="612813" y="2699982"/>
                  </a:lnTo>
                  <a:lnTo>
                    <a:pt x="612813" y="2699588"/>
                  </a:lnTo>
                  <a:lnTo>
                    <a:pt x="612813" y="2674188"/>
                  </a:lnTo>
                  <a:lnTo>
                    <a:pt x="612813" y="2673870"/>
                  </a:lnTo>
                  <a:lnTo>
                    <a:pt x="612813" y="2651328"/>
                  </a:lnTo>
                  <a:lnTo>
                    <a:pt x="589775" y="2651328"/>
                  </a:lnTo>
                  <a:lnTo>
                    <a:pt x="589775" y="2674188"/>
                  </a:lnTo>
                  <a:lnTo>
                    <a:pt x="589775" y="2699588"/>
                  </a:lnTo>
                  <a:lnTo>
                    <a:pt x="489940" y="2699588"/>
                  </a:lnTo>
                  <a:lnTo>
                    <a:pt x="489940" y="2674188"/>
                  </a:lnTo>
                  <a:lnTo>
                    <a:pt x="589775" y="2674188"/>
                  </a:lnTo>
                  <a:lnTo>
                    <a:pt x="589775" y="2651328"/>
                  </a:lnTo>
                  <a:lnTo>
                    <a:pt x="466902" y="2651328"/>
                  </a:lnTo>
                  <a:lnTo>
                    <a:pt x="466902" y="2674188"/>
                  </a:lnTo>
                  <a:lnTo>
                    <a:pt x="466902" y="2699588"/>
                  </a:lnTo>
                  <a:lnTo>
                    <a:pt x="367080" y="2699588"/>
                  </a:lnTo>
                  <a:lnTo>
                    <a:pt x="367080" y="2674188"/>
                  </a:lnTo>
                  <a:lnTo>
                    <a:pt x="466902" y="2674188"/>
                  </a:lnTo>
                  <a:lnTo>
                    <a:pt x="466902" y="2651328"/>
                  </a:lnTo>
                  <a:lnTo>
                    <a:pt x="367080" y="2651328"/>
                  </a:lnTo>
                  <a:lnTo>
                    <a:pt x="367080" y="2624658"/>
                  </a:lnTo>
                  <a:lnTo>
                    <a:pt x="612813" y="2624658"/>
                  </a:lnTo>
                  <a:lnTo>
                    <a:pt x="612813" y="2601798"/>
                  </a:lnTo>
                  <a:lnTo>
                    <a:pt x="344043" y="2601798"/>
                  </a:lnTo>
                  <a:lnTo>
                    <a:pt x="344043" y="2624658"/>
                  </a:lnTo>
                  <a:lnTo>
                    <a:pt x="344043" y="2651328"/>
                  </a:lnTo>
                  <a:lnTo>
                    <a:pt x="344043" y="2674188"/>
                  </a:lnTo>
                  <a:lnTo>
                    <a:pt x="344043" y="2699588"/>
                  </a:lnTo>
                  <a:lnTo>
                    <a:pt x="344043" y="2722461"/>
                  </a:lnTo>
                  <a:lnTo>
                    <a:pt x="344043" y="2749131"/>
                  </a:lnTo>
                  <a:lnTo>
                    <a:pt x="317931" y="2749131"/>
                  </a:lnTo>
                  <a:lnTo>
                    <a:pt x="317931" y="2575572"/>
                  </a:lnTo>
                  <a:lnTo>
                    <a:pt x="294894" y="2575572"/>
                  </a:lnTo>
                  <a:lnTo>
                    <a:pt x="294894" y="2749131"/>
                  </a:lnTo>
                  <a:lnTo>
                    <a:pt x="207340" y="2749131"/>
                  </a:lnTo>
                  <a:lnTo>
                    <a:pt x="207340" y="2722461"/>
                  </a:lnTo>
                  <a:lnTo>
                    <a:pt x="207340" y="2699588"/>
                  </a:lnTo>
                  <a:lnTo>
                    <a:pt x="110578" y="2699588"/>
                  </a:lnTo>
                  <a:lnTo>
                    <a:pt x="110578" y="2722461"/>
                  </a:lnTo>
                  <a:lnTo>
                    <a:pt x="110578" y="2749131"/>
                  </a:lnTo>
                  <a:lnTo>
                    <a:pt x="23037" y="2749131"/>
                  </a:lnTo>
                  <a:lnTo>
                    <a:pt x="23037" y="2575128"/>
                  </a:lnTo>
                  <a:lnTo>
                    <a:pt x="317931" y="2575128"/>
                  </a:lnTo>
                  <a:lnTo>
                    <a:pt x="317931" y="2552268"/>
                  </a:lnTo>
                  <a:lnTo>
                    <a:pt x="0" y="2552268"/>
                  </a:lnTo>
                  <a:lnTo>
                    <a:pt x="0" y="2575128"/>
                  </a:lnTo>
                  <a:lnTo>
                    <a:pt x="0" y="2749131"/>
                  </a:lnTo>
                  <a:lnTo>
                    <a:pt x="0" y="2771991"/>
                  </a:lnTo>
                  <a:lnTo>
                    <a:pt x="133616" y="2771991"/>
                  </a:lnTo>
                  <a:lnTo>
                    <a:pt x="133616" y="2749131"/>
                  </a:lnTo>
                  <a:lnTo>
                    <a:pt x="133616" y="2722461"/>
                  </a:lnTo>
                  <a:lnTo>
                    <a:pt x="184302" y="2722461"/>
                  </a:lnTo>
                  <a:lnTo>
                    <a:pt x="184302" y="2749131"/>
                  </a:lnTo>
                  <a:lnTo>
                    <a:pt x="184302" y="2771991"/>
                  </a:lnTo>
                  <a:lnTo>
                    <a:pt x="760260" y="2771991"/>
                  </a:lnTo>
                  <a:lnTo>
                    <a:pt x="760260" y="2749131"/>
                  </a:lnTo>
                  <a:lnTo>
                    <a:pt x="760260" y="2637777"/>
                  </a:lnTo>
                  <a:close/>
                </a:path>
                <a:path w="3712845" h="2772409">
                  <a:moveTo>
                    <a:pt x="760260" y="2428125"/>
                  </a:moveTo>
                  <a:lnTo>
                    <a:pt x="737222" y="2428125"/>
                  </a:lnTo>
                  <a:lnTo>
                    <a:pt x="737222" y="2613202"/>
                  </a:lnTo>
                  <a:lnTo>
                    <a:pt x="760260" y="2613202"/>
                  </a:lnTo>
                  <a:lnTo>
                    <a:pt x="760260" y="2428125"/>
                  </a:lnTo>
                  <a:close/>
                </a:path>
                <a:path w="3712845" h="2772409">
                  <a:moveTo>
                    <a:pt x="760260" y="2405075"/>
                  </a:moveTo>
                  <a:lnTo>
                    <a:pt x="735685" y="2405075"/>
                  </a:lnTo>
                  <a:lnTo>
                    <a:pt x="735685" y="2330145"/>
                  </a:lnTo>
                  <a:lnTo>
                    <a:pt x="735685" y="2329815"/>
                  </a:lnTo>
                  <a:lnTo>
                    <a:pt x="735685" y="2307285"/>
                  </a:lnTo>
                  <a:lnTo>
                    <a:pt x="712647" y="2307285"/>
                  </a:lnTo>
                  <a:lnTo>
                    <a:pt x="712647" y="2330145"/>
                  </a:lnTo>
                  <a:lnTo>
                    <a:pt x="712647" y="2405075"/>
                  </a:lnTo>
                  <a:lnTo>
                    <a:pt x="637387" y="2405075"/>
                  </a:lnTo>
                  <a:lnTo>
                    <a:pt x="637387" y="2330145"/>
                  </a:lnTo>
                  <a:lnTo>
                    <a:pt x="712647" y="2330145"/>
                  </a:lnTo>
                  <a:lnTo>
                    <a:pt x="712647" y="2307285"/>
                  </a:lnTo>
                  <a:lnTo>
                    <a:pt x="637387" y="2307285"/>
                  </a:lnTo>
                  <a:lnTo>
                    <a:pt x="637387" y="2280615"/>
                  </a:lnTo>
                  <a:lnTo>
                    <a:pt x="735685" y="2280615"/>
                  </a:lnTo>
                  <a:lnTo>
                    <a:pt x="735685" y="2257755"/>
                  </a:lnTo>
                  <a:lnTo>
                    <a:pt x="637387" y="2257755"/>
                  </a:lnTo>
                  <a:lnTo>
                    <a:pt x="637387" y="2206955"/>
                  </a:lnTo>
                  <a:lnTo>
                    <a:pt x="712647" y="2206955"/>
                  </a:lnTo>
                  <a:lnTo>
                    <a:pt x="712647" y="2257628"/>
                  </a:lnTo>
                  <a:lnTo>
                    <a:pt x="735685" y="2257628"/>
                  </a:lnTo>
                  <a:lnTo>
                    <a:pt x="735685" y="2206955"/>
                  </a:lnTo>
                  <a:lnTo>
                    <a:pt x="735685" y="2184095"/>
                  </a:lnTo>
                  <a:lnTo>
                    <a:pt x="614349" y="2184095"/>
                  </a:lnTo>
                  <a:lnTo>
                    <a:pt x="614349" y="2405075"/>
                  </a:lnTo>
                  <a:lnTo>
                    <a:pt x="489940" y="2405075"/>
                  </a:lnTo>
                  <a:lnTo>
                    <a:pt x="489940" y="2330145"/>
                  </a:lnTo>
                  <a:lnTo>
                    <a:pt x="565200" y="2330145"/>
                  </a:lnTo>
                  <a:lnTo>
                    <a:pt x="565200" y="2379738"/>
                  </a:lnTo>
                  <a:lnTo>
                    <a:pt x="588238" y="2379738"/>
                  </a:lnTo>
                  <a:lnTo>
                    <a:pt x="588238" y="2330145"/>
                  </a:lnTo>
                  <a:lnTo>
                    <a:pt x="588238" y="2329815"/>
                  </a:lnTo>
                  <a:lnTo>
                    <a:pt x="588238" y="2307285"/>
                  </a:lnTo>
                  <a:lnTo>
                    <a:pt x="489940" y="2307285"/>
                  </a:lnTo>
                  <a:lnTo>
                    <a:pt x="489940" y="2280615"/>
                  </a:lnTo>
                  <a:lnTo>
                    <a:pt x="588238" y="2280615"/>
                  </a:lnTo>
                  <a:lnTo>
                    <a:pt x="588238" y="2257755"/>
                  </a:lnTo>
                  <a:lnTo>
                    <a:pt x="489940" y="2257755"/>
                  </a:lnTo>
                  <a:lnTo>
                    <a:pt x="489940" y="2206955"/>
                  </a:lnTo>
                  <a:lnTo>
                    <a:pt x="565200" y="2206955"/>
                  </a:lnTo>
                  <a:lnTo>
                    <a:pt x="565200" y="2257628"/>
                  </a:lnTo>
                  <a:lnTo>
                    <a:pt x="588238" y="2257628"/>
                  </a:lnTo>
                  <a:lnTo>
                    <a:pt x="588238" y="2206955"/>
                  </a:lnTo>
                  <a:lnTo>
                    <a:pt x="588238" y="2184095"/>
                  </a:lnTo>
                  <a:lnTo>
                    <a:pt x="466902" y="2184095"/>
                  </a:lnTo>
                  <a:lnTo>
                    <a:pt x="466902" y="2405075"/>
                  </a:lnTo>
                  <a:lnTo>
                    <a:pt x="196596" y="2405075"/>
                  </a:lnTo>
                  <a:lnTo>
                    <a:pt x="196596" y="2427935"/>
                  </a:lnTo>
                  <a:lnTo>
                    <a:pt x="196596" y="2527008"/>
                  </a:lnTo>
                  <a:lnTo>
                    <a:pt x="219633" y="2527008"/>
                  </a:lnTo>
                  <a:lnTo>
                    <a:pt x="219633" y="2427935"/>
                  </a:lnTo>
                  <a:lnTo>
                    <a:pt x="760260" y="2427935"/>
                  </a:lnTo>
                  <a:lnTo>
                    <a:pt x="760260" y="2405075"/>
                  </a:lnTo>
                  <a:close/>
                </a:path>
                <a:path w="3712845" h="2772409">
                  <a:moveTo>
                    <a:pt x="3183382" y="577329"/>
                  </a:moveTo>
                  <a:lnTo>
                    <a:pt x="3177857" y="571119"/>
                  </a:lnTo>
                  <a:lnTo>
                    <a:pt x="3162668" y="571119"/>
                  </a:lnTo>
                  <a:lnTo>
                    <a:pt x="3157143" y="577329"/>
                  </a:lnTo>
                  <a:lnTo>
                    <a:pt x="3157143" y="591832"/>
                  </a:lnTo>
                  <a:lnTo>
                    <a:pt x="3162668" y="598055"/>
                  </a:lnTo>
                  <a:lnTo>
                    <a:pt x="3177857" y="598055"/>
                  </a:lnTo>
                  <a:lnTo>
                    <a:pt x="3183382" y="591832"/>
                  </a:lnTo>
                  <a:lnTo>
                    <a:pt x="3183382" y="577329"/>
                  </a:lnTo>
                  <a:close/>
                </a:path>
                <a:path w="3712845" h="2772409">
                  <a:moveTo>
                    <a:pt x="3328403" y="89776"/>
                  </a:moveTo>
                  <a:lnTo>
                    <a:pt x="3322878" y="83566"/>
                  </a:lnTo>
                  <a:lnTo>
                    <a:pt x="3304235" y="83566"/>
                  </a:lnTo>
                  <a:lnTo>
                    <a:pt x="3304235" y="108432"/>
                  </a:lnTo>
                  <a:lnTo>
                    <a:pt x="3304235" y="345300"/>
                  </a:lnTo>
                  <a:lnTo>
                    <a:pt x="3025241" y="345300"/>
                  </a:lnTo>
                  <a:lnTo>
                    <a:pt x="3025241" y="108432"/>
                  </a:lnTo>
                  <a:lnTo>
                    <a:pt x="3304235" y="108432"/>
                  </a:lnTo>
                  <a:lnTo>
                    <a:pt x="3304235" y="83566"/>
                  </a:lnTo>
                  <a:lnTo>
                    <a:pt x="3006598" y="83566"/>
                  </a:lnTo>
                  <a:lnTo>
                    <a:pt x="3001073" y="89776"/>
                  </a:lnTo>
                  <a:lnTo>
                    <a:pt x="3001073" y="363245"/>
                  </a:lnTo>
                  <a:lnTo>
                    <a:pt x="3006598" y="368769"/>
                  </a:lnTo>
                  <a:lnTo>
                    <a:pt x="3322878" y="368769"/>
                  </a:lnTo>
                  <a:lnTo>
                    <a:pt x="3328403" y="363245"/>
                  </a:lnTo>
                  <a:lnTo>
                    <a:pt x="3328403" y="345300"/>
                  </a:lnTo>
                  <a:lnTo>
                    <a:pt x="3328403" y="108432"/>
                  </a:lnTo>
                  <a:lnTo>
                    <a:pt x="3328403" y="89776"/>
                  </a:lnTo>
                  <a:close/>
                </a:path>
                <a:path w="3712845" h="2772409">
                  <a:moveTo>
                    <a:pt x="3533495" y="434378"/>
                  </a:moveTo>
                  <a:lnTo>
                    <a:pt x="3527971" y="428853"/>
                  </a:lnTo>
                  <a:lnTo>
                    <a:pt x="3469970" y="428853"/>
                  </a:lnTo>
                  <a:lnTo>
                    <a:pt x="3464445" y="434378"/>
                  </a:lnTo>
                  <a:lnTo>
                    <a:pt x="3464445" y="448195"/>
                  </a:lnTo>
                  <a:lnTo>
                    <a:pt x="3469970" y="453720"/>
                  </a:lnTo>
                  <a:lnTo>
                    <a:pt x="3527971" y="453720"/>
                  </a:lnTo>
                  <a:lnTo>
                    <a:pt x="3533495" y="448195"/>
                  </a:lnTo>
                  <a:lnTo>
                    <a:pt x="3533495" y="434378"/>
                  </a:lnTo>
                  <a:close/>
                </a:path>
                <a:path w="3712845" h="2772409">
                  <a:moveTo>
                    <a:pt x="3556978" y="577329"/>
                  </a:moveTo>
                  <a:lnTo>
                    <a:pt x="3550755" y="571119"/>
                  </a:lnTo>
                  <a:lnTo>
                    <a:pt x="3536264" y="571119"/>
                  </a:lnTo>
                  <a:lnTo>
                    <a:pt x="3530041" y="577329"/>
                  </a:lnTo>
                  <a:lnTo>
                    <a:pt x="3530041" y="591832"/>
                  </a:lnTo>
                  <a:lnTo>
                    <a:pt x="3536264" y="598055"/>
                  </a:lnTo>
                  <a:lnTo>
                    <a:pt x="3550755" y="598055"/>
                  </a:lnTo>
                  <a:lnTo>
                    <a:pt x="3556978" y="591832"/>
                  </a:lnTo>
                  <a:lnTo>
                    <a:pt x="3556978" y="577329"/>
                  </a:lnTo>
                  <a:close/>
                </a:path>
                <a:path w="3712845" h="2772409">
                  <a:moveTo>
                    <a:pt x="3712349" y="453720"/>
                  </a:moveTo>
                  <a:lnTo>
                    <a:pt x="3711664" y="377063"/>
                  </a:lnTo>
                  <a:lnTo>
                    <a:pt x="3706901" y="316750"/>
                  </a:lnTo>
                  <a:lnTo>
                    <a:pt x="3693299" y="265836"/>
                  </a:lnTo>
                  <a:lnTo>
                    <a:pt x="3688181" y="255193"/>
                  </a:lnTo>
                  <a:lnTo>
                    <a:pt x="3688181" y="388797"/>
                  </a:lnTo>
                  <a:lnTo>
                    <a:pt x="3688181" y="428853"/>
                  </a:lnTo>
                  <a:lnTo>
                    <a:pt x="3688181" y="453720"/>
                  </a:lnTo>
                  <a:lnTo>
                    <a:pt x="3688181" y="507580"/>
                  </a:lnTo>
                  <a:lnTo>
                    <a:pt x="3681272" y="507580"/>
                  </a:lnTo>
                  <a:lnTo>
                    <a:pt x="3670655" y="505510"/>
                  </a:lnTo>
                  <a:lnTo>
                    <a:pt x="3662121" y="499821"/>
                  </a:lnTo>
                  <a:lnTo>
                    <a:pt x="3656419" y="491274"/>
                  </a:lnTo>
                  <a:lnTo>
                    <a:pt x="3654348" y="480644"/>
                  </a:lnTo>
                  <a:lnTo>
                    <a:pt x="3656419" y="470039"/>
                  </a:lnTo>
                  <a:lnTo>
                    <a:pt x="3662121" y="461492"/>
                  </a:lnTo>
                  <a:lnTo>
                    <a:pt x="3670655" y="455790"/>
                  </a:lnTo>
                  <a:lnTo>
                    <a:pt x="3681272" y="453720"/>
                  </a:lnTo>
                  <a:lnTo>
                    <a:pt x="3688181" y="453720"/>
                  </a:lnTo>
                  <a:lnTo>
                    <a:pt x="3688181" y="428853"/>
                  </a:lnTo>
                  <a:lnTo>
                    <a:pt x="3681272" y="428853"/>
                  </a:lnTo>
                  <a:lnTo>
                    <a:pt x="3661346" y="432968"/>
                  </a:lnTo>
                  <a:lnTo>
                    <a:pt x="3645116" y="444144"/>
                  </a:lnTo>
                  <a:lnTo>
                    <a:pt x="3634181" y="460616"/>
                  </a:lnTo>
                  <a:lnTo>
                    <a:pt x="3630180" y="480644"/>
                  </a:lnTo>
                  <a:lnTo>
                    <a:pt x="3634181" y="500583"/>
                  </a:lnTo>
                  <a:lnTo>
                    <a:pt x="3645116" y="516826"/>
                  </a:lnTo>
                  <a:lnTo>
                    <a:pt x="3661346" y="527748"/>
                  </a:lnTo>
                  <a:lnTo>
                    <a:pt x="3681272" y="531749"/>
                  </a:lnTo>
                  <a:lnTo>
                    <a:pt x="3688181" y="531749"/>
                  </a:lnTo>
                  <a:lnTo>
                    <a:pt x="3688181" y="544182"/>
                  </a:lnTo>
                  <a:lnTo>
                    <a:pt x="3685997" y="555015"/>
                  </a:lnTo>
                  <a:lnTo>
                    <a:pt x="3679990" y="564045"/>
                  </a:lnTo>
                  <a:lnTo>
                    <a:pt x="3670998" y="570217"/>
                  </a:lnTo>
                  <a:lnTo>
                    <a:pt x="3659873" y="572503"/>
                  </a:lnTo>
                  <a:lnTo>
                    <a:pt x="3628796" y="572503"/>
                  </a:lnTo>
                  <a:lnTo>
                    <a:pt x="3618915" y="543191"/>
                  </a:lnTo>
                  <a:lnTo>
                    <a:pt x="3605314" y="526376"/>
                  </a:lnTo>
                  <a:lnTo>
                    <a:pt x="3605314" y="584238"/>
                  </a:lnTo>
                  <a:lnTo>
                    <a:pt x="3600462" y="608520"/>
                  </a:lnTo>
                  <a:lnTo>
                    <a:pt x="3587191" y="628269"/>
                  </a:lnTo>
                  <a:lnTo>
                    <a:pt x="3567442" y="641540"/>
                  </a:lnTo>
                  <a:lnTo>
                    <a:pt x="3543160" y="646391"/>
                  </a:lnTo>
                  <a:lnTo>
                    <a:pt x="3519284" y="641540"/>
                  </a:lnTo>
                  <a:lnTo>
                    <a:pt x="3499751" y="628269"/>
                  </a:lnTo>
                  <a:lnTo>
                    <a:pt x="3486556" y="608520"/>
                  </a:lnTo>
                  <a:lnTo>
                    <a:pt x="3484194" y="596671"/>
                  </a:lnTo>
                  <a:lnTo>
                    <a:pt x="3481705" y="584238"/>
                  </a:lnTo>
                  <a:lnTo>
                    <a:pt x="3484080" y="572503"/>
                  </a:lnTo>
                  <a:lnTo>
                    <a:pt x="3486556" y="560260"/>
                  </a:lnTo>
                  <a:lnTo>
                    <a:pt x="3499751" y="540473"/>
                  </a:lnTo>
                  <a:lnTo>
                    <a:pt x="3519284" y="527037"/>
                  </a:lnTo>
                  <a:lnTo>
                    <a:pt x="3543160" y="522084"/>
                  </a:lnTo>
                  <a:lnTo>
                    <a:pt x="3567442" y="527037"/>
                  </a:lnTo>
                  <a:lnTo>
                    <a:pt x="3587191" y="540473"/>
                  </a:lnTo>
                  <a:lnTo>
                    <a:pt x="3600462" y="560260"/>
                  </a:lnTo>
                  <a:lnTo>
                    <a:pt x="3605314" y="584238"/>
                  </a:lnTo>
                  <a:lnTo>
                    <a:pt x="3605314" y="526376"/>
                  </a:lnTo>
                  <a:lnTo>
                    <a:pt x="3601847" y="522084"/>
                  </a:lnTo>
                  <a:lnTo>
                    <a:pt x="3599967" y="519760"/>
                  </a:lnTo>
                  <a:lnTo>
                    <a:pt x="3574021" y="504228"/>
                  </a:lnTo>
                  <a:lnTo>
                    <a:pt x="3543160" y="498602"/>
                  </a:lnTo>
                  <a:lnTo>
                    <a:pt x="3512413" y="504228"/>
                  </a:lnTo>
                  <a:lnTo>
                    <a:pt x="3486721" y="519760"/>
                  </a:lnTo>
                  <a:lnTo>
                    <a:pt x="3468001" y="543191"/>
                  </a:lnTo>
                  <a:lnTo>
                    <a:pt x="3458222" y="572503"/>
                  </a:lnTo>
                  <a:lnTo>
                    <a:pt x="3412642" y="572503"/>
                  </a:lnTo>
                  <a:lnTo>
                    <a:pt x="3412642" y="453720"/>
                  </a:lnTo>
                  <a:lnTo>
                    <a:pt x="3412642" y="428853"/>
                  </a:lnTo>
                  <a:lnTo>
                    <a:pt x="3412642" y="138125"/>
                  </a:lnTo>
                  <a:lnTo>
                    <a:pt x="3460292" y="138125"/>
                  </a:lnTo>
                  <a:lnTo>
                    <a:pt x="3460877" y="223583"/>
                  </a:lnTo>
                  <a:lnTo>
                    <a:pt x="3460991" y="243090"/>
                  </a:lnTo>
                  <a:lnTo>
                    <a:pt x="3462363" y="246545"/>
                  </a:lnTo>
                  <a:lnTo>
                    <a:pt x="3464445" y="249301"/>
                  </a:lnTo>
                  <a:lnTo>
                    <a:pt x="3486835" y="274027"/>
                  </a:lnTo>
                  <a:lnTo>
                    <a:pt x="3505276" y="301536"/>
                  </a:lnTo>
                  <a:lnTo>
                    <a:pt x="3519703" y="331749"/>
                  </a:lnTo>
                  <a:lnTo>
                    <a:pt x="3530041" y="364629"/>
                  </a:lnTo>
                  <a:lnTo>
                    <a:pt x="3469970" y="364629"/>
                  </a:lnTo>
                  <a:lnTo>
                    <a:pt x="3464445" y="370154"/>
                  </a:lnTo>
                  <a:lnTo>
                    <a:pt x="3464445" y="383273"/>
                  </a:lnTo>
                  <a:lnTo>
                    <a:pt x="3469970" y="388797"/>
                  </a:lnTo>
                  <a:lnTo>
                    <a:pt x="3688181" y="388797"/>
                  </a:lnTo>
                  <a:lnTo>
                    <a:pt x="3688181" y="255193"/>
                  </a:lnTo>
                  <a:lnTo>
                    <a:pt x="3687495" y="253771"/>
                  </a:lnTo>
                  <a:lnTo>
                    <a:pt x="3687495" y="364629"/>
                  </a:lnTo>
                  <a:lnTo>
                    <a:pt x="3554907" y="364629"/>
                  </a:lnTo>
                  <a:lnTo>
                    <a:pt x="3544290" y="327748"/>
                  </a:lnTo>
                  <a:lnTo>
                    <a:pt x="3529012" y="293763"/>
                  </a:lnTo>
                  <a:lnTo>
                    <a:pt x="3509073" y="262763"/>
                  </a:lnTo>
                  <a:lnTo>
                    <a:pt x="3484461" y="234797"/>
                  </a:lnTo>
                  <a:lnTo>
                    <a:pt x="3484461" y="138125"/>
                  </a:lnTo>
                  <a:lnTo>
                    <a:pt x="3496894" y="138125"/>
                  </a:lnTo>
                  <a:lnTo>
                    <a:pt x="3519360" y="139560"/>
                  </a:lnTo>
                  <a:lnTo>
                    <a:pt x="3561181" y="151231"/>
                  </a:lnTo>
                  <a:lnTo>
                    <a:pt x="3608933" y="183908"/>
                  </a:lnTo>
                  <a:lnTo>
                    <a:pt x="3637280" y="214274"/>
                  </a:lnTo>
                  <a:lnTo>
                    <a:pt x="3661803" y="253784"/>
                  </a:lnTo>
                  <a:lnTo>
                    <a:pt x="3679545" y="303542"/>
                  </a:lnTo>
                  <a:lnTo>
                    <a:pt x="3687495" y="364629"/>
                  </a:lnTo>
                  <a:lnTo>
                    <a:pt x="3687495" y="253771"/>
                  </a:lnTo>
                  <a:lnTo>
                    <a:pt x="3648075" y="189280"/>
                  </a:lnTo>
                  <a:lnTo>
                    <a:pt x="3620681" y="162179"/>
                  </a:lnTo>
                  <a:lnTo>
                    <a:pt x="3586759" y="138125"/>
                  </a:lnTo>
                  <a:lnTo>
                    <a:pt x="3547745" y="120764"/>
                  </a:lnTo>
                  <a:lnTo>
                    <a:pt x="3496894" y="113944"/>
                  </a:lnTo>
                  <a:lnTo>
                    <a:pt x="3412642" y="113944"/>
                  </a:lnTo>
                  <a:lnTo>
                    <a:pt x="3412642" y="23482"/>
                  </a:lnTo>
                  <a:lnTo>
                    <a:pt x="3412642" y="4838"/>
                  </a:lnTo>
                  <a:lnTo>
                    <a:pt x="3407118" y="0"/>
                  </a:lnTo>
                  <a:lnTo>
                    <a:pt x="3388474" y="0"/>
                  </a:lnTo>
                  <a:lnTo>
                    <a:pt x="3388474" y="23482"/>
                  </a:lnTo>
                  <a:lnTo>
                    <a:pt x="3388474" y="428853"/>
                  </a:lnTo>
                  <a:lnTo>
                    <a:pt x="3388474" y="453720"/>
                  </a:lnTo>
                  <a:lnTo>
                    <a:pt x="3388474" y="572503"/>
                  </a:lnTo>
                  <a:lnTo>
                    <a:pt x="3255200" y="572503"/>
                  </a:lnTo>
                  <a:lnTo>
                    <a:pt x="3245713" y="543191"/>
                  </a:lnTo>
                  <a:lnTo>
                    <a:pt x="3232416" y="526567"/>
                  </a:lnTo>
                  <a:lnTo>
                    <a:pt x="3232416" y="584238"/>
                  </a:lnTo>
                  <a:lnTo>
                    <a:pt x="3227565" y="608520"/>
                  </a:lnTo>
                  <a:lnTo>
                    <a:pt x="3214293" y="628269"/>
                  </a:lnTo>
                  <a:lnTo>
                    <a:pt x="3194545" y="641540"/>
                  </a:lnTo>
                  <a:lnTo>
                    <a:pt x="3170263" y="646391"/>
                  </a:lnTo>
                  <a:lnTo>
                    <a:pt x="3146272" y="641540"/>
                  </a:lnTo>
                  <a:lnTo>
                    <a:pt x="3126498" y="628269"/>
                  </a:lnTo>
                  <a:lnTo>
                    <a:pt x="3113062" y="608520"/>
                  </a:lnTo>
                  <a:lnTo>
                    <a:pt x="3108109" y="584238"/>
                  </a:lnTo>
                  <a:lnTo>
                    <a:pt x="3110534" y="572503"/>
                  </a:lnTo>
                  <a:lnTo>
                    <a:pt x="3113062" y="560260"/>
                  </a:lnTo>
                  <a:lnTo>
                    <a:pt x="3126498" y="540473"/>
                  </a:lnTo>
                  <a:lnTo>
                    <a:pt x="3146272" y="527037"/>
                  </a:lnTo>
                  <a:lnTo>
                    <a:pt x="3170263" y="522084"/>
                  </a:lnTo>
                  <a:lnTo>
                    <a:pt x="3194545" y="527037"/>
                  </a:lnTo>
                  <a:lnTo>
                    <a:pt x="3214293" y="540473"/>
                  </a:lnTo>
                  <a:lnTo>
                    <a:pt x="3227565" y="560260"/>
                  </a:lnTo>
                  <a:lnTo>
                    <a:pt x="3232416" y="584238"/>
                  </a:lnTo>
                  <a:lnTo>
                    <a:pt x="3232416" y="526567"/>
                  </a:lnTo>
                  <a:lnTo>
                    <a:pt x="3228835" y="522084"/>
                  </a:lnTo>
                  <a:lnTo>
                    <a:pt x="3226981" y="519760"/>
                  </a:lnTo>
                  <a:lnTo>
                    <a:pt x="3201111" y="504228"/>
                  </a:lnTo>
                  <a:lnTo>
                    <a:pt x="3170263" y="498602"/>
                  </a:lnTo>
                  <a:lnTo>
                    <a:pt x="3139414" y="504228"/>
                  </a:lnTo>
                  <a:lnTo>
                    <a:pt x="3113557" y="519760"/>
                  </a:lnTo>
                  <a:lnTo>
                    <a:pt x="3094812" y="543191"/>
                  </a:lnTo>
                  <a:lnTo>
                    <a:pt x="3085325" y="572503"/>
                  </a:lnTo>
                  <a:lnTo>
                    <a:pt x="2969310" y="572503"/>
                  </a:lnTo>
                  <a:lnTo>
                    <a:pt x="2958185" y="570217"/>
                  </a:lnTo>
                  <a:lnTo>
                    <a:pt x="2949194" y="564045"/>
                  </a:lnTo>
                  <a:lnTo>
                    <a:pt x="2943187" y="555015"/>
                  </a:lnTo>
                  <a:lnTo>
                    <a:pt x="2940989" y="544182"/>
                  </a:lnTo>
                  <a:lnTo>
                    <a:pt x="2940989" y="453720"/>
                  </a:lnTo>
                  <a:lnTo>
                    <a:pt x="3388474" y="453720"/>
                  </a:lnTo>
                  <a:lnTo>
                    <a:pt x="3388474" y="428853"/>
                  </a:lnTo>
                  <a:lnTo>
                    <a:pt x="2940989" y="428853"/>
                  </a:lnTo>
                  <a:lnTo>
                    <a:pt x="2940989" y="23482"/>
                  </a:lnTo>
                  <a:lnTo>
                    <a:pt x="3388474" y="23482"/>
                  </a:lnTo>
                  <a:lnTo>
                    <a:pt x="3388474" y="0"/>
                  </a:lnTo>
                  <a:lnTo>
                    <a:pt x="2922346" y="0"/>
                  </a:lnTo>
                  <a:lnTo>
                    <a:pt x="2916821" y="4838"/>
                  </a:lnTo>
                  <a:lnTo>
                    <a:pt x="2916821" y="544182"/>
                  </a:lnTo>
                  <a:lnTo>
                    <a:pt x="2920949" y="564629"/>
                  </a:lnTo>
                  <a:lnTo>
                    <a:pt x="2932188" y="581304"/>
                  </a:lnTo>
                  <a:lnTo>
                    <a:pt x="2948876" y="592556"/>
                  </a:lnTo>
                  <a:lnTo>
                    <a:pt x="2969310" y="596671"/>
                  </a:lnTo>
                  <a:lnTo>
                    <a:pt x="3085325" y="596671"/>
                  </a:lnTo>
                  <a:lnTo>
                    <a:pt x="3094812" y="625703"/>
                  </a:lnTo>
                  <a:lnTo>
                    <a:pt x="3113557" y="649160"/>
                  </a:lnTo>
                  <a:lnTo>
                    <a:pt x="3139414" y="664845"/>
                  </a:lnTo>
                  <a:lnTo>
                    <a:pt x="3170263" y="670560"/>
                  </a:lnTo>
                  <a:lnTo>
                    <a:pt x="3201111" y="664845"/>
                  </a:lnTo>
                  <a:lnTo>
                    <a:pt x="3226981" y="649160"/>
                  </a:lnTo>
                  <a:lnTo>
                    <a:pt x="3229178" y="646391"/>
                  </a:lnTo>
                  <a:lnTo>
                    <a:pt x="3245713" y="625703"/>
                  </a:lnTo>
                  <a:lnTo>
                    <a:pt x="3255200" y="596671"/>
                  </a:lnTo>
                  <a:lnTo>
                    <a:pt x="3458222" y="596671"/>
                  </a:lnTo>
                  <a:lnTo>
                    <a:pt x="3468001" y="625703"/>
                  </a:lnTo>
                  <a:lnTo>
                    <a:pt x="3486721" y="649160"/>
                  </a:lnTo>
                  <a:lnTo>
                    <a:pt x="3512413" y="664845"/>
                  </a:lnTo>
                  <a:lnTo>
                    <a:pt x="3543160" y="670560"/>
                  </a:lnTo>
                  <a:lnTo>
                    <a:pt x="3574021" y="664845"/>
                  </a:lnTo>
                  <a:lnTo>
                    <a:pt x="3599967" y="649160"/>
                  </a:lnTo>
                  <a:lnTo>
                    <a:pt x="3602190" y="646391"/>
                  </a:lnTo>
                  <a:lnTo>
                    <a:pt x="3618915" y="625703"/>
                  </a:lnTo>
                  <a:lnTo>
                    <a:pt x="3628796" y="596671"/>
                  </a:lnTo>
                  <a:lnTo>
                    <a:pt x="3659873" y="596671"/>
                  </a:lnTo>
                  <a:lnTo>
                    <a:pt x="3680307" y="592556"/>
                  </a:lnTo>
                  <a:lnTo>
                    <a:pt x="3696982" y="581304"/>
                  </a:lnTo>
                  <a:lnTo>
                    <a:pt x="3702913" y="572503"/>
                  </a:lnTo>
                  <a:lnTo>
                    <a:pt x="3708235" y="564629"/>
                  </a:lnTo>
                  <a:lnTo>
                    <a:pt x="3712349" y="544182"/>
                  </a:lnTo>
                  <a:lnTo>
                    <a:pt x="3712349" y="507580"/>
                  </a:lnTo>
                  <a:lnTo>
                    <a:pt x="3712349" y="453720"/>
                  </a:lnTo>
                  <a:close/>
                </a:path>
              </a:pathLst>
            </a:custGeom>
            <a:solidFill>
              <a:srgbClr val="4F81BC"/>
            </a:solidFill>
          </p:spPr>
          <p:txBody>
            <a:bodyPr wrap="square" lIns="0" tIns="0" rIns="0" bIns="0" rtlCol="0"/>
            <a:lstStyle/>
            <a:p>
              <a:pPr defTabSz="914126" eaLnBrk="1" fontAlgn="auto" hangingPunct="1">
                <a:spcBef>
                  <a:spcPts val="0"/>
                </a:spcBef>
                <a:spcAft>
                  <a:spcPts val="0"/>
                </a:spcAft>
                <a:defRPr/>
              </a:pPr>
              <a:endParaRPr sz="1200">
                <a:solidFill>
                  <a:prstClr val="black"/>
                </a:solidFill>
                <a:latin typeface="Calibri"/>
              </a:endParaRPr>
            </a:p>
          </p:txBody>
        </p:sp>
        <p:sp>
          <p:nvSpPr>
            <p:cNvPr id="28" name="object 28"/>
            <p:cNvSpPr/>
            <p:nvPr/>
          </p:nvSpPr>
          <p:spPr>
            <a:xfrm>
              <a:off x="3439584" y="2578466"/>
              <a:ext cx="484590" cy="484167"/>
            </a:xfrm>
            <a:custGeom>
              <a:avLst/>
              <a:gdLst/>
              <a:ahLst/>
              <a:cxnLst/>
              <a:rect l="l" t="t" r="r" b="b"/>
              <a:pathLst>
                <a:path w="727075" h="726439">
                  <a:moveTo>
                    <a:pt x="414667" y="0"/>
                  </a:moveTo>
                  <a:lnTo>
                    <a:pt x="63309" y="0"/>
                  </a:lnTo>
                  <a:lnTo>
                    <a:pt x="50836" y="1270"/>
                  </a:lnTo>
                  <a:lnTo>
                    <a:pt x="10565" y="27940"/>
                  </a:lnTo>
                  <a:lnTo>
                    <a:pt x="0" y="63500"/>
                  </a:lnTo>
                  <a:lnTo>
                    <a:pt x="0" y="664210"/>
                  </a:lnTo>
                  <a:lnTo>
                    <a:pt x="18478" y="708660"/>
                  </a:lnTo>
                  <a:lnTo>
                    <a:pt x="50878" y="726440"/>
                  </a:lnTo>
                  <a:lnTo>
                    <a:pt x="406184" y="726440"/>
                  </a:lnTo>
                  <a:lnTo>
                    <a:pt x="430831" y="722630"/>
                  </a:lnTo>
                  <a:lnTo>
                    <a:pt x="450991" y="708660"/>
                  </a:lnTo>
                  <a:lnTo>
                    <a:pt x="452692" y="706120"/>
                  </a:lnTo>
                  <a:lnTo>
                    <a:pt x="63309" y="706120"/>
                  </a:lnTo>
                  <a:lnTo>
                    <a:pt x="47065" y="702310"/>
                  </a:lnTo>
                  <a:lnTo>
                    <a:pt x="33777" y="693420"/>
                  </a:lnTo>
                  <a:lnTo>
                    <a:pt x="24806" y="680720"/>
                  </a:lnTo>
                  <a:lnTo>
                    <a:pt x="21513" y="664210"/>
                  </a:lnTo>
                  <a:lnTo>
                    <a:pt x="21513" y="619760"/>
                  </a:lnTo>
                  <a:lnTo>
                    <a:pt x="469595" y="619760"/>
                  </a:lnTo>
                  <a:lnTo>
                    <a:pt x="469595" y="599440"/>
                  </a:lnTo>
                  <a:lnTo>
                    <a:pt x="21513" y="599440"/>
                  </a:lnTo>
                  <a:lnTo>
                    <a:pt x="21513" y="128270"/>
                  </a:lnTo>
                  <a:lnTo>
                    <a:pt x="469595" y="128270"/>
                  </a:lnTo>
                  <a:lnTo>
                    <a:pt x="469595" y="106680"/>
                  </a:lnTo>
                  <a:lnTo>
                    <a:pt x="21513" y="106680"/>
                  </a:lnTo>
                  <a:lnTo>
                    <a:pt x="21513" y="63500"/>
                  </a:lnTo>
                  <a:lnTo>
                    <a:pt x="33718" y="34290"/>
                  </a:lnTo>
                  <a:lnTo>
                    <a:pt x="35737" y="31750"/>
                  </a:lnTo>
                  <a:lnTo>
                    <a:pt x="36753" y="31750"/>
                  </a:lnTo>
                  <a:lnTo>
                    <a:pt x="37160" y="30480"/>
                  </a:lnTo>
                  <a:lnTo>
                    <a:pt x="38061" y="30480"/>
                  </a:lnTo>
                  <a:lnTo>
                    <a:pt x="39077" y="29210"/>
                  </a:lnTo>
                  <a:lnTo>
                    <a:pt x="39979" y="29210"/>
                  </a:lnTo>
                  <a:lnTo>
                    <a:pt x="42506" y="26670"/>
                  </a:lnTo>
                  <a:lnTo>
                    <a:pt x="48666" y="22860"/>
                  </a:lnTo>
                  <a:lnTo>
                    <a:pt x="55740" y="21590"/>
                  </a:lnTo>
                  <a:lnTo>
                    <a:pt x="453195" y="21590"/>
                  </a:lnTo>
                  <a:lnTo>
                    <a:pt x="450913" y="19050"/>
                  </a:lnTo>
                  <a:lnTo>
                    <a:pt x="450303" y="17780"/>
                  </a:lnTo>
                  <a:lnTo>
                    <a:pt x="448894" y="16510"/>
                  </a:lnTo>
                  <a:lnTo>
                    <a:pt x="448690" y="16510"/>
                  </a:lnTo>
                  <a:lnTo>
                    <a:pt x="446062" y="13970"/>
                  </a:lnTo>
                  <a:lnTo>
                    <a:pt x="444245" y="12700"/>
                  </a:lnTo>
                  <a:lnTo>
                    <a:pt x="443344" y="12700"/>
                  </a:lnTo>
                  <a:lnTo>
                    <a:pt x="441426" y="11430"/>
                  </a:lnTo>
                  <a:lnTo>
                    <a:pt x="439305" y="8890"/>
                  </a:lnTo>
                  <a:lnTo>
                    <a:pt x="436676" y="7620"/>
                  </a:lnTo>
                  <a:lnTo>
                    <a:pt x="435063" y="7620"/>
                  </a:lnTo>
                  <a:lnTo>
                    <a:pt x="434454" y="6350"/>
                  </a:lnTo>
                  <a:lnTo>
                    <a:pt x="432434" y="6350"/>
                  </a:lnTo>
                  <a:lnTo>
                    <a:pt x="431622" y="5080"/>
                  </a:lnTo>
                  <a:lnTo>
                    <a:pt x="422948" y="1270"/>
                  </a:lnTo>
                  <a:lnTo>
                    <a:pt x="414667" y="0"/>
                  </a:lnTo>
                  <a:close/>
                </a:path>
                <a:path w="727075" h="726439">
                  <a:moveTo>
                    <a:pt x="469595" y="619760"/>
                  </a:moveTo>
                  <a:lnTo>
                    <a:pt x="448081" y="619760"/>
                  </a:lnTo>
                  <a:lnTo>
                    <a:pt x="448081" y="664210"/>
                  </a:lnTo>
                  <a:lnTo>
                    <a:pt x="444772" y="680720"/>
                  </a:lnTo>
                  <a:lnTo>
                    <a:pt x="435767" y="693420"/>
                  </a:lnTo>
                  <a:lnTo>
                    <a:pt x="422444" y="702310"/>
                  </a:lnTo>
                  <a:lnTo>
                    <a:pt x="406184" y="706120"/>
                  </a:lnTo>
                  <a:lnTo>
                    <a:pt x="452692" y="706120"/>
                  </a:lnTo>
                  <a:lnTo>
                    <a:pt x="464600" y="688340"/>
                  </a:lnTo>
                  <a:lnTo>
                    <a:pt x="469595" y="664210"/>
                  </a:lnTo>
                  <a:lnTo>
                    <a:pt x="469595" y="619760"/>
                  </a:lnTo>
                  <a:close/>
                </a:path>
                <a:path w="727075" h="726439">
                  <a:moveTo>
                    <a:pt x="240499" y="652780"/>
                  </a:moveTo>
                  <a:lnTo>
                    <a:pt x="228790" y="652780"/>
                  </a:lnTo>
                  <a:lnTo>
                    <a:pt x="224040" y="657860"/>
                  </a:lnTo>
                  <a:lnTo>
                    <a:pt x="224040" y="669290"/>
                  </a:lnTo>
                  <a:lnTo>
                    <a:pt x="228790" y="674370"/>
                  </a:lnTo>
                  <a:lnTo>
                    <a:pt x="240499" y="674370"/>
                  </a:lnTo>
                  <a:lnTo>
                    <a:pt x="245452" y="669290"/>
                  </a:lnTo>
                  <a:lnTo>
                    <a:pt x="245452" y="657860"/>
                  </a:lnTo>
                  <a:lnTo>
                    <a:pt x="240499" y="652780"/>
                  </a:lnTo>
                  <a:close/>
                </a:path>
                <a:path w="727075" h="726439">
                  <a:moveTo>
                    <a:pt x="469595" y="561340"/>
                  </a:moveTo>
                  <a:lnTo>
                    <a:pt x="448081" y="561340"/>
                  </a:lnTo>
                  <a:lnTo>
                    <a:pt x="448081" y="599440"/>
                  </a:lnTo>
                  <a:lnTo>
                    <a:pt x="469595" y="599440"/>
                  </a:lnTo>
                  <a:lnTo>
                    <a:pt x="469595" y="561340"/>
                  </a:lnTo>
                  <a:close/>
                </a:path>
                <a:path w="727075" h="726439">
                  <a:moveTo>
                    <a:pt x="469595" y="128270"/>
                  </a:moveTo>
                  <a:lnTo>
                    <a:pt x="448081" y="128270"/>
                  </a:lnTo>
                  <a:lnTo>
                    <a:pt x="448081" y="208280"/>
                  </a:lnTo>
                  <a:lnTo>
                    <a:pt x="436993" y="223520"/>
                  </a:lnTo>
                  <a:lnTo>
                    <a:pt x="428283" y="240030"/>
                  </a:lnTo>
                  <a:lnTo>
                    <a:pt x="422204" y="257810"/>
                  </a:lnTo>
                  <a:lnTo>
                    <a:pt x="419011" y="276860"/>
                  </a:lnTo>
                  <a:lnTo>
                    <a:pt x="392777" y="285750"/>
                  </a:lnTo>
                  <a:lnTo>
                    <a:pt x="371592" y="302260"/>
                  </a:lnTo>
                  <a:lnTo>
                    <a:pt x="357431" y="325120"/>
                  </a:lnTo>
                  <a:lnTo>
                    <a:pt x="352272" y="353060"/>
                  </a:lnTo>
                  <a:lnTo>
                    <a:pt x="352272" y="485140"/>
                  </a:lnTo>
                  <a:lnTo>
                    <a:pt x="358244" y="514350"/>
                  </a:lnTo>
                  <a:lnTo>
                    <a:pt x="374534" y="538480"/>
                  </a:lnTo>
                  <a:lnTo>
                    <a:pt x="398698" y="554990"/>
                  </a:lnTo>
                  <a:lnTo>
                    <a:pt x="428294" y="561340"/>
                  </a:lnTo>
                  <a:lnTo>
                    <a:pt x="650925" y="561340"/>
                  </a:lnTo>
                  <a:lnTo>
                    <a:pt x="680436" y="554990"/>
                  </a:lnTo>
                  <a:lnTo>
                    <a:pt x="704610" y="538480"/>
                  </a:lnTo>
                  <a:lnTo>
                    <a:pt x="428294" y="538480"/>
                  </a:lnTo>
                  <a:lnTo>
                    <a:pt x="407307" y="534670"/>
                  </a:lnTo>
                  <a:lnTo>
                    <a:pt x="390170" y="523240"/>
                  </a:lnTo>
                  <a:lnTo>
                    <a:pt x="378618" y="505460"/>
                  </a:lnTo>
                  <a:lnTo>
                    <a:pt x="374383" y="485140"/>
                  </a:lnTo>
                  <a:lnTo>
                    <a:pt x="374383" y="353060"/>
                  </a:lnTo>
                  <a:lnTo>
                    <a:pt x="378618" y="331470"/>
                  </a:lnTo>
                  <a:lnTo>
                    <a:pt x="390170" y="314960"/>
                  </a:lnTo>
                  <a:lnTo>
                    <a:pt x="407307" y="303530"/>
                  </a:lnTo>
                  <a:lnTo>
                    <a:pt x="428294" y="298450"/>
                  </a:lnTo>
                  <a:lnTo>
                    <a:pt x="702739" y="298450"/>
                  </a:lnTo>
                  <a:lnTo>
                    <a:pt x="686442" y="285750"/>
                  </a:lnTo>
                  <a:lnTo>
                    <a:pt x="660209" y="276860"/>
                  </a:lnTo>
                  <a:lnTo>
                    <a:pt x="441223" y="276860"/>
                  </a:lnTo>
                  <a:lnTo>
                    <a:pt x="442221" y="269240"/>
                  </a:lnTo>
                  <a:lnTo>
                    <a:pt x="457247" y="232410"/>
                  </a:lnTo>
                  <a:lnTo>
                    <a:pt x="501065" y="196850"/>
                  </a:lnTo>
                  <a:lnTo>
                    <a:pt x="539661" y="189230"/>
                  </a:lnTo>
                  <a:lnTo>
                    <a:pt x="469595" y="189230"/>
                  </a:lnTo>
                  <a:lnTo>
                    <a:pt x="469595" y="128270"/>
                  </a:lnTo>
                  <a:close/>
                </a:path>
                <a:path w="727075" h="726439">
                  <a:moveTo>
                    <a:pt x="702739" y="298450"/>
                  </a:moveTo>
                  <a:lnTo>
                    <a:pt x="650925" y="298450"/>
                  </a:lnTo>
                  <a:lnTo>
                    <a:pt x="671870" y="303530"/>
                  </a:lnTo>
                  <a:lnTo>
                    <a:pt x="689011" y="314960"/>
                  </a:lnTo>
                  <a:lnTo>
                    <a:pt x="700587" y="331470"/>
                  </a:lnTo>
                  <a:lnTo>
                    <a:pt x="704837" y="353060"/>
                  </a:lnTo>
                  <a:lnTo>
                    <a:pt x="704837" y="485140"/>
                  </a:lnTo>
                  <a:lnTo>
                    <a:pt x="700587" y="505460"/>
                  </a:lnTo>
                  <a:lnTo>
                    <a:pt x="689011" y="523240"/>
                  </a:lnTo>
                  <a:lnTo>
                    <a:pt x="671870" y="534670"/>
                  </a:lnTo>
                  <a:lnTo>
                    <a:pt x="650925" y="538480"/>
                  </a:lnTo>
                  <a:lnTo>
                    <a:pt x="704610" y="538480"/>
                  </a:lnTo>
                  <a:lnTo>
                    <a:pt x="720947" y="514350"/>
                  </a:lnTo>
                  <a:lnTo>
                    <a:pt x="726947" y="485140"/>
                  </a:lnTo>
                  <a:lnTo>
                    <a:pt x="726947" y="353060"/>
                  </a:lnTo>
                  <a:lnTo>
                    <a:pt x="721788" y="325120"/>
                  </a:lnTo>
                  <a:lnTo>
                    <a:pt x="707628" y="302260"/>
                  </a:lnTo>
                  <a:lnTo>
                    <a:pt x="702739" y="298450"/>
                  </a:lnTo>
                  <a:close/>
                </a:path>
                <a:path w="727075" h="726439">
                  <a:moveTo>
                    <a:pt x="539661" y="334010"/>
                  </a:moveTo>
                  <a:lnTo>
                    <a:pt x="521039" y="337820"/>
                  </a:lnTo>
                  <a:lnTo>
                    <a:pt x="505864" y="347980"/>
                  </a:lnTo>
                  <a:lnTo>
                    <a:pt x="495650" y="363220"/>
                  </a:lnTo>
                  <a:lnTo>
                    <a:pt x="491909" y="381000"/>
                  </a:lnTo>
                  <a:lnTo>
                    <a:pt x="492785" y="389890"/>
                  </a:lnTo>
                  <a:lnTo>
                    <a:pt x="495363" y="398780"/>
                  </a:lnTo>
                  <a:lnTo>
                    <a:pt x="499570" y="407670"/>
                  </a:lnTo>
                  <a:lnTo>
                    <a:pt x="505332" y="414020"/>
                  </a:lnTo>
                  <a:lnTo>
                    <a:pt x="491909" y="488950"/>
                  </a:lnTo>
                  <a:lnTo>
                    <a:pt x="499579" y="501650"/>
                  </a:lnTo>
                  <a:lnTo>
                    <a:pt x="579640" y="501650"/>
                  </a:lnTo>
                  <a:lnTo>
                    <a:pt x="582675" y="500380"/>
                  </a:lnTo>
                  <a:lnTo>
                    <a:pt x="584796" y="497840"/>
                  </a:lnTo>
                  <a:lnTo>
                    <a:pt x="586816" y="495300"/>
                  </a:lnTo>
                  <a:lnTo>
                    <a:pt x="587717" y="491490"/>
                  </a:lnTo>
                  <a:lnTo>
                    <a:pt x="587108" y="488950"/>
                  </a:lnTo>
                  <a:lnTo>
                    <a:pt x="585539" y="480060"/>
                  </a:lnTo>
                  <a:lnTo>
                    <a:pt x="515937" y="480060"/>
                  </a:lnTo>
                  <a:lnTo>
                    <a:pt x="528256" y="412750"/>
                  </a:lnTo>
                  <a:lnTo>
                    <a:pt x="528853" y="407670"/>
                  </a:lnTo>
                  <a:lnTo>
                    <a:pt x="527240" y="403860"/>
                  </a:lnTo>
                  <a:lnTo>
                    <a:pt x="517550" y="396240"/>
                  </a:lnTo>
                  <a:lnTo>
                    <a:pt x="513816" y="388620"/>
                  </a:lnTo>
                  <a:lnTo>
                    <a:pt x="513816" y="381000"/>
                  </a:lnTo>
                  <a:lnTo>
                    <a:pt x="515852" y="370840"/>
                  </a:lnTo>
                  <a:lnTo>
                    <a:pt x="521400" y="363220"/>
                  </a:lnTo>
                  <a:lnTo>
                    <a:pt x="529616" y="356870"/>
                  </a:lnTo>
                  <a:lnTo>
                    <a:pt x="539661" y="355600"/>
                  </a:lnTo>
                  <a:lnTo>
                    <a:pt x="578486" y="355600"/>
                  </a:lnTo>
                  <a:lnTo>
                    <a:pt x="573343" y="347980"/>
                  </a:lnTo>
                  <a:lnTo>
                    <a:pt x="558154" y="337820"/>
                  </a:lnTo>
                  <a:lnTo>
                    <a:pt x="539661" y="334010"/>
                  </a:lnTo>
                  <a:close/>
                </a:path>
                <a:path w="727075" h="726439">
                  <a:moveTo>
                    <a:pt x="578486" y="355600"/>
                  </a:moveTo>
                  <a:lnTo>
                    <a:pt x="539661" y="355600"/>
                  </a:lnTo>
                  <a:lnTo>
                    <a:pt x="549630" y="356870"/>
                  </a:lnTo>
                  <a:lnTo>
                    <a:pt x="557782" y="363220"/>
                  </a:lnTo>
                  <a:lnTo>
                    <a:pt x="563283" y="370840"/>
                  </a:lnTo>
                  <a:lnTo>
                    <a:pt x="565302" y="381000"/>
                  </a:lnTo>
                  <a:lnTo>
                    <a:pt x="565302" y="388620"/>
                  </a:lnTo>
                  <a:lnTo>
                    <a:pt x="561568" y="396240"/>
                  </a:lnTo>
                  <a:lnTo>
                    <a:pt x="555205" y="401320"/>
                  </a:lnTo>
                  <a:lnTo>
                    <a:pt x="551980" y="403860"/>
                  </a:lnTo>
                  <a:lnTo>
                    <a:pt x="550265" y="407670"/>
                  </a:lnTo>
                  <a:lnTo>
                    <a:pt x="551065" y="412750"/>
                  </a:lnTo>
                  <a:lnTo>
                    <a:pt x="563283" y="480060"/>
                  </a:lnTo>
                  <a:lnTo>
                    <a:pt x="585539" y="480060"/>
                  </a:lnTo>
                  <a:lnTo>
                    <a:pt x="573887" y="414020"/>
                  </a:lnTo>
                  <a:lnTo>
                    <a:pt x="579665" y="407670"/>
                  </a:lnTo>
                  <a:lnTo>
                    <a:pt x="583907" y="398780"/>
                  </a:lnTo>
                  <a:lnTo>
                    <a:pt x="586521" y="389890"/>
                  </a:lnTo>
                  <a:lnTo>
                    <a:pt x="587413" y="381000"/>
                  </a:lnTo>
                  <a:lnTo>
                    <a:pt x="583629" y="363220"/>
                  </a:lnTo>
                  <a:lnTo>
                    <a:pt x="578486" y="355600"/>
                  </a:lnTo>
                  <a:close/>
                </a:path>
                <a:path w="727075" h="726439">
                  <a:moveTo>
                    <a:pt x="539559" y="165100"/>
                  </a:moveTo>
                  <a:lnTo>
                    <a:pt x="528548" y="167640"/>
                  </a:lnTo>
                  <a:lnTo>
                    <a:pt x="512521" y="170180"/>
                  </a:lnTo>
                  <a:lnTo>
                    <a:pt x="497252" y="173990"/>
                  </a:lnTo>
                  <a:lnTo>
                    <a:pt x="482892" y="180340"/>
                  </a:lnTo>
                  <a:lnTo>
                    <a:pt x="469595" y="189230"/>
                  </a:lnTo>
                  <a:lnTo>
                    <a:pt x="539661" y="189230"/>
                  </a:lnTo>
                  <a:lnTo>
                    <a:pt x="575728" y="195580"/>
                  </a:lnTo>
                  <a:lnTo>
                    <a:pt x="605869" y="214630"/>
                  </a:lnTo>
                  <a:lnTo>
                    <a:pt x="627489" y="242570"/>
                  </a:lnTo>
                  <a:lnTo>
                    <a:pt x="637997" y="276860"/>
                  </a:lnTo>
                  <a:lnTo>
                    <a:pt x="660209" y="276860"/>
                  </a:lnTo>
                  <a:lnTo>
                    <a:pt x="649145" y="236220"/>
                  </a:lnTo>
                  <a:lnTo>
                    <a:pt x="625357" y="201930"/>
                  </a:lnTo>
                  <a:lnTo>
                    <a:pt x="591611" y="177800"/>
                  </a:lnTo>
                  <a:lnTo>
                    <a:pt x="550671" y="167640"/>
                  </a:lnTo>
                  <a:lnTo>
                    <a:pt x="539559" y="165100"/>
                  </a:lnTo>
                  <a:close/>
                </a:path>
                <a:path w="727075" h="726439">
                  <a:moveTo>
                    <a:pt x="453195" y="21590"/>
                  </a:moveTo>
                  <a:lnTo>
                    <a:pt x="406184" y="21590"/>
                  </a:lnTo>
                  <a:lnTo>
                    <a:pt x="422444" y="24130"/>
                  </a:lnTo>
                  <a:lnTo>
                    <a:pt x="435767" y="34290"/>
                  </a:lnTo>
                  <a:lnTo>
                    <a:pt x="444772" y="46990"/>
                  </a:lnTo>
                  <a:lnTo>
                    <a:pt x="448081" y="63500"/>
                  </a:lnTo>
                  <a:lnTo>
                    <a:pt x="448081" y="106680"/>
                  </a:lnTo>
                  <a:lnTo>
                    <a:pt x="469595" y="106680"/>
                  </a:lnTo>
                  <a:lnTo>
                    <a:pt x="469595" y="63500"/>
                  </a:lnTo>
                  <a:lnTo>
                    <a:pt x="468365" y="50800"/>
                  </a:lnTo>
                  <a:lnTo>
                    <a:pt x="464759" y="39370"/>
                  </a:lnTo>
                  <a:lnTo>
                    <a:pt x="458901" y="27940"/>
                  </a:lnTo>
                  <a:lnTo>
                    <a:pt x="453195" y="21590"/>
                  </a:lnTo>
                  <a:close/>
                </a:path>
                <a:path w="727075" h="726439">
                  <a:moveTo>
                    <a:pt x="270281" y="53340"/>
                  </a:moveTo>
                  <a:lnTo>
                    <a:pt x="151853" y="53340"/>
                  </a:lnTo>
                  <a:lnTo>
                    <a:pt x="147104" y="58420"/>
                  </a:lnTo>
                  <a:lnTo>
                    <a:pt x="147104" y="69850"/>
                  </a:lnTo>
                  <a:lnTo>
                    <a:pt x="151853" y="74930"/>
                  </a:lnTo>
                  <a:lnTo>
                    <a:pt x="270281" y="74930"/>
                  </a:lnTo>
                  <a:lnTo>
                    <a:pt x="275234" y="69850"/>
                  </a:lnTo>
                  <a:lnTo>
                    <a:pt x="275234" y="58420"/>
                  </a:lnTo>
                  <a:lnTo>
                    <a:pt x="270281" y="53340"/>
                  </a:lnTo>
                  <a:close/>
                </a:path>
                <a:path w="727075" h="726439">
                  <a:moveTo>
                    <a:pt x="317639" y="53340"/>
                  </a:moveTo>
                  <a:lnTo>
                    <a:pt x="305727" y="53340"/>
                  </a:lnTo>
                  <a:lnTo>
                    <a:pt x="300977" y="58420"/>
                  </a:lnTo>
                  <a:lnTo>
                    <a:pt x="300977" y="69850"/>
                  </a:lnTo>
                  <a:lnTo>
                    <a:pt x="305727" y="74930"/>
                  </a:lnTo>
                  <a:lnTo>
                    <a:pt x="317639" y="74930"/>
                  </a:lnTo>
                  <a:lnTo>
                    <a:pt x="322389" y="69850"/>
                  </a:lnTo>
                  <a:lnTo>
                    <a:pt x="322389" y="58420"/>
                  </a:lnTo>
                  <a:lnTo>
                    <a:pt x="317639" y="53340"/>
                  </a:lnTo>
                  <a:close/>
                </a:path>
              </a:pathLst>
            </a:custGeom>
            <a:solidFill>
              <a:srgbClr val="4AACC5"/>
            </a:solidFill>
          </p:spPr>
          <p:txBody>
            <a:bodyPr wrap="square" lIns="0" tIns="0" rIns="0" bIns="0" rtlCol="0"/>
            <a:lstStyle/>
            <a:p>
              <a:pPr defTabSz="914126" eaLnBrk="1" fontAlgn="auto" hangingPunct="1">
                <a:spcBef>
                  <a:spcPts val="0"/>
                </a:spcBef>
                <a:spcAft>
                  <a:spcPts val="0"/>
                </a:spcAft>
                <a:defRPr/>
              </a:pPr>
              <a:endParaRPr sz="1200">
                <a:solidFill>
                  <a:prstClr val="black"/>
                </a:solidFill>
                <a:latin typeface="Calibri"/>
              </a:endParaRPr>
            </a:p>
          </p:txBody>
        </p:sp>
        <p:grpSp>
          <p:nvGrpSpPr>
            <p:cNvPr id="50" name="Group 49">
              <a:extLst>
                <a:ext uri="{FF2B5EF4-FFF2-40B4-BE49-F238E27FC236}">
                  <a16:creationId xmlns:a16="http://schemas.microsoft.com/office/drawing/2014/main" id="{FFBEF566-C3D6-237B-2AB2-7189FDE08EDA}"/>
                </a:ext>
              </a:extLst>
            </p:cNvPr>
            <p:cNvGrpSpPr/>
            <p:nvPr/>
          </p:nvGrpSpPr>
          <p:grpSpPr>
            <a:xfrm>
              <a:off x="5271817" y="5259739"/>
              <a:ext cx="2139880" cy="852788"/>
              <a:chOff x="5129479" y="5285695"/>
              <a:chExt cx="2139880" cy="852788"/>
            </a:xfrm>
          </p:grpSpPr>
          <p:sp>
            <p:nvSpPr>
              <p:cNvPr id="17" name="object 17"/>
              <p:cNvSpPr txBox="1"/>
              <p:nvPr/>
            </p:nvSpPr>
            <p:spPr>
              <a:xfrm>
                <a:off x="5129479" y="5914492"/>
                <a:ext cx="2139880" cy="223991"/>
              </a:xfrm>
              <a:prstGeom prst="rect">
                <a:avLst/>
              </a:prstGeom>
            </p:spPr>
            <p:txBody>
              <a:bodyPr vert="horz" wrap="square" lIns="0" tIns="8465" rIns="0" bIns="0" rtlCol="0">
                <a:spAutoFit/>
              </a:bodyPr>
              <a:lstStyle/>
              <a:p>
                <a:pPr marL="26663" marR="3386" indent="-18622" defTabSz="914126" eaLnBrk="1" fontAlgn="auto" hangingPunct="1">
                  <a:spcBef>
                    <a:spcPts val="67"/>
                  </a:spcBef>
                  <a:spcAft>
                    <a:spcPts val="0"/>
                  </a:spcAft>
                  <a:defRPr/>
                </a:pPr>
                <a:r>
                  <a:rPr sz="1400" b="1" spc="-17">
                    <a:solidFill>
                      <a:srgbClr val="415263"/>
                    </a:solidFill>
                    <a:latin typeface="Arial"/>
                    <a:cs typeface="Arial"/>
                  </a:rPr>
                  <a:t>Telecomm</a:t>
                </a:r>
                <a:r>
                  <a:rPr sz="1400" b="1" spc="-7">
                    <a:solidFill>
                      <a:srgbClr val="415263"/>
                    </a:solidFill>
                    <a:latin typeface="Arial"/>
                    <a:cs typeface="Arial"/>
                  </a:rPr>
                  <a:t>unications</a:t>
                </a:r>
                <a:endParaRPr sz="1400">
                  <a:solidFill>
                    <a:prstClr val="black"/>
                  </a:solidFill>
                  <a:latin typeface="Arial"/>
                  <a:cs typeface="Arial"/>
                </a:endParaRPr>
              </a:p>
            </p:txBody>
          </p:sp>
          <p:sp>
            <p:nvSpPr>
              <p:cNvPr id="29" name="object 29"/>
              <p:cNvSpPr/>
              <p:nvPr/>
            </p:nvSpPr>
            <p:spPr>
              <a:xfrm>
                <a:off x="5817094" y="5285695"/>
                <a:ext cx="285676" cy="535378"/>
              </a:xfrm>
              <a:custGeom>
                <a:avLst/>
                <a:gdLst/>
                <a:ahLst/>
                <a:cxnLst/>
                <a:rect l="l" t="t" r="r" b="b"/>
                <a:pathLst>
                  <a:path w="428625" h="803275">
                    <a:moveTo>
                      <a:pt x="267601" y="722541"/>
                    </a:moveTo>
                    <a:lnTo>
                      <a:pt x="160553" y="722541"/>
                    </a:lnTo>
                    <a:lnTo>
                      <a:pt x="160553" y="749300"/>
                    </a:lnTo>
                    <a:lnTo>
                      <a:pt x="267601" y="749300"/>
                    </a:lnTo>
                    <a:lnTo>
                      <a:pt x="267601" y="722541"/>
                    </a:lnTo>
                    <a:close/>
                  </a:path>
                  <a:path w="428625" h="803275">
                    <a:moveTo>
                      <a:pt x="267601" y="53517"/>
                    </a:moveTo>
                    <a:lnTo>
                      <a:pt x="160553" y="53517"/>
                    </a:lnTo>
                    <a:lnTo>
                      <a:pt x="160553" y="80289"/>
                    </a:lnTo>
                    <a:lnTo>
                      <a:pt x="267601" y="80289"/>
                    </a:lnTo>
                    <a:lnTo>
                      <a:pt x="267601" y="53517"/>
                    </a:lnTo>
                    <a:close/>
                  </a:path>
                  <a:path w="428625" h="803275">
                    <a:moveTo>
                      <a:pt x="321119" y="59512"/>
                    </a:moveTo>
                    <a:lnTo>
                      <a:pt x="315125" y="53530"/>
                    </a:lnTo>
                    <a:lnTo>
                      <a:pt x="300342" y="53530"/>
                    </a:lnTo>
                    <a:lnTo>
                      <a:pt x="294360" y="59512"/>
                    </a:lnTo>
                    <a:lnTo>
                      <a:pt x="294360" y="74295"/>
                    </a:lnTo>
                    <a:lnTo>
                      <a:pt x="300342" y="80289"/>
                    </a:lnTo>
                    <a:lnTo>
                      <a:pt x="315125" y="80289"/>
                    </a:lnTo>
                    <a:lnTo>
                      <a:pt x="321119" y="74295"/>
                    </a:lnTo>
                    <a:lnTo>
                      <a:pt x="321119" y="66903"/>
                    </a:lnTo>
                    <a:lnTo>
                      <a:pt x="321119" y="59512"/>
                    </a:lnTo>
                    <a:close/>
                  </a:path>
                  <a:path w="428625" h="803275">
                    <a:moveTo>
                      <a:pt x="374637" y="59512"/>
                    </a:moveTo>
                    <a:lnTo>
                      <a:pt x="368642" y="53530"/>
                    </a:lnTo>
                    <a:lnTo>
                      <a:pt x="353872" y="53530"/>
                    </a:lnTo>
                    <a:lnTo>
                      <a:pt x="347878" y="59512"/>
                    </a:lnTo>
                    <a:lnTo>
                      <a:pt x="347878" y="74295"/>
                    </a:lnTo>
                    <a:lnTo>
                      <a:pt x="353872" y="80289"/>
                    </a:lnTo>
                    <a:lnTo>
                      <a:pt x="368642" y="80289"/>
                    </a:lnTo>
                    <a:lnTo>
                      <a:pt x="374637" y="74295"/>
                    </a:lnTo>
                    <a:lnTo>
                      <a:pt x="374637" y="66903"/>
                    </a:lnTo>
                    <a:lnTo>
                      <a:pt x="374637" y="59512"/>
                    </a:lnTo>
                    <a:close/>
                  </a:path>
                  <a:path w="428625" h="803275">
                    <a:moveTo>
                      <a:pt x="428155" y="40144"/>
                    </a:moveTo>
                    <a:lnTo>
                      <a:pt x="425450" y="26771"/>
                    </a:lnTo>
                    <a:lnTo>
                      <a:pt x="395401" y="26771"/>
                    </a:lnTo>
                    <a:lnTo>
                      <a:pt x="401383" y="32753"/>
                    </a:lnTo>
                    <a:lnTo>
                      <a:pt x="401396" y="109347"/>
                    </a:lnTo>
                    <a:lnTo>
                      <a:pt x="401396" y="693483"/>
                    </a:lnTo>
                    <a:lnTo>
                      <a:pt x="401383" y="770064"/>
                    </a:lnTo>
                    <a:lnTo>
                      <a:pt x="395401" y="776058"/>
                    </a:lnTo>
                    <a:lnTo>
                      <a:pt x="388010" y="776058"/>
                    </a:lnTo>
                    <a:lnTo>
                      <a:pt x="32753" y="776058"/>
                    </a:lnTo>
                    <a:lnTo>
                      <a:pt x="26771" y="770064"/>
                    </a:lnTo>
                    <a:lnTo>
                      <a:pt x="26758" y="693483"/>
                    </a:lnTo>
                    <a:lnTo>
                      <a:pt x="31051" y="695007"/>
                    </a:lnTo>
                    <a:lnTo>
                      <a:pt x="35572" y="695782"/>
                    </a:lnTo>
                    <a:lnTo>
                      <a:pt x="392569" y="695782"/>
                    </a:lnTo>
                    <a:lnTo>
                      <a:pt x="397103" y="695007"/>
                    </a:lnTo>
                    <a:lnTo>
                      <a:pt x="401396" y="693483"/>
                    </a:lnTo>
                    <a:lnTo>
                      <a:pt x="401396" y="109347"/>
                    </a:lnTo>
                    <a:lnTo>
                      <a:pt x="401383" y="139801"/>
                    </a:lnTo>
                    <a:lnTo>
                      <a:pt x="401383" y="663028"/>
                    </a:lnTo>
                    <a:lnTo>
                      <a:pt x="395401" y="669010"/>
                    </a:lnTo>
                    <a:lnTo>
                      <a:pt x="32753" y="669010"/>
                    </a:lnTo>
                    <a:lnTo>
                      <a:pt x="26771" y="663028"/>
                    </a:lnTo>
                    <a:lnTo>
                      <a:pt x="26771" y="139801"/>
                    </a:lnTo>
                    <a:lnTo>
                      <a:pt x="32753" y="133819"/>
                    </a:lnTo>
                    <a:lnTo>
                      <a:pt x="395401" y="133819"/>
                    </a:lnTo>
                    <a:lnTo>
                      <a:pt x="401383" y="139801"/>
                    </a:lnTo>
                    <a:lnTo>
                      <a:pt x="401383" y="109347"/>
                    </a:lnTo>
                    <a:lnTo>
                      <a:pt x="397103" y="107823"/>
                    </a:lnTo>
                    <a:lnTo>
                      <a:pt x="392569" y="107048"/>
                    </a:lnTo>
                    <a:lnTo>
                      <a:pt x="35572" y="107048"/>
                    </a:lnTo>
                    <a:lnTo>
                      <a:pt x="31051" y="107823"/>
                    </a:lnTo>
                    <a:lnTo>
                      <a:pt x="26758" y="109347"/>
                    </a:lnTo>
                    <a:lnTo>
                      <a:pt x="26771" y="32753"/>
                    </a:lnTo>
                    <a:lnTo>
                      <a:pt x="32753" y="26771"/>
                    </a:lnTo>
                    <a:lnTo>
                      <a:pt x="223139" y="26771"/>
                    </a:lnTo>
                    <a:lnTo>
                      <a:pt x="230949" y="26771"/>
                    </a:lnTo>
                    <a:lnTo>
                      <a:pt x="395401" y="26771"/>
                    </a:lnTo>
                    <a:lnTo>
                      <a:pt x="425437" y="26758"/>
                    </a:lnTo>
                    <a:lnTo>
                      <a:pt x="424992" y="24523"/>
                    </a:lnTo>
                    <a:lnTo>
                      <a:pt x="416382" y="11772"/>
                    </a:lnTo>
                    <a:lnTo>
                      <a:pt x="403631" y="3175"/>
                    </a:lnTo>
                    <a:lnTo>
                      <a:pt x="388010" y="0"/>
                    </a:lnTo>
                    <a:lnTo>
                      <a:pt x="40132" y="0"/>
                    </a:lnTo>
                    <a:lnTo>
                      <a:pt x="24523" y="3175"/>
                    </a:lnTo>
                    <a:lnTo>
                      <a:pt x="11772" y="11772"/>
                    </a:lnTo>
                    <a:lnTo>
                      <a:pt x="3162" y="24523"/>
                    </a:lnTo>
                    <a:lnTo>
                      <a:pt x="0" y="40144"/>
                    </a:lnTo>
                    <a:lnTo>
                      <a:pt x="0" y="762685"/>
                    </a:lnTo>
                    <a:lnTo>
                      <a:pt x="3162" y="778294"/>
                    </a:lnTo>
                    <a:lnTo>
                      <a:pt x="11772" y="791057"/>
                    </a:lnTo>
                    <a:lnTo>
                      <a:pt x="24523" y="799655"/>
                    </a:lnTo>
                    <a:lnTo>
                      <a:pt x="40132" y="802817"/>
                    </a:lnTo>
                    <a:lnTo>
                      <a:pt x="388010" y="802817"/>
                    </a:lnTo>
                    <a:lnTo>
                      <a:pt x="403631" y="799655"/>
                    </a:lnTo>
                    <a:lnTo>
                      <a:pt x="416382" y="791057"/>
                    </a:lnTo>
                    <a:lnTo>
                      <a:pt x="424992" y="778294"/>
                    </a:lnTo>
                    <a:lnTo>
                      <a:pt x="425437" y="776058"/>
                    </a:lnTo>
                    <a:lnTo>
                      <a:pt x="428155" y="762685"/>
                    </a:lnTo>
                    <a:lnTo>
                      <a:pt x="428155" y="693483"/>
                    </a:lnTo>
                    <a:lnTo>
                      <a:pt x="428155" y="669010"/>
                    </a:lnTo>
                    <a:lnTo>
                      <a:pt x="428155" y="133819"/>
                    </a:lnTo>
                    <a:lnTo>
                      <a:pt x="428155" y="109347"/>
                    </a:lnTo>
                    <a:lnTo>
                      <a:pt x="428155" y="40144"/>
                    </a:lnTo>
                    <a:close/>
                  </a:path>
                </a:pathLst>
              </a:custGeom>
              <a:solidFill>
                <a:srgbClr val="8063A1"/>
              </a:solidFill>
            </p:spPr>
            <p:txBody>
              <a:bodyPr wrap="square" lIns="0" tIns="0" rIns="0" bIns="0" rtlCol="0"/>
              <a:lstStyle/>
              <a:p>
                <a:pPr defTabSz="914126" eaLnBrk="1" fontAlgn="auto" hangingPunct="1">
                  <a:spcBef>
                    <a:spcPts val="0"/>
                  </a:spcBef>
                  <a:spcAft>
                    <a:spcPts val="0"/>
                  </a:spcAft>
                  <a:defRPr/>
                </a:pPr>
                <a:endParaRPr sz="1200">
                  <a:solidFill>
                    <a:prstClr val="black"/>
                  </a:solidFill>
                  <a:latin typeface="Calibri"/>
                </a:endParaRPr>
              </a:p>
            </p:txBody>
          </p:sp>
        </p:grpSp>
        <p:grpSp>
          <p:nvGrpSpPr>
            <p:cNvPr id="52" name="Group 51">
              <a:extLst>
                <a:ext uri="{FF2B5EF4-FFF2-40B4-BE49-F238E27FC236}">
                  <a16:creationId xmlns:a16="http://schemas.microsoft.com/office/drawing/2014/main" id="{909378F7-8F67-4B86-F6FF-E49DF50B86B5}"/>
                </a:ext>
              </a:extLst>
            </p:cNvPr>
            <p:cNvGrpSpPr/>
            <p:nvPr/>
          </p:nvGrpSpPr>
          <p:grpSpPr>
            <a:xfrm>
              <a:off x="7412898" y="2493611"/>
              <a:ext cx="2148628" cy="1924818"/>
              <a:chOff x="7412898" y="2493611"/>
              <a:chExt cx="2148628" cy="1924818"/>
            </a:xfrm>
          </p:grpSpPr>
          <p:sp>
            <p:nvSpPr>
              <p:cNvPr id="30" name="object 30"/>
              <p:cNvSpPr/>
              <p:nvPr/>
            </p:nvSpPr>
            <p:spPr>
              <a:xfrm>
                <a:off x="9030346" y="2798730"/>
                <a:ext cx="486707" cy="209495"/>
              </a:xfrm>
              <a:custGeom>
                <a:avLst/>
                <a:gdLst/>
                <a:ahLst/>
                <a:cxnLst/>
                <a:rect l="l" t="t" r="r" b="b"/>
                <a:pathLst>
                  <a:path w="730250" h="314325">
                    <a:moveTo>
                      <a:pt x="373284" y="314165"/>
                    </a:moveTo>
                    <a:lnTo>
                      <a:pt x="327082" y="313905"/>
                    </a:lnTo>
                    <a:lnTo>
                      <a:pt x="281575" y="308181"/>
                    </a:lnTo>
                    <a:lnTo>
                      <a:pt x="237240" y="297175"/>
                    </a:lnTo>
                    <a:lnTo>
                      <a:pt x="194558" y="281067"/>
                    </a:lnTo>
                    <a:lnTo>
                      <a:pt x="154008" y="260038"/>
                    </a:lnTo>
                    <a:lnTo>
                      <a:pt x="116069" y="234270"/>
                    </a:lnTo>
                    <a:lnTo>
                      <a:pt x="81219" y="203942"/>
                    </a:lnTo>
                    <a:lnTo>
                      <a:pt x="49938" y="169235"/>
                    </a:lnTo>
                    <a:lnTo>
                      <a:pt x="22705" y="130331"/>
                    </a:lnTo>
                    <a:lnTo>
                      <a:pt x="0" y="87410"/>
                    </a:lnTo>
                    <a:lnTo>
                      <a:pt x="27184" y="81729"/>
                    </a:lnTo>
                    <a:lnTo>
                      <a:pt x="49648" y="122261"/>
                    </a:lnTo>
                    <a:lnTo>
                      <a:pt x="76841" y="159202"/>
                    </a:lnTo>
                    <a:lnTo>
                      <a:pt x="108327" y="192195"/>
                    </a:lnTo>
                    <a:lnTo>
                      <a:pt x="143670" y="220886"/>
                    </a:lnTo>
                    <a:lnTo>
                      <a:pt x="182431" y="244922"/>
                    </a:lnTo>
                    <a:lnTo>
                      <a:pt x="224175" y="263948"/>
                    </a:lnTo>
                    <a:lnTo>
                      <a:pt x="268464" y="277608"/>
                    </a:lnTo>
                    <a:lnTo>
                      <a:pt x="316646" y="285757"/>
                    </a:lnTo>
                    <a:lnTo>
                      <a:pt x="364349" y="287341"/>
                    </a:lnTo>
                    <a:lnTo>
                      <a:pt x="411056" y="282677"/>
                    </a:lnTo>
                    <a:lnTo>
                      <a:pt x="456251" y="272081"/>
                    </a:lnTo>
                    <a:lnTo>
                      <a:pt x="499420" y="255870"/>
                    </a:lnTo>
                    <a:lnTo>
                      <a:pt x="540045" y="234362"/>
                    </a:lnTo>
                    <a:lnTo>
                      <a:pt x="577611" y="207872"/>
                    </a:lnTo>
                    <a:lnTo>
                      <a:pt x="611601" y="176717"/>
                    </a:lnTo>
                    <a:lnTo>
                      <a:pt x="641501" y="141215"/>
                    </a:lnTo>
                    <a:lnTo>
                      <a:pt x="666794" y="101681"/>
                    </a:lnTo>
                    <a:lnTo>
                      <a:pt x="686963" y="58433"/>
                    </a:lnTo>
                    <a:lnTo>
                      <a:pt x="701494" y="11786"/>
                    </a:lnTo>
                    <a:lnTo>
                      <a:pt x="703239" y="4499"/>
                    </a:lnTo>
                    <a:lnTo>
                      <a:pt x="710558" y="0"/>
                    </a:lnTo>
                    <a:lnTo>
                      <a:pt x="718095" y="1788"/>
                    </a:lnTo>
                    <a:lnTo>
                      <a:pt x="725369" y="3641"/>
                    </a:lnTo>
                    <a:lnTo>
                      <a:pt x="729763" y="11038"/>
                    </a:lnTo>
                    <a:lnTo>
                      <a:pt x="727911" y="18312"/>
                    </a:lnTo>
                    <a:lnTo>
                      <a:pt x="712860" y="66813"/>
                    </a:lnTo>
                    <a:lnTo>
                      <a:pt x="691831" y="112447"/>
                    </a:lnTo>
                    <a:lnTo>
                      <a:pt x="665231" y="154720"/>
                    </a:lnTo>
                    <a:lnTo>
                      <a:pt x="633467" y="193140"/>
                    </a:lnTo>
                    <a:lnTo>
                      <a:pt x="596947" y="227215"/>
                    </a:lnTo>
                    <a:lnTo>
                      <a:pt x="556077" y="256452"/>
                    </a:lnTo>
                    <a:lnTo>
                      <a:pt x="511265" y="280359"/>
                    </a:lnTo>
                    <a:lnTo>
                      <a:pt x="465855" y="297573"/>
                    </a:lnTo>
                    <a:lnTo>
                      <a:pt x="419702" y="308782"/>
                    </a:lnTo>
                    <a:lnTo>
                      <a:pt x="373284" y="314165"/>
                    </a:lnTo>
                    <a:close/>
                  </a:path>
                </a:pathLst>
              </a:custGeom>
              <a:solidFill>
                <a:srgbClr val="9BBA58"/>
              </a:solidFill>
            </p:spPr>
            <p:txBody>
              <a:bodyPr wrap="square" lIns="0" tIns="0" rIns="0" bIns="0" rtlCol="0"/>
              <a:lstStyle/>
              <a:p>
                <a:pPr defTabSz="914126" eaLnBrk="1" fontAlgn="auto" hangingPunct="1">
                  <a:spcBef>
                    <a:spcPts val="0"/>
                  </a:spcBef>
                  <a:spcAft>
                    <a:spcPts val="0"/>
                  </a:spcAft>
                  <a:defRPr/>
                </a:pPr>
                <a:endParaRPr sz="1200">
                  <a:solidFill>
                    <a:prstClr val="black"/>
                  </a:solidFill>
                  <a:latin typeface="Calibri"/>
                </a:endParaRPr>
              </a:p>
            </p:txBody>
          </p:sp>
          <p:pic>
            <p:nvPicPr>
              <p:cNvPr id="31" name="object 31"/>
              <p:cNvPicPr/>
              <p:nvPr/>
            </p:nvPicPr>
            <p:blipFill>
              <a:blip r:embed="rId7" cstate="print"/>
              <a:stretch>
                <a:fillRect/>
              </a:stretch>
            </p:blipFill>
            <p:spPr>
              <a:xfrm>
                <a:off x="8967410" y="2729625"/>
                <a:ext cx="123501" cy="119693"/>
              </a:xfrm>
              <a:prstGeom prst="rect">
                <a:avLst/>
              </a:prstGeom>
            </p:spPr>
          </p:pic>
          <p:pic>
            <p:nvPicPr>
              <p:cNvPr id="32" name="object 32"/>
              <p:cNvPicPr/>
              <p:nvPr/>
            </p:nvPicPr>
            <p:blipFill>
              <a:blip r:embed="rId8" cstate="print"/>
              <a:stretch>
                <a:fillRect/>
              </a:stretch>
            </p:blipFill>
            <p:spPr>
              <a:xfrm>
                <a:off x="9439120" y="2651658"/>
                <a:ext cx="122406" cy="120183"/>
              </a:xfrm>
              <a:prstGeom prst="rect">
                <a:avLst/>
              </a:prstGeom>
            </p:spPr>
          </p:pic>
          <p:sp>
            <p:nvSpPr>
              <p:cNvPr id="33" name="object 33"/>
              <p:cNvSpPr/>
              <p:nvPr/>
            </p:nvSpPr>
            <p:spPr>
              <a:xfrm>
                <a:off x="7412898" y="2493611"/>
                <a:ext cx="2086913" cy="1924818"/>
              </a:xfrm>
              <a:custGeom>
                <a:avLst/>
                <a:gdLst/>
                <a:ahLst/>
                <a:cxnLst/>
                <a:rect l="l" t="t" r="r" b="b"/>
                <a:pathLst>
                  <a:path w="3131184" h="2887979">
                    <a:moveTo>
                      <a:pt x="546735" y="2871368"/>
                    </a:moveTo>
                    <a:lnTo>
                      <a:pt x="532434" y="2856941"/>
                    </a:lnTo>
                    <a:lnTo>
                      <a:pt x="530390" y="2856941"/>
                    </a:lnTo>
                    <a:lnTo>
                      <a:pt x="516064" y="2871368"/>
                    </a:lnTo>
                    <a:lnTo>
                      <a:pt x="516064" y="2873375"/>
                    </a:lnTo>
                    <a:lnTo>
                      <a:pt x="530402" y="2887726"/>
                    </a:lnTo>
                    <a:lnTo>
                      <a:pt x="531406" y="2887726"/>
                    </a:lnTo>
                    <a:lnTo>
                      <a:pt x="532396" y="2887726"/>
                    </a:lnTo>
                    <a:lnTo>
                      <a:pt x="546735" y="2873375"/>
                    </a:lnTo>
                    <a:lnTo>
                      <a:pt x="546735" y="2871368"/>
                    </a:lnTo>
                    <a:close/>
                  </a:path>
                  <a:path w="3131184" h="2887979">
                    <a:moveTo>
                      <a:pt x="785050" y="2254072"/>
                    </a:moveTo>
                    <a:lnTo>
                      <a:pt x="778179" y="2247214"/>
                    </a:lnTo>
                    <a:lnTo>
                      <a:pt x="754380" y="2247214"/>
                    </a:lnTo>
                    <a:lnTo>
                      <a:pt x="754380" y="2277884"/>
                    </a:lnTo>
                    <a:lnTo>
                      <a:pt x="754380" y="2428417"/>
                    </a:lnTo>
                    <a:lnTo>
                      <a:pt x="688822" y="2428417"/>
                    </a:lnTo>
                    <a:lnTo>
                      <a:pt x="688822" y="2525293"/>
                    </a:lnTo>
                    <a:lnTo>
                      <a:pt x="538365" y="2675826"/>
                    </a:lnTo>
                    <a:lnTo>
                      <a:pt x="432168" y="2675826"/>
                    </a:lnTo>
                    <a:lnTo>
                      <a:pt x="582637" y="2525293"/>
                    </a:lnTo>
                    <a:lnTo>
                      <a:pt x="688822" y="2525293"/>
                    </a:lnTo>
                    <a:lnTo>
                      <a:pt x="688822" y="2428417"/>
                    </a:lnTo>
                    <a:lnTo>
                      <a:pt x="674535" y="2428417"/>
                    </a:lnTo>
                    <a:lnTo>
                      <a:pt x="674535" y="2459088"/>
                    </a:lnTo>
                    <a:lnTo>
                      <a:pt x="674535" y="2494610"/>
                    </a:lnTo>
                    <a:lnTo>
                      <a:pt x="624878" y="2494610"/>
                    </a:lnTo>
                    <a:lnTo>
                      <a:pt x="624878" y="2459088"/>
                    </a:lnTo>
                    <a:lnTo>
                      <a:pt x="674535" y="2459088"/>
                    </a:lnTo>
                    <a:lnTo>
                      <a:pt x="674535" y="2428417"/>
                    </a:lnTo>
                    <a:lnTo>
                      <a:pt x="594207" y="2428417"/>
                    </a:lnTo>
                    <a:lnTo>
                      <a:pt x="594207" y="2459088"/>
                    </a:lnTo>
                    <a:lnTo>
                      <a:pt x="594207" y="2494610"/>
                    </a:lnTo>
                    <a:lnTo>
                      <a:pt x="539267" y="2494610"/>
                    </a:lnTo>
                    <a:lnTo>
                      <a:pt x="539267" y="2525293"/>
                    </a:lnTo>
                    <a:lnTo>
                      <a:pt x="388797" y="2675826"/>
                    </a:lnTo>
                    <a:lnTo>
                      <a:pt x="244525" y="2675826"/>
                    </a:lnTo>
                    <a:lnTo>
                      <a:pt x="394970" y="2525293"/>
                    </a:lnTo>
                    <a:lnTo>
                      <a:pt x="539267" y="2525293"/>
                    </a:lnTo>
                    <a:lnTo>
                      <a:pt x="539267" y="2494610"/>
                    </a:lnTo>
                    <a:lnTo>
                      <a:pt x="351612" y="2494610"/>
                    </a:lnTo>
                    <a:lnTo>
                      <a:pt x="351612" y="2525293"/>
                    </a:lnTo>
                    <a:lnTo>
                      <a:pt x="201168" y="2675826"/>
                    </a:lnTo>
                    <a:lnTo>
                      <a:pt x="160159" y="2675826"/>
                    </a:lnTo>
                    <a:lnTo>
                      <a:pt x="160159" y="2706497"/>
                    </a:lnTo>
                    <a:lnTo>
                      <a:pt x="160159" y="2857042"/>
                    </a:lnTo>
                    <a:lnTo>
                      <a:pt x="110515" y="2857042"/>
                    </a:lnTo>
                    <a:lnTo>
                      <a:pt x="110515" y="2706497"/>
                    </a:lnTo>
                    <a:lnTo>
                      <a:pt x="160159" y="2706497"/>
                    </a:lnTo>
                    <a:lnTo>
                      <a:pt x="160159" y="2675826"/>
                    </a:lnTo>
                    <a:lnTo>
                      <a:pt x="94957" y="2675826"/>
                    </a:lnTo>
                    <a:lnTo>
                      <a:pt x="245414" y="2525293"/>
                    </a:lnTo>
                    <a:lnTo>
                      <a:pt x="351612" y="2525293"/>
                    </a:lnTo>
                    <a:lnTo>
                      <a:pt x="351612" y="2494610"/>
                    </a:lnTo>
                    <a:lnTo>
                      <a:pt x="202044" y="2494610"/>
                    </a:lnTo>
                    <a:lnTo>
                      <a:pt x="202044" y="2525293"/>
                    </a:lnTo>
                    <a:lnTo>
                      <a:pt x="51587" y="2675826"/>
                    </a:lnTo>
                    <a:lnTo>
                      <a:pt x="30657" y="2675826"/>
                    </a:lnTo>
                    <a:lnTo>
                      <a:pt x="30657" y="2525293"/>
                    </a:lnTo>
                    <a:lnTo>
                      <a:pt x="202044" y="2525293"/>
                    </a:lnTo>
                    <a:lnTo>
                      <a:pt x="202044" y="2494610"/>
                    </a:lnTo>
                    <a:lnTo>
                      <a:pt x="190830" y="2494610"/>
                    </a:lnTo>
                    <a:lnTo>
                      <a:pt x="190830" y="2459088"/>
                    </a:lnTo>
                    <a:lnTo>
                      <a:pt x="594207" y="2459088"/>
                    </a:lnTo>
                    <a:lnTo>
                      <a:pt x="594207" y="2428417"/>
                    </a:lnTo>
                    <a:lnTo>
                      <a:pt x="582993" y="2428417"/>
                    </a:lnTo>
                    <a:lnTo>
                      <a:pt x="733450" y="2277884"/>
                    </a:lnTo>
                    <a:lnTo>
                      <a:pt x="754380" y="2277884"/>
                    </a:lnTo>
                    <a:lnTo>
                      <a:pt x="754380" y="2247214"/>
                    </a:lnTo>
                    <a:lnTo>
                      <a:pt x="716724" y="2247214"/>
                    </a:lnTo>
                    <a:lnTo>
                      <a:pt x="716724" y="2222271"/>
                    </a:lnTo>
                    <a:lnTo>
                      <a:pt x="710844" y="2193163"/>
                    </a:lnTo>
                    <a:lnTo>
                      <a:pt x="700671" y="2178088"/>
                    </a:lnTo>
                    <a:lnTo>
                      <a:pt x="694778" y="2169363"/>
                    </a:lnTo>
                    <a:lnTo>
                      <a:pt x="690079" y="2166201"/>
                    </a:lnTo>
                    <a:lnTo>
                      <a:pt x="690079" y="2277884"/>
                    </a:lnTo>
                    <a:lnTo>
                      <a:pt x="539623" y="2428417"/>
                    </a:lnTo>
                    <a:lnTo>
                      <a:pt x="433438" y="2428417"/>
                    </a:lnTo>
                    <a:lnTo>
                      <a:pt x="583882" y="2277884"/>
                    </a:lnTo>
                    <a:lnTo>
                      <a:pt x="690079" y="2277884"/>
                    </a:lnTo>
                    <a:lnTo>
                      <a:pt x="690079" y="2166201"/>
                    </a:lnTo>
                    <a:lnTo>
                      <a:pt x="686066" y="2163483"/>
                    </a:lnTo>
                    <a:lnTo>
                      <a:pt x="686066" y="2222271"/>
                    </a:lnTo>
                    <a:lnTo>
                      <a:pt x="686066" y="2247214"/>
                    </a:lnTo>
                    <a:lnTo>
                      <a:pt x="597700" y="2247214"/>
                    </a:lnTo>
                    <a:lnTo>
                      <a:pt x="597700" y="2222271"/>
                    </a:lnTo>
                    <a:lnTo>
                      <a:pt x="601179" y="2205088"/>
                    </a:lnTo>
                    <a:lnTo>
                      <a:pt x="610654" y="2191042"/>
                    </a:lnTo>
                    <a:lnTo>
                      <a:pt x="624700" y="2181568"/>
                    </a:lnTo>
                    <a:lnTo>
                      <a:pt x="641883" y="2178088"/>
                    </a:lnTo>
                    <a:lnTo>
                      <a:pt x="659066" y="2181568"/>
                    </a:lnTo>
                    <a:lnTo>
                      <a:pt x="673112" y="2191042"/>
                    </a:lnTo>
                    <a:lnTo>
                      <a:pt x="682586" y="2205088"/>
                    </a:lnTo>
                    <a:lnTo>
                      <a:pt x="686066" y="2222271"/>
                    </a:lnTo>
                    <a:lnTo>
                      <a:pt x="686066" y="2163483"/>
                    </a:lnTo>
                    <a:lnTo>
                      <a:pt x="670991" y="2153297"/>
                    </a:lnTo>
                    <a:lnTo>
                      <a:pt x="641883" y="2147405"/>
                    </a:lnTo>
                    <a:lnTo>
                      <a:pt x="612775" y="2153297"/>
                    </a:lnTo>
                    <a:lnTo>
                      <a:pt x="588987" y="2169363"/>
                    </a:lnTo>
                    <a:lnTo>
                      <a:pt x="572922" y="2193163"/>
                    </a:lnTo>
                    <a:lnTo>
                      <a:pt x="567042" y="2222271"/>
                    </a:lnTo>
                    <a:lnTo>
                      <a:pt x="567029" y="2247214"/>
                    </a:lnTo>
                    <a:lnTo>
                      <a:pt x="540524" y="2247214"/>
                    </a:lnTo>
                    <a:lnTo>
                      <a:pt x="540524" y="2277884"/>
                    </a:lnTo>
                    <a:lnTo>
                      <a:pt x="390067" y="2428417"/>
                    </a:lnTo>
                    <a:lnTo>
                      <a:pt x="245770" y="2428417"/>
                    </a:lnTo>
                    <a:lnTo>
                      <a:pt x="396240" y="2277884"/>
                    </a:lnTo>
                    <a:lnTo>
                      <a:pt x="540524" y="2277884"/>
                    </a:lnTo>
                    <a:lnTo>
                      <a:pt x="540524" y="2247214"/>
                    </a:lnTo>
                    <a:lnTo>
                      <a:pt x="352882" y="2247214"/>
                    </a:lnTo>
                    <a:lnTo>
                      <a:pt x="352882" y="2277884"/>
                    </a:lnTo>
                    <a:lnTo>
                      <a:pt x="202412" y="2428417"/>
                    </a:lnTo>
                    <a:lnTo>
                      <a:pt x="160159" y="2428417"/>
                    </a:lnTo>
                    <a:lnTo>
                      <a:pt x="160159" y="2459088"/>
                    </a:lnTo>
                    <a:lnTo>
                      <a:pt x="160159" y="2494610"/>
                    </a:lnTo>
                    <a:lnTo>
                      <a:pt x="110515" y="2494610"/>
                    </a:lnTo>
                    <a:lnTo>
                      <a:pt x="110515" y="2459088"/>
                    </a:lnTo>
                    <a:lnTo>
                      <a:pt x="160159" y="2459088"/>
                    </a:lnTo>
                    <a:lnTo>
                      <a:pt x="160159" y="2428417"/>
                    </a:lnTo>
                    <a:lnTo>
                      <a:pt x="96215" y="2428417"/>
                    </a:lnTo>
                    <a:lnTo>
                      <a:pt x="246672" y="2277884"/>
                    </a:lnTo>
                    <a:lnTo>
                      <a:pt x="352882" y="2277884"/>
                    </a:lnTo>
                    <a:lnTo>
                      <a:pt x="352882" y="2247214"/>
                    </a:lnTo>
                    <a:lnTo>
                      <a:pt x="218008" y="2247214"/>
                    </a:lnTo>
                    <a:lnTo>
                      <a:pt x="218008" y="2222271"/>
                    </a:lnTo>
                    <a:lnTo>
                      <a:pt x="212115" y="2193163"/>
                    </a:lnTo>
                    <a:lnTo>
                      <a:pt x="203301" y="2180107"/>
                    </a:lnTo>
                    <a:lnTo>
                      <a:pt x="203301" y="2277884"/>
                    </a:lnTo>
                    <a:lnTo>
                      <a:pt x="52857" y="2428417"/>
                    </a:lnTo>
                    <a:lnTo>
                      <a:pt x="30657" y="2428417"/>
                    </a:lnTo>
                    <a:lnTo>
                      <a:pt x="30657" y="2277884"/>
                    </a:lnTo>
                    <a:lnTo>
                      <a:pt x="203301" y="2277884"/>
                    </a:lnTo>
                    <a:lnTo>
                      <a:pt x="203301" y="2180107"/>
                    </a:lnTo>
                    <a:lnTo>
                      <a:pt x="201942" y="2178088"/>
                    </a:lnTo>
                    <a:lnTo>
                      <a:pt x="196062" y="2169363"/>
                    </a:lnTo>
                    <a:lnTo>
                      <a:pt x="187337" y="2163483"/>
                    </a:lnTo>
                    <a:lnTo>
                      <a:pt x="187337" y="2222271"/>
                    </a:lnTo>
                    <a:lnTo>
                      <a:pt x="187337" y="2247214"/>
                    </a:lnTo>
                    <a:lnTo>
                      <a:pt x="98971" y="2247214"/>
                    </a:lnTo>
                    <a:lnTo>
                      <a:pt x="98971" y="2222271"/>
                    </a:lnTo>
                    <a:lnTo>
                      <a:pt x="102450" y="2205088"/>
                    </a:lnTo>
                    <a:lnTo>
                      <a:pt x="111925" y="2191042"/>
                    </a:lnTo>
                    <a:lnTo>
                      <a:pt x="125971" y="2181568"/>
                    </a:lnTo>
                    <a:lnTo>
                      <a:pt x="143154" y="2178088"/>
                    </a:lnTo>
                    <a:lnTo>
                      <a:pt x="160337" y="2181568"/>
                    </a:lnTo>
                    <a:lnTo>
                      <a:pt x="174383" y="2191042"/>
                    </a:lnTo>
                    <a:lnTo>
                      <a:pt x="183857" y="2205088"/>
                    </a:lnTo>
                    <a:lnTo>
                      <a:pt x="187337" y="2222271"/>
                    </a:lnTo>
                    <a:lnTo>
                      <a:pt x="187337" y="2163483"/>
                    </a:lnTo>
                    <a:lnTo>
                      <a:pt x="172262" y="2153297"/>
                    </a:lnTo>
                    <a:lnTo>
                      <a:pt x="143167" y="2147405"/>
                    </a:lnTo>
                    <a:lnTo>
                      <a:pt x="114058" y="2153297"/>
                    </a:lnTo>
                    <a:lnTo>
                      <a:pt x="90258" y="2169363"/>
                    </a:lnTo>
                    <a:lnTo>
                      <a:pt x="74206" y="2193163"/>
                    </a:lnTo>
                    <a:lnTo>
                      <a:pt x="68313" y="2222271"/>
                    </a:lnTo>
                    <a:lnTo>
                      <a:pt x="68313" y="2247214"/>
                    </a:lnTo>
                    <a:lnTo>
                      <a:pt x="6858" y="2247214"/>
                    </a:lnTo>
                    <a:lnTo>
                      <a:pt x="0" y="2254072"/>
                    </a:lnTo>
                    <a:lnTo>
                      <a:pt x="0" y="2452230"/>
                    </a:lnTo>
                    <a:lnTo>
                      <a:pt x="6858" y="2459088"/>
                    </a:lnTo>
                    <a:lnTo>
                      <a:pt x="79844" y="2459088"/>
                    </a:lnTo>
                    <a:lnTo>
                      <a:pt x="79844" y="2494610"/>
                    </a:lnTo>
                    <a:lnTo>
                      <a:pt x="6858" y="2494610"/>
                    </a:lnTo>
                    <a:lnTo>
                      <a:pt x="0" y="2501481"/>
                    </a:lnTo>
                    <a:lnTo>
                      <a:pt x="0" y="2699639"/>
                    </a:lnTo>
                    <a:lnTo>
                      <a:pt x="6858" y="2706497"/>
                    </a:lnTo>
                    <a:lnTo>
                      <a:pt x="79844" y="2706497"/>
                    </a:lnTo>
                    <a:lnTo>
                      <a:pt x="79844" y="2857030"/>
                    </a:lnTo>
                    <a:lnTo>
                      <a:pt x="19850" y="2857030"/>
                    </a:lnTo>
                    <a:lnTo>
                      <a:pt x="12992" y="2863900"/>
                    </a:lnTo>
                    <a:lnTo>
                      <a:pt x="12992" y="2880842"/>
                    </a:lnTo>
                    <a:lnTo>
                      <a:pt x="19850" y="2887713"/>
                    </a:lnTo>
                    <a:lnTo>
                      <a:pt x="463486" y="2887713"/>
                    </a:lnTo>
                    <a:lnTo>
                      <a:pt x="470357" y="2880842"/>
                    </a:lnTo>
                    <a:lnTo>
                      <a:pt x="470357" y="2863900"/>
                    </a:lnTo>
                    <a:lnTo>
                      <a:pt x="463499" y="2857042"/>
                    </a:lnTo>
                    <a:lnTo>
                      <a:pt x="190842" y="2857030"/>
                    </a:lnTo>
                    <a:lnTo>
                      <a:pt x="190842" y="2706497"/>
                    </a:lnTo>
                    <a:lnTo>
                      <a:pt x="594207" y="2706497"/>
                    </a:lnTo>
                    <a:lnTo>
                      <a:pt x="594207" y="2880842"/>
                    </a:lnTo>
                    <a:lnTo>
                      <a:pt x="601078" y="2887713"/>
                    </a:lnTo>
                    <a:lnTo>
                      <a:pt x="765187" y="2887713"/>
                    </a:lnTo>
                    <a:lnTo>
                      <a:pt x="772058" y="2880842"/>
                    </a:lnTo>
                    <a:lnTo>
                      <a:pt x="772058" y="2863900"/>
                    </a:lnTo>
                    <a:lnTo>
                      <a:pt x="765200" y="2857042"/>
                    </a:lnTo>
                    <a:lnTo>
                      <a:pt x="705192" y="2857030"/>
                    </a:lnTo>
                    <a:lnTo>
                      <a:pt x="705192" y="2706497"/>
                    </a:lnTo>
                    <a:lnTo>
                      <a:pt x="778179" y="2706497"/>
                    </a:lnTo>
                    <a:lnTo>
                      <a:pt x="785050" y="2699639"/>
                    </a:lnTo>
                    <a:lnTo>
                      <a:pt x="785050" y="2675826"/>
                    </a:lnTo>
                    <a:lnTo>
                      <a:pt x="785050" y="2525293"/>
                    </a:lnTo>
                    <a:lnTo>
                      <a:pt x="785050" y="2501481"/>
                    </a:lnTo>
                    <a:lnTo>
                      <a:pt x="778179" y="2494610"/>
                    </a:lnTo>
                    <a:lnTo>
                      <a:pt x="754380" y="2494610"/>
                    </a:lnTo>
                    <a:lnTo>
                      <a:pt x="754380" y="2525293"/>
                    </a:lnTo>
                    <a:lnTo>
                      <a:pt x="754380" y="2675826"/>
                    </a:lnTo>
                    <a:lnTo>
                      <a:pt x="674535" y="2675826"/>
                    </a:lnTo>
                    <a:lnTo>
                      <a:pt x="674535" y="2706497"/>
                    </a:lnTo>
                    <a:lnTo>
                      <a:pt x="674535" y="2857042"/>
                    </a:lnTo>
                    <a:lnTo>
                      <a:pt x="624878" y="2857042"/>
                    </a:lnTo>
                    <a:lnTo>
                      <a:pt x="624878" y="2706497"/>
                    </a:lnTo>
                    <a:lnTo>
                      <a:pt x="674535" y="2706497"/>
                    </a:lnTo>
                    <a:lnTo>
                      <a:pt x="674535" y="2675826"/>
                    </a:lnTo>
                    <a:lnTo>
                      <a:pt x="581723" y="2675826"/>
                    </a:lnTo>
                    <a:lnTo>
                      <a:pt x="732193" y="2525293"/>
                    </a:lnTo>
                    <a:lnTo>
                      <a:pt x="754380" y="2525293"/>
                    </a:lnTo>
                    <a:lnTo>
                      <a:pt x="754380" y="2494610"/>
                    </a:lnTo>
                    <a:lnTo>
                      <a:pt x="705192" y="2494610"/>
                    </a:lnTo>
                    <a:lnTo>
                      <a:pt x="705192" y="2459088"/>
                    </a:lnTo>
                    <a:lnTo>
                      <a:pt x="778179" y="2459088"/>
                    </a:lnTo>
                    <a:lnTo>
                      <a:pt x="785050" y="2452230"/>
                    </a:lnTo>
                    <a:lnTo>
                      <a:pt x="785050" y="2428417"/>
                    </a:lnTo>
                    <a:lnTo>
                      <a:pt x="785050" y="2277884"/>
                    </a:lnTo>
                    <a:lnTo>
                      <a:pt x="785050" y="2254072"/>
                    </a:lnTo>
                    <a:close/>
                  </a:path>
                  <a:path w="3131184" h="2887979">
                    <a:moveTo>
                      <a:pt x="2921444" y="149237"/>
                    </a:moveTo>
                    <a:lnTo>
                      <a:pt x="2921419" y="139090"/>
                    </a:lnTo>
                    <a:lnTo>
                      <a:pt x="2915348" y="133019"/>
                    </a:lnTo>
                    <a:lnTo>
                      <a:pt x="2726182" y="133019"/>
                    </a:lnTo>
                    <a:lnTo>
                      <a:pt x="2720975" y="136791"/>
                    </a:lnTo>
                    <a:lnTo>
                      <a:pt x="2637371" y="392582"/>
                    </a:lnTo>
                    <a:lnTo>
                      <a:pt x="2634526" y="399529"/>
                    </a:lnTo>
                    <a:lnTo>
                      <a:pt x="2637853" y="407466"/>
                    </a:lnTo>
                    <a:lnTo>
                      <a:pt x="2646464" y="410984"/>
                    </a:lnTo>
                    <a:lnTo>
                      <a:pt x="2648191" y="411314"/>
                    </a:lnTo>
                    <a:lnTo>
                      <a:pt x="2650045" y="411314"/>
                    </a:lnTo>
                    <a:lnTo>
                      <a:pt x="2711475" y="411314"/>
                    </a:lnTo>
                    <a:lnTo>
                      <a:pt x="2739237" y="411314"/>
                    </a:lnTo>
                    <a:lnTo>
                      <a:pt x="2741803" y="401332"/>
                    </a:lnTo>
                    <a:lnTo>
                      <a:pt x="2743631" y="394055"/>
                    </a:lnTo>
                    <a:lnTo>
                      <a:pt x="2739199" y="386676"/>
                    </a:lnTo>
                    <a:lnTo>
                      <a:pt x="2730855" y="384581"/>
                    </a:lnTo>
                    <a:lnTo>
                      <a:pt x="2729763" y="384454"/>
                    </a:lnTo>
                    <a:lnTo>
                      <a:pt x="2668778" y="384441"/>
                    </a:lnTo>
                    <a:lnTo>
                      <a:pt x="2741879" y="160261"/>
                    </a:lnTo>
                    <a:lnTo>
                      <a:pt x="2885325" y="160261"/>
                    </a:lnTo>
                    <a:lnTo>
                      <a:pt x="2783586" y="354584"/>
                    </a:lnTo>
                    <a:lnTo>
                      <a:pt x="2780144" y="361251"/>
                    </a:lnTo>
                    <a:lnTo>
                      <a:pt x="2782773" y="369455"/>
                    </a:lnTo>
                    <a:lnTo>
                      <a:pt x="2791358" y="373862"/>
                    </a:lnTo>
                    <a:lnTo>
                      <a:pt x="2793479" y="374383"/>
                    </a:lnTo>
                    <a:lnTo>
                      <a:pt x="2868053" y="374396"/>
                    </a:lnTo>
                    <a:lnTo>
                      <a:pt x="2697734" y="572389"/>
                    </a:lnTo>
                    <a:lnTo>
                      <a:pt x="2739237" y="411327"/>
                    </a:lnTo>
                    <a:lnTo>
                      <a:pt x="2711462" y="411327"/>
                    </a:lnTo>
                    <a:lnTo>
                      <a:pt x="2657716" y="620687"/>
                    </a:lnTo>
                    <a:lnTo>
                      <a:pt x="2655189" y="627748"/>
                    </a:lnTo>
                    <a:lnTo>
                      <a:pt x="2658872" y="635533"/>
                    </a:lnTo>
                    <a:lnTo>
                      <a:pt x="2671203" y="639940"/>
                    </a:lnTo>
                    <a:lnTo>
                      <a:pt x="2677083" y="638403"/>
                    </a:lnTo>
                    <a:lnTo>
                      <a:pt x="2680754" y="634199"/>
                    </a:lnTo>
                    <a:lnTo>
                      <a:pt x="2733903" y="572389"/>
                    </a:lnTo>
                    <a:lnTo>
                      <a:pt x="2907982" y="369938"/>
                    </a:lnTo>
                    <a:lnTo>
                      <a:pt x="2913202" y="364540"/>
                    </a:lnTo>
                    <a:lnTo>
                      <a:pt x="2913062" y="355942"/>
                    </a:lnTo>
                    <a:lnTo>
                      <a:pt x="2905023" y="348157"/>
                    </a:lnTo>
                    <a:lnTo>
                      <a:pt x="2901759" y="346900"/>
                    </a:lnTo>
                    <a:lnTo>
                      <a:pt x="2901454" y="346786"/>
                    </a:lnTo>
                    <a:lnTo>
                      <a:pt x="2897771" y="346900"/>
                    </a:lnTo>
                    <a:lnTo>
                      <a:pt x="2818066" y="346900"/>
                    </a:lnTo>
                    <a:lnTo>
                      <a:pt x="2916009" y="160261"/>
                    </a:lnTo>
                    <a:lnTo>
                      <a:pt x="2919272" y="154038"/>
                    </a:lnTo>
                    <a:lnTo>
                      <a:pt x="2920695" y="151815"/>
                    </a:lnTo>
                    <a:lnTo>
                      <a:pt x="2921444" y="149237"/>
                    </a:lnTo>
                    <a:close/>
                  </a:path>
                  <a:path w="3131184" h="2887979">
                    <a:moveTo>
                      <a:pt x="3130981" y="226745"/>
                    </a:moveTo>
                    <a:lnTo>
                      <a:pt x="3108287" y="183832"/>
                    </a:lnTo>
                    <a:lnTo>
                      <a:pt x="3081045" y="144919"/>
                    </a:lnTo>
                    <a:lnTo>
                      <a:pt x="3049765" y="110223"/>
                    </a:lnTo>
                    <a:lnTo>
                      <a:pt x="3014916" y="79895"/>
                    </a:lnTo>
                    <a:lnTo>
                      <a:pt x="2976981" y="54127"/>
                    </a:lnTo>
                    <a:lnTo>
                      <a:pt x="2936430" y="33096"/>
                    </a:lnTo>
                    <a:lnTo>
                      <a:pt x="2893745" y="16979"/>
                    </a:lnTo>
                    <a:lnTo>
                      <a:pt x="2849410" y="5981"/>
                    </a:lnTo>
                    <a:lnTo>
                      <a:pt x="2803906" y="254"/>
                    </a:lnTo>
                    <a:lnTo>
                      <a:pt x="2757703" y="0"/>
                    </a:lnTo>
                    <a:lnTo>
                      <a:pt x="2711285" y="5372"/>
                    </a:lnTo>
                    <a:lnTo>
                      <a:pt x="2665133" y="16586"/>
                    </a:lnTo>
                    <a:lnTo>
                      <a:pt x="2619718" y="33807"/>
                    </a:lnTo>
                    <a:lnTo>
                      <a:pt x="2574912" y="57708"/>
                    </a:lnTo>
                    <a:lnTo>
                      <a:pt x="2534043" y="86944"/>
                    </a:lnTo>
                    <a:lnTo>
                      <a:pt x="2497518" y="121018"/>
                    </a:lnTo>
                    <a:lnTo>
                      <a:pt x="2465755" y="159435"/>
                    </a:lnTo>
                    <a:lnTo>
                      <a:pt x="2439149" y="201714"/>
                    </a:lnTo>
                    <a:lnTo>
                      <a:pt x="2418130" y="247345"/>
                    </a:lnTo>
                    <a:lnTo>
                      <a:pt x="2403081" y="295846"/>
                    </a:lnTo>
                    <a:lnTo>
                      <a:pt x="2401011" y="303060"/>
                    </a:lnTo>
                    <a:lnTo>
                      <a:pt x="2405176" y="310591"/>
                    </a:lnTo>
                    <a:lnTo>
                      <a:pt x="2419616" y="314731"/>
                    </a:lnTo>
                    <a:lnTo>
                      <a:pt x="2427135" y="310553"/>
                    </a:lnTo>
                    <a:lnTo>
                      <a:pt x="2429421" y="302539"/>
                    </a:lnTo>
                    <a:lnTo>
                      <a:pt x="2429497" y="302145"/>
                    </a:lnTo>
                    <a:lnTo>
                      <a:pt x="2444038" y="255498"/>
                    </a:lnTo>
                    <a:lnTo>
                      <a:pt x="2464231" y="212267"/>
                    </a:lnTo>
                    <a:lnTo>
                      <a:pt x="2489543" y="172745"/>
                    </a:lnTo>
                    <a:lnTo>
                      <a:pt x="2519451" y="137248"/>
                    </a:lnTo>
                    <a:lnTo>
                      <a:pt x="2553462" y="106108"/>
                    </a:lnTo>
                    <a:lnTo>
                      <a:pt x="2591041" y="79641"/>
                    </a:lnTo>
                    <a:lnTo>
                      <a:pt x="2631668" y="58153"/>
                    </a:lnTo>
                    <a:lnTo>
                      <a:pt x="2674848" y="41960"/>
                    </a:lnTo>
                    <a:lnTo>
                      <a:pt x="2720048" y="31381"/>
                    </a:lnTo>
                    <a:lnTo>
                      <a:pt x="2766758" y="26733"/>
                    </a:lnTo>
                    <a:lnTo>
                      <a:pt x="2814459" y="28346"/>
                    </a:lnTo>
                    <a:lnTo>
                      <a:pt x="2862643" y="36512"/>
                    </a:lnTo>
                    <a:lnTo>
                      <a:pt x="2906915" y="50190"/>
                    </a:lnTo>
                    <a:lnTo>
                      <a:pt x="2948635" y="69227"/>
                    </a:lnTo>
                    <a:lnTo>
                      <a:pt x="2987383" y="93268"/>
                    </a:lnTo>
                    <a:lnTo>
                      <a:pt x="3022714" y="121970"/>
                    </a:lnTo>
                    <a:lnTo>
                      <a:pt x="3054172" y="154965"/>
                    </a:lnTo>
                    <a:lnTo>
                      <a:pt x="3081350" y="191897"/>
                    </a:lnTo>
                    <a:lnTo>
                      <a:pt x="3103803" y="232435"/>
                    </a:lnTo>
                    <a:lnTo>
                      <a:pt x="3130981" y="226745"/>
                    </a:lnTo>
                    <a:close/>
                  </a:path>
                </a:pathLst>
              </a:custGeom>
              <a:solidFill>
                <a:srgbClr val="9BBA58"/>
              </a:solidFill>
            </p:spPr>
            <p:txBody>
              <a:bodyPr wrap="square" lIns="0" tIns="0" rIns="0" bIns="0" rtlCol="0"/>
              <a:lstStyle/>
              <a:p>
                <a:pPr defTabSz="914126" eaLnBrk="1" fontAlgn="auto" hangingPunct="1">
                  <a:spcBef>
                    <a:spcPts val="0"/>
                  </a:spcBef>
                  <a:spcAft>
                    <a:spcPts val="0"/>
                  </a:spcAft>
                  <a:defRPr/>
                </a:pPr>
                <a:endParaRPr sz="1200">
                  <a:solidFill>
                    <a:prstClr val="black"/>
                  </a:solidFill>
                  <a:latin typeface="Calibri"/>
                </a:endParaRPr>
              </a:p>
            </p:txBody>
          </p:sp>
        </p:grpSp>
        <p:sp>
          <p:nvSpPr>
            <p:cNvPr id="34" name="object 34"/>
            <p:cNvSpPr/>
            <p:nvPr/>
          </p:nvSpPr>
          <p:spPr>
            <a:xfrm>
              <a:off x="5879078" y="3918907"/>
              <a:ext cx="490516" cy="523104"/>
            </a:xfrm>
            <a:custGeom>
              <a:avLst/>
              <a:gdLst/>
              <a:ahLst/>
              <a:cxnLst/>
              <a:rect l="l" t="t" r="r" b="b"/>
              <a:pathLst>
                <a:path w="735965" h="784859">
                  <a:moveTo>
                    <a:pt x="101155" y="634161"/>
                  </a:moveTo>
                  <a:lnTo>
                    <a:pt x="95986" y="629005"/>
                  </a:lnTo>
                  <a:lnTo>
                    <a:pt x="89623" y="629005"/>
                  </a:lnTo>
                  <a:lnTo>
                    <a:pt x="59499" y="629005"/>
                  </a:lnTo>
                  <a:lnTo>
                    <a:pt x="54330" y="634161"/>
                  </a:lnTo>
                  <a:lnTo>
                    <a:pt x="54330" y="646887"/>
                  </a:lnTo>
                  <a:lnTo>
                    <a:pt x="59499" y="652030"/>
                  </a:lnTo>
                  <a:lnTo>
                    <a:pt x="95986" y="652030"/>
                  </a:lnTo>
                  <a:lnTo>
                    <a:pt x="101155" y="646887"/>
                  </a:lnTo>
                  <a:lnTo>
                    <a:pt x="101155" y="634161"/>
                  </a:lnTo>
                  <a:close/>
                </a:path>
                <a:path w="735965" h="784859">
                  <a:moveTo>
                    <a:pt x="101155" y="354774"/>
                  </a:moveTo>
                  <a:lnTo>
                    <a:pt x="95986" y="349618"/>
                  </a:lnTo>
                  <a:lnTo>
                    <a:pt x="89623" y="349618"/>
                  </a:lnTo>
                  <a:lnTo>
                    <a:pt x="59499" y="349618"/>
                  </a:lnTo>
                  <a:lnTo>
                    <a:pt x="54330" y="354774"/>
                  </a:lnTo>
                  <a:lnTo>
                    <a:pt x="54330" y="367487"/>
                  </a:lnTo>
                  <a:lnTo>
                    <a:pt x="59499" y="372643"/>
                  </a:lnTo>
                  <a:lnTo>
                    <a:pt x="95986" y="372643"/>
                  </a:lnTo>
                  <a:lnTo>
                    <a:pt x="101155" y="367487"/>
                  </a:lnTo>
                  <a:lnTo>
                    <a:pt x="101155" y="354774"/>
                  </a:lnTo>
                  <a:close/>
                </a:path>
                <a:path w="735965" h="784859">
                  <a:moveTo>
                    <a:pt x="101155" y="143357"/>
                  </a:moveTo>
                  <a:lnTo>
                    <a:pt x="95986" y="138201"/>
                  </a:lnTo>
                  <a:lnTo>
                    <a:pt x="89623" y="138201"/>
                  </a:lnTo>
                  <a:lnTo>
                    <a:pt x="59499" y="138201"/>
                  </a:lnTo>
                  <a:lnTo>
                    <a:pt x="54330" y="143357"/>
                  </a:lnTo>
                  <a:lnTo>
                    <a:pt x="54330" y="156070"/>
                  </a:lnTo>
                  <a:lnTo>
                    <a:pt x="59499" y="161226"/>
                  </a:lnTo>
                  <a:lnTo>
                    <a:pt x="95986" y="161226"/>
                  </a:lnTo>
                  <a:lnTo>
                    <a:pt x="101155" y="156070"/>
                  </a:lnTo>
                  <a:lnTo>
                    <a:pt x="101155" y="143357"/>
                  </a:lnTo>
                  <a:close/>
                </a:path>
                <a:path w="735965" h="784859">
                  <a:moveTo>
                    <a:pt x="173037" y="634161"/>
                  </a:moveTo>
                  <a:lnTo>
                    <a:pt x="167868" y="629005"/>
                  </a:lnTo>
                  <a:lnTo>
                    <a:pt x="131381" y="629005"/>
                  </a:lnTo>
                  <a:lnTo>
                    <a:pt x="126212" y="634161"/>
                  </a:lnTo>
                  <a:lnTo>
                    <a:pt x="126212" y="640524"/>
                  </a:lnTo>
                  <a:lnTo>
                    <a:pt x="126212" y="646874"/>
                  </a:lnTo>
                  <a:lnTo>
                    <a:pt x="131381" y="652030"/>
                  </a:lnTo>
                  <a:lnTo>
                    <a:pt x="167868" y="652030"/>
                  </a:lnTo>
                  <a:lnTo>
                    <a:pt x="173037" y="646874"/>
                  </a:lnTo>
                  <a:lnTo>
                    <a:pt x="173037" y="634161"/>
                  </a:lnTo>
                  <a:close/>
                </a:path>
                <a:path w="735965" h="784859">
                  <a:moveTo>
                    <a:pt x="173037" y="354774"/>
                  </a:moveTo>
                  <a:lnTo>
                    <a:pt x="167868" y="349618"/>
                  </a:lnTo>
                  <a:lnTo>
                    <a:pt x="131381" y="349618"/>
                  </a:lnTo>
                  <a:lnTo>
                    <a:pt x="126212" y="354774"/>
                  </a:lnTo>
                  <a:lnTo>
                    <a:pt x="126212" y="367487"/>
                  </a:lnTo>
                  <a:lnTo>
                    <a:pt x="131381" y="372643"/>
                  </a:lnTo>
                  <a:lnTo>
                    <a:pt x="167868" y="372643"/>
                  </a:lnTo>
                  <a:lnTo>
                    <a:pt x="173037" y="367487"/>
                  </a:lnTo>
                  <a:lnTo>
                    <a:pt x="173037" y="361137"/>
                  </a:lnTo>
                  <a:lnTo>
                    <a:pt x="173037" y="354774"/>
                  </a:lnTo>
                  <a:close/>
                </a:path>
                <a:path w="735965" h="784859">
                  <a:moveTo>
                    <a:pt x="173037" y="143357"/>
                  </a:moveTo>
                  <a:lnTo>
                    <a:pt x="167868" y="138201"/>
                  </a:lnTo>
                  <a:lnTo>
                    <a:pt x="131381" y="138201"/>
                  </a:lnTo>
                  <a:lnTo>
                    <a:pt x="126212" y="143357"/>
                  </a:lnTo>
                  <a:lnTo>
                    <a:pt x="126212" y="156070"/>
                  </a:lnTo>
                  <a:lnTo>
                    <a:pt x="131381" y="161226"/>
                  </a:lnTo>
                  <a:lnTo>
                    <a:pt x="161493" y="161226"/>
                  </a:lnTo>
                  <a:lnTo>
                    <a:pt x="167868" y="161226"/>
                  </a:lnTo>
                  <a:lnTo>
                    <a:pt x="173037" y="156070"/>
                  </a:lnTo>
                  <a:lnTo>
                    <a:pt x="173037" y="143357"/>
                  </a:lnTo>
                  <a:close/>
                </a:path>
                <a:path w="735965" h="784859">
                  <a:moveTo>
                    <a:pt x="244906" y="143357"/>
                  </a:moveTo>
                  <a:lnTo>
                    <a:pt x="239750" y="138201"/>
                  </a:lnTo>
                  <a:lnTo>
                    <a:pt x="203250" y="138201"/>
                  </a:lnTo>
                  <a:lnTo>
                    <a:pt x="198094" y="143357"/>
                  </a:lnTo>
                  <a:lnTo>
                    <a:pt x="198094" y="156070"/>
                  </a:lnTo>
                  <a:lnTo>
                    <a:pt x="203250" y="161226"/>
                  </a:lnTo>
                  <a:lnTo>
                    <a:pt x="233375" y="161226"/>
                  </a:lnTo>
                  <a:lnTo>
                    <a:pt x="239750" y="161226"/>
                  </a:lnTo>
                  <a:lnTo>
                    <a:pt x="244906" y="156070"/>
                  </a:lnTo>
                  <a:lnTo>
                    <a:pt x="244906" y="143357"/>
                  </a:lnTo>
                  <a:close/>
                </a:path>
                <a:path w="735965" h="784859">
                  <a:moveTo>
                    <a:pt x="244919" y="634161"/>
                  </a:moveTo>
                  <a:lnTo>
                    <a:pt x="239750" y="629005"/>
                  </a:lnTo>
                  <a:lnTo>
                    <a:pt x="203263" y="629005"/>
                  </a:lnTo>
                  <a:lnTo>
                    <a:pt x="198094" y="634161"/>
                  </a:lnTo>
                  <a:lnTo>
                    <a:pt x="198094" y="646874"/>
                  </a:lnTo>
                  <a:lnTo>
                    <a:pt x="203250" y="652030"/>
                  </a:lnTo>
                  <a:lnTo>
                    <a:pt x="209626" y="652030"/>
                  </a:lnTo>
                  <a:lnTo>
                    <a:pt x="239750" y="652030"/>
                  </a:lnTo>
                  <a:lnTo>
                    <a:pt x="244919" y="646874"/>
                  </a:lnTo>
                  <a:lnTo>
                    <a:pt x="244919" y="634161"/>
                  </a:lnTo>
                  <a:close/>
                </a:path>
                <a:path w="735965" h="784859">
                  <a:moveTo>
                    <a:pt x="244919" y="354774"/>
                  </a:moveTo>
                  <a:lnTo>
                    <a:pt x="239750" y="349618"/>
                  </a:lnTo>
                  <a:lnTo>
                    <a:pt x="203263" y="349618"/>
                  </a:lnTo>
                  <a:lnTo>
                    <a:pt x="198094" y="354774"/>
                  </a:lnTo>
                  <a:lnTo>
                    <a:pt x="198094" y="367487"/>
                  </a:lnTo>
                  <a:lnTo>
                    <a:pt x="203250" y="372643"/>
                  </a:lnTo>
                  <a:lnTo>
                    <a:pt x="209626" y="372643"/>
                  </a:lnTo>
                  <a:lnTo>
                    <a:pt x="239750" y="372643"/>
                  </a:lnTo>
                  <a:lnTo>
                    <a:pt x="244919" y="367487"/>
                  </a:lnTo>
                  <a:lnTo>
                    <a:pt x="244919" y="354774"/>
                  </a:lnTo>
                  <a:close/>
                </a:path>
                <a:path w="735965" h="784859">
                  <a:moveTo>
                    <a:pt x="735457" y="5143"/>
                  </a:moveTo>
                  <a:lnTo>
                    <a:pt x="730300" y="0"/>
                  </a:lnTo>
                  <a:lnTo>
                    <a:pt x="712393" y="0"/>
                  </a:lnTo>
                  <a:lnTo>
                    <a:pt x="712393" y="23012"/>
                  </a:lnTo>
                  <a:lnTo>
                    <a:pt x="712393" y="194056"/>
                  </a:lnTo>
                  <a:lnTo>
                    <a:pt x="541032" y="194056"/>
                  </a:lnTo>
                  <a:lnTo>
                    <a:pt x="541032" y="101485"/>
                  </a:lnTo>
                  <a:lnTo>
                    <a:pt x="541032" y="23012"/>
                  </a:lnTo>
                  <a:lnTo>
                    <a:pt x="577799" y="23012"/>
                  </a:lnTo>
                  <a:lnTo>
                    <a:pt x="577799" y="138760"/>
                  </a:lnTo>
                  <a:lnTo>
                    <a:pt x="582955" y="143916"/>
                  </a:lnTo>
                  <a:lnTo>
                    <a:pt x="670458" y="143916"/>
                  </a:lnTo>
                  <a:lnTo>
                    <a:pt x="675627" y="138760"/>
                  </a:lnTo>
                  <a:lnTo>
                    <a:pt x="675627" y="120891"/>
                  </a:lnTo>
                  <a:lnTo>
                    <a:pt x="675627" y="23012"/>
                  </a:lnTo>
                  <a:lnTo>
                    <a:pt x="712393" y="23012"/>
                  </a:lnTo>
                  <a:lnTo>
                    <a:pt x="712393" y="0"/>
                  </a:lnTo>
                  <a:lnTo>
                    <a:pt x="652551" y="0"/>
                  </a:lnTo>
                  <a:lnTo>
                    <a:pt x="652551" y="23012"/>
                  </a:lnTo>
                  <a:lnTo>
                    <a:pt x="652551" y="120891"/>
                  </a:lnTo>
                  <a:lnTo>
                    <a:pt x="600862" y="120891"/>
                  </a:lnTo>
                  <a:lnTo>
                    <a:pt x="600862" y="23012"/>
                  </a:lnTo>
                  <a:lnTo>
                    <a:pt x="652551" y="23012"/>
                  </a:lnTo>
                  <a:lnTo>
                    <a:pt x="652551" y="0"/>
                  </a:lnTo>
                  <a:lnTo>
                    <a:pt x="523125" y="0"/>
                  </a:lnTo>
                  <a:lnTo>
                    <a:pt x="517956" y="5143"/>
                  </a:lnTo>
                  <a:lnTo>
                    <a:pt x="517956" y="78460"/>
                  </a:lnTo>
                  <a:lnTo>
                    <a:pt x="394766" y="78460"/>
                  </a:lnTo>
                  <a:lnTo>
                    <a:pt x="389610" y="83616"/>
                  </a:lnTo>
                  <a:lnTo>
                    <a:pt x="389610" y="381241"/>
                  </a:lnTo>
                  <a:lnTo>
                    <a:pt x="299250" y="381241"/>
                  </a:lnTo>
                  <a:lnTo>
                    <a:pt x="299250" y="109931"/>
                  </a:lnTo>
                  <a:lnTo>
                    <a:pt x="296760" y="97701"/>
                  </a:lnTo>
                  <a:lnTo>
                    <a:pt x="290004" y="87693"/>
                  </a:lnTo>
                  <a:lnTo>
                    <a:pt x="279971" y="80937"/>
                  </a:lnTo>
                  <a:lnTo>
                    <a:pt x="267716" y="78460"/>
                  </a:lnTo>
                  <a:lnTo>
                    <a:pt x="126250" y="78460"/>
                  </a:lnTo>
                  <a:lnTo>
                    <a:pt x="121081" y="83616"/>
                  </a:lnTo>
                  <a:lnTo>
                    <a:pt x="121081" y="96342"/>
                  </a:lnTo>
                  <a:lnTo>
                    <a:pt x="126250" y="101485"/>
                  </a:lnTo>
                  <a:lnTo>
                    <a:pt x="272376" y="101485"/>
                  </a:lnTo>
                  <a:lnTo>
                    <a:pt x="276174" y="105283"/>
                  </a:lnTo>
                  <a:lnTo>
                    <a:pt x="276174" y="680237"/>
                  </a:lnTo>
                  <a:lnTo>
                    <a:pt x="272376" y="684034"/>
                  </a:lnTo>
                  <a:lnTo>
                    <a:pt x="26860" y="684034"/>
                  </a:lnTo>
                  <a:lnTo>
                    <a:pt x="23063" y="680237"/>
                  </a:lnTo>
                  <a:lnTo>
                    <a:pt x="23063" y="515480"/>
                  </a:lnTo>
                  <a:lnTo>
                    <a:pt x="149618" y="585825"/>
                  </a:lnTo>
                  <a:lnTo>
                    <a:pt x="197040" y="559473"/>
                  </a:lnTo>
                  <a:lnTo>
                    <a:pt x="276174" y="515480"/>
                  </a:lnTo>
                  <a:lnTo>
                    <a:pt x="276174" y="489127"/>
                  </a:lnTo>
                  <a:lnTo>
                    <a:pt x="149618" y="559473"/>
                  </a:lnTo>
                  <a:lnTo>
                    <a:pt x="70485" y="515480"/>
                  </a:lnTo>
                  <a:lnTo>
                    <a:pt x="23063" y="489127"/>
                  </a:lnTo>
                  <a:lnTo>
                    <a:pt x="23063" y="439178"/>
                  </a:lnTo>
                  <a:lnTo>
                    <a:pt x="149618" y="509524"/>
                  </a:lnTo>
                  <a:lnTo>
                    <a:pt x="197040" y="483171"/>
                  </a:lnTo>
                  <a:lnTo>
                    <a:pt x="276174" y="439178"/>
                  </a:lnTo>
                  <a:lnTo>
                    <a:pt x="276174" y="412826"/>
                  </a:lnTo>
                  <a:lnTo>
                    <a:pt x="149618" y="483171"/>
                  </a:lnTo>
                  <a:lnTo>
                    <a:pt x="70485" y="439178"/>
                  </a:lnTo>
                  <a:lnTo>
                    <a:pt x="23063" y="412826"/>
                  </a:lnTo>
                  <a:lnTo>
                    <a:pt x="23063" y="308127"/>
                  </a:lnTo>
                  <a:lnTo>
                    <a:pt x="276174" y="308127"/>
                  </a:lnTo>
                  <a:lnTo>
                    <a:pt x="276174" y="285102"/>
                  </a:lnTo>
                  <a:lnTo>
                    <a:pt x="23063" y="285102"/>
                  </a:lnTo>
                  <a:lnTo>
                    <a:pt x="23063" y="231825"/>
                  </a:lnTo>
                  <a:lnTo>
                    <a:pt x="276174" y="231825"/>
                  </a:lnTo>
                  <a:lnTo>
                    <a:pt x="276174" y="208800"/>
                  </a:lnTo>
                  <a:lnTo>
                    <a:pt x="23063" y="208800"/>
                  </a:lnTo>
                  <a:lnTo>
                    <a:pt x="23063" y="105283"/>
                  </a:lnTo>
                  <a:lnTo>
                    <a:pt x="26860" y="101485"/>
                  </a:lnTo>
                  <a:lnTo>
                    <a:pt x="92684" y="101485"/>
                  </a:lnTo>
                  <a:lnTo>
                    <a:pt x="97853" y="96342"/>
                  </a:lnTo>
                  <a:lnTo>
                    <a:pt x="97853" y="83616"/>
                  </a:lnTo>
                  <a:lnTo>
                    <a:pt x="92684" y="78460"/>
                  </a:lnTo>
                  <a:lnTo>
                    <a:pt x="31521" y="78460"/>
                  </a:lnTo>
                  <a:lnTo>
                    <a:pt x="19265" y="80937"/>
                  </a:lnTo>
                  <a:lnTo>
                    <a:pt x="9245" y="87693"/>
                  </a:lnTo>
                  <a:lnTo>
                    <a:pt x="2476" y="97701"/>
                  </a:lnTo>
                  <a:lnTo>
                    <a:pt x="0" y="109931"/>
                  </a:lnTo>
                  <a:lnTo>
                    <a:pt x="0" y="675589"/>
                  </a:lnTo>
                  <a:lnTo>
                    <a:pt x="31521" y="707047"/>
                  </a:lnTo>
                  <a:lnTo>
                    <a:pt x="267716" y="707059"/>
                  </a:lnTo>
                  <a:lnTo>
                    <a:pt x="279984" y="704583"/>
                  </a:lnTo>
                  <a:lnTo>
                    <a:pt x="290004" y="697826"/>
                  </a:lnTo>
                  <a:lnTo>
                    <a:pt x="296760" y="687819"/>
                  </a:lnTo>
                  <a:lnTo>
                    <a:pt x="297535" y="684034"/>
                  </a:lnTo>
                  <a:lnTo>
                    <a:pt x="299250" y="675589"/>
                  </a:lnTo>
                  <a:lnTo>
                    <a:pt x="299250" y="515480"/>
                  </a:lnTo>
                  <a:lnTo>
                    <a:pt x="299250" y="439178"/>
                  </a:lnTo>
                  <a:lnTo>
                    <a:pt x="299250" y="404266"/>
                  </a:lnTo>
                  <a:lnTo>
                    <a:pt x="389610" y="404266"/>
                  </a:lnTo>
                  <a:lnTo>
                    <a:pt x="389610" y="701903"/>
                  </a:lnTo>
                  <a:lnTo>
                    <a:pt x="394766" y="707047"/>
                  </a:lnTo>
                  <a:lnTo>
                    <a:pt x="517956" y="707047"/>
                  </a:lnTo>
                  <a:lnTo>
                    <a:pt x="517956" y="779691"/>
                  </a:lnTo>
                  <a:lnTo>
                    <a:pt x="523125" y="784847"/>
                  </a:lnTo>
                  <a:lnTo>
                    <a:pt x="730300" y="784847"/>
                  </a:lnTo>
                  <a:lnTo>
                    <a:pt x="735457" y="779691"/>
                  </a:lnTo>
                  <a:lnTo>
                    <a:pt x="735457" y="761822"/>
                  </a:lnTo>
                  <a:lnTo>
                    <a:pt x="735457" y="590791"/>
                  </a:lnTo>
                  <a:lnTo>
                    <a:pt x="735457" y="572922"/>
                  </a:lnTo>
                  <a:lnTo>
                    <a:pt x="730300" y="567766"/>
                  </a:lnTo>
                  <a:lnTo>
                    <a:pt x="712393" y="567766"/>
                  </a:lnTo>
                  <a:lnTo>
                    <a:pt x="712393" y="590791"/>
                  </a:lnTo>
                  <a:lnTo>
                    <a:pt x="712393" y="761822"/>
                  </a:lnTo>
                  <a:lnTo>
                    <a:pt x="541032" y="761822"/>
                  </a:lnTo>
                  <a:lnTo>
                    <a:pt x="541032" y="684034"/>
                  </a:lnTo>
                  <a:lnTo>
                    <a:pt x="541032" y="590791"/>
                  </a:lnTo>
                  <a:lnTo>
                    <a:pt x="577799" y="590791"/>
                  </a:lnTo>
                  <a:lnTo>
                    <a:pt x="577799" y="706526"/>
                  </a:lnTo>
                  <a:lnTo>
                    <a:pt x="582955" y="711682"/>
                  </a:lnTo>
                  <a:lnTo>
                    <a:pt x="670458" y="711682"/>
                  </a:lnTo>
                  <a:lnTo>
                    <a:pt x="675627" y="706526"/>
                  </a:lnTo>
                  <a:lnTo>
                    <a:pt x="675627" y="688657"/>
                  </a:lnTo>
                  <a:lnTo>
                    <a:pt x="675627" y="590791"/>
                  </a:lnTo>
                  <a:lnTo>
                    <a:pt x="712393" y="590791"/>
                  </a:lnTo>
                  <a:lnTo>
                    <a:pt x="712393" y="567766"/>
                  </a:lnTo>
                  <a:lnTo>
                    <a:pt x="652551" y="567766"/>
                  </a:lnTo>
                  <a:lnTo>
                    <a:pt x="652551" y="590791"/>
                  </a:lnTo>
                  <a:lnTo>
                    <a:pt x="652551" y="688657"/>
                  </a:lnTo>
                  <a:lnTo>
                    <a:pt x="600862" y="688657"/>
                  </a:lnTo>
                  <a:lnTo>
                    <a:pt x="600862" y="590791"/>
                  </a:lnTo>
                  <a:lnTo>
                    <a:pt x="652551" y="590791"/>
                  </a:lnTo>
                  <a:lnTo>
                    <a:pt x="652551" y="567766"/>
                  </a:lnTo>
                  <a:lnTo>
                    <a:pt x="523125" y="567766"/>
                  </a:lnTo>
                  <a:lnTo>
                    <a:pt x="517956" y="572922"/>
                  </a:lnTo>
                  <a:lnTo>
                    <a:pt x="517956" y="684034"/>
                  </a:lnTo>
                  <a:lnTo>
                    <a:pt x="412673" y="684034"/>
                  </a:lnTo>
                  <a:lnTo>
                    <a:pt x="412673" y="404266"/>
                  </a:lnTo>
                  <a:lnTo>
                    <a:pt x="517956" y="404266"/>
                  </a:lnTo>
                  <a:lnTo>
                    <a:pt x="517956" y="479793"/>
                  </a:lnTo>
                  <a:lnTo>
                    <a:pt x="523125" y="484936"/>
                  </a:lnTo>
                  <a:lnTo>
                    <a:pt x="594563" y="484936"/>
                  </a:lnTo>
                  <a:lnTo>
                    <a:pt x="599732" y="479793"/>
                  </a:lnTo>
                  <a:lnTo>
                    <a:pt x="599732" y="467067"/>
                  </a:lnTo>
                  <a:lnTo>
                    <a:pt x="594563" y="461911"/>
                  </a:lnTo>
                  <a:lnTo>
                    <a:pt x="541032" y="461911"/>
                  </a:lnTo>
                  <a:lnTo>
                    <a:pt x="541032" y="404266"/>
                  </a:lnTo>
                  <a:lnTo>
                    <a:pt x="541032" y="381241"/>
                  </a:lnTo>
                  <a:lnTo>
                    <a:pt x="541032" y="290880"/>
                  </a:lnTo>
                  <a:lnTo>
                    <a:pt x="577799" y="290880"/>
                  </a:lnTo>
                  <a:lnTo>
                    <a:pt x="577799" y="406628"/>
                  </a:lnTo>
                  <a:lnTo>
                    <a:pt x="582955" y="411772"/>
                  </a:lnTo>
                  <a:lnTo>
                    <a:pt x="670458" y="411772"/>
                  </a:lnTo>
                  <a:lnTo>
                    <a:pt x="675627" y="406628"/>
                  </a:lnTo>
                  <a:lnTo>
                    <a:pt x="675627" y="388759"/>
                  </a:lnTo>
                  <a:lnTo>
                    <a:pt x="675627" y="290880"/>
                  </a:lnTo>
                  <a:lnTo>
                    <a:pt x="712393" y="290880"/>
                  </a:lnTo>
                  <a:lnTo>
                    <a:pt x="712393" y="461911"/>
                  </a:lnTo>
                  <a:lnTo>
                    <a:pt x="630682" y="461911"/>
                  </a:lnTo>
                  <a:lnTo>
                    <a:pt x="625513" y="467067"/>
                  </a:lnTo>
                  <a:lnTo>
                    <a:pt x="625513" y="479793"/>
                  </a:lnTo>
                  <a:lnTo>
                    <a:pt x="630682" y="484936"/>
                  </a:lnTo>
                  <a:lnTo>
                    <a:pt x="730300" y="484936"/>
                  </a:lnTo>
                  <a:lnTo>
                    <a:pt x="735457" y="479793"/>
                  </a:lnTo>
                  <a:lnTo>
                    <a:pt x="735457" y="290880"/>
                  </a:lnTo>
                  <a:lnTo>
                    <a:pt x="735457" y="273011"/>
                  </a:lnTo>
                  <a:lnTo>
                    <a:pt x="730300" y="267855"/>
                  </a:lnTo>
                  <a:lnTo>
                    <a:pt x="652551" y="267855"/>
                  </a:lnTo>
                  <a:lnTo>
                    <a:pt x="652551" y="290880"/>
                  </a:lnTo>
                  <a:lnTo>
                    <a:pt x="652551" y="388759"/>
                  </a:lnTo>
                  <a:lnTo>
                    <a:pt x="600862" y="388759"/>
                  </a:lnTo>
                  <a:lnTo>
                    <a:pt x="600862" y="290880"/>
                  </a:lnTo>
                  <a:lnTo>
                    <a:pt x="652551" y="290880"/>
                  </a:lnTo>
                  <a:lnTo>
                    <a:pt x="652551" y="267855"/>
                  </a:lnTo>
                  <a:lnTo>
                    <a:pt x="523125" y="267855"/>
                  </a:lnTo>
                  <a:lnTo>
                    <a:pt x="517956" y="273011"/>
                  </a:lnTo>
                  <a:lnTo>
                    <a:pt x="517956" y="381241"/>
                  </a:lnTo>
                  <a:lnTo>
                    <a:pt x="412673" y="381241"/>
                  </a:lnTo>
                  <a:lnTo>
                    <a:pt x="412673" y="101485"/>
                  </a:lnTo>
                  <a:lnTo>
                    <a:pt x="517956" y="101485"/>
                  </a:lnTo>
                  <a:lnTo>
                    <a:pt x="517956" y="211924"/>
                  </a:lnTo>
                  <a:lnTo>
                    <a:pt x="523125" y="217081"/>
                  </a:lnTo>
                  <a:lnTo>
                    <a:pt x="730300" y="217081"/>
                  </a:lnTo>
                  <a:lnTo>
                    <a:pt x="735457" y="211924"/>
                  </a:lnTo>
                  <a:lnTo>
                    <a:pt x="735457" y="194056"/>
                  </a:lnTo>
                  <a:lnTo>
                    <a:pt x="735457" y="23012"/>
                  </a:lnTo>
                  <a:lnTo>
                    <a:pt x="735457" y="5143"/>
                  </a:lnTo>
                  <a:close/>
                </a:path>
              </a:pathLst>
            </a:custGeom>
            <a:solidFill>
              <a:srgbClr val="C0504D"/>
            </a:solidFill>
          </p:spPr>
          <p:txBody>
            <a:bodyPr wrap="square" lIns="0" tIns="0" rIns="0" bIns="0" rtlCol="0"/>
            <a:lstStyle/>
            <a:p>
              <a:pPr defTabSz="914126" eaLnBrk="1" fontAlgn="auto" hangingPunct="1">
                <a:spcBef>
                  <a:spcPts val="0"/>
                </a:spcBef>
                <a:spcAft>
                  <a:spcPts val="0"/>
                </a:spcAft>
                <a:defRPr/>
              </a:pPr>
              <a:endParaRPr sz="1200">
                <a:solidFill>
                  <a:prstClr val="black"/>
                </a:solidFill>
                <a:latin typeface="Calibri"/>
              </a:endParaRPr>
            </a:p>
          </p:txBody>
        </p:sp>
        <p:sp>
          <p:nvSpPr>
            <p:cNvPr id="35" name="object 35"/>
            <p:cNvSpPr/>
            <p:nvPr/>
          </p:nvSpPr>
          <p:spPr>
            <a:xfrm>
              <a:off x="10199304" y="2476556"/>
              <a:ext cx="534531" cy="524373"/>
            </a:xfrm>
            <a:custGeom>
              <a:avLst/>
              <a:gdLst/>
              <a:ahLst/>
              <a:cxnLst/>
              <a:rect l="l" t="t" r="r" b="b"/>
              <a:pathLst>
                <a:path w="802005" h="786764">
                  <a:moveTo>
                    <a:pt x="796061" y="115214"/>
                  </a:moveTo>
                  <a:lnTo>
                    <a:pt x="789101" y="115214"/>
                  </a:lnTo>
                  <a:lnTo>
                    <a:pt x="742000" y="124714"/>
                  </a:lnTo>
                  <a:lnTo>
                    <a:pt x="703510" y="150612"/>
                  </a:lnTo>
                  <a:lnTo>
                    <a:pt x="677545" y="189002"/>
                  </a:lnTo>
                  <a:lnTo>
                    <a:pt x="668020" y="235978"/>
                  </a:lnTo>
                  <a:lnTo>
                    <a:pt x="668020" y="272770"/>
                  </a:lnTo>
                  <a:lnTo>
                    <a:pt x="5575" y="272770"/>
                  </a:lnTo>
                  <a:lnTo>
                    <a:pt x="0" y="278320"/>
                  </a:lnTo>
                  <a:lnTo>
                    <a:pt x="0" y="508063"/>
                  </a:lnTo>
                  <a:lnTo>
                    <a:pt x="22961" y="549706"/>
                  </a:lnTo>
                  <a:lnTo>
                    <a:pt x="58880" y="565907"/>
                  </a:lnTo>
                  <a:lnTo>
                    <a:pt x="71678" y="569836"/>
                  </a:lnTo>
                  <a:lnTo>
                    <a:pt x="71678" y="619810"/>
                  </a:lnTo>
                  <a:lnTo>
                    <a:pt x="43451" y="629489"/>
                  </a:lnTo>
                  <a:lnTo>
                    <a:pt x="20704" y="647827"/>
                  </a:lnTo>
                  <a:lnTo>
                    <a:pt x="5524" y="672803"/>
                  </a:lnTo>
                  <a:lnTo>
                    <a:pt x="0" y="702398"/>
                  </a:lnTo>
                  <a:lnTo>
                    <a:pt x="6589" y="734847"/>
                  </a:lnTo>
                  <a:lnTo>
                    <a:pt x="24530" y="761569"/>
                  </a:lnTo>
                  <a:lnTo>
                    <a:pt x="51081" y="779703"/>
                  </a:lnTo>
                  <a:lnTo>
                    <a:pt x="83502" y="786384"/>
                  </a:lnTo>
                  <a:lnTo>
                    <a:pt x="113274" y="780875"/>
                  </a:lnTo>
                  <a:lnTo>
                    <a:pt x="138477" y="765736"/>
                  </a:lnTo>
                  <a:lnTo>
                    <a:pt x="142005" y="761390"/>
                  </a:lnTo>
                  <a:lnTo>
                    <a:pt x="83502" y="761390"/>
                  </a:lnTo>
                  <a:lnTo>
                    <a:pt x="60464" y="756761"/>
                  </a:lnTo>
                  <a:lnTo>
                    <a:pt x="41667" y="744129"/>
                  </a:lnTo>
                  <a:lnTo>
                    <a:pt x="29001" y="725380"/>
                  </a:lnTo>
                  <a:lnTo>
                    <a:pt x="24358" y="702398"/>
                  </a:lnTo>
                  <a:lnTo>
                    <a:pt x="29001" y="679308"/>
                  </a:lnTo>
                  <a:lnTo>
                    <a:pt x="41667" y="660319"/>
                  </a:lnTo>
                  <a:lnTo>
                    <a:pt x="60464" y="647447"/>
                  </a:lnTo>
                  <a:lnTo>
                    <a:pt x="83502" y="642708"/>
                  </a:lnTo>
                  <a:lnTo>
                    <a:pt x="141697" y="642708"/>
                  </a:lnTo>
                  <a:lnTo>
                    <a:pt x="121493" y="628028"/>
                  </a:lnTo>
                  <a:lnTo>
                    <a:pt x="96024" y="619810"/>
                  </a:lnTo>
                  <a:lnTo>
                    <a:pt x="96024" y="574001"/>
                  </a:lnTo>
                  <a:lnTo>
                    <a:pt x="150390" y="574001"/>
                  </a:lnTo>
                  <a:lnTo>
                    <a:pt x="155359" y="573621"/>
                  </a:lnTo>
                  <a:lnTo>
                    <a:pt x="186578" y="566277"/>
                  </a:lnTo>
                  <a:lnTo>
                    <a:pt x="215840" y="554117"/>
                  </a:lnTo>
                  <a:lnTo>
                    <a:pt x="220414" y="551180"/>
                  </a:lnTo>
                  <a:lnTo>
                    <a:pt x="133781" y="551180"/>
                  </a:lnTo>
                  <a:lnTo>
                    <a:pt x="82615" y="547154"/>
                  </a:lnTo>
                  <a:lnTo>
                    <a:pt x="35496" y="528878"/>
                  </a:lnTo>
                  <a:lnTo>
                    <a:pt x="28536" y="524713"/>
                  </a:lnTo>
                  <a:lnTo>
                    <a:pt x="24358" y="517080"/>
                  </a:lnTo>
                  <a:lnTo>
                    <a:pt x="24358" y="297065"/>
                  </a:lnTo>
                  <a:lnTo>
                    <a:pt x="692378" y="297065"/>
                  </a:lnTo>
                  <a:lnTo>
                    <a:pt x="692378" y="235978"/>
                  </a:lnTo>
                  <a:lnTo>
                    <a:pt x="700054" y="198654"/>
                  </a:lnTo>
                  <a:lnTo>
                    <a:pt x="720909" y="167965"/>
                  </a:lnTo>
                  <a:lnTo>
                    <a:pt x="751678" y="147165"/>
                  </a:lnTo>
                  <a:lnTo>
                    <a:pt x="789101" y="139509"/>
                  </a:lnTo>
                  <a:lnTo>
                    <a:pt x="796061" y="139509"/>
                  </a:lnTo>
                  <a:lnTo>
                    <a:pt x="801624" y="133959"/>
                  </a:lnTo>
                  <a:lnTo>
                    <a:pt x="801624" y="120764"/>
                  </a:lnTo>
                  <a:lnTo>
                    <a:pt x="796061" y="115214"/>
                  </a:lnTo>
                  <a:close/>
                </a:path>
                <a:path w="802005" h="786764">
                  <a:moveTo>
                    <a:pt x="552256" y="714895"/>
                  </a:moveTo>
                  <a:lnTo>
                    <a:pt x="526072" y="714895"/>
                  </a:lnTo>
                  <a:lnTo>
                    <a:pt x="535779" y="743050"/>
                  </a:lnTo>
                  <a:lnTo>
                    <a:pt x="554162" y="765736"/>
                  </a:lnTo>
                  <a:lnTo>
                    <a:pt x="579201" y="780875"/>
                  </a:lnTo>
                  <a:lnTo>
                    <a:pt x="608876" y="786384"/>
                  </a:lnTo>
                  <a:lnTo>
                    <a:pt x="641297" y="779703"/>
                  </a:lnTo>
                  <a:lnTo>
                    <a:pt x="667848" y="761569"/>
                  </a:lnTo>
                  <a:lnTo>
                    <a:pt x="667968" y="761390"/>
                  </a:lnTo>
                  <a:lnTo>
                    <a:pt x="608876" y="761390"/>
                  </a:lnTo>
                  <a:lnTo>
                    <a:pt x="585838" y="756761"/>
                  </a:lnTo>
                  <a:lnTo>
                    <a:pt x="567040" y="744129"/>
                  </a:lnTo>
                  <a:lnTo>
                    <a:pt x="554374" y="725380"/>
                  </a:lnTo>
                  <a:lnTo>
                    <a:pt x="552256" y="714895"/>
                  </a:lnTo>
                  <a:close/>
                </a:path>
                <a:path w="802005" h="786764">
                  <a:moveTo>
                    <a:pt x="141697" y="642708"/>
                  </a:moveTo>
                  <a:lnTo>
                    <a:pt x="83502" y="642708"/>
                  </a:lnTo>
                  <a:lnTo>
                    <a:pt x="106649" y="647447"/>
                  </a:lnTo>
                  <a:lnTo>
                    <a:pt x="125687" y="660319"/>
                  </a:lnTo>
                  <a:lnTo>
                    <a:pt x="138593" y="679308"/>
                  </a:lnTo>
                  <a:lnTo>
                    <a:pt x="143344" y="702398"/>
                  </a:lnTo>
                  <a:lnTo>
                    <a:pt x="138593" y="725380"/>
                  </a:lnTo>
                  <a:lnTo>
                    <a:pt x="125687" y="744129"/>
                  </a:lnTo>
                  <a:lnTo>
                    <a:pt x="106649" y="756761"/>
                  </a:lnTo>
                  <a:lnTo>
                    <a:pt x="83502" y="761390"/>
                  </a:lnTo>
                  <a:lnTo>
                    <a:pt x="142005" y="761390"/>
                  </a:lnTo>
                  <a:lnTo>
                    <a:pt x="156893" y="743050"/>
                  </a:lnTo>
                  <a:lnTo>
                    <a:pt x="166306" y="714895"/>
                  </a:lnTo>
                  <a:lnTo>
                    <a:pt x="552256" y="714895"/>
                  </a:lnTo>
                  <a:lnTo>
                    <a:pt x="549732" y="702398"/>
                  </a:lnTo>
                  <a:lnTo>
                    <a:pt x="552244" y="689902"/>
                  </a:lnTo>
                  <a:lnTo>
                    <a:pt x="166306" y="689902"/>
                  </a:lnTo>
                  <a:lnTo>
                    <a:pt x="158068" y="664503"/>
                  </a:lnTo>
                  <a:lnTo>
                    <a:pt x="142652" y="643402"/>
                  </a:lnTo>
                  <a:lnTo>
                    <a:pt x="141697" y="642708"/>
                  </a:lnTo>
                  <a:close/>
                </a:path>
                <a:path w="802005" h="786764">
                  <a:moveTo>
                    <a:pt x="665741" y="642708"/>
                  </a:moveTo>
                  <a:lnTo>
                    <a:pt x="608876" y="642708"/>
                  </a:lnTo>
                  <a:lnTo>
                    <a:pt x="631913" y="647447"/>
                  </a:lnTo>
                  <a:lnTo>
                    <a:pt x="650711" y="660319"/>
                  </a:lnTo>
                  <a:lnTo>
                    <a:pt x="663377" y="679308"/>
                  </a:lnTo>
                  <a:lnTo>
                    <a:pt x="668020" y="702398"/>
                  </a:lnTo>
                  <a:lnTo>
                    <a:pt x="663377" y="725380"/>
                  </a:lnTo>
                  <a:lnTo>
                    <a:pt x="650711" y="744129"/>
                  </a:lnTo>
                  <a:lnTo>
                    <a:pt x="631913" y="756761"/>
                  </a:lnTo>
                  <a:lnTo>
                    <a:pt x="608876" y="761390"/>
                  </a:lnTo>
                  <a:lnTo>
                    <a:pt x="667968" y="761390"/>
                  </a:lnTo>
                  <a:lnTo>
                    <a:pt x="685789" y="734847"/>
                  </a:lnTo>
                  <a:lnTo>
                    <a:pt x="692378" y="702398"/>
                  </a:lnTo>
                  <a:lnTo>
                    <a:pt x="686963" y="672803"/>
                  </a:lnTo>
                  <a:lnTo>
                    <a:pt x="672023" y="647827"/>
                  </a:lnTo>
                  <a:lnTo>
                    <a:pt x="665741" y="642708"/>
                  </a:lnTo>
                  <a:close/>
                </a:path>
                <a:path w="802005" h="786764">
                  <a:moveTo>
                    <a:pt x="92544" y="686435"/>
                  </a:moveTo>
                  <a:lnTo>
                    <a:pt x="74460" y="686435"/>
                  </a:lnTo>
                  <a:lnTo>
                    <a:pt x="66802" y="693381"/>
                  </a:lnTo>
                  <a:lnTo>
                    <a:pt x="66802" y="711428"/>
                  </a:lnTo>
                  <a:lnTo>
                    <a:pt x="74460" y="719061"/>
                  </a:lnTo>
                  <a:lnTo>
                    <a:pt x="92544" y="719061"/>
                  </a:lnTo>
                  <a:lnTo>
                    <a:pt x="100203" y="711428"/>
                  </a:lnTo>
                  <a:lnTo>
                    <a:pt x="100203" y="693381"/>
                  </a:lnTo>
                  <a:lnTo>
                    <a:pt x="92544" y="686435"/>
                  </a:lnTo>
                  <a:close/>
                </a:path>
                <a:path w="802005" h="786764">
                  <a:moveTo>
                    <a:pt x="617918" y="686435"/>
                  </a:moveTo>
                  <a:lnTo>
                    <a:pt x="599833" y="686435"/>
                  </a:lnTo>
                  <a:lnTo>
                    <a:pt x="592175" y="693381"/>
                  </a:lnTo>
                  <a:lnTo>
                    <a:pt x="592175" y="711428"/>
                  </a:lnTo>
                  <a:lnTo>
                    <a:pt x="599833" y="719061"/>
                  </a:lnTo>
                  <a:lnTo>
                    <a:pt x="617918" y="719061"/>
                  </a:lnTo>
                  <a:lnTo>
                    <a:pt x="624878" y="711428"/>
                  </a:lnTo>
                  <a:lnTo>
                    <a:pt x="624878" y="693381"/>
                  </a:lnTo>
                  <a:lnTo>
                    <a:pt x="617918" y="686435"/>
                  </a:lnTo>
                  <a:close/>
                </a:path>
                <a:path w="802005" h="786764">
                  <a:moveTo>
                    <a:pt x="621398" y="574001"/>
                  </a:moveTo>
                  <a:lnTo>
                    <a:pt x="597039" y="574001"/>
                  </a:lnTo>
                  <a:lnTo>
                    <a:pt x="597039" y="619810"/>
                  </a:lnTo>
                  <a:lnTo>
                    <a:pt x="571179" y="628028"/>
                  </a:lnTo>
                  <a:lnTo>
                    <a:pt x="549816" y="643402"/>
                  </a:lnTo>
                  <a:lnTo>
                    <a:pt x="534322" y="664503"/>
                  </a:lnTo>
                  <a:lnTo>
                    <a:pt x="526072" y="689902"/>
                  </a:lnTo>
                  <a:lnTo>
                    <a:pt x="552244" y="689902"/>
                  </a:lnTo>
                  <a:lnTo>
                    <a:pt x="554374" y="679308"/>
                  </a:lnTo>
                  <a:lnTo>
                    <a:pt x="567040" y="660319"/>
                  </a:lnTo>
                  <a:lnTo>
                    <a:pt x="585838" y="647447"/>
                  </a:lnTo>
                  <a:lnTo>
                    <a:pt x="608876" y="642708"/>
                  </a:lnTo>
                  <a:lnTo>
                    <a:pt x="665741" y="642708"/>
                  </a:lnTo>
                  <a:lnTo>
                    <a:pt x="649516" y="629489"/>
                  </a:lnTo>
                  <a:lnTo>
                    <a:pt x="621398" y="619810"/>
                  </a:lnTo>
                  <a:lnTo>
                    <a:pt x="621398" y="574001"/>
                  </a:lnTo>
                  <a:close/>
                </a:path>
                <a:path w="802005" h="786764">
                  <a:moveTo>
                    <a:pt x="150390" y="574001"/>
                  </a:moveTo>
                  <a:lnTo>
                    <a:pt x="96024" y="574001"/>
                  </a:lnTo>
                  <a:lnTo>
                    <a:pt x="102813" y="574911"/>
                  </a:lnTo>
                  <a:lnTo>
                    <a:pt x="109599" y="575562"/>
                  </a:lnTo>
                  <a:lnTo>
                    <a:pt x="116382" y="575953"/>
                  </a:lnTo>
                  <a:lnTo>
                    <a:pt x="123164" y="576084"/>
                  </a:lnTo>
                  <a:lnTo>
                    <a:pt x="150390" y="574001"/>
                  </a:lnTo>
                  <a:close/>
                </a:path>
                <a:path w="802005" h="786764">
                  <a:moveTo>
                    <a:pt x="440909" y="504227"/>
                  </a:moveTo>
                  <a:lnTo>
                    <a:pt x="368961" y="504227"/>
                  </a:lnTo>
                  <a:lnTo>
                    <a:pt x="412209" y="515221"/>
                  </a:lnTo>
                  <a:lnTo>
                    <a:pt x="450215" y="537210"/>
                  </a:lnTo>
                  <a:lnTo>
                    <a:pt x="482555" y="557108"/>
                  </a:lnTo>
                  <a:lnTo>
                    <a:pt x="518936" y="569917"/>
                  </a:lnTo>
                  <a:lnTo>
                    <a:pt x="557662" y="575570"/>
                  </a:lnTo>
                  <a:lnTo>
                    <a:pt x="597039" y="574001"/>
                  </a:lnTo>
                  <a:lnTo>
                    <a:pt x="621398" y="574001"/>
                  </a:lnTo>
                  <a:lnTo>
                    <a:pt x="621398" y="569137"/>
                  </a:lnTo>
                  <a:lnTo>
                    <a:pt x="633792" y="565612"/>
                  </a:lnTo>
                  <a:lnTo>
                    <a:pt x="645926" y="561241"/>
                  </a:lnTo>
                  <a:lnTo>
                    <a:pt x="657801" y="555961"/>
                  </a:lnTo>
                  <a:lnTo>
                    <a:pt x="666680" y="551180"/>
                  </a:lnTo>
                  <a:lnTo>
                    <a:pt x="558515" y="551180"/>
                  </a:lnTo>
                  <a:lnTo>
                    <a:pt x="508445" y="541280"/>
                  </a:lnTo>
                  <a:lnTo>
                    <a:pt x="464832" y="517779"/>
                  </a:lnTo>
                  <a:lnTo>
                    <a:pt x="440909" y="504227"/>
                  </a:lnTo>
                  <a:close/>
                </a:path>
                <a:path w="802005" h="786764">
                  <a:moveTo>
                    <a:pt x="371844" y="480800"/>
                  </a:moveTo>
                  <a:lnTo>
                    <a:pt x="320338" y="480800"/>
                  </a:lnTo>
                  <a:lnTo>
                    <a:pt x="270702" y="493126"/>
                  </a:lnTo>
                  <a:lnTo>
                    <a:pt x="226847" y="517779"/>
                  </a:lnTo>
                  <a:lnTo>
                    <a:pt x="183643" y="541280"/>
                  </a:lnTo>
                  <a:lnTo>
                    <a:pt x="133781" y="551180"/>
                  </a:lnTo>
                  <a:lnTo>
                    <a:pt x="220414" y="551180"/>
                  </a:lnTo>
                  <a:lnTo>
                    <a:pt x="242163" y="537210"/>
                  </a:lnTo>
                  <a:lnTo>
                    <a:pt x="280497" y="515221"/>
                  </a:lnTo>
                  <a:lnTo>
                    <a:pt x="323910" y="504227"/>
                  </a:lnTo>
                  <a:lnTo>
                    <a:pt x="440909" y="504227"/>
                  </a:lnTo>
                  <a:lnTo>
                    <a:pt x="421312" y="493126"/>
                  </a:lnTo>
                  <a:lnTo>
                    <a:pt x="371844" y="480800"/>
                  </a:lnTo>
                  <a:close/>
                </a:path>
                <a:path w="802005" h="786764">
                  <a:moveTo>
                    <a:pt x="692378" y="297065"/>
                  </a:moveTo>
                  <a:lnTo>
                    <a:pt x="668020" y="297065"/>
                  </a:lnTo>
                  <a:lnTo>
                    <a:pt x="668020" y="517080"/>
                  </a:lnTo>
                  <a:lnTo>
                    <a:pt x="663841" y="524713"/>
                  </a:lnTo>
                  <a:lnTo>
                    <a:pt x="656894" y="528878"/>
                  </a:lnTo>
                  <a:lnTo>
                    <a:pt x="609759" y="547154"/>
                  </a:lnTo>
                  <a:lnTo>
                    <a:pt x="558515" y="551180"/>
                  </a:lnTo>
                  <a:lnTo>
                    <a:pt x="666680" y="551180"/>
                  </a:lnTo>
                  <a:lnTo>
                    <a:pt x="690844" y="520717"/>
                  </a:lnTo>
                  <a:lnTo>
                    <a:pt x="692378" y="508063"/>
                  </a:lnTo>
                  <a:lnTo>
                    <a:pt x="692378" y="297065"/>
                  </a:lnTo>
                  <a:close/>
                </a:path>
                <a:path w="802005" h="786764">
                  <a:moveTo>
                    <a:pt x="565734" y="218630"/>
                  </a:moveTo>
                  <a:lnTo>
                    <a:pt x="126644" y="218630"/>
                  </a:lnTo>
                  <a:lnTo>
                    <a:pt x="121081" y="224180"/>
                  </a:lnTo>
                  <a:lnTo>
                    <a:pt x="121081" y="237375"/>
                  </a:lnTo>
                  <a:lnTo>
                    <a:pt x="126644" y="242925"/>
                  </a:lnTo>
                  <a:lnTo>
                    <a:pt x="565734" y="242925"/>
                  </a:lnTo>
                  <a:lnTo>
                    <a:pt x="571296" y="237375"/>
                  </a:lnTo>
                  <a:lnTo>
                    <a:pt x="571296" y="224180"/>
                  </a:lnTo>
                  <a:lnTo>
                    <a:pt x="565734" y="218630"/>
                  </a:lnTo>
                  <a:close/>
                </a:path>
                <a:path w="802005" h="786764">
                  <a:moveTo>
                    <a:pt x="352806" y="0"/>
                  </a:moveTo>
                  <a:lnTo>
                    <a:pt x="339572" y="0"/>
                  </a:lnTo>
                  <a:lnTo>
                    <a:pt x="334010" y="5549"/>
                  </a:lnTo>
                  <a:lnTo>
                    <a:pt x="334010" y="37477"/>
                  </a:lnTo>
                  <a:lnTo>
                    <a:pt x="287165" y="46318"/>
                  </a:lnTo>
                  <a:lnTo>
                    <a:pt x="245018" y="65627"/>
                  </a:lnTo>
                  <a:lnTo>
                    <a:pt x="209019" y="93959"/>
                  </a:lnTo>
                  <a:lnTo>
                    <a:pt x="180617" y="129867"/>
                  </a:lnTo>
                  <a:lnTo>
                    <a:pt x="161261" y="171906"/>
                  </a:lnTo>
                  <a:lnTo>
                    <a:pt x="152400" y="218630"/>
                  </a:lnTo>
                  <a:lnTo>
                    <a:pt x="176745" y="218630"/>
                  </a:lnTo>
                  <a:lnTo>
                    <a:pt x="188185" y="168394"/>
                  </a:lnTo>
                  <a:lnTo>
                    <a:pt x="213319" y="125089"/>
                  </a:lnTo>
                  <a:lnTo>
                    <a:pt x="249644" y="91146"/>
                  </a:lnTo>
                  <a:lnTo>
                    <a:pt x="294655" y="68997"/>
                  </a:lnTo>
                  <a:lnTo>
                    <a:pt x="345846" y="61074"/>
                  </a:lnTo>
                  <a:lnTo>
                    <a:pt x="437421" y="61074"/>
                  </a:lnTo>
                  <a:lnTo>
                    <a:pt x="405213" y="46318"/>
                  </a:lnTo>
                  <a:lnTo>
                    <a:pt x="358368" y="37477"/>
                  </a:lnTo>
                  <a:lnTo>
                    <a:pt x="358368" y="5549"/>
                  </a:lnTo>
                  <a:lnTo>
                    <a:pt x="352806" y="0"/>
                  </a:lnTo>
                  <a:close/>
                </a:path>
                <a:path w="802005" h="786764">
                  <a:moveTo>
                    <a:pt x="437421" y="61074"/>
                  </a:moveTo>
                  <a:lnTo>
                    <a:pt x="345846" y="61074"/>
                  </a:lnTo>
                  <a:lnTo>
                    <a:pt x="389156" y="66623"/>
                  </a:lnTo>
                  <a:lnTo>
                    <a:pt x="428368" y="82333"/>
                  </a:lnTo>
                  <a:lnTo>
                    <a:pt x="462052" y="106795"/>
                  </a:lnTo>
                  <a:lnTo>
                    <a:pt x="488778" y="138604"/>
                  </a:lnTo>
                  <a:lnTo>
                    <a:pt x="507115" y="176351"/>
                  </a:lnTo>
                  <a:lnTo>
                    <a:pt x="515632" y="218630"/>
                  </a:lnTo>
                  <a:lnTo>
                    <a:pt x="539991" y="218630"/>
                  </a:lnTo>
                  <a:lnTo>
                    <a:pt x="531124" y="171906"/>
                  </a:lnTo>
                  <a:lnTo>
                    <a:pt x="511764" y="129867"/>
                  </a:lnTo>
                  <a:lnTo>
                    <a:pt x="483360" y="93959"/>
                  </a:lnTo>
                  <a:lnTo>
                    <a:pt x="447360" y="65627"/>
                  </a:lnTo>
                  <a:lnTo>
                    <a:pt x="437421" y="61074"/>
                  </a:lnTo>
                  <a:close/>
                </a:path>
              </a:pathLst>
            </a:custGeom>
            <a:solidFill>
              <a:srgbClr val="4AACC5"/>
            </a:solidFill>
          </p:spPr>
          <p:txBody>
            <a:bodyPr wrap="square" lIns="0" tIns="0" rIns="0" bIns="0" rtlCol="0"/>
            <a:lstStyle/>
            <a:p>
              <a:pPr defTabSz="914126" eaLnBrk="1" fontAlgn="auto" hangingPunct="1">
                <a:spcBef>
                  <a:spcPts val="0"/>
                </a:spcBef>
                <a:spcAft>
                  <a:spcPts val="0"/>
                </a:spcAft>
                <a:defRPr/>
              </a:pPr>
              <a:endParaRPr sz="1200">
                <a:solidFill>
                  <a:prstClr val="black"/>
                </a:solidFill>
                <a:latin typeface="Calibri"/>
              </a:endParaRPr>
            </a:p>
          </p:txBody>
        </p:sp>
        <p:pic>
          <p:nvPicPr>
            <p:cNvPr id="36" name="object 36"/>
            <p:cNvPicPr/>
            <p:nvPr/>
          </p:nvPicPr>
          <p:blipFill>
            <a:blip r:embed="rId9" cstate="print"/>
            <a:stretch>
              <a:fillRect/>
            </a:stretch>
          </p:blipFill>
          <p:spPr>
            <a:xfrm>
              <a:off x="1031755" y="4009102"/>
              <a:ext cx="526151" cy="389365"/>
            </a:xfrm>
            <a:prstGeom prst="rect">
              <a:avLst/>
            </a:prstGeom>
          </p:spPr>
        </p:pic>
        <p:sp>
          <p:nvSpPr>
            <p:cNvPr id="37" name="object 37"/>
            <p:cNvSpPr/>
            <p:nvPr/>
          </p:nvSpPr>
          <p:spPr>
            <a:xfrm>
              <a:off x="4790512" y="2520741"/>
              <a:ext cx="534531" cy="530722"/>
            </a:xfrm>
            <a:custGeom>
              <a:avLst/>
              <a:gdLst/>
              <a:ahLst/>
              <a:cxnLst/>
              <a:rect l="l" t="t" r="r" b="b"/>
              <a:pathLst>
                <a:path w="802004" h="796289">
                  <a:moveTo>
                    <a:pt x="380631" y="713740"/>
                  </a:moveTo>
                  <a:lnTo>
                    <a:pt x="356285" y="713740"/>
                  </a:lnTo>
                  <a:lnTo>
                    <a:pt x="368297" y="746760"/>
                  </a:lnTo>
                  <a:lnTo>
                    <a:pt x="390291" y="773430"/>
                  </a:lnTo>
                  <a:lnTo>
                    <a:pt x="419984" y="789940"/>
                  </a:lnTo>
                  <a:lnTo>
                    <a:pt x="455091" y="796290"/>
                  </a:lnTo>
                  <a:lnTo>
                    <a:pt x="490602" y="789940"/>
                  </a:lnTo>
                  <a:lnTo>
                    <a:pt x="520503" y="773430"/>
                  </a:lnTo>
                  <a:lnTo>
                    <a:pt x="521554" y="772160"/>
                  </a:lnTo>
                  <a:lnTo>
                    <a:pt x="455091" y="772160"/>
                  </a:lnTo>
                  <a:lnTo>
                    <a:pt x="429368" y="768350"/>
                  </a:lnTo>
                  <a:lnTo>
                    <a:pt x="407427" y="755650"/>
                  </a:lnTo>
                  <a:lnTo>
                    <a:pt x="390703" y="736600"/>
                  </a:lnTo>
                  <a:lnTo>
                    <a:pt x="380631" y="713740"/>
                  </a:lnTo>
                  <a:close/>
                </a:path>
                <a:path w="802004" h="796289">
                  <a:moveTo>
                    <a:pt x="554596" y="713740"/>
                  </a:moveTo>
                  <a:lnTo>
                    <a:pt x="529551" y="713740"/>
                  </a:lnTo>
                  <a:lnTo>
                    <a:pt x="519774" y="736600"/>
                  </a:lnTo>
                  <a:lnTo>
                    <a:pt x="503018" y="755650"/>
                  </a:lnTo>
                  <a:lnTo>
                    <a:pt x="480913" y="768350"/>
                  </a:lnTo>
                  <a:lnTo>
                    <a:pt x="455091" y="772160"/>
                  </a:lnTo>
                  <a:lnTo>
                    <a:pt x="521554" y="772160"/>
                  </a:lnTo>
                  <a:lnTo>
                    <a:pt x="542574" y="746760"/>
                  </a:lnTo>
                  <a:lnTo>
                    <a:pt x="554596" y="713740"/>
                  </a:lnTo>
                  <a:close/>
                </a:path>
                <a:path w="802004" h="796289">
                  <a:moveTo>
                    <a:pt x="729259" y="180340"/>
                  </a:moveTo>
                  <a:lnTo>
                    <a:pt x="72377" y="180340"/>
                  </a:lnTo>
                  <a:lnTo>
                    <a:pt x="44041" y="186690"/>
                  </a:lnTo>
                  <a:lnTo>
                    <a:pt x="21053" y="201930"/>
                  </a:lnTo>
                  <a:lnTo>
                    <a:pt x="5633" y="224790"/>
                  </a:lnTo>
                  <a:lnTo>
                    <a:pt x="0" y="252730"/>
                  </a:lnTo>
                  <a:lnTo>
                    <a:pt x="0" y="642620"/>
                  </a:lnTo>
                  <a:lnTo>
                    <a:pt x="5633" y="670560"/>
                  </a:lnTo>
                  <a:lnTo>
                    <a:pt x="21053" y="692150"/>
                  </a:lnTo>
                  <a:lnTo>
                    <a:pt x="44041" y="708660"/>
                  </a:lnTo>
                  <a:lnTo>
                    <a:pt x="72377" y="713740"/>
                  </a:lnTo>
                  <a:lnTo>
                    <a:pt x="729259" y="713740"/>
                  </a:lnTo>
                  <a:lnTo>
                    <a:pt x="757593" y="708660"/>
                  </a:lnTo>
                  <a:lnTo>
                    <a:pt x="780576" y="692150"/>
                  </a:lnTo>
                  <a:lnTo>
                    <a:pt x="782390" y="689610"/>
                  </a:lnTo>
                  <a:lnTo>
                    <a:pt x="72377" y="689610"/>
                  </a:lnTo>
                  <a:lnTo>
                    <a:pt x="53424" y="685800"/>
                  </a:lnTo>
                  <a:lnTo>
                    <a:pt x="38190" y="675640"/>
                  </a:lnTo>
                  <a:lnTo>
                    <a:pt x="28044" y="660400"/>
                  </a:lnTo>
                  <a:lnTo>
                    <a:pt x="24358" y="642620"/>
                  </a:lnTo>
                  <a:lnTo>
                    <a:pt x="24358" y="252730"/>
                  </a:lnTo>
                  <a:lnTo>
                    <a:pt x="28044" y="234950"/>
                  </a:lnTo>
                  <a:lnTo>
                    <a:pt x="38190" y="219710"/>
                  </a:lnTo>
                  <a:lnTo>
                    <a:pt x="53424" y="209550"/>
                  </a:lnTo>
                  <a:lnTo>
                    <a:pt x="72377" y="205740"/>
                  </a:lnTo>
                  <a:lnTo>
                    <a:pt x="783146" y="205740"/>
                  </a:lnTo>
                  <a:lnTo>
                    <a:pt x="780576" y="201930"/>
                  </a:lnTo>
                  <a:lnTo>
                    <a:pt x="757593" y="186690"/>
                  </a:lnTo>
                  <a:lnTo>
                    <a:pt x="729259" y="180340"/>
                  </a:lnTo>
                  <a:close/>
                </a:path>
                <a:path w="802004" h="796289">
                  <a:moveTo>
                    <a:pt x="146138" y="205740"/>
                  </a:moveTo>
                  <a:lnTo>
                    <a:pt x="121780" y="205740"/>
                  </a:lnTo>
                  <a:lnTo>
                    <a:pt x="121780" y="689610"/>
                  </a:lnTo>
                  <a:lnTo>
                    <a:pt x="146138" y="689610"/>
                  </a:lnTo>
                  <a:lnTo>
                    <a:pt x="146138" y="205740"/>
                  </a:lnTo>
                  <a:close/>
                </a:path>
                <a:path w="802004" h="796289">
                  <a:moveTo>
                    <a:pt x="205282" y="205740"/>
                  </a:moveTo>
                  <a:lnTo>
                    <a:pt x="180924" y="205740"/>
                  </a:lnTo>
                  <a:lnTo>
                    <a:pt x="186215" y="254000"/>
                  </a:lnTo>
                  <a:lnTo>
                    <a:pt x="199018" y="298450"/>
                  </a:lnTo>
                  <a:lnTo>
                    <a:pt x="218500" y="337820"/>
                  </a:lnTo>
                  <a:lnTo>
                    <a:pt x="243828" y="372110"/>
                  </a:lnTo>
                  <a:lnTo>
                    <a:pt x="274167" y="400050"/>
                  </a:lnTo>
                  <a:lnTo>
                    <a:pt x="271386" y="403860"/>
                  </a:lnTo>
                  <a:lnTo>
                    <a:pt x="270687" y="410210"/>
                  </a:lnTo>
                  <a:lnTo>
                    <a:pt x="270687" y="416560"/>
                  </a:lnTo>
                  <a:lnTo>
                    <a:pt x="273983" y="433070"/>
                  </a:lnTo>
                  <a:lnTo>
                    <a:pt x="282956" y="445770"/>
                  </a:lnTo>
                  <a:lnTo>
                    <a:pt x="296233" y="454660"/>
                  </a:lnTo>
                  <a:lnTo>
                    <a:pt x="312445" y="458470"/>
                  </a:lnTo>
                  <a:lnTo>
                    <a:pt x="324269" y="458470"/>
                  </a:lnTo>
                  <a:lnTo>
                    <a:pt x="324269" y="469900"/>
                  </a:lnTo>
                  <a:lnTo>
                    <a:pt x="326497" y="483870"/>
                  </a:lnTo>
                  <a:lnTo>
                    <a:pt x="332705" y="495300"/>
                  </a:lnTo>
                  <a:lnTo>
                    <a:pt x="342174" y="504190"/>
                  </a:lnTo>
                  <a:lnTo>
                    <a:pt x="354190" y="510540"/>
                  </a:lnTo>
                  <a:lnTo>
                    <a:pt x="354190" y="689610"/>
                  </a:lnTo>
                  <a:lnTo>
                    <a:pt x="378548" y="689610"/>
                  </a:lnTo>
                  <a:lnTo>
                    <a:pt x="378548" y="510540"/>
                  </a:lnTo>
                  <a:lnTo>
                    <a:pt x="390564" y="504190"/>
                  </a:lnTo>
                  <a:lnTo>
                    <a:pt x="400034" y="495300"/>
                  </a:lnTo>
                  <a:lnTo>
                    <a:pt x="404172" y="487680"/>
                  </a:lnTo>
                  <a:lnTo>
                    <a:pt x="366712" y="487680"/>
                  </a:lnTo>
                  <a:lnTo>
                    <a:pt x="359777" y="486410"/>
                  </a:lnTo>
                  <a:lnTo>
                    <a:pt x="354017" y="482600"/>
                  </a:lnTo>
                  <a:lnTo>
                    <a:pt x="350083" y="477520"/>
                  </a:lnTo>
                  <a:lnTo>
                    <a:pt x="348627" y="469900"/>
                  </a:lnTo>
                  <a:lnTo>
                    <a:pt x="348627" y="439420"/>
                  </a:lnTo>
                  <a:lnTo>
                    <a:pt x="343065" y="434340"/>
                  </a:lnTo>
                  <a:lnTo>
                    <a:pt x="312445" y="434340"/>
                  </a:lnTo>
                  <a:lnTo>
                    <a:pt x="305508" y="433070"/>
                  </a:lnTo>
                  <a:lnTo>
                    <a:pt x="299743" y="429260"/>
                  </a:lnTo>
                  <a:lnTo>
                    <a:pt x="295805" y="422910"/>
                  </a:lnTo>
                  <a:lnTo>
                    <a:pt x="294347" y="416560"/>
                  </a:lnTo>
                  <a:lnTo>
                    <a:pt x="294347" y="406400"/>
                  </a:lnTo>
                  <a:lnTo>
                    <a:pt x="302704" y="398780"/>
                  </a:lnTo>
                  <a:lnTo>
                    <a:pt x="460648" y="398780"/>
                  </a:lnTo>
                  <a:lnTo>
                    <a:pt x="479953" y="381000"/>
                  </a:lnTo>
                  <a:lnTo>
                    <a:pt x="289483" y="381000"/>
                  </a:lnTo>
                  <a:lnTo>
                    <a:pt x="256067" y="349250"/>
                  </a:lnTo>
                  <a:lnTo>
                    <a:pt x="229895" y="308610"/>
                  </a:lnTo>
                  <a:lnTo>
                    <a:pt x="212467" y="260350"/>
                  </a:lnTo>
                  <a:lnTo>
                    <a:pt x="205282" y="205740"/>
                  </a:lnTo>
                  <a:close/>
                </a:path>
                <a:path w="802004" h="796289">
                  <a:moveTo>
                    <a:pt x="544156" y="515620"/>
                  </a:moveTo>
                  <a:lnTo>
                    <a:pt x="518160" y="520700"/>
                  </a:lnTo>
                  <a:lnTo>
                    <a:pt x="496925" y="534670"/>
                  </a:lnTo>
                  <a:lnTo>
                    <a:pt x="482606" y="556260"/>
                  </a:lnTo>
                  <a:lnTo>
                    <a:pt x="477354" y="582930"/>
                  </a:lnTo>
                  <a:lnTo>
                    <a:pt x="481530" y="605790"/>
                  </a:lnTo>
                  <a:lnTo>
                    <a:pt x="493012" y="624840"/>
                  </a:lnTo>
                  <a:lnTo>
                    <a:pt x="510235" y="640080"/>
                  </a:lnTo>
                  <a:lnTo>
                    <a:pt x="531634" y="647700"/>
                  </a:lnTo>
                  <a:lnTo>
                    <a:pt x="531634" y="689610"/>
                  </a:lnTo>
                  <a:lnTo>
                    <a:pt x="555993" y="689610"/>
                  </a:lnTo>
                  <a:lnTo>
                    <a:pt x="555993" y="647700"/>
                  </a:lnTo>
                  <a:lnTo>
                    <a:pt x="577788" y="640080"/>
                  </a:lnTo>
                  <a:lnTo>
                    <a:pt x="595215" y="624840"/>
                  </a:lnTo>
                  <a:lnTo>
                    <a:pt x="544156" y="624840"/>
                  </a:lnTo>
                  <a:lnTo>
                    <a:pt x="527548" y="621030"/>
                  </a:lnTo>
                  <a:lnTo>
                    <a:pt x="514067" y="612140"/>
                  </a:lnTo>
                  <a:lnTo>
                    <a:pt x="505019" y="599440"/>
                  </a:lnTo>
                  <a:lnTo>
                    <a:pt x="501713" y="582930"/>
                  </a:lnTo>
                  <a:lnTo>
                    <a:pt x="505019" y="565150"/>
                  </a:lnTo>
                  <a:lnTo>
                    <a:pt x="514067" y="552450"/>
                  </a:lnTo>
                  <a:lnTo>
                    <a:pt x="527548" y="542290"/>
                  </a:lnTo>
                  <a:lnTo>
                    <a:pt x="544156" y="539750"/>
                  </a:lnTo>
                  <a:lnTo>
                    <a:pt x="594757" y="539750"/>
                  </a:lnTo>
                  <a:lnTo>
                    <a:pt x="591388" y="534670"/>
                  </a:lnTo>
                  <a:lnTo>
                    <a:pt x="570153" y="520700"/>
                  </a:lnTo>
                  <a:lnTo>
                    <a:pt x="544156" y="515620"/>
                  </a:lnTo>
                  <a:close/>
                </a:path>
                <a:path w="802004" h="796289">
                  <a:moveTo>
                    <a:pt x="679856" y="205740"/>
                  </a:moveTo>
                  <a:lnTo>
                    <a:pt x="656196" y="205740"/>
                  </a:lnTo>
                  <a:lnTo>
                    <a:pt x="656196" y="689610"/>
                  </a:lnTo>
                  <a:lnTo>
                    <a:pt x="679856" y="689610"/>
                  </a:lnTo>
                  <a:lnTo>
                    <a:pt x="679856" y="205740"/>
                  </a:lnTo>
                  <a:close/>
                </a:path>
                <a:path w="802004" h="796289">
                  <a:moveTo>
                    <a:pt x="783146" y="205740"/>
                  </a:moveTo>
                  <a:lnTo>
                    <a:pt x="729259" y="205740"/>
                  </a:lnTo>
                  <a:lnTo>
                    <a:pt x="747917" y="209550"/>
                  </a:lnTo>
                  <a:lnTo>
                    <a:pt x="763184" y="219710"/>
                  </a:lnTo>
                  <a:lnTo>
                    <a:pt x="773493" y="234950"/>
                  </a:lnTo>
                  <a:lnTo>
                    <a:pt x="777278" y="252730"/>
                  </a:lnTo>
                  <a:lnTo>
                    <a:pt x="777278" y="642620"/>
                  </a:lnTo>
                  <a:lnTo>
                    <a:pt x="773493" y="660400"/>
                  </a:lnTo>
                  <a:lnTo>
                    <a:pt x="763184" y="675640"/>
                  </a:lnTo>
                  <a:lnTo>
                    <a:pt x="747917" y="685800"/>
                  </a:lnTo>
                  <a:lnTo>
                    <a:pt x="729259" y="689610"/>
                  </a:lnTo>
                  <a:lnTo>
                    <a:pt x="782390" y="689610"/>
                  </a:lnTo>
                  <a:lnTo>
                    <a:pt x="795992" y="670560"/>
                  </a:lnTo>
                  <a:lnTo>
                    <a:pt x="801624" y="642620"/>
                  </a:lnTo>
                  <a:lnTo>
                    <a:pt x="801624" y="252730"/>
                  </a:lnTo>
                  <a:lnTo>
                    <a:pt x="795992" y="224790"/>
                  </a:lnTo>
                  <a:lnTo>
                    <a:pt x="783146" y="205740"/>
                  </a:lnTo>
                  <a:close/>
                </a:path>
                <a:path w="802004" h="796289">
                  <a:moveTo>
                    <a:pt x="594757" y="539750"/>
                  </a:moveTo>
                  <a:lnTo>
                    <a:pt x="544156" y="539750"/>
                  </a:lnTo>
                  <a:lnTo>
                    <a:pt x="560482" y="542290"/>
                  </a:lnTo>
                  <a:lnTo>
                    <a:pt x="574000" y="552450"/>
                  </a:lnTo>
                  <a:lnTo>
                    <a:pt x="583209" y="565150"/>
                  </a:lnTo>
                  <a:lnTo>
                    <a:pt x="586613" y="582930"/>
                  </a:lnTo>
                  <a:lnTo>
                    <a:pt x="583209" y="599440"/>
                  </a:lnTo>
                  <a:lnTo>
                    <a:pt x="574000" y="612140"/>
                  </a:lnTo>
                  <a:lnTo>
                    <a:pt x="560482" y="621030"/>
                  </a:lnTo>
                  <a:lnTo>
                    <a:pt x="544156" y="624840"/>
                  </a:lnTo>
                  <a:lnTo>
                    <a:pt x="595215" y="624840"/>
                  </a:lnTo>
                  <a:lnTo>
                    <a:pt x="606772" y="605790"/>
                  </a:lnTo>
                  <a:lnTo>
                    <a:pt x="610958" y="582930"/>
                  </a:lnTo>
                  <a:lnTo>
                    <a:pt x="605707" y="556260"/>
                  </a:lnTo>
                  <a:lnTo>
                    <a:pt x="594757" y="539750"/>
                  </a:lnTo>
                  <a:close/>
                </a:path>
                <a:path w="802004" h="796289">
                  <a:moveTo>
                    <a:pt x="550430" y="570230"/>
                  </a:moveTo>
                  <a:lnTo>
                    <a:pt x="537210" y="570230"/>
                  </a:lnTo>
                  <a:lnTo>
                    <a:pt x="531634" y="575310"/>
                  </a:lnTo>
                  <a:lnTo>
                    <a:pt x="531634" y="589280"/>
                  </a:lnTo>
                  <a:lnTo>
                    <a:pt x="537210" y="594360"/>
                  </a:lnTo>
                  <a:lnTo>
                    <a:pt x="550430" y="594360"/>
                  </a:lnTo>
                  <a:lnTo>
                    <a:pt x="555993" y="589280"/>
                  </a:lnTo>
                  <a:lnTo>
                    <a:pt x="555993" y="575310"/>
                  </a:lnTo>
                  <a:lnTo>
                    <a:pt x="550430" y="570230"/>
                  </a:lnTo>
                  <a:close/>
                </a:path>
                <a:path w="802004" h="796289">
                  <a:moveTo>
                    <a:pt x="79336" y="557530"/>
                  </a:moveTo>
                  <a:lnTo>
                    <a:pt x="66116" y="557530"/>
                  </a:lnTo>
                  <a:lnTo>
                    <a:pt x="60540" y="562610"/>
                  </a:lnTo>
                  <a:lnTo>
                    <a:pt x="60540" y="575310"/>
                  </a:lnTo>
                  <a:lnTo>
                    <a:pt x="66116" y="581660"/>
                  </a:lnTo>
                  <a:lnTo>
                    <a:pt x="79336" y="581660"/>
                  </a:lnTo>
                  <a:lnTo>
                    <a:pt x="84899" y="575310"/>
                  </a:lnTo>
                  <a:lnTo>
                    <a:pt x="84899" y="562610"/>
                  </a:lnTo>
                  <a:lnTo>
                    <a:pt x="79336" y="557530"/>
                  </a:lnTo>
                  <a:close/>
                </a:path>
                <a:path w="802004" h="796289">
                  <a:moveTo>
                    <a:pt x="735520" y="549910"/>
                  </a:moveTo>
                  <a:lnTo>
                    <a:pt x="721601" y="549910"/>
                  </a:lnTo>
                  <a:lnTo>
                    <a:pt x="716737" y="554990"/>
                  </a:lnTo>
                  <a:lnTo>
                    <a:pt x="716737" y="567690"/>
                  </a:lnTo>
                  <a:lnTo>
                    <a:pt x="721601" y="574040"/>
                  </a:lnTo>
                  <a:lnTo>
                    <a:pt x="735520" y="574040"/>
                  </a:lnTo>
                  <a:lnTo>
                    <a:pt x="741083" y="567690"/>
                  </a:lnTo>
                  <a:lnTo>
                    <a:pt x="741083" y="554990"/>
                  </a:lnTo>
                  <a:lnTo>
                    <a:pt x="735520" y="549910"/>
                  </a:lnTo>
                  <a:close/>
                </a:path>
                <a:path w="802004" h="796289">
                  <a:moveTo>
                    <a:pt x="735520" y="374650"/>
                  </a:moveTo>
                  <a:lnTo>
                    <a:pt x="722299" y="374650"/>
                  </a:lnTo>
                  <a:lnTo>
                    <a:pt x="716737" y="379730"/>
                  </a:lnTo>
                  <a:lnTo>
                    <a:pt x="716737" y="514350"/>
                  </a:lnTo>
                  <a:lnTo>
                    <a:pt x="722299" y="520700"/>
                  </a:lnTo>
                  <a:lnTo>
                    <a:pt x="735520" y="520700"/>
                  </a:lnTo>
                  <a:lnTo>
                    <a:pt x="741083" y="514350"/>
                  </a:lnTo>
                  <a:lnTo>
                    <a:pt x="741083" y="379730"/>
                  </a:lnTo>
                  <a:lnTo>
                    <a:pt x="735520" y="374650"/>
                  </a:lnTo>
                  <a:close/>
                </a:path>
                <a:path w="802004" h="796289">
                  <a:moveTo>
                    <a:pt x="460648" y="398780"/>
                  </a:moveTo>
                  <a:lnTo>
                    <a:pt x="430733" y="398780"/>
                  </a:lnTo>
                  <a:lnTo>
                    <a:pt x="439089" y="406400"/>
                  </a:lnTo>
                  <a:lnTo>
                    <a:pt x="439089" y="416560"/>
                  </a:lnTo>
                  <a:lnTo>
                    <a:pt x="437631" y="422910"/>
                  </a:lnTo>
                  <a:lnTo>
                    <a:pt x="433693" y="429260"/>
                  </a:lnTo>
                  <a:lnTo>
                    <a:pt x="427929" y="433070"/>
                  </a:lnTo>
                  <a:lnTo>
                    <a:pt x="420992" y="434340"/>
                  </a:lnTo>
                  <a:lnTo>
                    <a:pt x="389686" y="434340"/>
                  </a:lnTo>
                  <a:lnTo>
                    <a:pt x="384810" y="439420"/>
                  </a:lnTo>
                  <a:lnTo>
                    <a:pt x="384810" y="469900"/>
                  </a:lnTo>
                  <a:lnTo>
                    <a:pt x="383353" y="477520"/>
                  </a:lnTo>
                  <a:lnTo>
                    <a:pt x="379418" y="482600"/>
                  </a:lnTo>
                  <a:lnTo>
                    <a:pt x="373655" y="486410"/>
                  </a:lnTo>
                  <a:lnTo>
                    <a:pt x="366712" y="487680"/>
                  </a:lnTo>
                  <a:lnTo>
                    <a:pt x="404172" y="487680"/>
                  </a:lnTo>
                  <a:lnTo>
                    <a:pt x="406241" y="483870"/>
                  </a:lnTo>
                  <a:lnTo>
                    <a:pt x="408470" y="469900"/>
                  </a:lnTo>
                  <a:lnTo>
                    <a:pt x="408470" y="458470"/>
                  </a:lnTo>
                  <a:lnTo>
                    <a:pt x="420992" y="458470"/>
                  </a:lnTo>
                  <a:lnTo>
                    <a:pt x="437203" y="454660"/>
                  </a:lnTo>
                  <a:lnTo>
                    <a:pt x="450481" y="445770"/>
                  </a:lnTo>
                  <a:lnTo>
                    <a:pt x="459454" y="433070"/>
                  </a:lnTo>
                  <a:lnTo>
                    <a:pt x="462749" y="416560"/>
                  </a:lnTo>
                  <a:lnTo>
                    <a:pt x="462749" y="410210"/>
                  </a:lnTo>
                  <a:lnTo>
                    <a:pt x="461352" y="405130"/>
                  </a:lnTo>
                  <a:lnTo>
                    <a:pt x="459270" y="400050"/>
                  </a:lnTo>
                  <a:lnTo>
                    <a:pt x="460648" y="398780"/>
                  </a:lnTo>
                  <a:close/>
                </a:path>
                <a:path w="802004" h="796289">
                  <a:moveTo>
                    <a:pt x="79336" y="435610"/>
                  </a:moveTo>
                  <a:lnTo>
                    <a:pt x="66116" y="435610"/>
                  </a:lnTo>
                  <a:lnTo>
                    <a:pt x="60540" y="440690"/>
                  </a:lnTo>
                  <a:lnTo>
                    <a:pt x="60540" y="454660"/>
                  </a:lnTo>
                  <a:lnTo>
                    <a:pt x="66116" y="459740"/>
                  </a:lnTo>
                  <a:lnTo>
                    <a:pt x="79336" y="459740"/>
                  </a:lnTo>
                  <a:lnTo>
                    <a:pt x="84899" y="454660"/>
                  </a:lnTo>
                  <a:lnTo>
                    <a:pt x="84899" y="440690"/>
                  </a:lnTo>
                  <a:lnTo>
                    <a:pt x="79336" y="435610"/>
                  </a:lnTo>
                  <a:close/>
                </a:path>
                <a:path w="802004" h="796289">
                  <a:moveTo>
                    <a:pt x="429348" y="374650"/>
                  </a:moveTo>
                  <a:lnTo>
                    <a:pt x="304088" y="374650"/>
                  </a:lnTo>
                  <a:lnTo>
                    <a:pt x="296443" y="375920"/>
                  </a:lnTo>
                  <a:lnTo>
                    <a:pt x="289483" y="381000"/>
                  </a:lnTo>
                  <a:lnTo>
                    <a:pt x="443268" y="381000"/>
                  </a:lnTo>
                  <a:lnTo>
                    <a:pt x="436994" y="375920"/>
                  </a:lnTo>
                  <a:lnTo>
                    <a:pt x="429348" y="374650"/>
                  </a:lnTo>
                  <a:close/>
                </a:path>
                <a:path w="802004" h="796289">
                  <a:moveTo>
                    <a:pt x="551815" y="205740"/>
                  </a:moveTo>
                  <a:lnTo>
                    <a:pt x="528154" y="205740"/>
                  </a:lnTo>
                  <a:lnTo>
                    <a:pt x="520959" y="260350"/>
                  </a:lnTo>
                  <a:lnTo>
                    <a:pt x="503456" y="308610"/>
                  </a:lnTo>
                  <a:lnTo>
                    <a:pt x="477080" y="349250"/>
                  </a:lnTo>
                  <a:lnTo>
                    <a:pt x="443268" y="381000"/>
                  </a:lnTo>
                  <a:lnTo>
                    <a:pt x="479953" y="381000"/>
                  </a:lnTo>
                  <a:lnTo>
                    <a:pt x="489605" y="372110"/>
                  </a:lnTo>
                  <a:lnTo>
                    <a:pt x="514896" y="337820"/>
                  </a:lnTo>
                  <a:lnTo>
                    <a:pt x="534273" y="298450"/>
                  </a:lnTo>
                  <a:lnTo>
                    <a:pt x="546869" y="254000"/>
                  </a:lnTo>
                  <a:lnTo>
                    <a:pt x="551815" y="205740"/>
                  </a:lnTo>
                  <a:close/>
                </a:path>
                <a:path w="802004" h="796289">
                  <a:moveTo>
                    <a:pt x="79336" y="314960"/>
                  </a:moveTo>
                  <a:lnTo>
                    <a:pt x="66116" y="314960"/>
                  </a:lnTo>
                  <a:lnTo>
                    <a:pt x="60540" y="320040"/>
                  </a:lnTo>
                  <a:lnTo>
                    <a:pt x="60540" y="334010"/>
                  </a:lnTo>
                  <a:lnTo>
                    <a:pt x="66116" y="337820"/>
                  </a:lnTo>
                  <a:lnTo>
                    <a:pt x="79336" y="337820"/>
                  </a:lnTo>
                  <a:lnTo>
                    <a:pt x="84899" y="334010"/>
                  </a:lnTo>
                  <a:lnTo>
                    <a:pt x="84899" y="320040"/>
                  </a:lnTo>
                  <a:lnTo>
                    <a:pt x="79336" y="314960"/>
                  </a:lnTo>
                  <a:close/>
                </a:path>
                <a:path w="802004" h="796289">
                  <a:moveTo>
                    <a:pt x="246341" y="0"/>
                  </a:moveTo>
                  <a:lnTo>
                    <a:pt x="228593" y="3810"/>
                  </a:lnTo>
                  <a:lnTo>
                    <a:pt x="213977" y="12700"/>
                  </a:lnTo>
                  <a:lnTo>
                    <a:pt x="204059" y="27940"/>
                  </a:lnTo>
                  <a:lnTo>
                    <a:pt x="200406" y="45720"/>
                  </a:lnTo>
                  <a:lnTo>
                    <a:pt x="201156" y="53340"/>
                  </a:lnTo>
                  <a:lnTo>
                    <a:pt x="203277" y="60960"/>
                  </a:lnTo>
                  <a:lnTo>
                    <a:pt x="206572" y="67310"/>
                  </a:lnTo>
                  <a:lnTo>
                    <a:pt x="210845" y="73660"/>
                  </a:lnTo>
                  <a:lnTo>
                    <a:pt x="199526" y="99060"/>
                  </a:lnTo>
                  <a:lnTo>
                    <a:pt x="190752" y="124460"/>
                  </a:lnTo>
                  <a:lnTo>
                    <a:pt x="184718" y="152400"/>
                  </a:lnTo>
                  <a:lnTo>
                    <a:pt x="181622" y="180340"/>
                  </a:lnTo>
                  <a:lnTo>
                    <a:pt x="205981" y="180340"/>
                  </a:lnTo>
                  <a:lnTo>
                    <a:pt x="208815" y="156210"/>
                  </a:lnTo>
                  <a:lnTo>
                    <a:pt x="214064" y="132080"/>
                  </a:lnTo>
                  <a:lnTo>
                    <a:pt x="221533" y="109220"/>
                  </a:lnTo>
                  <a:lnTo>
                    <a:pt x="231025" y="87630"/>
                  </a:lnTo>
                  <a:lnTo>
                    <a:pt x="263973" y="87630"/>
                  </a:lnTo>
                  <a:lnTo>
                    <a:pt x="278345" y="77470"/>
                  </a:lnTo>
                  <a:lnTo>
                    <a:pt x="286262" y="66040"/>
                  </a:lnTo>
                  <a:lnTo>
                    <a:pt x="246341" y="66040"/>
                  </a:lnTo>
                  <a:lnTo>
                    <a:pt x="237976" y="64770"/>
                  </a:lnTo>
                  <a:lnTo>
                    <a:pt x="231114" y="59690"/>
                  </a:lnTo>
                  <a:lnTo>
                    <a:pt x="226471" y="53340"/>
                  </a:lnTo>
                  <a:lnTo>
                    <a:pt x="224764" y="45720"/>
                  </a:lnTo>
                  <a:lnTo>
                    <a:pt x="226471" y="36830"/>
                  </a:lnTo>
                  <a:lnTo>
                    <a:pt x="231114" y="30480"/>
                  </a:lnTo>
                  <a:lnTo>
                    <a:pt x="237976" y="25400"/>
                  </a:lnTo>
                  <a:lnTo>
                    <a:pt x="246341" y="22860"/>
                  </a:lnTo>
                  <a:lnTo>
                    <a:pt x="284796" y="22860"/>
                  </a:lnTo>
                  <a:lnTo>
                    <a:pt x="278345" y="12700"/>
                  </a:lnTo>
                  <a:lnTo>
                    <a:pt x="263973" y="3810"/>
                  </a:lnTo>
                  <a:lnTo>
                    <a:pt x="246341" y="0"/>
                  </a:lnTo>
                  <a:close/>
                </a:path>
                <a:path w="802004" h="796289">
                  <a:moveTo>
                    <a:pt x="528287" y="87630"/>
                  </a:moveTo>
                  <a:lnTo>
                    <a:pt x="502412" y="87630"/>
                  </a:lnTo>
                  <a:lnTo>
                    <a:pt x="511904" y="109220"/>
                  </a:lnTo>
                  <a:lnTo>
                    <a:pt x="519372" y="132080"/>
                  </a:lnTo>
                  <a:lnTo>
                    <a:pt x="524621" y="156210"/>
                  </a:lnTo>
                  <a:lnTo>
                    <a:pt x="527456" y="180340"/>
                  </a:lnTo>
                  <a:lnTo>
                    <a:pt x="551815" y="180340"/>
                  </a:lnTo>
                  <a:lnTo>
                    <a:pt x="548413" y="152400"/>
                  </a:lnTo>
                  <a:lnTo>
                    <a:pt x="542336" y="124460"/>
                  </a:lnTo>
                  <a:lnTo>
                    <a:pt x="533518" y="99060"/>
                  </a:lnTo>
                  <a:lnTo>
                    <a:pt x="528287" y="87630"/>
                  </a:lnTo>
                  <a:close/>
                </a:path>
                <a:path w="802004" h="796289">
                  <a:moveTo>
                    <a:pt x="263973" y="87630"/>
                  </a:moveTo>
                  <a:lnTo>
                    <a:pt x="231025" y="87630"/>
                  </a:lnTo>
                  <a:lnTo>
                    <a:pt x="240766" y="90170"/>
                  </a:lnTo>
                  <a:lnTo>
                    <a:pt x="246341" y="90170"/>
                  </a:lnTo>
                  <a:lnTo>
                    <a:pt x="263973" y="87630"/>
                  </a:lnTo>
                  <a:close/>
                </a:path>
                <a:path w="802004" h="796289">
                  <a:moveTo>
                    <a:pt x="487095" y="0"/>
                  </a:moveTo>
                  <a:lnTo>
                    <a:pt x="469463" y="3810"/>
                  </a:lnTo>
                  <a:lnTo>
                    <a:pt x="455091" y="12700"/>
                  </a:lnTo>
                  <a:lnTo>
                    <a:pt x="445415" y="27940"/>
                  </a:lnTo>
                  <a:lnTo>
                    <a:pt x="441871" y="45720"/>
                  </a:lnTo>
                  <a:lnTo>
                    <a:pt x="445415" y="63500"/>
                  </a:lnTo>
                  <a:lnTo>
                    <a:pt x="455091" y="77470"/>
                  </a:lnTo>
                  <a:lnTo>
                    <a:pt x="469463" y="87630"/>
                  </a:lnTo>
                  <a:lnTo>
                    <a:pt x="487095" y="90170"/>
                  </a:lnTo>
                  <a:lnTo>
                    <a:pt x="492671" y="90170"/>
                  </a:lnTo>
                  <a:lnTo>
                    <a:pt x="502412" y="87630"/>
                  </a:lnTo>
                  <a:lnTo>
                    <a:pt x="528287" y="87630"/>
                  </a:lnTo>
                  <a:lnTo>
                    <a:pt x="521893" y="73660"/>
                  </a:lnTo>
                  <a:lnTo>
                    <a:pt x="526461" y="67310"/>
                  </a:lnTo>
                  <a:lnTo>
                    <a:pt x="527113" y="66040"/>
                  </a:lnTo>
                  <a:lnTo>
                    <a:pt x="487095" y="66040"/>
                  </a:lnTo>
                  <a:lnTo>
                    <a:pt x="478847" y="64770"/>
                  </a:lnTo>
                  <a:lnTo>
                    <a:pt x="472228" y="59690"/>
                  </a:lnTo>
                  <a:lnTo>
                    <a:pt x="467827" y="53340"/>
                  </a:lnTo>
                  <a:lnTo>
                    <a:pt x="466229" y="45720"/>
                  </a:lnTo>
                  <a:lnTo>
                    <a:pt x="467827" y="36830"/>
                  </a:lnTo>
                  <a:lnTo>
                    <a:pt x="472228" y="30480"/>
                  </a:lnTo>
                  <a:lnTo>
                    <a:pt x="478847" y="25400"/>
                  </a:lnTo>
                  <a:lnTo>
                    <a:pt x="487095" y="22860"/>
                  </a:lnTo>
                  <a:lnTo>
                    <a:pt x="525562" y="22860"/>
                  </a:lnTo>
                  <a:lnTo>
                    <a:pt x="519110" y="12700"/>
                  </a:lnTo>
                  <a:lnTo>
                    <a:pt x="504735" y="3810"/>
                  </a:lnTo>
                  <a:lnTo>
                    <a:pt x="487095" y="0"/>
                  </a:lnTo>
                  <a:close/>
                </a:path>
                <a:path w="802004" h="796289">
                  <a:moveTo>
                    <a:pt x="284796" y="22860"/>
                  </a:moveTo>
                  <a:lnTo>
                    <a:pt x="246341" y="22860"/>
                  </a:lnTo>
                  <a:lnTo>
                    <a:pt x="254295" y="25400"/>
                  </a:lnTo>
                  <a:lnTo>
                    <a:pt x="260946" y="30480"/>
                  </a:lnTo>
                  <a:lnTo>
                    <a:pt x="265512" y="36830"/>
                  </a:lnTo>
                  <a:lnTo>
                    <a:pt x="267208" y="45720"/>
                  </a:lnTo>
                  <a:lnTo>
                    <a:pt x="265512" y="53340"/>
                  </a:lnTo>
                  <a:lnTo>
                    <a:pt x="260946" y="59690"/>
                  </a:lnTo>
                  <a:lnTo>
                    <a:pt x="254295" y="64770"/>
                  </a:lnTo>
                  <a:lnTo>
                    <a:pt x="246341" y="66040"/>
                  </a:lnTo>
                  <a:lnTo>
                    <a:pt x="286262" y="66040"/>
                  </a:lnTo>
                  <a:lnTo>
                    <a:pt x="288022" y="63500"/>
                  </a:lnTo>
                  <a:lnTo>
                    <a:pt x="291566" y="45720"/>
                  </a:lnTo>
                  <a:lnTo>
                    <a:pt x="288022" y="27940"/>
                  </a:lnTo>
                  <a:lnTo>
                    <a:pt x="284796" y="22860"/>
                  </a:lnTo>
                  <a:close/>
                </a:path>
                <a:path w="802004" h="796289">
                  <a:moveTo>
                    <a:pt x="525562" y="22860"/>
                  </a:moveTo>
                  <a:lnTo>
                    <a:pt x="487095" y="22860"/>
                  </a:lnTo>
                  <a:lnTo>
                    <a:pt x="495351" y="25400"/>
                  </a:lnTo>
                  <a:lnTo>
                    <a:pt x="501973" y="30480"/>
                  </a:lnTo>
                  <a:lnTo>
                    <a:pt x="506376" y="36830"/>
                  </a:lnTo>
                  <a:lnTo>
                    <a:pt x="507974" y="45720"/>
                  </a:lnTo>
                  <a:lnTo>
                    <a:pt x="506376" y="53340"/>
                  </a:lnTo>
                  <a:lnTo>
                    <a:pt x="501973" y="59690"/>
                  </a:lnTo>
                  <a:lnTo>
                    <a:pt x="495351" y="64770"/>
                  </a:lnTo>
                  <a:lnTo>
                    <a:pt x="487095" y="66040"/>
                  </a:lnTo>
                  <a:lnTo>
                    <a:pt x="527113" y="66040"/>
                  </a:lnTo>
                  <a:lnTo>
                    <a:pt x="529723" y="60960"/>
                  </a:lnTo>
                  <a:lnTo>
                    <a:pt x="531680" y="53340"/>
                  </a:lnTo>
                  <a:lnTo>
                    <a:pt x="532333" y="45720"/>
                  </a:lnTo>
                  <a:lnTo>
                    <a:pt x="528788" y="27940"/>
                  </a:lnTo>
                  <a:lnTo>
                    <a:pt x="525562" y="22860"/>
                  </a:lnTo>
                  <a:close/>
                </a:path>
              </a:pathLst>
            </a:custGeom>
            <a:solidFill>
              <a:srgbClr val="8063A1"/>
            </a:solidFill>
          </p:spPr>
          <p:txBody>
            <a:bodyPr wrap="square" lIns="0" tIns="0" rIns="0" bIns="0" rtlCol="0"/>
            <a:lstStyle/>
            <a:p>
              <a:pPr defTabSz="914126" eaLnBrk="1" fontAlgn="auto" hangingPunct="1">
                <a:spcBef>
                  <a:spcPts val="0"/>
                </a:spcBef>
                <a:spcAft>
                  <a:spcPts val="0"/>
                </a:spcAft>
                <a:defRPr/>
              </a:pPr>
              <a:endParaRPr sz="1200">
                <a:solidFill>
                  <a:prstClr val="black"/>
                </a:solidFill>
                <a:latin typeface="Calibri"/>
              </a:endParaRPr>
            </a:p>
          </p:txBody>
        </p:sp>
        <p:pic>
          <p:nvPicPr>
            <p:cNvPr id="38" name="object 38"/>
            <p:cNvPicPr/>
            <p:nvPr/>
          </p:nvPicPr>
          <p:blipFill>
            <a:blip r:embed="rId10" cstate="print"/>
            <a:stretch>
              <a:fillRect/>
            </a:stretch>
          </p:blipFill>
          <p:spPr>
            <a:xfrm>
              <a:off x="8975362" y="3870140"/>
              <a:ext cx="530222" cy="530213"/>
            </a:xfrm>
            <a:prstGeom prst="rect">
              <a:avLst/>
            </a:prstGeom>
          </p:spPr>
        </p:pic>
        <p:sp>
          <p:nvSpPr>
            <p:cNvPr id="41" name="object 41"/>
            <p:cNvSpPr txBox="1"/>
            <p:nvPr/>
          </p:nvSpPr>
          <p:spPr>
            <a:xfrm>
              <a:off x="907762" y="3159965"/>
              <a:ext cx="965372" cy="223935"/>
            </a:xfrm>
            <a:prstGeom prst="rect">
              <a:avLst/>
            </a:prstGeom>
          </p:spPr>
          <p:txBody>
            <a:bodyPr vert="horz" wrap="square" lIns="0" tIns="8465" rIns="0" bIns="0" rtlCol="0">
              <a:spAutoFit/>
            </a:bodyPr>
            <a:lstStyle/>
            <a:p>
              <a:pPr marL="8464" defTabSz="914126" eaLnBrk="1" fontAlgn="auto" hangingPunct="1">
                <a:spcBef>
                  <a:spcPts val="67"/>
                </a:spcBef>
                <a:spcAft>
                  <a:spcPts val="0"/>
                </a:spcAft>
                <a:defRPr/>
              </a:pPr>
              <a:r>
                <a:rPr sz="1400" b="1" spc="-7">
                  <a:solidFill>
                    <a:srgbClr val="415263"/>
                  </a:solidFill>
                  <a:latin typeface="Arial"/>
                  <a:cs typeface="Arial"/>
                </a:rPr>
                <a:t>Agriculture</a:t>
              </a:r>
              <a:endParaRPr sz="1400">
                <a:solidFill>
                  <a:prstClr val="black"/>
                </a:solidFill>
                <a:latin typeface="Arial"/>
                <a:cs typeface="Arial"/>
              </a:endParaRPr>
            </a:p>
          </p:txBody>
        </p:sp>
        <p:pic>
          <p:nvPicPr>
            <p:cNvPr id="42" name="object 42"/>
            <p:cNvPicPr/>
            <p:nvPr/>
          </p:nvPicPr>
          <p:blipFill>
            <a:blip r:embed="rId11" cstate="print"/>
            <a:stretch>
              <a:fillRect/>
            </a:stretch>
          </p:blipFill>
          <p:spPr>
            <a:xfrm>
              <a:off x="1080744" y="2537479"/>
              <a:ext cx="594204" cy="602330"/>
            </a:xfrm>
            <a:prstGeom prst="rect">
              <a:avLst/>
            </a:prstGeom>
          </p:spPr>
        </p:pic>
        <p:sp>
          <p:nvSpPr>
            <p:cNvPr id="44" name="object 18">
              <a:extLst>
                <a:ext uri="{FF2B5EF4-FFF2-40B4-BE49-F238E27FC236}">
                  <a16:creationId xmlns:a16="http://schemas.microsoft.com/office/drawing/2014/main" id="{A8029E9E-8AE2-527B-704C-50049C828EDE}"/>
                </a:ext>
              </a:extLst>
            </p:cNvPr>
            <p:cNvSpPr txBox="1"/>
            <p:nvPr/>
          </p:nvSpPr>
          <p:spPr>
            <a:xfrm>
              <a:off x="9985238" y="4617631"/>
              <a:ext cx="1477102" cy="223935"/>
            </a:xfrm>
            <a:prstGeom prst="rect">
              <a:avLst/>
            </a:prstGeom>
          </p:spPr>
          <p:txBody>
            <a:bodyPr vert="horz" wrap="square" lIns="0" tIns="8465" rIns="0" bIns="0" rtlCol="0">
              <a:spAutoFit/>
            </a:bodyPr>
            <a:lstStyle/>
            <a:p>
              <a:pPr marL="8464" marR="3386" indent="163366" defTabSz="914126" eaLnBrk="1" fontAlgn="auto" hangingPunct="1">
                <a:spcBef>
                  <a:spcPts val="67"/>
                </a:spcBef>
                <a:spcAft>
                  <a:spcPts val="0"/>
                </a:spcAft>
                <a:defRPr/>
              </a:pPr>
              <a:r>
                <a:rPr lang="en-US" sz="1400" b="1" spc="-7">
                  <a:solidFill>
                    <a:srgbClr val="415263"/>
                  </a:solidFill>
                  <a:latin typeface="Arial"/>
                  <a:cs typeface="Arial"/>
                </a:rPr>
                <a:t>Public Service</a:t>
              </a:r>
              <a:endParaRPr sz="1400">
                <a:solidFill>
                  <a:prstClr val="black"/>
                </a:solidFill>
                <a:latin typeface="Arial"/>
                <a:cs typeface="Arial"/>
              </a:endParaRPr>
            </a:p>
          </p:txBody>
        </p:sp>
        <p:pic>
          <p:nvPicPr>
            <p:cNvPr id="45" name="object 36" descr="World outline">
              <a:extLst>
                <a:ext uri="{FF2B5EF4-FFF2-40B4-BE49-F238E27FC236}">
                  <a16:creationId xmlns:a16="http://schemas.microsoft.com/office/drawing/2014/main" id="{0F87AD2A-9D0C-10C3-8728-DBB121D557D1}"/>
                </a:ext>
              </a:extLst>
            </p:cNvPr>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0410198" y="3951418"/>
              <a:ext cx="583639" cy="470287"/>
            </a:xfrm>
            <a:prstGeom prst="rect">
              <a:avLst/>
            </a:prstGeom>
          </p:spPr>
        </p:pic>
      </p:grpSp>
      <p:pic>
        <p:nvPicPr>
          <p:cNvPr id="43" name="Picture 42">
            <a:extLst>
              <a:ext uri="{FF2B5EF4-FFF2-40B4-BE49-F238E27FC236}">
                <a16:creationId xmlns:a16="http://schemas.microsoft.com/office/drawing/2014/main" id="{9D493EF5-83A5-BB4C-2739-B1395CE19EA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14"/>
          <a:stretch>
            <a:fillRect/>
          </a:stretch>
        </p:blipFill>
        <p:spPr>
          <a:xfrm>
            <a:off x="794279" y="5499906"/>
            <a:ext cx="2139881" cy="695004"/>
          </a:xfrm>
          <a:prstGeom prst="rect">
            <a:avLst/>
          </a:prstGeom>
        </p:spPr>
      </p:pic>
      <p:sp>
        <p:nvSpPr>
          <p:cNvPr id="46" name="Slide Number Placeholder 5">
            <a:extLst>
              <a:ext uri="{FF2B5EF4-FFF2-40B4-BE49-F238E27FC236}">
                <a16:creationId xmlns:a16="http://schemas.microsoft.com/office/drawing/2014/main" id="{0BF0AE71-28D6-20C5-4C57-70CBA465A17F}"/>
              </a:ext>
              <a:ext uri="{C183D7F6-B498-43B3-948B-1728B52AA6E4}">
                <adec:decorative xmlns:adec="http://schemas.microsoft.com/office/drawing/2017/decorative" val="1"/>
              </a:ext>
            </a:extLst>
          </p:cNvPr>
          <p:cNvSpPr txBox="1">
            <a:spLocks/>
          </p:cNvSpPr>
          <p:nvPr/>
        </p:nvSpPr>
        <p:spPr>
          <a:xfrm>
            <a:off x="241681" y="6262414"/>
            <a:ext cx="352792" cy="365125"/>
          </a:xfrm>
          <a:prstGeom prst="rect">
            <a:avLst/>
          </a:prstGeom>
        </p:spPr>
        <p:txBody>
          <a:bodyPr vert="horz" lIns="0" tIns="45708" rIns="0" bIns="45708" rtlCol="0" anchor="ctr"/>
          <a:lstStyle>
            <a:defPPr>
              <a:defRPr lang="en-US"/>
            </a:defPPr>
            <a:lvl1pPr algn="l" defTabSz="913607" rtl="0" eaLnBrk="0" fontAlgn="base" hangingPunct="0">
              <a:spcBef>
                <a:spcPct val="0"/>
              </a:spcBef>
              <a:spcAft>
                <a:spcPct val="0"/>
              </a:spcAft>
              <a:defRPr lang="en-GB" sz="900" b="0" kern="1200" smtClean="0">
                <a:solidFill>
                  <a:schemeClr val="bg1">
                    <a:lumMod val="50000"/>
                  </a:schemeClr>
                </a:solidFill>
                <a:latin typeface="Arial" panose="020B0604020202020204" pitchFamily="34" charset="0"/>
                <a:ea typeface="+mn-ea"/>
                <a:cs typeface="Arial" panose="020B0604020202020204" pitchFamily="34" charset="0"/>
              </a:defRPr>
            </a:lvl1pPr>
            <a:lvl2pPr marL="456407" indent="-227807" algn="l" defTabSz="913607" rtl="0" eaLnBrk="0" fontAlgn="base" hangingPunct="0">
              <a:spcBef>
                <a:spcPct val="0"/>
              </a:spcBef>
              <a:spcAft>
                <a:spcPct val="0"/>
              </a:spcAft>
              <a:defRPr sz="1800" kern="1200">
                <a:solidFill>
                  <a:schemeClr val="tx1"/>
                </a:solidFill>
                <a:latin typeface="Lato Light" panose="020F0302020204030203" pitchFamily="34" charset="77"/>
                <a:ea typeface="+mn-ea"/>
                <a:cs typeface="+mn-cs"/>
              </a:defRPr>
            </a:lvl2pPr>
            <a:lvl3pPr marL="913607" indent="-456407" algn="l" defTabSz="913607" rtl="0" eaLnBrk="0" fontAlgn="base" hangingPunct="0">
              <a:spcBef>
                <a:spcPct val="0"/>
              </a:spcBef>
              <a:spcAft>
                <a:spcPct val="0"/>
              </a:spcAft>
              <a:defRPr sz="1800" kern="1200">
                <a:solidFill>
                  <a:schemeClr val="tx1"/>
                </a:solidFill>
                <a:latin typeface="Lato Light" panose="020F0302020204030203" pitchFamily="34" charset="77"/>
                <a:ea typeface="+mn-ea"/>
                <a:cs typeface="+mn-cs"/>
              </a:defRPr>
            </a:lvl3pPr>
            <a:lvl4pPr marL="1370807" indent="-685007" algn="l" defTabSz="913607" rtl="0" eaLnBrk="0" fontAlgn="base" hangingPunct="0">
              <a:spcBef>
                <a:spcPct val="0"/>
              </a:spcBef>
              <a:spcAft>
                <a:spcPct val="0"/>
              </a:spcAft>
              <a:defRPr sz="1800" kern="1200">
                <a:solidFill>
                  <a:schemeClr val="tx1"/>
                </a:solidFill>
                <a:latin typeface="Lato Light" panose="020F0302020204030203" pitchFamily="34" charset="77"/>
                <a:ea typeface="+mn-ea"/>
                <a:cs typeface="+mn-cs"/>
              </a:defRPr>
            </a:lvl4pPr>
            <a:lvl5pPr marL="1828007" indent="-913607" algn="l" defTabSz="913607" rtl="0" eaLnBrk="0" fontAlgn="base" hangingPunct="0">
              <a:spcBef>
                <a:spcPct val="0"/>
              </a:spcBef>
              <a:spcAft>
                <a:spcPct val="0"/>
              </a:spcAft>
              <a:defRPr sz="1800" kern="1200">
                <a:solidFill>
                  <a:schemeClr val="tx1"/>
                </a:solidFill>
                <a:latin typeface="Lato Light" panose="020F0302020204030203" pitchFamily="34" charset="77"/>
                <a:ea typeface="+mn-ea"/>
                <a:cs typeface="+mn-cs"/>
              </a:defRPr>
            </a:lvl5pPr>
            <a:lvl6pPr marL="1143000" algn="l" defTabSz="457200" rtl="0" eaLnBrk="1" latinLnBrk="0" hangingPunct="1">
              <a:defRPr sz="1800" kern="1200">
                <a:solidFill>
                  <a:schemeClr val="tx1"/>
                </a:solidFill>
                <a:latin typeface="Lato Light" panose="020F0302020204030203" pitchFamily="34" charset="77"/>
                <a:ea typeface="+mn-ea"/>
                <a:cs typeface="+mn-cs"/>
              </a:defRPr>
            </a:lvl6pPr>
            <a:lvl7pPr marL="1371600" algn="l" defTabSz="457200" rtl="0" eaLnBrk="1" latinLnBrk="0" hangingPunct="1">
              <a:defRPr sz="1800" kern="1200">
                <a:solidFill>
                  <a:schemeClr val="tx1"/>
                </a:solidFill>
                <a:latin typeface="Lato Light" panose="020F0302020204030203" pitchFamily="34" charset="77"/>
                <a:ea typeface="+mn-ea"/>
                <a:cs typeface="+mn-cs"/>
              </a:defRPr>
            </a:lvl7pPr>
            <a:lvl8pPr marL="1600200" algn="l" defTabSz="457200" rtl="0" eaLnBrk="1" latinLnBrk="0" hangingPunct="1">
              <a:defRPr sz="1800" kern="1200">
                <a:solidFill>
                  <a:schemeClr val="tx1"/>
                </a:solidFill>
                <a:latin typeface="Lato Light" panose="020F0302020204030203" pitchFamily="34" charset="77"/>
                <a:ea typeface="+mn-ea"/>
                <a:cs typeface="+mn-cs"/>
              </a:defRPr>
            </a:lvl8pPr>
            <a:lvl9pPr marL="1828800" algn="l" defTabSz="457200" rtl="0" eaLnBrk="1" latinLnBrk="0" hangingPunct="1">
              <a:defRPr sz="1800" kern="1200">
                <a:solidFill>
                  <a:schemeClr val="tx1"/>
                </a:solidFill>
                <a:latin typeface="Lato Light" panose="020F0302020204030203" pitchFamily="34" charset="77"/>
                <a:ea typeface="+mn-ea"/>
                <a:cs typeface="+mn-cs"/>
              </a:defRPr>
            </a:lvl9pPr>
          </a:lstStyle>
          <a:p>
            <a:pPr defTabSz="914400" eaLnBrk="1" hangingPunct="1"/>
            <a:fld id="{D61AABEC-672F-4B68-B914-690DA978312C}" type="slidenum">
              <a:rPr lang="en-US" b="1" smtClean="0"/>
              <a:pPr defTabSz="914400" eaLnBrk="1" hangingPunct="1"/>
              <a:t>9</a:t>
            </a:fld>
            <a:endParaRPr lang="en-US" b="1"/>
          </a:p>
        </p:txBody>
      </p:sp>
    </p:spTree>
  </p:cSld>
  <p:clrMapOvr>
    <a:masterClrMapping/>
  </p:clrMapOvr>
</p:sld>
</file>

<file path=ppt/theme/theme1.xml><?xml version="1.0" encoding="utf-8"?>
<a:theme xmlns:a="http://schemas.openxmlformats.org/drawingml/2006/main" name="Default Theme">
  <a:themeElements>
    <a:clrScheme name="Apprenticeship">
      <a:dk1>
        <a:srgbClr val="000000"/>
      </a:dk1>
      <a:lt1>
        <a:srgbClr val="FFFFFF"/>
      </a:lt1>
      <a:dk2>
        <a:srgbClr val="5E5E5E"/>
      </a:dk2>
      <a:lt2>
        <a:srgbClr val="D5D5D5"/>
      </a:lt2>
      <a:accent1>
        <a:srgbClr val="016375"/>
      </a:accent1>
      <a:accent2>
        <a:srgbClr val="FA5333"/>
      </a:accent2>
      <a:accent3>
        <a:srgbClr val="89CDDD"/>
      </a:accent3>
      <a:accent4>
        <a:srgbClr val="FEB42A"/>
      </a:accent4>
      <a:accent5>
        <a:srgbClr val="405363"/>
      </a:accent5>
      <a:accent6>
        <a:srgbClr val="E8E8E8"/>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85000"/>
            <a:lumOff val="15000"/>
          </a:schemeClr>
        </a:solidFill>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wrap="none" rtlCol="0">
        <a:spAutoFit/>
      </a:bodyPr>
      <a:lstStyle>
        <a:defPPr algn="l">
          <a:lnSpc>
            <a:spcPct val="120000"/>
          </a:lnSpc>
          <a:defRPr sz="1400" dirty="0" smtClean="0">
            <a:solidFill>
              <a:schemeClr val="tx1">
                <a:lumMod val="65000"/>
                <a:lumOff val="35000"/>
              </a:schemeClr>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AprentAmbass_June22Colors">
      <a:dk1>
        <a:srgbClr val="000000"/>
      </a:dk1>
      <a:lt1>
        <a:srgbClr val="FFFFFF"/>
      </a:lt1>
      <a:dk2>
        <a:srgbClr val="5E5E5E"/>
      </a:dk2>
      <a:lt2>
        <a:srgbClr val="D5D5D5"/>
      </a:lt2>
      <a:accent1>
        <a:srgbClr val="016375"/>
      </a:accent1>
      <a:accent2>
        <a:srgbClr val="FA5333"/>
      </a:accent2>
      <a:accent3>
        <a:srgbClr val="89CDDD"/>
      </a:accent3>
      <a:accent4>
        <a:srgbClr val="FEB42A"/>
      </a:accent4>
      <a:accent5>
        <a:srgbClr val="405363"/>
      </a:accent5>
      <a:accent6>
        <a:srgbClr val="E8E8E8"/>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AprentAmbas_June22">
  <a:themeElements>
    <a:clrScheme name="Apprenticeship">
      <a:dk1>
        <a:srgbClr val="000000"/>
      </a:dk1>
      <a:lt1>
        <a:srgbClr val="FFFFFF"/>
      </a:lt1>
      <a:dk2>
        <a:srgbClr val="5E5E5E"/>
      </a:dk2>
      <a:lt2>
        <a:srgbClr val="D5D5D5"/>
      </a:lt2>
      <a:accent1>
        <a:srgbClr val="016375"/>
      </a:accent1>
      <a:accent2>
        <a:srgbClr val="FA5333"/>
      </a:accent2>
      <a:accent3>
        <a:srgbClr val="89CDDD"/>
      </a:accent3>
      <a:accent4>
        <a:srgbClr val="FEB42A"/>
      </a:accent4>
      <a:accent5>
        <a:srgbClr val="405363"/>
      </a:accent5>
      <a:accent6>
        <a:srgbClr val="E8E8E8"/>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85000"/>
            <a:lumOff val="15000"/>
          </a:schemeClr>
        </a:solidFill>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wrap="none" rtlCol="0">
        <a:spAutoFit/>
      </a:bodyPr>
      <a:lstStyle>
        <a:defPPr algn="l">
          <a:lnSpc>
            <a:spcPct val="120000"/>
          </a:lnSpc>
          <a:defRPr sz="1400" dirty="0" smtClean="0">
            <a:solidFill>
              <a:schemeClr val="tx1">
                <a:lumMod val="65000"/>
                <a:lumOff val="35000"/>
              </a:schemeClr>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prentAmbas_June22" id="{78A2E477-1772-4694-8E17-E1EDB986E5D5}" vid="{9A4C222B-F5C2-40CD-8EFD-F1985924F15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D65DFDB39333340A6C821E1EFAF7E53" ma:contentTypeVersion="17" ma:contentTypeDescription="Create a new document." ma:contentTypeScope="" ma:versionID="3ac759074c6a86585099b25e885aa940">
  <xsd:schema xmlns:xsd="http://www.w3.org/2001/XMLSchema" xmlns:xs="http://www.w3.org/2001/XMLSchema" xmlns:p="http://schemas.microsoft.com/office/2006/metadata/properties" xmlns:ns2="2f00f82b-dce9-458f-ab1d-1c5fd145e219" xmlns:ns3="4cd59d27-ca2b-4708-b9c7-7fa281384922" targetNamespace="http://schemas.microsoft.com/office/2006/metadata/properties" ma:root="true" ma:fieldsID="3663b68fabe1147433f80d2870c2f93c" ns2:_="" ns3:_="">
    <xsd:import namespace="2f00f82b-dce9-458f-ab1d-1c5fd145e219"/>
    <xsd:import namespace="4cd59d27-ca2b-4708-b9c7-7fa28138492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_Flow_SignoffStatus" minOccurs="0"/>
                <xsd:element ref="ns2:ClassificationLeve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00f82b-dce9-458f-ab1d-1c5fd145e2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340efca0-e4bb-4e8d-9d61-7e4cbb849eb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_Flow_SignoffStatus" ma:index="22" nillable="true" ma:displayName="Sign-off status" ma:internalName="Sign_x002d_off_x0020_status">
      <xsd:simpleType>
        <xsd:restriction base="dms:Text"/>
      </xsd:simpleType>
    </xsd:element>
    <xsd:element name="ClassificationLevel" ma:index="23" nillable="true" ma:displayName="Classification Level" ma:format="Dropdown" ma:internalName="ClassificationLevel">
      <xsd:simpleType>
        <xsd:restriction base="dms:Text">
          <xsd:maxLength value="255"/>
        </xsd:restriction>
      </xsd:simpleType>
    </xsd:element>
    <xsd:element name="MediaServiceLocation" ma:index="24"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cd59d27-ca2b-4708-b9c7-7fa28138492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b87ad012-c776-41ed-a0f8-f6cf97c34fbd}" ma:internalName="TaxCatchAll" ma:showField="CatchAllData" ma:web="4cd59d27-ca2b-4708-b9c7-7fa28138492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f00f82b-dce9-458f-ab1d-1c5fd145e219">
      <Terms xmlns="http://schemas.microsoft.com/office/infopath/2007/PartnerControls"/>
    </lcf76f155ced4ddcb4097134ff3c332f>
    <TaxCatchAll xmlns="4cd59d27-ca2b-4708-b9c7-7fa281384922" xsi:nil="true"/>
    <_Flow_SignoffStatus xmlns="2f00f82b-dce9-458f-ab1d-1c5fd145e219" xsi:nil="true"/>
    <ClassificationLevel xmlns="2f00f82b-dce9-458f-ab1d-1c5fd145e21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DF0D0EC-B77A-4EB3-BA46-D3ECF8E248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00f82b-dce9-458f-ab1d-1c5fd145e219"/>
    <ds:schemaRef ds:uri="4cd59d27-ca2b-4708-b9c7-7fa2813849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478993E-91DD-4B2C-A706-8D016D7F7B73}">
  <ds:schemaRefs>
    <ds:schemaRef ds:uri="54365fe2-45b3-45fd-a4f7-5800b6df4590"/>
    <ds:schemaRef ds:uri="http://purl.org/dc/elements/1.1/"/>
    <ds:schemaRef ds:uri="http://purl.org/dc/terms/"/>
    <ds:schemaRef ds:uri="d21064f0-8fc5-4ef3-8712-82223c3c3e0d"/>
    <ds:schemaRef ds:uri="http://schemas.microsoft.com/office/2006/metadata/propertie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www.w3.org/XML/1998/namespace"/>
    <ds:schemaRef ds:uri="2f00f82b-dce9-458f-ab1d-1c5fd145e219"/>
    <ds:schemaRef ds:uri="4cd59d27-ca2b-4708-b9c7-7fa281384922"/>
  </ds:schemaRefs>
</ds:datastoreItem>
</file>

<file path=customXml/itemProps3.xml><?xml version="1.0" encoding="utf-8"?>
<ds:datastoreItem xmlns:ds="http://schemas.openxmlformats.org/officeDocument/2006/customXml" ds:itemID="{2C26505E-7181-4DD0-A48C-DDB03212E9B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666</TotalTime>
  <Words>998</Words>
  <Application>Microsoft Office PowerPoint</Application>
  <PresentationFormat>Custom</PresentationFormat>
  <Paragraphs>162</Paragraphs>
  <Slides>16</Slides>
  <Notes>16</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16</vt:i4>
      </vt:variant>
    </vt:vector>
  </HeadingPairs>
  <TitlesOfParts>
    <vt:vector size="30" baseType="lpstr">
      <vt:lpstr>Aptos</vt:lpstr>
      <vt:lpstr>Aptos Display</vt:lpstr>
      <vt:lpstr>Arial</vt:lpstr>
      <vt:lpstr>Calibri</vt:lpstr>
      <vt:lpstr>Calibri Light</vt:lpstr>
      <vt:lpstr>Lato</vt:lpstr>
      <vt:lpstr>Lato Light</vt:lpstr>
      <vt:lpstr>Symbol</vt:lpstr>
      <vt:lpstr>Times New Roman</vt:lpstr>
      <vt:lpstr>Wingdings</vt:lpstr>
      <vt:lpstr>Default Theme</vt:lpstr>
      <vt:lpstr>Custom Design</vt:lpstr>
      <vt:lpstr>Office Theme</vt:lpstr>
      <vt:lpstr>AprentAmbas_June22</vt:lpstr>
      <vt:lpstr>National Apprenticeship Week 2024</vt:lpstr>
      <vt:lpstr>AGENDA OVERVIEW</vt:lpstr>
      <vt:lpstr>THE 10th ANNUAL NATIONAL APPRENTICESHIP WEEK (NAW) NOVEMBER 17-23, 2024</vt:lpstr>
      <vt:lpstr>National Apprenticeship  Week  10th Anniversary</vt:lpstr>
      <vt:lpstr>A DECADE OF GROWTH AND DIVERSIFICATION!</vt:lpstr>
      <vt:lpstr>DAILY THEMES</vt:lpstr>
      <vt:lpstr>REGISTERED APPRENTICESHIP:  A PROVEN WORKFORCE SOLUTION</vt:lpstr>
      <vt:lpstr>REGISTERED APPRENTICESHIP HAS A PROVEN TRACK RECORD OF PRODUCING STRONG RESULTS FOR EMPLOYERS AND WORKERS </vt:lpstr>
      <vt:lpstr>A DIVERSE RANGE OF INDUSTRIES</vt:lpstr>
      <vt:lpstr>NAW Partners Panel</vt:lpstr>
      <vt:lpstr>10 YEARS OF NAW ENGAGEMENT</vt:lpstr>
      <vt:lpstr>TYPES OF EVENTS</vt:lpstr>
      <vt:lpstr>NAW RESOURCES</vt:lpstr>
      <vt:lpstr>HERE’S HOW YOU CAN GET INVOLVED</vt:lpstr>
      <vt:lpstr>FIND AN EVENT TO ATTEND</vt:lpstr>
      <vt:lpstr>NOT SURE WHERE TO BEGIN? REACH OUT AND WE’LL HELP YOU GET STARTED </vt:lpstr>
    </vt:vector>
  </TitlesOfParts>
  <Manager/>
  <Company>Louis Twelve Design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Verzus PowerPoint Template</dc:title>
  <dc:subject/>
  <dc:creator>Louis Twelve</dc:creator>
  <cp:keywords/>
  <dc:description/>
  <cp:lastModifiedBy>Amanda Brown</cp:lastModifiedBy>
  <cp:revision>18</cp:revision>
  <dcterms:created xsi:type="dcterms:W3CDTF">2014-11-12T21:47:38Z</dcterms:created>
  <dcterms:modified xsi:type="dcterms:W3CDTF">2024-08-21T11:56:35Z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0x01010073279DEA9564844E902C4E87E976D235</vt:lpwstr>
  </property>
  <property fmtid="{D5CDD505-2E9C-101B-9397-08002B2CF9AE}" pid="3" name="MediaServiceImageTags">
    <vt:lpwstr/>
  </property>
</Properties>
</file>