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drawings/drawing1.xml" ContentType="application/vnd.openxmlformats-officedocument.drawingml.chartshapes+xml"/>
  <Override PartName="/ppt/presentation.xml" ContentType="application/vnd.openxmlformats-officedocument.presentationml.presentation.main+xml"/>
  <Override PartName="/ppt/diagrams/data1.xml" ContentType="application/vnd.openxmlformats-officedocument.drawingml.diagramData+xml"/>
  <Override PartName="/ppt/diagrams/data2.xml" ContentType="application/vnd.openxmlformats-officedocument.drawingml.diagramData+xml"/>
  <Override PartName="/ppt/diagrams/data4.xml" ContentType="application/vnd.openxmlformats-officedocument.drawingml.diagramData+xml"/>
  <Override PartName="/ppt/diagrams/data3.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slideLayouts/slideLayout70.xml" ContentType="application/vnd.openxmlformats-officedocument.presentationml.slideLayou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olors2.xml" ContentType="application/vnd.ms-office.chartcolorstyle+xml"/>
  <Override PartName="/ppt/charts/style2.xml" ContentType="application/vnd.ms-office.chartstyle+xml"/>
  <Override PartName="/ppt/charts/chart2.xml" ContentType="application/vnd.openxmlformats-officedocument.drawingml.chart+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1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app.xml" ContentType="application/vnd.openxmlformats-officedocument.extended-properties+xml"/>
  <Override PartName="/docProps/custom.xml" ContentType="application/vnd.openxmlformats-officedocument.custom-properties+xml"/>
  <Override PartName="/ppt/tags/tag8.xml" ContentType="application/vnd.openxmlformats-officedocument.presentationml.tags+xml"/>
  <Override PartName="/ppt/tags/tag7.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ppt/tags/tag5.xml" ContentType="application/vnd.openxmlformats-officedocument.presentationml.tags+xml"/>
  <Override PartName="/ppt/tags/tag4.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 id="2147483688" r:id="rId2"/>
    <p:sldMasterId id="2147483694" r:id="rId3"/>
    <p:sldMasterId id="2147483699" r:id="rId4"/>
    <p:sldMasterId id="2147483706" r:id="rId5"/>
    <p:sldMasterId id="2147483711" r:id="rId6"/>
    <p:sldMasterId id="2147483728" r:id="rId7"/>
    <p:sldMasterId id="2147483753" r:id="rId8"/>
    <p:sldMasterId id="2147483766" r:id="rId9"/>
    <p:sldMasterId id="2147483811" r:id="rId10"/>
  </p:sldMasterIdLst>
  <p:notesMasterIdLst>
    <p:notesMasterId r:id="rId70"/>
  </p:notesMasterIdLst>
  <p:sldIdLst>
    <p:sldId id="2730" r:id="rId11"/>
    <p:sldId id="296" r:id="rId12"/>
    <p:sldId id="265" r:id="rId13"/>
    <p:sldId id="1389" r:id="rId14"/>
    <p:sldId id="838840513" r:id="rId15"/>
    <p:sldId id="838840508" r:id="rId16"/>
    <p:sldId id="838840509" r:id="rId17"/>
    <p:sldId id="838840512" r:id="rId18"/>
    <p:sldId id="9224" r:id="rId19"/>
    <p:sldId id="263" r:id="rId20"/>
    <p:sldId id="262" r:id="rId21"/>
    <p:sldId id="1660" r:id="rId22"/>
    <p:sldId id="1652" r:id="rId23"/>
    <p:sldId id="1659" r:id="rId24"/>
    <p:sldId id="272" r:id="rId25"/>
    <p:sldId id="317" r:id="rId26"/>
    <p:sldId id="302" r:id="rId27"/>
    <p:sldId id="407" r:id="rId28"/>
    <p:sldId id="276" r:id="rId29"/>
    <p:sldId id="261" r:id="rId30"/>
    <p:sldId id="414" r:id="rId31"/>
    <p:sldId id="415" r:id="rId32"/>
    <p:sldId id="279" r:id="rId33"/>
    <p:sldId id="838840514" r:id="rId34"/>
    <p:sldId id="288" r:id="rId35"/>
    <p:sldId id="258" r:id="rId36"/>
    <p:sldId id="821" r:id="rId37"/>
    <p:sldId id="295" r:id="rId38"/>
    <p:sldId id="829" r:id="rId39"/>
    <p:sldId id="838840515" r:id="rId40"/>
    <p:sldId id="834" r:id="rId41"/>
    <p:sldId id="290" r:id="rId42"/>
    <p:sldId id="822" r:id="rId43"/>
    <p:sldId id="285" r:id="rId44"/>
    <p:sldId id="838840516" r:id="rId45"/>
    <p:sldId id="286" r:id="rId46"/>
    <p:sldId id="266" r:id="rId47"/>
    <p:sldId id="824" r:id="rId48"/>
    <p:sldId id="291" r:id="rId49"/>
    <p:sldId id="287" r:id="rId50"/>
    <p:sldId id="826" r:id="rId51"/>
    <p:sldId id="601" r:id="rId52"/>
    <p:sldId id="557" r:id="rId53"/>
    <p:sldId id="536" r:id="rId54"/>
    <p:sldId id="827" r:id="rId55"/>
    <p:sldId id="560" r:id="rId56"/>
    <p:sldId id="599" r:id="rId57"/>
    <p:sldId id="559" r:id="rId58"/>
    <p:sldId id="828" r:id="rId59"/>
    <p:sldId id="830" r:id="rId60"/>
    <p:sldId id="831" r:id="rId61"/>
    <p:sldId id="833" r:id="rId62"/>
    <p:sldId id="277" r:id="rId63"/>
    <p:sldId id="281" r:id="rId64"/>
    <p:sldId id="838840517" r:id="rId65"/>
    <p:sldId id="376" r:id="rId66"/>
    <p:sldId id="294" r:id="rId67"/>
    <p:sldId id="275" r:id="rId68"/>
    <p:sldId id="297"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OSCG/CAC" initials="NOSCG/CAC" lastIdx="4" clrIdx="0">
    <p:extLst>
      <p:ext uri="{19B8F6BF-5375-455C-9EA6-DF929625EA0E}">
        <p15:presenceInfo xmlns:p15="http://schemas.microsoft.com/office/powerpoint/2012/main" userId="NOSCG/CA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0000"/>
    <a:srgbClr val="0B182F"/>
    <a:srgbClr val="13284D"/>
    <a:srgbClr val="162E5A"/>
    <a:srgbClr val="1F417F"/>
    <a:srgbClr val="A8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04" autoAdjust="0"/>
    <p:restoredTop sz="87048" autoAdjust="0"/>
  </p:normalViewPr>
  <p:slideViewPr>
    <p:cSldViewPr snapToGrid="0">
      <p:cViewPr>
        <p:scale>
          <a:sx n="93" d="100"/>
          <a:sy n="93" d="100"/>
        </p:scale>
        <p:origin x="298" y="106"/>
      </p:cViewPr>
      <p:guideLst/>
    </p:cSldViewPr>
  </p:slideViewPr>
  <p:outlineViewPr>
    <p:cViewPr>
      <p:scale>
        <a:sx n="33" d="100"/>
        <a:sy n="33" d="100"/>
      </p:scale>
      <p:origin x="0" y="-6604"/>
    </p:cViewPr>
  </p:outlineViewPr>
  <p:notesTextViewPr>
    <p:cViewPr>
      <p:scale>
        <a:sx n="1" d="1"/>
        <a:sy n="1" d="1"/>
      </p:scale>
      <p:origin x="0" y="0"/>
    </p:cViewPr>
  </p:notesTextViewPr>
  <p:notesViewPr>
    <p:cSldViewPr snapToGrid="0">
      <p:cViewPr varScale="1">
        <p:scale>
          <a:sx n="51" d="100"/>
          <a:sy n="51" d="100"/>
        </p:scale>
        <p:origin x="1836" y="5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16" Type="http://schemas.openxmlformats.org/officeDocument/2006/relationships/slide" Target="slides/slide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customXml" Target="../customXml/item2.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customXml" Target="../customXml/item1.xml"/><Relationship Id="rId7" Type="http://schemas.openxmlformats.org/officeDocument/2006/relationships/slideMaster" Target="slideMasters/slideMaster7.xml"/><Relationship Id="rId71" Type="http://schemas.openxmlformats.org/officeDocument/2006/relationships/commentAuthors" Target="commentAuthors.xml"/><Relationship Id="rId2" Type="http://schemas.openxmlformats.org/officeDocument/2006/relationships/slideMaster" Target="slideMasters/slideMaster2.xml"/><Relationship Id="rId29" Type="http://schemas.openxmlformats.org/officeDocument/2006/relationships/slide" Target="slides/slide1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2200" b="1" i="0" u="none" strike="noStrike" kern="1200" baseline="0">
                <a:solidFill>
                  <a:schemeClr val="dk1">
                    <a:lumMod val="75000"/>
                    <a:lumOff val="25000"/>
                  </a:schemeClr>
                </a:solidFill>
                <a:latin typeface="Bodoni MT" panose="02070603080606020203" pitchFamily="18" charset="0"/>
                <a:ea typeface="+mn-ea"/>
                <a:cs typeface="+mn-cs"/>
              </a:defRPr>
            </a:pPr>
            <a:r>
              <a:rPr lang="en-US"/>
              <a:t>70% of individuals with addiction and or substance use disorders are already in the work force</a:t>
            </a:r>
          </a:p>
        </c:rich>
      </c:tx>
      <c:layout>
        <c:manualLayout>
          <c:xMode val="edge"/>
          <c:yMode val="edge"/>
          <c:x val="0.11153723495016409"/>
          <c:y val="6.8314921710361763E-3"/>
        </c:manualLayout>
      </c:layout>
      <c:overlay val="0"/>
      <c:spPr>
        <a:noFill/>
        <a:ln>
          <a:noFill/>
        </a:ln>
        <a:effectLst/>
      </c:spPr>
      <c:txPr>
        <a:bodyPr rot="0" spcFirstLastPara="1" vertOverflow="ellipsis" vert="horz" wrap="square" anchor="ctr" anchorCtr="1"/>
        <a:lstStyle/>
        <a:p>
          <a:pPr algn="ctr">
            <a:defRPr sz="2200" b="1" i="0" u="none" strike="noStrike" kern="1200" baseline="0">
              <a:solidFill>
                <a:schemeClr val="dk1">
                  <a:lumMod val="75000"/>
                  <a:lumOff val="25000"/>
                </a:schemeClr>
              </a:solidFill>
              <a:latin typeface="Bodoni MT" panose="02070603080606020203" pitchFamily="18" charset="0"/>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928394285675771E-2"/>
          <c:y val="0.16207331806920419"/>
          <c:w val="0.97071605714324227"/>
          <c:h val="0.83792668193079578"/>
        </c:manualLayout>
      </c:layout>
      <c:pie3DChart>
        <c:varyColors val="1"/>
        <c:dLbls>
          <c:dLblPos val="ctr"/>
          <c:showLegendKey val="0"/>
          <c:showVal val="0"/>
          <c:showCatName val="0"/>
          <c:showSerName val="0"/>
          <c:showPercent val="1"/>
          <c:showBubbleSize val="0"/>
          <c:showLeaderLines val="0"/>
        </c:dLbls>
      </c:pie3DChart>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latin typeface="Bodoni MT" panose="02070603080606020203" pitchFamily="18"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a:solidFill>
                  <a:srgbClr val="B71BC7"/>
                </a:solidFill>
                <a:latin typeface="+mn-lt"/>
                <a:ea typeface="Roboto" pitchFamily="2" charset="0"/>
              </a:rPr>
              <a:t>75% </a:t>
            </a:r>
            <a:r>
              <a:rPr lang="en-US" sz="2400" b="1">
                <a:solidFill>
                  <a:schemeClr val="accent5"/>
                </a:solidFill>
                <a:latin typeface="+mn-lt"/>
                <a:ea typeface="Roboto" pitchFamily="2" charset="0"/>
              </a:rPr>
              <a:t>of individuals with addiction</a:t>
            </a:r>
            <a:r>
              <a:rPr lang="en-US" sz="2400" b="1" baseline="0">
                <a:solidFill>
                  <a:schemeClr val="accent5"/>
                </a:solidFill>
                <a:latin typeface="+mn-lt"/>
                <a:ea typeface="Roboto" pitchFamily="2" charset="0"/>
              </a:rPr>
              <a:t> and/or substance use disorders are already in the workforce</a:t>
            </a:r>
            <a:r>
              <a:rPr lang="en-US" sz="2400" b="1">
                <a:solidFill>
                  <a:schemeClr val="accent5"/>
                </a:solidFill>
                <a:latin typeface="+mn-lt"/>
                <a:ea typeface="Roboto" pitchFamily="2" charset="0"/>
              </a:rPr>
              <a:t> </a:t>
            </a:r>
          </a:p>
        </c:rich>
      </c:tx>
      <c:layout>
        <c:manualLayout>
          <c:xMode val="edge"/>
          <c:yMode val="edge"/>
          <c:x val="0.10091608545164496"/>
          <c:y val="1.986910898519177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C4BF-41E6-9AFD-541D69632B1B}"/>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C4BF-41E6-9AFD-541D69632B1B}"/>
              </c:ext>
            </c:extLst>
          </c:dPt>
          <c:val>
            <c:numRef>
              <c:f>Sheet1!$B$2:$B$3</c:f>
              <c:numCache>
                <c:formatCode>General</c:formatCode>
                <c:ptCount val="2"/>
                <c:pt idx="0">
                  <c:v>51</c:v>
                </c:pt>
                <c:pt idx="1">
                  <c:v>5</c:v>
                </c:pt>
              </c:numCache>
            </c:numRef>
          </c:val>
          <c:extLst>
            <c:ext xmlns:c16="http://schemas.microsoft.com/office/drawing/2014/chart" uri="{C3380CC4-5D6E-409C-BE32-E72D297353CC}">
              <c16:uniqueId val="{00000004-C4BF-41E6-9AFD-541D69632B1B}"/>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4.xml.rels><?xml version="1.0" encoding="UTF-8" standalone="yes"?>
<Relationships xmlns="http://schemas.openxmlformats.org/package/2006/relationships"><Relationship Id="rId8" Type="http://schemas.openxmlformats.org/officeDocument/2006/relationships/image" Target="../media/image198.svg"/><Relationship Id="rId3" Type="http://schemas.openxmlformats.org/officeDocument/2006/relationships/image" Target="../media/image193.png"/><Relationship Id="rId7" Type="http://schemas.openxmlformats.org/officeDocument/2006/relationships/image" Target="../media/image197.png"/><Relationship Id="rId2" Type="http://schemas.openxmlformats.org/officeDocument/2006/relationships/image" Target="../media/image192.svg"/><Relationship Id="rId1" Type="http://schemas.openxmlformats.org/officeDocument/2006/relationships/image" Target="../media/image191.png"/><Relationship Id="rId6" Type="http://schemas.openxmlformats.org/officeDocument/2006/relationships/image" Target="../media/image196.svg"/><Relationship Id="rId5" Type="http://schemas.openxmlformats.org/officeDocument/2006/relationships/image" Target="../media/image195.png"/><Relationship Id="rId4" Type="http://schemas.openxmlformats.org/officeDocument/2006/relationships/image" Target="../media/image194.svg"/></Relationships>
</file>

<file path=ppt/diagrams/_rels/drawing4.xml.rels><?xml version="1.0" encoding="UTF-8" standalone="yes"?>
<Relationships xmlns="http://schemas.openxmlformats.org/package/2006/relationships"><Relationship Id="rId8" Type="http://schemas.openxmlformats.org/officeDocument/2006/relationships/image" Target="../media/image198.svg"/><Relationship Id="rId3" Type="http://schemas.openxmlformats.org/officeDocument/2006/relationships/image" Target="../media/image193.png"/><Relationship Id="rId7" Type="http://schemas.openxmlformats.org/officeDocument/2006/relationships/image" Target="../media/image197.png"/><Relationship Id="rId2" Type="http://schemas.openxmlformats.org/officeDocument/2006/relationships/image" Target="../media/image192.svg"/><Relationship Id="rId1" Type="http://schemas.openxmlformats.org/officeDocument/2006/relationships/image" Target="../media/image191.png"/><Relationship Id="rId6" Type="http://schemas.openxmlformats.org/officeDocument/2006/relationships/image" Target="../media/image196.svg"/><Relationship Id="rId5" Type="http://schemas.openxmlformats.org/officeDocument/2006/relationships/image" Target="../media/image195.png"/><Relationship Id="rId4" Type="http://schemas.openxmlformats.org/officeDocument/2006/relationships/image" Target="../media/image19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D25F4E-57A5-4BBF-8063-712EECE0189C}"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84089C4B-21F6-458F-BBDA-946A45DD8515}">
      <dgm:prSet phldrT="[Text]"/>
      <dgm:spPr/>
      <dgm:t>
        <a:bodyPr/>
        <a:lstStyle/>
        <a:p>
          <a:r>
            <a:rPr lang="en-US" dirty="0"/>
            <a:t>Office of the Secretary</a:t>
          </a:r>
        </a:p>
      </dgm:t>
    </dgm:pt>
    <dgm:pt modelId="{0D83B87D-4770-4512-81B6-8FA1BBAE525D}" type="parTrans" cxnId="{B65A5645-9BC4-410D-8C6F-B8303755B6D0}">
      <dgm:prSet/>
      <dgm:spPr/>
      <dgm:t>
        <a:bodyPr/>
        <a:lstStyle/>
        <a:p>
          <a:endParaRPr lang="en-US"/>
        </a:p>
      </dgm:t>
    </dgm:pt>
    <dgm:pt modelId="{D8B6FAD8-BD65-4F09-ACCB-2458998460F3}" type="sibTrans" cxnId="{B65A5645-9BC4-410D-8C6F-B8303755B6D0}">
      <dgm:prSet/>
      <dgm:spPr/>
      <dgm:t>
        <a:bodyPr/>
        <a:lstStyle/>
        <a:p>
          <a:endParaRPr lang="en-US"/>
        </a:p>
      </dgm:t>
    </dgm:pt>
    <dgm:pt modelId="{F644A7B1-8E6A-4107-955C-F4BB74C950B5}" type="asst">
      <dgm:prSet phldrT="[Text]"/>
      <dgm:spPr/>
      <dgm:t>
        <a:bodyPr/>
        <a:lstStyle/>
        <a:p>
          <a:r>
            <a:rPr lang="en-US" dirty="0"/>
            <a:t>Deputy Secretary</a:t>
          </a:r>
        </a:p>
      </dgm:t>
    </dgm:pt>
    <dgm:pt modelId="{8C8ACC68-0D92-4B54-8642-CA094316D76F}" type="parTrans" cxnId="{8F966B70-EE8C-450F-809A-C147512B6541}">
      <dgm:prSet/>
      <dgm:spPr/>
      <dgm:t>
        <a:bodyPr/>
        <a:lstStyle/>
        <a:p>
          <a:endParaRPr lang="en-US"/>
        </a:p>
      </dgm:t>
    </dgm:pt>
    <dgm:pt modelId="{9ADDBF96-A016-48B9-8445-F9C52408F3BF}" type="sibTrans" cxnId="{8F966B70-EE8C-450F-809A-C147512B6541}">
      <dgm:prSet/>
      <dgm:spPr/>
      <dgm:t>
        <a:bodyPr/>
        <a:lstStyle/>
        <a:p>
          <a:endParaRPr lang="en-US"/>
        </a:p>
      </dgm:t>
    </dgm:pt>
    <dgm:pt modelId="{AE0AF4C9-67C4-4C5C-B92F-09B658911367}">
      <dgm:prSet phldrT="[Text]"/>
      <dgm:spPr/>
      <dgm:t>
        <a:bodyPr/>
        <a:lstStyle/>
        <a:p>
          <a:r>
            <a:rPr lang="en-US" dirty="0"/>
            <a:t>Farm Production and Conservation</a:t>
          </a:r>
        </a:p>
      </dgm:t>
    </dgm:pt>
    <dgm:pt modelId="{7BE25DE4-5964-4050-996A-0A4FE5BD1ADF}" type="parTrans" cxnId="{8986C56A-5E65-460E-AE45-DD0B901F14F1}">
      <dgm:prSet/>
      <dgm:spPr/>
      <dgm:t>
        <a:bodyPr/>
        <a:lstStyle/>
        <a:p>
          <a:endParaRPr lang="en-US"/>
        </a:p>
      </dgm:t>
    </dgm:pt>
    <dgm:pt modelId="{43A46222-34D7-477D-9486-DAF9D55B1E21}" type="sibTrans" cxnId="{8986C56A-5E65-460E-AE45-DD0B901F14F1}">
      <dgm:prSet/>
      <dgm:spPr/>
      <dgm:t>
        <a:bodyPr/>
        <a:lstStyle/>
        <a:p>
          <a:endParaRPr lang="en-US"/>
        </a:p>
      </dgm:t>
    </dgm:pt>
    <dgm:pt modelId="{FF027081-7EDB-4E45-89B7-8A34864B7FE7}">
      <dgm:prSet phldrT="[Text]"/>
      <dgm:spPr/>
      <dgm:t>
        <a:bodyPr/>
        <a:lstStyle/>
        <a:p>
          <a:r>
            <a:rPr lang="en-US" dirty="0"/>
            <a:t>Food, Nutrition, and Consumer Services</a:t>
          </a:r>
        </a:p>
      </dgm:t>
    </dgm:pt>
    <dgm:pt modelId="{72790AEE-61EE-463A-9030-2ADF0F83F27F}" type="parTrans" cxnId="{FC0A84AC-679D-4F77-9B2B-BC45CA53E187}">
      <dgm:prSet/>
      <dgm:spPr/>
      <dgm:t>
        <a:bodyPr/>
        <a:lstStyle/>
        <a:p>
          <a:endParaRPr lang="en-US"/>
        </a:p>
      </dgm:t>
    </dgm:pt>
    <dgm:pt modelId="{66FD77F0-416D-4E37-AC09-C5328BD454E5}" type="sibTrans" cxnId="{FC0A84AC-679D-4F77-9B2B-BC45CA53E187}">
      <dgm:prSet/>
      <dgm:spPr/>
      <dgm:t>
        <a:bodyPr/>
        <a:lstStyle/>
        <a:p>
          <a:endParaRPr lang="en-US"/>
        </a:p>
      </dgm:t>
    </dgm:pt>
    <dgm:pt modelId="{C78396CA-96B0-477B-A212-8D714E4FED7E}">
      <dgm:prSet phldrT="[Text]"/>
      <dgm:spPr/>
      <dgm:t>
        <a:bodyPr/>
        <a:lstStyle/>
        <a:p>
          <a:r>
            <a:rPr lang="en-US" dirty="0"/>
            <a:t>Food Safety</a:t>
          </a:r>
        </a:p>
      </dgm:t>
    </dgm:pt>
    <dgm:pt modelId="{F5682A15-16C4-461D-89D1-62D0B3B585DC}" type="parTrans" cxnId="{E4AA11C9-9190-4376-962C-B8AED1245625}">
      <dgm:prSet/>
      <dgm:spPr/>
      <dgm:t>
        <a:bodyPr/>
        <a:lstStyle/>
        <a:p>
          <a:endParaRPr lang="en-US"/>
        </a:p>
      </dgm:t>
    </dgm:pt>
    <dgm:pt modelId="{BB7A127D-D51D-4005-B4CD-A7748C3F42A3}" type="sibTrans" cxnId="{E4AA11C9-9190-4376-962C-B8AED1245625}">
      <dgm:prSet/>
      <dgm:spPr/>
      <dgm:t>
        <a:bodyPr/>
        <a:lstStyle/>
        <a:p>
          <a:endParaRPr lang="en-US"/>
        </a:p>
      </dgm:t>
    </dgm:pt>
    <dgm:pt modelId="{462DB503-E25C-4696-A149-8E6FA1EFD091}">
      <dgm:prSet phldrT="[Text]"/>
      <dgm:spPr/>
      <dgm:t>
        <a:bodyPr/>
        <a:lstStyle/>
        <a:p>
          <a:r>
            <a:rPr lang="en-US" dirty="0"/>
            <a:t>Marketing and Regulatory Programs</a:t>
          </a:r>
        </a:p>
      </dgm:t>
    </dgm:pt>
    <dgm:pt modelId="{41A26345-B2BD-4BDC-BA09-FF83E460E164}" type="parTrans" cxnId="{05CDE08A-7C86-4572-9780-CB82F726373E}">
      <dgm:prSet/>
      <dgm:spPr/>
      <dgm:t>
        <a:bodyPr/>
        <a:lstStyle/>
        <a:p>
          <a:endParaRPr lang="en-US"/>
        </a:p>
      </dgm:t>
    </dgm:pt>
    <dgm:pt modelId="{E74F5B58-9A93-4B59-959C-5DA845D41D62}" type="sibTrans" cxnId="{05CDE08A-7C86-4572-9780-CB82F726373E}">
      <dgm:prSet/>
      <dgm:spPr/>
      <dgm:t>
        <a:bodyPr/>
        <a:lstStyle/>
        <a:p>
          <a:endParaRPr lang="en-US"/>
        </a:p>
      </dgm:t>
    </dgm:pt>
    <dgm:pt modelId="{F04FAD92-4F86-440B-B93D-2EAD57A41FBA}">
      <dgm:prSet phldrT="[Text]"/>
      <dgm:spPr/>
      <dgm:t>
        <a:bodyPr/>
        <a:lstStyle/>
        <a:p>
          <a:r>
            <a:rPr lang="en-US" dirty="0"/>
            <a:t>Natural Resources and Environment</a:t>
          </a:r>
        </a:p>
      </dgm:t>
    </dgm:pt>
    <dgm:pt modelId="{937A90D1-38B8-4295-A255-338A39A8EF9E}" type="parTrans" cxnId="{39B68E86-F354-4260-85AB-0B9CB678A3CE}">
      <dgm:prSet/>
      <dgm:spPr/>
      <dgm:t>
        <a:bodyPr/>
        <a:lstStyle/>
        <a:p>
          <a:endParaRPr lang="en-US"/>
        </a:p>
      </dgm:t>
    </dgm:pt>
    <dgm:pt modelId="{2577FE61-BA50-4A80-AF19-5013BF138C13}" type="sibTrans" cxnId="{39B68E86-F354-4260-85AB-0B9CB678A3CE}">
      <dgm:prSet/>
      <dgm:spPr/>
      <dgm:t>
        <a:bodyPr/>
        <a:lstStyle/>
        <a:p>
          <a:endParaRPr lang="en-US"/>
        </a:p>
      </dgm:t>
    </dgm:pt>
    <dgm:pt modelId="{61257FA7-8790-4D16-8607-B53B1F7B88DC}">
      <dgm:prSet phldrT="[Text]"/>
      <dgm:spPr/>
      <dgm:t>
        <a:bodyPr/>
        <a:lstStyle/>
        <a:p>
          <a:r>
            <a:rPr lang="en-US" dirty="0"/>
            <a:t>Research, Education and Economics</a:t>
          </a:r>
        </a:p>
      </dgm:t>
    </dgm:pt>
    <dgm:pt modelId="{3C932836-4C5E-4CC2-92CB-CF03480B4086}" type="parTrans" cxnId="{1289BEEA-7FBC-4DF2-B940-50A41FC47D0E}">
      <dgm:prSet/>
      <dgm:spPr/>
      <dgm:t>
        <a:bodyPr/>
        <a:lstStyle/>
        <a:p>
          <a:endParaRPr lang="en-US"/>
        </a:p>
      </dgm:t>
    </dgm:pt>
    <dgm:pt modelId="{84F2FCD5-6713-4409-A477-6F034828F2DB}" type="sibTrans" cxnId="{1289BEEA-7FBC-4DF2-B940-50A41FC47D0E}">
      <dgm:prSet/>
      <dgm:spPr/>
      <dgm:t>
        <a:bodyPr/>
        <a:lstStyle/>
        <a:p>
          <a:endParaRPr lang="en-US"/>
        </a:p>
      </dgm:t>
    </dgm:pt>
    <dgm:pt modelId="{BAB8972B-5462-4AA3-9170-6491C29E6BB0}">
      <dgm:prSet phldrT="[Text]"/>
      <dgm:spPr/>
      <dgm:t>
        <a:bodyPr/>
        <a:lstStyle/>
        <a:p>
          <a:r>
            <a:rPr lang="en-US" dirty="0"/>
            <a:t>Rural Development</a:t>
          </a:r>
        </a:p>
      </dgm:t>
    </dgm:pt>
    <dgm:pt modelId="{68118AF9-8486-499A-BE23-7529DE5BF036}" type="parTrans" cxnId="{FD045B6E-A0A7-40B6-925C-6F7FBDA8530B}">
      <dgm:prSet/>
      <dgm:spPr/>
      <dgm:t>
        <a:bodyPr/>
        <a:lstStyle/>
        <a:p>
          <a:endParaRPr lang="en-US"/>
        </a:p>
      </dgm:t>
    </dgm:pt>
    <dgm:pt modelId="{BAFE982A-3E79-4348-813F-EEAE87273676}" type="sibTrans" cxnId="{FD045B6E-A0A7-40B6-925C-6F7FBDA8530B}">
      <dgm:prSet/>
      <dgm:spPr/>
      <dgm:t>
        <a:bodyPr/>
        <a:lstStyle/>
        <a:p>
          <a:endParaRPr lang="en-US"/>
        </a:p>
      </dgm:t>
    </dgm:pt>
    <dgm:pt modelId="{FEBE4B15-F3AA-427C-A844-D5412FF556DD}">
      <dgm:prSet phldrT="[Text]"/>
      <dgm:spPr/>
      <dgm:t>
        <a:bodyPr/>
        <a:lstStyle/>
        <a:p>
          <a:r>
            <a:rPr lang="en-US" dirty="0"/>
            <a:t>Trade and Foreign Agricultural Affairs</a:t>
          </a:r>
        </a:p>
      </dgm:t>
    </dgm:pt>
    <dgm:pt modelId="{21D5DE5A-3806-4DEC-B6AD-B098E24CAE88}" type="parTrans" cxnId="{5D8A345D-719F-4A68-B244-EC1BE2A9B19A}">
      <dgm:prSet/>
      <dgm:spPr/>
      <dgm:t>
        <a:bodyPr/>
        <a:lstStyle/>
        <a:p>
          <a:endParaRPr lang="en-US"/>
        </a:p>
      </dgm:t>
    </dgm:pt>
    <dgm:pt modelId="{B527053C-4E6D-47EC-9583-1AB5FFE7CB53}" type="sibTrans" cxnId="{5D8A345D-719F-4A68-B244-EC1BE2A9B19A}">
      <dgm:prSet/>
      <dgm:spPr/>
      <dgm:t>
        <a:bodyPr/>
        <a:lstStyle/>
        <a:p>
          <a:endParaRPr lang="en-US"/>
        </a:p>
      </dgm:t>
    </dgm:pt>
    <dgm:pt modelId="{B8F96E05-BFB2-4FA6-8380-1FED16824EF7}">
      <dgm:prSet phldrT="[Text]"/>
      <dgm:spPr/>
      <dgm:t>
        <a:bodyPr/>
        <a:lstStyle/>
        <a:p>
          <a:r>
            <a:rPr lang="en-US" dirty="0"/>
            <a:t>Farm Services Agency</a:t>
          </a:r>
        </a:p>
      </dgm:t>
    </dgm:pt>
    <dgm:pt modelId="{E5918474-0F74-4CF1-A27C-0DE3726F88A2}" type="parTrans" cxnId="{968EBB53-F17B-43BD-BFD1-1EDE11BC2D40}">
      <dgm:prSet/>
      <dgm:spPr/>
      <dgm:t>
        <a:bodyPr/>
        <a:lstStyle/>
        <a:p>
          <a:endParaRPr lang="en-US"/>
        </a:p>
      </dgm:t>
    </dgm:pt>
    <dgm:pt modelId="{8ADA1ABE-E4F7-4ED4-88B3-FFBEC393800E}" type="sibTrans" cxnId="{968EBB53-F17B-43BD-BFD1-1EDE11BC2D40}">
      <dgm:prSet/>
      <dgm:spPr/>
      <dgm:t>
        <a:bodyPr/>
        <a:lstStyle/>
        <a:p>
          <a:endParaRPr lang="en-US"/>
        </a:p>
      </dgm:t>
    </dgm:pt>
    <dgm:pt modelId="{845982E4-D0E6-4661-B128-0869266BA280}">
      <dgm:prSet phldrT="[Text]"/>
      <dgm:spPr/>
      <dgm:t>
        <a:bodyPr/>
        <a:lstStyle/>
        <a:p>
          <a:r>
            <a:rPr lang="en-US" dirty="0"/>
            <a:t>Natural Resources Conservation Service</a:t>
          </a:r>
        </a:p>
      </dgm:t>
    </dgm:pt>
    <dgm:pt modelId="{7C5A4A3F-3944-4056-BBB8-653C65A0D05F}" type="parTrans" cxnId="{23D1B55F-81CB-49A4-91A5-CB2675C8E02E}">
      <dgm:prSet/>
      <dgm:spPr/>
      <dgm:t>
        <a:bodyPr/>
        <a:lstStyle/>
        <a:p>
          <a:endParaRPr lang="en-US"/>
        </a:p>
      </dgm:t>
    </dgm:pt>
    <dgm:pt modelId="{6D87348E-8E4F-4252-A78E-11299221B143}" type="sibTrans" cxnId="{23D1B55F-81CB-49A4-91A5-CB2675C8E02E}">
      <dgm:prSet/>
      <dgm:spPr/>
      <dgm:t>
        <a:bodyPr/>
        <a:lstStyle/>
        <a:p>
          <a:endParaRPr lang="en-US"/>
        </a:p>
      </dgm:t>
    </dgm:pt>
    <dgm:pt modelId="{A84FBB19-44A0-4F17-82E6-A15C9520C015}">
      <dgm:prSet phldrT="[Text]"/>
      <dgm:spPr/>
      <dgm:t>
        <a:bodyPr/>
        <a:lstStyle/>
        <a:p>
          <a:r>
            <a:rPr lang="en-US" dirty="0"/>
            <a:t>Risk Management Agency</a:t>
          </a:r>
        </a:p>
      </dgm:t>
    </dgm:pt>
    <dgm:pt modelId="{197AC122-C30E-4754-8F83-149307F97C36}" type="parTrans" cxnId="{45896360-1AE8-416A-8989-BB73B5B6460C}">
      <dgm:prSet/>
      <dgm:spPr/>
      <dgm:t>
        <a:bodyPr/>
        <a:lstStyle/>
        <a:p>
          <a:endParaRPr lang="en-US"/>
        </a:p>
      </dgm:t>
    </dgm:pt>
    <dgm:pt modelId="{9EDECD67-E7AC-464E-A056-7D58671EBE08}" type="sibTrans" cxnId="{45896360-1AE8-416A-8989-BB73B5B6460C}">
      <dgm:prSet/>
      <dgm:spPr/>
      <dgm:t>
        <a:bodyPr/>
        <a:lstStyle/>
        <a:p>
          <a:endParaRPr lang="en-US"/>
        </a:p>
      </dgm:t>
    </dgm:pt>
    <dgm:pt modelId="{547D34D1-6C26-4775-B0F7-E6E2B9FB8A3E}">
      <dgm:prSet phldrT="[Text]"/>
      <dgm:spPr/>
      <dgm:t>
        <a:bodyPr/>
        <a:lstStyle/>
        <a:p>
          <a:r>
            <a:rPr lang="en-US" dirty="0"/>
            <a:t>Food and Nutrition Service</a:t>
          </a:r>
        </a:p>
      </dgm:t>
    </dgm:pt>
    <dgm:pt modelId="{C1D8419A-A8FE-45AE-B117-34518B295518}" type="parTrans" cxnId="{18D8F150-D604-490F-8E1A-12A534C7BE9A}">
      <dgm:prSet/>
      <dgm:spPr/>
      <dgm:t>
        <a:bodyPr/>
        <a:lstStyle/>
        <a:p>
          <a:endParaRPr lang="en-US"/>
        </a:p>
      </dgm:t>
    </dgm:pt>
    <dgm:pt modelId="{CE05CF56-BC6A-4EE9-94DD-612AD845FF9E}" type="sibTrans" cxnId="{18D8F150-D604-490F-8E1A-12A534C7BE9A}">
      <dgm:prSet/>
      <dgm:spPr/>
      <dgm:t>
        <a:bodyPr/>
        <a:lstStyle/>
        <a:p>
          <a:endParaRPr lang="en-US"/>
        </a:p>
      </dgm:t>
    </dgm:pt>
    <dgm:pt modelId="{D32BBDF5-9AE5-42AA-B47F-7E5F92B6B02C}">
      <dgm:prSet phldrT="[Text]"/>
      <dgm:spPr/>
      <dgm:t>
        <a:bodyPr/>
        <a:lstStyle/>
        <a:p>
          <a:r>
            <a:rPr lang="en-US" dirty="0"/>
            <a:t>Food Safety and Inspection Service</a:t>
          </a:r>
        </a:p>
      </dgm:t>
    </dgm:pt>
    <dgm:pt modelId="{E4ACF64D-8169-4BB2-BB99-C273CC4E5CA6}" type="parTrans" cxnId="{03473771-1BC0-48BE-B196-77939F0F2B94}">
      <dgm:prSet/>
      <dgm:spPr/>
      <dgm:t>
        <a:bodyPr/>
        <a:lstStyle/>
        <a:p>
          <a:endParaRPr lang="en-US"/>
        </a:p>
      </dgm:t>
    </dgm:pt>
    <dgm:pt modelId="{0B26F3B0-1ED3-4772-8523-7BDC850978D5}" type="sibTrans" cxnId="{03473771-1BC0-48BE-B196-77939F0F2B94}">
      <dgm:prSet/>
      <dgm:spPr/>
      <dgm:t>
        <a:bodyPr/>
        <a:lstStyle/>
        <a:p>
          <a:endParaRPr lang="en-US"/>
        </a:p>
      </dgm:t>
    </dgm:pt>
    <dgm:pt modelId="{120BCC21-0F07-4A2D-9DEF-730EDD9FD7A7}">
      <dgm:prSet phldrT="[Text]"/>
      <dgm:spPr/>
      <dgm:t>
        <a:bodyPr/>
        <a:lstStyle/>
        <a:p>
          <a:r>
            <a:rPr lang="en-US" dirty="0"/>
            <a:t>Agricultural Marketing Service</a:t>
          </a:r>
        </a:p>
      </dgm:t>
    </dgm:pt>
    <dgm:pt modelId="{94B9CE77-3248-48B2-A561-D76C0BCD63CB}" type="parTrans" cxnId="{924BBFDF-5C66-4D3D-B5A2-16AE0B2BBC9F}">
      <dgm:prSet/>
      <dgm:spPr/>
      <dgm:t>
        <a:bodyPr/>
        <a:lstStyle/>
        <a:p>
          <a:endParaRPr lang="en-US"/>
        </a:p>
      </dgm:t>
    </dgm:pt>
    <dgm:pt modelId="{4F49A464-6CE3-4495-9503-62BB628BF03A}" type="sibTrans" cxnId="{924BBFDF-5C66-4D3D-B5A2-16AE0B2BBC9F}">
      <dgm:prSet/>
      <dgm:spPr/>
      <dgm:t>
        <a:bodyPr/>
        <a:lstStyle/>
        <a:p>
          <a:endParaRPr lang="en-US"/>
        </a:p>
      </dgm:t>
    </dgm:pt>
    <dgm:pt modelId="{A7FB1E63-6825-45E7-A645-2F876624366F}">
      <dgm:prSet phldrT="[Text]"/>
      <dgm:spPr/>
      <dgm:t>
        <a:bodyPr/>
        <a:lstStyle/>
        <a:p>
          <a:r>
            <a:rPr lang="en-US" dirty="0"/>
            <a:t>Animal and Plant Health Inspection Service</a:t>
          </a:r>
        </a:p>
      </dgm:t>
    </dgm:pt>
    <dgm:pt modelId="{E582D7AC-F573-4A18-AE93-03706C2F3A80}" type="parTrans" cxnId="{6F33D982-C701-4A22-8F89-A1C2FEB534ED}">
      <dgm:prSet/>
      <dgm:spPr/>
      <dgm:t>
        <a:bodyPr/>
        <a:lstStyle/>
        <a:p>
          <a:endParaRPr lang="en-US"/>
        </a:p>
      </dgm:t>
    </dgm:pt>
    <dgm:pt modelId="{7FAADEBF-CA9A-4F0C-B2BB-69E1B287FFD5}" type="sibTrans" cxnId="{6F33D982-C701-4A22-8F89-A1C2FEB534ED}">
      <dgm:prSet/>
      <dgm:spPr/>
      <dgm:t>
        <a:bodyPr/>
        <a:lstStyle/>
        <a:p>
          <a:endParaRPr lang="en-US"/>
        </a:p>
      </dgm:t>
    </dgm:pt>
    <dgm:pt modelId="{BC5A2E47-B512-439C-A151-A2572C05AC59}">
      <dgm:prSet phldrT="[Text]"/>
      <dgm:spPr/>
      <dgm:t>
        <a:bodyPr/>
        <a:lstStyle/>
        <a:p>
          <a:r>
            <a:rPr lang="en-US" dirty="0"/>
            <a:t>Forest Service</a:t>
          </a:r>
        </a:p>
      </dgm:t>
    </dgm:pt>
    <dgm:pt modelId="{4991627B-6946-4A4F-B946-A7BB1E712C79}" type="parTrans" cxnId="{9B0FBC31-7B06-49B9-98E5-BDB15269F13C}">
      <dgm:prSet/>
      <dgm:spPr/>
      <dgm:t>
        <a:bodyPr/>
        <a:lstStyle/>
        <a:p>
          <a:endParaRPr lang="en-US"/>
        </a:p>
      </dgm:t>
    </dgm:pt>
    <dgm:pt modelId="{8BB7F839-C2C1-49F4-8270-DD959652BEF7}" type="sibTrans" cxnId="{9B0FBC31-7B06-49B9-98E5-BDB15269F13C}">
      <dgm:prSet/>
      <dgm:spPr/>
      <dgm:t>
        <a:bodyPr/>
        <a:lstStyle/>
        <a:p>
          <a:endParaRPr lang="en-US"/>
        </a:p>
      </dgm:t>
    </dgm:pt>
    <dgm:pt modelId="{E68DA2F0-84F7-4F5E-BB67-174C07E77FCB}">
      <dgm:prSet phldrT="[Text]"/>
      <dgm:spPr/>
      <dgm:t>
        <a:bodyPr/>
        <a:lstStyle/>
        <a:p>
          <a:r>
            <a:rPr lang="en-US" dirty="0"/>
            <a:t>Agricultural Research Service</a:t>
          </a:r>
        </a:p>
      </dgm:t>
    </dgm:pt>
    <dgm:pt modelId="{5C918835-D36B-4F0B-868C-E7C5B1CCAFE0}" type="parTrans" cxnId="{F3435703-069C-4083-AFED-D428F15DA10A}">
      <dgm:prSet/>
      <dgm:spPr/>
      <dgm:t>
        <a:bodyPr/>
        <a:lstStyle/>
        <a:p>
          <a:endParaRPr lang="en-US"/>
        </a:p>
      </dgm:t>
    </dgm:pt>
    <dgm:pt modelId="{C82E9819-D7EE-4176-90DE-417C658BDC12}" type="sibTrans" cxnId="{F3435703-069C-4083-AFED-D428F15DA10A}">
      <dgm:prSet/>
      <dgm:spPr/>
      <dgm:t>
        <a:bodyPr/>
        <a:lstStyle/>
        <a:p>
          <a:endParaRPr lang="en-US"/>
        </a:p>
      </dgm:t>
    </dgm:pt>
    <dgm:pt modelId="{BA8AB038-6082-42CA-BED8-940067B929BE}">
      <dgm:prSet phldrT="[Text]"/>
      <dgm:spPr/>
      <dgm:t>
        <a:bodyPr/>
        <a:lstStyle/>
        <a:p>
          <a:r>
            <a:rPr lang="en-US" dirty="0"/>
            <a:t>Economic Research Service</a:t>
          </a:r>
        </a:p>
      </dgm:t>
    </dgm:pt>
    <dgm:pt modelId="{CA8940C6-EC48-454C-A4BF-E2D7DA9F0065}" type="parTrans" cxnId="{352ED940-DBCA-4D70-867B-AF81A3F10074}">
      <dgm:prSet/>
      <dgm:spPr/>
      <dgm:t>
        <a:bodyPr/>
        <a:lstStyle/>
        <a:p>
          <a:endParaRPr lang="en-US"/>
        </a:p>
      </dgm:t>
    </dgm:pt>
    <dgm:pt modelId="{765E5B39-A4D0-4E65-80EC-F89C45B10EAB}" type="sibTrans" cxnId="{352ED940-DBCA-4D70-867B-AF81A3F10074}">
      <dgm:prSet/>
      <dgm:spPr/>
      <dgm:t>
        <a:bodyPr/>
        <a:lstStyle/>
        <a:p>
          <a:endParaRPr lang="en-US"/>
        </a:p>
      </dgm:t>
    </dgm:pt>
    <dgm:pt modelId="{94E2B17C-AD35-4BE7-845B-F11751AF7D59}">
      <dgm:prSet phldrT="[Text]"/>
      <dgm:spPr/>
      <dgm:t>
        <a:bodyPr/>
        <a:lstStyle/>
        <a:p>
          <a:r>
            <a:rPr lang="en-US" dirty="0"/>
            <a:t>National Agricultural Statistics Service</a:t>
          </a:r>
        </a:p>
      </dgm:t>
    </dgm:pt>
    <dgm:pt modelId="{FED54E61-8F49-4576-9B44-B29EF003E917}" type="parTrans" cxnId="{0150DAC9-2B7C-40ED-8456-206999C17417}">
      <dgm:prSet/>
      <dgm:spPr/>
      <dgm:t>
        <a:bodyPr/>
        <a:lstStyle/>
        <a:p>
          <a:endParaRPr lang="en-US"/>
        </a:p>
      </dgm:t>
    </dgm:pt>
    <dgm:pt modelId="{50E57874-8DE7-4B44-80C9-F3F45F33B4B5}" type="sibTrans" cxnId="{0150DAC9-2B7C-40ED-8456-206999C17417}">
      <dgm:prSet/>
      <dgm:spPr/>
      <dgm:t>
        <a:bodyPr/>
        <a:lstStyle/>
        <a:p>
          <a:endParaRPr lang="en-US"/>
        </a:p>
      </dgm:t>
    </dgm:pt>
    <dgm:pt modelId="{B5702353-8948-4E94-9208-3F8B96A3CCC1}">
      <dgm:prSet phldrT="[Text]"/>
      <dgm:spPr/>
      <dgm:t>
        <a:bodyPr/>
        <a:lstStyle/>
        <a:p>
          <a:r>
            <a:rPr lang="en-US" dirty="0"/>
            <a:t>National Institute of Food and Agriculture</a:t>
          </a:r>
        </a:p>
      </dgm:t>
    </dgm:pt>
    <dgm:pt modelId="{1BCEFD90-D990-4623-B730-B39C9AB98871}" type="parTrans" cxnId="{D986707C-3114-4A95-93C4-5CA2B0C457AB}">
      <dgm:prSet/>
      <dgm:spPr/>
      <dgm:t>
        <a:bodyPr/>
        <a:lstStyle/>
        <a:p>
          <a:endParaRPr lang="en-US"/>
        </a:p>
      </dgm:t>
    </dgm:pt>
    <dgm:pt modelId="{8FBB6E46-2BCF-447D-A479-DF01760D07B9}" type="sibTrans" cxnId="{D986707C-3114-4A95-93C4-5CA2B0C457AB}">
      <dgm:prSet/>
      <dgm:spPr/>
      <dgm:t>
        <a:bodyPr/>
        <a:lstStyle/>
        <a:p>
          <a:endParaRPr lang="en-US"/>
        </a:p>
      </dgm:t>
    </dgm:pt>
    <dgm:pt modelId="{946ADDA9-15C5-4B09-8B77-E0DB5574216C}">
      <dgm:prSet phldrT="[Text]"/>
      <dgm:spPr/>
      <dgm:t>
        <a:bodyPr/>
        <a:lstStyle/>
        <a:p>
          <a:r>
            <a:rPr lang="en-US" dirty="0"/>
            <a:t>Rural Business and Cooperative Service</a:t>
          </a:r>
        </a:p>
      </dgm:t>
    </dgm:pt>
    <dgm:pt modelId="{677B8FC8-05B0-4E30-90DA-D759C9A18E94}" type="parTrans" cxnId="{8304EE11-1027-4805-8701-6BE661DBE775}">
      <dgm:prSet/>
      <dgm:spPr/>
      <dgm:t>
        <a:bodyPr/>
        <a:lstStyle/>
        <a:p>
          <a:endParaRPr lang="en-US"/>
        </a:p>
      </dgm:t>
    </dgm:pt>
    <dgm:pt modelId="{504F9781-FBE9-4E8C-AE12-CCCF5D76745A}" type="sibTrans" cxnId="{8304EE11-1027-4805-8701-6BE661DBE775}">
      <dgm:prSet/>
      <dgm:spPr/>
      <dgm:t>
        <a:bodyPr/>
        <a:lstStyle/>
        <a:p>
          <a:endParaRPr lang="en-US"/>
        </a:p>
      </dgm:t>
    </dgm:pt>
    <dgm:pt modelId="{084B6956-5017-4C4A-A665-EAC1919A283A}">
      <dgm:prSet phldrT="[Text]"/>
      <dgm:spPr/>
      <dgm:t>
        <a:bodyPr/>
        <a:lstStyle/>
        <a:p>
          <a:r>
            <a:rPr lang="en-US" dirty="0"/>
            <a:t>Rural Utilities Service</a:t>
          </a:r>
        </a:p>
      </dgm:t>
    </dgm:pt>
    <dgm:pt modelId="{E3AAAC93-495C-4FEE-93C0-806508155D10}" type="parTrans" cxnId="{CDAF3F1E-CF75-4FD7-9E10-3D49BCB99CA2}">
      <dgm:prSet/>
      <dgm:spPr/>
      <dgm:t>
        <a:bodyPr/>
        <a:lstStyle/>
        <a:p>
          <a:endParaRPr lang="en-US"/>
        </a:p>
      </dgm:t>
    </dgm:pt>
    <dgm:pt modelId="{BADDDFA6-671D-429D-BA29-0B79507C2CEC}" type="sibTrans" cxnId="{CDAF3F1E-CF75-4FD7-9E10-3D49BCB99CA2}">
      <dgm:prSet/>
      <dgm:spPr/>
      <dgm:t>
        <a:bodyPr/>
        <a:lstStyle/>
        <a:p>
          <a:endParaRPr lang="en-US"/>
        </a:p>
      </dgm:t>
    </dgm:pt>
    <dgm:pt modelId="{DA26B129-0FB4-44B0-BCC3-7755D1B4BF1C}">
      <dgm:prSet phldrT="[Text]"/>
      <dgm:spPr/>
      <dgm:t>
        <a:bodyPr/>
        <a:lstStyle/>
        <a:p>
          <a:r>
            <a:rPr lang="en-US" dirty="0"/>
            <a:t>Rural Housing Service</a:t>
          </a:r>
        </a:p>
      </dgm:t>
    </dgm:pt>
    <dgm:pt modelId="{06FE7646-2FCF-4EB8-8FF4-AE416D03408E}" type="parTrans" cxnId="{A7519240-D09B-4E18-95A4-625E02E6AB6E}">
      <dgm:prSet/>
      <dgm:spPr/>
      <dgm:t>
        <a:bodyPr/>
        <a:lstStyle/>
        <a:p>
          <a:endParaRPr lang="en-US"/>
        </a:p>
      </dgm:t>
    </dgm:pt>
    <dgm:pt modelId="{3F9EA510-74E6-4E79-B986-E5E52C1DD34F}" type="sibTrans" cxnId="{A7519240-D09B-4E18-95A4-625E02E6AB6E}">
      <dgm:prSet/>
      <dgm:spPr/>
      <dgm:t>
        <a:bodyPr/>
        <a:lstStyle/>
        <a:p>
          <a:endParaRPr lang="en-US"/>
        </a:p>
      </dgm:t>
    </dgm:pt>
    <dgm:pt modelId="{976E1F01-06DD-4752-B06F-314AAFB80F21}">
      <dgm:prSet phldrT="[Text]"/>
      <dgm:spPr/>
      <dgm:t>
        <a:bodyPr/>
        <a:lstStyle/>
        <a:p>
          <a:r>
            <a:rPr lang="en-US" dirty="0"/>
            <a:t>Foreign Agricultural Service</a:t>
          </a:r>
        </a:p>
      </dgm:t>
    </dgm:pt>
    <dgm:pt modelId="{FAC900BB-50B8-4787-986F-2B892BA75549}" type="parTrans" cxnId="{339A56D7-E68D-437F-B5EF-6B5A1BE5CE54}">
      <dgm:prSet/>
      <dgm:spPr/>
      <dgm:t>
        <a:bodyPr/>
        <a:lstStyle/>
        <a:p>
          <a:endParaRPr lang="en-US"/>
        </a:p>
      </dgm:t>
    </dgm:pt>
    <dgm:pt modelId="{015CB40E-B76A-4D0F-9446-A3A5D27EA1FF}" type="sibTrans" cxnId="{339A56D7-E68D-437F-B5EF-6B5A1BE5CE54}">
      <dgm:prSet/>
      <dgm:spPr/>
      <dgm:t>
        <a:bodyPr/>
        <a:lstStyle/>
        <a:p>
          <a:endParaRPr lang="en-US"/>
        </a:p>
      </dgm:t>
    </dgm:pt>
    <dgm:pt modelId="{A744B4EF-9F7F-4A4F-B34F-E1C4D7FCDC38}" type="pres">
      <dgm:prSet presAssocID="{1CD25F4E-57A5-4BBF-8063-712EECE0189C}" presName="hierChild1" presStyleCnt="0">
        <dgm:presLayoutVars>
          <dgm:orgChart val="1"/>
          <dgm:chPref val="1"/>
          <dgm:dir/>
          <dgm:animOne val="branch"/>
          <dgm:animLvl val="lvl"/>
          <dgm:resizeHandles/>
        </dgm:presLayoutVars>
      </dgm:prSet>
      <dgm:spPr/>
    </dgm:pt>
    <dgm:pt modelId="{5E105FD2-2F80-4C65-BE57-EE486E73519F}" type="pres">
      <dgm:prSet presAssocID="{84089C4B-21F6-458F-BBDA-946A45DD8515}" presName="hierRoot1" presStyleCnt="0">
        <dgm:presLayoutVars>
          <dgm:hierBranch val="init"/>
        </dgm:presLayoutVars>
      </dgm:prSet>
      <dgm:spPr/>
    </dgm:pt>
    <dgm:pt modelId="{82D04F63-253A-4749-BE6D-59D3A565CE7F}" type="pres">
      <dgm:prSet presAssocID="{84089C4B-21F6-458F-BBDA-946A45DD8515}" presName="rootComposite1" presStyleCnt="0"/>
      <dgm:spPr/>
    </dgm:pt>
    <dgm:pt modelId="{50443DA2-FD8B-492B-8F5C-731014509B23}" type="pres">
      <dgm:prSet presAssocID="{84089C4B-21F6-458F-BBDA-946A45DD8515}" presName="rootText1" presStyleLbl="node0" presStyleIdx="0" presStyleCnt="1">
        <dgm:presLayoutVars>
          <dgm:chPref val="3"/>
        </dgm:presLayoutVars>
      </dgm:prSet>
      <dgm:spPr/>
    </dgm:pt>
    <dgm:pt modelId="{DB4FE7DD-3D29-4FFD-901C-0053903B4904}" type="pres">
      <dgm:prSet presAssocID="{84089C4B-21F6-458F-BBDA-946A45DD8515}" presName="rootConnector1" presStyleLbl="node1" presStyleIdx="0" presStyleCnt="0"/>
      <dgm:spPr/>
    </dgm:pt>
    <dgm:pt modelId="{55FF0A4B-0B9D-48B7-A651-50A188E39C21}" type="pres">
      <dgm:prSet presAssocID="{84089C4B-21F6-458F-BBDA-946A45DD8515}" presName="hierChild2" presStyleCnt="0"/>
      <dgm:spPr/>
    </dgm:pt>
    <dgm:pt modelId="{392ADF99-D51B-4E66-A7FB-BB40A92706ED}" type="pres">
      <dgm:prSet presAssocID="{7BE25DE4-5964-4050-996A-0A4FE5BD1ADF}" presName="Name37" presStyleLbl="parChTrans1D2" presStyleIdx="0" presStyleCnt="9"/>
      <dgm:spPr/>
    </dgm:pt>
    <dgm:pt modelId="{031A125D-8438-4D0F-9CD0-7BF067D27F1B}" type="pres">
      <dgm:prSet presAssocID="{AE0AF4C9-67C4-4C5C-B92F-09B658911367}" presName="hierRoot2" presStyleCnt="0">
        <dgm:presLayoutVars>
          <dgm:hierBranch val="init"/>
        </dgm:presLayoutVars>
      </dgm:prSet>
      <dgm:spPr/>
    </dgm:pt>
    <dgm:pt modelId="{8D6572A7-D4EE-4273-AA6E-DF355BFDA259}" type="pres">
      <dgm:prSet presAssocID="{AE0AF4C9-67C4-4C5C-B92F-09B658911367}" presName="rootComposite" presStyleCnt="0"/>
      <dgm:spPr/>
    </dgm:pt>
    <dgm:pt modelId="{E0CFE48C-678D-4B28-96E4-D6B3B3A2008D}" type="pres">
      <dgm:prSet presAssocID="{AE0AF4C9-67C4-4C5C-B92F-09B658911367}" presName="rootText" presStyleLbl="node2" presStyleIdx="0" presStyleCnt="8">
        <dgm:presLayoutVars>
          <dgm:chPref val="3"/>
        </dgm:presLayoutVars>
      </dgm:prSet>
      <dgm:spPr/>
    </dgm:pt>
    <dgm:pt modelId="{84C9BEC5-573E-45F6-BBAA-A918DC9A3257}" type="pres">
      <dgm:prSet presAssocID="{AE0AF4C9-67C4-4C5C-B92F-09B658911367}" presName="rootConnector" presStyleLbl="node2" presStyleIdx="0" presStyleCnt="8"/>
      <dgm:spPr/>
    </dgm:pt>
    <dgm:pt modelId="{E3CA9728-7850-4D7F-9198-805E52F34375}" type="pres">
      <dgm:prSet presAssocID="{AE0AF4C9-67C4-4C5C-B92F-09B658911367}" presName="hierChild4" presStyleCnt="0"/>
      <dgm:spPr/>
    </dgm:pt>
    <dgm:pt modelId="{26B209CA-7103-4D69-953E-FE92B137D6E9}" type="pres">
      <dgm:prSet presAssocID="{E5918474-0F74-4CF1-A27C-0DE3726F88A2}" presName="Name37" presStyleLbl="parChTrans1D3" presStyleIdx="0" presStyleCnt="16"/>
      <dgm:spPr/>
    </dgm:pt>
    <dgm:pt modelId="{093466D5-6CBC-4482-A4E2-6CF27DD4C8B3}" type="pres">
      <dgm:prSet presAssocID="{B8F96E05-BFB2-4FA6-8380-1FED16824EF7}" presName="hierRoot2" presStyleCnt="0">
        <dgm:presLayoutVars>
          <dgm:hierBranch val="init"/>
        </dgm:presLayoutVars>
      </dgm:prSet>
      <dgm:spPr/>
    </dgm:pt>
    <dgm:pt modelId="{8AD0763E-599B-4957-BD39-978316D8BE36}" type="pres">
      <dgm:prSet presAssocID="{B8F96E05-BFB2-4FA6-8380-1FED16824EF7}" presName="rootComposite" presStyleCnt="0"/>
      <dgm:spPr/>
    </dgm:pt>
    <dgm:pt modelId="{2185C426-3E51-4092-9BF7-F25DF2D58065}" type="pres">
      <dgm:prSet presAssocID="{B8F96E05-BFB2-4FA6-8380-1FED16824EF7}" presName="rootText" presStyleLbl="node3" presStyleIdx="0" presStyleCnt="16">
        <dgm:presLayoutVars>
          <dgm:chPref val="3"/>
        </dgm:presLayoutVars>
      </dgm:prSet>
      <dgm:spPr/>
    </dgm:pt>
    <dgm:pt modelId="{5AE6651A-88FD-4519-964C-AAE345517729}" type="pres">
      <dgm:prSet presAssocID="{B8F96E05-BFB2-4FA6-8380-1FED16824EF7}" presName="rootConnector" presStyleLbl="node3" presStyleIdx="0" presStyleCnt="16"/>
      <dgm:spPr/>
    </dgm:pt>
    <dgm:pt modelId="{1D65F586-D1EB-41E9-922F-EA7B39D6E11C}" type="pres">
      <dgm:prSet presAssocID="{B8F96E05-BFB2-4FA6-8380-1FED16824EF7}" presName="hierChild4" presStyleCnt="0"/>
      <dgm:spPr/>
    </dgm:pt>
    <dgm:pt modelId="{587294BF-87A5-4D8A-9FB8-A0D3C277CAC1}" type="pres">
      <dgm:prSet presAssocID="{B8F96E05-BFB2-4FA6-8380-1FED16824EF7}" presName="hierChild5" presStyleCnt="0"/>
      <dgm:spPr/>
    </dgm:pt>
    <dgm:pt modelId="{8EBA209C-5249-4C77-8CE6-CA542143A7E4}" type="pres">
      <dgm:prSet presAssocID="{7C5A4A3F-3944-4056-BBB8-653C65A0D05F}" presName="Name37" presStyleLbl="parChTrans1D3" presStyleIdx="1" presStyleCnt="16"/>
      <dgm:spPr/>
    </dgm:pt>
    <dgm:pt modelId="{79453F4B-27A2-4D65-9588-AB589EC38249}" type="pres">
      <dgm:prSet presAssocID="{845982E4-D0E6-4661-B128-0869266BA280}" presName="hierRoot2" presStyleCnt="0">
        <dgm:presLayoutVars>
          <dgm:hierBranch val="init"/>
        </dgm:presLayoutVars>
      </dgm:prSet>
      <dgm:spPr/>
    </dgm:pt>
    <dgm:pt modelId="{6D78FE8D-CFB6-48F4-8FED-54B9AE1AAB8C}" type="pres">
      <dgm:prSet presAssocID="{845982E4-D0E6-4661-B128-0869266BA280}" presName="rootComposite" presStyleCnt="0"/>
      <dgm:spPr/>
    </dgm:pt>
    <dgm:pt modelId="{677AD919-795B-4D7A-9B08-D54E03DE5A84}" type="pres">
      <dgm:prSet presAssocID="{845982E4-D0E6-4661-B128-0869266BA280}" presName="rootText" presStyleLbl="node3" presStyleIdx="1" presStyleCnt="16">
        <dgm:presLayoutVars>
          <dgm:chPref val="3"/>
        </dgm:presLayoutVars>
      </dgm:prSet>
      <dgm:spPr/>
    </dgm:pt>
    <dgm:pt modelId="{AB0ED4B7-FDE8-4B1D-BDC2-7AB80550B20F}" type="pres">
      <dgm:prSet presAssocID="{845982E4-D0E6-4661-B128-0869266BA280}" presName="rootConnector" presStyleLbl="node3" presStyleIdx="1" presStyleCnt="16"/>
      <dgm:spPr/>
    </dgm:pt>
    <dgm:pt modelId="{DDCC13F5-0956-433A-85E6-E148868F1C8E}" type="pres">
      <dgm:prSet presAssocID="{845982E4-D0E6-4661-B128-0869266BA280}" presName="hierChild4" presStyleCnt="0"/>
      <dgm:spPr/>
    </dgm:pt>
    <dgm:pt modelId="{8B3CE093-50AD-4CAB-B75A-E687579DED3E}" type="pres">
      <dgm:prSet presAssocID="{845982E4-D0E6-4661-B128-0869266BA280}" presName="hierChild5" presStyleCnt="0"/>
      <dgm:spPr/>
    </dgm:pt>
    <dgm:pt modelId="{5DB4A12F-354F-4991-88D1-AB48A36146F7}" type="pres">
      <dgm:prSet presAssocID="{197AC122-C30E-4754-8F83-149307F97C36}" presName="Name37" presStyleLbl="parChTrans1D3" presStyleIdx="2" presStyleCnt="16"/>
      <dgm:spPr/>
    </dgm:pt>
    <dgm:pt modelId="{294ADFE1-B1B8-47BC-898D-0B773D188471}" type="pres">
      <dgm:prSet presAssocID="{A84FBB19-44A0-4F17-82E6-A15C9520C015}" presName="hierRoot2" presStyleCnt="0">
        <dgm:presLayoutVars>
          <dgm:hierBranch val="init"/>
        </dgm:presLayoutVars>
      </dgm:prSet>
      <dgm:spPr/>
    </dgm:pt>
    <dgm:pt modelId="{86DE1E5E-0E0A-4FC3-A577-82D6200B7208}" type="pres">
      <dgm:prSet presAssocID="{A84FBB19-44A0-4F17-82E6-A15C9520C015}" presName="rootComposite" presStyleCnt="0"/>
      <dgm:spPr/>
    </dgm:pt>
    <dgm:pt modelId="{0891EADC-4E99-46D1-B23D-843D718C04B7}" type="pres">
      <dgm:prSet presAssocID="{A84FBB19-44A0-4F17-82E6-A15C9520C015}" presName="rootText" presStyleLbl="node3" presStyleIdx="2" presStyleCnt="16">
        <dgm:presLayoutVars>
          <dgm:chPref val="3"/>
        </dgm:presLayoutVars>
      </dgm:prSet>
      <dgm:spPr/>
    </dgm:pt>
    <dgm:pt modelId="{23F089CF-086F-4367-AE9B-7A10C25DC9E1}" type="pres">
      <dgm:prSet presAssocID="{A84FBB19-44A0-4F17-82E6-A15C9520C015}" presName="rootConnector" presStyleLbl="node3" presStyleIdx="2" presStyleCnt="16"/>
      <dgm:spPr/>
    </dgm:pt>
    <dgm:pt modelId="{3E012EA5-465B-4299-AB47-92F71EDC80BB}" type="pres">
      <dgm:prSet presAssocID="{A84FBB19-44A0-4F17-82E6-A15C9520C015}" presName="hierChild4" presStyleCnt="0"/>
      <dgm:spPr/>
    </dgm:pt>
    <dgm:pt modelId="{53CD5DB6-1BF2-472D-8A46-68271011F0F3}" type="pres">
      <dgm:prSet presAssocID="{A84FBB19-44A0-4F17-82E6-A15C9520C015}" presName="hierChild5" presStyleCnt="0"/>
      <dgm:spPr/>
    </dgm:pt>
    <dgm:pt modelId="{718B7FF7-7832-4545-AB1A-1C1B1461AD32}" type="pres">
      <dgm:prSet presAssocID="{AE0AF4C9-67C4-4C5C-B92F-09B658911367}" presName="hierChild5" presStyleCnt="0"/>
      <dgm:spPr/>
    </dgm:pt>
    <dgm:pt modelId="{F5DC5ABE-36F2-4445-8034-DD935D689EF6}" type="pres">
      <dgm:prSet presAssocID="{72790AEE-61EE-463A-9030-2ADF0F83F27F}" presName="Name37" presStyleLbl="parChTrans1D2" presStyleIdx="1" presStyleCnt="9"/>
      <dgm:spPr/>
    </dgm:pt>
    <dgm:pt modelId="{8BB1AD93-0529-4D0B-9EF4-3C2021DE1CF1}" type="pres">
      <dgm:prSet presAssocID="{FF027081-7EDB-4E45-89B7-8A34864B7FE7}" presName="hierRoot2" presStyleCnt="0">
        <dgm:presLayoutVars>
          <dgm:hierBranch val="init"/>
        </dgm:presLayoutVars>
      </dgm:prSet>
      <dgm:spPr/>
    </dgm:pt>
    <dgm:pt modelId="{9ECFD52F-E958-40AF-B3BC-08587AE1E646}" type="pres">
      <dgm:prSet presAssocID="{FF027081-7EDB-4E45-89B7-8A34864B7FE7}" presName="rootComposite" presStyleCnt="0"/>
      <dgm:spPr/>
    </dgm:pt>
    <dgm:pt modelId="{1C008213-8018-4DD1-8A21-CE89BA3566D4}" type="pres">
      <dgm:prSet presAssocID="{FF027081-7EDB-4E45-89B7-8A34864B7FE7}" presName="rootText" presStyleLbl="node2" presStyleIdx="1" presStyleCnt="8">
        <dgm:presLayoutVars>
          <dgm:chPref val="3"/>
        </dgm:presLayoutVars>
      </dgm:prSet>
      <dgm:spPr/>
    </dgm:pt>
    <dgm:pt modelId="{FD9ACEAC-2E71-4788-AA97-81451A2071F6}" type="pres">
      <dgm:prSet presAssocID="{FF027081-7EDB-4E45-89B7-8A34864B7FE7}" presName="rootConnector" presStyleLbl="node2" presStyleIdx="1" presStyleCnt="8"/>
      <dgm:spPr/>
    </dgm:pt>
    <dgm:pt modelId="{DC2BE39A-C6B8-4E38-BBDF-4A27A1522998}" type="pres">
      <dgm:prSet presAssocID="{FF027081-7EDB-4E45-89B7-8A34864B7FE7}" presName="hierChild4" presStyleCnt="0"/>
      <dgm:spPr/>
    </dgm:pt>
    <dgm:pt modelId="{DCE80C56-958D-4791-8AAD-C0ADC59BE737}" type="pres">
      <dgm:prSet presAssocID="{C1D8419A-A8FE-45AE-B117-34518B295518}" presName="Name37" presStyleLbl="parChTrans1D3" presStyleIdx="3" presStyleCnt="16"/>
      <dgm:spPr/>
    </dgm:pt>
    <dgm:pt modelId="{3E60DFF9-34CA-46AA-BA02-BAB3DC41547A}" type="pres">
      <dgm:prSet presAssocID="{547D34D1-6C26-4775-B0F7-E6E2B9FB8A3E}" presName="hierRoot2" presStyleCnt="0">
        <dgm:presLayoutVars>
          <dgm:hierBranch val="init"/>
        </dgm:presLayoutVars>
      </dgm:prSet>
      <dgm:spPr/>
    </dgm:pt>
    <dgm:pt modelId="{CDEBEFD9-839F-4BF9-BCDE-44C1DE4213BC}" type="pres">
      <dgm:prSet presAssocID="{547D34D1-6C26-4775-B0F7-E6E2B9FB8A3E}" presName="rootComposite" presStyleCnt="0"/>
      <dgm:spPr/>
    </dgm:pt>
    <dgm:pt modelId="{DF9AC1C7-B757-495C-AFB3-188FEA92D05E}" type="pres">
      <dgm:prSet presAssocID="{547D34D1-6C26-4775-B0F7-E6E2B9FB8A3E}" presName="rootText" presStyleLbl="node3" presStyleIdx="3" presStyleCnt="16">
        <dgm:presLayoutVars>
          <dgm:chPref val="3"/>
        </dgm:presLayoutVars>
      </dgm:prSet>
      <dgm:spPr/>
    </dgm:pt>
    <dgm:pt modelId="{F96565F0-DC38-4E48-B99C-C6E7747CE086}" type="pres">
      <dgm:prSet presAssocID="{547D34D1-6C26-4775-B0F7-E6E2B9FB8A3E}" presName="rootConnector" presStyleLbl="node3" presStyleIdx="3" presStyleCnt="16"/>
      <dgm:spPr/>
    </dgm:pt>
    <dgm:pt modelId="{F86115EA-F9EC-4BA4-9CE3-F2F950209CD2}" type="pres">
      <dgm:prSet presAssocID="{547D34D1-6C26-4775-B0F7-E6E2B9FB8A3E}" presName="hierChild4" presStyleCnt="0"/>
      <dgm:spPr/>
    </dgm:pt>
    <dgm:pt modelId="{C8019914-9569-46A8-ABEC-9D8C97ADFF06}" type="pres">
      <dgm:prSet presAssocID="{547D34D1-6C26-4775-B0F7-E6E2B9FB8A3E}" presName="hierChild5" presStyleCnt="0"/>
      <dgm:spPr/>
    </dgm:pt>
    <dgm:pt modelId="{57372095-1D27-4CE3-B7B2-59398F48F9B6}" type="pres">
      <dgm:prSet presAssocID="{FF027081-7EDB-4E45-89B7-8A34864B7FE7}" presName="hierChild5" presStyleCnt="0"/>
      <dgm:spPr/>
    </dgm:pt>
    <dgm:pt modelId="{0D7F1B97-17BF-43C8-994B-93FF2933A2B2}" type="pres">
      <dgm:prSet presAssocID="{F5682A15-16C4-461D-89D1-62D0B3B585DC}" presName="Name37" presStyleLbl="parChTrans1D2" presStyleIdx="2" presStyleCnt="9"/>
      <dgm:spPr/>
    </dgm:pt>
    <dgm:pt modelId="{B5118D0A-D0B2-46E2-8E61-01D4B23558BA}" type="pres">
      <dgm:prSet presAssocID="{C78396CA-96B0-477B-A212-8D714E4FED7E}" presName="hierRoot2" presStyleCnt="0">
        <dgm:presLayoutVars>
          <dgm:hierBranch val="init"/>
        </dgm:presLayoutVars>
      </dgm:prSet>
      <dgm:spPr/>
    </dgm:pt>
    <dgm:pt modelId="{351207A7-696C-4114-80A0-E41E138D30F1}" type="pres">
      <dgm:prSet presAssocID="{C78396CA-96B0-477B-A212-8D714E4FED7E}" presName="rootComposite" presStyleCnt="0"/>
      <dgm:spPr/>
    </dgm:pt>
    <dgm:pt modelId="{55D8FCAD-1DE8-4043-9AE1-182CE0A82EB0}" type="pres">
      <dgm:prSet presAssocID="{C78396CA-96B0-477B-A212-8D714E4FED7E}" presName="rootText" presStyleLbl="node2" presStyleIdx="2" presStyleCnt="8">
        <dgm:presLayoutVars>
          <dgm:chPref val="3"/>
        </dgm:presLayoutVars>
      </dgm:prSet>
      <dgm:spPr/>
    </dgm:pt>
    <dgm:pt modelId="{421D1EBF-07CE-4835-BBDE-F23BF2B009E9}" type="pres">
      <dgm:prSet presAssocID="{C78396CA-96B0-477B-A212-8D714E4FED7E}" presName="rootConnector" presStyleLbl="node2" presStyleIdx="2" presStyleCnt="8"/>
      <dgm:spPr/>
    </dgm:pt>
    <dgm:pt modelId="{C21CF1E3-D82F-473F-9811-0CB8A8E52330}" type="pres">
      <dgm:prSet presAssocID="{C78396CA-96B0-477B-A212-8D714E4FED7E}" presName="hierChild4" presStyleCnt="0"/>
      <dgm:spPr/>
    </dgm:pt>
    <dgm:pt modelId="{27AAFD39-D675-45E5-9624-9BE2F8577D38}" type="pres">
      <dgm:prSet presAssocID="{E4ACF64D-8169-4BB2-BB99-C273CC4E5CA6}" presName="Name37" presStyleLbl="parChTrans1D3" presStyleIdx="4" presStyleCnt="16"/>
      <dgm:spPr/>
    </dgm:pt>
    <dgm:pt modelId="{3C3B5EDE-5C45-4983-B0D2-BFB31DCBF976}" type="pres">
      <dgm:prSet presAssocID="{D32BBDF5-9AE5-42AA-B47F-7E5F92B6B02C}" presName="hierRoot2" presStyleCnt="0">
        <dgm:presLayoutVars>
          <dgm:hierBranch val="init"/>
        </dgm:presLayoutVars>
      </dgm:prSet>
      <dgm:spPr/>
    </dgm:pt>
    <dgm:pt modelId="{6AD49F5A-BD77-40EE-9CD6-F5D0EA81F09A}" type="pres">
      <dgm:prSet presAssocID="{D32BBDF5-9AE5-42AA-B47F-7E5F92B6B02C}" presName="rootComposite" presStyleCnt="0"/>
      <dgm:spPr/>
    </dgm:pt>
    <dgm:pt modelId="{DD6E853D-6F64-4D95-9D21-7E3DC2AD653C}" type="pres">
      <dgm:prSet presAssocID="{D32BBDF5-9AE5-42AA-B47F-7E5F92B6B02C}" presName="rootText" presStyleLbl="node3" presStyleIdx="4" presStyleCnt="16">
        <dgm:presLayoutVars>
          <dgm:chPref val="3"/>
        </dgm:presLayoutVars>
      </dgm:prSet>
      <dgm:spPr/>
    </dgm:pt>
    <dgm:pt modelId="{BD64CB06-C5E6-4F40-8CB1-9E6D0A612161}" type="pres">
      <dgm:prSet presAssocID="{D32BBDF5-9AE5-42AA-B47F-7E5F92B6B02C}" presName="rootConnector" presStyleLbl="node3" presStyleIdx="4" presStyleCnt="16"/>
      <dgm:spPr/>
    </dgm:pt>
    <dgm:pt modelId="{264DE6BF-3EB0-4384-B954-F9327DACE231}" type="pres">
      <dgm:prSet presAssocID="{D32BBDF5-9AE5-42AA-B47F-7E5F92B6B02C}" presName="hierChild4" presStyleCnt="0"/>
      <dgm:spPr/>
    </dgm:pt>
    <dgm:pt modelId="{63CE6EC8-AE93-4C1F-9106-768919D4A3AB}" type="pres">
      <dgm:prSet presAssocID="{D32BBDF5-9AE5-42AA-B47F-7E5F92B6B02C}" presName="hierChild5" presStyleCnt="0"/>
      <dgm:spPr/>
    </dgm:pt>
    <dgm:pt modelId="{4BAAAC4C-CB48-423D-87F0-4377CCC19629}" type="pres">
      <dgm:prSet presAssocID="{C78396CA-96B0-477B-A212-8D714E4FED7E}" presName="hierChild5" presStyleCnt="0"/>
      <dgm:spPr/>
    </dgm:pt>
    <dgm:pt modelId="{F935E0A1-89BB-43BB-96F7-92626930A64D}" type="pres">
      <dgm:prSet presAssocID="{41A26345-B2BD-4BDC-BA09-FF83E460E164}" presName="Name37" presStyleLbl="parChTrans1D2" presStyleIdx="3" presStyleCnt="9"/>
      <dgm:spPr/>
    </dgm:pt>
    <dgm:pt modelId="{00F31407-AB38-4B44-91E8-F62ECDD18349}" type="pres">
      <dgm:prSet presAssocID="{462DB503-E25C-4696-A149-8E6FA1EFD091}" presName="hierRoot2" presStyleCnt="0">
        <dgm:presLayoutVars>
          <dgm:hierBranch val="init"/>
        </dgm:presLayoutVars>
      </dgm:prSet>
      <dgm:spPr/>
    </dgm:pt>
    <dgm:pt modelId="{6EF34B10-1767-4D65-B785-D53AA091B3FA}" type="pres">
      <dgm:prSet presAssocID="{462DB503-E25C-4696-A149-8E6FA1EFD091}" presName="rootComposite" presStyleCnt="0"/>
      <dgm:spPr/>
    </dgm:pt>
    <dgm:pt modelId="{90E29DC9-E6EC-415B-96A5-1AD118C5D66C}" type="pres">
      <dgm:prSet presAssocID="{462DB503-E25C-4696-A149-8E6FA1EFD091}" presName="rootText" presStyleLbl="node2" presStyleIdx="3" presStyleCnt="8">
        <dgm:presLayoutVars>
          <dgm:chPref val="3"/>
        </dgm:presLayoutVars>
      </dgm:prSet>
      <dgm:spPr/>
    </dgm:pt>
    <dgm:pt modelId="{39C08DDB-FE02-4711-80E0-FB002A9A94CC}" type="pres">
      <dgm:prSet presAssocID="{462DB503-E25C-4696-A149-8E6FA1EFD091}" presName="rootConnector" presStyleLbl="node2" presStyleIdx="3" presStyleCnt="8"/>
      <dgm:spPr/>
    </dgm:pt>
    <dgm:pt modelId="{72D064BA-437F-45BE-A74E-915A8986D4AB}" type="pres">
      <dgm:prSet presAssocID="{462DB503-E25C-4696-A149-8E6FA1EFD091}" presName="hierChild4" presStyleCnt="0"/>
      <dgm:spPr/>
    </dgm:pt>
    <dgm:pt modelId="{C7BEACFB-773C-42DE-8374-5540006B7AAC}" type="pres">
      <dgm:prSet presAssocID="{94B9CE77-3248-48B2-A561-D76C0BCD63CB}" presName="Name37" presStyleLbl="parChTrans1D3" presStyleIdx="5" presStyleCnt="16"/>
      <dgm:spPr/>
    </dgm:pt>
    <dgm:pt modelId="{75E8EEAE-F7C2-4902-A17A-E6BBA14EF044}" type="pres">
      <dgm:prSet presAssocID="{120BCC21-0F07-4A2D-9DEF-730EDD9FD7A7}" presName="hierRoot2" presStyleCnt="0">
        <dgm:presLayoutVars>
          <dgm:hierBranch val="init"/>
        </dgm:presLayoutVars>
      </dgm:prSet>
      <dgm:spPr/>
    </dgm:pt>
    <dgm:pt modelId="{924E4FAA-A4A6-4042-81F9-04E49328A132}" type="pres">
      <dgm:prSet presAssocID="{120BCC21-0F07-4A2D-9DEF-730EDD9FD7A7}" presName="rootComposite" presStyleCnt="0"/>
      <dgm:spPr/>
    </dgm:pt>
    <dgm:pt modelId="{662A66FD-F119-4D8E-A633-67CA23247BDA}" type="pres">
      <dgm:prSet presAssocID="{120BCC21-0F07-4A2D-9DEF-730EDD9FD7A7}" presName="rootText" presStyleLbl="node3" presStyleIdx="5" presStyleCnt="16">
        <dgm:presLayoutVars>
          <dgm:chPref val="3"/>
        </dgm:presLayoutVars>
      </dgm:prSet>
      <dgm:spPr/>
    </dgm:pt>
    <dgm:pt modelId="{92B0101D-0AD7-41A6-B7D4-F5E8695B9B99}" type="pres">
      <dgm:prSet presAssocID="{120BCC21-0F07-4A2D-9DEF-730EDD9FD7A7}" presName="rootConnector" presStyleLbl="node3" presStyleIdx="5" presStyleCnt="16"/>
      <dgm:spPr/>
    </dgm:pt>
    <dgm:pt modelId="{1B9D755F-5EA8-4EB6-8B29-1482FC0F935D}" type="pres">
      <dgm:prSet presAssocID="{120BCC21-0F07-4A2D-9DEF-730EDD9FD7A7}" presName="hierChild4" presStyleCnt="0"/>
      <dgm:spPr/>
    </dgm:pt>
    <dgm:pt modelId="{E4926D2C-7743-4AF8-9094-3FA3E28216BE}" type="pres">
      <dgm:prSet presAssocID="{120BCC21-0F07-4A2D-9DEF-730EDD9FD7A7}" presName="hierChild5" presStyleCnt="0"/>
      <dgm:spPr/>
    </dgm:pt>
    <dgm:pt modelId="{008C4976-2DC9-4257-B5C0-EEF6FD7C1C4B}" type="pres">
      <dgm:prSet presAssocID="{E582D7AC-F573-4A18-AE93-03706C2F3A80}" presName="Name37" presStyleLbl="parChTrans1D3" presStyleIdx="6" presStyleCnt="16"/>
      <dgm:spPr/>
    </dgm:pt>
    <dgm:pt modelId="{5261829E-78F0-4AE3-8A05-2EFD0E09FC0F}" type="pres">
      <dgm:prSet presAssocID="{A7FB1E63-6825-45E7-A645-2F876624366F}" presName="hierRoot2" presStyleCnt="0">
        <dgm:presLayoutVars>
          <dgm:hierBranch val="init"/>
        </dgm:presLayoutVars>
      </dgm:prSet>
      <dgm:spPr/>
    </dgm:pt>
    <dgm:pt modelId="{8C36556F-11EC-4D12-B09B-0C615DE9E549}" type="pres">
      <dgm:prSet presAssocID="{A7FB1E63-6825-45E7-A645-2F876624366F}" presName="rootComposite" presStyleCnt="0"/>
      <dgm:spPr/>
    </dgm:pt>
    <dgm:pt modelId="{A5B27949-5650-42EC-8DCA-7429F9F29389}" type="pres">
      <dgm:prSet presAssocID="{A7FB1E63-6825-45E7-A645-2F876624366F}" presName="rootText" presStyleLbl="node3" presStyleIdx="6" presStyleCnt="16">
        <dgm:presLayoutVars>
          <dgm:chPref val="3"/>
        </dgm:presLayoutVars>
      </dgm:prSet>
      <dgm:spPr/>
    </dgm:pt>
    <dgm:pt modelId="{743F901D-9C2E-475D-AEA4-D1377F420B1F}" type="pres">
      <dgm:prSet presAssocID="{A7FB1E63-6825-45E7-A645-2F876624366F}" presName="rootConnector" presStyleLbl="node3" presStyleIdx="6" presStyleCnt="16"/>
      <dgm:spPr/>
    </dgm:pt>
    <dgm:pt modelId="{73ED9A1B-3714-486E-9E44-EB9222B1EB71}" type="pres">
      <dgm:prSet presAssocID="{A7FB1E63-6825-45E7-A645-2F876624366F}" presName="hierChild4" presStyleCnt="0"/>
      <dgm:spPr/>
    </dgm:pt>
    <dgm:pt modelId="{DB200788-63EA-419C-8C17-D471E6078514}" type="pres">
      <dgm:prSet presAssocID="{A7FB1E63-6825-45E7-A645-2F876624366F}" presName="hierChild5" presStyleCnt="0"/>
      <dgm:spPr/>
    </dgm:pt>
    <dgm:pt modelId="{48779041-DF61-48B0-8716-2C087BDD116F}" type="pres">
      <dgm:prSet presAssocID="{462DB503-E25C-4696-A149-8E6FA1EFD091}" presName="hierChild5" presStyleCnt="0"/>
      <dgm:spPr/>
    </dgm:pt>
    <dgm:pt modelId="{06E2EACE-62B8-4499-BF0D-96D831B3F7B4}" type="pres">
      <dgm:prSet presAssocID="{937A90D1-38B8-4295-A255-338A39A8EF9E}" presName="Name37" presStyleLbl="parChTrans1D2" presStyleIdx="4" presStyleCnt="9"/>
      <dgm:spPr/>
    </dgm:pt>
    <dgm:pt modelId="{444F1362-786C-4D83-80EE-B9BE887D23AB}" type="pres">
      <dgm:prSet presAssocID="{F04FAD92-4F86-440B-B93D-2EAD57A41FBA}" presName="hierRoot2" presStyleCnt="0">
        <dgm:presLayoutVars>
          <dgm:hierBranch val="init"/>
        </dgm:presLayoutVars>
      </dgm:prSet>
      <dgm:spPr/>
    </dgm:pt>
    <dgm:pt modelId="{CBAE486E-EDBA-4B3A-860C-0D5E106E654B}" type="pres">
      <dgm:prSet presAssocID="{F04FAD92-4F86-440B-B93D-2EAD57A41FBA}" presName="rootComposite" presStyleCnt="0"/>
      <dgm:spPr/>
    </dgm:pt>
    <dgm:pt modelId="{9477F54D-273E-43DD-9F69-C0CCA9A8B462}" type="pres">
      <dgm:prSet presAssocID="{F04FAD92-4F86-440B-B93D-2EAD57A41FBA}" presName="rootText" presStyleLbl="node2" presStyleIdx="4" presStyleCnt="8">
        <dgm:presLayoutVars>
          <dgm:chPref val="3"/>
        </dgm:presLayoutVars>
      </dgm:prSet>
      <dgm:spPr/>
    </dgm:pt>
    <dgm:pt modelId="{A670F638-3ABD-4CB4-8EE0-054D41695F1B}" type="pres">
      <dgm:prSet presAssocID="{F04FAD92-4F86-440B-B93D-2EAD57A41FBA}" presName="rootConnector" presStyleLbl="node2" presStyleIdx="4" presStyleCnt="8"/>
      <dgm:spPr/>
    </dgm:pt>
    <dgm:pt modelId="{3AA3DED8-D1B2-4F6F-9F06-2444874EE9C3}" type="pres">
      <dgm:prSet presAssocID="{F04FAD92-4F86-440B-B93D-2EAD57A41FBA}" presName="hierChild4" presStyleCnt="0"/>
      <dgm:spPr/>
    </dgm:pt>
    <dgm:pt modelId="{28F8AA3E-A10F-4C03-9D81-5B2EACD42BFB}" type="pres">
      <dgm:prSet presAssocID="{4991627B-6946-4A4F-B946-A7BB1E712C79}" presName="Name37" presStyleLbl="parChTrans1D3" presStyleIdx="7" presStyleCnt="16"/>
      <dgm:spPr/>
    </dgm:pt>
    <dgm:pt modelId="{5684BEED-2A5F-444C-9A95-CC6CB167AB7F}" type="pres">
      <dgm:prSet presAssocID="{BC5A2E47-B512-439C-A151-A2572C05AC59}" presName="hierRoot2" presStyleCnt="0">
        <dgm:presLayoutVars>
          <dgm:hierBranch val="init"/>
        </dgm:presLayoutVars>
      </dgm:prSet>
      <dgm:spPr/>
    </dgm:pt>
    <dgm:pt modelId="{3BD1BFA3-D937-40B3-918C-76574BEC2746}" type="pres">
      <dgm:prSet presAssocID="{BC5A2E47-B512-439C-A151-A2572C05AC59}" presName="rootComposite" presStyleCnt="0"/>
      <dgm:spPr/>
    </dgm:pt>
    <dgm:pt modelId="{3A17ED77-91FD-4561-BE51-F2A818C24A6B}" type="pres">
      <dgm:prSet presAssocID="{BC5A2E47-B512-439C-A151-A2572C05AC59}" presName="rootText" presStyleLbl="node3" presStyleIdx="7" presStyleCnt="16">
        <dgm:presLayoutVars>
          <dgm:chPref val="3"/>
        </dgm:presLayoutVars>
      </dgm:prSet>
      <dgm:spPr/>
    </dgm:pt>
    <dgm:pt modelId="{0062A639-7F9F-46F9-A23D-C6B258AB5B4F}" type="pres">
      <dgm:prSet presAssocID="{BC5A2E47-B512-439C-A151-A2572C05AC59}" presName="rootConnector" presStyleLbl="node3" presStyleIdx="7" presStyleCnt="16"/>
      <dgm:spPr/>
    </dgm:pt>
    <dgm:pt modelId="{9D365125-0A5C-4ADF-B15A-12B434E3FF24}" type="pres">
      <dgm:prSet presAssocID="{BC5A2E47-B512-439C-A151-A2572C05AC59}" presName="hierChild4" presStyleCnt="0"/>
      <dgm:spPr/>
    </dgm:pt>
    <dgm:pt modelId="{14DEECFB-8C06-479D-BE47-7F50A8994F18}" type="pres">
      <dgm:prSet presAssocID="{BC5A2E47-B512-439C-A151-A2572C05AC59}" presName="hierChild5" presStyleCnt="0"/>
      <dgm:spPr/>
    </dgm:pt>
    <dgm:pt modelId="{D78175A8-6BC0-4A16-90A9-88CB99F814A8}" type="pres">
      <dgm:prSet presAssocID="{F04FAD92-4F86-440B-B93D-2EAD57A41FBA}" presName="hierChild5" presStyleCnt="0"/>
      <dgm:spPr/>
    </dgm:pt>
    <dgm:pt modelId="{27E239A0-383F-47A9-A200-6BD85A5ED5A3}" type="pres">
      <dgm:prSet presAssocID="{3C932836-4C5E-4CC2-92CB-CF03480B4086}" presName="Name37" presStyleLbl="parChTrans1D2" presStyleIdx="5" presStyleCnt="9"/>
      <dgm:spPr/>
    </dgm:pt>
    <dgm:pt modelId="{403C5F4A-3AFD-41D9-885C-C877DFF0090A}" type="pres">
      <dgm:prSet presAssocID="{61257FA7-8790-4D16-8607-B53B1F7B88DC}" presName="hierRoot2" presStyleCnt="0">
        <dgm:presLayoutVars>
          <dgm:hierBranch val="init"/>
        </dgm:presLayoutVars>
      </dgm:prSet>
      <dgm:spPr/>
    </dgm:pt>
    <dgm:pt modelId="{F1B91951-A385-4384-8DA4-7AA1872D7957}" type="pres">
      <dgm:prSet presAssocID="{61257FA7-8790-4D16-8607-B53B1F7B88DC}" presName="rootComposite" presStyleCnt="0"/>
      <dgm:spPr/>
    </dgm:pt>
    <dgm:pt modelId="{143CCA61-6B4F-4948-8D66-A54A6EA279F2}" type="pres">
      <dgm:prSet presAssocID="{61257FA7-8790-4D16-8607-B53B1F7B88DC}" presName="rootText" presStyleLbl="node2" presStyleIdx="5" presStyleCnt="8">
        <dgm:presLayoutVars>
          <dgm:chPref val="3"/>
        </dgm:presLayoutVars>
      </dgm:prSet>
      <dgm:spPr/>
    </dgm:pt>
    <dgm:pt modelId="{5DEBC28A-76D9-4594-A16F-E59A9F6023AD}" type="pres">
      <dgm:prSet presAssocID="{61257FA7-8790-4D16-8607-B53B1F7B88DC}" presName="rootConnector" presStyleLbl="node2" presStyleIdx="5" presStyleCnt="8"/>
      <dgm:spPr/>
    </dgm:pt>
    <dgm:pt modelId="{E8DA1C4C-CB7A-4CD9-AAE4-A0496FCAC9A0}" type="pres">
      <dgm:prSet presAssocID="{61257FA7-8790-4D16-8607-B53B1F7B88DC}" presName="hierChild4" presStyleCnt="0"/>
      <dgm:spPr/>
    </dgm:pt>
    <dgm:pt modelId="{CF950B0F-66EC-4803-B089-04300F43A820}" type="pres">
      <dgm:prSet presAssocID="{5C918835-D36B-4F0B-868C-E7C5B1CCAFE0}" presName="Name37" presStyleLbl="parChTrans1D3" presStyleIdx="8" presStyleCnt="16"/>
      <dgm:spPr/>
    </dgm:pt>
    <dgm:pt modelId="{B3F4B192-9294-4857-90BC-26D60053A280}" type="pres">
      <dgm:prSet presAssocID="{E68DA2F0-84F7-4F5E-BB67-174C07E77FCB}" presName="hierRoot2" presStyleCnt="0">
        <dgm:presLayoutVars>
          <dgm:hierBranch val="init"/>
        </dgm:presLayoutVars>
      </dgm:prSet>
      <dgm:spPr/>
    </dgm:pt>
    <dgm:pt modelId="{CE0EEE7C-3807-4717-B36C-303EEF818112}" type="pres">
      <dgm:prSet presAssocID="{E68DA2F0-84F7-4F5E-BB67-174C07E77FCB}" presName="rootComposite" presStyleCnt="0"/>
      <dgm:spPr/>
    </dgm:pt>
    <dgm:pt modelId="{55478507-400D-4272-981D-2C25A4AAD05F}" type="pres">
      <dgm:prSet presAssocID="{E68DA2F0-84F7-4F5E-BB67-174C07E77FCB}" presName="rootText" presStyleLbl="node3" presStyleIdx="8" presStyleCnt="16">
        <dgm:presLayoutVars>
          <dgm:chPref val="3"/>
        </dgm:presLayoutVars>
      </dgm:prSet>
      <dgm:spPr/>
    </dgm:pt>
    <dgm:pt modelId="{F60EA7FA-EBC4-46CF-896E-AEF8AF6AE879}" type="pres">
      <dgm:prSet presAssocID="{E68DA2F0-84F7-4F5E-BB67-174C07E77FCB}" presName="rootConnector" presStyleLbl="node3" presStyleIdx="8" presStyleCnt="16"/>
      <dgm:spPr/>
    </dgm:pt>
    <dgm:pt modelId="{E3DB2290-782E-40BB-9B2F-E1D75B5D5DDA}" type="pres">
      <dgm:prSet presAssocID="{E68DA2F0-84F7-4F5E-BB67-174C07E77FCB}" presName="hierChild4" presStyleCnt="0"/>
      <dgm:spPr/>
    </dgm:pt>
    <dgm:pt modelId="{01895EB7-C4C4-426F-9975-8DC63D2B92A4}" type="pres">
      <dgm:prSet presAssocID="{E68DA2F0-84F7-4F5E-BB67-174C07E77FCB}" presName="hierChild5" presStyleCnt="0"/>
      <dgm:spPr/>
    </dgm:pt>
    <dgm:pt modelId="{C577206D-7FEC-4C0B-8A33-D85316F829D2}" type="pres">
      <dgm:prSet presAssocID="{CA8940C6-EC48-454C-A4BF-E2D7DA9F0065}" presName="Name37" presStyleLbl="parChTrans1D3" presStyleIdx="9" presStyleCnt="16"/>
      <dgm:spPr/>
    </dgm:pt>
    <dgm:pt modelId="{37E6CDE7-5C42-4EC9-B1B1-35658BEE36FC}" type="pres">
      <dgm:prSet presAssocID="{BA8AB038-6082-42CA-BED8-940067B929BE}" presName="hierRoot2" presStyleCnt="0">
        <dgm:presLayoutVars>
          <dgm:hierBranch val="init"/>
        </dgm:presLayoutVars>
      </dgm:prSet>
      <dgm:spPr/>
    </dgm:pt>
    <dgm:pt modelId="{B976E060-370D-461F-820F-0C6FB5388E61}" type="pres">
      <dgm:prSet presAssocID="{BA8AB038-6082-42CA-BED8-940067B929BE}" presName="rootComposite" presStyleCnt="0"/>
      <dgm:spPr/>
    </dgm:pt>
    <dgm:pt modelId="{E8B034D6-003B-4D12-BD6C-85DE455C746A}" type="pres">
      <dgm:prSet presAssocID="{BA8AB038-6082-42CA-BED8-940067B929BE}" presName="rootText" presStyleLbl="node3" presStyleIdx="9" presStyleCnt="16">
        <dgm:presLayoutVars>
          <dgm:chPref val="3"/>
        </dgm:presLayoutVars>
      </dgm:prSet>
      <dgm:spPr/>
    </dgm:pt>
    <dgm:pt modelId="{543E0923-367B-4BA3-9CC6-3DF76965334D}" type="pres">
      <dgm:prSet presAssocID="{BA8AB038-6082-42CA-BED8-940067B929BE}" presName="rootConnector" presStyleLbl="node3" presStyleIdx="9" presStyleCnt="16"/>
      <dgm:spPr/>
    </dgm:pt>
    <dgm:pt modelId="{D087678E-875A-4830-B96E-179F13C01819}" type="pres">
      <dgm:prSet presAssocID="{BA8AB038-6082-42CA-BED8-940067B929BE}" presName="hierChild4" presStyleCnt="0"/>
      <dgm:spPr/>
    </dgm:pt>
    <dgm:pt modelId="{07E65306-6DE5-4BF4-A853-90A001F62606}" type="pres">
      <dgm:prSet presAssocID="{BA8AB038-6082-42CA-BED8-940067B929BE}" presName="hierChild5" presStyleCnt="0"/>
      <dgm:spPr/>
    </dgm:pt>
    <dgm:pt modelId="{E524F3E6-FEAD-41B6-A94D-1E3D94E79A3C}" type="pres">
      <dgm:prSet presAssocID="{FED54E61-8F49-4576-9B44-B29EF003E917}" presName="Name37" presStyleLbl="parChTrans1D3" presStyleIdx="10" presStyleCnt="16"/>
      <dgm:spPr/>
    </dgm:pt>
    <dgm:pt modelId="{E6DE4F14-7E92-4BAC-AF0A-3F68217D065D}" type="pres">
      <dgm:prSet presAssocID="{94E2B17C-AD35-4BE7-845B-F11751AF7D59}" presName="hierRoot2" presStyleCnt="0">
        <dgm:presLayoutVars>
          <dgm:hierBranch val="init"/>
        </dgm:presLayoutVars>
      </dgm:prSet>
      <dgm:spPr/>
    </dgm:pt>
    <dgm:pt modelId="{829CFE71-931B-4548-9F3F-CF0FDC322101}" type="pres">
      <dgm:prSet presAssocID="{94E2B17C-AD35-4BE7-845B-F11751AF7D59}" presName="rootComposite" presStyleCnt="0"/>
      <dgm:spPr/>
    </dgm:pt>
    <dgm:pt modelId="{8801C58A-B548-4813-B31A-3D9518E4883E}" type="pres">
      <dgm:prSet presAssocID="{94E2B17C-AD35-4BE7-845B-F11751AF7D59}" presName="rootText" presStyleLbl="node3" presStyleIdx="10" presStyleCnt="16">
        <dgm:presLayoutVars>
          <dgm:chPref val="3"/>
        </dgm:presLayoutVars>
      </dgm:prSet>
      <dgm:spPr/>
    </dgm:pt>
    <dgm:pt modelId="{A2D00839-C424-4686-8E21-3702A47433DB}" type="pres">
      <dgm:prSet presAssocID="{94E2B17C-AD35-4BE7-845B-F11751AF7D59}" presName="rootConnector" presStyleLbl="node3" presStyleIdx="10" presStyleCnt="16"/>
      <dgm:spPr/>
    </dgm:pt>
    <dgm:pt modelId="{FA917852-9C69-46BE-A9B1-68F7B546FC07}" type="pres">
      <dgm:prSet presAssocID="{94E2B17C-AD35-4BE7-845B-F11751AF7D59}" presName="hierChild4" presStyleCnt="0"/>
      <dgm:spPr/>
    </dgm:pt>
    <dgm:pt modelId="{E45F620D-A59A-46CF-9D28-4F51EBF26EF2}" type="pres">
      <dgm:prSet presAssocID="{94E2B17C-AD35-4BE7-845B-F11751AF7D59}" presName="hierChild5" presStyleCnt="0"/>
      <dgm:spPr/>
    </dgm:pt>
    <dgm:pt modelId="{1EC460ED-20A4-42E1-8924-F4A1C52293CB}" type="pres">
      <dgm:prSet presAssocID="{1BCEFD90-D990-4623-B730-B39C9AB98871}" presName="Name37" presStyleLbl="parChTrans1D3" presStyleIdx="11" presStyleCnt="16"/>
      <dgm:spPr/>
    </dgm:pt>
    <dgm:pt modelId="{236374DB-D865-41D2-A3A4-5A747589F4CC}" type="pres">
      <dgm:prSet presAssocID="{B5702353-8948-4E94-9208-3F8B96A3CCC1}" presName="hierRoot2" presStyleCnt="0">
        <dgm:presLayoutVars>
          <dgm:hierBranch val="init"/>
        </dgm:presLayoutVars>
      </dgm:prSet>
      <dgm:spPr/>
    </dgm:pt>
    <dgm:pt modelId="{7709FE8C-ADE3-4458-BE1C-84042C3CADFB}" type="pres">
      <dgm:prSet presAssocID="{B5702353-8948-4E94-9208-3F8B96A3CCC1}" presName="rootComposite" presStyleCnt="0"/>
      <dgm:spPr/>
    </dgm:pt>
    <dgm:pt modelId="{A69E0D11-DC24-4636-B409-02F2C3907B7E}" type="pres">
      <dgm:prSet presAssocID="{B5702353-8948-4E94-9208-3F8B96A3CCC1}" presName="rootText" presStyleLbl="node3" presStyleIdx="11" presStyleCnt="16">
        <dgm:presLayoutVars>
          <dgm:chPref val="3"/>
        </dgm:presLayoutVars>
      </dgm:prSet>
      <dgm:spPr/>
    </dgm:pt>
    <dgm:pt modelId="{188EEABE-E55C-4F7D-AB66-AE7B74F26CD1}" type="pres">
      <dgm:prSet presAssocID="{B5702353-8948-4E94-9208-3F8B96A3CCC1}" presName="rootConnector" presStyleLbl="node3" presStyleIdx="11" presStyleCnt="16"/>
      <dgm:spPr/>
    </dgm:pt>
    <dgm:pt modelId="{93521E25-CE1E-451C-9C09-F4768ACFA219}" type="pres">
      <dgm:prSet presAssocID="{B5702353-8948-4E94-9208-3F8B96A3CCC1}" presName="hierChild4" presStyleCnt="0"/>
      <dgm:spPr/>
    </dgm:pt>
    <dgm:pt modelId="{9470CC74-B63D-4D64-A51B-8B5AC95D4C5E}" type="pres">
      <dgm:prSet presAssocID="{B5702353-8948-4E94-9208-3F8B96A3CCC1}" presName="hierChild5" presStyleCnt="0"/>
      <dgm:spPr/>
    </dgm:pt>
    <dgm:pt modelId="{B4D05EDC-37AB-4226-8CF9-2D730AEF9731}" type="pres">
      <dgm:prSet presAssocID="{61257FA7-8790-4D16-8607-B53B1F7B88DC}" presName="hierChild5" presStyleCnt="0"/>
      <dgm:spPr/>
    </dgm:pt>
    <dgm:pt modelId="{951DC203-719C-493B-86DF-F93BF5D1CFAA}" type="pres">
      <dgm:prSet presAssocID="{68118AF9-8486-499A-BE23-7529DE5BF036}" presName="Name37" presStyleLbl="parChTrans1D2" presStyleIdx="6" presStyleCnt="9"/>
      <dgm:spPr/>
    </dgm:pt>
    <dgm:pt modelId="{4CC7D479-C506-4032-BDDD-0FF11244A2D1}" type="pres">
      <dgm:prSet presAssocID="{BAB8972B-5462-4AA3-9170-6491C29E6BB0}" presName="hierRoot2" presStyleCnt="0">
        <dgm:presLayoutVars>
          <dgm:hierBranch val="init"/>
        </dgm:presLayoutVars>
      </dgm:prSet>
      <dgm:spPr/>
    </dgm:pt>
    <dgm:pt modelId="{028211BD-619B-4DBF-B864-2DD6CD5B831D}" type="pres">
      <dgm:prSet presAssocID="{BAB8972B-5462-4AA3-9170-6491C29E6BB0}" presName="rootComposite" presStyleCnt="0"/>
      <dgm:spPr/>
    </dgm:pt>
    <dgm:pt modelId="{C548975F-12CB-469C-9285-DBEE7EBCEF08}" type="pres">
      <dgm:prSet presAssocID="{BAB8972B-5462-4AA3-9170-6491C29E6BB0}" presName="rootText" presStyleLbl="node2" presStyleIdx="6" presStyleCnt="8">
        <dgm:presLayoutVars>
          <dgm:chPref val="3"/>
        </dgm:presLayoutVars>
      </dgm:prSet>
      <dgm:spPr/>
    </dgm:pt>
    <dgm:pt modelId="{070A1CF2-E2EA-44AA-B736-49A93AA0A435}" type="pres">
      <dgm:prSet presAssocID="{BAB8972B-5462-4AA3-9170-6491C29E6BB0}" presName="rootConnector" presStyleLbl="node2" presStyleIdx="6" presStyleCnt="8"/>
      <dgm:spPr/>
    </dgm:pt>
    <dgm:pt modelId="{30C1A06A-495C-427B-ACE6-C0168B9C14EE}" type="pres">
      <dgm:prSet presAssocID="{BAB8972B-5462-4AA3-9170-6491C29E6BB0}" presName="hierChild4" presStyleCnt="0"/>
      <dgm:spPr/>
    </dgm:pt>
    <dgm:pt modelId="{191699AA-BFC4-4EF6-B988-09AB3B0FB89F}" type="pres">
      <dgm:prSet presAssocID="{677B8FC8-05B0-4E30-90DA-D759C9A18E94}" presName="Name37" presStyleLbl="parChTrans1D3" presStyleIdx="12" presStyleCnt="16"/>
      <dgm:spPr/>
    </dgm:pt>
    <dgm:pt modelId="{0E438D94-06C8-4EB4-B7EC-98E33763011B}" type="pres">
      <dgm:prSet presAssocID="{946ADDA9-15C5-4B09-8B77-E0DB5574216C}" presName="hierRoot2" presStyleCnt="0">
        <dgm:presLayoutVars>
          <dgm:hierBranch val="init"/>
        </dgm:presLayoutVars>
      </dgm:prSet>
      <dgm:spPr/>
    </dgm:pt>
    <dgm:pt modelId="{BE839BCF-367B-47E8-9824-3DD2C8A5CE65}" type="pres">
      <dgm:prSet presAssocID="{946ADDA9-15C5-4B09-8B77-E0DB5574216C}" presName="rootComposite" presStyleCnt="0"/>
      <dgm:spPr/>
    </dgm:pt>
    <dgm:pt modelId="{A402A89F-967F-43FC-B30F-32E2E1EC342B}" type="pres">
      <dgm:prSet presAssocID="{946ADDA9-15C5-4B09-8B77-E0DB5574216C}" presName="rootText" presStyleLbl="node3" presStyleIdx="12" presStyleCnt="16">
        <dgm:presLayoutVars>
          <dgm:chPref val="3"/>
        </dgm:presLayoutVars>
      </dgm:prSet>
      <dgm:spPr/>
    </dgm:pt>
    <dgm:pt modelId="{471C75C1-B26B-45DE-85BD-273E53FA757C}" type="pres">
      <dgm:prSet presAssocID="{946ADDA9-15C5-4B09-8B77-E0DB5574216C}" presName="rootConnector" presStyleLbl="node3" presStyleIdx="12" presStyleCnt="16"/>
      <dgm:spPr/>
    </dgm:pt>
    <dgm:pt modelId="{35EA5451-2371-4005-9A27-BC9533B1C296}" type="pres">
      <dgm:prSet presAssocID="{946ADDA9-15C5-4B09-8B77-E0DB5574216C}" presName="hierChild4" presStyleCnt="0"/>
      <dgm:spPr/>
    </dgm:pt>
    <dgm:pt modelId="{317B4D5A-3871-4C95-9A3B-D9BEC5D4A1A1}" type="pres">
      <dgm:prSet presAssocID="{946ADDA9-15C5-4B09-8B77-E0DB5574216C}" presName="hierChild5" presStyleCnt="0"/>
      <dgm:spPr/>
    </dgm:pt>
    <dgm:pt modelId="{07BB8B12-DDEE-4F69-A624-956026F5D7B0}" type="pres">
      <dgm:prSet presAssocID="{E3AAAC93-495C-4FEE-93C0-806508155D10}" presName="Name37" presStyleLbl="parChTrans1D3" presStyleIdx="13" presStyleCnt="16"/>
      <dgm:spPr/>
    </dgm:pt>
    <dgm:pt modelId="{CA5C71CF-8897-40F0-AE72-2E409A354460}" type="pres">
      <dgm:prSet presAssocID="{084B6956-5017-4C4A-A665-EAC1919A283A}" presName="hierRoot2" presStyleCnt="0">
        <dgm:presLayoutVars>
          <dgm:hierBranch val="init"/>
        </dgm:presLayoutVars>
      </dgm:prSet>
      <dgm:spPr/>
    </dgm:pt>
    <dgm:pt modelId="{A65F6F0F-5577-4E8E-A301-15286FCE7893}" type="pres">
      <dgm:prSet presAssocID="{084B6956-5017-4C4A-A665-EAC1919A283A}" presName="rootComposite" presStyleCnt="0"/>
      <dgm:spPr/>
    </dgm:pt>
    <dgm:pt modelId="{83205475-64D6-4DB9-ACD1-DB7F6D78A2D3}" type="pres">
      <dgm:prSet presAssocID="{084B6956-5017-4C4A-A665-EAC1919A283A}" presName="rootText" presStyleLbl="node3" presStyleIdx="13" presStyleCnt="16">
        <dgm:presLayoutVars>
          <dgm:chPref val="3"/>
        </dgm:presLayoutVars>
      </dgm:prSet>
      <dgm:spPr/>
    </dgm:pt>
    <dgm:pt modelId="{2924F8CC-1FD9-4AC0-ADC9-AF5368D1BF13}" type="pres">
      <dgm:prSet presAssocID="{084B6956-5017-4C4A-A665-EAC1919A283A}" presName="rootConnector" presStyleLbl="node3" presStyleIdx="13" presStyleCnt="16"/>
      <dgm:spPr/>
    </dgm:pt>
    <dgm:pt modelId="{0D30C73A-CBB2-41C8-9F60-7CCD310D12D0}" type="pres">
      <dgm:prSet presAssocID="{084B6956-5017-4C4A-A665-EAC1919A283A}" presName="hierChild4" presStyleCnt="0"/>
      <dgm:spPr/>
    </dgm:pt>
    <dgm:pt modelId="{298FE76C-7EF3-4B42-A595-956701FC5597}" type="pres">
      <dgm:prSet presAssocID="{084B6956-5017-4C4A-A665-EAC1919A283A}" presName="hierChild5" presStyleCnt="0"/>
      <dgm:spPr/>
    </dgm:pt>
    <dgm:pt modelId="{E3CB7DD6-1A20-4101-A18F-217E8E5A1495}" type="pres">
      <dgm:prSet presAssocID="{06FE7646-2FCF-4EB8-8FF4-AE416D03408E}" presName="Name37" presStyleLbl="parChTrans1D3" presStyleIdx="14" presStyleCnt="16"/>
      <dgm:spPr/>
    </dgm:pt>
    <dgm:pt modelId="{3A656514-7CAB-4861-9D71-DFC68DB3C715}" type="pres">
      <dgm:prSet presAssocID="{DA26B129-0FB4-44B0-BCC3-7755D1B4BF1C}" presName="hierRoot2" presStyleCnt="0">
        <dgm:presLayoutVars>
          <dgm:hierBranch val="init"/>
        </dgm:presLayoutVars>
      </dgm:prSet>
      <dgm:spPr/>
    </dgm:pt>
    <dgm:pt modelId="{A318123B-083B-4555-A389-D4EBB54357E4}" type="pres">
      <dgm:prSet presAssocID="{DA26B129-0FB4-44B0-BCC3-7755D1B4BF1C}" presName="rootComposite" presStyleCnt="0"/>
      <dgm:spPr/>
    </dgm:pt>
    <dgm:pt modelId="{3F9F28B2-B95D-4473-8864-C7C2C2502612}" type="pres">
      <dgm:prSet presAssocID="{DA26B129-0FB4-44B0-BCC3-7755D1B4BF1C}" presName="rootText" presStyleLbl="node3" presStyleIdx="14" presStyleCnt="16">
        <dgm:presLayoutVars>
          <dgm:chPref val="3"/>
        </dgm:presLayoutVars>
      </dgm:prSet>
      <dgm:spPr/>
    </dgm:pt>
    <dgm:pt modelId="{281AC2AC-C1AD-4BA8-AEAB-C672A89E8994}" type="pres">
      <dgm:prSet presAssocID="{DA26B129-0FB4-44B0-BCC3-7755D1B4BF1C}" presName="rootConnector" presStyleLbl="node3" presStyleIdx="14" presStyleCnt="16"/>
      <dgm:spPr/>
    </dgm:pt>
    <dgm:pt modelId="{02D6A95D-A7EA-4480-9D46-FA45237001C4}" type="pres">
      <dgm:prSet presAssocID="{DA26B129-0FB4-44B0-BCC3-7755D1B4BF1C}" presName="hierChild4" presStyleCnt="0"/>
      <dgm:spPr/>
    </dgm:pt>
    <dgm:pt modelId="{87D8A01E-C8AB-405C-BE52-27D830538235}" type="pres">
      <dgm:prSet presAssocID="{DA26B129-0FB4-44B0-BCC3-7755D1B4BF1C}" presName="hierChild5" presStyleCnt="0"/>
      <dgm:spPr/>
    </dgm:pt>
    <dgm:pt modelId="{214270C5-0868-49B0-A7E7-C30EF4FD88DE}" type="pres">
      <dgm:prSet presAssocID="{BAB8972B-5462-4AA3-9170-6491C29E6BB0}" presName="hierChild5" presStyleCnt="0"/>
      <dgm:spPr/>
    </dgm:pt>
    <dgm:pt modelId="{A830E2B3-FD6F-4311-928C-FAC0D7CB6672}" type="pres">
      <dgm:prSet presAssocID="{21D5DE5A-3806-4DEC-B6AD-B098E24CAE88}" presName="Name37" presStyleLbl="parChTrans1D2" presStyleIdx="7" presStyleCnt="9"/>
      <dgm:spPr/>
    </dgm:pt>
    <dgm:pt modelId="{D856C9F5-0F56-40CD-8F75-0D23115C9C98}" type="pres">
      <dgm:prSet presAssocID="{FEBE4B15-F3AA-427C-A844-D5412FF556DD}" presName="hierRoot2" presStyleCnt="0">
        <dgm:presLayoutVars>
          <dgm:hierBranch val="init"/>
        </dgm:presLayoutVars>
      </dgm:prSet>
      <dgm:spPr/>
    </dgm:pt>
    <dgm:pt modelId="{DD35B60C-C8C4-4775-B94D-93FBC6F3E476}" type="pres">
      <dgm:prSet presAssocID="{FEBE4B15-F3AA-427C-A844-D5412FF556DD}" presName="rootComposite" presStyleCnt="0"/>
      <dgm:spPr/>
    </dgm:pt>
    <dgm:pt modelId="{9114D00C-E8BE-40F5-A9F0-162FAD7A2DC3}" type="pres">
      <dgm:prSet presAssocID="{FEBE4B15-F3AA-427C-A844-D5412FF556DD}" presName="rootText" presStyleLbl="node2" presStyleIdx="7" presStyleCnt="8">
        <dgm:presLayoutVars>
          <dgm:chPref val="3"/>
        </dgm:presLayoutVars>
      </dgm:prSet>
      <dgm:spPr/>
    </dgm:pt>
    <dgm:pt modelId="{B5FEEA51-829F-434A-A057-5B7014E8B747}" type="pres">
      <dgm:prSet presAssocID="{FEBE4B15-F3AA-427C-A844-D5412FF556DD}" presName="rootConnector" presStyleLbl="node2" presStyleIdx="7" presStyleCnt="8"/>
      <dgm:spPr/>
    </dgm:pt>
    <dgm:pt modelId="{D4367B33-1364-4072-9AEE-0334F76F797A}" type="pres">
      <dgm:prSet presAssocID="{FEBE4B15-F3AA-427C-A844-D5412FF556DD}" presName="hierChild4" presStyleCnt="0"/>
      <dgm:spPr/>
    </dgm:pt>
    <dgm:pt modelId="{0EFB907E-736B-4665-B447-DE4749B2BD07}" type="pres">
      <dgm:prSet presAssocID="{FAC900BB-50B8-4787-986F-2B892BA75549}" presName="Name37" presStyleLbl="parChTrans1D3" presStyleIdx="15" presStyleCnt="16"/>
      <dgm:spPr/>
    </dgm:pt>
    <dgm:pt modelId="{D13086F9-52D9-4624-BF07-07EAECCCDB6E}" type="pres">
      <dgm:prSet presAssocID="{976E1F01-06DD-4752-B06F-314AAFB80F21}" presName="hierRoot2" presStyleCnt="0">
        <dgm:presLayoutVars>
          <dgm:hierBranch val="init"/>
        </dgm:presLayoutVars>
      </dgm:prSet>
      <dgm:spPr/>
    </dgm:pt>
    <dgm:pt modelId="{BFA9D002-C67A-409E-85F2-743DB427D255}" type="pres">
      <dgm:prSet presAssocID="{976E1F01-06DD-4752-B06F-314AAFB80F21}" presName="rootComposite" presStyleCnt="0"/>
      <dgm:spPr/>
    </dgm:pt>
    <dgm:pt modelId="{4EB32200-7282-400A-AD2E-949134688107}" type="pres">
      <dgm:prSet presAssocID="{976E1F01-06DD-4752-B06F-314AAFB80F21}" presName="rootText" presStyleLbl="node3" presStyleIdx="15" presStyleCnt="16">
        <dgm:presLayoutVars>
          <dgm:chPref val="3"/>
        </dgm:presLayoutVars>
      </dgm:prSet>
      <dgm:spPr/>
    </dgm:pt>
    <dgm:pt modelId="{A675C045-A4B5-4AED-9FFE-9F8300C0BEAC}" type="pres">
      <dgm:prSet presAssocID="{976E1F01-06DD-4752-B06F-314AAFB80F21}" presName="rootConnector" presStyleLbl="node3" presStyleIdx="15" presStyleCnt="16"/>
      <dgm:spPr/>
    </dgm:pt>
    <dgm:pt modelId="{AEC23ECF-59CF-4EF4-8371-C13F6B10A5FF}" type="pres">
      <dgm:prSet presAssocID="{976E1F01-06DD-4752-B06F-314AAFB80F21}" presName="hierChild4" presStyleCnt="0"/>
      <dgm:spPr/>
    </dgm:pt>
    <dgm:pt modelId="{6FD4763A-228E-44C6-A08F-EC990799B3AD}" type="pres">
      <dgm:prSet presAssocID="{976E1F01-06DD-4752-B06F-314AAFB80F21}" presName="hierChild5" presStyleCnt="0"/>
      <dgm:spPr/>
    </dgm:pt>
    <dgm:pt modelId="{F22A01C6-B8A9-48D2-AB87-5C50F85E9940}" type="pres">
      <dgm:prSet presAssocID="{FEBE4B15-F3AA-427C-A844-D5412FF556DD}" presName="hierChild5" presStyleCnt="0"/>
      <dgm:spPr/>
    </dgm:pt>
    <dgm:pt modelId="{B5CDFAC9-4243-4BA6-9CE1-3EB40388D493}" type="pres">
      <dgm:prSet presAssocID="{84089C4B-21F6-458F-BBDA-946A45DD8515}" presName="hierChild3" presStyleCnt="0"/>
      <dgm:spPr/>
    </dgm:pt>
    <dgm:pt modelId="{54581B62-DDCA-406F-8AC2-13D1DCBB30CE}" type="pres">
      <dgm:prSet presAssocID="{8C8ACC68-0D92-4B54-8642-CA094316D76F}" presName="Name111" presStyleLbl="parChTrans1D2" presStyleIdx="8" presStyleCnt="9"/>
      <dgm:spPr/>
    </dgm:pt>
    <dgm:pt modelId="{17B60B05-2DA8-445B-A78D-4C2B2639541B}" type="pres">
      <dgm:prSet presAssocID="{F644A7B1-8E6A-4107-955C-F4BB74C950B5}" presName="hierRoot3" presStyleCnt="0">
        <dgm:presLayoutVars>
          <dgm:hierBranch val="init"/>
        </dgm:presLayoutVars>
      </dgm:prSet>
      <dgm:spPr/>
    </dgm:pt>
    <dgm:pt modelId="{5249F9A0-BE7C-4348-BB27-BAC6527CD974}" type="pres">
      <dgm:prSet presAssocID="{F644A7B1-8E6A-4107-955C-F4BB74C950B5}" presName="rootComposite3" presStyleCnt="0"/>
      <dgm:spPr/>
    </dgm:pt>
    <dgm:pt modelId="{AEDBE6CB-2E17-44CF-A673-498DCFD484E1}" type="pres">
      <dgm:prSet presAssocID="{F644A7B1-8E6A-4107-955C-F4BB74C950B5}" presName="rootText3" presStyleLbl="asst1" presStyleIdx="0" presStyleCnt="1">
        <dgm:presLayoutVars>
          <dgm:chPref val="3"/>
        </dgm:presLayoutVars>
      </dgm:prSet>
      <dgm:spPr/>
    </dgm:pt>
    <dgm:pt modelId="{60F10AE8-C1A8-4B53-9AD1-8E5493439109}" type="pres">
      <dgm:prSet presAssocID="{F644A7B1-8E6A-4107-955C-F4BB74C950B5}" presName="rootConnector3" presStyleLbl="asst1" presStyleIdx="0" presStyleCnt="1"/>
      <dgm:spPr/>
    </dgm:pt>
    <dgm:pt modelId="{83E8C8DF-E1AA-45FB-8C3B-C3451759BA91}" type="pres">
      <dgm:prSet presAssocID="{F644A7B1-8E6A-4107-955C-F4BB74C950B5}" presName="hierChild6" presStyleCnt="0"/>
      <dgm:spPr/>
    </dgm:pt>
    <dgm:pt modelId="{E9D8F7ED-6B3D-4452-BE3A-02AF41D8DD15}" type="pres">
      <dgm:prSet presAssocID="{F644A7B1-8E6A-4107-955C-F4BB74C950B5}" presName="hierChild7" presStyleCnt="0"/>
      <dgm:spPr/>
    </dgm:pt>
  </dgm:ptLst>
  <dgm:cxnLst>
    <dgm:cxn modelId="{F3435703-069C-4083-AFED-D428F15DA10A}" srcId="{61257FA7-8790-4D16-8607-B53B1F7B88DC}" destId="{E68DA2F0-84F7-4F5E-BB67-174C07E77FCB}" srcOrd="0" destOrd="0" parTransId="{5C918835-D36B-4F0B-868C-E7C5B1CCAFE0}" sibTransId="{C82E9819-D7EE-4176-90DE-417C658BDC12}"/>
    <dgm:cxn modelId="{D2DC1505-A596-4625-84A7-72D99859AA0A}" type="presOf" srcId="{120BCC21-0F07-4A2D-9DEF-730EDD9FD7A7}" destId="{92B0101D-0AD7-41A6-B7D4-F5E8695B9B99}" srcOrd="1" destOrd="0" presId="urn:microsoft.com/office/officeart/2005/8/layout/orgChart1"/>
    <dgm:cxn modelId="{755CD005-A744-4D78-BFEA-435882247370}" type="presOf" srcId="{7C5A4A3F-3944-4056-BBB8-653C65A0D05F}" destId="{8EBA209C-5249-4C77-8CE6-CA542143A7E4}" srcOrd="0" destOrd="0" presId="urn:microsoft.com/office/officeart/2005/8/layout/orgChart1"/>
    <dgm:cxn modelId="{5A005007-8B0D-4382-997A-9B010CD53410}" type="presOf" srcId="{84089C4B-21F6-458F-BBDA-946A45DD8515}" destId="{50443DA2-FD8B-492B-8F5C-731014509B23}" srcOrd="0" destOrd="0" presId="urn:microsoft.com/office/officeart/2005/8/layout/orgChart1"/>
    <dgm:cxn modelId="{8DABB50D-CC67-4CFB-9EBD-7289AC765BA2}" type="presOf" srcId="{B8F96E05-BFB2-4FA6-8380-1FED16824EF7}" destId="{5AE6651A-88FD-4519-964C-AAE345517729}" srcOrd="1" destOrd="0" presId="urn:microsoft.com/office/officeart/2005/8/layout/orgChart1"/>
    <dgm:cxn modelId="{F378AD11-5E72-4CD3-B3CA-8E179FF0D2FF}" type="presOf" srcId="{1CD25F4E-57A5-4BBF-8063-712EECE0189C}" destId="{A744B4EF-9F7F-4A4F-B34F-E1C4D7FCDC38}" srcOrd="0" destOrd="0" presId="urn:microsoft.com/office/officeart/2005/8/layout/orgChart1"/>
    <dgm:cxn modelId="{8304EE11-1027-4805-8701-6BE661DBE775}" srcId="{BAB8972B-5462-4AA3-9170-6491C29E6BB0}" destId="{946ADDA9-15C5-4B09-8B77-E0DB5574216C}" srcOrd="0" destOrd="0" parTransId="{677B8FC8-05B0-4E30-90DA-D759C9A18E94}" sibTransId="{504F9781-FBE9-4E8C-AE12-CCCF5D76745A}"/>
    <dgm:cxn modelId="{CAF1F512-6583-4B32-922C-113EA9D0D900}" type="presOf" srcId="{F04FAD92-4F86-440B-B93D-2EAD57A41FBA}" destId="{9477F54D-273E-43DD-9F69-C0CCA9A8B462}" srcOrd="0" destOrd="0" presId="urn:microsoft.com/office/officeart/2005/8/layout/orgChart1"/>
    <dgm:cxn modelId="{FB401115-97FB-4150-B8E9-95D0EF87B7C0}" type="presOf" srcId="{462DB503-E25C-4696-A149-8E6FA1EFD091}" destId="{90E29DC9-E6EC-415B-96A5-1AD118C5D66C}" srcOrd="0" destOrd="0" presId="urn:microsoft.com/office/officeart/2005/8/layout/orgChart1"/>
    <dgm:cxn modelId="{8EBCB417-E4E3-4596-AB55-48019EA7E09D}" type="presOf" srcId="{1BCEFD90-D990-4623-B730-B39C9AB98871}" destId="{1EC460ED-20A4-42E1-8924-F4A1C52293CB}" srcOrd="0" destOrd="0" presId="urn:microsoft.com/office/officeart/2005/8/layout/orgChart1"/>
    <dgm:cxn modelId="{676A6218-F9E2-45A4-BEE9-5B72BF2856BF}" type="presOf" srcId="{937A90D1-38B8-4295-A255-338A39A8EF9E}" destId="{06E2EACE-62B8-4499-BF0D-96D831B3F7B4}" srcOrd="0" destOrd="0" presId="urn:microsoft.com/office/officeart/2005/8/layout/orgChart1"/>
    <dgm:cxn modelId="{EC949A1A-5E8B-4BFB-9AD2-9DD554E2BCD3}" type="presOf" srcId="{94B9CE77-3248-48B2-A561-D76C0BCD63CB}" destId="{C7BEACFB-773C-42DE-8374-5540006B7AAC}" srcOrd="0" destOrd="0" presId="urn:microsoft.com/office/officeart/2005/8/layout/orgChart1"/>
    <dgm:cxn modelId="{CDAF3F1E-CF75-4FD7-9E10-3D49BCB99CA2}" srcId="{BAB8972B-5462-4AA3-9170-6491C29E6BB0}" destId="{084B6956-5017-4C4A-A665-EAC1919A283A}" srcOrd="1" destOrd="0" parTransId="{E3AAAC93-495C-4FEE-93C0-806508155D10}" sibTransId="{BADDDFA6-671D-429D-BA29-0B79507C2CEC}"/>
    <dgm:cxn modelId="{984AB71E-BB03-42B2-9EE4-EB02366422A1}" type="presOf" srcId="{4991627B-6946-4A4F-B946-A7BB1E712C79}" destId="{28F8AA3E-A10F-4C03-9D81-5B2EACD42BFB}" srcOrd="0" destOrd="0" presId="urn:microsoft.com/office/officeart/2005/8/layout/orgChart1"/>
    <dgm:cxn modelId="{C7543F22-8F3E-4898-929B-FCA7E6FD394E}" type="presOf" srcId="{DA26B129-0FB4-44B0-BCC3-7755D1B4BF1C}" destId="{281AC2AC-C1AD-4BA8-AEAB-C672A89E8994}" srcOrd="1" destOrd="0" presId="urn:microsoft.com/office/officeart/2005/8/layout/orgChart1"/>
    <dgm:cxn modelId="{47005029-7928-4D01-91C4-486EE5A3FC5C}" type="presOf" srcId="{FF027081-7EDB-4E45-89B7-8A34864B7FE7}" destId="{1C008213-8018-4DD1-8A21-CE89BA3566D4}" srcOrd="0" destOrd="0" presId="urn:microsoft.com/office/officeart/2005/8/layout/orgChart1"/>
    <dgm:cxn modelId="{976EB82A-25DD-44F0-98CA-6A2DA0F77EF0}" type="presOf" srcId="{C1D8419A-A8FE-45AE-B117-34518B295518}" destId="{DCE80C56-958D-4791-8AAD-C0ADC59BE737}" srcOrd="0" destOrd="0" presId="urn:microsoft.com/office/officeart/2005/8/layout/orgChart1"/>
    <dgm:cxn modelId="{B4B6982B-09A0-48E1-B0AF-A5CBADAFC468}" type="presOf" srcId="{E5918474-0F74-4CF1-A27C-0DE3726F88A2}" destId="{26B209CA-7103-4D69-953E-FE92B137D6E9}" srcOrd="0" destOrd="0" presId="urn:microsoft.com/office/officeart/2005/8/layout/orgChart1"/>
    <dgm:cxn modelId="{7D4CBB2C-C2AE-4C78-AADB-DFD451A79FC3}" type="presOf" srcId="{FEBE4B15-F3AA-427C-A844-D5412FF556DD}" destId="{B5FEEA51-829F-434A-A057-5B7014E8B747}" srcOrd="1" destOrd="0" presId="urn:microsoft.com/office/officeart/2005/8/layout/orgChart1"/>
    <dgm:cxn modelId="{BF1ED730-0AE6-4E82-890D-0375D2272E34}" type="presOf" srcId="{BA8AB038-6082-42CA-BED8-940067B929BE}" destId="{E8B034D6-003B-4D12-BD6C-85DE455C746A}" srcOrd="0" destOrd="0" presId="urn:microsoft.com/office/officeart/2005/8/layout/orgChart1"/>
    <dgm:cxn modelId="{9B0FBC31-7B06-49B9-98E5-BDB15269F13C}" srcId="{F04FAD92-4F86-440B-B93D-2EAD57A41FBA}" destId="{BC5A2E47-B512-439C-A151-A2572C05AC59}" srcOrd="0" destOrd="0" parTransId="{4991627B-6946-4A4F-B946-A7BB1E712C79}" sibTransId="{8BB7F839-C2C1-49F4-8270-DD959652BEF7}"/>
    <dgm:cxn modelId="{9C579235-8751-4D8B-A308-7FF16C2EA5DD}" type="presOf" srcId="{68118AF9-8486-499A-BE23-7529DE5BF036}" destId="{951DC203-719C-493B-86DF-F93BF5D1CFAA}" srcOrd="0" destOrd="0" presId="urn:microsoft.com/office/officeart/2005/8/layout/orgChart1"/>
    <dgm:cxn modelId="{F026833C-8C60-4FB3-A0F3-6A2DD4A61A41}" type="presOf" srcId="{CA8940C6-EC48-454C-A4BF-E2D7DA9F0065}" destId="{C577206D-7FEC-4C0B-8A33-D85316F829D2}" srcOrd="0" destOrd="0" presId="urn:microsoft.com/office/officeart/2005/8/layout/orgChart1"/>
    <dgm:cxn modelId="{50C9E13D-AF9E-45BD-8DE2-8958F1BAA30D}" type="presOf" srcId="{AE0AF4C9-67C4-4C5C-B92F-09B658911367}" destId="{E0CFE48C-678D-4B28-96E4-D6B3B3A2008D}" srcOrd="0" destOrd="0" presId="urn:microsoft.com/office/officeart/2005/8/layout/orgChart1"/>
    <dgm:cxn modelId="{A7519240-D09B-4E18-95A4-625E02E6AB6E}" srcId="{BAB8972B-5462-4AA3-9170-6491C29E6BB0}" destId="{DA26B129-0FB4-44B0-BCC3-7755D1B4BF1C}" srcOrd="2" destOrd="0" parTransId="{06FE7646-2FCF-4EB8-8FF4-AE416D03408E}" sibTransId="{3F9EA510-74E6-4E79-B986-E5E52C1DD34F}"/>
    <dgm:cxn modelId="{352ED940-DBCA-4D70-867B-AF81A3F10074}" srcId="{61257FA7-8790-4D16-8607-B53B1F7B88DC}" destId="{BA8AB038-6082-42CA-BED8-940067B929BE}" srcOrd="1" destOrd="0" parTransId="{CA8940C6-EC48-454C-A4BF-E2D7DA9F0065}" sibTransId="{765E5B39-A4D0-4E65-80EC-F89C45B10EAB}"/>
    <dgm:cxn modelId="{5D8A345D-719F-4A68-B244-EC1BE2A9B19A}" srcId="{84089C4B-21F6-458F-BBDA-946A45DD8515}" destId="{FEBE4B15-F3AA-427C-A844-D5412FF556DD}" srcOrd="8" destOrd="0" parTransId="{21D5DE5A-3806-4DEC-B6AD-B098E24CAE88}" sibTransId="{B527053C-4E6D-47EC-9583-1AB5FFE7CB53}"/>
    <dgm:cxn modelId="{9F13755D-BFA2-428E-8A8A-E3E968ABF9CA}" type="presOf" srcId="{197AC122-C30E-4754-8F83-149307F97C36}" destId="{5DB4A12F-354F-4991-88D1-AB48A36146F7}" srcOrd="0" destOrd="0" presId="urn:microsoft.com/office/officeart/2005/8/layout/orgChart1"/>
    <dgm:cxn modelId="{CEFAE85E-4651-43EC-AE2B-4591ADE4F47F}" type="presOf" srcId="{FF027081-7EDB-4E45-89B7-8A34864B7FE7}" destId="{FD9ACEAC-2E71-4788-AA97-81451A2071F6}" srcOrd="1" destOrd="0" presId="urn:microsoft.com/office/officeart/2005/8/layout/orgChart1"/>
    <dgm:cxn modelId="{23D1B55F-81CB-49A4-91A5-CB2675C8E02E}" srcId="{AE0AF4C9-67C4-4C5C-B92F-09B658911367}" destId="{845982E4-D0E6-4661-B128-0869266BA280}" srcOrd="1" destOrd="0" parTransId="{7C5A4A3F-3944-4056-BBB8-653C65A0D05F}" sibTransId="{6D87348E-8E4F-4252-A78E-11299221B143}"/>
    <dgm:cxn modelId="{45896360-1AE8-416A-8989-BB73B5B6460C}" srcId="{AE0AF4C9-67C4-4C5C-B92F-09B658911367}" destId="{A84FBB19-44A0-4F17-82E6-A15C9520C015}" srcOrd="2" destOrd="0" parTransId="{197AC122-C30E-4754-8F83-149307F97C36}" sibTransId="{9EDECD67-E7AC-464E-A056-7D58671EBE08}"/>
    <dgm:cxn modelId="{90500541-F4FB-4F3B-8E7C-5D81B4E68ECE}" type="presOf" srcId="{21D5DE5A-3806-4DEC-B6AD-B098E24CAE88}" destId="{A830E2B3-FD6F-4311-928C-FAC0D7CB6672}" srcOrd="0" destOrd="0" presId="urn:microsoft.com/office/officeart/2005/8/layout/orgChart1"/>
    <dgm:cxn modelId="{00193443-EA50-43A2-B555-AED013F91D69}" type="presOf" srcId="{547D34D1-6C26-4775-B0F7-E6E2B9FB8A3E}" destId="{F96565F0-DC38-4E48-B99C-C6E7747CE086}" srcOrd="1" destOrd="0" presId="urn:microsoft.com/office/officeart/2005/8/layout/orgChart1"/>
    <dgm:cxn modelId="{A73DB343-21AF-4C5B-9185-4FC87476EA72}" type="presOf" srcId="{D32BBDF5-9AE5-42AA-B47F-7E5F92B6B02C}" destId="{BD64CB06-C5E6-4F40-8CB1-9E6D0A612161}" srcOrd="1" destOrd="0" presId="urn:microsoft.com/office/officeart/2005/8/layout/orgChart1"/>
    <dgm:cxn modelId="{34CD2444-D240-4913-907D-45A369134FF4}" type="presOf" srcId="{72790AEE-61EE-463A-9030-2ADF0F83F27F}" destId="{F5DC5ABE-36F2-4445-8034-DD935D689EF6}" srcOrd="0" destOrd="0" presId="urn:microsoft.com/office/officeart/2005/8/layout/orgChart1"/>
    <dgm:cxn modelId="{B65A5645-9BC4-410D-8C6F-B8303755B6D0}" srcId="{1CD25F4E-57A5-4BBF-8063-712EECE0189C}" destId="{84089C4B-21F6-458F-BBDA-946A45DD8515}" srcOrd="0" destOrd="0" parTransId="{0D83B87D-4770-4512-81B6-8FA1BBAE525D}" sibTransId="{D8B6FAD8-BD65-4F09-ACCB-2458998460F3}"/>
    <dgm:cxn modelId="{6A2AE065-3D72-4329-92CB-E258D4474646}" type="presOf" srcId="{8C8ACC68-0D92-4B54-8642-CA094316D76F}" destId="{54581B62-DDCA-406F-8AC2-13D1DCBB30CE}" srcOrd="0" destOrd="0" presId="urn:microsoft.com/office/officeart/2005/8/layout/orgChart1"/>
    <dgm:cxn modelId="{1B788567-D207-4EF7-887A-2D5C2586FD1F}" type="presOf" srcId="{976E1F01-06DD-4752-B06F-314AAFB80F21}" destId="{A675C045-A4B5-4AED-9FFE-9F8300C0BEAC}" srcOrd="1" destOrd="0" presId="urn:microsoft.com/office/officeart/2005/8/layout/orgChart1"/>
    <dgm:cxn modelId="{CBF1E747-8520-4747-AD28-628D186F8E1E}" type="presOf" srcId="{61257FA7-8790-4D16-8607-B53B1F7B88DC}" destId="{143CCA61-6B4F-4948-8D66-A54A6EA279F2}" srcOrd="0" destOrd="0" presId="urn:microsoft.com/office/officeart/2005/8/layout/orgChart1"/>
    <dgm:cxn modelId="{460F0968-09F7-427A-BE82-96383E1A7187}" type="presOf" srcId="{677B8FC8-05B0-4E30-90DA-D759C9A18E94}" destId="{191699AA-BFC4-4EF6-B988-09AB3B0FB89F}" srcOrd="0" destOrd="0" presId="urn:microsoft.com/office/officeart/2005/8/layout/orgChart1"/>
    <dgm:cxn modelId="{29118769-F30B-4D3C-96C7-FF117F1848CD}" type="presOf" srcId="{BAB8972B-5462-4AA3-9170-6491C29E6BB0}" destId="{070A1CF2-E2EA-44AA-B736-49A93AA0A435}" srcOrd="1" destOrd="0" presId="urn:microsoft.com/office/officeart/2005/8/layout/orgChart1"/>
    <dgm:cxn modelId="{2490A76A-76AF-4532-9964-2A36CA60B4D3}" type="presOf" srcId="{A7FB1E63-6825-45E7-A645-2F876624366F}" destId="{A5B27949-5650-42EC-8DCA-7429F9F29389}" srcOrd="0" destOrd="0" presId="urn:microsoft.com/office/officeart/2005/8/layout/orgChart1"/>
    <dgm:cxn modelId="{8986C56A-5E65-460E-AE45-DD0B901F14F1}" srcId="{84089C4B-21F6-458F-BBDA-946A45DD8515}" destId="{AE0AF4C9-67C4-4C5C-B92F-09B658911367}" srcOrd="1" destOrd="0" parTransId="{7BE25DE4-5964-4050-996A-0A4FE5BD1ADF}" sibTransId="{43A46222-34D7-477D-9486-DAF9D55B1E21}"/>
    <dgm:cxn modelId="{ADBB3B6D-716D-442F-84D5-F410403B989C}" type="presOf" srcId="{E68DA2F0-84F7-4F5E-BB67-174C07E77FCB}" destId="{55478507-400D-4272-981D-2C25A4AAD05F}" srcOrd="0" destOrd="0" presId="urn:microsoft.com/office/officeart/2005/8/layout/orgChart1"/>
    <dgm:cxn modelId="{FD045B6E-A0A7-40B6-925C-6F7FBDA8530B}" srcId="{84089C4B-21F6-458F-BBDA-946A45DD8515}" destId="{BAB8972B-5462-4AA3-9170-6491C29E6BB0}" srcOrd="7" destOrd="0" parTransId="{68118AF9-8486-499A-BE23-7529DE5BF036}" sibTransId="{BAFE982A-3E79-4348-813F-EEAE87273676}"/>
    <dgm:cxn modelId="{D259DF6E-ABDD-4920-8E5C-D7E772C9F8C2}" type="presOf" srcId="{976E1F01-06DD-4752-B06F-314AAFB80F21}" destId="{4EB32200-7282-400A-AD2E-949134688107}" srcOrd="0" destOrd="0" presId="urn:microsoft.com/office/officeart/2005/8/layout/orgChart1"/>
    <dgm:cxn modelId="{8F966B70-EE8C-450F-809A-C147512B6541}" srcId="{84089C4B-21F6-458F-BBDA-946A45DD8515}" destId="{F644A7B1-8E6A-4107-955C-F4BB74C950B5}" srcOrd="0" destOrd="0" parTransId="{8C8ACC68-0D92-4B54-8642-CA094316D76F}" sibTransId="{9ADDBF96-A016-48B9-8445-F9C52408F3BF}"/>
    <dgm:cxn modelId="{18D8F150-D604-490F-8E1A-12A534C7BE9A}" srcId="{FF027081-7EDB-4E45-89B7-8A34864B7FE7}" destId="{547D34D1-6C26-4775-B0F7-E6E2B9FB8A3E}" srcOrd="0" destOrd="0" parTransId="{C1D8419A-A8FE-45AE-B117-34518B295518}" sibTransId="{CE05CF56-BC6A-4EE9-94DD-612AD845FF9E}"/>
    <dgm:cxn modelId="{03473771-1BC0-48BE-B196-77939F0F2B94}" srcId="{C78396CA-96B0-477B-A212-8D714E4FED7E}" destId="{D32BBDF5-9AE5-42AA-B47F-7E5F92B6B02C}" srcOrd="0" destOrd="0" parTransId="{E4ACF64D-8169-4BB2-BB99-C273CC4E5CA6}" sibTransId="{0B26F3B0-1ED3-4772-8523-7BDC850978D5}"/>
    <dgm:cxn modelId="{2E387871-0771-4483-A0E6-33282AF6EB37}" type="presOf" srcId="{FAC900BB-50B8-4787-986F-2B892BA75549}" destId="{0EFB907E-736B-4665-B447-DE4749B2BD07}" srcOrd="0" destOrd="0" presId="urn:microsoft.com/office/officeart/2005/8/layout/orgChart1"/>
    <dgm:cxn modelId="{C3718471-AAA8-4024-BB7F-65D7B6890908}" type="presOf" srcId="{BAB8972B-5462-4AA3-9170-6491C29E6BB0}" destId="{C548975F-12CB-469C-9285-DBEE7EBCEF08}" srcOrd="0" destOrd="0" presId="urn:microsoft.com/office/officeart/2005/8/layout/orgChart1"/>
    <dgm:cxn modelId="{A882CC51-5775-4E1D-B622-5EC8972AB6DA}" type="presOf" srcId="{A84FBB19-44A0-4F17-82E6-A15C9520C015}" destId="{0891EADC-4E99-46D1-B23D-843D718C04B7}" srcOrd="0" destOrd="0" presId="urn:microsoft.com/office/officeart/2005/8/layout/orgChart1"/>
    <dgm:cxn modelId="{970F5472-DDDB-441A-AD5E-CF5E69F13073}" type="presOf" srcId="{BC5A2E47-B512-439C-A151-A2572C05AC59}" destId="{3A17ED77-91FD-4561-BE51-F2A818C24A6B}" srcOrd="0" destOrd="0" presId="urn:microsoft.com/office/officeart/2005/8/layout/orgChart1"/>
    <dgm:cxn modelId="{968EBB53-F17B-43BD-BFD1-1EDE11BC2D40}" srcId="{AE0AF4C9-67C4-4C5C-B92F-09B658911367}" destId="{B8F96E05-BFB2-4FA6-8380-1FED16824EF7}" srcOrd="0" destOrd="0" parTransId="{E5918474-0F74-4CF1-A27C-0DE3726F88A2}" sibTransId="{8ADA1ABE-E4F7-4ED4-88B3-FFBEC393800E}"/>
    <dgm:cxn modelId="{836B0A54-865B-46AC-A31D-CACC0D7E8CA2}" type="presOf" srcId="{845982E4-D0E6-4661-B128-0869266BA280}" destId="{AB0ED4B7-FDE8-4B1D-BDC2-7AB80550B20F}" srcOrd="1" destOrd="0" presId="urn:microsoft.com/office/officeart/2005/8/layout/orgChart1"/>
    <dgm:cxn modelId="{03B27574-7303-4B7D-BAD0-869F6A907D31}" type="presOf" srcId="{B5702353-8948-4E94-9208-3F8B96A3CCC1}" destId="{A69E0D11-DC24-4636-B409-02F2C3907B7E}" srcOrd="0" destOrd="0" presId="urn:microsoft.com/office/officeart/2005/8/layout/orgChart1"/>
    <dgm:cxn modelId="{A2C0C956-534B-4689-8655-FAE1F026736A}" type="presOf" srcId="{084B6956-5017-4C4A-A665-EAC1919A283A}" destId="{2924F8CC-1FD9-4AC0-ADC9-AF5368D1BF13}" srcOrd="1" destOrd="0" presId="urn:microsoft.com/office/officeart/2005/8/layout/orgChart1"/>
    <dgm:cxn modelId="{7308FE56-43FE-4321-8BB1-C79CE480FC01}" type="presOf" srcId="{462DB503-E25C-4696-A149-8E6FA1EFD091}" destId="{39C08DDB-FE02-4711-80E0-FB002A9A94CC}" srcOrd="1" destOrd="0" presId="urn:microsoft.com/office/officeart/2005/8/layout/orgChart1"/>
    <dgm:cxn modelId="{D1303B57-F1F8-4E18-BBA2-615956CA2210}" type="presOf" srcId="{E582D7AC-F573-4A18-AE93-03706C2F3A80}" destId="{008C4976-2DC9-4257-B5C0-EEF6FD7C1C4B}" srcOrd="0" destOrd="0" presId="urn:microsoft.com/office/officeart/2005/8/layout/orgChart1"/>
    <dgm:cxn modelId="{F76EBE78-5CD1-4A87-A90A-D413B12A7D12}" type="presOf" srcId="{F644A7B1-8E6A-4107-955C-F4BB74C950B5}" destId="{60F10AE8-C1A8-4B53-9AD1-8E5493439109}" srcOrd="1" destOrd="0" presId="urn:microsoft.com/office/officeart/2005/8/layout/orgChart1"/>
    <dgm:cxn modelId="{255B2359-A0F3-4837-8ECD-3A16E7262C74}" type="presOf" srcId="{B5702353-8948-4E94-9208-3F8B96A3CCC1}" destId="{188EEABE-E55C-4F7D-AB66-AE7B74F26CD1}" srcOrd="1" destOrd="0" presId="urn:microsoft.com/office/officeart/2005/8/layout/orgChart1"/>
    <dgm:cxn modelId="{992A7959-B5FA-413D-8309-785EFE7CF804}" type="presOf" srcId="{547D34D1-6C26-4775-B0F7-E6E2B9FB8A3E}" destId="{DF9AC1C7-B757-495C-AFB3-188FEA92D05E}" srcOrd="0" destOrd="0" presId="urn:microsoft.com/office/officeart/2005/8/layout/orgChart1"/>
    <dgm:cxn modelId="{F7A7D97A-3FBF-4642-AEA2-D3BF6193BB69}" type="presOf" srcId="{F04FAD92-4F86-440B-B93D-2EAD57A41FBA}" destId="{A670F638-3ABD-4CB4-8EE0-054D41695F1B}" srcOrd="1" destOrd="0" presId="urn:microsoft.com/office/officeart/2005/8/layout/orgChart1"/>
    <dgm:cxn modelId="{D986707C-3114-4A95-93C4-5CA2B0C457AB}" srcId="{61257FA7-8790-4D16-8607-B53B1F7B88DC}" destId="{B5702353-8948-4E94-9208-3F8B96A3CCC1}" srcOrd="3" destOrd="0" parTransId="{1BCEFD90-D990-4623-B730-B39C9AB98871}" sibTransId="{8FBB6E46-2BCF-447D-A479-DF01760D07B9}"/>
    <dgm:cxn modelId="{08FDCE7E-B902-4CAB-AF35-CBE45382AF38}" type="presOf" srcId="{A84FBB19-44A0-4F17-82E6-A15C9520C015}" destId="{23F089CF-086F-4367-AE9B-7A10C25DC9E1}" srcOrd="1" destOrd="0" presId="urn:microsoft.com/office/officeart/2005/8/layout/orgChart1"/>
    <dgm:cxn modelId="{4537EF7E-BBA3-4B91-9D08-78A0814DB04D}" type="presOf" srcId="{3C932836-4C5E-4CC2-92CB-CF03480B4086}" destId="{27E239A0-383F-47A9-A200-6BD85A5ED5A3}" srcOrd="0" destOrd="0" presId="urn:microsoft.com/office/officeart/2005/8/layout/orgChart1"/>
    <dgm:cxn modelId="{68BD357F-8CBC-4DB6-9E12-234FCA5D3340}" type="presOf" srcId="{E3AAAC93-495C-4FEE-93C0-806508155D10}" destId="{07BB8B12-DDEE-4F69-A624-956026F5D7B0}" srcOrd="0" destOrd="0" presId="urn:microsoft.com/office/officeart/2005/8/layout/orgChart1"/>
    <dgm:cxn modelId="{52A8CC80-8B40-43B4-9574-6860E3C8EFFD}" type="presOf" srcId="{DA26B129-0FB4-44B0-BCC3-7755D1B4BF1C}" destId="{3F9F28B2-B95D-4473-8864-C7C2C2502612}" srcOrd="0" destOrd="0" presId="urn:microsoft.com/office/officeart/2005/8/layout/orgChart1"/>
    <dgm:cxn modelId="{6F33D982-C701-4A22-8F89-A1C2FEB534ED}" srcId="{462DB503-E25C-4696-A149-8E6FA1EFD091}" destId="{A7FB1E63-6825-45E7-A645-2F876624366F}" srcOrd="1" destOrd="0" parTransId="{E582D7AC-F573-4A18-AE93-03706C2F3A80}" sibTransId="{7FAADEBF-CA9A-4F0C-B2BB-69E1B287FFD5}"/>
    <dgm:cxn modelId="{F91DF084-6403-4914-8728-6C8E60874245}" type="presOf" srcId="{F644A7B1-8E6A-4107-955C-F4BB74C950B5}" destId="{AEDBE6CB-2E17-44CF-A673-498DCFD484E1}" srcOrd="0" destOrd="0" presId="urn:microsoft.com/office/officeart/2005/8/layout/orgChart1"/>
    <dgm:cxn modelId="{39B68E86-F354-4260-85AB-0B9CB678A3CE}" srcId="{84089C4B-21F6-458F-BBDA-946A45DD8515}" destId="{F04FAD92-4F86-440B-B93D-2EAD57A41FBA}" srcOrd="5" destOrd="0" parTransId="{937A90D1-38B8-4295-A255-338A39A8EF9E}" sibTransId="{2577FE61-BA50-4A80-AF19-5013BF138C13}"/>
    <dgm:cxn modelId="{EE137788-9D68-421D-8D1D-420FA5940077}" type="presOf" srcId="{084B6956-5017-4C4A-A665-EAC1919A283A}" destId="{83205475-64D6-4DB9-ACD1-DB7F6D78A2D3}" srcOrd="0" destOrd="0" presId="urn:microsoft.com/office/officeart/2005/8/layout/orgChart1"/>
    <dgm:cxn modelId="{05CDE08A-7C86-4572-9780-CB82F726373E}" srcId="{84089C4B-21F6-458F-BBDA-946A45DD8515}" destId="{462DB503-E25C-4696-A149-8E6FA1EFD091}" srcOrd="4" destOrd="0" parTransId="{41A26345-B2BD-4BDC-BA09-FF83E460E164}" sibTransId="{E74F5B58-9A93-4B59-959C-5DA845D41D62}"/>
    <dgm:cxn modelId="{882FA795-8005-451B-AE00-134D098809ED}" type="presOf" srcId="{61257FA7-8790-4D16-8607-B53B1F7B88DC}" destId="{5DEBC28A-76D9-4594-A16F-E59A9F6023AD}" srcOrd="1" destOrd="0" presId="urn:microsoft.com/office/officeart/2005/8/layout/orgChart1"/>
    <dgm:cxn modelId="{2EAEF9A0-BD03-49C0-89F4-3E9F572DEE1D}" type="presOf" srcId="{C78396CA-96B0-477B-A212-8D714E4FED7E}" destId="{421D1EBF-07CE-4835-BBDE-F23BF2B009E9}" srcOrd="1" destOrd="0" presId="urn:microsoft.com/office/officeart/2005/8/layout/orgChart1"/>
    <dgm:cxn modelId="{471359A2-B911-425F-947C-DC3FD1396F07}" type="presOf" srcId="{B8F96E05-BFB2-4FA6-8380-1FED16824EF7}" destId="{2185C426-3E51-4092-9BF7-F25DF2D58065}" srcOrd="0" destOrd="0" presId="urn:microsoft.com/office/officeart/2005/8/layout/orgChart1"/>
    <dgm:cxn modelId="{EE5661A3-3614-4979-A55D-D6F105A43F5B}" type="presOf" srcId="{BC5A2E47-B512-439C-A151-A2572C05AC59}" destId="{0062A639-7F9F-46F9-A23D-C6B258AB5B4F}" srcOrd="1" destOrd="0" presId="urn:microsoft.com/office/officeart/2005/8/layout/orgChart1"/>
    <dgm:cxn modelId="{0004AEA6-A773-4ECE-86A8-D6428175E272}" type="presOf" srcId="{AE0AF4C9-67C4-4C5C-B92F-09B658911367}" destId="{84C9BEC5-573E-45F6-BBAA-A918DC9A3257}" srcOrd="1" destOrd="0" presId="urn:microsoft.com/office/officeart/2005/8/layout/orgChart1"/>
    <dgm:cxn modelId="{07D195AA-2866-4460-B1C3-E28165740CB3}" type="presOf" srcId="{7BE25DE4-5964-4050-996A-0A4FE5BD1ADF}" destId="{392ADF99-D51B-4E66-A7FB-BB40A92706ED}" srcOrd="0" destOrd="0" presId="urn:microsoft.com/office/officeart/2005/8/layout/orgChart1"/>
    <dgm:cxn modelId="{BCC882AB-BB0D-488B-81FF-BC7A7F520476}" type="presOf" srcId="{94E2B17C-AD35-4BE7-845B-F11751AF7D59}" destId="{8801C58A-B548-4813-B31A-3D9518E4883E}" srcOrd="0" destOrd="0" presId="urn:microsoft.com/office/officeart/2005/8/layout/orgChart1"/>
    <dgm:cxn modelId="{FC0A84AC-679D-4F77-9B2B-BC45CA53E187}" srcId="{84089C4B-21F6-458F-BBDA-946A45DD8515}" destId="{FF027081-7EDB-4E45-89B7-8A34864B7FE7}" srcOrd="2" destOrd="0" parTransId="{72790AEE-61EE-463A-9030-2ADF0F83F27F}" sibTransId="{66FD77F0-416D-4E37-AC09-C5328BD454E5}"/>
    <dgm:cxn modelId="{587D56B1-4DE5-4411-867A-B6C01B7BB65B}" type="presOf" srcId="{5C918835-D36B-4F0B-868C-E7C5B1CCAFE0}" destId="{CF950B0F-66EC-4803-B089-04300F43A820}" srcOrd="0" destOrd="0" presId="urn:microsoft.com/office/officeart/2005/8/layout/orgChart1"/>
    <dgm:cxn modelId="{220E44B3-8E57-49E1-91D0-0D6D0F63C330}" type="presOf" srcId="{F5682A15-16C4-461D-89D1-62D0B3B585DC}" destId="{0D7F1B97-17BF-43C8-994B-93FF2933A2B2}" srcOrd="0" destOrd="0" presId="urn:microsoft.com/office/officeart/2005/8/layout/orgChart1"/>
    <dgm:cxn modelId="{A16815BC-ED06-49F2-A1A5-72221BA97797}" type="presOf" srcId="{D32BBDF5-9AE5-42AA-B47F-7E5F92B6B02C}" destId="{DD6E853D-6F64-4D95-9D21-7E3DC2AD653C}" srcOrd="0" destOrd="0" presId="urn:microsoft.com/office/officeart/2005/8/layout/orgChart1"/>
    <dgm:cxn modelId="{EF6321BF-AE47-448F-B540-8709E81EEBA4}" type="presOf" srcId="{E4ACF64D-8169-4BB2-BB99-C273CC4E5CA6}" destId="{27AAFD39-D675-45E5-9624-9BE2F8577D38}" srcOrd="0" destOrd="0" presId="urn:microsoft.com/office/officeart/2005/8/layout/orgChart1"/>
    <dgm:cxn modelId="{E6FEC2C8-7474-482E-B32B-B65ADBD049B4}" type="presOf" srcId="{FEBE4B15-F3AA-427C-A844-D5412FF556DD}" destId="{9114D00C-E8BE-40F5-A9F0-162FAD7A2DC3}" srcOrd="0" destOrd="0" presId="urn:microsoft.com/office/officeart/2005/8/layout/orgChart1"/>
    <dgm:cxn modelId="{E4AA11C9-9190-4376-962C-B8AED1245625}" srcId="{84089C4B-21F6-458F-BBDA-946A45DD8515}" destId="{C78396CA-96B0-477B-A212-8D714E4FED7E}" srcOrd="3" destOrd="0" parTransId="{F5682A15-16C4-461D-89D1-62D0B3B585DC}" sibTransId="{BB7A127D-D51D-4005-B4CD-A7748C3F42A3}"/>
    <dgm:cxn modelId="{0150DAC9-2B7C-40ED-8456-206999C17417}" srcId="{61257FA7-8790-4D16-8607-B53B1F7B88DC}" destId="{94E2B17C-AD35-4BE7-845B-F11751AF7D59}" srcOrd="2" destOrd="0" parTransId="{FED54E61-8F49-4576-9B44-B29EF003E917}" sibTransId="{50E57874-8DE7-4B44-80C9-F3F45F33B4B5}"/>
    <dgm:cxn modelId="{79BA25CC-AF99-454E-BB7F-E172876BF6CB}" type="presOf" srcId="{C78396CA-96B0-477B-A212-8D714E4FED7E}" destId="{55D8FCAD-1DE8-4043-9AE1-182CE0A82EB0}" srcOrd="0" destOrd="0" presId="urn:microsoft.com/office/officeart/2005/8/layout/orgChart1"/>
    <dgm:cxn modelId="{5F5802CE-B013-4AA4-B7DE-CF147C167F67}" type="presOf" srcId="{120BCC21-0F07-4A2D-9DEF-730EDD9FD7A7}" destId="{662A66FD-F119-4D8E-A633-67CA23247BDA}" srcOrd="0" destOrd="0" presId="urn:microsoft.com/office/officeart/2005/8/layout/orgChart1"/>
    <dgm:cxn modelId="{EB462BD4-8B13-4741-A6C0-D29A5D6DBE7E}" type="presOf" srcId="{FED54E61-8F49-4576-9B44-B29EF003E917}" destId="{E524F3E6-FEAD-41B6-A94D-1E3D94E79A3C}" srcOrd="0" destOrd="0" presId="urn:microsoft.com/office/officeart/2005/8/layout/orgChart1"/>
    <dgm:cxn modelId="{DA24B2D4-7089-4F23-8B2C-3D62DF7571A6}" type="presOf" srcId="{06FE7646-2FCF-4EB8-8FF4-AE416D03408E}" destId="{E3CB7DD6-1A20-4101-A18F-217E8E5A1495}" srcOrd="0" destOrd="0" presId="urn:microsoft.com/office/officeart/2005/8/layout/orgChart1"/>
    <dgm:cxn modelId="{339A56D7-E68D-437F-B5EF-6B5A1BE5CE54}" srcId="{FEBE4B15-F3AA-427C-A844-D5412FF556DD}" destId="{976E1F01-06DD-4752-B06F-314AAFB80F21}" srcOrd="0" destOrd="0" parTransId="{FAC900BB-50B8-4787-986F-2B892BA75549}" sibTransId="{015CB40E-B76A-4D0F-9446-A3A5D27EA1FF}"/>
    <dgm:cxn modelId="{4557D6D9-DAFB-4DCF-BBA2-3227B57D03DB}" type="presOf" srcId="{845982E4-D0E6-4661-B128-0869266BA280}" destId="{677AD919-795B-4D7A-9B08-D54E03DE5A84}" srcOrd="0" destOrd="0" presId="urn:microsoft.com/office/officeart/2005/8/layout/orgChart1"/>
    <dgm:cxn modelId="{924BBFDF-5C66-4D3D-B5A2-16AE0B2BBC9F}" srcId="{462DB503-E25C-4696-A149-8E6FA1EFD091}" destId="{120BCC21-0F07-4A2D-9DEF-730EDD9FD7A7}" srcOrd="0" destOrd="0" parTransId="{94B9CE77-3248-48B2-A561-D76C0BCD63CB}" sibTransId="{4F49A464-6CE3-4495-9503-62BB628BF03A}"/>
    <dgm:cxn modelId="{8DC8CFDF-FEDD-458E-9983-92763293FE73}" type="presOf" srcId="{946ADDA9-15C5-4B09-8B77-E0DB5574216C}" destId="{471C75C1-B26B-45DE-85BD-273E53FA757C}" srcOrd="1" destOrd="0" presId="urn:microsoft.com/office/officeart/2005/8/layout/orgChart1"/>
    <dgm:cxn modelId="{7A7767E5-4032-46AF-AC5C-EA675A783642}" type="presOf" srcId="{E68DA2F0-84F7-4F5E-BB67-174C07E77FCB}" destId="{F60EA7FA-EBC4-46CF-896E-AEF8AF6AE879}" srcOrd="1" destOrd="0" presId="urn:microsoft.com/office/officeart/2005/8/layout/orgChart1"/>
    <dgm:cxn modelId="{AE7159E6-D68A-4F38-8CE7-D30761296545}" type="presOf" srcId="{A7FB1E63-6825-45E7-A645-2F876624366F}" destId="{743F901D-9C2E-475D-AEA4-D1377F420B1F}" srcOrd="1" destOrd="0" presId="urn:microsoft.com/office/officeart/2005/8/layout/orgChart1"/>
    <dgm:cxn modelId="{2264CCE6-3ACD-4B83-8365-7E7216A35217}" type="presOf" srcId="{BA8AB038-6082-42CA-BED8-940067B929BE}" destId="{543E0923-367B-4BA3-9CC6-3DF76965334D}" srcOrd="1" destOrd="0" presId="urn:microsoft.com/office/officeart/2005/8/layout/orgChart1"/>
    <dgm:cxn modelId="{147F87EA-ABE3-4522-BF61-8DE969B3368E}" type="presOf" srcId="{41A26345-B2BD-4BDC-BA09-FF83E460E164}" destId="{F935E0A1-89BB-43BB-96F7-92626930A64D}" srcOrd="0" destOrd="0" presId="urn:microsoft.com/office/officeart/2005/8/layout/orgChart1"/>
    <dgm:cxn modelId="{1289BEEA-7FBC-4DF2-B940-50A41FC47D0E}" srcId="{84089C4B-21F6-458F-BBDA-946A45DD8515}" destId="{61257FA7-8790-4D16-8607-B53B1F7B88DC}" srcOrd="6" destOrd="0" parTransId="{3C932836-4C5E-4CC2-92CB-CF03480B4086}" sibTransId="{84F2FCD5-6713-4409-A477-6F034828F2DB}"/>
    <dgm:cxn modelId="{08D2CFF3-6DFD-4383-80BA-52FD32844C0D}" type="presOf" srcId="{946ADDA9-15C5-4B09-8B77-E0DB5574216C}" destId="{A402A89F-967F-43FC-B30F-32E2E1EC342B}" srcOrd="0" destOrd="0" presId="urn:microsoft.com/office/officeart/2005/8/layout/orgChart1"/>
    <dgm:cxn modelId="{AB2705F7-2D72-471B-9226-CF43E680F313}" type="presOf" srcId="{84089C4B-21F6-458F-BBDA-946A45DD8515}" destId="{DB4FE7DD-3D29-4FFD-901C-0053903B4904}" srcOrd="1" destOrd="0" presId="urn:microsoft.com/office/officeart/2005/8/layout/orgChart1"/>
    <dgm:cxn modelId="{E7E501FB-D50D-44F9-913D-E201A7B500DE}" type="presOf" srcId="{94E2B17C-AD35-4BE7-845B-F11751AF7D59}" destId="{A2D00839-C424-4686-8E21-3702A47433DB}" srcOrd="1" destOrd="0" presId="urn:microsoft.com/office/officeart/2005/8/layout/orgChart1"/>
    <dgm:cxn modelId="{BB97CE82-FBC6-4B54-A238-D03007F33F03}" type="presParOf" srcId="{A744B4EF-9F7F-4A4F-B34F-E1C4D7FCDC38}" destId="{5E105FD2-2F80-4C65-BE57-EE486E73519F}" srcOrd="0" destOrd="0" presId="urn:microsoft.com/office/officeart/2005/8/layout/orgChart1"/>
    <dgm:cxn modelId="{42218404-AC4A-4EF0-B211-AB7E4F49BA05}" type="presParOf" srcId="{5E105FD2-2F80-4C65-BE57-EE486E73519F}" destId="{82D04F63-253A-4749-BE6D-59D3A565CE7F}" srcOrd="0" destOrd="0" presId="urn:microsoft.com/office/officeart/2005/8/layout/orgChart1"/>
    <dgm:cxn modelId="{3B6F0129-B200-48E6-9609-9F3CA481F6D6}" type="presParOf" srcId="{82D04F63-253A-4749-BE6D-59D3A565CE7F}" destId="{50443DA2-FD8B-492B-8F5C-731014509B23}" srcOrd="0" destOrd="0" presId="urn:microsoft.com/office/officeart/2005/8/layout/orgChart1"/>
    <dgm:cxn modelId="{AE33FFF8-15D1-4F8C-8F4E-6003DB9976E4}" type="presParOf" srcId="{82D04F63-253A-4749-BE6D-59D3A565CE7F}" destId="{DB4FE7DD-3D29-4FFD-901C-0053903B4904}" srcOrd="1" destOrd="0" presId="urn:microsoft.com/office/officeart/2005/8/layout/orgChart1"/>
    <dgm:cxn modelId="{5E14EDFE-14BD-4355-ADEA-A598C86F1E25}" type="presParOf" srcId="{5E105FD2-2F80-4C65-BE57-EE486E73519F}" destId="{55FF0A4B-0B9D-48B7-A651-50A188E39C21}" srcOrd="1" destOrd="0" presId="urn:microsoft.com/office/officeart/2005/8/layout/orgChart1"/>
    <dgm:cxn modelId="{09C01989-3425-419E-AC35-C8194B6C5752}" type="presParOf" srcId="{55FF0A4B-0B9D-48B7-A651-50A188E39C21}" destId="{392ADF99-D51B-4E66-A7FB-BB40A92706ED}" srcOrd="0" destOrd="0" presId="urn:microsoft.com/office/officeart/2005/8/layout/orgChart1"/>
    <dgm:cxn modelId="{605C47F3-AA8C-41FF-B74C-D9EEC12BA150}" type="presParOf" srcId="{55FF0A4B-0B9D-48B7-A651-50A188E39C21}" destId="{031A125D-8438-4D0F-9CD0-7BF067D27F1B}" srcOrd="1" destOrd="0" presId="urn:microsoft.com/office/officeart/2005/8/layout/orgChart1"/>
    <dgm:cxn modelId="{37CB6B77-2F04-4513-AA42-F0CCE124808A}" type="presParOf" srcId="{031A125D-8438-4D0F-9CD0-7BF067D27F1B}" destId="{8D6572A7-D4EE-4273-AA6E-DF355BFDA259}" srcOrd="0" destOrd="0" presId="urn:microsoft.com/office/officeart/2005/8/layout/orgChart1"/>
    <dgm:cxn modelId="{AFFE0447-9003-474A-B453-A09C9FB30B0E}" type="presParOf" srcId="{8D6572A7-D4EE-4273-AA6E-DF355BFDA259}" destId="{E0CFE48C-678D-4B28-96E4-D6B3B3A2008D}" srcOrd="0" destOrd="0" presId="urn:microsoft.com/office/officeart/2005/8/layout/orgChart1"/>
    <dgm:cxn modelId="{312FBD6D-61C1-4937-B9B3-A2A6CC7ECCA4}" type="presParOf" srcId="{8D6572A7-D4EE-4273-AA6E-DF355BFDA259}" destId="{84C9BEC5-573E-45F6-BBAA-A918DC9A3257}" srcOrd="1" destOrd="0" presId="urn:microsoft.com/office/officeart/2005/8/layout/orgChart1"/>
    <dgm:cxn modelId="{4F48E3E4-0352-436E-AE32-DF797CD4985F}" type="presParOf" srcId="{031A125D-8438-4D0F-9CD0-7BF067D27F1B}" destId="{E3CA9728-7850-4D7F-9198-805E52F34375}" srcOrd="1" destOrd="0" presId="urn:microsoft.com/office/officeart/2005/8/layout/orgChart1"/>
    <dgm:cxn modelId="{28239AD9-E9C1-4E52-A11E-21060048C8DB}" type="presParOf" srcId="{E3CA9728-7850-4D7F-9198-805E52F34375}" destId="{26B209CA-7103-4D69-953E-FE92B137D6E9}" srcOrd="0" destOrd="0" presId="urn:microsoft.com/office/officeart/2005/8/layout/orgChart1"/>
    <dgm:cxn modelId="{05FB64B3-96F6-4FC6-99C5-C8E9285C1B08}" type="presParOf" srcId="{E3CA9728-7850-4D7F-9198-805E52F34375}" destId="{093466D5-6CBC-4482-A4E2-6CF27DD4C8B3}" srcOrd="1" destOrd="0" presId="urn:microsoft.com/office/officeart/2005/8/layout/orgChart1"/>
    <dgm:cxn modelId="{DC38E51D-83BF-4041-BF1D-C497D4A9D58F}" type="presParOf" srcId="{093466D5-6CBC-4482-A4E2-6CF27DD4C8B3}" destId="{8AD0763E-599B-4957-BD39-978316D8BE36}" srcOrd="0" destOrd="0" presId="urn:microsoft.com/office/officeart/2005/8/layout/orgChart1"/>
    <dgm:cxn modelId="{1A0A0E85-09A8-4AE6-A474-D54B6CD2EFDA}" type="presParOf" srcId="{8AD0763E-599B-4957-BD39-978316D8BE36}" destId="{2185C426-3E51-4092-9BF7-F25DF2D58065}" srcOrd="0" destOrd="0" presId="urn:microsoft.com/office/officeart/2005/8/layout/orgChart1"/>
    <dgm:cxn modelId="{16A150FD-9989-49A6-BBDD-6B5A9050C923}" type="presParOf" srcId="{8AD0763E-599B-4957-BD39-978316D8BE36}" destId="{5AE6651A-88FD-4519-964C-AAE345517729}" srcOrd="1" destOrd="0" presId="urn:microsoft.com/office/officeart/2005/8/layout/orgChart1"/>
    <dgm:cxn modelId="{B37E33EF-F1A8-4B20-BC02-47ED422D0DC5}" type="presParOf" srcId="{093466D5-6CBC-4482-A4E2-6CF27DD4C8B3}" destId="{1D65F586-D1EB-41E9-922F-EA7B39D6E11C}" srcOrd="1" destOrd="0" presId="urn:microsoft.com/office/officeart/2005/8/layout/orgChart1"/>
    <dgm:cxn modelId="{A9A33EA0-6022-4944-888A-85FC24667750}" type="presParOf" srcId="{093466D5-6CBC-4482-A4E2-6CF27DD4C8B3}" destId="{587294BF-87A5-4D8A-9FB8-A0D3C277CAC1}" srcOrd="2" destOrd="0" presId="urn:microsoft.com/office/officeart/2005/8/layout/orgChart1"/>
    <dgm:cxn modelId="{7AF70BCB-5AF2-4D03-871F-01F825628940}" type="presParOf" srcId="{E3CA9728-7850-4D7F-9198-805E52F34375}" destId="{8EBA209C-5249-4C77-8CE6-CA542143A7E4}" srcOrd="2" destOrd="0" presId="urn:microsoft.com/office/officeart/2005/8/layout/orgChart1"/>
    <dgm:cxn modelId="{54BCF543-3409-48B9-87C0-30C1CA424977}" type="presParOf" srcId="{E3CA9728-7850-4D7F-9198-805E52F34375}" destId="{79453F4B-27A2-4D65-9588-AB589EC38249}" srcOrd="3" destOrd="0" presId="urn:microsoft.com/office/officeart/2005/8/layout/orgChart1"/>
    <dgm:cxn modelId="{D1C07DDA-3EFA-4341-930C-CEA033AC29E8}" type="presParOf" srcId="{79453F4B-27A2-4D65-9588-AB589EC38249}" destId="{6D78FE8D-CFB6-48F4-8FED-54B9AE1AAB8C}" srcOrd="0" destOrd="0" presId="urn:microsoft.com/office/officeart/2005/8/layout/orgChart1"/>
    <dgm:cxn modelId="{9F529D0C-B135-46B5-85BB-516252FF8C74}" type="presParOf" srcId="{6D78FE8D-CFB6-48F4-8FED-54B9AE1AAB8C}" destId="{677AD919-795B-4D7A-9B08-D54E03DE5A84}" srcOrd="0" destOrd="0" presId="urn:microsoft.com/office/officeart/2005/8/layout/orgChart1"/>
    <dgm:cxn modelId="{C8324DFF-8609-4A1D-9E52-49C24D4CC8A0}" type="presParOf" srcId="{6D78FE8D-CFB6-48F4-8FED-54B9AE1AAB8C}" destId="{AB0ED4B7-FDE8-4B1D-BDC2-7AB80550B20F}" srcOrd="1" destOrd="0" presId="urn:microsoft.com/office/officeart/2005/8/layout/orgChart1"/>
    <dgm:cxn modelId="{3ADFD32D-DDB2-44F9-8C24-01BBCF5F40EE}" type="presParOf" srcId="{79453F4B-27A2-4D65-9588-AB589EC38249}" destId="{DDCC13F5-0956-433A-85E6-E148868F1C8E}" srcOrd="1" destOrd="0" presId="urn:microsoft.com/office/officeart/2005/8/layout/orgChart1"/>
    <dgm:cxn modelId="{75B166CB-1412-4E24-9859-2BE98E22518D}" type="presParOf" srcId="{79453F4B-27A2-4D65-9588-AB589EC38249}" destId="{8B3CE093-50AD-4CAB-B75A-E687579DED3E}" srcOrd="2" destOrd="0" presId="urn:microsoft.com/office/officeart/2005/8/layout/orgChart1"/>
    <dgm:cxn modelId="{7DBAD9FE-99F8-4068-ABB2-EF524BF5AD44}" type="presParOf" srcId="{E3CA9728-7850-4D7F-9198-805E52F34375}" destId="{5DB4A12F-354F-4991-88D1-AB48A36146F7}" srcOrd="4" destOrd="0" presId="urn:microsoft.com/office/officeart/2005/8/layout/orgChart1"/>
    <dgm:cxn modelId="{8F510980-FF79-4E75-9A1B-79F15ECFC5DB}" type="presParOf" srcId="{E3CA9728-7850-4D7F-9198-805E52F34375}" destId="{294ADFE1-B1B8-47BC-898D-0B773D188471}" srcOrd="5" destOrd="0" presId="urn:microsoft.com/office/officeart/2005/8/layout/orgChart1"/>
    <dgm:cxn modelId="{FD5C6673-A352-42CE-B95F-87CA22F35D33}" type="presParOf" srcId="{294ADFE1-B1B8-47BC-898D-0B773D188471}" destId="{86DE1E5E-0E0A-4FC3-A577-82D6200B7208}" srcOrd="0" destOrd="0" presId="urn:microsoft.com/office/officeart/2005/8/layout/orgChart1"/>
    <dgm:cxn modelId="{F1A53BC9-425D-4076-ACDA-4C79EB3DFC64}" type="presParOf" srcId="{86DE1E5E-0E0A-4FC3-A577-82D6200B7208}" destId="{0891EADC-4E99-46D1-B23D-843D718C04B7}" srcOrd="0" destOrd="0" presId="urn:microsoft.com/office/officeart/2005/8/layout/orgChart1"/>
    <dgm:cxn modelId="{4C7415BA-FCE1-4516-A61C-F7039446A4D8}" type="presParOf" srcId="{86DE1E5E-0E0A-4FC3-A577-82D6200B7208}" destId="{23F089CF-086F-4367-AE9B-7A10C25DC9E1}" srcOrd="1" destOrd="0" presId="urn:microsoft.com/office/officeart/2005/8/layout/orgChart1"/>
    <dgm:cxn modelId="{E7D26504-F7A1-4311-BB9B-F2C2353FFA49}" type="presParOf" srcId="{294ADFE1-B1B8-47BC-898D-0B773D188471}" destId="{3E012EA5-465B-4299-AB47-92F71EDC80BB}" srcOrd="1" destOrd="0" presId="urn:microsoft.com/office/officeart/2005/8/layout/orgChart1"/>
    <dgm:cxn modelId="{8EE62ABD-CC69-493B-A9ED-6F0FBE43699D}" type="presParOf" srcId="{294ADFE1-B1B8-47BC-898D-0B773D188471}" destId="{53CD5DB6-1BF2-472D-8A46-68271011F0F3}" srcOrd="2" destOrd="0" presId="urn:microsoft.com/office/officeart/2005/8/layout/orgChart1"/>
    <dgm:cxn modelId="{3FA310FD-BEA0-472A-AC82-D68F2DDD8B27}" type="presParOf" srcId="{031A125D-8438-4D0F-9CD0-7BF067D27F1B}" destId="{718B7FF7-7832-4545-AB1A-1C1B1461AD32}" srcOrd="2" destOrd="0" presId="urn:microsoft.com/office/officeart/2005/8/layout/orgChart1"/>
    <dgm:cxn modelId="{46DD15C4-D214-49D8-916C-D3230F34F79F}" type="presParOf" srcId="{55FF0A4B-0B9D-48B7-A651-50A188E39C21}" destId="{F5DC5ABE-36F2-4445-8034-DD935D689EF6}" srcOrd="2" destOrd="0" presId="urn:microsoft.com/office/officeart/2005/8/layout/orgChart1"/>
    <dgm:cxn modelId="{27313743-91F5-4C9C-878F-F2207DBF40E1}" type="presParOf" srcId="{55FF0A4B-0B9D-48B7-A651-50A188E39C21}" destId="{8BB1AD93-0529-4D0B-9EF4-3C2021DE1CF1}" srcOrd="3" destOrd="0" presId="urn:microsoft.com/office/officeart/2005/8/layout/orgChart1"/>
    <dgm:cxn modelId="{666BF995-9F7C-4229-B8DA-3D61BACDD920}" type="presParOf" srcId="{8BB1AD93-0529-4D0B-9EF4-3C2021DE1CF1}" destId="{9ECFD52F-E958-40AF-B3BC-08587AE1E646}" srcOrd="0" destOrd="0" presId="urn:microsoft.com/office/officeart/2005/8/layout/orgChart1"/>
    <dgm:cxn modelId="{2575E800-EFA7-4441-AC05-01292612A5BF}" type="presParOf" srcId="{9ECFD52F-E958-40AF-B3BC-08587AE1E646}" destId="{1C008213-8018-4DD1-8A21-CE89BA3566D4}" srcOrd="0" destOrd="0" presId="urn:microsoft.com/office/officeart/2005/8/layout/orgChart1"/>
    <dgm:cxn modelId="{3FE3A9C4-84FE-4FC3-A4FD-D9E32D11C12C}" type="presParOf" srcId="{9ECFD52F-E958-40AF-B3BC-08587AE1E646}" destId="{FD9ACEAC-2E71-4788-AA97-81451A2071F6}" srcOrd="1" destOrd="0" presId="urn:microsoft.com/office/officeart/2005/8/layout/orgChart1"/>
    <dgm:cxn modelId="{AB218E2C-9517-4196-BB81-55CDF682313C}" type="presParOf" srcId="{8BB1AD93-0529-4D0B-9EF4-3C2021DE1CF1}" destId="{DC2BE39A-C6B8-4E38-BBDF-4A27A1522998}" srcOrd="1" destOrd="0" presId="urn:microsoft.com/office/officeart/2005/8/layout/orgChart1"/>
    <dgm:cxn modelId="{FEA1A35B-9C0B-41FE-BC90-C86AE7C4E510}" type="presParOf" srcId="{DC2BE39A-C6B8-4E38-BBDF-4A27A1522998}" destId="{DCE80C56-958D-4791-8AAD-C0ADC59BE737}" srcOrd="0" destOrd="0" presId="urn:microsoft.com/office/officeart/2005/8/layout/orgChart1"/>
    <dgm:cxn modelId="{2F7CCE32-159E-4E48-AE15-61C62BAC8B59}" type="presParOf" srcId="{DC2BE39A-C6B8-4E38-BBDF-4A27A1522998}" destId="{3E60DFF9-34CA-46AA-BA02-BAB3DC41547A}" srcOrd="1" destOrd="0" presId="urn:microsoft.com/office/officeart/2005/8/layout/orgChart1"/>
    <dgm:cxn modelId="{8B6205FD-9CBC-4C7B-BBA1-B282122FA684}" type="presParOf" srcId="{3E60DFF9-34CA-46AA-BA02-BAB3DC41547A}" destId="{CDEBEFD9-839F-4BF9-BCDE-44C1DE4213BC}" srcOrd="0" destOrd="0" presId="urn:microsoft.com/office/officeart/2005/8/layout/orgChart1"/>
    <dgm:cxn modelId="{49A07B6E-AA0D-4EB7-8138-DB1C06D17E9D}" type="presParOf" srcId="{CDEBEFD9-839F-4BF9-BCDE-44C1DE4213BC}" destId="{DF9AC1C7-B757-495C-AFB3-188FEA92D05E}" srcOrd="0" destOrd="0" presId="urn:microsoft.com/office/officeart/2005/8/layout/orgChart1"/>
    <dgm:cxn modelId="{E2BB27FD-68C4-4FE2-B75F-5B04CE2B5DBE}" type="presParOf" srcId="{CDEBEFD9-839F-4BF9-BCDE-44C1DE4213BC}" destId="{F96565F0-DC38-4E48-B99C-C6E7747CE086}" srcOrd="1" destOrd="0" presId="urn:microsoft.com/office/officeart/2005/8/layout/orgChart1"/>
    <dgm:cxn modelId="{48400641-C01A-415B-B163-ADDEF2C3DA29}" type="presParOf" srcId="{3E60DFF9-34CA-46AA-BA02-BAB3DC41547A}" destId="{F86115EA-F9EC-4BA4-9CE3-F2F950209CD2}" srcOrd="1" destOrd="0" presId="urn:microsoft.com/office/officeart/2005/8/layout/orgChart1"/>
    <dgm:cxn modelId="{53A3A3BE-305E-49C6-986D-4AA29D542FF3}" type="presParOf" srcId="{3E60DFF9-34CA-46AA-BA02-BAB3DC41547A}" destId="{C8019914-9569-46A8-ABEC-9D8C97ADFF06}" srcOrd="2" destOrd="0" presId="urn:microsoft.com/office/officeart/2005/8/layout/orgChart1"/>
    <dgm:cxn modelId="{1DE1BB1B-0DEA-4C96-91FF-4896E06932C0}" type="presParOf" srcId="{8BB1AD93-0529-4D0B-9EF4-3C2021DE1CF1}" destId="{57372095-1D27-4CE3-B7B2-59398F48F9B6}" srcOrd="2" destOrd="0" presId="urn:microsoft.com/office/officeart/2005/8/layout/orgChart1"/>
    <dgm:cxn modelId="{2CCEC76D-ED8B-45D9-85C2-0943E4A80D2B}" type="presParOf" srcId="{55FF0A4B-0B9D-48B7-A651-50A188E39C21}" destId="{0D7F1B97-17BF-43C8-994B-93FF2933A2B2}" srcOrd="4" destOrd="0" presId="urn:microsoft.com/office/officeart/2005/8/layout/orgChart1"/>
    <dgm:cxn modelId="{DEC17BB8-A2D2-4518-8D97-AED7AC7151C7}" type="presParOf" srcId="{55FF0A4B-0B9D-48B7-A651-50A188E39C21}" destId="{B5118D0A-D0B2-46E2-8E61-01D4B23558BA}" srcOrd="5" destOrd="0" presId="urn:microsoft.com/office/officeart/2005/8/layout/orgChart1"/>
    <dgm:cxn modelId="{75038822-301D-4B39-A433-451E0A0C761C}" type="presParOf" srcId="{B5118D0A-D0B2-46E2-8E61-01D4B23558BA}" destId="{351207A7-696C-4114-80A0-E41E138D30F1}" srcOrd="0" destOrd="0" presId="urn:microsoft.com/office/officeart/2005/8/layout/orgChart1"/>
    <dgm:cxn modelId="{8CF43957-71D6-4B55-B7E2-8C19ED933CC4}" type="presParOf" srcId="{351207A7-696C-4114-80A0-E41E138D30F1}" destId="{55D8FCAD-1DE8-4043-9AE1-182CE0A82EB0}" srcOrd="0" destOrd="0" presId="urn:microsoft.com/office/officeart/2005/8/layout/orgChart1"/>
    <dgm:cxn modelId="{0111D690-133D-408F-878B-38812288D103}" type="presParOf" srcId="{351207A7-696C-4114-80A0-E41E138D30F1}" destId="{421D1EBF-07CE-4835-BBDE-F23BF2B009E9}" srcOrd="1" destOrd="0" presId="urn:microsoft.com/office/officeart/2005/8/layout/orgChart1"/>
    <dgm:cxn modelId="{6214013E-44A1-4223-B72C-8AFA74246F68}" type="presParOf" srcId="{B5118D0A-D0B2-46E2-8E61-01D4B23558BA}" destId="{C21CF1E3-D82F-473F-9811-0CB8A8E52330}" srcOrd="1" destOrd="0" presId="urn:microsoft.com/office/officeart/2005/8/layout/orgChart1"/>
    <dgm:cxn modelId="{C368C591-CB5F-4E05-9C0A-2DE34D581E06}" type="presParOf" srcId="{C21CF1E3-D82F-473F-9811-0CB8A8E52330}" destId="{27AAFD39-D675-45E5-9624-9BE2F8577D38}" srcOrd="0" destOrd="0" presId="urn:microsoft.com/office/officeart/2005/8/layout/orgChart1"/>
    <dgm:cxn modelId="{EE12EF3B-8302-468B-AB2B-C579971BC0F1}" type="presParOf" srcId="{C21CF1E3-D82F-473F-9811-0CB8A8E52330}" destId="{3C3B5EDE-5C45-4983-B0D2-BFB31DCBF976}" srcOrd="1" destOrd="0" presId="urn:microsoft.com/office/officeart/2005/8/layout/orgChart1"/>
    <dgm:cxn modelId="{708A4550-BA51-4C40-8410-C207269A34C5}" type="presParOf" srcId="{3C3B5EDE-5C45-4983-B0D2-BFB31DCBF976}" destId="{6AD49F5A-BD77-40EE-9CD6-F5D0EA81F09A}" srcOrd="0" destOrd="0" presId="urn:microsoft.com/office/officeart/2005/8/layout/orgChart1"/>
    <dgm:cxn modelId="{0D87E200-C56B-4FA8-8F34-ED111927FBCA}" type="presParOf" srcId="{6AD49F5A-BD77-40EE-9CD6-F5D0EA81F09A}" destId="{DD6E853D-6F64-4D95-9D21-7E3DC2AD653C}" srcOrd="0" destOrd="0" presId="urn:microsoft.com/office/officeart/2005/8/layout/orgChart1"/>
    <dgm:cxn modelId="{76F11139-5A85-46A1-AAC6-6DAB8B992A56}" type="presParOf" srcId="{6AD49F5A-BD77-40EE-9CD6-F5D0EA81F09A}" destId="{BD64CB06-C5E6-4F40-8CB1-9E6D0A612161}" srcOrd="1" destOrd="0" presId="urn:microsoft.com/office/officeart/2005/8/layout/orgChart1"/>
    <dgm:cxn modelId="{7C31C2FE-819D-43AB-8FA7-7A0E430CF476}" type="presParOf" srcId="{3C3B5EDE-5C45-4983-B0D2-BFB31DCBF976}" destId="{264DE6BF-3EB0-4384-B954-F9327DACE231}" srcOrd="1" destOrd="0" presId="urn:microsoft.com/office/officeart/2005/8/layout/orgChart1"/>
    <dgm:cxn modelId="{A69C508D-D091-488E-9943-F94B3A9EE081}" type="presParOf" srcId="{3C3B5EDE-5C45-4983-B0D2-BFB31DCBF976}" destId="{63CE6EC8-AE93-4C1F-9106-768919D4A3AB}" srcOrd="2" destOrd="0" presId="urn:microsoft.com/office/officeart/2005/8/layout/orgChart1"/>
    <dgm:cxn modelId="{DF8C1356-2643-471D-8565-8CAC06BCB000}" type="presParOf" srcId="{B5118D0A-D0B2-46E2-8E61-01D4B23558BA}" destId="{4BAAAC4C-CB48-423D-87F0-4377CCC19629}" srcOrd="2" destOrd="0" presId="urn:microsoft.com/office/officeart/2005/8/layout/orgChart1"/>
    <dgm:cxn modelId="{70FD0322-905D-4C70-A0C4-9D6205BA8587}" type="presParOf" srcId="{55FF0A4B-0B9D-48B7-A651-50A188E39C21}" destId="{F935E0A1-89BB-43BB-96F7-92626930A64D}" srcOrd="6" destOrd="0" presId="urn:microsoft.com/office/officeart/2005/8/layout/orgChart1"/>
    <dgm:cxn modelId="{5631F531-7A96-4E8C-A176-D90572F843CA}" type="presParOf" srcId="{55FF0A4B-0B9D-48B7-A651-50A188E39C21}" destId="{00F31407-AB38-4B44-91E8-F62ECDD18349}" srcOrd="7" destOrd="0" presId="urn:microsoft.com/office/officeart/2005/8/layout/orgChart1"/>
    <dgm:cxn modelId="{3E4D8786-9081-4987-A980-A35E192F6E92}" type="presParOf" srcId="{00F31407-AB38-4B44-91E8-F62ECDD18349}" destId="{6EF34B10-1767-4D65-B785-D53AA091B3FA}" srcOrd="0" destOrd="0" presId="urn:microsoft.com/office/officeart/2005/8/layout/orgChart1"/>
    <dgm:cxn modelId="{57DECD99-BE46-4BE1-9990-9D8D8DD96B60}" type="presParOf" srcId="{6EF34B10-1767-4D65-B785-D53AA091B3FA}" destId="{90E29DC9-E6EC-415B-96A5-1AD118C5D66C}" srcOrd="0" destOrd="0" presId="urn:microsoft.com/office/officeart/2005/8/layout/orgChart1"/>
    <dgm:cxn modelId="{F1868A2D-314C-424F-B80A-717B3B5D267F}" type="presParOf" srcId="{6EF34B10-1767-4D65-B785-D53AA091B3FA}" destId="{39C08DDB-FE02-4711-80E0-FB002A9A94CC}" srcOrd="1" destOrd="0" presId="urn:microsoft.com/office/officeart/2005/8/layout/orgChart1"/>
    <dgm:cxn modelId="{7D1C9698-A64C-444D-BA64-41EBD15A8892}" type="presParOf" srcId="{00F31407-AB38-4B44-91E8-F62ECDD18349}" destId="{72D064BA-437F-45BE-A74E-915A8986D4AB}" srcOrd="1" destOrd="0" presId="urn:microsoft.com/office/officeart/2005/8/layout/orgChart1"/>
    <dgm:cxn modelId="{2C5F7FF6-8155-4B06-93C4-7497819E801B}" type="presParOf" srcId="{72D064BA-437F-45BE-A74E-915A8986D4AB}" destId="{C7BEACFB-773C-42DE-8374-5540006B7AAC}" srcOrd="0" destOrd="0" presId="urn:microsoft.com/office/officeart/2005/8/layout/orgChart1"/>
    <dgm:cxn modelId="{6212C1AB-919B-4DA4-9BD2-62F7A98BB5FA}" type="presParOf" srcId="{72D064BA-437F-45BE-A74E-915A8986D4AB}" destId="{75E8EEAE-F7C2-4902-A17A-E6BBA14EF044}" srcOrd="1" destOrd="0" presId="urn:microsoft.com/office/officeart/2005/8/layout/orgChart1"/>
    <dgm:cxn modelId="{55BED46E-16D9-4AA2-81C8-FCD6CAD4D8B7}" type="presParOf" srcId="{75E8EEAE-F7C2-4902-A17A-E6BBA14EF044}" destId="{924E4FAA-A4A6-4042-81F9-04E49328A132}" srcOrd="0" destOrd="0" presId="urn:microsoft.com/office/officeart/2005/8/layout/orgChart1"/>
    <dgm:cxn modelId="{D872BCCC-6ACB-48AC-AAA2-B76B497BFE90}" type="presParOf" srcId="{924E4FAA-A4A6-4042-81F9-04E49328A132}" destId="{662A66FD-F119-4D8E-A633-67CA23247BDA}" srcOrd="0" destOrd="0" presId="urn:microsoft.com/office/officeart/2005/8/layout/orgChart1"/>
    <dgm:cxn modelId="{1DBED116-C45F-4368-BBB0-D2CF325A632F}" type="presParOf" srcId="{924E4FAA-A4A6-4042-81F9-04E49328A132}" destId="{92B0101D-0AD7-41A6-B7D4-F5E8695B9B99}" srcOrd="1" destOrd="0" presId="urn:microsoft.com/office/officeart/2005/8/layout/orgChart1"/>
    <dgm:cxn modelId="{480F2BCB-51C3-4DDC-B533-57DABA8A6120}" type="presParOf" srcId="{75E8EEAE-F7C2-4902-A17A-E6BBA14EF044}" destId="{1B9D755F-5EA8-4EB6-8B29-1482FC0F935D}" srcOrd="1" destOrd="0" presId="urn:microsoft.com/office/officeart/2005/8/layout/orgChart1"/>
    <dgm:cxn modelId="{02C79122-7308-434C-B976-4E4E2F2AAE84}" type="presParOf" srcId="{75E8EEAE-F7C2-4902-A17A-E6BBA14EF044}" destId="{E4926D2C-7743-4AF8-9094-3FA3E28216BE}" srcOrd="2" destOrd="0" presId="urn:microsoft.com/office/officeart/2005/8/layout/orgChart1"/>
    <dgm:cxn modelId="{FE92136E-0E09-4BE3-824F-B1C009ED40D1}" type="presParOf" srcId="{72D064BA-437F-45BE-A74E-915A8986D4AB}" destId="{008C4976-2DC9-4257-B5C0-EEF6FD7C1C4B}" srcOrd="2" destOrd="0" presId="urn:microsoft.com/office/officeart/2005/8/layout/orgChart1"/>
    <dgm:cxn modelId="{35CBEE32-2A7F-4F47-99A4-623312C5D0CD}" type="presParOf" srcId="{72D064BA-437F-45BE-A74E-915A8986D4AB}" destId="{5261829E-78F0-4AE3-8A05-2EFD0E09FC0F}" srcOrd="3" destOrd="0" presId="urn:microsoft.com/office/officeart/2005/8/layout/orgChart1"/>
    <dgm:cxn modelId="{C19EC026-2596-4CB4-9E75-9C0DE6A1CF88}" type="presParOf" srcId="{5261829E-78F0-4AE3-8A05-2EFD0E09FC0F}" destId="{8C36556F-11EC-4D12-B09B-0C615DE9E549}" srcOrd="0" destOrd="0" presId="urn:microsoft.com/office/officeart/2005/8/layout/orgChart1"/>
    <dgm:cxn modelId="{BE38369A-B231-4F94-9EF8-E1E0FF1B2FE6}" type="presParOf" srcId="{8C36556F-11EC-4D12-B09B-0C615DE9E549}" destId="{A5B27949-5650-42EC-8DCA-7429F9F29389}" srcOrd="0" destOrd="0" presId="urn:microsoft.com/office/officeart/2005/8/layout/orgChart1"/>
    <dgm:cxn modelId="{7A7636F9-EB05-4479-A41B-486931E8D0F9}" type="presParOf" srcId="{8C36556F-11EC-4D12-B09B-0C615DE9E549}" destId="{743F901D-9C2E-475D-AEA4-D1377F420B1F}" srcOrd="1" destOrd="0" presId="urn:microsoft.com/office/officeart/2005/8/layout/orgChart1"/>
    <dgm:cxn modelId="{8644F7C8-5840-44FC-BD5D-EACBF03EB1C1}" type="presParOf" srcId="{5261829E-78F0-4AE3-8A05-2EFD0E09FC0F}" destId="{73ED9A1B-3714-486E-9E44-EB9222B1EB71}" srcOrd="1" destOrd="0" presId="urn:microsoft.com/office/officeart/2005/8/layout/orgChart1"/>
    <dgm:cxn modelId="{165B4BE1-1401-423A-9C37-2B86E741B6AA}" type="presParOf" srcId="{5261829E-78F0-4AE3-8A05-2EFD0E09FC0F}" destId="{DB200788-63EA-419C-8C17-D471E6078514}" srcOrd="2" destOrd="0" presId="urn:microsoft.com/office/officeart/2005/8/layout/orgChart1"/>
    <dgm:cxn modelId="{80C65278-7854-48B8-9AB9-7F929CA81884}" type="presParOf" srcId="{00F31407-AB38-4B44-91E8-F62ECDD18349}" destId="{48779041-DF61-48B0-8716-2C087BDD116F}" srcOrd="2" destOrd="0" presId="urn:microsoft.com/office/officeart/2005/8/layout/orgChart1"/>
    <dgm:cxn modelId="{35483B6D-DE5C-4291-8B20-98E8A9DB9B09}" type="presParOf" srcId="{55FF0A4B-0B9D-48B7-A651-50A188E39C21}" destId="{06E2EACE-62B8-4499-BF0D-96D831B3F7B4}" srcOrd="8" destOrd="0" presId="urn:microsoft.com/office/officeart/2005/8/layout/orgChart1"/>
    <dgm:cxn modelId="{B3AD1037-F577-488B-A7E5-CEC814337471}" type="presParOf" srcId="{55FF0A4B-0B9D-48B7-A651-50A188E39C21}" destId="{444F1362-786C-4D83-80EE-B9BE887D23AB}" srcOrd="9" destOrd="0" presId="urn:microsoft.com/office/officeart/2005/8/layout/orgChart1"/>
    <dgm:cxn modelId="{ABAD5BE5-50F9-479C-A7BC-79E9AD60195E}" type="presParOf" srcId="{444F1362-786C-4D83-80EE-B9BE887D23AB}" destId="{CBAE486E-EDBA-4B3A-860C-0D5E106E654B}" srcOrd="0" destOrd="0" presId="urn:microsoft.com/office/officeart/2005/8/layout/orgChart1"/>
    <dgm:cxn modelId="{4964347C-8531-458F-8314-CD8C96EE6884}" type="presParOf" srcId="{CBAE486E-EDBA-4B3A-860C-0D5E106E654B}" destId="{9477F54D-273E-43DD-9F69-C0CCA9A8B462}" srcOrd="0" destOrd="0" presId="urn:microsoft.com/office/officeart/2005/8/layout/orgChart1"/>
    <dgm:cxn modelId="{D8524AF2-A941-4867-B804-01DB259AF4EA}" type="presParOf" srcId="{CBAE486E-EDBA-4B3A-860C-0D5E106E654B}" destId="{A670F638-3ABD-4CB4-8EE0-054D41695F1B}" srcOrd="1" destOrd="0" presId="urn:microsoft.com/office/officeart/2005/8/layout/orgChart1"/>
    <dgm:cxn modelId="{2FE2D8F5-F129-480A-A4BF-8B444426E988}" type="presParOf" srcId="{444F1362-786C-4D83-80EE-B9BE887D23AB}" destId="{3AA3DED8-D1B2-4F6F-9F06-2444874EE9C3}" srcOrd="1" destOrd="0" presId="urn:microsoft.com/office/officeart/2005/8/layout/orgChart1"/>
    <dgm:cxn modelId="{516EFE7B-32A6-413A-A147-304604D4DC74}" type="presParOf" srcId="{3AA3DED8-D1B2-4F6F-9F06-2444874EE9C3}" destId="{28F8AA3E-A10F-4C03-9D81-5B2EACD42BFB}" srcOrd="0" destOrd="0" presId="urn:microsoft.com/office/officeart/2005/8/layout/orgChart1"/>
    <dgm:cxn modelId="{CF1C6D93-4351-42B0-9B59-9EEA0BC0AB39}" type="presParOf" srcId="{3AA3DED8-D1B2-4F6F-9F06-2444874EE9C3}" destId="{5684BEED-2A5F-444C-9A95-CC6CB167AB7F}" srcOrd="1" destOrd="0" presId="urn:microsoft.com/office/officeart/2005/8/layout/orgChart1"/>
    <dgm:cxn modelId="{2723CFFF-01AD-4D09-B0C1-BA7276076949}" type="presParOf" srcId="{5684BEED-2A5F-444C-9A95-CC6CB167AB7F}" destId="{3BD1BFA3-D937-40B3-918C-76574BEC2746}" srcOrd="0" destOrd="0" presId="urn:microsoft.com/office/officeart/2005/8/layout/orgChart1"/>
    <dgm:cxn modelId="{A1964E4D-F158-4559-95B3-6C2C562DC9D2}" type="presParOf" srcId="{3BD1BFA3-D937-40B3-918C-76574BEC2746}" destId="{3A17ED77-91FD-4561-BE51-F2A818C24A6B}" srcOrd="0" destOrd="0" presId="urn:microsoft.com/office/officeart/2005/8/layout/orgChart1"/>
    <dgm:cxn modelId="{6A3394FA-CFC2-472F-9C9A-99234AB83D21}" type="presParOf" srcId="{3BD1BFA3-D937-40B3-918C-76574BEC2746}" destId="{0062A639-7F9F-46F9-A23D-C6B258AB5B4F}" srcOrd="1" destOrd="0" presId="urn:microsoft.com/office/officeart/2005/8/layout/orgChart1"/>
    <dgm:cxn modelId="{CBC1191D-5B06-42C4-8A65-AEE7F1062A9A}" type="presParOf" srcId="{5684BEED-2A5F-444C-9A95-CC6CB167AB7F}" destId="{9D365125-0A5C-4ADF-B15A-12B434E3FF24}" srcOrd="1" destOrd="0" presId="urn:microsoft.com/office/officeart/2005/8/layout/orgChart1"/>
    <dgm:cxn modelId="{0887D602-923B-418D-8EA7-10BBE7134AE2}" type="presParOf" srcId="{5684BEED-2A5F-444C-9A95-CC6CB167AB7F}" destId="{14DEECFB-8C06-479D-BE47-7F50A8994F18}" srcOrd="2" destOrd="0" presId="urn:microsoft.com/office/officeart/2005/8/layout/orgChart1"/>
    <dgm:cxn modelId="{95043283-B6C5-41D0-B0FE-80DDE6519AE4}" type="presParOf" srcId="{444F1362-786C-4D83-80EE-B9BE887D23AB}" destId="{D78175A8-6BC0-4A16-90A9-88CB99F814A8}" srcOrd="2" destOrd="0" presId="urn:microsoft.com/office/officeart/2005/8/layout/orgChart1"/>
    <dgm:cxn modelId="{AC22901D-FEF7-415D-A0EA-FE662FEAB1EC}" type="presParOf" srcId="{55FF0A4B-0B9D-48B7-A651-50A188E39C21}" destId="{27E239A0-383F-47A9-A200-6BD85A5ED5A3}" srcOrd="10" destOrd="0" presId="urn:microsoft.com/office/officeart/2005/8/layout/orgChart1"/>
    <dgm:cxn modelId="{7A961715-5468-4CDE-9222-F45B362D08F5}" type="presParOf" srcId="{55FF0A4B-0B9D-48B7-A651-50A188E39C21}" destId="{403C5F4A-3AFD-41D9-885C-C877DFF0090A}" srcOrd="11" destOrd="0" presId="urn:microsoft.com/office/officeart/2005/8/layout/orgChart1"/>
    <dgm:cxn modelId="{A9111368-FBEE-41E6-BAAF-2E39317E7249}" type="presParOf" srcId="{403C5F4A-3AFD-41D9-885C-C877DFF0090A}" destId="{F1B91951-A385-4384-8DA4-7AA1872D7957}" srcOrd="0" destOrd="0" presId="urn:microsoft.com/office/officeart/2005/8/layout/orgChart1"/>
    <dgm:cxn modelId="{02A6497D-D299-4AA0-BC8B-CF23764AF83E}" type="presParOf" srcId="{F1B91951-A385-4384-8DA4-7AA1872D7957}" destId="{143CCA61-6B4F-4948-8D66-A54A6EA279F2}" srcOrd="0" destOrd="0" presId="urn:microsoft.com/office/officeart/2005/8/layout/orgChart1"/>
    <dgm:cxn modelId="{05252A37-CDCB-423D-9589-C8F704E1B3D7}" type="presParOf" srcId="{F1B91951-A385-4384-8DA4-7AA1872D7957}" destId="{5DEBC28A-76D9-4594-A16F-E59A9F6023AD}" srcOrd="1" destOrd="0" presId="urn:microsoft.com/office/officeart/2005/8/layout/orgChart1"/>
    <dgm:cxn modelId="{FB33C3B1-D910-447F-92B0-013820F0BC83}" type="presParOf" srcId="{403C5F4A-3AFD-41D9-885C-C877DFF0090A}" destId="{E8DA1C4C-CB7A-4CD9-AAE4-A0496FCAC9A0}" srcOrd="1" destOrd="0" presId="urn:microsoft.com/office/officeart/2005/8/layout/orgChart1"/>
    <dgm:cxn modelId="{8FE75802-964D-4649-9211-455F7D0CB44F}" type="presParOf" srcId="{E8DA1C4C-CB7A-4CD9-AAE4-A0496FCAC9A0}" destId="{CF950B0F-66EC-4803-B089-04300F43A820}" srcOrd="0" destOrd="0" presId="urn:microsoft.com/office/officeart/2005/8/layout/orgChart1"/>
    <dgm:cxn modelId="{7506764B-0410-4FEE-AE1C-8A3A98994BCF}" type="presParOf" srcId="{E8DA1C4C-CB7A-4CD9-AAE4-A0496FCAC9A0}" destId="{B3F4B192-9294-4857-90BC-26D60053A280}" srcOrd="1" destOrd="0" presId="urn:microsoft.com/office/officeart/2005/8/layout/orgChart1"/>
    <dgm:cxn modelId="{80D3DA3E-F9A6-420F-A310-190BE05939A2}" type="presParOf" srcId="{B3F4B192-9294-4857-90BC-26D60053A280}" destId="{CE0EEE7C-3807-4717-B36C-303EEF818112}" srcOrd="0" destOrd="0" presId="urn:microsoft.com/office/officeart/2005/8/layout/orgChart1"/>
    <dgm:cxn modelId="{C18815A7-0E03-46BB-8623-5E5574265F82}" type="presParOf" srcId="{CE0EEE7C-3807-4717-B36C-303EEF818112}" destId="{55478507-400D-4272-981D-2C25A4AAD05F}" srcOrd="0" destOrd="0" presId="urn:microsoft.com/office/officeart/2005/8/layout/orgChart1"/>
    <dgm:cxn modelId="{0CA7DD18-BFC4-42EB-99A7-C7391D4D48F9}" type="presParOf" srcId="{CE0EEE7C-3807-4717-B36C-303EEF818112}" destId="{F60EA7FA-EBC4-46CF-896E-AEF8AF6AE879}" srcOrd="1" destOrd="0" presId="urn:microsoft.com/office/officeart/2005/8/layout/orgChart1"/>
    <dgm:cxn modelId="{45C03BF4-90F4-4E69-BBC9-376FB41A1503}" type="presParOf" srcId="{B3F4B192-9294-4857-90BC-26D60053A280}" destId="{E3DB2290-782E-40BB-9B2F-E1D75B5D5DDA}" srcOrd="1" destOrd="0" presId="urn:microsoft.com/office/officeart/2005/8/layout/orgChart1"/>
    <dgm:cxn modelId="{CE0675C3-A158-456F-AA38-19A0E83B1F44}" type="presParOf" srcId="{B3F4B192-9294-4857-90BC-26D60053A280}" destId="{01895EB7-C4C4-426F-9975-8DC63D2B92A4}" srcOrd="2" destOrd="0" presId="urn:microsoft.com/office/officeart/2005/8/layout/orgChart1"/>
    <dgm:cxn modelId="{9F736BD4-F779-4C90-BF07-96316EB55833}" type="presParOf" srcId="{E8DA1C4C-CB7A-4CD9-AAE4-A0496FCAC9A0}" destId="{C577206D-7FEC-4C0B-8A33-D85316F829D2}" srcOrd="2" destOrd="0" presId="urn:microsoft.com/office/officeart/2005/8/layout/orgChart1"/>
    <dgm:cxn modelId="{039A1F5A-7372-4CE5-9DC5-C4A62963D552}" type="presParOf" srcId="{E8DA1C4C-CB7A-4CD9-AAE4-A0496FCAC9A0}" destId="{37E6CDE7-5C42-4EC9-B1B1-35658BEE36FC}" srcOrd="3" destOrd="0" presId="urn:microsoft.com/office/officeart/2005/8/layout/orgChart1"/>
    <dgm:cxn modelId="{2A28290C-59F5-436E-95C9-1DD6849605E9}" type="presParOf" srcId="{37E6CDE7-5C42-4EC9-B1B1-35658BEE36FC}" destId="{B976E060-370D-461F-820F-0C6FB5388E61}" srcOrd="0" destOrd="0" presId="urn:microsoft.com/office/officeart/2005/8/layout/orgChart1"/>
    <dgm:cxn modelId="{B28379CD-D95B-43EF-8996-C8302FA01BF9}" type="presParOf" srcId="{B976E060-370D-461F-820F-0C6FB5388E61}" destId="{E8B034D6-003B-4D12-BD6C-85DE455C746A}" srcOrd="0" destOrd="0" presId="urn:microsoft.com/office/officeart/2005/8/layout/orgChart1"/>
    <dgm:cxn modelId="{382D4DD3-64E8-4D27-B56F-8B4B1805E392}" type="presParOf" srcId="{B976E060-370D-461F-820F-0C6FB5388E61}" destId="{543E0923-367B-4BA3-9CC6-3DF76965334D}" srcOrd="1" destOrd="0" presId="urn:microsoft.com/office/officeart/2005/8/layout/orgChart1"/>
    <dgm:cxn modelId="{19BF11B1-96F2-4C59-955E-4719DA0272B8}" type="presParOf" srcId="{37E6CDE7-5C42-4EC9-B1B1-35658BEE36FC}" destId="{D087678E-875A-4830-B96E-179F13C01819}" srcOrd="1" destOrd="0" presId="urn:microsoft.com/office/officeart/2005/8/layout/orgChart1"/>
    <dgm:cxn modelId="{8D8CF5DD-F5BF-4F90-93B3-4A62B8E5C71E}" type="presParOf" srcId="{37E6CDE7-5C42-4EC9-B1B1-35658BEE36FC}" destId="{07E65306-6DE5-4BF4-A853-90A001F62606}" srcOrd="2" destOrd="0" presId="urn:microsoft.com/office/officeart/2005/8/layout/orgChart1"/>
    <dgm:cxn modelId="{A826D053-B233-4F7C-A1EE-EAD48FA4EA6F}" type="presParOf" srcId="{E8DA1C4C-CB7A-4CD9-AAE4-A0496FCAC9A0}" destId="{E524F3E6-FEAD-41B6-A94D-1E3D94E79A3C}" srcOrd="4" destOrd="0" presId="urn:microsoft.com/office/officeart/2005/8/layout/orgChart1"/>
    <dgm:cxn modelId="{399FB44D-E844-48BD-B19C-FBEE7C7C5C44}" type="presParOf" srcId="{E8DA1C4C-CB7A-4CD9-AAE4-A0496FCAC9A0}" destId="{E6DE4F14-7E92-4BAC-AF0A-3F68217D065D}" srcOrd="5" destOrd="0" presId="urn:microsoft.com/office/officeart/2005/8/layout/orgChart1"/>
    <dgm:cxn modelId="{87C75387-7FF9-444A-952C-8A22AB9C6ED4}" type="presParOf" srcId="{E6DE4F14-7E92-4BAC-AF0A-3F68217D065D}" destId="{829CFE71-931B-4548-9F3F-CF0FDC322101}" srcOrd="0" destOrd="0" presId="urn:microsoft.com/office/officeart/2005/8/layout/orgChart1"/>
    <dgm:cxn modelId="{60F5AD62-2CBB-438D-8DAA-8C54320CC69A}" type="presParOf" srcId="{829CFE71-931B-4548-9F3F-CF0FDC322101}" destId="{8801C58A-B548-4813-B31A-3D9518E4883E}" srcOrd="0" destOrd="0" presId="urn:microsoft.com/office/officeart/2005/8/layout/orgChart1"/>
    <dgm:cxn modelId="{2A80BD78-0092-4710-B1AE-608FA66D4E2B}" type="presParOf" srcId="{829CFE71-931B-4548-9F3F-CF0FDC322101}" destId="{A2D00839-C424-4686-8E21-3702A47433DB}" srcOrd="1" destOrd="0" presId="urn:microsoft.com/office/officeart/2005/8/layout/orgChart1"/>
    <dgm:cxn modelId="{E7D3D94A-3678-4A0A-9715-E5D2B3ACDFCA}" type="presParOf" srcId="{E6DE4F14-7E92-4BAC-AF0A-3F68217D065D}" destId="{FA917852-9C69-46BE-A9B1-68F7B546FC07}" srcOrd="1" destOrd="0" presId="urn:microsoft.com/office/officeart/2005/8/layout/orgChart1"/>
    <dgm:cxn modelId="{2DF0CB69-93F7-4175-8ABF-DFD4C7A734A4}" type="presParOf" srcId="{E6DE4F14-7E92-4BAC-AF0A-3F68217D065D}" destId="{E45F620D-A59A-46CF-9D28-4F51EBF26EF2}" srcOrd="2" destOrd="0" presId="urn:microsoft.com/office/officeart/2005/8/layout/orgChart1"/>
    <dgm:cxn modelId="{87884ED0-4C4C-4E80-AB1C-C1B0639D62AF}" type="presParOf" srcId="{E8DA1C4C-CB7A-4CD9-AAE4-A0496FCAC9A0}" destId="{1EC460ED-20A4-42E1-8924-F4A1C52293CB}" srcOrd="6" destOrd="0" presId="urn:microsoft.com/office/officeart/2005/8/layout/orgChart1"/>
    <dgm:cxn modelId="{AAED347B-BC62-4CCD-B1EB-CE9AB18EDEC4}" type="presParOf" srcId="{E8DA1C4C-CB7A-4CD9-AAE4-A0496FCAC9A0}" destId="{236374DB-D865-41D2-A3A4-5A747589F4CC}" srcOrd="7" destOrd="0" presId="urn:microsoft.com/office/officeart/2005/8/layout/orgChart1"/>
    <dgm:cxn modelId="{CD928431-D747-4C5F-9F43-BB2090B0B00E}" type="presParOf" srcId="{236374DB-D865-41D2-A3A4-5A747589F4CC}" destId="{7709FE8C-ADE3-4458-BE1C-84042C3CADFB}" srcOrd="0" destOrd="0" presId="urn:microsoft.com/office/officeart/2005/8/layout/orgChart1"/>
    <dgm:cxn modelId="{C8B99182-E7D3-408D-BC1C-C3B7AF851B70}" type="presParOf" srcId="{7709FE8C-ADE3-4458-BE1C-84042C3CADFB}" destId="{A69E0D11-DC24-4636-B409-02F2C3907B7E}" srcOrd="0" destOrd="0" presId="urn:microsoft.com/office/officeart/2005/8/layout/orgChart1"/>
    <dgm:cxn modelId="{39EAFF42-1EFE-4462-9C83-3D3E42912CD6}" type="presParOf" srcId="{7709FE8C-ADE3-4458-BE1C-84042C3CADFB}" destId="{188EEABE-E55C-4F7D-AB66-AE7B74F26CD1}" srcOrd="1" destOrd="0" presId="urn:microsoft.com/office/officeart/2005/8/layout/orgChart1"/>
    <dgm:cxn modelId="{D3675D7F-0E22-4410-AD41-ADF844C1A932}" type="presParOf" srcId="{236374DB-D865-41D2-A3A4-5A747589F4CC}" destId="{93521E25-CE1E-451C-9C09-F4768ACFA219}" srcOrd="1" destOrd="0" presId="urn:microsoft.com/office/officeart/2005/8/layout/orgChart1"/>
    <dgm:cxn modelId="{16838FAD-C712-467A-9325-F3A7F18A76FE}" type="presParOf" srcId="{236374DB-D865-41D2-A3A4-5A747589F4CC}" destId="{9470CC74-B63D-4D64-A51B-8B5AC95D4C5E}" srcOrd="2" destOrd="0" presId="urn:microsoft.com/office/officeart/2005/8/layout/orgChart1"/>
    <dgm:cxn modelId="{C3AC5ACC-00F8-4EC2-B5BD-C18ACD1E3BFF}" type="presParOf" srcId="{403C5F4A-3AFD-41D9-885C-C877DFF0090A}" destId="{B4D05EDC-37AB-4226-8CF9-2D730AEF9731}" srcOrd="2" destOrd="0" presId="urn:microsoft.com/office/officeart/2005/8/layout/orgChart1"/>
    <dgm:cxn modelId="{B1FF1D06-A8CB-407F-8ABF-006ED41B249E}" type="presParOf" srcId="{55FF0A4B-0B9D-48B7-A651-50A188E39C21}" destId="{951DC203-719C-493B-86DF-F93BF5D1CFAA}" srcOrd="12" destOrd="0" presId="urn:microsoft.com/office/officeart/2005/8/layout/orgChart1"/>
    <dgm:cxn modelId="{FC78FA16-5AA7-49F4-87A1-C5AF808FCC4B}" type="presParOf" srcId="{55FF0A4B-0B9D-48B7-A651-50A188E39C21}" destId="{4CC7D479-C506-4032-BDDD-0FF11244A2D1}" srcOrd="13" destOrd="0" presId="urn:microsoft.com/office/officeart/2005/8/layout/orgChart1"/>
    <dgm:cxn modelId="{7F86CF0B-25DF-41C2-9AD2-7577C3501C30}" type="presParOf" srcId="{4CC7D479-C506-4032-BDDD-0FF11244A2D1}" destId="{028211BD-619B-4DBF-B864-2DD6CD5B831D}" srcOrd="0" destOrd="0" presId="urn:microsoft.com/office/officeart/2005/8/layout/orgChart1"/>
    <dgm:cxn modelId="{64193898-84E7-4EF9-BD1D-D8229A225D30}" type="presParOf" srcId="{028211BD-619B-4DBF-B864-2DD6CD5B831D}" destId="{C548975F-12CB-469C-9285-DBEE7EBCEF08}" srcOrd="0" destOrd="0" presId="urn:microsoft.com/office/officeart/2005/8/layout/orgChart1"/>
    <dgm:cxn modelId="{9026FA63-2E33-4E5F-9590-FF067F68532B}" type="presParOf" srcId="{028211BD-619B-4DBF-B864-2DD6CD5B831D}" destId="{070A1CF2-E2EA-44AA-B736-49A93AA0A435}" srcOrd="1" destOrd="0" presId="urn:microsoft.com/office/officeart/2005/8/layout/orgChart1"/>
    <dgm:cxn modelId="{D10F492B-891C-4679-8592-FE0B782F49CA}" type="presParOf" srcId="{4CC7D479-C506-4032-BDDD-0FF11244A2D1}" destId="{30C1A06A-495C-427B-ACE6-C0168B9C14EE}" srcOrd="1" destOrd="0" presId="urn:microsoft.com/office/officeart/2005/8/layout/orgChart1"/>
    <dgm:cxn modelId="{FFA8194E-6B50-45C9-B124-813F740BB2CD}" type="presParOf" srcId="{30C1A06A-495C-427B-ACE6-C0168B9C14EE}" destId="{191699AA-BFC4-4EF6-B988-09AB3B0FB89F}" srcOrd="0" destOrd="0" presId="urn:microsoft.com/office/officeart/2005/8/layout/orgChart1"/>
    <dgm:cxn modelId="{60856220-D475-4783-ADEE-3F66DAE2179B}" type="presParOf" srcId="{30C1A06A-495C-427B-ACE6-C0168B9C14EE}" destId="{0E438D94-06C8-4EB4-B7EC-98E33763011B}" srcOrd="1" destOrd="0" presId="urn:microsoft.com/office/officeart/2005/8/layout/orgChart1"/>
    <dgm:cxn modelId="{7D45AA0B-3750-4F82-93AF-B3239A980162}" type="presParOf" srcId="{0E438D94-06C8-4EB4-B7EC-98E33763011B}" destId="{BE839BCF-367B-47E8-9824-3DD2C8A5CE65}" srcOrd="0" destOrd="0" presId="urn:microsoft.com/office/officeart/2005/8/layout/orgChart1"/>
    <dgm:cxn modelId="{DC51DB9D-F805-4F3D-A66E-2E59712CA942}" type="presParOf" srcId="{BE839BCF-367B-47E8-9824-3DD2C8A5CE65}" destId="{A402A89F-967F-43FC-B30F-32E2E1EC342B}" srcOrd="0" destOrd="0" presId="urn:microsoft.com/office/officeart/2005/8/layout/orgChart1"/>
    <dgm:cxn modelId="{6D90FB72-078E-4272-A268-B0E1B1799D1E}" type="presParOf" srcId="{BE839BCF-367B-47E8-9824-3DD2C8A5CE65}" destId="{471C75C1-B26B-45DE-85BD-273E53FA757C}" srcOrd="1" destOrd="0" presId="urn:microsoft.com/office/officeart/2005/8/layout/orgChart1"/>
    <dgm:cxn modelId="{9EEA618D-E287-43A1-B1E5-95406B569747}" type="presParOf" srcId="{0E438D94-06C8-4EB4-B7EC-98E33763011B}" destId="{35EA5451-2371-4005-9A27-BC9533B1C296}" srcOrd="1" destOrd="0" presId="urn:microsoft.com/office/officeart/2005/8/layout/orgChart1"/>
    <dgm:cxn modelId="{22C8B86E-61DF-49EA-84E4-B275D476E9B9}" type="presParOf" srcId="{0E438D94-06C8-4EB4-B7EC-98E33763011B}" destId="{317B4D5A-3871-4C95-9A3B-D9BEC5D4A1A1}" srcOrd="2" destOrd="0" presId="urn:microsoft.com/office/officeart/2005/8/layout/orgChart1"/>
    <dgm:cxn modelId="{42AC7016-B1EC-4103-8987-FD123A16D13C}" type="presParOf" srcId="{30C1A06A-495C-427B-ACE6-C0168B9C14EE}" destId="{07BB8B12-DDEE-4F69-A624-956026F5D7B0}" srcOrd="2" destOrd="0" presId="urn:microsoft.com/office/officeart/2005/8/layout/orgChart1"/>
    <dgm:cxn modelId="{FFA080EE-5C11-4981-9428-55AC76E9B933}" type="presParOf" srcId="{30C1A06A-495C-427B-ACE6-C0168B9C14EE}" destId="{CA5C71CF-8897-40F0-AE72-2E409A354460}" srcOrd="3" destOrd="0" presId="urn:microsoft.com/office/officeart/2005/8/layout/orgChart1"/>
    <dgm:cxn modelId="{AFCFE9D9-3BB4-414C-AABF-8656F450B665}" type="presParOf" srcId="{CA5C71CF-8897-40F0-AE72-2E409A354460}" destId="{A65F6F0F-5577-4E8E-A301-15286FCE7893}" srcOrd="0" destOrd="0" presId="urn:microsoft.com/office/officeart/2005/8/layout/orgChart1"/>
    <dgm:cxn modelId="{0F29875B-7E85-4D55-AF04-5F51487227B0}" type="presParOf" srcId="{A65F6F0F-5577-4E8E-A301-15286FCE7893}" destId="{83205475-64D6-4DB9-ACD1-DB7F6D78A2D3}" srcOrd="0" destOrd="0" presId="urn:microsoft.com/office/officeart/2005/8/layout/orgChart1"/>
    <dgm:cxn modelId="{D91EB983-94DC-4682-A904-4D29732FF5C1}" type="presParOf" srcId="{A65F6F0F-5577-4E8E-A301-15286FCE7893}" destId="{2924F8CC-1FD9-4AC0-ADC9-AF5368D1BF13}" srcOrd="1" destOrd="0" presId="urn:microsoft.com/office/officeart/2005/8/layout/orgChart1"/>
    <dgm:cxn modelId="{742C023E-352D-409A-9F16-7FCF491B9009}" type="presParOf" srcId="{CA5C71CF-8897-40F0-AE72-2E409A354460}" destId="{0D30C73A-CBB2-41C8-9F60-7CCD310D12D0}" srcOrd="1" destOrd="0" presId="urn:microsoft.com/office/officeart/2005/8/layout/orgChart1"/>
    <dgm:cxn modelId="{4C0205B2-3089-47FB-A378-724723DDFF85}" type="presParOf" srcId="{CA5C71CF-8897-40F0-AE72-2E409A354460}" destId="{298FE76C-7EF3-4B42-A595-956701FC5597}" srcOrd="2" destOrd="0" presId="urn:microsoft.com/office/officeart/2005/8/layout/orgChart1"/>
    <dgm:cxn modelId="{05D61495-3B0E-409C-8F1B-2C2322C0AD69}" type="presParOf" srcId="{30C1A06A-495C-427B-ACE6-C0168B9C14EE}" destId="{E3CB7DD6-1A20-4101-A18F-217E8E5A1495}" srcOrd="4" destOrd="0" presId="urn:microsoft.com/office/officeart/2005/8/layout/orgChart1"/>
    <dgm:cxn modelId="{4B0352E5-7743-4221-AB7A-1852F3C7932A}" type="presParOf" srcId="{30C1A06A-495C-427B-ACE6-C0168B9C14EE}" destId="{3A656514-7CAB-4861-9D71-DFC68DB3C715}" srcOrd="5" destOrd="0" presId="urn:microsoft.com/office/officeart/2005/8/layout/orgChart1"/>
    <dgm:cxn modelId="{329D76E0-DE9E-4947-A757-F76F350C62DE}" type="presParOf" srcId="{3A656514-7CAB-4861-9D71-DFC68DB3C715}" destId="{A318123B-083B-4555-A389-D4EBB54357E4}" srcOrd="0" destOrd="0" presId="urn:microsoft.com/office/officeart/2005/8/layout/orgChart1"/>
    <dgm:cxn modelId="{5D1CDA5E-31E5-4A5F-A14B-2C58866FCBFA}" type="presParOf" srcId="{A318123B-083B-4555-A389-D4EBB54357E4}" destId="{3F9F28B2-B95D-4473-8864-C7C2C2502612}" srcOrd="0" destOrd="0" presId="urn:microsoft.com/office/officeart/2005/8/layout/orgChart1"/>
    <dgm:cxn modelId="{E40E3DC6-BE8D-428D-98AD-FC0C30B941E9}" type="presParOf" srcId="{A318123B-083B-4555-A389-D4EBB54357E4}" destId="{281AC2AC-C1AD-4BA8-AEAB-C672A89E8994}" srcOrd="1" destOrd="0" presId="urn:microsoft.com/office/officeart/2005/8/layout/orgChart1"/>
    <dgm:cxn modelId="{D942A591-B563-4E31-82FE-CC504895B10A}" type="presParOf" srcId="{3A656514-7CAB-4861-9D71-DFC68DB3C715}" destId="{02D6A95D-A7EA-4480-9D46-FA45237001C4}" srcOrd="1" destOrd="0" presId="urn:microsoft.com/office/officeart/2005/8/layout/orgChart1"/>
    <dgm:cxn modelId="{68C118DA-6DFE-48E8-A71A-F809AC77BCAA}" type="presParOf" srcId="{3A656514-7CAB-4861-9D71-DFC68DB3C715}" destId="{87D8A01E-C8AB-405C-BE52-27D830538235}" srcOrd="2" destOrd="0" presId="urn:microsoft.com/office/officeart/2005/8/layout/orgChart1"/>
    <dgm:cxn modelId="{FFC276DF-FF33-4282-8222-E589137FB8DB}" type="presParOf" srcId="{4CC7D479-C506-4032-BDDD-0FF11244A2D1}" destId="{214270C5-0868-49B0-A7E7-C30EF4FD88DE}" srcOrd="2" destOrd="0" presId="urn:microsoft.com/office/officeart/2005/8/layout/orgChart1"/>
    <dgm:cxn modelId="{6462F8FE-D1DD-47ED-B71B-D0DC6654A48A}" type="presParOf" srcId="{55FF0A4B-0B9D-48B7-A651-50A188E39C21}" destId="{A830E2B3-FD6F-4311-928C-FAC0D7CB6672}" srcOrd="14" destOrd="0" presId="urn:microsoft.com/office/officeart/2005/8/layout/orgChart1"/>
    <dgm:cxn modelId="{7D0C3F55-46E6-45DA-8EA6-636374B3AA31}" type="presParOf" srcId="{55FF0A4B-0B9D-48B7-A651-50A188E39C21}" destId="{D856C9F5-0F56-40CD-8F75-0D23115C9C98}" srcOrd="15" destOrd="0" presId="urn:microsoft.com/office/officeart/2005/8/layout/orgChart1"/>
    <dgm:cxn modelId="{133519BE-FE08-484F-84E7-1E85787D31F0}" type="presParOf" srcId="{D856C9F5-0F56-40CD-8F75-0D23115C9C98}" destId="{DD35B60C-C8C4-4775-B94D-93FBC6F3E476}" srcOrd="0" destOrd="0" presId="urn:microsoft.com/office/officeart/2005/8/layout/orgChart1"/>
    <dgm:cxn modelId="{9FF4567B-CA60-4490-AE71-98D984E9A29D}" type="presParOf" srcId="{DD35B60C-C8C4-4775-B94D-93FBC6F3E476}" destId="{9114D00C-E8BE-40F5-A9F0-162FAD7A2DC3}" srcOrd="0" destOrd="0" presId="urn:microsoft.com/office/officeart/2005/8/layout/orgChart1"/>
    <dgm:cxn modelId="{4C085EE0-39DA-4FDB-9736-1C9CCB43F892}" type="presParOf" srcId="{DD35B60C-C8C4-4775-B94D-93FBC6F3E476}" destId="{B5FEEA51-829F-434A-A057-5B7014E8B747}" srcOrd="1" destOrd="0" presId="urn:microsoft.com/office/officeart/2005/8/layout/orgChart1"/>
    <dgm:cxn modelId="{CFBC815D-AF79-4E8A-A55B-C695C56FBEAA}" type="presParOf" srcId="{D856C9F5-0F56-40CD-8F75-0D23115C9C98}" destId="{D4367B33-1364-4072-9AEE-0334F76F797A}" srcOrd="1" destOrd="0" presId="urn:microsoft.com/office/officeart/2005/8/layout/orgChart1"/>
    <dgm:cxn modelId="{5C8BC059-8217-4526-A405-7388B19BA942}" type="presParOf" srcId="{D4367B33-1364-4072-9AEE-0334F76F797A}" destId="{0EFB907E-736B-4665-B447-DE4749B2BD07}" srcOrd="0" destOrd="0" presId="urn:microsoft.com/office/officeart/2005/8/layout/orgChart1"/>
    <dgm:cxn modelId="{0E62BF47-1546-46AE-890F-25AEE4F1B03F}" type="presParOf" srcId="{D4367B33-1364-4072-9AEE-0334F76F797A}" destId="{D13086F9-52D9-4624-BF07-07EAECCCDB6E}" srcOrd="1" destOrd="0" presId="urn:microsoft.com/office/officeart/2005/8/layout/orgChart1"/>
    <dgm:cxn modelId="{B42A14A3-0E81-4526-BEA2-9629525B7961}" type="presParOf" srcId="{D13086F9-52D9-4624-BF07-07EAECCCDB6E}" destId="{BFA9D002-C67A-409E-85F2-743DB427D255}" srcOrd="0" destOrd="0" presId="urn:microsoft.com/office/officeart/2005/8/layout/orgChart1"/>
    <dgm:cxn modelId="{4735BC0E-50A3-4CD6-87F0-B5B9E14CF81F}" type="presParOf" srcId="{BFA9D002-C67A-409E-85F2-743DB427D255}" destId="{4EB32200-7282-400A-AD2E-949134688107}" srcOrd="0" destOrd="0" presId="urn:microsoft.com/office/officeart/2005/8/layout/orgChart1"/>
    <dgm:cxn modelId="{49245B4E-3099-4CED-830B-E04A2798579A}" type="presParOf" srcId="{BFA9D002-C67A-409E-85F2-743DB427D255}" destId="{A675C045-A4B5-4AED-9FFE-9F8300C0BEAC}" srcOrd="1" destOrd="0" presId="urn:microsoft.com/office/officeart/2005/8/layout/orgChart1"/>
    <dgm:cxn modelId="{3AF93389-F7DB-42AF-AFB1-25A32E34C744}" type="presParOf" srcId="{D13086F9-52D9-4624-BF07-07EAECCCDB6E}" destId="{AEC23ECF-59CF-4EF4-8371-C13F6B10A5FF}" srcOrd="1" destOrd="0" presId="urn:microsoft.com/office/officeart/2005/8/layout/orgChart1"/>
    <dgm:cxn modelId="{5353BAC9-79D7-400C-9615-B9CEA24F470E}" type="presParOf" srcId="{D13086F9-52D9-4624-BF07-07EAECCCDB6E}" destId="{6FD4763A-228E-44C6-A08F-EC990799B3AD}" srcOrd="2" destOrd="0" presId="urn:microsoft.com/office/officeart/2005/8/layout/orgChart1"/>
    <dgm:cxn modelId="{927E1B30-DF1B-475F-A106-25BB1D5A5559}" type="presParOf" srcId="{D856C9F5-0F56-40CD-8F75-0D23115C9C98}" destId="{F22A01C6-B8A9-48D2-AB87-5C50F85E9940}" srcOrd="2" destOrd="0" presId="urn:microsoft.com/office/officeart/2005/8/layout/orgChart1"/>
    <dgm:cxn modelId="{BBD741F7-2EC4-45C1-B415-9ED3A9CB0EF6}" type="presParOf" srcId="{5E105FD2-2F80-4C65-BE57-EE486E73519F}" destId="{B5CDFAC9-4243-4BA6-9CE1-3EB40388D493}" srcOrd="2" destOrd="0" presId="urn:microsoft.com/office/officeart/2005/8/layout/orgChart1"/>
    <dgm:cxn modelId="{5B34D36B-A4DE-4A72-88C6-7891A11904E0}" type="presParOf" srcId="{B5CDFAC9-4243-4BA6-9CE1-3EB40388D493}" destId="{54581B62-DDCA-406F-8AC2-13D1DCBB30CE}" srcOrd="0" destOrd="0" presId="urn:microsoft.com/office/officeart/2005/8/layout/orgChart1"/>
    <dgm:cxn modelId="{15678345-FA29-4496-946A-0B25EAC8B726}" type="presParOf" srcId="{B5CDFAC9-4243-4BA6-9CE1-3EB40388D493}" destId="{17B60B05-2DA8-445B-A78D-4C2B2639541B}" srcOrd="1" destOrd="0" presId="urn:microsoft.com/office/officeart/2005/8/layout/orgChart1"/>
    <dgm:cxn modelId="{EC22D0C1-FB97-4994-B618-351E5E25C385}" type="presParOf" srcId="{17B60B05-2DA8-445B-A78D-4C2B2639541B}" destId="{5249F9A0-BE7C-4348-BB27-BAC6527CD974}" srcOrd="0" destOrd="0" presId="urn:microsoft.com/office/officeart/2005/8/layout/orgChart1"/>
    <dgm:cxn modelId="{69373F0E-CD38-4E4A-AA97-A86A30914197}" type="presParOf" srcId="{5249F9A0-BE7C-4348-BB27-BAC6527CD974}" destId="{AEDBE6CB-2E17-44CF-A673-498DCFD484E1}" srcOrd="0" destOrd="0" presId="urn:microsoft.com/office/officeart/2005/8/layout/orgChart1"/>
    <dgm:cxn modelId="{2E3F241D-B409-4DCE-98E2-0A023E0EC878}" type="presParOf" srcId="{5249F9A0-BE7C-4348-BB27-BAC6527CD974}" destId="{60F10AE8-C1A8-4B53-9AD1-8E5493439109}" srcOrd="1" destOrd="0" presId="urn:microsoft.com/office/officeart/2005/8/layout/orgChart1"/>
    <dgm:cxn modelId="{D1CCEB3F-37BB-4B29-A4D7-D5A9BDFE6867}" type="presParOf" srcId="{17B60B05-2DA8-445B-A78D-4C2B2639541B}" destId="{83E8C8DF-E1AA-45FB-8C3B-C3451759BA91}" srcOrd="1" destOrd="0" presId="urn:microsoft.com/office/officeart/2005/8/layout/orgChart1"/>
    <dgm:cxn modelId="{DC1282CF-2B0B-47CB-BF49-67A935C5FFC8}" type="presParOf" srcId="{17B60B05-2DA8-445B-A78D-4C2B2639541B}" destId="{E9D8F7ED-6B3D-4452-BE3A-02AF41D8DD15}" srcOrd="2" destOrd="0" presId="urn:microsoft.com/office/officeart/2005/8/layout/orgChart1"/>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A6DCD4-14F7-44A4-A2E5-AE57CF29907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F8557A35-7B53-4103-BECC-2D71FB67936F}">
      <dgm:prSet phldrT="[Text]"/>
      <dgm:spPr/>
      <dgm:t>
        <a:bodyPr/>
        <a:lstStyle/>
        <a:p>
          <a:r>
            <a:rPr lang="en-US" dirty="0"/>
            <a:t>USDA Rural Development</a:t>
          </a:r>
        </a:p>
      </dgm:t>
    </dgm:pt>
    <dgm:pt modelId="{C267A327-4C98-450A-8145-BA940E912E9E}" type="parTrans" cxnId="{289A35DE-5999-42DC-9063-6773CDD2AAFC}">
      <dgm:prSet/>
      <dgm:spPr/>
      <dgm:t>
        <a:bodyPr/>
        <a:lstStyle/>
        <a:p>
          <a:endParaRPr lang="en-US"/>
        </a:p>
      </dgm:t>
    </dgm:pt>
    <dgm:pt modelId="{F6C03275-18DA-426A-B6A2-12C8C06EE802}" type="sibTrans" cxnId="{289A35DE-5999-42DC-9063-6773CDD2AAFC}">
      <dgm:prSet/>
      <dgm:spPr/>
      <dgm:t>
        <a:bodyPr/>
        <a:lstStyle/>
        <a:p>
          <a:endParaRPr lang="en-US"/>
        </a:p>
      </dgm:t>
    </dgm:pt>
    <dgm:pt modelId="{B4D11CD4-5E38-40A5-8B3C-F916DEC2F048}" type="asst">
      <dgm:prSet phldrT="[Text]"/>
      <dgm:spPr/>
      <dgm:t>
        <a:bodyPr/>
        <a:lstStyle/>
        <a:p>
          <a:r>
            <a:rPr lang="en-US" dirty="0"/>
            <a:t>Innovation Center</a:t>
          </a:r>
        </a:p>
      </dgm:t>
    </dgm:pt>
    <dgm:pt modelId="{C47043A5-CC47-4A80-B42C-85E0420FE996}" type="parTrans" cxnId="{7D696763-A377-468E-8295-40785B7AA5AA}">
      <dgm:prSet/>
      <dgm:spPr/>
      <dgm:t>
        <a:bodyPr/>
        <a:lstStyle/>
        <a:p>
          <a:endParaRPr lang="en-US"/>
        </a:p>
      </dgm:t>
    </dgm:pt>
    <dgm:pt modelId="{7054DD1F-4146-426A-A936-D38D8B255116}" type="sibTrans" cxnId="{7D696763-A377-468E-8295-40785B7AA5AA}">
      <dgm:prSet/>
      <dgm:spPr/>
      <dgm:t>
        <a:bodyPr/>
        <a:lstStyle/>
        <a:p>
          <a:endParaRPr lang="en-US"/>
        </a:p>
      </dgm:t>
    </dgm:pt>
    <dgm:pt modelId="{AA3ACE82-7817-4D38-8CBD-1CCDA95872BE}">
      <dgm:prSet phldrT="[Text]"/>
      <dgm:spPr/>
      <dgm:t>
        <a:bodyPr/>
        <a:lstStyle/>
        <a:p>
          <a:r>
            <a:rPr lang="en-US" dirty="0"/>
            <a:t>Rural Business and Cooperative Service</a:t>
          </a:r>
        </a:p>
      </dgm:t>
    </dgm:pt>
    <dgm:pt modelId="{3365BD72-6517-4C4F-9A7A-0AA80D6D1F13}" type="parTrans" cxnId="{F0DB8AA8-F765-4F1D-A67C-27095C23FF59}">
      <dgm:prSet/>
      <dgm:spPr/>
      <dgm:t>
        <a:bodyPr/>
        <a:lstStyle/>
        <a:p>
          <a:endParaRPr lang="en-US"/>
        </a:p>
      </dgm:t>
    </dgm:pt>
    <dgm:pt modelId="{6235BD71-AE68-4F3D-89FA-3A4F473428E7}" type="sibTrans" cxnId="{F0DB8AA8-F765-4F1D-A67C-27095C23FF59}">
      <dgm:prSet/>
      <dgm:spPr/>
      <dgm:t>
        <a:bodyPr/>
        <a:lstStyle/>
        <a:p>
          <a:endParaRPr lang="en-US"/>
        </a:p>
      </dgm:t>
    </dgm:pt>
    <dgm:pt modelId="{42FBEBC9-D02D-4370-96A2-7746D48348E4}">
      <dgm:prSet phldrT="[Text]"/>
      <dgm:spPr/>
      <dgm:t>
        <a:bodyPr/>
        <a:lstStyle/>
        <a:p>
          <a:r>
            <a:rPr lang="en-US" dirty="0"/>
            <a:t>Rural Utilities Service</a:t>
          </a:r>
        </a:p>
      </dgm:t>
    </dgm:pt>
    <dgm:pt modelId="{145DA4C6-A1CE-4958-86D6-AEB0C6BFB3A4}" type="parTrans" cxnId="{3CBBE885-C630-4AFD-B0CE-C5FC23BAEF20}">
      <dgm:prSet/>
      <dgm:spPr/>
      <dgm:t>
        <a:bodyPr/>
        <a:lstStyle/>
        <a:p>
          <a:endParaRPr lang="en-US"/>
        </a:p>
      </dgm:t>
    </dgm:pt>
    <dgm:pt modelId="{47523479-60F0-4561-9771-5619ED2B22EB}" type="sibTrans" cxnId="{3CBBE885-C630-4AFD-B0CE-C5FC23BAEF20}">
      <dgm:prSet/>
      <dgm:spPr/>
      <dgm:t>
        <a:bodyPr/>
        <a:lstStyle/>
        <a:p>
          <a:endParaRPr lang="en-US"/>
        </a:p>
      </dgm:t>
    </dgm:pt>
    <dgm:pt modelId="{C15F6B3D-E7B2-42A3-8707-A3E17979B583}">
      <dgm:prSet phldrT="[Text]"/>
      <dgm:spPr/>
      <dgm:t>
        <a:bodyPr/>
        <a:lstStyle/>
        <a:p>
          <a:r>
            <a:rPr lang="en-US" dirty="0"/>
            <a:t>Rural Housing Service</a:t>
          </a:r>
        </a:p>
      </dgm:t>
    </dgm:pt>
    <dgm:pt modelId="{0F2BA5C4-193B-466B-B2F8-0FE8BE21B3DC}" type="parTrans" cxnId="{E14BD028-DF1E-41C3-88D9-5E6BAC2A1843}">
      <dgm:prSet/>
      <dgm:spPr/>
      <dgm:t>
        <a:bodyPr/>
        <a:lstStyle/>
        <a:p>
          <a:endParaRPr lang="en-US"/>
        </a:p>
      </dgm:t>
    </dgm:pt>
    <dgm:pt modelId="{767E233C-4B36-41D2-96C4-2184E507C67E}" type="sibTrans" cxnId="{E14BD028-DF1E-41C3-88D9-5E6BAC2A1843}">
      <dgm:prSet/>
      <dgm:spPr/>
      <dgm:t>
        <a:bodyPr/>
        <a:lstStyle/>
        <a:p>
          <a:endParaRPr lang="en-US"/>
        </a:p>
      </dgm:t>
    </dgm:pt>
    <dgm:pt modelId="{2D8597CC-A200-41E7-A092-46E99AB5AD40}">
      <dgm:prSet phldrT="[Text]"/>
      <dgm:spPr>
        <a:solidFill>
          <a:srgbClr val="245742"/>
        </a:solidFill>
      </dgm:spPr>
      <dgm:t>
        <a:bodyPr/>
        <a:lstStyle/>
        <a:p>
          <a:r>
            <a:rPr lang="en-US" dirty="0"/>
            <a:t>Business and Industry Guaranteed Loans</a:t>
          </a:r>
        </a:p>
      </dgm:t>
    </dgm:pt>
    <dgm:pt modelId="{F12D5356-8FAB-430A-8422-4C07402AB706}" type="parTrans" cxnId="{95DB01C7-A9B2-4CDE-BA9F-B5AFDF86915C}">
      <dgm:prSet/>
      <dgm:spPr/>
      <dgm:t>
        <a:bodyPr/>
        <a:lstStyle/>
        <a:p>
          <a:endParaRPr lang="en-US"/>
        </a:p>
      </dgm:t>
    </dgm:pt>
    <dgm:pt modelId="{9BC31969-9BE3-4B3F-B50E-A59C300B5C17}" type="sibTrans" cxnId="{95DB01C7-A9B2-4CDE-BA9F-B5AFDF86915C}">
      <dgm:prSet/>
      <dgm:spPr/>
      <dgm:t>
        <a:bodyPr/>
        <a:lstStyle/>
        <a:p>
          <a:endParaRPr lang="en-US"/>
        </a:p>
      </dgm:t>
    </dgm:pt>
    <dgm:pt modelId="{6EF127B6-162E-44C3-B9DC-D60D27FC1515}">
      <dgm:prSet phldrT="[Text]"/>
      <dgm:spPr>
        <a:solidFill>
          <a:srgbClr val="245742"/>
        </a:solidFill>
      </dgm:spPr>
      <dgm:t>
        <a:bodyPr/>
        <a:lstStyle/>
        <a:p>
          <a:r>
            <a:rPr lang="en-US" dirty="0"/>
            <a:t>Rural Economic Development Loan &amp; Grant</a:t>
          </a:r>
        </a:p>
      </dgm:t>
    </dgm:pt>
    <dgm:pt modelId="{2D621505-EE64-457F-A79A-9A44828D022E}" type="parTrans" cxnId="{D9DC1227-FA0F-4972-8105-49ECABA640FD}">
      <dgm:prSet/>
      <dgm:spPr/>
      <dgm:t>
        <a:bodyPr/>
        <a:lstStyle/>
        <a:p>
          <a:endParaRPr lang="en-US"/>
        </a:p>
      </dgm:t>
    </dgm:pt>
    <dgm:pt modelId="{4BDC4681-B2EA-4506-8905-0F1647DF45D6}" type="sibTrans" cxnId="{D9DC1227-FA0F-4972-8105-49ECABA640FD}">
      <dgm:prSet/>
      <dgm:spPr/>
      <dgm:t>
        <a:bodyPr/>
        <a:lstStyle/>
        <a:p>
          <a:endParaRPr lang="en-US"/>
        </a:p>
      </dgm:t>
    </dgm:pt>
    <dgm:pt modelId="{81B4A11F-5ABC-4921-B332-42AF76344075}">
      <dgm:prSet phldrT="[Text]"/>
      <dgm:spPr>
        <a:solidFill>
          <a:srgbClr val="245742"/>
        </a:solidFill>
      </dgm:spPr>
      <dgm:t>
        <a:bodyPr/>
        <a:lstStyle/>
        <a:p>
          <a:r>
            <a:rPr lang="en-US" dirty="0"/>
            <a:t>Cooperative Development</a:t>
          </a:r>
        </a:p>
      </dgm:t>
    </dgm:pt>
    <dgm:pt modelId="{88976DC6-B501-45D0-9478-34479C14CF04}" type="parTrans" cxnId="{83E29352-1FE0-4A97-BD57-F5BC9F68FABB}">
      <dgm:prSet/>
      <dgm:spPr/>
      <dgm:t>
        <a:bodyPr/>
        <a:lstStyle/>
        <a:p>
          <a:endParaRPr lang="en-US"/>
        </a:p>
      </dgm:t>
    </dgm:pt>
    <dgm:pt modelId="{B78AA560-ECC6-4A27-93D0-74FFF052CD9A}" type="sibTrans" cxnId="{83E29352-1FE0-4A97-BD57-F5BC9F68FABB}">
      <dgm:prSet/>
      <dgm:spPr/>
      <dgm:t>
        <a:bodyPr/>
        <a:lstStyle/>
        <a:p>
          <a:endParaRPr lang="en-US"/>
        </a:p>
      </dgm:t>
    </dgm:pt>
    <dgm:pt modelId="{B141F25A-D0D2-4F18-84F3-4C20A8481258}">
      <dgm:prSet phldrT="[Text]"/>
      <dgm:spPr>
        <a:solidFill>
          <a:srgbClr val="245742"/>
        </a:solidFill>
      </dgm:spPr>
      <dgm:t>
        <a:bodyPr/>
        <a:lstStyle/>
        <a:p>
          <a:r>
            <a:rPr lang="en-US" dirty="0"/>
            <a:t>Water and Waste Disposal</a:t>
          </a:r>
        </a:p>
      </dgm:t>
    </dgm:pt>
    <dgm:pt modelId="{B96A912E-4051-48F6-BE0F-8D8ECC7D4B7A}" type="parTrans" cxnId="{F8C05ED9-F1AA-43F1-8344-DE5D95585E03}">
      <dgm:prSet/>
      <dgm:spPr/>
      <dgm:t>
        <a:bodyPr/>
        <a:lstStyle/>
        <a:p>
          <a:endParaRPr lang="en-US"/>
        </a:p>
      </dgm:t>
    </dgm:pt>
    <dgm:pt modelId="{C2A63DA6-3983-4D55-9F51-1060110AE0B8}" type="sibTrans" cxnId="{F8C05ED9-F1AA-43F1-8344-DE5D95585E03}">
      <dgm:prSet/>
      <dgm:spPr/>
      <dgm:t>
        <a:bodyPr/>
        <a:lstStyle/>
        <a:p>
          <a:endParaRPr lang="en-US"/>
        </a:p>
      </dgm:t>
    </dgm:pt>
    <dgm:pt modelId="{A90424F1-C1C4-4342-839C-4A4495E83FE0}">
      <dgm:prSet phldrT="[Text]"/>
      <dgm:spPr>
        <a:solidFill>
          <a:srgbClr val="245742"/>
        </a:solidFill>
      </dgm:spPr>
      <dgm:t>
        <a:bodyPr/>
        <a:lstStyle/>
        <a:p>
          <a:r>
            <a:rPr lang="en-US" dirty="0"/>
            <a:t>Distance Learning and Telemedicine</a:t>
          </a:r>
        </a:p>
      </dgm:t>
    </dgm:pt>
    <dgm:pt modelId="{9B550E7B-5E64-4E13-8386-316EF5A263FE}" type="parTrans" cxnId="{660B2A2D-25A0-474B-9280-98F084041E90}">
      <dgm:prSet/>
      <dgm:spPr/>
      <dgm:t>
        <a:bodyPr/>
        <a:lstStyle/>
        <a:p>
          <a:endParaRPr lang="en-US"/>
        </a:p>
      </dgm:t>
    </dgm:pt>
    <dgm:pt modelId="{BBA2B5BD-DC61-451E-925C-EFB6B33E31EE}" type="sibTrans" cxnId="{660B2A2D-25A0-474B-9280-98F084041E90}">
      <dgm:prSet/>
      <dgm:spPr/>
      <dgm:t>
        <a:bodyPr/>
        <a:lstStyle/>
        <a:p>
          <a:endParaRPr lang="en-US"/>
        </a:p>
      </dgm:t>
    </dgm:pt>
    <dgm:pt modelId="{57B912AA-C2F7-42ED-B604-9D2D7228051A}">
      <dgm:prSet phldrT="[Text]"/>
      <dgm:spPr>
        <a:solidFill>
          <a:srgbClr val="245742"/>
        </a:solidFill>
      </dgm:spPr>
      <dgm:t>
        <a:bodyPr/>
        <a:lstStyle/>
        <a:p>
          <a:r>
            <a:rPr lang="en-US" dirty="0"/>
            <a:t>Renewable energy</a:t>
          </a:r>
        </a:p>
      </dgm:t>
    </dgm:pt>
    <dgm:pt modelId="{0B17155E-E3C0-46D0-93E6-C3ED52991BF4}" type="parTrans" cxnId="{7DADF5EA-4FB7-470D-A2EE-561D594806A2}">
      <dgm:prSet/>
      <dgm:spPr/>
      <dgm:t>
        <a:bodyPr/>
        <a:lstStyle/>
        <a:p>
          <a:endParaRPr lang="en-US"/>
        </a:p>
      </dgm:t>
    </dgm:pt>
    <dgm:pt modelId="{C92E4967-BE44-475A-B68A-9CA1F104D839}" type="sibTrans" cxnId="{7DADF5EA-4FB7-470D-A2EE-561D594806A2}">
      <dgm:prSet/>
      <dgm:spPr/>
      <dgm:t>
        <a:bodyPr/>
        <a:lstStyle/>
        <a:p>
          <a:endParaRPr lang="en-US"/>
        </a:p>
      </dgm:t>
    </dgm:pt>
    <dgm:pt modelId="{C1E1B427-738C-4EB1-A360-0F578A9060E7}">
      <dgm:prSet phldrT="[Text]"/>
      <dgm:spPr>
        <a:solidFill>
          <a:srgbClr val="245742"/>
        </a:solidFill>
      </dgm:spPr>
      <dgm:t>
        <a:bodyPr/>
        <a:lstStyle/>
        <a:p>
          <a:r>
            <a:rPr lang="en-US" dirty="0"/>
            <a:t>Single Family and Multifamily housing</a:t>
          </a:r>
        </a:p>
      </dgm:t>
    </dgm:pt>
    <dgm:pt modelId="{9CC9B76B-E7BE-4468-860E-20F6B0DA2334}" type="parTrans" cxnId="{700F65C7-FB18-4D0D-8FA7-116D6DE5083D}">
      <dgm:prSet/>
      <dgm:spPr/>
      <dgm:t>
        <a:bodyPr/>
        <a:lstStyle/>
        <a:p>
          <a:endParaRPr lang="en-US"/>
        </a:p>
      </dgm:t>
    </dgm:pt>
    <dgm:pt modelId="{CBAD3BD0-1806-488A-9EF9-BCA058209BFD}" type="sibTrans" cxnId="{700F65C7-FB18-4D0D-8FA7-116D6DE5083D}">
      <dgm:prSet/>
      <dgm:spPr/>
      <dgm:t>
        <a:bodyPr/>
        <a:lstStyle/>
        <a:p>
          <a:endParaRPr lang="en-US"/>
        </a:p>
      </dgm:t>
    </dgm:pt>
    <dgm:pt modelId="{E09C744B-6C94-48DB-A2B4-6CB74BAAB1E2}">
      <dgm:prSet phldrT="[Text]"/>
      <dgm:spPr>
        <a:solidFill>
          <a:srgbClr val="245742"/>
        </a:solidFill>
      </dgm:spPr>
      <dgm:t>
        <a:bodyPr/>
        <a:lstStyle/>
        <a:p>
          <a:r>
            <a:rPr lang="en-US" dirty="0"/>
            <a:t>Community Facilities</a:t>
          </a:r>
        </a:p>
      </dgm:t>
    </dgm:pt>
    <dgm:pt modelId="{386FF20C-D101-4747-9857-17470293832F}" type="parTrans" cxnId="{0A9F6879-6C50-49D4-B746-37EE27ADAFDA}">
      <dgm:prSet/>
      <dgm:spPr/>
      <dgm:t>
        <a:bodyPr/>
        <a:lstStyle/>
        <a:p>
          <a:endParaRPr lang="en-US"/>
        </a:p>
      </dgm:t>
    </dgm:pt>
    <dgm:pt modelId="{E8C1A360-4B78-47F6-A0DD-5B833B7E0E22}" type="sibTrans" cxnId="{0A9F6879-6C50-49D4-B746-37EE27ADAFDA}">
      <dgm:prSet/>
      <dgm:spPr/>
      <dgm:t>
        <a:bodyPr/>
        <a:lstStyle/>
        <a:p>
          <a:endParaRPr lang="en-US"/>
        </a:p>
      </dgm:t>
    </dgm:pt>
    <dgm:pt modelId="{20A5A8DB-ED0B-440A-8377-73C604F7F38F}">
      <dgm:prSet phldrT="[Text]"/>
      <dgm:spPr>
        <a:solidFill>
          <a:srgbClr val="245742"/>
        </a:solidFill>
      </dgm:spPr>
      <dgm:t>
        <a:bodyPr/>
        <a:lstStyle/>
        <a:p>
          <a:r>
            <a:rPr lang="en-US" dirty="0"/>
            <a:t>Rural Hospital Technical Assistance</a:t>
          </a:r>
        </a:p>
      </dgm:t>
    </dgm:pt>
    <dgm:pt modelId="{85BD444B-DAE4-497A-82D3-A911C1909485}" type="parTrans" cxnId="{E4ADF63A-E80C-4C83-8EC7-B885D2D7A44A}">
      <dgm:prSet/>
      <dgm:spPr/>
      <dgm:t>
        <a:bodyPr/>
        <a:lstStyle/>
        <a:p>
          <a:endParaRPr lang="en-US"/>
        </a:p>
      </dgm:t>
    </dgm:pt>
    <dgm:pt modelId="{D622D44C-F607-4F57-9200-1B80AC42E0E7}" type="sibTrans" cxnId="{E4ADF63A-E80C-4C83-8EC7-B885D2D7A44A}">
      <dgm:prSet/>
      <dgm:spPr/>
      <dgm:t>
        <a:bodyPr/>
        <a:lstStyle/>
        <a:p>
          <a:endParaRPr lang="en-US"/>
        </a:p>
      </dgm:t>
    </dgm:pt>
    <dgm:pt modelId="{D8562ACA-3F75-4A15-9903-AF234467CFA8}" type="pres">
      <dgm:prSet presAssocID="{9AA6DCD4-14F7-44A4-A2E5-AE57CF29907D}" presName="hierChild1" presStyleCnt="0">
        <dgm:presLayoutVars>
          <dgm:orgChart val="1"/>
          <dgm:chPref val="1"/>
          <dgm:dir/>
          <dgm:animOne val="branch"/>
          <dgm:animLvl val="lvl"/>
          <dgm:resizeHandles/>
        </dgm:presLayoutVars>
      </dgm:prSet>
      <dgm:spPr/>
    </dgm:pt>
    <dgm:pt modelId="{995E86B2-22F8-4C06-9AA6-919962E64647}" type="pres">
      <dgm:prSet presAssocID="{F8557A35-7B53-4103-BECC-2D71FB67936F}" presName="hierRoot1" presStyleCnt="0">
        <dgm:presLayoutVars>
          <dgm:hierBranch val="init"/>
        </dgm:presLayoutVars>
      </dgm:prSet>
      <dgm:spPr/>
    </dgm:pt>
    <dgm:pt modelId="{AE933A15-54A9-48DE-9B41-5C9ADBDE04D6}" type="pres">
      <dgm:prSet presAssocID="{F8557A35-7B53-4103-BECC-2D71FB67936F}" presName="rootComposite1" presStyleCnt="0"/>
      <dgm:spPr/>
    </dgm:pt>
    <dgm:pt modelId="{FBB0E6DA-3EA5-4B78-9B11-81EC7320DE29}" type="pres">
      <dgm:prSet presAssocID="{F8557A35-7B53-4103-BECC-2D71FB67936F}" presName="rootText1" presStyleLbl="node0" presStyleIdx="0" presStyleCnt="1" custScaleY="100769">
        <dgm:presLayoutVars>
          <dgm:chPref val="3"/>
        </dgm:presLayoutVars>
      </dgm:prSet>
      <dgm:spPr/>
    </dgm:pt>
    <dgm:pt modelId="{46D93842-5491-482C-9128-B594AB7673E1}" type="pres">
      <dgm:prSet presAssocID="{F8557A35-7B53-4103-BECC-2D71FB67936F}" presName="rootConnector1" presStyleLbl="node1" presStyleIdx="0" presStyleCnt="0"/>
      <dgm:spPr/>
    </dgm:pt>
    <dgm:pt modelId="{5C9550CB-7B52-4F08-AE4E-86B1BF0BFAE0}" type="pres">
      <dgm:prSet presAssocID="{F8557A35-7B53-4103-BECC-2D71FB67936F}" presName="hierChild2" presStyleCnt="0"/>
      <dgm:spPr/>
    </dgm:pt>
    <dgm:pt modelId="{5E415BB0-A27F-4AE4-86EE-1D805CF18E0D}" type="pres">
      <dgm:prSet presAssocID="{3365BD72-6517-4C4F-9A7A-0AA80D6D1F13}" presName="Name37" presStyleLbl="parChTrans1D2" presStyleIdx="0" presStyleCnt="4"/>
      <dgm:spPr/>
    </dgm:pt>
    <dgm:pt modelId="{FA103342-A2BE-416E-AEF0-FCE09EF3B66D}" type="pres">
      <dgm:prSet presAssocID="{AA3ACE82-7817-4D38-8CBD-1CCDA95872BE}" presName="hierRoot2" presStyleCnt="0">
        <dgm:presLayoutVars>
          <dgm:hierBranch val="init"/>
        </dgm:presLayoutVars>
      </dgm:prSet>
      <dgm:spPr/>
    </dgm:pt>
    <dgm:pt modelId="{E12CEE5A-61B5-4120-8423-4E62F7D5C78A}" type="pres">
      <dgm:prSet presAssocID="{AA3ACE82-7817-4D38-8CBD-1CCDA95872BE}" presName="rootComposite" presStyleCnt="0"/>
      <dgm:spPr/>
    </dgm:pt>
    <dgm:pt modelId="{3EDB1E4F-AFB7-47B4-B51D-27765FE9DF86}" type="pres">
      <dgm:prSet presAssocID="{AA3ACE82-7817-4D38-8CBD-1CCDA95872BE}" presName="rootText" presStyleLbl="node2" presStyleIdx="0" presStyleCnt="3" custLinFactX="-28209" custLinFactNeighborX="-100000" custLinFactNeighborY="1418">
        <dgm:presLayoutVars>
          <dgm:chPref val="3"/>
        </dgm:presLayoutVars>
      </dgm:prSet>
      <dgm:spPr/>
    </dgm:pt>
    <dgm:pt modelId="{CEB88A2E-4917-458D-8240-D1704D9EA439}" type="pres">
      <dgm:prSet presAssocID="{AA3ACE82-7817-4D38-8CBD-1CCDA95872BE}" presName="rootConnector" presStyleLbl="node2" presStyleIdx="0" presStyleCnt="3"/>
      <dgm:spPr/>
    </dgm:pt>
    <dgm:pt modelId="{A653BEF2-8CA8-4A1F-B3B8-ECF2A1537228}" type="pres">
      <dgm:prSet presAssocID="{AA3ACE82-7817-4D38-8CBD-1CCDA95872BE}" presName="hierChild4" presStyleCnt="0"/>
      <dgm:spPr/>
    </dgm:pt>
    <dgm:pt modelId="{E42121A2-582B-4D1B-B5BB-621CE0237E6B}" type="pres">
      <dgm:prSet presAssocID="{F12D5356-8FAB-430A-8422-4C07402AB706}" presName="Name37" presStyleLbl="parChTrans1D3" presStyleIdx="0" presStyleCnt="9"/>
      <dgm:spPr/>
    </dgm:pt>
    <dgm:pt modelId="{CCEE464F-B40B-4095-A4D3-D525264D837F}" type="pres">
      <dgm:prSet presAssocID="{2D8597CC-A200-41E7-A092-46E99AB5AD40}" presName="hierRoot2" presStyleCnt="0">
        <dgm:presLayoutVars>
          <dgm:hierBranch val="init"/>
        </dgm:presLayoutVars>
      </dgm:prSet>
      <dgm:spPr/>
    </dgm:pt>
    <dgm:pt modelId="{0FBD6C04-4A6D-481E-B0E1-F24CE3952D66}" type="pres">
      <dgm:prSet presAssocID="{2D8597CC-A200-41E7-A092-46E99AB5AD40}" presName="rootComposite" presStyleCnt="0"/>
      <dgm:spPr/>
    </dgm:pt>
    <dgm:pt modelId="{A0044807-2C5E-450E-A758-59DE3D2E0127}" type="pres">
      <dgm:prSet presAssocID="{2D8597CC-A200-41E7-A092-46E99AB5AD40}" presName="rootText" presStyleLbl="node3" presStyleIdx="0" presStyleCnt="9" custLinFactX="-22948" custLinFactNeighborX="-100000" custLinFactNeighborY="1794">
        <dgm:presLayoutVars>
          <dgm:chPref val="3"/>
        </dgm:presLayoutVars>
      </dgm:prSet>
      <dgm:spPr/>
    </dgm:pt>
    <dgm:pt modelId="{44814AB4-5F37-48B4-BAB8-5E28342B93D6}" type="pres">
      <dgm:prSet presAssocID="{2D8597CC-A200-41E7-A092-46E99AB5AD40}" presName="rootConnector" presStyleLbl="node3" presStyleIdx="0" presStyleCnt="9"/>
      <dgm:spPr/>
    </dgm:pt>
    <dgm:pt modelId="{5C4C4491-595B-4947-AE4C-D6E7037A7E2E}" type="pres">
      <dgm:prSet presAssocID="{2D8597CC-A200-41E7-A092-46E99AB5AD40}" presName="hierChild4" presStyleCnt="0"/>
      <dgm:spPr/>
    </dgm:pt>
    <dgm:pt modelId="{5D40779D-0637-442C-AE2F-D3BD41BDD26E}" type="pres">
      <dgm:prSet presAssocID="{2D8597CC-A200-41E7-A092-46E99AB5AD40}" presName="hierChild5" presStyleCnt="0"/>
      <dgm:spPr/>
    </dgm:pt>
    <dgm:pt modelId="{26D83E7A-53D8-4472-B907-E912AA9329D2}" type="pres">
      <dgm:prSet presAssocID="{2D621505-EE64-457F-A79A-9A44828D022E}" presName="Name37" presStyleLbl="parChTrans1D3" presStyleIdx="1" presStyleCnt="9"/>
      <dgm:spPr/>
    </dgm:pt>
    <dgm:pt modelId="{6945493F-72BD-40F5-BC0D-95BB2A516006}" type="pres">
      <dgm:prSet presAssocID="{6EF127B6-162E-44C3-B9DC-D60D27FC1515}" presName="hierRoot2" presStyleCnt="0">
        <dgm:presLayoutVars>
          <dgm:hierBranch val="init"/>
        </dgm:presLayoutVars>
      </dgm:prSet>
      <dgm:spPr/>
    </dgm:pt>
    <dgm:pt modelId="{24FF1F05-85B9-45E9-B878-96B193EFBBF7}" type="pres">
      <dgm:prSet presAssocID="{6EF127B6-162E-44C3-B9DC-D60D27FC1515}" presName="rootComposite" presStyleCnt="0"/>
      <dgm:spPr/>
    </dgm:pt>
    <dgm:pt modelId="{5FDA10AA-F9FA-4F8C-A237-06A49AA2B4BB}" type="pres">
      <dgm:prSet presAssocID="{6EF127B6-162E-44C3-B9DC-D60D27FC1515}" presName="rootText" presStyleLbl="node3" presStyleIdx="1" presStyleCnt="9" custLinFactX="-22948" custLinFactNeighborX="-100000" custLinFactNeighborY="-8893">
        <dgm:presLayoutVars>
          <dgm:chPref val="3"/>
        </dgm:presLayoutVars>
      </dgm:prSet>
      <dgm:spPr/>
    </dgm:pt>
    <dgm:pt modelId="{22651AEC-19A6-439C-99D4-4145A5F7D26A}" type="pres">
      <dgm:prSet presAssocID="{6EF127B6-162E-44C3-B9DC-D60D27FC1515}" presName="rootConnector" presStyleLbl="node3" presStyleIdx="1" presStyleCnt="9"/>
      <dgm:spPr/>
    </dgm:pt>
    <dgm:pt modelId="{5767F92E-1D90-428C-8991-6349243A645F}" type="pres">
      <dgm:prSet presAssocID="{6EF127B6-162E-44C3-B9DC-D60D27FC1515}" presName="hierChild4" presStyleCnt="0"/>
      <dgm:spPr/>
    </dgm:pt>
    <dgm:pt modelId="{52470A9B-C518-4CE8-900A-3A27F503219E}" type="pres">
      <dgm:prSet presAssocID="{6EF127B6-162E-44C3-B9DC-D60D27FC1515}" presName="hierChild5" presStyleCnt="0"/>
      <dgm:spPr/>
    </dgm:pt>
    <dgm:pt modelId="{EB0A2B91-B08A-4917-82F9-CE397C84226A}" type="pres">
      <dgm:prSet presAssocID="{88976DC6-B501-45D0-9478-34479C14CF04}" presName="Name37" presStyleLbl="parChTrans1D3" presStyleIdx="2" presStyleCnt="9"/>
      <dgm:spPr/>
    </dgm:pt>
    <dgm:pt modelId="{FB266DF0-8F1F-4A13-8C8C-1AD923D37F01}" type="pres">
      <dgm:prSet presAssocID="{81B4A11F-5ABC-4921-B332-42AF76344075}" presName="hierRoot2" presStyleCnt="0">
        <dgm:presLayoutVars>
          <dgm:hierBranch val="init"/>
        </dgm:presLayoutVars>
      </dgm:prSet>
      <dgm:spPr/>
    </dgm:pt>
    <dgm:pt modelId="{F8334F91-713A-44F2-B244-4AA5642A6909}" type="pres">
      <dgm:prSet presAssocID="{81B4A11F-5ABC-4921-B332-42AF76344075}" presName="rootComposite" presStyleCnt="0"/>
      <dgm:spPr/>
    </dgm:pt>
    <dgm:pt modelId="{FC2AAD92-28DC-45BF-B128-194379C38348}" type="pres">
      <dgm:prSet presAssocID="{81B4A11F-5ABC-4921-B332-42AF76344075}" presName="rootText" presStyleLbl="node3" presStyleIdx="2" presStyleCnt="9" custLinFactX="-22777" custLinFactNeighborX="-100000" custLinFactNeighborY="-13039">
        <dgm:presLayoutVars>
          <dgm:chPref val="3"/>
        </dgm:presLayoutVars>
      </dgm:prSet>
      <dgm:spPr/>
    </dgm:pt>
    <dgm:pt modelId="{9ED064DD-4E06-4314-AAFD-A0155ABB1F46}" type="pres">
      <dgm:prSet presAssocID="{81B4A11F-5ABC-4921-B332-42AF76344075}" presName="rootConnector" presStyleLbl="node3" presStyleIdx="2" presStyleCnt="9"/>
      <dgm:spPr/>
    </dgm:pt>
    <dgm:pt modelId="{2DBE0307-FA24-49F6-898D-9B8BB51F499F}" type="pres">
      <dgm:prSet presAssocID="{81B4A11F-5ABC-4921-B332-42AF76344075}" presName="hierChild4" presStyleCnt="0"/>
      <dgm:spPr/>
    </dgm:pt>
    <dgm:pt modelId="{CF3292FA-C21A-4C95-80F5-B1A709525F96}" type="pres">
      <dgm:prSet presAssocID="{81B4A11F-5ABC-4921-B332-42AF76344075}" presName="hierChild5" presStyleCnt="0"/>
      <dgm:spPr/>
    </dgm:pt>
    <dgm:pt modelId="{834EA88C-321E-450F-9C15-316C49C74C14}" type="pres">
      <dgm:prSet presAssocID="{AA3ACE82-7817-4D38-8CBD-1CCDA95872BE}" presName="hierChild5" presStyleCnt="0"/>
      <dgm:spPr/>
    </dgm:pt>
    <dgm:pt modelId="{AEFBE218-5164-4F47-8CD7-AAC803E63154}" type="pres">
      <dgm:prSet presAssocID="{145DA4C6-A1CE-4958-86D6-AEB0C6BFB3A4}" presName="Name37" presStyleLbl="parChTrans1D2" presStyleIdx="1" presStyleCnt="4"/>
      <dgm:spPr/>
    </dgm:pt>
    <dgm:pt modelId="{032B55F5-DE3A-40A8-859A-077B86375CEC}" type="pres">
      <dgm:prSet presAssocID="{42FBEBC9-D02D-4370-96A2-7746D48348E4}" presName="hierRoot2" presStyleCnt="0">
        <dgm:presLayoutVars>
          <dgm:hierBranch val="init"/>
        </dgm:presLayoutVars>
      </dgm:prSet>
      <dgm:spPr/>
    </dgm:pt>
    <dgm:pt modelId="{06ABC64D-7FEC-43F4-9320-BD57DC5862B3}" type="pres">
      <dgm:prSet presAssocID="{42FBEBC9-D02D-4370-96A2-7746D48348E4}" presName="rootComposite" presStyleCnt="0"/>
      <dgm:spPr/>
    </dgm:pt>
    <dgm:pt modelId="{2D876F6B-34E3-4BD5-BDF5-DC4288038956}" type="pres">
      <dgm:prSet presAssocID="{42FBEBC9-D02D-4370-96A2-7746D48348E4}" presName="rootText" presStyleLbl="node2" presStyleIdx="1" presStyleCnt="3">
        <dgm:presLayoutVars>
          <dgm:chPref val="3"/>
        </dgm:presLayoutVars>
      </dgm:prSet>
      <dgm:spPr/>
    </dgm:pt>
    <dgm:pt modelId="{D8E67CFE-3FA0-4505-A600-37C15F73A42E}" type="pres">
      <dgm:prSet presAssocID="{42FBEBC9-D02D-4370-96A2-7746D48348E4}" presName="rootConnector" presStyleLbl="node2" presStyleIdx="1" presStyleCnt="3"/>
      <dgm:spPr/>
    </dgm:pt>
    <dgm:pt modelId="{52EDF483-E340-4297-911D-A5F1A2B7EF0D}" type="pres">
      <dgm:prSet presAssocID="{42FBEBC9-D02D-4370-96A2-7746D48348E4}" presName="hierChild4" presStyleCnt="0"/>
      <dgm:spPr/>
    </dgm:pt>
    <dgm:pt modelId="{6327DC3E-1298-43D8-BF38-748D321EFE5F}" type="pres">
      <dgm:prSet presAssocID="{B96A912E-4051-48F6-BE0F-8D8ECC7D4B7A}" presName="Name37" presStyleLbl="parChTrans1D3" presStyleIdx="3" presStyleCnt="9"/>
      <dgm:spPr/>
    </dgm:pt>
    <dgm:pt modelId="{99611B12-19F4-464F-8096-4FB03492D827}" type="pres">
      <dgm:prSet presAssocID="{B141F25A-D0D2-4F18-84F3-4C20A8481258}" presName="hierRoot2" presStyleCnt="0">
        <dgm:presLayoutVars>
          <dgm:hierBranch val="init"/>
        </dgm:presLayoutVars>
      </dgm:prSet>
      <dgm:spPr/>
    </dgm:pt>
    <dgm:pt modelId="{6735D3A1-6D52-421D-90AE-39E1234EC3E5}" type="pres">
      <dgm:prSet presAssocID="{B141F25A-D0D2-4F18-84F3-4C20A8481258}" presName="rootComposite" presStyleCnt="0"/>
      <dgm:spPr/>
    </dgm:pt>
    <dgm:pt modelId="{AFC5E4E3-8AB9-43BA-B93E-B68BEAAB55D0}" type="pres">
      <dgm:prSet presAssocID="{B141F25A-D0D2-4F18-84F3-4C20A8481258}" presName="rootText" presStyleLbl="node3" presStyleIdx="3" presStyleCnt="9" custLinFactNeighborX="3264">
        <dgm:presLayoutVars>
          <dgm:chPref val="3"/>
        </dgm:presLayoutVars>
      </dgm:prSet>
      <dgm:spPr/>
    </dgm:pt>
    <dgm:pt modelId="{6C1F280F-884A-401D-9881-43F34DB5B5AC}" type="pres">
      <dgm:prSet presAssocID="{B141F25A-D0D2-4F18-84F3-4C20A8481258}" presName="rootConnector" presStyleLbl="node3" presStyleIdx="3" presStyleCnt="9"/>
      <dgm:spPr/>
    </dgm:pt>
    <dgm:pt modelId="{EA518C6E-2B1E-450E-8A23-391B9A94E474}" type="pres">
      <dgm:prSet presAssocID="{B141F25A-D0D2-4F18-84F3-4C20A8481258}" presName="hierChild4" presStyleCnt="0"/>
      <dgm:spPr/>
    </dgm:pt>
    <dgm:pt modelId="{F37835D3-68CD-4DCE-BB19-664241AC1FC0}" type="pres">
      <dgm:prSet presAssocID="{B141F25A-D0D2-4F18-84F3-4C20A8481258}" presName="hierChild5" presStyleCnt="0"/>
      <dgm:spPr/>
    </dgm:pt>
    <dgm:pt modelId="{B25BD17E-24E5-40EC-A67D-7BE731B81085}" type="pres">
      <dgm:prSet presAssocID="{9B550E7B-5E64-4E13-8386-316EF5A263FE}" presName="Name37" presStyleLbl="parChTrans1D3" presStyleIdx="4" presStyleCnt="9"/>
      <dgm:spPr/>
    </dgm:pt>
    <dgm:pt modelId="{8EF146DB-F0AC-4AE7-8460-7257602761D2}" type="pres">
      <dgm:prSet presAssocID="{A90424F1-C1C4-4342-839C-4A4495E83FE0}" presName="hierRoot2" presStyleCnt="0">
        <dgm:presLayoutVars>
          <dgm:hierBranch val="init"/>
        </dgm:presLayoutVars>
      </dgm:prSet>
      <dgm:spPr/>
    </dgm:pt>
    <dgm:pt modelId="{52804902-5FA3-4C34-9E14-0E664724F33A}" type="pres">
      <dgm:prSet presAssocID="{A90424F1-C1C4-4342-839C-4A4495E83FE0}" presName="rootComposite" presStyleCnt="0"/>
      <dgm:spPr/>
    </dgm:pt>
    <dgm:pt modelId="{DC2D6FE7-D17A-485E-9731-26033ABFAFCB}" type="pres">
      <dgm:prSet presAssocID="{A90424F1-C1C4-4342-839C-4A4495E83FE0}" presName="rootText" presStyleLbl="node3" presStyleIdx="4" presStyleCnt="9" custLinFactNeighborX="3264" custLinFactNeighborY="-4896">
        <dgm:presLayoutVars>
          <dgm:chPref val="3"/>
        </dgm:presLayoutVars>
      </dgm:prSet>
      <dgm:spPr/>
    </dgm:pt>
    <dgm:pt modelId="{AB34CB38-7EE4-4955-BA87-C4E028E91B82}" type="pres">
      <dgm:prSet presAssocID="{A90424F1-C1C4-4342-839C-4A4495E83FE0}" presName="rootConnector" presStyleLbl="node3" presStyleIdx="4" presStyleCnt="9"/>
      <dgm:spPr/>
    </dgm:pt>
    <dgm:pt modelId="{92F0A616-C1EE-4192-BC6B-F90062F6DD21}" type="pres">
      <dgm:prSet presAssocID="{A90424F1-C1C4-4342-839C-4A4495E83FE0}" presName="hierChild4" presStyleCnt="0"/>
      <dgm:spPr/>
    </dgm:pt>
    <dgm:pt modelId="{0DB465FB-27FF-4336-8A0D-218E4EEDD98F}" type="pres">
      <dgm:prSet presAssocID="{A90424F1-C1C4-4342-839C-4A4495E83FE0}" presName="hierChild5" presStyleCnt="0"/>
      <dgm:spPr/>
    </dgm:pt>
    <dgm:pt modelId="{4089764E-4E09-4A77-82EC-39C91101DB5C}" type="pres">
      <dgm:prSet presAssocID="{0B17155E-E3C0-46D0-93E6-C3ED52991BF4}" presName="Name37" presStyleLbl="parChTrans1D3" presStyleIdx="5" presStyleCnt="9"/>
      <dgm:spPr/>
    </dgm:pt>
    <dgm:pt modelId="{FB8DB712-779B-44BC-8B21-772273D7B418}" type="pres">
      <dgm:prSet presAssocID="{57B912AA-C2F7-42ED-B604-9D2D7228051A}" presName="hierRoot2" presStyleCnt="0">
        <dgm:presLayoutVars>
          <dgm:hierBranch val="init"/>
        </dgm:presLayoutVars>
      </dgm:prSet>
      <dgm:spPr/>
    </dgm:pt>
    <dgm:pt modelId="{8663AAED-361A-45D2-8897-F3B696E495B3}" type="pres">
      <dgm:prSet presAssocID="{57B912AA-C2F7-42ED-B604-9D2D7228051A}" presName="rootComposite" presStyleCnt="0"/>
      <dgm:spPr/>
    </dgm:pt>
    <dgm:pt modelId="{2ED6D010-A084-41B3-9AFA-1D213BD8248E}" type="pres">
      <dgm:prSet presAssocID="{57B912AA-C2F7-42ED-B604-9D2D7228051A}" presName="rootText" presStyleLbl="node3" presStyleIdx="5" presStyleCnt="9" custLinFactNeighborX="3264" custLinFactNeighborY="-14688">
        <dgm:presLayoutVars>
          <dgm:chPref val="3"/>
        </dgm:presLayoutVars>
      </dgm:prSet>
      <dgm:spPr/>
    </dgm:pt>
    <dgm:pt modelId="{215ACEEE-15D5-4219-8A1A-45B1D7681F0E}" type="pres">
      <dgm:prSet presAssocID="{57B912AA-C2F7-42ED-B604-9D2D7228051A}" presName="rootConnector" presStyleLbl="node3" presStyleIdx="5" presStyleCnt="9"/>
      <dgm:spPr/>
    </dgm:pt>
    <dgm:pt modelId="{002FEC1E-3139-44D3-8632-814BBD63EA0E}" type="pres">
      <dgm:prSet presAssocID="{57B912AA-C2F7-42ED-B604-9D2D7228051A}" presName="hierChild4" presStyleCnt="0"/>
      <dgm:spPr/>
    </dgm:pt>
    <dgm:pt modelId="{FC5F470E-A563-490E-AD1C-FECC9CA23A5C}" type="pres">
      <dgm:prSet presAssocID="{57B912AA-C2F7-42ED-B604-9D2D7228051A}" presName="hierChild5" presStyleCnt="0"/>
      <dgm:spPr/>
    </dgm:pt>
    <dgm:pt modelId="{763B4C0D-B20E-4A89-AB88-C4E8ED76DEAE}" type="pres">
      <dgm:prSet presAssocID="{42FBEBC9-D02D-4370-96A2-7746D48348E4}" presName="hierChild5" presStyleCnt="0"/>
      <dgm:spPr/>
    </dgm:pt>
    <dgm:pt modelId="{1D4DFA7E-6C19-4ED6-83BA-DD011B8789E8}" type="pres">
      <dgm:prSet presAssocID="{0F2BA5C4-193B-466B-B2F8-0FE8BE21B3DC}" presName="Name37" presStyleLbl="parChTrans1D2" presStyleIdx="2" presStyleCnt="4"/>
      <dgm:spPr/>
    </dgm:pt>
    <dgm:pt modelId="{66585B03-B547-443D-8ABD-A483B0E50538}" type="pres">
      <dgm:prSet presAssocID="{C15F6B3D-E7B2-42A3-8707-A3E17979B583}" presName="hierRoot2" presStyleCnt="0">
        <dgm:presLayoutVars>
          <dgm:hierBranch val="init"/>
        </dgm:presLayoutVars>
      </dgm:prSet>
      <dgm:spPr/>
    </dgm:pt>
    <dgm:pt modelId="{1BACDD9C-80B1-48A3-8F3A-155E666D97BB}" type="pres">
      <dgm:prSet presAssocID="{C15F6B3D-E7B2-42A3-8707-A3E17979B583}" presName="rootComposite" presStyleCnt="0"/>
      <dgm:spPr/>
    </dgm:pt>
    <dgm:pt modelId="{96D0D090-C571-4932-944C-4240BB92834E}" type="pres">
      <dgm:prSet presAssocID="{C15F6B3D-E7B2-42A3-8707-A3E17979B583}" presName="rootText" presStyleLbl="node2" presStyleIdx="2" presStyleCnt="3" custLinFactX="34703" custLinFactNeighborX="100000" custLinFactNeighborY="1342">
        <dgm:presLayoutVars>
          <dgm:chPref val="3"/>
        </dgm:presLayoutVars>
      </dgm:prSet>
      <dgm:spPr/>
    </dgm:pt>
    <dgm:pt modelId="{D0CB7318-B4F4-40C0-B84D-979F7B783ADE}" type="pres">
      <dgm:prSet presAssocID="{C15F6B3D-E7B2-42A3-8707-A3E17979B583}" presName="rootConnector" presStyleLbl="node2" presStyleIdx="2" presStyleCnt="3"/>
      <dgm:spPr/>
    </dgm:pt>
    <dgm:pt modelId="{7D4E6D38-6DEA-42B0-959A-8B73403FA043}" type="pres">
      <dgm:prSet presAssocID="{C15F6B3D-E7B2-42A3-8707-A3E17979B583}" presName="hierChild4" presStyleCnt="0"/>
      <dgm:spPr/>
    </dgm:pt>
    <dgm:pt modelId="{3B769028-DD1A-41DA-86D6-A4111E25EF21}" type="pres">
      <dgm:prSet presAssocID="{9CC9B76B-E7BE-4468-860E-20F6B0DA2334}" presName="Name37" presStyleLbl="parChTrans1D3" presStyleIdx="6" presStyleCnt="9"/>
      <dgm:spPr/>
    </dgm:pt>
    <dgm:pt modelId="{987ACA6E-8B7B-4A07-9CB3-192089E34583}" type="pres">
      <dgm:prSet presAssocID="{C1E1B427-738C-4EB1-A360-0F578A9060E7}" presName="hierRoot2" presStyleCnt="0">
        <dgm:presLayoutVars>
          <dgm:hierBranch val="init"/>
        </dgm:presLayoutVars>
      </dgm:prSet>
      <dgm:spPr/>
    </dgm:pt>
    <dgm:pt modelId="{4F6118B1-60C3-43B0-AA24-221B4A52D27D}" type="pres">
      <dgm:prSet presAssocID="{C1E1B427-738C-4EB1-A360-0F578A9060E7}" presName="rootComposite" presStyleCnt="0"/>
      <dgm:spPr/>
    </dgm:pt>
    <dgm:pt modelId="{67DDC38E-A6D3-4E75-AF9B-05556555385F}" type="pres">
      <dgm:prSet presAssocID="{C1E1B427-738C-4EB1-A360-0F578A9060E7}" presName="rootText" presStyleLbl="node3" presStyleIdx="6" presStyleCnt="9" custLinFactX="39275" custLinFactNeighborX="100000" custLinFactNeighborY="-4066">
        <dgm:presLayoutVars>
          <dgm:chPref val="3"/>
        </dgm:presLayoutVars>
      </dgm:prSet>
      <dgm:spPr/>
    </dgm:pt>
    <dgm:pt modelId="{04619BE0-94A5-482B-A8E0-4202D1085F39}" type="pres">
      <dgm:prSet presAssocID="{C1E1B427-738C-4EB1-A360-0F578A9060E7}" presName="rootConnector" presStyleLbl="node3" presStyleIdx="6" presStyleCnt="9"/>
      <dgm:spPr/>
    </dgm:pt>
    <dgm:pt modelId="{0C520709-C399-456B-98B5-F38D4523CFF0}" type="pres">
      <dgm:prSet presAssocID="{C1E1B427-738C-4EB1-A360-0F578A9060E7}" presName="hierChild4" presStyleCnt="0"/>
      <dgm:spPr/>
    </dgm:pt>
    <dgm:pt modelId="{9BDCC70C-EE0D-4A0C-BD11-A0F3F3069365}" type="pres">
      <dgm:prSet presAssocID="{C1E1B427-738C-4EB1-A360-0F578A9060E7}" presName="hierChild5" presStyleCnt="0"/>
      <dgm:spPr/>
    </dgm:pt>
    <dgm:pt modelId="{EDBB381C-3E53-484C-93DB-F61EF9919F61}" type="pres">
      <dgm:prSet presAssocID="{386FF20C-D101-4747-9857-17470293832F}" presName="Name37" presStyleLbl="parChTrans1D3" presStyleIdx="7" presStyleCnt="9"/>
      <dgm:spPr/>
    </dgm:pt>
    <dgm:pt modelId="{AC0A16EA-4469-407A-9866-2A4982168685}" type="pres">
      <dgm:prSet presAssocID="{E09C744B-6C94-48DB-A2B4-6CB74BAAB1E2}" presName="hierRoot2" presStyleCnt="0">
        <dgm:presLayoutVars>
          <dgm:hierBranch val="init"/>
        </dgm:presLayoutVars>
      </dgm:prSet>
      <dgm:spPr/>
    </dgm:pt>
    <dgm:pt modelId="{E7BF45F8-6944-4FA4-B752-BA12E33C8900}" type="pres">
      <dgm:prSet presAssocID="{E09C744B-6C94-48DB-A2B4-6CB74BAAB1E2}" presName="rootComposite" presStyleCnt="0"/>
      <dgm:spPr/>
    </dgm:pt>
    <dgm:pt modelId="{2D5A5283-4664-4990-A3EE-8C40A6076F7C}" type="pres">
      <dgm:prSet presAssocID="{E09C744B-6C94-48DB-A2B4-6CB74BAAB1E2}" presName="rootText" presStyleLbl="node3" presStyleIdx="7" presStyleCnt="9" custLinFactX="39275" custLinFactNeighborX="100000" custLinFactNeighborY="-9487">
        <dgm:presLayoutVars>
          <dgm:chPref val="3"/>
        </dgm:presLayoutVars>
      </dgm:prSet>
      <dgm:spPr/>
    </dgm:pt>
    <dgm:pt modelId="{462CDD58-92C8-4BA6-A84B-B0E284B108BB}" type="pres">
      <dgm:prSet presAssocID="{E09C744B-6C94-48DB-A2B4-6CB74BAAB1E2}" presName="rootConnector" presStyleLbl="node3" presStyleIdx="7" presStyleCnt="9"/>
      <dgm:spPr/>
    </dgm:pt>
    <dgm:pt modelId="{76067D4D-7D42-4577-A6A1-D1DCCAFA13AD}" type="pres">
      <dgm:prSet presAssocID="{E09C744B-6C94-48DB-A2B4-6CB74BAAB1E2}" presName="hierChild4" presStyleCnt="0"/>
      <dgm:spPr/>
    </dgm:pt>
    <dgm:pt modelId="{DFF831A7-1915-44DC-AFFD-18FB07AA0C0C}" type="pres">
      <dgm:prSet presAssocID="{E09C744B-6C94-48DB-A2B4-6CB74BAAB1E2}" presName="hierChild5" presStyleCnt="0"/>
      <dgm:spPr/>
    </dgm:pt>
    <dgm:pt modelId="{7B423A96-85AD-48F2-80D1-7ACB1175E862}" type="pres">
      <dgm:prSet presAssocID="{85BD444B-DAE4-497A-82D3-A911C1909485}" presName="Name37" presStyleLbl="parChTrans1D3" presStyleIdx="8" presStyleCnt="9"/>
      <dgm:spPr/>
    </dgm:pt>
    <dgm:pt modelId="{8DFFA7DE-486D-49A4-8EED-D1B264D5D759}" type="pres">
      <dgm:prSet presAssocID="{20A5A8DB-ED0B-440A-8377-73C604F7F38F}" presName="hierRoot2" presStyleCnt="0">
        <dgm:presLayoutVars>
          <dgm:hierBranch val="init"/>
        </dgm:presLayoutVars>
      </dgm:prSet>
      <dgm:spPr/>
    </dgm:pt>
    <dgm:pt modelId="{5C7974FF-5D2D-41EF-8AAD-C80070299E7D}" type="pres">
      <dgm:prSet presAssocID="{20A5A8DB-ED0B-440A-8377-73C604F7F38F}" presName="rootComposite" presStyleCnt="0"/>
      <dgm:spPr/>
    </dgm:pt>
    <dgm:pt modelId="{2822964F-9EDE-495C-858C-3A8762F2EAFF}" type="pres">
      <dgm:prSet presAssocID="{20A5A8DB-ED0B-440A-8377-73C604F7F38F}" presName="rootText" presStyleLbl="node3" presStyleIdx="8" presStyleCnt="9" custLinFactX="39399" custLinFactNeighborX="100000" custLinFactNeighborY="-16303">
        <dgm:presLayoutVars>
          <dgm:chPref val="3"/>
        </dgm:presLayoutVars>
      </dgm:prSet>
      <dgm:spPr/>
    </dgm:pt>
    <dgm:pt modelId="{5E09A655-40C8-4CC4-8847-723FA83949C3}" type="pres">
      <dgm:prSet presAssocID="{20A5A8DB-ED0B-440A-8377-73C604F7F38F}" presName="rootConnector" presStyleLbl="node3" presStyleIdx="8" presStyleCnt="9"/>
      <dgm:spPr/>
    </dgm:pt>
    <dgm:pt modelId="{19066DF0-0FCB-4019-B075-74060E570A45}" type="pres">
      <dgm:prSet presAssocID="{20A5A8DB-ED0B-440A-8377-73C604F7F38F}" presName="hierChild4" presStyleCnt="0"/>
      <dgm:spPr/>
    </dgm:pt>
    <dgm:pt modelId="{ACB4D880-7E37-43B1-9080-175003B645AE}" type="pres">
      <dgm:prSet presAssocID="{20A5A8DB-ED0B-440A-8377-73C604F7F38F}" presName="hierChild5" presStyleCnt="0"/>
      <dgm:spPr/>
    </dgm:pt>
    <dgm:pt modelId="{7871D6A8-818F-4825-95B3-BA3732A03937}" type="pres">
      <dgm:prSet presAssocID="{C15F6B3D-E7B2-42A3-8707-A3E17979B583}" presName="hierChild5" presStyleCnt="0"/>
      <dgm:spPr/>
    </dgm:pt>
    <dgm:pt modelId="{573872FD-CC1B-47BA-BF24-4F16EB9B5232}" type="pres">
      <dgm:prSet presAssocID="{F8557A35-7B53-4103-BECC-2D71FB67936F}" presName="hierChild3" presStyleCnt="0"/>
      <dgm:spPr/>
    </dgm:pt>
    <dgm:pt modelId="{325020CE-6957-4BA2-AC7D-68B388965DCE}" type="pres">
      <dgm:prSet presAssocID="{C47043A5-CC47-4A80-B42C-85E0420FE996}" presName="Name111" presStyleLbl="parChTrans1D2" presStyleIdx="3" presStyleCnt="4"/>
      <dgm:spPr/>
    </dgm:pt>
    <dgm:pt modelId="{9BD0D867-B9A4-422B-9D93-4875F89A22C8}" type="pres">
      <dgm:prSet presAssocID="{B4D11CD4-5E38-40A5-8B3C-F916DEC2F048}" presName="hierRoot3" presStyleCnt="0">
        <dgm:presLayoutVars>
          <dgm:hierBranch val="init"/>
        </dgm:presLayoutVars>
      </dgm:prSet>
      <dgm:spPr/>
    </dgm:pt>
    <dgm:pt modelId="{01196295-9A49-47A4-A52D-23EC387C1590}" type="pres">
      <dgm:prSet presAssocID="{B4D11CD4-5E38-40A5-8B3C-F916DEC2F048}" presName="rootComposite3" presStyleCnt="0"/>
      <dgm:spPr/>
    </dgm:pt>
    <dgm:pt modelId="{240C1F49-2806-4DD7-A621-1978E1E25154}" type="pres">
      <dgm:prSet presAssocID="{B4D11CD4-5E38-40A5-8B3C-F916DEC2F048}" presName="rootText3" presStyleLbl="asst1" presStyleIdx="0" presStyleCnt="1">
        <dgm:presLayoutVars>
          <dgm:chPref val="3"/>
        </dgm:presLayoutVars>
      </dgm:prSet>
      <dgm:spPr/>
    </dgm:pt>
    <dgm:pt modelId="{0E4358BF-4D94-464A-94F3-1B89815C349D}" type="pres">
      <dgm:prSet presAssocID="{B4D11CD4-5E38-40A5-8B3C-F916DEC2F048}" presName="rootConnector3" presStyleLbl="asst1" presStyleIdx="0" presStyleCnt="1"/>
      <dgm:spPr/>
    </dgm:pt>
    <dgm:pt modelId="{BB4005A4-68D4-4AC3-9176-D0D3AB17F181}" type="pres">
      <dgm:prSet presAssocID="{B4D11CD4-5E38-40A5-8B3C-F916DEC2F048}" presName="hierChild6" presStyleCnt="0"/>
      <dgm:spPr/>
    </dgm:pt>
    <dgm:pt modelId="{CD025B52-658F-4688-B13E-72AE82C15575}" type="pres">
      <dgm:prSet presAssocID="{B4D11CD4-5E38-40A5-8B3C-F916DEC2F048}" presName="hierChild7" presStyleCnt="0"/>
      <dgm:spPr/>
    </dgm:pt>
  </dgm:ptLst>
  <dgm:cxnLst>
    <dgm:cxn modelId="{442ED102-06BF-4C78-91B6-4FD4BBF18A71}" type="presOf" srcId="{9CC9B76B-E7BE-4468-860E-20F6B0DA2334}" destId="{3B769028-DD1A-41DA-86D6-A4111E25EF21}" srcOrd="0" destOrd="0" presId="urn:microsoft.com/office/officeart/2005/8/layout/orgChart1"/>
    <dgm:cxn modelId="{0A931212-742A-4C7A-BD59-65EE3A53CE1F}" type="presOf" srcId="{85BD444B-DAE4-497A-82D3-A911C1909485}" destId="{7B423A96-85AD-48F2-80D1-7ACB1175E862}" srcOrd="0" destOrd="0" presId="urn:microsoft.com/office/officeart/2005/8/layout/orgChart1"/>
    <dgm:cxn modelId="{185C8913-84A8-4671-A1A6-05078AF9F3E3}" type="presOf" srcId="{E09C744B-6C94-48DB-A2B4-6CB74BAAB1E2}" destId="{2D5A5283-4664-4990-A3EE-8C40A6076F7C}" srcOrd="0" destOrd="0" presId="urn:microsoft.com/office/officeart/2005/8/layout/orgChart1"/>
    <dgm:cxn modelId="{E4A36315-A8D8-4CD9-9E54-A6E01BEC2EA9}" type="presOf" srcId="{C47043A5-CC47-4A80-B42C-85E0420FE996}" destId="{325020CE-6957-4BA2-AC7D-68B388965DCE}" srcOrd="0" destOrd="0" presId="urn:microsoft.com/office/officeart/2005/8/layout/orgChart1"/>
    <dgm:cxn modelId="{854BCE15-B4F2-48E2-A9B1-FB6006E022C1}" type="presOf" srcId="{A90424F1-C1C4-4342-839C-4A4495E83FE0}" destId="{AB34CB38-7EE4-4955-BA87-C4E028E91B82}" srcOrd="1" destOrd="0" presId="urn:microsoft.com/office/officeart/2005/8/layout/orgChart1"/>
    <dgm:cxn modelId="{D9DC1227-FA0F-4972-8105-49ECABA640FD}" srcId="{AA3ACE82-7817-4D38-8CBD-1CCDA95872BE}" destId="{6EF127B6-162E-44C3-B9DC-D60D27FC1515}" srcOrd="1" destOrd="0" parTransId="{2D621505-EE64-457F-A79A-9A44828D022E}" sibTransId="{4BDC4681-B2EA-4506-8905-0F1647DF45D6}"/>
    <dgm:cxn modelId="{E14BD028-DF1E-41C3-88D9-5E6BAC2A1843}" srcId="{F8557A35-7B53-4103-BECC-2D71FB67936F}" destId="{C15F6B3D-E7B2-42A3-8707-A3E17979B583}" srcOrd="3" destOrd="0" parTransId="{0F2BA5C4-193B-466B-B2F8-0FE8BE21B3DC}" sibTransId="{767E233C-4B36-41D2-96C4-2184E507C67E}"/>
    <dgm:cxn modelId="{67E95929-3269-4360-BECD-84D899D7A907}" type="presOf" srcId="{C1E1B427-738C-4EB1-A360-0F578A9060E7}" destId="{67DDC38E-A6D3-4E75-AF9B-05556555385F}" srcOrd="0" destOrd="0" presId="urn:microsoft.com/office/officeart/2005/8/layout/orgChart1"/>
    <dgm:cxn modelId="{0785852B-DE97-4A48-B909-A2059DE13A17}" type="presOf" srcId="{57B912AA-C2F7-42ED-B604-9D2D7228051A}" destId="{2ED6D010-A084-41B3-9AFA-1D213BD8248E}" srcOrd="0" destOrd="0" presId="urn:microsoft.com/office/officeart/2005/8/layout/orgChart1"/>
    <dgm:cxn modelId="{660B2A2D-25A0-474B-9280-98F084041E90}" srcId="{42FBEBC9-D02D-4370-96A2-7746D48348E4}" destId="{A90424F1-C1C4-4342-839C-4A4495E83FE0}" srcOrd="1" destOrd="0" parTransId="{9B550E7B-5E64-4E13-8386-316EF5A263FE}" sibTransId="{BBA2B5BD-DC61-451E-925C-EFB6B33E31EE}"/>
    <dgm:cxn modelId="{6C66DE2F-E979-48EC-BD70-601E062C16C0}" type="presOf" srcId="{F12D5356-8FAB-430A-8422-4C07402AB706}" destId="{E42121A2-582B-4D1B-B5BB-621CE0237E6B}" srcOrd="0" destOrd="0" presId="urn:microsoft.com/office/officeart/2005/8/layout/orgChart1"/>
    <dgm:cxn modelId="{76EC5833-B530-4F3D-9C2B-078FF6081E5E}" type="presOf" srcId="{C1E1B427-738C-4EB1-A360-0F578A9060E7}" destId="{04619BE0-94A5-482B-A8E0-4202D1085F39}" srcOrd="1" destOrd="0" presId="urn:microsoft.com/office/officeart/2005/8/layout/orgChart1"/>
    <dgm:cxn modelId="{B9F10536-7FAC-410F-ABD1-55AF2BFA266E}" type="presOf" srcId="{F8557A35-7B53-4103-BECC-2D71FB67936F}" destId="{FBB0E6DA-3EA5-4B78-9B11-81EC7320DE29}" srcOrd="0" destOrd="0" presId="urn:microsoft.com/office/officeart/2005/8/layout/orgChart1"/>
    <dgm:cxn modelId="{E4ADF63A-E80C-4C83-8EC7-B885D2D7A44A}" srcId="{C15F6B3D-E7B2-42A3-8707-A3E17979B583}" destId="{20A5A8DB-ED0B-440A-8377-73C604F7F38F}" srcOrd="2" destOrd="0" parTransId="{85BD444B-DAE4-497A-82D3-A911C1909485}" sibTransId="{D622D44C-F607-4F57-9200-1B80AC42E0E7}"/>
    <dgm:cxn modelId="{CE15563B-CDFD-444F-B017-924042320443}" type="presOf" srcId="{2D8597CC-A200-41E7-A092-46E99AB5AD40}" destId="{44814AB4-5F37-48B4-BAB8-5E28342B93D6}" srcOrd="1" destOrd="0" presId="urn:microsoft.com/office/officeart/2005/8/layout/orgChart1"/>
    <dgm:cxn modelId="{DF55613F-4382-47F2-AD90-EDE59CC93A0E}" type="presOf" srcId="{2D8597CC-A200-41E7-A092-46E99AB5AD40}" destId="{A0044807-2C5E-450E-A758-59DE3D2E0127}" srcOrd="0" destOrd="0" presId="urn:microsoft.com/office/officeart/2005/8/layout/orgChart1"/>
    <dgm:cxn modelId="{F4718441-7F0F-4E2D-AE7B-1028665A621E}" type="presOf" srcId="{9AA6DCD4-14F7-44A4-A2E5-AE57CF29907D}" destId="{D8562ACA-3F75-4A15-9903-AF234467CFA8}" srcOrd="0" destOrd="0" presId="urn:microsoft.com/office/officeart/2005/8/layout/orgChart1"/>
    <dgm:cxn modelId="{7D696763-A377-468E-8295-40785B7AA5AA}" srcId="{F8557A35-7B53-4103-BECC-2D71FB67936F}" destId="{B4D11CD4-5E38-40A5-8B3C-F916DEC2F048}" srcOrd="0" destOrd="0" parTransId="{C47043A5-CC47-4A80-B42C-85E0420FE996}" sibTransId="{7054DD1F-4146-426A-A936-D38D8B255116}"/>
    <dgm:cxn modelId="{209D2D6B-D305-4BF0-BFFF-125A65398245}" type="presOf" srcId="{57B912AA-C2F7-42ED-B604-9D2D7228051A}" destId="{215ACEEE-15D5-4219-8A1A-45B1D7681F0E}" srcOrd="1" destOrd="0" presId="urn:microsoft.com/office/officeart/2005/8/layout/orgChart1"/>
    <dgm:cxn modelId="{3FFEAE4C-BBB9-4062-93BF-F9814E0412A1}" type="presOf" srcId="{B4D11CD4-5E38-40A5-8B3C-F916DEC2F048}" destId="{0E4358BF-4D94-464A-94F3-1B89815C349D}" srcOrd="1" destOrd="0" presId="urn:microsoft.com/office/officeart/2005/8/layout/orgChart1"/>
    <dgm:cxn modelId="{83E29352-1FE0-4A97-BD57-F5BC9F68FABB}" srcId="{AA3ACE82-7817-4D38-8CBD-1CCDA95872BE}" destId="{81B4A11F-5ABC-4921-B332-42AF76344075}" srcOrd="2" destOrd="0" parTransId="{88976DC6-B501-45D0-9478-34479C14CF04}" sibTransId="{B78AA560-ECC6-4A27-93D0-74FFF052CD9A}"/>
    <dgm:cxn modelId="{993CA452-3D94-417F-8B42-93F66AB28AB4}" type="presOf" srcId="{B141F25A-D0D2-4F18-84F3-4C20A8481258}" destId="{6C1F280F-884A-401D-9881-43F34DB5B5AC}" srcOrd="1" destOrd="0" presId="urn:microsoft.com/office/officeart/2005/8/layout/orgChart1"/>
    <dgm:cxn modelId="{0A9F6879-6C50-49D4-B746-37EE27ADAFDA}" srcId="{C15F6B3D-E7B2-42A3-8707-A3E17979B583}" destId="{E09C744B-6C94-48DB-A2B4-6CB74BAAB1E2}" srcOrd="1" destOrd="0" parTransId="{386FF20C-D101-4747-9857-17470293832F}" sibTransId="{E8C1A360-4B78-47F6-A0DD-5B833B7E0E22}"/>
    <dgm:cxn modelId="{B8E6CA7C-EEFB-4620-8E08-A03A4E57EEB1}" type="presOf" srcId="{AA3ACE82-7817-4D38-8CBD-1CCDA95872BE}" destId="{3EDB1E4F-AFB7-47B4-B51D-27765FE9DF86}" srcOrd="0" destOrd="0" presId="urn:microsoft.com/office/officeart/2005/8/layout/orgChart1"/>
    <dgm:cxn modelId="{1C623C80-FC4B-4991-86BE-32C148A25746}" type="presOf" srcId="{0F2BA5C4-193B-466B-B2F8-0FE8BE21B3DC}" destId="{1D4DFA7E-6C19-4ED6-83BA-DD011B8789E8}" srcOrd="0" destOrd="0" presId="urn:microsoft.com/office/officeart/2005/8/layout/orgChart1"/>
    <dgm:cxn modelId="{65F26480-F081-47B3-9DB7-1F7636A4CC83}" type="presOf" srcId="{20A5A8DB-ED0B-440A-8377-73C604F7F38F}" destId="{5E09A655-40C8-4CC4-8847-723FA83949C3}" srcOrd="1" destOrd="0" presId="urn:microsoft.com/office/officeart/2005/8/layout/orgChart1"/>
    <dgm:cxn modelId="{2D4D8182-FB53-450D-9995-33C0460A89F2}" type="presOf" srcId="{F8557A35-7B53-4103-BECC-2D71FB67936F}" destId="{46D93842-5491-482C-9128-B594AB7673E1}" srcOrd="1" destOrd="0" presId="urn:microsoft.com/office/officeart/2005/8/layout/orgChart1"/>
    <dgm:cxn modelId="{3CBBE885-C630-4AFD-B0CE-C5FC23BAEF20}" srcId="{F8557A35-7B53-4103-BECC-2D71FB67936F}" destId="{42FBEBC9-D02D-4370-96A2-7746D48348E4}" srcOrd="2" destOrd="0" parTransId="{145DA4C6-A1CE-4958-86D6-AEB0C6BFB3A4}" sibTransId="{47523479-60F0-4561-9771-5619ED2B22EB}"/>
    <dgm:cxn modelId="{9DC7CC90-68AC-4DA3-A639-77E69434AC2F}" type="presOf" srcId="{B96A912E-4051-48F6-BE0F-8D8ECC7D4B7A}" destId="{6327DC3E-1298-43D8-BF38-748D321EFE5F}" srcOrd="0" destOrd="0" presId="urn:microsoft.com/office/officeart/2005/8/layout/orgChart1"/>
    <dgm:cxn modelId="{F0348D93-67D3-48B0-8CDE-48662BDB4517}" type="presOf" srcId="{2D621505-EE64-457F-A79A-9A44828D022E}" destId="{26D83E7A-53D8-4472-B907-E912AA9329D2}" srcOrd="0" destOrd="0" presId="urn:microsoft.com/office/officeart/2005/8/layout/orgChart1"/>
    <dgm:cxn modelId="{6C088096-4453-467C-8D52-C2BFCEDD9B08}" type="presOf" srcId="{C15F6B3D-E7B2-42A3-8707-A3E17979B583}" destId="{96D0D090-C571-4932-944C-4240BB92834E}" srcOrd="0" destOrd="0" presId="urn:microsoft.com/office/officeart/2005/8/layout/orgChart1"/>
    <dgm:cxn modelId="{312FED98-C1E0-4E95-A2C9-ABBEF9629CAD}" type="presOf" srcId="{E09C744B-6C94-48DB-A2B4-6CB74BAAB1E2}" destId="{462CDD58-92C8-4BA6-A84B-B0E284B108BB}" srcOrd="1" destOrd="0" presId="urn:microsoft.com/office/officeart/2005/8/layout/orgChart1"/>
    <dgm:cxn modelId="{F0DB8AA8-F765-4F1D-A67C-27095C23FF59}" srcId="{F8557A35-7B53-4103-BECC-2D71FB67936F}" destId="{AA3ACE82-7817-4D38-8CBD-1CCDA95872BE}" srcOrd="1" destOrd="0" parTransId="{3365BD72-6517-4C4F-9A7A-0AA80D6D1F13}" sibTransId="{6235BD71-AE68-4F3D-89FA-3A4F473428E7}"/>
    <dgm:cxn modelId="{E3FB92A9-653E-48C2-8A67-1633EF195A33}" type="presOf" srcId="{A90424F1-C1C4-4342-839C-4A4495E83FE0}" destId="{DC2D6FE7-D17A-485E-9731-26033ABFAFCB}" srcOrd="0" destOrd="0" presId="urn:microsoft.com/office/officeart/2005/8/layout/orgChart1"/>
    <dgm:cxn modelId="{A7DD4FAD-5EB6-4DCC-BC22-9B2EFE3763A6}" type="presOf" srcId="{B4D11CD4-5E38-40A5-8B3C-F916DEC2F048}" destId="{240C1F49-2806-4DD7-A621-1978E1E25154}" srcOrd="0" destOrd="0" presId="urn:microsoft.com/office/officeart/2005/8/layout/orgChart1"/>
    <dgm:cxn modelId="{E6BDBCB1-B6DA-4AB4-9F8A-96BF6D8F347C}" type="presOf" srcId="{C15F6B3D-E7B2-42A3-8707-A3E17979B583}" destId="{D0CB7318-B4F4-40C0-B84D-979F7B783ADE}" srcOrd="1" destOrd="0" presId="urn:microsoft.com/office/officeart/2005/8/layout/orgChart1"/>
    <dgm:cxn modelId="{95DB01C7-A9B2-4CDE-BA9F-B5AFDF86915C}" srcId="{AA3ACE82-7817-4D38-8CBD-1CCDA95872BE}" destId="{2D8597CC-A200-41E7-A092-46E99AB5AD40}" srcOrd="0" destOrd="0" parTransId="{F12D5356-8FAB-430A-8422-4C07402AB706}" sibTransId="{9BC31969-9BE3-4B3F-B50E-A59C300B5C17}"/>
    <dgm:cxn modelId="{700F65C7-FB18-4D0D-8FA7-116D6DE5083D}" srcId="{C15F6B3D-E7B2-42A3-8707-A3E17979B583}" destId="{C1E1B427-738C-4EB1-A360-0F578A9060E7}" srcOrd="0" destOrd="0" parTransId="{9CC9B76B-E7BE-4468-860E-20F6B0DA2334}" sibTransId="{CBAD3BD0-1806-488A-9EF9-BCA058209BFD}"/>
    <dgm:cxn modelId="{C57B4DC8-D0EE-4B91-B4E6-3E0251836C7A}" type="presOf" srcId="{88976DC6-B501-45D0-9478-34479C14CF04}" destId="{EB0A2B91-B08A-4917-82F9-CE397C84226A}" srcOrd="0" destOrd="0" presId="urn:microsoft.com/office/officeart/2005/8/layout/orgChart1"/>
    <dgm:cxn modelId="{4B76C7CA-CE55-42B8-B8CC-F0094824EF06}" type="presOf" srcId="{AA3ACE82-7817-4D38-8CBD-1CCDA95872BE}" destId="{CEB88A2E-4917-458D-8240-D1704D9EA439}" srcOrd="1" destOrd="0" presId="urn:microsoft.com/office/officeart/2005/8/layout/orgChart1"/>
    <dgm:cxn modelId="{63FC12CB-787E-4375-B338-353567AF673D}" type="presOf" srcId="{42FBEBC9-D02D-4370-96A2-7746D48348E4}" destId="{2D876F6B-34E3-4BD5-BDF5-DC4288038956}" srcOrd="0" destOrd="0" presId="urn:microsoft.com/office/officeart/2005/8/layout/orgChart1"/>
    <dgm:cxn modelId="{1EF675CB-3882-4C5B-BDDB-6565DB612238}" type="presOf" srcId="{81B4A11F-5ABC-4921-B332-42AF76344075}" destId="{FC2AAD92-28DC-45BF-B128-194379C38348}" srcOrd="0" destOrd="0" presId="urn:microsoft.com/office/officeart/2005/8/layout/orgChart1"/>
    <dgm:cxn modelId="{01228BCB-7E00-454A-A2EC-2D78498FCE5F}" type="presOf" srcId="{386FF20C-D101-4747-9857-17470293832F}" destId="{EDBB381C-3E53-484C-93DB-F61EF9919F61}" srcOrd="0" destOrd="0" presId="urn:microsoft.com/office/officeart/2005/8/layout/orgChart1"/>
    <dgm:cxn modelId="{FA7F6DD3-9281-4688-87E6-9DD01E61BE34}" type="presOf" srcId="{145DA4C6-A1CE-4958-86D6-AEB0C6BFB3A4}" destId="{AEFBE218-5164-4F47-8CD7-AAC803E63154}" srcOrd="0" destOrd="0" presId="urn:microsoft.com/office/officeart/2005/8/layout/orgChart1"/>
    <dgm:cxn modelId="{F8C05ED9-F1AA-43F1-8344-DE5D95585E03}" srcId="{42FBEBC9-D02D-4370-96A2-7746D48348E4}" destId="{B141F25A-D0D2-4F18-84F3-4C20A8481258}" srcOrd="0" destOrd="0" parTransId="{B96A912E-4051-48F6-BE0F-8D8ECC7D4B7A}" sibTransId="{C2A63DA6-3983-4D55-9F51-1060110AE0B8}"/>
    <dgm:cxn modelId="{289A35DE-5999-42DC-9063-6773CDD2AAFC}" srcId="{9AA6DCD4-14F7-44A4-A2E5-AE57CF29907D}" destId="{F8557A35-7B53-4103-BECC-2D71FB67936F}" srcOrd="0" destOrd="0" parTransId="{C267A327-4C98-450A-8145-BA940E912E9E}" sibTransId="{F6C03275-18DA-426A-B6A2-12C8C06EE802}"/>
    <dgm:cxn modelId="{A8CD78E8-1AFE-4086-86BC-87F835B6CB82}" type="presOf" srcId="{9B550E7B-5E64-4E13-8386-316EF5A263FE}" destId="{B25BD17E-24E5-40EC-A67D-7BE731B81085}" srcOrd="0" destOrd="0" presId="urn:microsoft.com/office/officeart/2005/8/layout/orgChart1"/>
    <dgm:cxn modelId="{5665BAE8-5BF3-4522-9257-E191FC0A168F}" type="presOf" srcId="{0B17155E-E3C0-46D0-93E6-C3ED52991BF4}" destId="{4089764E-4E09-4A77-82EC-39C91101DB5C}" srcOrd="0" destOrd="0" presId="urn:microsoft.com/office/officeart/2005/8/layout/orgChart1"/>
    <dgm:cxn modelId="{35B3FDE8-79C0-4A82-BE61-7D8697B270E3}" type="presOf" srcId="{6EF127B6-162E-44C3-B9DC-D60D27FC1515}" destId="{22651AEC-19A6-439C-99D4-4145A5F7D26A}" srcOrd="1" destOrd="0" presId="urn:microsoft.com/office/officeart/2005/8/layout/orgChart1"/>
    <dgm:cxn modelId="{B7F503EA-C454-4A8E-9E4B-6B9D87F6B1C3}" type="presOf" srcId="{B141F25A-D0D2-4F18-84F3-4C20A8481258}" destId="{AFC5E4E3-8AB9-43BA-B93E-B68BEAAB55D0}" srcOrd="0" destOrd="0" presId="urn:microsoft.com/office/officeart/2005/8/layout/orgChart1"/>
    <dgm:cxn modelId="{0CABB9EA-0B11-409D-B530-40BD4D3EA3D8}" type="presOf" srcId="{6EF127B6-162E-44C3-B9DC-D60D27FC1515}" destId="{5FDA10AA-F9FA-4F8C-A237-06A49AA2B4BB}" srcOrd="0" destOrd="0" presId="urn:microsoft.com/office/officeart/2005/8/layout/orgChart1"/>
    <dgm:cxn modelId="{7DADF5EA-4FB7-470D-A2EE-561D594806A2}" srcId="{42FBEBC9-D02D-4370-96A2-7746D48348E4}" destId="{57B912AA-C2F7-42ED-B604-9D2D7228051A}" srcOrd="2" destOrd="0" parTransId="{0B17155E-E3C0-46D0-93E6-C3ED52991BF4}" sibTransId="{C92E4967-BE44-475A-B68A-9CA1F104D839}"/>
    <dgm:cxn modelId="{642B52ED-6842-4A29-8EC5-9A54B312898D}" type="presOf" srcId="{20A5A8DB-ED0B-440A-8377-73C604F7F38F}" destId="{2822964F-9EDE-495C-858C-3A8762F2EAFF}" srcOrd="0" destOrd="0" presId="urn:microsoft.com/office/officeart/2005/8/layout/orgChart1"/>
    <dgm:cxn modelId="{7E3845EE-68A9-4FD7-AF64-525FE379893A}" type="presOf" srcId="{42FBEBC9-D02D-4370-96A2-7746D48348E4}" destId="{D8E67CFE-3FA0-4505-A600-37C15F73A42E}" srcOrd="1" destOrd="0" presId="urn:microsoft.com/office/officeart/2005/8/layout/orgChart1"/>
    <dgm:cxn modelId="{74DA31F0-E183-4E59-AD62-4422D0B86959}" type="presOf" srcId="{3365BD72-6517-4C4F-9A7A-0AA80D6D1F13}" destId="{5E415BB0-A27F-4AE4-86EE-1D805CF18E0D}" srcOrd="0" destOrd="0" presId="urn:microsoft.com/office/officeart/2005/8/layout/orgChart1"/>
    <dgm:cxn modelId="{47C15AFE-D0E5-47A2-8925-8073BE23CFE5}" type="presOf" srcId="{81B4A11F-5ABC-4921-B332-42AF76344075}" destId="{9ED064DD-4E06-4314-AAFD-A0155ABB1F46}" srcOrd="1" destOrd="0" presId="urn:microsoft.com/office/officeart/2005/8/layout/orgChart1"/>
    <dgm:cxn modelId="{FC61F8D3-9DB9-4AB2-9C69-3D1F4B626456}" type="presParOf" srcId="{D8562ACA-3F75-4A15-9903-AF234467CFA8}" destId="{995E86B2-22F8-4C06-9AA6-919962E64647}" srcOrd="0" destOrd="0" presId="urn:microsoft.com/office/officeart/2005/8/layout/orgChart1"/>
    <dgm:cxn modelId="{1250B1F9-521B-4466-8580-323C535440D4}" type="presParOf" srcId="{995E86B2-22F8-4C06-9AA6-919962E64647}" destId="{AE933A15-54A9-48DE-9B41-5C9ADBDE04D6}" srcOrd="0" destOrd="0" presId="urn:microsoft.com/office/officeart/2005/8/layout/orgChart1"/>
    <dgm:cxn modelId="{1121D9D7-2453-43E1-AD09-8165D8EFF57A}" type="presParOf" srcId="{AE933A15-54A9-48DE-9B41-5C9ADBDE04D6}" destId="{FBB0E6DA-3EA5-4B78-9B11-81EC7320DE29}" srcOrd="0" destOrd="0" presId="urn:microsoft.com/office/officeart/2005/8/layout/orgChart1"/>
    <dgm:cxn modelId="{BCB8A0FB-4FF3-4550-8C1C-E851CCD1030C}" type="presParOf" srcId="{AE933A15-54A9-48DE-9B41-5C9ADBDE04D6}" destId="{46D93842-5491-482C-9128-B594AB7673E1}" srcOrd="1" destOrd="0" presId="urn:microsoft.com/office/officeart/2005/8/layout/orgChart1"/>
    <dgm:cxn modelId="{D73F9522-2F60-415E-8CB1-ECA30C459F2F}" type="presParOf" srcId="{995E86B2-22F8-4C06-9AA6-919962E64647}" destId="{5C9550CB-7B52-4F08-AE4E-86B1BF0BFAE0}" srcOrd="1" destOrd="0" presId="urn:microsoft.com/office/officeart/2005/8/layout/orgChart1"/>
    <dgm:cxn modelId="{755AE899-A16B-4BE3-8AC1-18BABE6B258C}" type="presParOf" srcId="{5C9550CB-7B52-4F08-AE4E-86B1BF0BFAE0}" destId="{5E415BB0-A27F-4AE4-86EE-1D805CF18E0D}" srcOrd="0" destOrd="0" presId="urn:microsoft.com/office/officeart/2005/8/layout/orgChart1"/>
    <dgm:cxn modelId="{90C82C51-CECB-4DB9-8292-327E59A6613E}" type="presParOf" srcId="{5C9550CB-7B52-4F08-AE4E-86B1BF0BFAE0}" destId="{FA103342-A2BE-416E-AEF0-FCE09EF3B66D}" srcOrd="1" destOrd="0" presId="urn:microsoft.com/office/officeart/2005/8/layout/orgChart1"/>
    <dgm:cxn modelId="{62518B35-F4B5-4203-BC3E-81C3498C23CD}" type="presParOf" srcId="{FA103342-A2BE-416E-AEF0-FCE09EF3B66D}" destId="{E12CEE5A-61B5-4120-8423-4E62F7D5C78A}" srcOrd="0" destOrd="0" presId="urn:microsoft.com/office/officeart/2005/8/layout/orgChart1"/>
    <dgm:cxn modelId="{B68C9FC5-5849-41DB-8DEC-563EA02B8293}" type="presParOf" srcId="{E12CEE5A-61B5-4120-8423-4E62F7D5C78A}" destId="{3EDB1E4F-AFB7-47B4-B51D-27765FE9DF86}" srcOrd="0" destOrd="0" presId="urn:microsoft.com/office/officeart/2005/8/layout/orgChart1"/>
    <dgm:cxn modelId="{6B4414F6-2A2A-44D3-9532-218CC9A56DD6}" type="presParOf" srcId="{E12CEE5A-61B5-4120-8423-4E62F7D5C78A}" destId="{CEB88A2E-4917-458D-8240-D1704D9EA439}" srcOrd="1" destOrd="0" presId="urn:microsoft.com/office/officeart/2005/8/layout/orgChart1"/>
    <dgm:cxn modelId="{18DE47A7-F791-406B-9FAF-FC4478DB36BF}" type="presParOf" srcId="{FA103342-A2BE-416E-AEF0-FCE09EF3B66D}" destId="{A653BEF2-8CA8-4A1F-B3B8-ECF2A1537228}" srcOrd="1" destOrd="0" presId="urn:microsoft.com/office/officeart/2005/8/layout/orgChart1"/>
    <dgm:cxn modelId="{CF70B6CE-8E0A-447A-8029-5554980B5F9A}" type="presParOf" srcId="{A653BEF2-8CA8-4A1F-B3B8-ECF2A1537228}" destId="{E42121A2-582B-4D1B-B5BB-621CE0237E6B}" srcOrd="0" destOrd="0" presId="urn:microsoft.com/office/officeart/2005/8/layout/orgChart1"/>
    <dgm:cxn modelId="{6A0D0F1A-EC99-48CF-9C58-55ED6EE8A9AF}" type="presParOf" srcId="{A653BEF2-8CA8-4A1F-B3B8-ECF2A1537228}" destId="{CCEE464F-B40B-4095-A4D3-D525264D837F}" srcOrd="1" destOrd="0" presId="urn:microsoft.com/office/officeart/2005/8/layout/orgChart1"/>
    <dgm:cxn modelId="{1CBFB5DB-61B5-48EC-BBC5-8D1863A81484}" type="presParOf" srcId="{CCEE464F-B40B-4095-A4D3-D525264D837F}" destId="{0FBD6C04-4A6D-481E-B0E1-F24CE3952D66}" srcOrd="0" destOrd="0" presId="urn:microsoft.com/office/officeart/2005/8/layout/orgChart1"/>
    <dgm:cxn modelId="{6BBE5E7D-6370-4198-B41A-D5D27F65FABA}" type="presParOf" srcId="{0FBD6C04-4A6D-481E-B0E1-F24CE3952D66}" destId="{A0044807-2C5E-450E-A758-59DE3D2E0127}" srcOrd="0" destOrd="0" presId="urn:microsoft.com/office/officeart/2005/8/layout/orgChart1"/>
    <dgm:cxn modelId="{D5E6DE9D-7389-4E58-8E9E-BCB2189ACF82}" type="presParOf" srcId="{0FBD6C04-4A6D-481E-B0E1-F24CE3952D66}" destId="{44814AB4-5F37-48B4-BAB8-5E28342B93D6}" srcOrd="1" destOrd="0" presId="urn:microsoft.com/office/officeart/2005/8/layout/orgChart1"/>
    <dgm:cxn modelId="{0CA7E095-F856-4978-9437-AB07C27DC73E}" type="presParOf" srcId="{CCEE464F-B40B-4095-A4D3-D525264D837F}" destId="{5C4C4491-595B-4947-AE4C-D6E7037A7E2E}" srcOrd="1" destOrd="0" presId="urn:microsoft.com/office/officeart/2005/8/layout/orgChart1"/>
    <dgm:cxn modelId="{5FCBBC6F-BE51-4A10-BB73-7FEBB8112124}" type="presParOf" srcId="{CCEE464F-B40B-4095-A4D3-D525264D837F}" destId="{5D40779D-0637-442C-AE2F-D3BD41BDD26E}" srcOrd="2" destOrd="0" presId="urn:microsoft.com/office/officeart/2005/8/layout/orgChart1"/>
    <dgm:cxn modelId="{24A68CDF-D3E1-4106-85B3-03BE7CF8B472}" type="presParOf" srcId="{A653BEF2-8CA8-4A1F-B3B8-ECF2A1537228}" destId="{26D83E7A-53D8-4472-B907-E912AA9329D2}" srcOrd="2" destOrd="0" presId="urn:microsoft.com/office/officeart/2005/8/layout/orgChart1"/>
    <dgm:cxn modelId="{5149698B-D4F1-4598-8488-DB529107D237}" type="presParOf" srcId="{A653BEF2-8CA8-4A1F-B3B8-ECF2A1537228}" destId="{6945493F-72BD-40F5-BC0D-95BB2A516006}" srcOrd="3" destOrd="0" presId="urn:microsoft.com/office/officeart/2005/8/layout/orgChart1"/>
    <dgm:cxn modelId="{55CCD153-5285-4E07-A9DF-54BF5A07838B}" type="presParOf" srcId="{6945493F-72BD-40F5-BC0D-95BB2A516006}" destId="{24FF1F05-85B9-45E9-B878-96B193EFBBF7}" srcOrd="0" destOrd="0" presId="urn:microsoft.com/office/officeart/2005/8/layout/orgChart1"/>
    <dgm:cxn modelId="{AD61C36C-D452-4776-93BC-D329BDE2252F}" type="presParOf" srcId="{24FF1F05-85B9-45E9-B878-96B193EFBBF7}" destId="{5FDA10AA-F9FA-4F8C-A237-06A49AA2B4BB}" srcOrd="0" destOrd="0" presId="urn:microsoft.com/office/officeart/2005/8/layout/orgChart1"/>
    <dgm:cxn modelId="{830CE48E-3724-404C-85D2-2CC0D26DD900}" type="presParOf" srcId="{24FF1F05-85B9-45E9-B878-96B193EFBBF7}" destId="{22651AEC-19A6-439C-99D4-4145A5F7D26A}" srcOrd="1" destOrd="0" presId="urn:microsoft.com/office/officeart/2005/8/layout/orgChart1"/>
    <dgm:cxn modelId="{A38DC9B6-0160-4560-88A4-C28A988E649B}" type="presParOf" srcId="{6945493F-72BD-40F5-BC0D-95BB2A516006}" destId="{5767F92E-1D90-428C-8991-6349243A645F}" srcOrd="1" destOrd="0" presId="urn:microsoft.com/office/officeart/2005/8/layout/orgChart1"/>
    <dgm:cxn modelId="{85A5249E-9521-450A-AB12-8C551D3EEF22}" type="presParOf" srcId="{6945493F-72BD-40F5-BC0D-95BB2A516006}" destId="{52470A9B-C518-4CE8-900A-3A27F503219E}" srcOrd="2" destOrd="0" presId="urn:microsoft.com/office/officeart/2005/8/layout/orgChart1"/>
    <dgm:cxn modelId="{0EB87921-37AA-413B-89A4-956196ADFBFF}" type="presParOf" srcId="{A653BEF2-8CA8-4A1F-B3B8-ECF2A1537228}" destId="{EB0A2B91-B08A-4917-82F9-CE397C84226A}" srcOrd="4" destOrd="0" presId="urn:microsoft.com/office/officeart/2005/8/layout/orgChart1"/>
    <dgm:cxn modelId="{FF56C351-DED8-4DD1-8B5E-01D67CBC7266}" type="presParOf" srcId="{A653BEF2-8CA8-4A1F-B3B8-ECF2A1537228}" destId="{FB266DF0-8F1F-4A13-8C8C-1AD923D37F01}" srcOrd="5" destOrd="0" presId="urn:microsoft.com/office/officeart/2005/8/layout/orgChart1"/>
    <dgm:cxn modelId="{F9B332B1-CD80-4EDB-9993-34B843030090}" type="presParOf" srcId="{FB266DF0-8F1F-4A13-8C8C-1AD923D37F01}" destId="{F8334F91-713A-44F2-B244-4AA5642A6909}" srcOrd="0" destOrd="0" presId="urn:microsoft.com/office/officeart/2005/8/layout/orgChart1"/>
    <dgm:cxn modelId="{85EE2774-6F0D-46B6-BBB4-4CCED1772D4E}" type="presParOf" srcId="{F8334F91-713A-44F2-B244-4AA5642A6909}" destId="{FC2AAD92-28DC-45BF-B128-194379C38348}" srcOrd="0" destOrd="0" presId="urn:microsoft.com/office/officeart/2005/8/layout/orgChart1"/>
    <dgm:cxn modelId="{9C495746-8697-477A-964E-0E39F1615594}" type="presParOf" srcId="{F8334F91-713A-44F2-B244-4AA5642A6909}" destId="{9ED064DD-4E06-4314-AAFD-A0155ABB1F46}" srcOrd="1" destOrd="0" presId="urn:microsoft.com/office/officeart/2005/8/layout/orgChart1"/>
    <dgm:cxn modelId="{C3341B36-80DB-4C2C-8500-BE56D8354C60}" type="presParOf" srcId="{FB266DF0-8F1F-4A13-8C8C-1AD923D37F01}" destId="{2DBE0307-FA24-49F6-898D-9B8BB51F499F}" srcOrd="1" destOrd="0" presId="urn:microsoft.com/office/officeart/2005/8/layout/orgChart1"/>
    <dgm:cxn modelId="{DD2BF3DD-DAAD-44EC-87C2-C4BE4F55A09F}" type="presParOf" srcId="{FB266DF0-8F1F-4A13-8C8C-1AD923D37F01}" destId="{CF3292FA-C21A-4C95-80F5-B1A709525F96}" srcOrd="2" destOrd="0" presId="urn:microsoft.com/office/officeart/2005/8/layout/orgChart1"/>
    <dgm:cxn modelId="{54C83859-44F2-47DD-A371-4D8E093CE99A}" type="presParOf" srcId="{FA103342-A2BE-416E-AEF0-FCE09EF3B66D}" destId="{834EA88C-321E-450F-9C15-316C49C74C14}" srcOrd="2" destOrd="0" presId="urn:microsoft.com/office/officeart/2005/8/layout/orgChart1"/>
    <dgm:cxn modelId="{C99C45E1-DF67-4E93-A820-BCDEF055F8DB}" type="presParOf" srcId="{5C9550CB-7B52-4F08-AE4E-86B1BF0BFAE0}" destId="{AEFBE218-5164-4F47-8CD7-AAC803E63154}" srcOrd="2" destOrd="0" presId="urn:microsoft.com/office/officeart/2005/8/layout/orgChart1"/>
    <dgm:cxn modelId="{287AD48C-0D9E-46F9-A559-A7E7C2427377}" type="presParOf" srcId="{5C9550CB-7B52-4F08-AE4E-86B1BF0BFAE0}" destId="{032B55F5-DE3A-40A8-859A-077B86375CEC}" srcOrd="3" destOrd="0" presId="urn:microsoft.com/office/officeart/2005/8/layout/orgChart1"/>
    <dgm:cxn modelId="{4730B53B-CB9C-4EB8-83D0-6249DDFE7125}" type="presParOf" srcId="{032B55F5-DE3A-40A8-859A-077B86375CEC}" destId="{06ABC64D-7FEC-43F4-9320-BD57DC5862B3}" srcOrd="0" destOrd="0" presId="urn:microsoft.com/office/officeart/2005/8/layout/orgChart1"/>
    <dgm:cxn modelId="{5063BB52-BFA5-487A-B8D9-D30C6C2132BE}" type="presParOf" srcId="{06ABC64D-7FEC-43F4-9320-BD57DC5862B3}" destId="{2D876F6B-34E3-4BD5-BDF5-DC4288038956}" srcOrd="0" destOrd="0" presId="urn:microsoft.com/office/officeart/2005/8/layout/orgChart1"/>
    <dgm:cxn modelId="{D7F7691B-EEB7-4F87-B587-7D30A3F282AE}" type="presParOf" srcId="{06ABC64D-7FEC-43F4-9320-BD57DC5862B3}" destId="{D8E67CFE-3FA0-4505-A600-37C15F73A42E}" srcOrd="1" destOrd="0" presId="urn:microsoft.com/office/officeart/2005/8/layout/orgChart1"/>
    <dgm:cxn modelId="{648EAEF2-5D4B-44C5-9F3F-A526E03F4068}" type="presParOf" srcId="{032B55F5-DE3A-40A8-859A-077B86375CEC}" destId="{52EDF483-E340-4297-911D-A5F1A2B7EF0D}" srcOrd="1" destOrd="0" presId="urn:microsoft.com/office/officeart/2005/8/layout/orgChart1"/>
    <dgm:cxn modelId="{E93D9A93-80FE-46C7-A299-DAF01C924599}" type="presParOf" srcId="{52EDF483-E340-4297-911D-A5F1A2B7EF0D}" destId="{6327DC3E-1298-43D8-BF38-748D321EFE5F}" srcOrd="0" destOrd="0" presId="urn:microsoft.com/office/officeart/2005/8/layout/orgChart1"/>
    <dgm:cxn modelId="{E084AF46-E5BA-4C3F-BB64-21D7E0BF692C}" type="presParOf" srcId="{52EDF483-E340-4297-911D-A5F1A2B7EF0D}" destId="{99611B12-19F4-464F-8096-4FB03492D827}" srcOrd="1" destOrd="0" presId="urn:microsoft.com/office/officeart/2005/8/layout/orgChart1"/>
    <dgm:cxn modelId="{3FAA7BDB-5367-4F7E-A132-B3900C93BD40}" type="presParOf" srcId="{99611B12-19F4-464F-8096-4FB03492D827}" destId="{6735D3A1-6D52-421D-90AE-39E1234EC3E5}" srcOrd="0" destOrd="0" presId="urn:microsoft.com/office/officeart/2005/8/layout/orgChart1"/>
    <dgm:cxn modelId="{67B7CE76-42F4-49CA-80F8-6999B7728CA0}" type="presParOf" srcId="{6735D3A1-6D52-421D-90AE-39E1234EC3E5}" destId="{AFC5E4E3-8AB9-43BA-B93E-B68BEAAB55D0}" srcOrd="0" destOrd="0" presId="urn:microsoft.com/office/officeart/2005/8/layout/orgChart1"/>
    <dgm:cxn modelId="{8080E4AE-E102-479B-8D91-FF3F18571B83}" type="presParOf" srcId="{6735D3A1-6D52-421D-90AE-39E1234EC3E5}" destId="{6C1F280F-884A-401D-9881-43F34DB5B5AC}" srcOrd="1" destOrd="0" presId="urn:microsoft.com/office/officeart/2005/8/layout/orgChart1"/>
    <dgm:cxn modelId="{93FF9C04-C8B1-4C38-81BB-4E2A98D44D02}" type="presParOf" srcId="{99611B12-19F4-464F-8096-4FB03492D827}" destId="{EA518C6E-2B1E-450E-8A23-391B9A94E474}" srcOrd="1" destOrd="0" presId="urn:microsoft.com/office/officeart/2005/8/layout/orgChart1"/>
    <dgm:cxn modelId="{10EE8E1E-C969-4C9A-AE25-DCE229026B76}" type="presParOf" srcId="{99611B12-19F4-464F-8096-4FB03492D827}" destId="{F37835D3-68CD-4DCE-BB19-664241AC1FC0}" srcOrd="2" destOrd="0" presId="urn:microsoft.com/office/officeart/2005/8/layout/orgChart1"/>
    <dgm:cxn modelId="{5178C2F4-745A-4B63-8CB8-1E5150E591BF}" type="presParOf" srcId="{52EDF483-E340-4297-911D-A5F1A2B7EF0D}" destId="{B25BD17E-24E5-40EC-A67D-7BE731B81085}" srcOrd="2" destOrd="0" presId="urn:microsoft.com/office/officeart/2005/8/layout/orgChart1"/>
    <dgm:cxn modelId="{D559BF72-D2D6-4756-B77E-3F027BC0D7D5}" type="presParOf" srcId="{52EDF483-E340-4297-911D-A5F1A2B7EF0D}" destId="{8EF146DB-F0AC-4AE7-8460-7257602761D2}" srcOrd="3" destOrd="0" presId="urn:microsoft.com/office/officeart/2005/8/layout/orgChart1"/>
    <dgm:cxn modelId="{4F498527-687D-47EA-995F-1A3848509B12}" type="presParOf" srcId="{8EF146DB-F0AC-4AE7-8460-7257602761D2}" destId="{52804902-5FA3-4C34-9E14-0E664724F33A}" srcOrd="0" destOrd="0" presId="urn:microsoft.com/office/officeart/2005/8/layout/orgChart1"/>
    <dgm:cxn modelId="{4F1A740B-14FC-486F-8E1E-C42AD1ED56E0}" type="presParOf" srcId="{52804902-5FA3-4C34-9E14-0E664724F33A}" destId="{DC2D6FE7-D17A-485E-9731-26033ABFAFCB}" srcOrd="0" destOrd="0" presId="urn:microsoft.com/office/officeart/2005/8/layout/orgChart1"/>
    <dgm:cxn modelId="{2EDE1FAB-C9D3-40E4-A37B-42EC3BCCE0CD}" type="presParOf" srcId="{52804902-5FA3-4C34-9E14-0E664724F33A}" destId="{AB34CB38-7EE4-4955-BA87-C4E028E91B82}" srcOrd="1" destOrd="0" presId="urn:microsoft.com/office/officeart/2005/8/layout/orgChart1"/>
    <dgm:cxn modelId="{CDEE8A30-1583-49B2-A9EE-7DF54CE3B46F}" type="presParOf" srcId="{8EF146DB-F0AC-4AE7-8460-7257602761D2}" destId="{92F0A616-C1EE-4192-BC6B-F90062F6DD21}" srcOrd="1" destOrd="0" presId="urn:microsoft.com/office/officeart/2005/8/layout/orgChart1"/>
    <dgm:cxn modelId="{D38EE18A-693C-44AD-B505-BACAAE4A6A00}" type="presParOf" srcId="{8EF146DB-F0AC-4AE7-8460-7257602761D2}" destId="{0DB465FB-27FF-4336-8A0D-218E4EEDD98F}" srcOrd="2" destOrd="0" presId="urn:microsoft.com/office/officeart/2005/8/layout/orgChart1"/>
    <dgm:cxn modelId="{79737A65-C6A6-4212-BF48-05D12792CB18}" type="presParOf" srcId="{52EDF483-E340-4297-911D-A5F1A2B7EF0D}" destId="{4089764E-4E09-4A77-82EC-39C91101DB5C}" srcOrd="4" destOrd="0" presId="urn:microsoft.com/office/officeart/2005/8/layout/orgChart1"/>
    <dgm:cxn modelId="{546B266B-513C-4995-815E-815AC24C0B7D}" type="presParOf" srcId="{52EDF483-E340-4297-911D-A5F1A2B7EF0D}" destId="{FB8DB712-779B-44BC-8B21-772273D7B418}" srcOrd="5" destOrd="0" presId="urn:microsoft.com/office/officeart/2005/8/layout/orgChart1"/>
    <dgm:cxn modelId="{133CAA0F-02AB-47A9-BC3F-D663C550E4A9}" type="presParOf" srcId="{FB8DB712-779B-44BC-8B21-772273D7B418}" destId="{8663AAED-361A-45D2-8897-F3B696E495B3}" srcOrd="0" destOrd="0" presId="urn:microsoft.com/office/officeart/2005/8/layout/orgChart1"/>
    <dgm:cxn modelId="{8BA7B260-CF87-4992-B23A-7ECD186044CB}" type="presParOf" srcId="{8663AAED-361A-45D2-8897-F3B696E495B3}" destId="{2ED6D010-A084-41B3-9AFA-1D213BD8248E}" srcOrd="0" destOrd="0" presId="urn:microsoft.com/office/officeart/2005/8/layout/orgChart1"/>
    <dgm:cxn modelId="{3C8AC370-5662-4309-9C7D-4089185ABC86}" type="presParOf" srcId="{8663AAED-361A-45D2-8897-F3B696E495B3}" destId="{215ACEEE-15D5-4219-8A1A-45B1D7681F0E}" srcOrd="1" destOrd="0" presId="urn:microsoft.com/office/officeart/2005/8/layout/orgChart1"/>
    <dgm:cxn modelId="{3066C749-E386-4F20-B320-9E6F0246BBBF}" type="presParOf" srcId="{FB8DB712-779B-44BC-8B21-772273D7B418}" destId="{002FEC1E-3139-44D3-8632-814BBD63EA0E}" srcOrd="1" destOrd="0" presId="urn:microsoft.com/office/officeart/2005/8/layout/orgChart1"/>
    <dgm:cxn modelId="{3E1F8640-E4BF-4EF8-A22D-9C448EDCADE1}" type="presParOf" srcId="{FB8DB712-779B-44BC-8B21-772273D7B418}" destId="{FC5F470E-A563-490E-AD1C-FECC9CA23A5C}" srcOrd="2" destOrd="0" presId="urn:microsoft.com/office/officeart/2005/8/layout/orgChart1"/>
    <dgm:cxn modelId="{75941484-C605-4DDB-8ABF-DAAF72B4E839}" type="presParOf" srcId="{032B55F5-DE3A-40A8-859A-077B86375CEC}" destId="{763B4C0D-B20E-4A89-AB88-C4E8ED76DEAE}" srcOrd="2" destOrd="0" presId="urn:microsoft.com/office/officeart/2005/8/layout/orgChart1"/>
    <dgm:cxn modelId="{C4F88CD1-9FD4-470A-A396-0EEC71222251}" type="presParOf" srcId="{5C9550CB-7B52-4F08-AE4E-86B1BF0BFAE0}" destId="{1D4DFA7E-6C19-4ED6-83BA-DD011B8789E8}" srcOrd="4" destOrd="0" presId="urn:microsoft.com/office/officeart/2005/8/layout/orgChart1"/>
    <dgm:cxn modelId="{C9A1D0AB-A624-46F0-B470-E8FAFA864BC0}" type="presParOf" srcId="{5C9550CB-7B52-4F08-AE4E-86B1BF0BFAE0}" destId="{66585B03-B547-443D-8ABD-A483B0E50538}" srcOrd="5" destOrd="0" presId="urn:microsoft.com/office/officeart/2005/8/layout/orgChart1"/>
    <dgm:cxn modelId="{94300387-048E-446E-881C-FA45AF800518}" type="presParOf" srcId="{66585B03-B547-443D-8ABD-A483B0E50538}" destId="{1BACDD9C-80B1-48A3-8F3A-155E666D97BB}" srcOrd="0" destOrd="0" presId="urn:microsoft.com/office/officeart/2005/8/layout/orgChart1"/>
    <dgm:cxn modelId="{DC01E3FB-CAE7-4B8C-84BA-4155D45F5C26}" type="presParOf" srcId="{1BACDD9C-80B1-48A3-8F3A-155E666D97BB}" destId="{96D0D090-C571-4932-944C-4240BB92834E}" srcOrd="0" destOrd="0" presId="urn:microsoft.com/office/officeart/2005/8/layout/orgChart1"/>
    <dgm:cxn modelId="{F4766BE4-D4E7-4D86-BAEA-71223905B875}" type="presParOf" srcId="{1BACDD9C-80B1-48A3-8F3A-155E666D97BB}" destId="{D0CB7318-B4F4-40C0-B84D-979F7B783ADE}" srcOrd="1" destOrd="0" presId="urn:microsoft.com/office/officeart/2005/8/layout/orgChart1"/>
    <dgm:cxn modelId="{98F3AC7D-E1BD-47CA-9976-B6EE1C099E92}" type="presParOf" srcId="{66585B03-B547-443D-8ABD-A483B0E50538}" destId="{7D4E6D38-6DEA-42B0-959A-8B73403FA043}" srcOrd="1" destOrd="0" presId="urn:microsoft.com/office/officeart/2005/8/layout/orgChart1"/>
    <dgm:cxn modelId="{2E69A8D9-ABC9-491B-8D46-81F58E7E36BA}" type="presParOf" srcId="{7D4E6D38-6DEA-42B0-959A-8B73403FA043}" destId="{3B769028-DD1A-41DA-86D6-A4111E25EF21}" srcOrd="0" destOrd="0" presId="urn:microsoft.com/office/officeart/2005/8/layout/orgChart1"/>
    <dgm:cxn modelId="{A034D1D8-8A41-42D6-8E83-E576B3A8B277}" type="presParOf" srcId="{7D4E6D38-6DEA-42B0-959A-8B73403FA043}" destId="{987ACA6E-8B7B-4A07-9CB3-192089E34583}" srcOrd="1" destOrd="0" presId="urn:microsoft.com/office/officeart/2005/8/layout/orgChart1"/>
    <dgm:cxn modelId="{47F1DD76-FA95-498E-9E8E-450980E5C1B2}" type="presParOf" srcId="{987ACA6E-8B7B-4A07-9CB3-192089E34583}" destId="{4F6118B1-60C3-43B0-AA24-221B4A52D27D}" srcOrd="0" destOrd="0" presId="urn:microsoft.com/office/officeart/2005/8/layout/orgChart1"/>
    <dgm:cxn modelId="{4BC00C96-D63A-4B55-91F4-4B038896979A}" type="presParOf" srcId="{4F6118B1-60C3-43B0-AA24-221B4A52D27D}" destId="{67DDC38E-A6D3-4E75-AF9B-05556555385F}" srcOrd="0" destOrd="0" presId="urn:microsoft.com/office/officeart/2005/8/layout/orgChart1"/>
    <dgm:cxn modelId="{F7826BD5-F9DB-45A0-8699-D450E11F9AF3}" type="presParOf" srcId="{4F6118B1-60C3-43B0-AA24-221B4A52D27D}" destId="{04619BE0-94A5-482B-A8E0-4202D1085F39}" srcOrd="1" destOrd="0" presId="urn:microsoft.com/office/officeart/2005/8/layout/orgChart1"/>
    <dgm:cxn modelId="{E2FE761C-302E-41A6-A172-354A4E1983E2}" type="presParOf" srcId="{987ACA6E-8B7B-4A07-9CB3-192089E34583}" destId="{0C520709-C399-456B-98B5-F38D4523CFF0}" srcOrd="1" destOrd="0" presId="urn:microsoft.com/office/officeart/2005/8/layout/orgChart1"/>
    <dgm:cxn modelId="{9385FF3C-3DC9-4A0A-B884-A89EC97FA7D3}" type="presParOf" srcId="{987ACA6E-8B7B-4A07-9CB3-192089E34583}" destId="{9BDCC70C-EE0D-4A0C-BD11-A0F3F3069365}" srcOrd="2" destOrd="0" presId="urn:microsoft.com/office/officeart/2005/8/layout/orgChart1"/>
    <dgm:cxn modelId="{FC238B35-C7F0-4945-9FDD-270085804D4A}" type="presParOf" srcId="{7D4E6D38-6DEA-42B0-959A-8B73403FA043}" destId="{EDBB381C-3E53-484C-93DB-F61EF9919F61}" srcOrd="2" destOrd="0" presId="urn:microsoft.com/office/officeart/2005/8/layout/orgChart1"/>
    <dgm:cxn modelId="{CE5C3B8E-6AB7-4D8B-8389-3A1DF672A71C}" type="presParOf" srcId="{7D4E6D38-6DEA-42B0-959A-8B73403FA043}" destId="{AC0A16EA-4469-407A-9866-2A4982168685}" srcOrd="3" destOrd="0" presId="urn:microsoft.com/office/officeart/2005/8/layout/orgChart1"/>
    <dgm:cxn modelId="{2DF731B7-BDFC-4012-ACBD-63FC889F0ECC}" type="presParOf" srcId="{AC0A16EA-4469-407A-9866-2A4982168685}" destId="{E7BF45F8-6944-4FA4-B752-BA12E33C8900}" srcOrd="0" destOrd="0" presId="urn:microsoft.com/office/officeart/2005/8/layout/orgChart1"/>
    <dgm:cxn modelId="{9625A46F-72D0-4F8E-A374-028C9BB21790}" type="presParOf" srcId="{E7BF45F8-6944-4FA4-B752-BA12E33C8900}" destId="{2D5A5283-4664-4990-A3EE-8C40A6076F7C}" srcOrd="0" destOrd="0" presId="urn:microsoft.com/office/officeart/2005/8/layout/orgChart1"/>
    <dgm:cxn modelId="{CBCC1F0B-BC33-4B4C-AA31-BBD20E92DADE}" type="presParOf" srcId="{E7BF45F8-6944-4FA4-B752-BA12E33C8900}" destId="{462CDD58-92C8-4BA6-A84B-B0E284B108BB}" srcOrd="1" destOrd="0" presId="urn:microsoft.com/office/officeart/2005/8/layout/orgChart1"/>
    <dgm:cxn modelId="{788F37AC-8E14-426D-AF68-0B434F5938F5}" type="presParOf" srcId="{AC0A16EA-4469-407A-9866-2A4982168685}" destId="{76067D4D-7D42-4577-A6A1-D1DCCAFA13AD}" srcOrd="1" destOrd="0" presId="urn:microsoft.com/office/officeart/2005/8/layout/orgChart1"/>
    <dgm:cxn modelId="{67A1F683-8AC1-4714-9310-2902DF4FA780}" type="presParOf" srcId="{AC0A16EA-4469-407A-9866-2A4982168685}" destId="{DFF831A7-1915-44DC-AFFD-18FB07AA0C0C}" srcOrd="2" destOrd="0" presId="urn:microsoft.com/office/officeart/2005/8/layout/orgChart1"/>
    <dgm:cxn modelId="{76506B58-0C8C-4C83-9928-357C2030FF1C}" type="presParOf" srcId="{7D4E6D38-6DEA-42B0-959A-8B73403FA043}" destId="{7B423A96-85AD-48F2-80D1-7ACB1175E862}" srcOrd="4" destOrd="0" presId="urn:microsoft.com/office/officeart/2005/8/layout/orgChart1"/>
    <dgm:cxn modelId="{C07E376C-B317-4ADF-97C9-5FE321F6EA72}" type="presParOf" srcId="{7D4E6D38-6DEA-42B0-959A-8B73403FA043}" destId="{8DFFA7DE-486D-49A4-8EED-D1B264D5D759}" srcOrd="5" destOrd="0" presId="urn:microsoft.com/office/officeart/2005/8/layout/orgChart1"/>
    <dgm:cxn modelId="{C0D1EF21-807A-4522-B048-4A9FDDE4A72C}" type="presParOf" srcId="{8DFFA7DE-486D-49A4-8EED-D1B264D5D759}" destId="{5C7974FF-5D2D-41EF-8AAD-C80070299E7D}" srcOrd="0" destOrd="0" presId="urn:microsoft.com/office/officeart/2005/8/layout/orgChart1"/>
    <dgm:cxn modelId="{1B2E97E8-89C8-4797-B491-AF91FA67F531}" type="presParOf" srcId="{5C7974FF-5D2D-41EF-8AAD-C80070299E7D}" destId="{2822964F-9EDE-495C-858C-3A8762F2EAFF}" srcOrd="0" destOrd="0" presId="urn:microsoft.com/office/officeart/2005/8/layout/orgChart1"/>
    <dgm:cxn modelId="{EEAE5B0D-5C2E-4F19-B790-0B09CFBA8DF5}" type="presParOf" srcId="{5C7974FF-5D2D-41EF-8AAD-C80070299E7D}" destId="{5E09A655-40C8-4CC4-8847-723FA83949C3}" srcOrd="1" destOrd="0" presId="urn:microsoft.com/office/officeart/2005/8/layout/orgChart1"/>
    <dgm:cxn modelId="{68E47EC2-F398-4F43-9B76-616D69BC1C7B}" type="presParOf" srcId="{8DFFA7DE-486D-49A4-8EED-D1B264D5D759}" destId="{19066DF0-0FCB-4019-B075-74060E570A45}" srcOrd="1" destOrd="0" presId="urn:microsoft.com/office/officeart/2005/8/layout/orgChart1"/>
    <dgm:cxn modelId="{85530AB0-A727-4E5C-B4B3-2AF1190373EE}" type="presParOf" srcId="{8DFFA7DE-486D-49A4-8EED-D1B264D5D759}" destId="{ACB4D880-7E37-43B1-9080-175003B645AE}" srcOrd="2" destOrd="0" presId="urn:microsoft.com/office/officeart/2005/8/layout/orgChart1"/>
    <dgm:cxn modelId="{E224C440-B99D-4BBA-90CE-E43AF6989C78}" type="presParOf" srcId="{66585B03-B547-443D-8ABD-A483B0E50538}" destId="{7871D6A8-818F-4825-95B3-BA3732A03937}" srcOrd="2" destOrd="0" presId="urn:microsoft.com/office/officeart/2005/8/layout/orgChart1"/>
    <dgm:cxn modelId="{B7A2FA7F-7107-4C1E-90BB-6D9EF1B58D48}" type="presParOf" srcId="{995E86B2-22F8-4C06-9AA6-919962E64647}" destId="{573872FD-CC1B-47BA-BF24-4F16EB9B5232}" srcOrd="2" destOrd="0" presId="urn:microsoft.com/office/officeart/2005/8/layout/orgChart1"/>
    <dgm:cxn modelId="{13F95A56-727E-43FB-B108-71BA81E27BF0}" type="presParOf" srcId="{573872FD-CC1B-47BA-BF24-4F16EB9B5232}" destId="{325020CE-6957-4BA2-AC7D-68B388965DCE}" srcOrd="0" destOrd="0" presId="urn:microsoft.com/office/officeart/2005/8/layout/orgChart1"/>
    <dgm:cxn modelId="{2C7CB8F5-91D7-4AA2-A5C1-C4DBA49FD0FF}" type="presParOf" srcId="{573872FD-CC1B-47BA-BF24-4F16EB9B5232}" destId="{9BD0D867-B9A4-422B-9D93-4875F89A22C8}" srcOrd="1" destOrd="0" presId="urn:microsoft.com/office/officeart/2005/8/layout/orgChart1"/>
    <dgm:cxn modelId="{DA30B279-A0D6-4CD5-8267-3D2EA09276A7}" type="presParOf" srcId="{9BD0D867-B9A4-422B-9D93-4875F89A22C8}" destId="{01196295-9A49-47A4-A52D-23EC387C1590}" srcOrd="0" destOrd="0" presId="urn:microsoft.com/office/officeart/2005/8/layout/orgChart1"/>
    <dgm:cxn modelId="{89E84446-4B38-4A40-AA69-6F3543E4A16B}" type="presParOf" srcId="{01196295-9A49-47A4-A52D-23EC387C1590}" destId="{240C1F49-2806-4DD7-A621-1978E1E25154}" srcOrd="0" destOrd="0" presId="urn:microsoft.com/office/officeart/2005/8/layout/orgChart1"/>
    <dgm:cxn modelId="{54669494-5B65-435B-B136-BBE1AA57DAFB}" type="presParOf" srcId="{01196295-9A49-47A4-A52D-23EC387C1590}" destId="{0E4358BF-4D94-464A-94F3-1B89815C349D}" srcOrd="1" destOrd="0" presId="urn:microsoft.com/office/officeart/2005/8/layout/orgChart1"/>
    <dgm:cxn modelId="{E471DC01-4EEB-4D9D-8198-260A75B4AFF0}" type="presParOf" srcId="{9BD0D867-B9A4-422B-9D93-4875F89A22C8}" destId="{BB4005A4-68D4-4AC3-9176-D0D3AB17F181}" srcOrd="1" destOrd="0" presId="urn:microsoft.com/office/officeart/2005/8/layout/orgChart1"/>
    <dgm:cxn modelId="{9515926F-F043-4E46-9DDF-010760BCBFAB}" type="presParOf" srcId="{9BD0D867-B9A4-422B-9D93-4875F89A22C8}" destId="{CD025B52-658F-4688-B13E-72AE82C15575}" srcOrd="2" destOrd="0" presId="urn:microsoft.com/office/officeart/2005/8/layout/orgChart1"/>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BEE673-1108-48F4-8C0D-648C193F48CF}" type="doc">
      <dgm:prSet loTypeId="urn:microsoft.com/office/officeart/2011/layout/HexagonRadial" loCatId="officeonline" qsTypeId="urn:microsoft.com/office/officeart/2005/8/quickstyle/simple1" qsCatId="simple" csTypeId="urn:microsoft.com/office/officeart/2005/8/colors/accent6_1" csCatId="accent6" phldr="1"/>
      <dgm:spPr/>
      <dgm:t>
        <a:bodyPr/>
        <a:lstStyle/>
        <a:p>
          <a:endParaRPr lang="en-US"/>
        </a:p>
      </dgm:t>
    </dgm:pt>
    <dgm:pt modelId="{68314FBF-B174-48A6-968A-668FDD3AC015}">
      <dgm:prSet phldrT="[Text]" custT="1"/>
      <dgm:spPr/>
      <dgm:t>
        <a:bodyPr/>
        <a:lstStyle/>
        <a:p>
          <a:r>
            <a:rPr lang="en-US" sz="2600" b="1"/>
            <a:t>SUD Recovery to Work Ecosystem</a:t>
          </a:r>
        </a:p>
      </dgm:t>
    </dgm:pt>
    <dgm:pt modelId="{4FE88A7C-443D-4626-A9AB-9EDDBE3CF049}" type="parTrans" cxnId="{1ED804A0-0695-4274-910E-6545302617C8}">
      <dgm:prSet/>
      <dgm:spPr/>
      <dgm:t>
        <a:bodyPr/>
        <a:lstStyle/>
        <a:p>
          <a:endParaRPr lang="en-US"/>
        </a:p>
      </dgm:t>
    </dgm:pt>
    <dgm:pt modelId="{D7C5D00E-A012-4B85-8BCD-5F93890609E0}" type="sibTrans" cxnId="{1ED804A0-0695-4274-910E-6545302617C8}">
      <dgm:prSet/>
      <dgm:spPr/>
      <dgm:t>
        <a:bodyPr/>
        <a:lstStyle/>
        <a:p>
          <a:endParaRPr lang="en-US"/>
        </a:p>
      </dgm:t>
    </dgm:pt>
    <dgm:pt modelId="{83C29559-89F5-4FF4-9FA7-34747AF688A1}">
      <dgm:prSet phldrT="[Text]"/>
      <dgm:spPr/>
      <dgm:t>
        <a:bodyPr/>
        <a:lstStyle/>
        <a:p>
          <a:r>
            <a:rPr lang="en-US"/>
            <a:t>Developing workforce training</a:t>
          </a:r>
        </a:p>
      </dgm:t>
    </dgm:pt>
    <dgm:pt modelId="{7E62E616-435F-4D6A-875E-849952E2D449}" type="parTrans" cxnId="{19CCDBAA-44EF-4C0F-A3AC-C98F800AF0C0}">
      <dgm:prSet/>
      <dgm:spPr/>
      <dgm:t>
        <a:bodyPr/>
        <a:lstStyle/>
        <a:p>
          <a:endParaRPr lang="en-US"/>
        </a:p>
      </dgm:t>
    </dgm:pt>
    <dgm:pt modelId="{712D0103-6C80-401A-8CBF-1325F47D987C}" type="sibTrans" cxnId="{19CCDBAA-44EF-4C0F-A3AC-C98F800AF0C0}">
      <dgm:prSet/>
      <dgm:spPr/>
      <dgm:t>
        <a:bodyPr/>
        <a:lstStyle/>
        <a:p>
          <a:endParaRPr lang="en-US"/>
        </a:p>
      </dgm:t>
    </dgm:pt>
    <dgm:pt modelId="{91E0613D-5CF2-4221-B944-77A28382619B}">
      <dgm:prSet phldrT="[Text]"/>
      <dgm:spPr/>
      <dgm:t>
        <a:bodyPr/>
        <a:lstStyle/>
        <a:p>
          <a:r>
            <a:rPr lang="en-US"/>
            <a:t>Improving linkages to care</a:t>
          </a:r>
        </a:p>
      </dgm:t>
    </dgm:pt>
    <dgm:pt modelId="{268A032E-01E0-4B44-A718-0FA6F3130391}" type="parTrans" cxnId="{999D7342-A927-4FBB-9C1F-08C42F9474E0}">
      <dgm:prSet/>
      <dgm:spPr/>
      <dgm:t>
        <a:bodyPr/>
        <a:lstStyle/>
        <a:p>
          <a:endParaRPr lang="en-US"/>
        </a:p>
      </dgm:t>
    </dgm:pt>
    <dgm:pt modelId="{946FB07A-04F3-49C4-B605-84FE210D7130}" type="sibTrans" cxnId="{999D7342-A927-4FBB-9C1F-08C42F9474E0}">
      <dgm:prSet/>
      <dgm:spPr/>
      <dgm:t>
        <a:bodyPr/>
        <a:lstStyle/>
        <a:p>
          <a:endParaRPr lang="en-US"/>
        </a:p>
      </dgm:t>
    </dgm:pt>
    <dgm:pt modelId="{B8A76834-0271-4F21-B342-661EB407985B}">
      <dgm:prSet phldrT="[Text]"/>
      <dgm:spPr/>
      <dgm:t>
        <a:bodyPr/>
        <a:lstStyle/>
        <a:p>
          <a:r>
            <a:rPr lang="en-US"/>
            <a:t>Increasing capacity</a:t>
          </a:r>
        </a:p>
      </dgm:t>
    </dgm:pt>
    <dgm:pt modelId="{0C89F74E-C097-4CA6-80BC-2EF4850D621B}" type="parTrans" cxnId="{7F692FA0-DFC4-481E-B4BD-490E4E8020FE}">
      <dgm:prSet/>
      <dgm:spPr/>
      <dgm:t>
        <a:bodyPr/>
        <a:lstStyle/>
        <a:p>
          <a:endParaRPr lang="en-US"/>
        </a:p>
      </dgm:t>
    </dgm:pt>
    <dgm:pt modelId="{7197601A-5FE2-4452-9AC3-25C660D6C72F}" type="sibTrans" cxnId="{7F692FA0-DFC4-481E-B4BD-490E4E8020FE}">
      <dgm:prSet/>
      <dgm:spPr/>
      <dgm:t>
        <a:bodyPr/>
        <a:lstStyle/>
        <a:p>
          <a:endParaRPr lang="en-US"/>
        </a:p>
      </dgm:t>
    </dgm:pt>
    <dgm:pt modelId="{D43646B8-455E-415B-99AE-85DC2A190F12}">
      <dgm:prSet phldrT="[Text]"/>
      <dgm:spPr/>
      <dgm:t>
        <a:bodyPr/>
        <a:lstStyle/>
        <a:p>
          <a:r>
            <a:rPr lang="en-US"/>
            <a:t>Understanding needs</a:t>
          </a:r>
        </a:p>
      </dgm:t>
    </dgm:pt>
    <dgm:pt modelId="{804D168B-05F9-4D3C-A665-EF474C07DF8D}" type="parTrans" cxnId="{DBD8EE19-3975-42C5-84C5-7730A98942D9}">
      <dgm:prSet/>
      <dgm:spPr/>
      <dgm:t>
        <a:bodyPr/>
        <a:lstStyle/>
        <a:p>
          <a:endParaRPr lang="en-US"/>
        </a:p>
      </dgm:t>
    </dgm:pt>
    <dgm:pt modelId="{9645D1EE-7C4F-4E19-B252-9F6E8D4F0871}" type="sibTrans" cxnId="{DBD8EE19-3975-42C5-84C5-7730A98942D9}">
      <dgm:prSet/>
      <dgm:spPr/>
      <dgm:t>
        <a:bodyPr/>
        <a:lstStyle/>
        <a:p>
          <a:endParaRPr lang="en-US"/>
        </a:p>
      </dgm:t>
    </dgm:pt>
    <dgm:pt modelId="{C2B72D96-0DEB-4849-8142-567FC3DB1BEB}">
      <dgm:prSet phldrT="[Text]"/>
      <dgm:spPr/>
      <dgm:t>
        <a:bodyPr/>
        <a:lstStyle/>
        <a:p>
          <a:r>
            <a:rPr lang="en-US"/>
            <a:t>Fostering partnerships </a:t>
          </a:r>
        </a:p>
      </dgm:t>
    </dgm:pt>
    <dgm:pt modelId="{EE872A27-85A1-4F0A-82CE-9AFD1F3B1830}" type="parTrans" cxnId="{619E4F50-430F-4AF8-A26D-EBE3CDDDD82F}">
      <dgm:prSet/>
      <dgm:spPr/>
      <dgm:t>
        <a:bodyPr/>
        <a:lstStyle/>
        <a:p>
          <a:endParaRPr lang="en-US"/>
        </a:p>
      </dgm:t>
    </dgm:pt>
    <dgm:pt modelId="{2F6EDE85-FAC9-430A-BFC8-166D39268E9B}" type="sibTrans" cxnId="{619E4F50-430F-4AF8-A26D-EBE3CDDDD82F}">
      <dgm:prSet/>
      <dgm:spPr/>
      <dgm:t>
        <a:bodyPr/>
        <a:lstStyle/>
        <a:p>
          <a:endParaRPr lang="en-US"/>
        </a:p>
      </dgm:t>
    </dgm:pt>
    <dgm:pt modelId="{3CC90326-32F1-41CF-9334-0899E97DC417}">
      <dgm:prSet phldrT="[Text]"/>
      <dgm:spPr/>
      <dgm:t>
        <a:bodyPr/>
        <a:lstStyle/>
        <a:p>
          <a:r>
            <a:rPr lang="en-US"/>
            <a:t>Creating sustainability</a:t>
          </a:r>
        </a:p>
      </dgm:t>
    </dgm:pt>
    <dgm:pt modelId="{F6FE8368-C1CC-4459-8512-56D4B56AFB97}" type="parTrans" cxnId="{EBDB5DE6-19E4-4817-BBED-DC33286C46AD}">
      <dgm:prSet/>
      <dgm:spPr/>
      <dgm:t>
        <a:bodyPr/>
        <a:lstStyle/>
        <a:p>
          <a:endParaRPr lang="en-US"/>
        </a:p>
      </dgm:t>
    </dgm:pt>
    <dgm:pt modelId="{BE0A996E-4B29-4F68-9F84-0BD837A8C4F7}" type="sibTrans" cxnId="{EBDB5DE6-19E4-4817-BBED-DC33286C46AD}">
      <dgm:prSet/>
      <dgm:spPr/>
      <dgm:t>
        <a:bodyPr/>
        <a:lstStyle/>
        <a:p>
          <a:endParaRPr lang="en-US"/>
        </a:p>
      </dgm:t>
    </dgm:pt>
    <dgm:pt modelId="{9CDA33C4-8F94-4433-8A20-B135F71C9C41}" type="pres">
      <dgm:prSet presAssocID="{BABEE673-1108-48F4-8C0D-648C193F48CF}" presName="Name0" presStyleCnt="0">
        <dgm:presLayoutVars>
          <dgm:chMax val="1"/>
          <dgm:chPref val="1"/>
          <dgm:dir/>
          <dgm:animOne val="branch"/>
          <dgm:animLvl val="lvl"/>
        </dgm:presLayoutVars>
      </dgm:prSet>
      <dgm:spPr/>
    </dgm:pt>
    <dgm:pt modelId="{605F6843-93CD-464D-BBDE-505D42279E9D}" type="pres">
      <dgm:prSet presAssocID="{68314FBF-B174-48A6-968A-668FDD3AC015}" presName="Parent" presStyleLbl="node0" presStyleIdx="0" presStyleCnt="1" custScaleX="116183">
        <dgm:presLayoutVars>
          <dgm:chMax val="6"/>
          <dgm:chPref val="6"/>
        </dgm:presLayoutVars>
      </dgm:prSet>
      <dgm:spPr/>
    </dgm:pt>
    <dgm:pt modelId="{315D6895-ACD6-4E1A-A8AA-51387C080AF9}" type="pres">
      <dgm:prSet presAssocID="{83C29559-89F5-4FF4-9FA7-34747AF688A1}" presName="Accent1" presStyleCnt="0"/>
      <dgm:spPr/>
    </dgm:pt>
    <dgm:pt modelId="{E675A695-6D1A-48C4-A4DD-47C65459BDFD}" type="pres">
      <dgm:prSet presAssocID="{83C29559-89F5-4FF4-9FA7-34747AF688A1}" presName="Accent" presStyleLbl="bgShp" presStyleIdx="0" presStyleCnt="6"/>
      <dgm:spPr/>
    </dgm:pt>
    <dgm:pt modelId="{4927A8C9-5197-4656-8740-44146693CD10}" type="pres">
      <dgm:prSet presAssocID="{83C29559-89F5-4FF4-9FA7-34747AF688A1}" presName="Child1" presStyleLbl="node1" presStyleIdx="0" presStyleCnt="6">
        <dgm:presLayoutVars>
          <dgm:chMax val="0"/>
          <dgm:chPref val="0"/>
          <dgm:bulletEnabled val="1"/>
        </dgm:presLayoutVars>
      </dgm:prSet>
      <dgm:spPr/>
    </dgm:pt>
    <dgm:pt modelId="{EF4BB14C-D29F-42DB-B6BA-47E5833B2F04}" type="pres">
      <dgm:prSet presAssocID="{91E0613D-5CF2-4221-B944-77A28382619B}" presName="Accent2" presStyleCnt="0"/>
      <dgm:spPr/>
    </dgm:pt>
    <dgm:pt modelId="{81C04FC5-6499-4684-AED0-72A9024A55F3}" type="pres">
      <dgm:prSet presAssocID="{91E0613D-5CF2-4221-B944-77A28382619B}" presName="Accent" presStyleLbl="bgShp" presStyleIdx="1" presStyleCnt="6"/>
      <dgm:spPr/>
    </dgm:pt>
    <dgm:pt modelId="{9571B429-C32C-4423-8EF2-8C4DD2C19141}" type="pres">
      <dgm:prSet presAssocID="{91E0613D-5CF2-4221-B944-77A28382619B}" presName="Child2" presStyleLbl="node1" presStyleIdx="1" presStyleCnt="6">
        <dgm:presLayoutVars>
          <dgm:chMax val="0"/>
          <dgm:chPref val="0"/>
          <dgm:bulletEnabled val="1"/>
        </dgm:presLayoutVars>
      </dgm:prSet>
      <dgm:spPr/>
    </dgm:pt>
    <dgm:pt modelId="{D68F63A9-A0B9-4078-ABB6-4A30C8F3ED9A}" type="pres">
      <dgm:prSet presAssocID="{B8A76834-0271-4F21-B342-661EB407985B}" presName="Accent3" presStyleCnt="0"/>
      <dgm:spPr/>
    </dgm:pt>
    <dgm:pt modelId="{EFF668F7-5E52-4219-A519-62E0C86037C3}" type="pres">
      <dgm:prSet presAssocID="{B8A76834-0271-4F21-B342-661EB407985B}" presName="Accent" presStyleLbl="bgShp" presStyleIdx="2" presStyleCnt="6"/>
      <dgm:spPr/>
    </dgm:pt>
    <dgm:pt modelId="{866BE305-7485-4A1B-B5A6-76ADEDE44CC8}" type="pres">
      <dgm:prSet presAssocID="{B8A76834-0271-4F21-B342-661EB407985B}" presName="Child3" presStyleLbl="node1" presStyleIdx="2" presStyleCnt="6">
        <dgm:presLayoutVars>
          <dgm:chMax val="0"/>
          <dgm:chPref val="0"/>
          <dgm:bulletEnabled val="1"/>
        </dgm:presLayoutVars>
      </dgm:prSet>
      <dgm:spPr/>
    </dgm:pt>
    <dgm:pt modelId="{BD247D22-408B-4C76-9687-4081F81156FF}" type="pres">
      <dgm:prSet presAssocID="{D43646B8-455E-415B-99AE-85DC2A190F12}" presName="Accent4" presStyleCnt="0"/>
      <dgm:spPr/>
    </dgm:pt>
    <dgm:pt modelId="{876F4EBB-F31A-490A-815E-8D0B7EF45588}" type="pres">
      <dgm:prSet presAssocID="{D43646B8-455E-415B-99AE-85DC2A190F12}" presName="Accent" presStyleLbl="bgShp" presStyleIdx="3" presStyleCnt="6"/>
      <dgm:spPr/>
    </dgm:pt>
    <dgm:pt modelId="{05232CE8-068E-41EF-82C1-974FA479D629}" type="pres">
      <dgm:prSet presAssocID="{D43646B8-455E-415B-99AE-85DC2A190F12}" presName="Child4" presStyleLbl="node1" presStyleIdx="3" presStyleCnt="6">
        <dgm:presLayoutVars>
          <dgm:chMax val="0"/>
          <dgm:chPref val="0"/>
          <dgm:bulletEnabled val="1"/>
        </dgm:presLayoutVars>
      </dgm:prSet>
      <dgm:spPr/>
    </dgm:pt>
    <dgm:pt modelId="{111642F4-B248-4A44-BA18-1E545A63FD6B}" type="pres">
      <dgm:prSet presAssocID="{C2B72D96-0DEB-4849-8142-567FC3DB1BEB}" presName="Accent5" presStyleCnt="0"/>
      <dgm:spPr/>
    </dgm:pt>
    <dgm:pt modelId="{9C5E16FB-E2C3-4370-9ED7-53BB1C1EF128}" type="pres">
      <dgm:prSet presAssocID="{C2B72D96-0DEB-4849-8142-567FC3DB1BEB}" presName="Accent" presStyleLbl="bgShp" presStyleIdx="4" presStyleCnt="6"/>
      <dgm:spPr/>
    </dgm:pt>
    <dgm:pt modelId="{D66006B1-AFA2-4F57-AA8D-A0002C6DC912}" type="pres">
      <dgm:prSet presAssocID="{C2B72D96-0DEB-4849-8142-567FC3DB1BEB}" presName="Child5" presStyleLbl="node1" presStyleIdx="4" presStyleCnt="6">
        <dgm:presLayoutVars>
          <dgm:chMax val="0"/>
          <dgm:chPref val="0"/>
          <dgm:bulletEnabled val="1"/>
        </dgm:presLayoutVars>
      </dgm:prSet>
      <dgm:spPr/>
    </dgm:pt>
    <dgm:pt modelId="{75704C87-4C06-487C-BB08-981B47845A06}" type="pres">
      <dgm:prSet presAssocID="{3CC90326-32F1-41CF-9334-0899E97DC417}" presName="Accent6" presStyleCnt="0"/>
      <dgm:spPr/>
    </dgm:pt>
    <dgm:pt modelId="{22F1C5BA-FDB8-4C2D-8D20-1592B54D512A}" type="pres">
      <dgm:prSet presAssocID="{3CC90326-32F1-41CF-9334-0899E97DC417}" presName="Accent" presStyleLbl="bgShp" presStyleIdx="5" presStyleCnt="6"/>
      <dgm:spPr/>
    </dgm:pt>
    <dgm:pt modelId="{858C723A-8B9C-4F17-AA8E-9AA2276CCF51}" type="pres">
      <dgm:prSet presAssocID="{3CC90326-32F1-41CF-9334-0899E97DC417}" presName="Child6" presStyleLbl="node1" presStyleIdx="5" presStyleCnt="6">
        <dgm:presLayoutVars>
          <dgm:chMax val="0"/>
          <dgm:chPref val="0"/>
          <dgm:bulletEnabled val="1"/>
        </dgm:presLayoutVars>
      </dgm:prSet>
      <dgm:spPr/>
    </dgm:pt>
  </dgm:ptLst>
  <dgm:cxnLst>
    <dgm:cxn modelId="{0179A502-9F9B-4938-A917-C2215D359926}" type="presOf" srcId="{91E0613D-5CF2-4221-B944-77A28382619B}" destId="{9571B429-C32C-4423-8EF2-8C4DD2C19141}" srcOrd="0" destOrd="0" presId="urn:microsoft.com/office/officeart/2011/layout/HexagonRadial"/>
    <dgm:cxn modelId="{DBD8EE19-3975-42C5-84C5-7730A98942D9}" srcId="{68314FBF-B174-48A6-968A-668FDD3AC015}" destId="{D43646B8-455E-415B-99AE-85DC2A190F12}" srcOrd="3" destOrd="0" parTransId="{804D168B-05F9-4D3C-A665-EF474C07DF8D}" sibTransId="{9645D1EE-7C4F-4E19-B252-9F6E8D4F0871}"/>
    <dgm:cxn modelId="{C0A92926-B672-4D5E-9E33-296E9F7377B9}" type="presOf" srcId="{3CC90326-32F1-41CF-9334-0899E97DC417}" destId="{858C723A-8B9C-4F17-AA8E-9AA2276CCF51}" srcOrd="0" destOrd="0" presId="urn:microsoft.com/office/officeart/2011/layout/HexagonRadial"/>
    <dgm:cxn modelId="{7A9FE25E-C22C-4E7F-B696-DDAA79F54BAC}" type="presOf" srcId="{83C29559-89F5-4FF4-9FA7-34747AF688A1}" destId="{4927A8C9-5197-4656-8740-44146693CD10}" srcOrd="0" destOrd="0" presId="urn:microsoft.com/office/officeart/2011/layout/HexagonRadial"/>
    <dgm:cxn modelId="{999D7342-A927-4FBB-9C1F-08C42F9474E0}" srcId="{68314FBF-B174-48A6-968A-668FDD3AC015}" destId="{91E0613D-5CF2-4221-B944-77A28382619B}" srcOrd="1" destOrd="0" parTransId="{268A032E-01E0-4B44-A718-0FA6F3130391}" sibTransId="{946FB07A-04F3-49C4-B605-84FE210D7130}"/>
    <dgm:cxn modelId="{ACCCC74B-8B77-41BF-8D96-D8A4C8283D9C}" type="presOf" srcId="{B8A76834-0271-4F21-B342-661EB407985B}" destId="{866BE305-7485-4A1B-B5A6-76ADEDE44CC8}" srcOrd="0" destOrd="0" presId="urn:microsoft.com/office/officeart/2011/layout/HexagonRadial"/>
    <dgm:cxn modelId="{F0BB0C4C-C684-45C7-9087-7831BD698E89}" type="presOf" srcId="{C2B72D96-0DEB-4849-8142-567FC3DB1BEB}" destId="{D66006B1-AFA2-4F57-AA8D-A0002C6DC912}" srcOrd="0" destOrd="0" presId="urn:microsoft.com/office/officeart/2011/layout/HexagonRadial"/>
    <dgm:cxn modelId="{619E4F50-430F-4AF8-A26D-EBE3CDDDD82F}" srcId="{68314FBF-B174-48A6-968A-668FDD3AC015}" destId="{C2B72D96-0DEB-4849-8142-567FC3DB1BEB}" srcOrd="4" destOrd="0" parTransId="{EE872A27-85A1-4F0A-82CE-9AFD1F3B1830}" sibTransId="{2F6EDE85-FAC9-430A-BFC8-166D39268E9B}"/>
    <dgm:cxn modelId="{3C214F8F-EB55-4E6C-8F5D-227A6DF1DF9F}" type="presOf" srcId="{BABEE673-1108-48F4-8C0D-648C193F48CF}" destId="{9CDA33C4-8F94-4433-8A20-B135F71C9C41}" srcOrd="0" destOrd="0" presId="urn:microsoft.com/office/officeart/2011/layout/HexagonRadial"/>
    <dgm:cxn modelId="{1ED804A0-0695-4274-910E-6545302617C8}" srcId="{BABEE673-1108-48F4-8C0D-648C193F48CF}" destId="{68314FBF-B174-48A6-968A-668FDD3AC015}" srcOrd="0" destOrd="0" parTransId="{4FE88A7C-443D-4626-A9AB-9EDDBE3CF049}" sibTransId="{D7C5D00E-A012-4B85-8BCD-5F93890609E0}"/>
    <dgm:cxn modelId="{7F692FA0-DFC4-481E-B4BD-490E4E8020FE}" srcId="{68314FBF-B174-48A6-968A-668FDD3AC015}" destId="{B8A76834-0271-4F21-B342-661EB407985B}" srcOrd="2" destOrd="0" parTransId="{0C89F74E-C097-4CA6-80BC-2EF4850D621B}" sibTransId="{7197601A-5FE2-4452-9AC3-25C660D6C72F}"/>
    <dgm:cxn modelId="{19CCDBAA-44EF-4C0F-A3AC-C98F800AF0C0}" srcId="{68314FBF-B174-48A6-968A-668FDD3AC015}" destId="{83C29559-89F5-4FF4-9FA7-34747AF688A1}" srcOrd="0" destOrd="0" parTransId="{7E62E616-435F-4D6A-875E-849952E2D449}" sibTransId="{712D0103-6C80-401A-8CBF-1325F47D987C}"/>
    <dgm:cxn modelId="{3540CDBF-7455-408F-B2F2-068E5C602656}" type="presOf" srcId="{68314FBF-B174-48A6-968A-668FDD3AC015}" destId="{605F6843-93CD-464D-BBDE-505D42279E9D}" srcOrd="0" destOrd="0" presId="urn:microsoft.com/office/officeart/2011/layout/HexagonRadial"/>
    <dgm:cxn modelId="{EBDB5DE6-19E4-4817-BBED-DC33286C46AD}" srcId="{68314FBF-B174-48A6-968A-668FDD3AC015}" destId="{3CC90326-32F1-41CF-9334-0899E97DC417}" srcOrd="5" destOrd="0" parTransId="{F6FE8368-C1CC-4459-8512-56D4B56AFB97}" sibTransId="{BE0A996E-4B29-4F68-9F84-0BD837A8C4F7}"/>
    <dgm:cxn modelId="{293DBCFF-BA45-46B9-B127-316F1966EB08}" type="presOf" srcId="{D43646B8-455E-415B-99AE-85DC2A190F12}" destId="{05232CE8-068E-41EF-82C1-974FA479D629}" srcOrd="0" destOrd="0" presId="urn:microsoft.com/office/officeart/2011/layout/HexagonRadial"/>
    <dgm:cxn modelId="{B530D5C1-CD00-4DA9-926B-11FF515A4B46}" type="presParOf" srcId="{9CDA33C4-8F94-4433-8A20-B135F71C9C41}" destId="{605F6843-93CD-464D-BBDE-505D42279E9D}" srcOrd="0" destOrd="0" presId="urn:microsoft.com/office/officeart/2011/layout/HexagonRadial"/>
    <dgm:cxn modelId="{90093B6F-AD36-4EDD-ABA4-37A6CC65BC15}" type="presParOf" srcId="{9CDA33C4-8F94-4433-8A20-B135F71C9C41}" destId="{315D6895-ACD6-4E1A-A8AA-51387C080AF9}" srcOrd="1" destOrd="0" presId="urn:microsoft.com/office/officeart/2011/layout/HexagonRadial"/>
    <dgm:cxn modelId="{760D3889-8561-49E9-8F40-F2D3DA1A3407}" type="presParOf" srcId="{315D6895-ACD6-4E1A-A8AA-51387C080AF9}" destId="{E675A695-6D1A-48C4-A4DD-47C65459BDFD}" srcOrd="0" destOrd="0" presId="urn:microsoft.com/office/officeart/2011/layout/HexagonRadial"/>
    <dgm:cxn modelId="{B1F4AFB1-819F-485E-BB42-E25A71BA17B6}" type="presParOf" srcId="{9CDA33C4-8F94-4433-8A20-B135F71C9C41}" destId="{4927A8C9-5197-4656-8740-44146693CD10}" srcOrd="2" destOrd="0" presId="urn:microsoft.com/office/officeart/2011/layout/HexagonRadial"/>
    <dgm:cxn modelId="{193B459D-526D-4AB1-8474-509957ABC5CC}" type="presParOf" srcId="{9CDA33C4-8F94-4433-8A20-B135F71C9C41}" destId="{EF4BB14C-D29F-42DB-B6BA-47E5833B2F04}" srcOrd="3" destOrd="0" presId="urn:microsoft.com/office/officeart/2011/layout/HexagonRadial"/>
    <dgm:cxn modelId="{5DFD5CF0-254D-43DC-9139-2F894BCEFD62}" type="presParOf" srcId="{EF4BB14C-D29F-42DB-B6BA-47E5833B2F04}" destId="{81C04FC5-6499-4684-AED0-72A9024A55F3}" srcOrd="0" destOrd="0" presId="urn:microsoft.com/office/officeart/2011/layout/HexagonRadial"/>
    <dgm:cxn modelId="{67F6072F-7923-4F67-B05D-46A29717C3BD}" type="presParOf" srcId="{9CDA33C4-8F94-4433-8A20-B135F71C9C41}" destId="{9571B429-C32C-4423-8EF2-8C4DD2C19141}" srcOrd="4" destOrd="0" presId="urn:microsoft.com/office/officeart/2011/layout/HexagonRadial"/>
    <dgm:cxn modelId="{0FB363EF-C32E-4A21-AC81-BA39DB546E23}" type="presParOf" srcId="{9CDA33C4-8F94-4433-8A20-B135F71C9C41}" destId="{D68F63A9-A0B9-4078-ABB6-4A30C8F3ED9A}" srcOrd="5" destOrd="0" presId="urn:microsoft.com/office/officeart/2011/layout/HexagonRadial"/>
    <dgm:cxn modelId="{467F62AD-1EF9-4087-A1AC-13FDC27F2AC1}" type="presParOf" srcId="{D68F63A9-A0B9-4078-ABB6-4A30C8F3ED9A}" destId="{EFF668F7-5E52-4219-A519-62E0C86037C3}" srcOrd="0" destOrd="0" presId="urn:microsoft.com/office/officeart/2011/layout/HexagonRadial"/>
    <dgm:cxn modelId="{9F7F9DBE-F7E3-4373-B934-FB39E5E81B08}" type="presParOf" srcId="{9CDA33C4-8F94-4433-8A20-B135F71C9C41}" destId="{866BE305-7485-4A1B-B5A6-76ADEDE44CC8}" srcOrd="6" destOrd="0" presId="urn:microsoft.com/office/officeart/2011/layout/HexagonRadial"/>
    <dgm:cxn modelId="{167DBBD3-ACB7-4E71-923D-5FDEFBC71C1A}" type="presParOf" srcId="{9CDA33C4-8F94-4433-8A20-B135F71C9C41}" destId="{BD247D22-408B-4C76-9687-4081F81156FF}" srcOrd="7" destOrd="0" presId="urn:microsoft.com/office/officeart/2011/layout/HexagonRadial"/>
    <dgm:cxn modelId="{EEA4A326-2794-482E-8C46-7D85DC33BEAE}" type="presParOf" srcId="{BD247D22-408B-4C76-9687-4081F81156FF}" destId="{876F4EBB-F31A-490A-815E-8D0B7EF45588}" srcOrd="0" destOrd="0" presId="urn:microsoft.com/office/officeart/2011/layout/HexagonRadial"/>
    <dgm:cxn modelId="{B3EF0D22-14BE-40C7-A58F-0034B31F199B}" type="presParOf" srcId="{9CDA33C4-8F94-4433-8A20-B135F71C9C41}" destId="{05232CE8-068E-41EF-82C1-974FA479D629}" srcOrd="8" destOrd="0" presId="urn:microsoft.com/office/officeart/2011/layout/HexagonRadial"/>
    <dgm:cxn modelId="{BD2E2468-B703-47E3-AD94-83CF942301EA}" type="presParOf" srcId="{9CDA33C4-8F94-4433-8A20-B135F71C9C41}" destId="{111642F4-B248-4A44-BA18-1E545A63FD6B}" srcOrd="9" destOrd="0" presId="urn:microsoft.com/office/officeart/2011/layout/HexagonRadial"/>
    <dgm:cxn modelId="{611D69CE-6421-4B7D-84C3-F08E22DD8860}" type="presParOf" srcId="{111642F4-B248-4A44-BA18-1E545A63FD6B}" destId="{9C5E16FB-E2C3-4370-9ED7-53BB1C1EF128}" srcOrd="0" destOrd="0" presId="urn:microsoft.com/office/officeart/2011/layout/HexagonRadial"/>
    <dgm:cxn modelId="{1CB001F7-24A6-44E2-9ADC-8CFA4752BBDD}" type="presParOf" srcId="{9CDA33C4-8F94-4433-8A20-B135F71C9C41}" destId="{D66006B1-AFA2-4F57-AA8D-A0002C6DC912}" srcOrd="10" destOrd="0" presId="urn:microsoft.com/office/officeart/2011/layout/HexagonRadial"/>
    <dgm:cxn modelId="{5F811C02-7A0C-42DD-846D-94EA3CF3A56A}" type="presParOf" srcId="{9CDA33C4-8F94-4433-8A20-B135F71C9C41}" destId="{75704C87-4C06-487C-BB08-981B47845A06}" srcOrd="11" destOrd="0" presId="urn:microsoft.com/office/officeart/2011/layout/HexagonRadial"/>
    <dgm:cxn modelId="{DA460C3A-D96F-456D-B0A5-B45159B2D88C}" type="presParOf" srcId="{75704C87-4C06-487C-BB08-981B47845A06}" destId="{22F1C5BA-FDB8-4C2D-8D20-1592B54D512A}" srcOrd="0" destOrd="0" presId="urn:microsoft.com/office/officeart/2011/layout/HexagonRadial"/>
    <dgm:cxn modelId="{9E010540-3AA0-407B-818D-36145D329045}" type="presParOf" srcId="{9CDA33C4-8F94-4433-8A20-B135F71C9C41}" destId="{858C723A-8B9C-4F17-AA8E-9AA2276CCF51}"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5032135-6D01-46CA-A774-B6B4CFDA2A96}" type="doc">
      <dgm:prSet loTypeId="urn:microsoft.com/office/officeart/2005/8/layout/hList7" loCatId="list" qsTypeId="urn:microsoft.com/office/officeart/2005/8/quickstyle/simple1" qsCatId="simple" csTypeId="urn:microsoft.com/office/officeart/2005/8/colors/colorful1" csCatId="colorful" phldr="1"/>
      <dgm:spPr/>
      <dgm:t>
        <a:bodyPr/>
        <a:lstStyle/>
        <a:p>
          <a:endParaRPr lang="en-US"/>
        </a:p>
      </dgm:t>
    </dgm:pt>
    <dgm:pt modelId="{0D37F241-F2A1-41BE-B183-7D280D62E473}">
      <dgm:prSet phldrT="[Text]"/>
      <dgm:spPr>
        <a:xfrm>
          <a:off x="2511" y="0"/>
          <a:ext cx="2632635" cy="5907131"/>
        </a:xfrm>
        <a:prstGeom prst="roundRect">
          <a:avLst>
            <a:gd name="adj" fmla="val 10000"/>
          </a:avLst>
        </a:prstGeom>
        <a:solidFill>
          <a:srgbClr val="B0008E">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dirty="0">
              <a:solidFill>
                <a:sysClr val="window" lastClr="FFFFFF"/>
              </a:solidFill>
              <a:latin typeface="Verdana"/>
              <a:ea typeface="+mn-ea"/>
              <a:cs typeface="+mn-cs"/>
            </a:rPr>
            <a:t>Trainings</a:t>
          </a:r>
        </a:p>
      </dgm:t>
    </dgm:pt>
    <dgm:pt modelId="{7465EF37-8A66-43D8-AF85-A34A9AA9A0DD}" type="parTrans" cxnId="{4F0BC91C-A19E-4C2F-920D-229632D71200}">
      <dgm:prSet/>
      <dgm:spPr/>
      <dgm:t>
        <a:bodyPr/>
        <a:lstStyle/>
        <a:p>
          <a:endParaRPr lang="en-US"/>
        </a:p>
      </dgm:t>
    </dgm:pt>
    <dgm:pt modelId="{6802B360-94DB-4877-B451-660928D4C17A}" type="sibTrans" cxnId="{4F0BC91C-A19E-4C2F-920D-229632D71200}">
      <dgm:prSet/>
      <dgm:spPr/>
      <dgm:t>
        <a:bodyPr/>
        <a:lstStyle/>
        <a:p>
          <a:endParaRPr lang="en-US"/>
        </a:p>
      </dgm:t>
    </dgm:pt>
    <dgm:pt modelId="{45916754-998D-4024-8F19-B9C0647CC31D}">
      <dgm:prSet phldrT="[Text]"/>
      <dgm:spPr>
        <a:xfrm>
          <a:off x="2714125" y="0"/>
          <a:ext cx="2632635" cy="5907131"/>
        </a:xfrm>
        <a:prstGeom prst="roundRect">
          <a:avLst>
            <a:gd name="adj" fmla="val 10000"/>
          </a:avLst>
        </a:prstGeom>
        <a:solidFill>
          <a:srgbClr val="FF6C0C">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dirty="0">
              <a:solidFill>
                <a:sysClr val="window" lastClr="FFFFFF"/>
              </a:solidFill>
              <a:latin typeface="Verdana"/>
              <a:ea typeface="+mn-ea"/>
              <a:cs typeface="+mn-cs"/>
            </a:rPr>
            <a:t>Community Navigation</a:t>
          </a:r>
        </a:p>
      </dgm:t>
    </dgm:pt>
    <dgm:pt modelId="{9C3958E7-F370-46D0-921C-DAC9EF5EEE86}" type="parTrans" cxnId="{EA6660E9-29A0-42B2-B775-2FF7FA0FE680}">
      <dgm:prSet/>
      <dgm:spPr/>
      <dgm:t>
        <a:bodyPr/>
        <a:lstStyle/>
        <a:p>
          <a:endParaRPr lang="en-US"/>
        </a:p>
      </dgm:t>
    </dgm:pt>
    <dgm:pt modelId="{6C5080A0-3739-45C6-BA05-60483FF21ACD}" type="sibTrans" cxnId="{EA6660E9-29A0-42B2-B775-2FF7FA0FE680}">
      <dgm:prSet/>
      <dgm:spPr/>
      <dgm:t>
        <a:bodyPr/>
        <a:lstStyle/>
        <a:p>
          <a:endParaRPr lang="en-US"/>
        </a:p>
      </dgm:t>
    </dgm:pt>
    <dgm:pt modelId="{1B476197-04DF-4899-9394-38FE29905279}">
      <dgm:prSet phldrT="[Text]"/>
      <dgm:spPr>
        <a:xfrm>
          <a:off x="5425740" y="0"/>
          <a:ext cx="2632635" cy="5907131"/>
        </a:xfrm>
        <a:prstGeom prst="roundRect">
          <a:avLst>
            <a:gd name="adj" fmla="val 10000"/>
          </a:avLst>
        </a:prstGeom>
        <a:solidFill>
          <a:srgbClr val="006BB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dirty="0">
              <a:solidFill>
                <a:sysClr val="window" lastClr="FFFFFF"/>
              </a:solidFill>
              <a:latin typeface="Verdana"/>
              <a:ea typeface="+mn-ea"/>
              <a:cs typeface="+mn-cs"/>
            </a:rPr>
            <a:t>Warmline</a:t>
          </a:r>
        </a:p>
      </dgm:t>
    </dgm:pt>
    <dgm:pt modelId="{21C90EAC-B188-4F3F-BC59-B91BAD01B0D0}" type="parTrans" cxnId="{A4E2298E-29E3-4A60-AC76-123AD76E5CE1}">
      <dgm:prSet/>
      <dgm:spPr/>
      <dgm:t>
        <a:bodyPr/>
        <a:lstStyle/>
        <a:p>
          <a:endParaRPr lang="en-US"/>
        </a:p>
      </dgm:t>
    </dgm:pt>
    <dgm:pt modelId="{1F0014E2-C7D5-4FF3-8533-9BF96BFCF667}" type="sibTrans" cxnId="{A4E2298E-29E3-4A60-AC76-123AD76E5CE1}">
      <dgm:prSet/>
      <dgm:spPr/>
      <dgm:t>
        <a:bodyPr/>
        <a:lstStyle/>
        <a:p>
          <a:endParaRPr lang="en-US"/>
        </a:p>
      </dgm:t>
    </dgm:pt>
    <dgm:pt modelId="{869D7FC1-DFA0-44AA-ABC0-B847F9A987C2}">
      <dgm:prSet/>
      <dgm:spPr>
        <a:xfrm>
          <a:off x="8137354" y="0"/>
          <a:ext cx="2632635" cy="5907131"/>
        </a:xfrm>
        <a:prstGeom prst="roundRect">
          <a:avLst>
            <a:gd name="adj" fmla="val 10000"/>
          </a:avLst>
        </a:prstGeom>
        <a:solidFill>
          <a:srgbClr val="D22630">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dirty="0">
              <a:solidFill>
                <a:sysClr val="window" lastClr="FFFFFF"/>
              </a:solidFill>
              <a:latin typeface="Verdana"/>
              <a:ea typeface="+mn-ea"/>
              <a:cs typeface="+mn-cs"/>
            </a:rPr>
            <a:t>Recovery Meetings</a:t>
          </a:r>
        </a:p>
      </dgm:t>
    </dgm:pt>
    <dgm:pt modelId="{C9A02A05-A530-434C-B478-95D64E7DBBD0}" type="parTrans" cxnId="{DA55F32F-9AF8-47E4-99C6-9CBCEB648487}">
      <dgm:prSet/>
      <dgm:spPr/>
      <dgm:t>
        <a:bodyPr/>
        <a:lstStyle/>
        <a:p>
          <a:endParaRPr lang="en-US"/>
        </a:p>
      </dgm:t>
    </dgm:pt>
    <dgm:pt modelId="{391EEAC3-8174-4FD8-9018-077E653B75BF}" type="sibTrans" cxnId="{DA55F32F-9AF8-47E4-99C6-9CBCEB648487}">
      <dgm:prSet/>
      <dgm:spPr/>
      <dgm:t>
        <a:bodyPr/>
        <a:lstStyle/>
        <a:p>
          <a:endParaRPr lang="en-US"/>
        </a:p>
      </dgm:t>
    </dgm:pt>
    <dgm:pt modelId="{1CD1655E-9432-4338-BE53-4DD1C90C8180}" type="pres">
      <dgm:prSet presAssocID="{25032135-6D01-46CA-A774-B6B4CFDA2A96}" presName="Name0" presStyleCnt="0">
        <dgm:presLayoutVars>
          <dgm:dir/>
          <dgm:resizeHandles val="exact"/>
        </dgm:presLayoutVars>
      </dgm:prSet>
      <dgm:spPr/>
    </dgm:pt>
    <dgm:pt modelId="{A4F4F265-F1E5-4DE6-A395-024CA1E85322}" type="pres">
      <dgm:prSet presAssocID="{25032135-6D01-46CA-A774-B6B4CFDA2A96}" presName="fgShape" presStyleLbl="fgShp" presStyleIdx="0" presStyleCnt="1"/>
      <dgm:spPr>
        <a:xfrm>
          <a:off x="430900" y="4725705"/>
          <a:ext cx="9910700" cy="886069"/>
        </a:xfrm>
        <a:prstGeom prst="leftRightArrow">
          <a:avLst/>
        </a:prstGeom>
        <a:solidFill>
          <a:srgbClr val="B0008E">
            <a:tint val="40000"/>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C28E0D27-4725-44E7-AFA8-BA911EBFE412}" type="pres">
      <dgm:prSet presAssocID="{25032135-6D01-46CA-A774-B6B4CFDA2A96}" presName="linComp" presStyleCnt="0"/>
      <dgm:spPr/>
    </dgm:pt>
    <dgm:pt modelId="{F2FB72C8-E9AD-4FC9-A588-FA6E76D5F60A}" type="pres">
      <dgm:prSet presAssocID="{0D37F241-F2A1-41BE-B183-7D280D62E473}" presName="compNode" presStyleCnt="0"/>
      <dgm:spPr/>
    </dgm:pt>
    <dgm:pt modelId="{8898CB9C-251D-4310-9B2B-38DB9455F1C1}" type="pres">
      <dgm:prSet presAssocID="{0D37F241-F2A1-41BE-B183-7D280D62E473}" presName="bkgdShape" presStyleLbl="node1" presStyleIdx="0" presStyleCnt="4"/>
      <dgm:spPr/>
    </dgm:pt>
    <dgm:pt modelId="{AAA20FDF-20B2-4874-A164-797CCCCF9FB7}" type="pres">
      <dgm:prSet presAssocID="{0D37F241-F2A1-41BE-B183-7D280D62E473}" presName="nodeTx" presStyleLbl="node1" presStyleIdx="0" presStyleCnt="4">
        <dgm:presLayoutVars>
          <dgm:bulletEnabled val="1"/>
        </dgm:presLayoutVars>
      </dgm:prSet>
      <dgm:spPr/>
    </dgm:pt>
    <dgm:pt modelId="{79F6CAA8-0B84-490A-B27C-965E02261631}" type="pres">
      <dgm:prSet presAssocID="{0D37F241-F2A1-41BE-B183-7D280D62E473}" presName="invisiNode" presStyleLbl="node1" presStyleIdx="0" presStyleCnt="4"/>
      <dgm:spPr/>
    </dgm:pt>
    <dgm:pt modelId="{830A9AE9-0557-4C2E-9EA0-C4051DC45B70}" type="pres">
      <dgm:prSet presAssocID="{0D37F241-F2A1-41BE-B183-7D280D62E473}" presName="imagNode" presStyleLbl="fgImgPlace1" presStyleIdx="0" presStyleCnt="4"/>
      <dgm:spPr>
        <a:xfrm>
          <a:off x="335291" y="354427"/>
          <a:ext cx="1967074" cy="1967074"/>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000" r="-2000"/>
          </a:stretch>
        </a:blipFill>
        <a:ln w="25400" cap="flat" cmpd="sng" algn="ctr">
          <a:solidFill>
            <a:sysClr val="window" lastClr="FFFFFF">
              <a:hueOff val="0"/>
              <a:satOff val="0"/>
              <a:lumOff val="0"/>
              <a:alphaOff val="0"/>
            </a:sysClr>
          </a:solidFill>
          <a:prstDash val="solid"/>
        </a:ln>
        <a:effectLst/>
      </dgm:spPr>
      <dgm:extLst>
        <a:ext uri="{E40237B7-FDA0-4F09-8148-C483321AD2D9}">
          <dgm14:cNvPr xmlns:dgm14="http://schemas.microsoft.com/office/drawing/2010/diagram" id="0" name="" descr="Teacher with solid fill"/>
        </a:ext>
      </dgm:extLst>
    </dgm:pt>
    <dgm:pt modelId="{4B937965-FA75-4515-92C1-986749A948CD}" type="pres">
      <dgm:prSet presAssocID="{6802B360-94DB-4877-B451-660928D4C17A}" presName="sibTrans" presStyleLbl="sibTrans2D1" presStyleIdx="0" presStyleCnt="0"/>
      <dgm:spPr/>
    </dgm:pt>
    <dgm:pt modelId="{81726A6D-00E9-4A79-A228-92F47734D8AA}" type="pres">
      <dgm:prSet presAssocID="{45916754-998D-4024-8F19-B9C0647CC31D}" presName="compNode" presStyleCnt="0"/>
      <dgm:spPr/>
    </dgm:pt>
    <dgm:pt modelId="{21904CC0-C85D-4E94-9796-23D7D698340E}" type="pres">
      <dgm:prSet presAssocID="{45916754-998D-4024-8F19-B9C0647CC31D}" presName="bkgdShape" presStyleLbl="node1" presStyleIdx="1" presStyleCnt="4"/>
      <dgm:spPr/>
    </dgm:pt>
    <dgm:pt modelId="{1C6762D0-CEA4-49C0-B236-4B6B84BE95B0}" type="pres">
      <dgm:prSet presAssocID="{45916754-998D-4024-8F19-B9C0647CC31D}" presName="nodeTx" presStyleLbl="node1" presStyleIdx="1" presStyleCnt="4">
        <dgm:presLayoutVars>
          <dgm:bulletEnabled val="1"/>
        </dgm:presLayoutVars>
      </dgm:prSet>
      <dgm:spPr/>
    </dgm:pt>
    <dgm:pt modelId="{C844087B-1477-48DE-969F-EE49246FEAC7}" type="pres">
      <dgm:prSet presAssocID="{45916754-998D-4024-8F19-B9C0647CC31D}" presName="invisiNode" presStyleLbl="node1" presStyleIdx="1" presStyleCnt="4"/>
      <dgm:spPr/>
    </dgm:pt>
    <dgm:pt modelId="{846761C6-7A21-43F5-BE3E-DCD32599C16A}" type="pres">
      <dgm:prSet presAssocID="{45916754-998D-4024-8F19-B9C0647CC31D}" presName="imagNode" presStyleLbl="fgImgPlace1" presStyleIdx="1" presStyleCnt="4"/>
      <dgm:spPr>
        <a:xfrm>
          <a:off x="3046905" y="354427"/>
          <a:ext cx="1967074" cy="1967074"/>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000" r="-2000"/>
          </a:stretch>
        </a:blipFill>
        <a:ln w="25400" cap="flat" cmpd="sng" algn="ctr">
          <a:solidFill>
            <a:sysClr val="window" lastClr="FFFFFF">
              <a:hueOff val="0"/>
              <a:satOff val="0"/>
              <a:lumOff val="0"/>
              <a:alphaOff val="0"/>
            </a:sysClr>
          </a:solidFill>
          <a:prstDash val="solid"/>
        </a:ln>
        <a:effectLst/>
      </dgm:spPr>
      <dgm:extLst>
        <a:ext uri="{E40237B7-FDA0-4F09-8148-C483321AD2D9}">
          <dgm14:cNvPr xmlns:dgm14="http://schemas.microsoft.com/office/drawing/2010/diagram" id="0" name="" descr="Compass with solid fill"/>
        </a:ext>
      </dgm:extLst>
    </dgm:pt>
    <dgm:pt modelId="{CC1D4033-855B-44DF-B8E6-1FA5731D1920}" type="pres">
      <dgm:prSet presAssocID="{6C5080A0-3739-45C6-BA05-60483FF21ACD}" presName="sibTrans" presStyleLbl="sibTrans2D1" presStyleIdx="0" presStyleCnt="0"/>
      <dgm:spPr/>
    </dgm:pt>
    <dgm:pt modelId="{63981C2C-9A65-4377-AB8D-2A4D8C5DF279}" type="pres">
      <dgm:prSet presAssocID="{1B476197-04DF-4899-9394-38FE29905279}" presName="compNode" presStyleCnt="0"/>
      <dgm:spPr/>
    </dgm:pt>
    <dgm:pt modelId="{E8CBA6FB-C6A1-40B2-A3FC-74D6F7B0CEEE}" type="pres">
      <dgm:prSet presAssocID="{1B476197-04DF-4899-9394-38FE29905279}" presName="bkgdShape" presStyleLbl="node1" presStyleIdx="2" presStyleCnt="4"/>
      <dgm:spPr/>
    </dgm:pt>
    <dgm:pt modelId="{96711B58-6893-4F89-BD8F-5ABD4FAC92B4}" type="pres">
      <dgm:prSet presAssocID="{1B476197-04DF-4899-9394-38FE29905279}" presName="nodeTx" presStyleLbl="node1" presStyleIdx="2" presStyleCnt="4">
        <dgm:presLayoutVars>
          <dgm:bulletEnabled val="1"/>
        </dgm:presLayoutVars>
      </dgm:prSet>
      <dgm:spPr/>
    </dgm:pt>
    <dgm:pt modelId="{657C5CA3-B979-4F8E-8762-21B26F36DDFB}" type="pres">
      <dgm:prSet presAssocID="{1B476197-04DF-4899-9394-38FE29905279}" presName="invisiNode" presStyleLbl="node1" presStyleIdx="2" presStyleCnt="4"/>
      <dgm:spPr/>
    </dgm:pt>
    <dgm:pt modelId="{E00619BB-0761-4C4D-9DD3-A32388B3BBC2}" type="pres">
      <dgm:prSet presAssocID="{1B476197-04DF-4899-9394-38FE29905279}" presName="imagNode" presStyleLbl="fgImgPlace1" presStyleIdx="2" presStyleCnt="4"/>
      <dgm:spPr>
        <a:xfrm>
          <a:off x="5758520" y="354427"/>
          <a:ext cx="1967074" cy="1967074"/>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000" r="-2000"/>
          </a:stretch>
        </a:blipFill>
        <a:ln w="25400" cap="flat" cmpd="sng" algn="ctr">
          <a:solidFill>
            <a:sysClr val="window" lastClr="FFFFFF">
              <a:hueOff val="0"/>
              <a:satOff val="0"/>
              <a:lumOff val="0"/>
              <a:alphaOff val="0"/>
            </a:sysClr>
          </a:solidFill>
          <a:prstDash val="solid"/>
        </a:ln>
        <a:effectLst/>
      </dgm:spPr>
      <dgm:extLst>
        <a:ext uri="{E40237B7-FDA0-4F09-8148-C483321AD2D9}">
          <dgm14:cNvPr xmlns:dgm14="http://schemas.microsoft.com/office/drawing/2010/diagram" id="0" name="" descr="Call center with solid fill"/>
        </a:ext>
      </dgm:extLst>
    </dgm:pt>
    <dgm:pt modelId="{A1E1E56B-A2BD-48AE-AEF2-C19A019721B6}" type="pres">
      <dgm:prSet presAssocID="{1F0014E2-C7D5-4FF3-8533-9BF96BFCF667}" presName="sibTrans" presStyleLbl="sibTrans2D1" presStyleIdx="0" presStyleCnt="0"/>
      <dgm:spPr/>
    </dgm:pt>
    <dgm:pt modelId="{4BC6279C-7412-4A9D-9257-874F3376373D}" type="pres">
      <dgm:prSet presAssocID="{869D7FC1-DFA0-44AA-ABC0-B847F9A987C2}" presName="compNode" presStyleCnt="0"/>
      <dgm:spPr/>
    </dgm:pt>
    <dgm:pt modelId="{E886C393-64A6-4E6C-8FEA-A31BF5E5F23B}" type="pres">
      <dgm:prSet presAssocID="{869D7FC1-DFA0-44AA-ABC0-B847F9A987C2}" presName="bkgdShape" presStyleLbl="node1" presStyleIdx="3" presStyleCnt="4"/>
      <dgm:spPr/>
    </dgm:pt>
    <dgm:pt modelId="{2895904A-7276-45CD-8C06-413308507749}" type="pres">
      <dgm:prSet presAssocID="{869D7FC1-DFA0-44AA-ABC0-B847F9A987C2}" presName="nodeTx" presStyleLbl="node1" presStyleIdx="3" presStyleCnt="4">
        <dgm:presLayoutVars>
          <dgm:bulletEnabled val="1"/>
        </dgm:presLayoutVars>
      </dgm:prSet>
      <dgm:spPr/>
    </dgm:pt>
    <dgm:pt modelId="{EB9797EC-0A8C-43B6-B9CE-109EC2CE6F48}" type="pres">
      <dgm:prSet presAssocID="{869D7FC1-DFA0-44AA-ABC0-B847F9A987C2}" presName="invisiNode" presStyleLbl="node1" presStyleIdx="3" presStyleCnt="4"/>
      <dgm:spPr/>
    </dgm:pt>
    <dgm:pt modelId="{2D300B2F-92E5-4ABB-996F-4344DBCE60E8}" type="pres">
      <dgm:prSet presAssocID="{869D7FC1-DFA0-44AA-ABC0-B847F9A987C2}" presName="imagNode" presStyleLbl="fgImgPlace1" presStyleIdx="3" presStyleCnt="4"/>
      <dgm:spPr>
        <a:xfrm>
          <a:off x="8470134" y="354427"/>
          <a:ext cx="1967074" cy="1967074"/>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000" r="-2000"/>
          </a:stretch>
        </a:blipFill>
        <a:ln w="25400" cap="flat" cmpd="sng" algn="ctr">
          <a:solidFill>
            <a:sysClr val="window" lastClr="FFFFFF">
              <a:hueOff val="0"/>
              <a:satOff val="0"/>
              <a:lumOff val="0"/>
              <a:alphaOff val="0"/>
            </a:sysClr>
          </a:solidFill>
          <a:prstDash val="solid"/>
        </a:ln>
        <a:effectLst/>
      </dgm:spPr>
      <dgm:extLst>
        <a:ext uri="{E40237B7-FDA0-4F09-8148-C483321AD2D9}">
          <dgm14:cNvPr xmlns:dgm14="http://schemas.microsoft.com/office/drawing/2010/diagram" id="0" name="" descr="Online meeting with solid fill"/>
        </a:ext>
      </dgm:extLst>
    </dgm:pt>
  </dgm:ptLst>
  <dgm:cxnLst>
    <dgm:cxn modelId="{50F00317-33AF-4ED0-AA77-AF316C0DAA7E}" type="presOf" srcId="{1B476197-04DF-4899-9394-38FE29905279}" destId="{E8CBA6FB-C6A1-40B2-A3FC-74D6F7B0CEEE}" srcOrd="0" destOrd="0" presId="urn:microsoft.com/office/officeart/2005/8/layout/hList7"/>
    <dgm:cxn modelId="{4F0BC91C-A19E-4C2F-920D-229632D71200}" srcId="{25032135-6D01-46CA-A774-B6B4CFDA2A96}" destId="{0D37F241-F2A1-41BE-B183-7D280D62E473}" srcOrd="0" destOrd="0" parTransId="{7465EF37-8A66-43D8-AF85-A34A9AA9A0DD}" sibTransId="{6802B360-94DB-4877-B451-660928D4C17A}"/>
    <dgm:cxn modelId="{DA55F32F-9AF8-47E4-99C6-9CBCEB648487}" srcId="{25032135-6D01-46CA-A774-B6B4CFDA2A96}" destId="{869D7FC1-DFA0-44AA-ABC0-B847F9A987C2}" srcOrd="3" destOrd="0" parTransId="{C9A02A05-A530-434C-B478-95D64E7DBBD0}" sibTransId="{391EEAC3-8174-4FD8-9018-077E653B75BF}"/>
    <dgm:cxn modelId="{FB669430-5CE5-48A8-AD0F-08A6A91F3831}" type="presOf" srcId="{45916754-998D-4024-8F19-B9C0647CC31D}" destId="{1C6762D0-CEA4-49C0-B236-4B6B84BE95B0}" srcOrd="1" destOrd="0" presId="urn:microsoft.com/office/officeart/2005/8/layout/hList7"/>
    <dgm:cxn modelId="{3708AA7D-48B2-4F82-B3AF-00B8B03A1943}" type="presOf" srcId="{1B476197-04DF-4899-9394-38FE29905279}" destId="{96711B58-6893-4F89-BD8F-5ABD4FAC92B4}" srcOrd="1" destOrd="0" presId="urn:microsoft.com/office/officeart/2005/8/layout/hList7"/>
    <dgm:cxn modelId="{B61B3E83-530F-41E7-ACEC-0D4441416531}" type="presOf" srcId="{25032135-6D01-46CA-A774-B6B4CFDA2A96}" destId="{1CD1655E-9432-4338-BE53-4DD1C90C8180}" srcOrd="0" destOrd="0" presId="urn:microsoft.com/office/officeart/2005/8/layout/hList7"/>
    <dgm:cxn modelId="{D5220E86-63D8-40A3-9B55-754D947B4322}" type="presOf" srcId="{6802B360-94DB-4877-B451-660928D4C17A}" destId="{4B937965-FA75-4515-92C1-986749A948CD}" srcOrd="0" destOrd="0" presId="urn:microsoft.com/office/officeart/2005/8/layout/hList7"/>
    <dgm:cxn modelId="{A4E2298E-29E3-4A60-AC76-123AD76E5CE1}" srcId="{25032135-6D01-46CA-A774-B6B4CFDA2A96}" destId="{1B476197-04DF-4899-9394-38FE29905279}" srcOrd="2" destOrd="0" parTransId="{21C90EAC-B188-4F3F-BC59-B91BAD01B0D0}" sibTransId="{1F0014E2-C7D5-4FF3-8533-9BF96BFCF667}"/>
    <dgm:cxn modelId="{6F7621B7-2E39-4FB7-9107-3C5F0192EF7A}" type="presOf" srcId="{45916754-998D-4024-8F19-B9C0647CC31D}" destId="{21904CC0-C85D-4E94-9796-23D7D698340E}" srcOrd="0" destOrd="0" presId="urn:microsoft.com/office/officeart/2005/8/layout/hList7"/>
    <dgm:cxn modelId="{818D81C3-CF40-4502-88C5-CEF03587A64E}" type="presOf" srcId="{1F0014E2-C7D5-4FF3-8533-9BF96BFCF667}" destId="{A1E1E56B-A2BD-48AE-AEF2-C19A019721B6}" srcOrd="0" destOrd="0" presId="urn:microsoft.com/office/officeart/2005/8/layout/hList7"/>
    <dgm:cxn modelId="{61CE19CD-F7DC-4C34-BFE2-4F3652CBBC32}" type="presOf" srcId="{0D37F241-F2A1-41BE-B183-7D280D62E473}" destId="{8898CB9C-251D-4310-9B2B-38DB9455F1C1}" srcOrd="0" destOrd="0" presId="urn:microsoft.com/office/officeart/2005/8/layout/hList7"/>
    <dgm:cxn modelId="{EA6660E9-29A0-42B2-B775-2FF7FA0FE680}" srcId="{25032135-6D01-46CA-A774-B6B4CFDA2A96}" destId="{45916754-998D-4024-8F19-B9C0647CC31D}" srcOrd="1" destOrd="0" parTransId="{9C3958E7-F370-46D0-921C-DAC9EF5EEE86}" sibTransId="{6C5080A0-3739-45C6-BA05-60483FF21ACD}"/>
    <dgm:cxn modelId="{38CF59ED-CB5E-48CD-8AD6-DDBC687EE749}" type="presOf" srcId="{869D7FC1-DFA0-44AA-ABC0-B847F9A987C2}" destId="{2895904A-7276-45CD-8C06-413308507749}" srcOrd="1" destOrd="0" presId="urn:microsoft.com/office/officeart/2005/8/layout/hList7"/>
    <dgm:cxn modelId="{9CF89AF1-5BCD-4BBE-A709-65342B2DBC7F}" type="presOf" srcId="{869D7FC1-DFA0-44AA-ABC0-B847F9A987C2}" destId="{E886C393-64A6-4E6C-8FEA-A31BF5E5F23B}" srcOrd="0" destOrd="0" presId="urn:microsoft.com/office/officeart/2005/8/layout/hList7"/>
    <dgm:cxn modelId="{60D55BF2-C3CF-45EA-8C9B-E844A51FCD75}" type="presOf" srcId="{6C5080A0-3739-45C6-BA05-60483FF21ACD}" destId="{CC1D4033-855B-44DF-B8E6-1FA5731D1920}" srcOrd="0" destOrd="0" presId="urn:microsoft.com/office/officeart/2005/8/layout/hList7"/>
    <dgm:cxn modelId="{2733CAFD-188B-4189-A3D5-2ACBEA6CE9CE}" type="presOf" srcId="{0D37F241-F2A1-41BE-B183-7D280D62E473}" destId="{AAA20FDF-20B2-4874-A164-797CCCCF9FB7}" srcOrd="1" destOrd="0" presId="urn:microsoft.com/office/officeart/2005/8/layout/hList7"/>
    <dgm:cxn modelId="{5AC6D382-48A4-478D-B43B-EB35321C1796}" type="presParOf" srcId="{1CD1655E-9432-4338-BE53-4DD1C90C8180}" destId="{A4F4F265-F1E5-4DE6-A395-024CA1E85322}" srcOrd="0" destOrd="0" presId="urn:microsoft.com/office/officeart/2005/8/layout/hList7"/>
    <dgm:cxn modelId="{D1D7CA22-A621-4000-ADCC-26761D55CEC0}" type="presParOf" srcId="{1CD1655E-9432-4338-BE53-4DD1C90C8180}" destId="{C28E0D27-4725-44E7-AFA8-BA911EBFE412}" srcOrd="1" destOrd="0" presId="urn:microsoft.com/office/officeart/2005/8/layout/hList7"/>
    <dgm:cxn modelId="{4BAFFB0F-9027-4E97-9A16-C12C76FF9122}" type="presParOf" srcId="{C28E0D27-4725-44E7-AFA8-BA911EBFE412}" destId="{F2FB72C8-E9AD-4FC9-A588-FA6E76D5F60A}" srcOrd="0" destOrd="0" presId="urn:microsoft.com/office/officeart/2005/8/layout/hList7"/>
    <dgm:cxn modelId="{AF211850-82FC-4840-8610-FC9A8EFFFD85}" type="presParOf" srcId="{F2FB72C8-E9AD-4FC9-A588-FA6E76D5F60A}" destId="{8898CB9C-251D-4310-9B2B-38DB9455F1C1}" srcOrd="0" destOrd="0" presId="urn:microsoft.com/office/officeart/2005/8/layout/hList7"/>
    <dgm:cxn modelId="{021B22B6-33E6-4E18-B2F7-ED8A30379147}" type="presParOf" srcId="{F2FB72C8-E9AD-4FC9-A588-FA6E76D5F60A}" destId="{AAA20FDF-20B2-4874-A164-797CCCCF9FB7}" srcOrd="1" destOrd="0" presId="urn:microsoft.com/office/officeart/2005/8/layout/hList7"/>
    <dgm:cxn modelId="{07D81590-AE12-44E2-BBC4-C1D9ABD9F8ED}" type="presParOf" srcId="{F2FB72C8-E9AD-4FC9-A588-FA6E76D5F60A}" destId="{79F6CAA8-0B84-490A-B27C-965E02261631}" srcOrd="2" destOrd="0" presId="urn:microsoft.com/office/officeart/2005/8/layout/hList7"/>
    <dgm:cxn modelId="{4C8498D3-BEB3-47BA-A055-A2C678EC53DC}" type="presParOf" srcId="{F2FB72C8-E9AD-4FC9-A588-FA6E76D5F60A}" destId="{830A9AE9-0557-4C2E-9EA0-C4051DC45B70}" srcOrd="3" destOrd="0" presId="urn:microsoft.com/office/officeart/2005/8/layout/hList7"/>
    <dgm:cxn modelId="{18F8D25E-3CCD-4AED-838E-28909BB353F1}" type="presParOf" srcId="{C28E0D27-4725-44E7-AFA8-BA911EBFE412}" destId="{4B937965-FA75-4515-92C1-986749A948CD}" srcOrd="1" destOrd="0" presId="urn:microsoft.com/office/officeart/2005/8/layout/hList7"/>
    <dgm:cxn modelId="{123DF0BA-929E-4F67-A646-AF8C4406F1C2}" type="presParOf" srcId="{C28E0D27-4725-44E7-AFA8-BA911EBFE412}" destId="{81726A6D-00E9-4A79-A228-92F47734D8AA}" srcOrd="2" destOrd="0" presId="urn:microsoft.com/office/officeart/2005/8/layout/hList7"/>
    <dgm:cxn modelId="{5EB80978-8B2E-47A4-9BB6-696E17061A4F}" type="presParOf" srcId="{81726A6D-00E9-4A79-A228-92F47734D8AA}" destId="{21904CC0-C85D-4E94-9796-23D7D698340E}" srcOrd="0" destOrd="0" presId="urn:microsoft.com/office/officeart/2005/8/layout/hList7"/>
    <dgm:cxn modelId="{7637EEAD-9ED2-4E3A-BD94-A3F932B58855}" type="presParOf" srcId="{81726A6D-00E9-4A79-A228-92F47734D8AA}" destId="{1C6762D0-CEA4-49C0-B236-4B6B84BE95B0}" srcOrd="1" destOrd="0" presId="urn:microsoft.com/office/officeart/2005/8/layout/hList7"/>
    <dgm:cxn modelId="{C91939FA-40F8-48AD-9D30-884A0D99F8B1}" type="presParOf" srcId="{81726A6D-00E9-4A79-A228-92F47734D8AA}" destId="{C844087B-1477-48DE-969F-EE49246FEAC7}" srcOrd="2" destOrd="0" presId="urn:microsoft.com/office/officeart/2005/8/layout/hList7"/>
    <dgm:cxn modelId="{DE9C9B31-6139-404D-B9B9-83F452C0A1A8}" type="presParOf" srcId="{81726A6D-00E9-4A79-A228-92F47734D8AA}" destId="{846761C6-7A21-43F5-BE3E-DCD32599C16A}" srcOrd="3" destOrd="0" presId="urn:microsoft.com/office/officeart/2005/8/layout/hList7"/>
    <dgm:cxn modelId="{D1D6A3AA-439B-4976-B756-81D05236E032}" type="presParOf" srcId="{C28E0D27-4725-44E7-AFA8-BA911EBFE412}" destId="{CC1D4033-855B-44DF-B8E6-1FA5731D1920}" srcOrd="3" destOrd="0" presId="urn:microsoft.com/office/officeart/2005/8/layout/hList7"/>
    <dgm:cxn modelId="{25A61D06-A62D-41E5-A4A9-91260D0A02BC}" type="presParOf" srcId="{C28E0D27-4725-44E7-AFA8-BA911EBFE412}" destId="{63981C2C-9A65-4377-AB8D-2A4D8C5DF279}" srcOrd="4" destOrd="0" presId="urn:microsoft.com/office/officeart/2005/8/layout/hList7"/>
    <dgm:cxn modelId="{87848F96-DB41-4364-A10E-8A6332B98A7E}" type="presParOf" srcId="{63981C2C-9A65-4377-AB8D-2A4D8C5DF279}" destId="{E8CBA6FB-C6A1-40B2-A3FC-74D6F7B0CEEE}" srcOrd="0" destOrd="0" presId="urn:microsoft.com/office/officeart/2005/8/layout/hList7"/>
    <dgm:cxn modelId="{F54170A0-C51F-4128-A089-E4429D68741C}" type="presParOf" srcId="{63981C2C-9A65-4377-AB8D-2A4D8C5DF279}" destId="{96711B58-6893-4F89-BD8F-5ABD4FAC92B4}" srcOrd="1" destOrd="0" presId="urn:microsoft.com/office/officeart/2005/8/layout/hList7"/>
    <dgm:cxn modelId="{DEAA1A74-ABF3-490E-BEDE-072467BFDE27}" type="presParOf" srcId="{63981C2C-9A65-4377-AB8D-2A4D8C5DF279}" destId="{657C5CA3-B979-4F8E-8762-21B26F36DDFB}" srcOrd="2" destOrd="0" presId="urn:microsoft.com/office/officeart/2005/8/layout/hList7"/>
    <dgm:cxn modelId="{81166294-FC77-46B9-A4FD-9BF2D7BD4C51}" type="presParOf" srcId="{63981C2C-9A65-4377-AB8D-2A4D8C5DF279}" destId="{E00619BB-0761-4C4D-9DD3-A32388B3BBC2}" srcOrd="3" destOrd="0" presId="urn:microsoft.com/office/officeart/2005/8/layout/hList7"/>
    <dgm:cxn modelId="{8BCC8D46-E1EB-4A6A-8442-BBE5FF6F2ED0}" type="presParOf" srcId="{C28E0D27-4725-44E7-AFA8-BA911EBFE412}" destId="{A1E1E56B-A2BD-48AE-AEF2-C19A019721B6}" srcOrd="5" destOrd="0" presId="urn:microsoft.com/office/officeart/2005/8/layout/hList7"/>
    <dgm:cxn modelId="{17E82974-D51C-4C29-967B-94B1879615E8}" type="presParOf" srcId="{C28E0D27-4725-44E7-AFA8-BA911EBFE412}" destId="{4BC6279C-7412-4A9D-9257-874F3376373D}" srcOrd="6" destOrd="0" presId="urn:microsoft.com/office/officeart/2005/8/layout/hList7"/>
    <dgm:cxn modelId="{097C9F63-510F-4742-BC56-C6E37C8429F1}" type="presParOf" srcId="{4BC6279C-7412-4A9D-9257-874F3376373D}" destId="{E886C393-64A6-4E6C-8FEA-A31BF5E5F23B}" srcOrd="0" destOrd="0" presId="urn:microsoft.com/office/officeart/2005/8/layout/hList7"/>
    <dgm:cxn modelId="{1AB4103E-9068-4D92-A598-D887998B2088}" type="presParOf" srcId="{4BC6279C-7412-4A9D-9257-874F3376373D}" destId="{2895904A-7276-45CD-8C06-413308507749}" srcOrd="1" destOrd="0" presId="urn:microsoft.com/office/officeart/2005/8/layout/hList7"/>
    <dgm:cxn modelId="{89C4B5B5-6EB9-4C39-853F-68E8BBE6E577}" type="presParOf" srcId="{4BC6279C-7412-4A9D-9257-874F3376373D}" destId="{EB9797EC-0A8C-43B6-B9CE-109EC2CE6F48}" srcOrd="2" destOrd="0" presId="urn:microsoft.com/office/officeart/2005/8/layout/hList7"/>
    <dgm:cxn modelId="{779B8422-EFC0-4B26-9D82-53727763A5F7}" type="presParOf" srcId="{4BC6279C-7412-4A9D-9257-874F3376373D}" destId="{2D300B2F-92E5-4ABB-996F-4344DBCE60E8}"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581B62-DDCA-406F-8AC2-13D1DCBB30CE}">
      <dsp:nvSpPr>
        <dsp:cNvPr id="0" name=""/>
        <dsp:cNvSpPr/>
      </dsp:nvSpPr>
      <dsp:spPr>
        <a:xfrm>
          <a:off x="5460821" y="567619"/>
          <a:ext cx="118600" cy="519582"/>
        </a:xfrm>
        <a:custGeom>
          <a:avLst/>
          <a:gdLst/>
          <a:ahLst/>
          <a:cxnLst/>
          <a:rect l="0" t="0" r="0" b="0"/>
          <a:pathLst>
            <a:path>
              <a:moveTo>
                <a:pt x="118600" y="0"/>
              </a:moveTo>
              <a:lnTo>
                <a:pt x="118600" y="519582"/>
              </a:lnTo>
              <a:lnTo>
                <a:pt x="0" y="519582"/>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EFB907E-736B-4665-B447-DE4749B2BD07}">
      <dsp:nvSpPr>
        <dsp:cNvPr id="0" name=""/>
        <dsp:cNvSpPr/>
      </dsp:nvSpPr>
      <dsp:spPr>
        <a:xfrm>
          <a:off x="9911161" y="2171549"/>
          <a:ext cx="169429" cy="519582"/>
        </a:xfrm>
        <a:custGeom>
          <a:avLst/>
          <a:gdLst/>
          <a:ahLst/>
          <a:cxnLst/>
          <a:rect l="0" t="0" r="0" b="0"/>
          <a:pathLst>
            <a:path>
              <a:moveTo>
                <a:pt x="0" y="0"/>
              </a:moveTo>
              <a:lnTo>
                <a:pt x="0" y="519582"/>
              </a:lnTo>
              <a:lnTo>
                <a:pt x="169429" y="519582"/>
              </a:lnTo>
            </a:path>
          </a:pathLst>
        </a:custGeom>
        <a:noFill/>
        <a:ln w="55000" cap="flat" cmpd="thickThin"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30E2B3-FD6F-4311-928C-FAC0D7CB6672}">
      <dsp:nvSpPr>
        <dsp:cNvPr id="0" name=""/>
        <dsp:cNvSpPr/>
      </dsp:nvSpPr>
      <dsp:spPr>
        <a:xfrm>
          <a:off x="5579422" y="567619"/>
          <a:ext cx="4783550" cy="1039165"/>
        </a:xfrm>
        <a:custGeom>
          <a:avLst/>
          <a:gdLst/>
          <a:ahLst/>
          <a:cxnLst/>
          <a:rect l="0" t="0" r="0" b="0"/>
          <a:pathLst>
            <a:path>
              <a:moveTo>
                <a:pt x="0" y="0"/>
              </a:moveTo>
              <a:lnTo>
                <a:pt x="0" y="920565"/>
              </a:lnTo>
              <a:lnTo>
                <a:pt x="4783550" y="920565"/>
              </a:lnTo>
              <a:lnTo>
                <a:pt x="4783550" y="1039165"/>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3CB7DD6-1A20-4101-A18F-217E8E5A1495}">
      <dsp:nvSpPr>
        <dsp:cNvPr id="0" name=""/>
        <dsp:cNvSpPr/>
      </dsp:nvSpPr>
      <dsp:spPr>
        <a:xfrm>
          <a:off x="8544432" y="2171549"/>
          <a:ext cx="169429" cy="2123512"/>
        </a:xfrm>
        <a:custGeom>
          <a:avLst/>
          <a:gdLst/>
          <a:ahLst/>
          <a:cxnLst/>
          <a:rect l="0" t="0" r="0" b="0"/>
          <a:pathLst>
            <a:path>
              <a:moveTo>
                <a:pt x="0" y="0"/>
              </a:moveTo>
              <a:lnTo>
                <a:pt x="0" y="2123512"/>
              </a:lnTo>
              <a:lnTo>
                <a:pt x="169429" y="2123512"/>
              </a:lnTo>
            </a:path>
          </a:pathLst>
        </a:custGeom>
        <a:noFill/>
        <a:ln w="55000" cap="flat" cmpd="thickThin"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BB8B12-DDEE-4F69-A624-956026F5D7B0}">
      <dsp:nvSpPr>
        <dsp:cNvPr id="0" name=""/>
        <dsp:cNvSpPr/>
      </dsp:nvSpPr>
      <dsp:spPr>
        <a:xfrm>
          <a:off x="8544432" y="2171549"/>
          <a:ext cx="169429" cy="1321547"/>
        </a:xfrm>
        <a:custGeom>
          <a:avLst/>
          <a:gdLst/>
          <a:ahLst/>
          <a:cxnLst/>
          <a:rect l="0" t="0" r="0" b="0"/>
          <a:pathLst>
            <a:path>
              <a:moveTo>
                <a:pt x="0" y="0"/>
              </a:moveTo>
              <a:lnTo>
                <a:pt x="0" y="1321547"/>
              </a:lnTo>
              <a:lnTo>
                <a:pt x="169429" y="1321547"/>
              </a:lnTo>
            </a:path>
          </a:pathLst>
        </a:custGeom>
        <a:noFill/>
        <a:ln w="55000" cap="flat" cmpd="thickThin"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1699AA-BFC4-4EF6-B988-09AB3B0FB89F}">
      <dsp:nvSpPr>
        <dsp:cNvPr id="0" name=""/>
        <dsp:cNvSpPr/>
      </dsp:nvSpPr>
      <dsp:spPr>
        <a:xfrm>
          <a:off x="8544432" y="2171549"/>
          <a:ext cx="169429" cy="519582"/>
        </a:xfrm>
        <a:custGeom>
          <a:avLst/>
          <a:gdLst/>
          <a:ahLst/>
          <a:cxnLst/>
          <a:rect l="0" t="0" r="0" b="0"/>
          <a:pathLst>
            <a:path>
              <a:moveTo>
                <a:pt x="0" y="0"/>
              </a:moveTo>
              <a:lnTo>
                <a:pt x="0" y="519582"/>
              </a:lnTo>
              <a:lnTo>
                <a:pt x="169429" y="519582"/>
              </a:lnTo>
            </a:path>
          </a:pathLst>
        </a:custGeom>
        <a:noFill/>
        <a:ln w="55000" cap="flat" cmpd="thickThin"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51DC203-719C-493B-86DF-F93BF5D1CFAA}">
      <dsp:nvSpPr>
        <dsp:cNvPr id="0" name=""/>
        <dsp:cNvSpPr/>
      </dsp:nvSpPr>
      <dsp:spPr>
        <a:xfrm>
          <a:off x="5579422" y="567619"/>
          <a:ext cx="3416821" cy="1039165"/>
        </a:xfrm>
        <a:custGeom>
          <a:avLst/>
          <a:gdLst/>
          <a:ahLst/>
          <a:cxnLst/>
          <a:rect l="0" t="0" r="0" b="0"/>
          <a:pathLst>
            <a:path>
              <a:moveTo>
                <a:pt x="0" y="0"/>
              </a:moveTo>
              <a:lnTo>
                <a:pt x="0" y="920565"/>
              </a:lnTo>
              <a:lnTo>
                <a:pt x="3416821" y="920565"/>
              </a:lnTo>
              <a:lnTo>
                <a:pt x="3416821" y="1039165"/>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C460ED-20A4-42E1-8924-F4A1C52293CB}">
      <dsp:nvSpPr>
        <dsp:cNvPr id="0" name=""/>
        <dsp:cNvSpPr/>
      </dsp:nvSpPr>
      <dsp:spPr>
        <a:xfrm>
          <a:off x="7177703" y="2171549"/>
          <a:ext cx="169429" cy="2925476"/>
        </a:xfrm>
        <a:custGeom>
          <a:avLst/>
          <a:gdLst/>
          <a:ahLst/>
          <a:cxnLst/>
          <a:rect l="0" t="0" r="0" b="0"/>
          <a:pathLst>
            <a:path>
              <a:moveTo>
                <a:pt x="0" y="0"/>
              </a:moveTo>
              <a:lnTo>
                <a:pt x="0" y="2925476"/>
              </a:lnTo>
              <a:lnTo>
                <a:pt x="169429" y="2925476"/>
              </a:lnTo>
            </a:path>
          </a:pathLst>
        </a:custGeom>
        <a:noFill/>
        <a:ln w="55000" cap="flat" cmpd="thickThin"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24F3E6-FEAD-41B6-A94D-1E3D94E79A3C}">
      <dsp:nvSpPr>
        <dsp:cNvPr id="0" name=""/>
        <dsp:cNvSpPr/>
      </dsp:nvSpPr>
      <dsp:spPr>
        <a:xfrm>
          <a:off x="7177703" y="2171549"/>
          <a:ext cx="169429" cy="2123512"/>
        </a:xfrm>
        <a:custGeom>
          <a:avLst/>
          <a:gdLst/>
          <a:ahLst/>
          <a:cxnLst/>
          <a:rect l="0" t="0" r="0" b="0"/>
          <a:pathLst>
            <a:path>
              <a:moveTo>
                <a:pt x="0" y="0"/>
              </a:moveTo>
              <a:lnTo>
                <a:pt x="0" y="2123512"/>
              </a:lnTo>
              <a:lnTo>
                <a:pt x="169429" y="2123512"/>
              </a:lnTo>
            </a:path>
          </a:pathLst>
        </a:custGeom>
        <a:noFill/>
        <a:ln w="55000" cap="flat" cmpd="thickThin"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77206D-7FEC-4C0B-8A33-D85316F829D2}">
      <dsp:nvSpPr>
        <dsp:cNvPr id="0" name=""/>
        <dsp:cNvSpPr/>
      </dsp:nvSpPr>
      <dsp:spPr>
        <a:xfrm>
          <a:off x="7177703" y="2171549"/>
          <a:ext cx="169429" cy="1321547"/>
        </a:xfrm>
        <a:custGeom>
          <a:avLst/>
          <a:gdLst/>
          <a:ahLst/>
          <a:cxnLst/>
          <a:rect l="0" t="0" r="0" b="0"/>
          <a:pathLst>
            <a:path>
              <a:moveTo>
                <a:pt x="0" y="0"/>
              </a:moveTo>
              <a:lnTo>
                <a:pt x="0" y="1321547"/>
              </a:lnTo>
              <a:lnTo>
                <a:pt x="169429" y="1321547"/>
              </a:lnTo>
            </a:path>
          </a:pathLst>
        </a:custGeom>
        <a:noFill/>
        <a:ln w="55000" cap="flat" cmpd="thickThin"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950B0F-66EC-4803-B089-04300F43A820}">
      <dsp:nvSpPr>
        <dsp:cNvPr id="0" name=""/>
        <dsp:cNvSpPr/>
      </dsp:nvSpPr>
      <dsp:spPr>
        <a:xfrm>
          <a:off x="7177703" y="2171549"/>
          <a:ext cx="169429" cy="519582"/>
        </a:xfrm>
        <a:custGeom>
          <a:avLst/>
          <a:gdLst/>
          <a:ahLst/>
          <a:cxnLst/>
          <a:rect l="0" t="0" r="0" b="0"/>
          <a:pathLst>
            <a:path>
              <a:moveTo>
                <a:pt x="0" y="0"/>
              </a:moveTo>
              <a:lnTo>
                <a:pt x="0" y="519582"/>
              </a:lnTo>
              <a:lnTo>
                <a:pt x="169429" y="519582"/>
              </a:lnTo>
            </a:path>
          </a:pathLst>
        </a:custGeom>
        <a:noFill/>
        <a:ln w="55000" cap="flat" cmpd="thickThin"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E239A0-383F-47A9-A200-6BD85A5ED5A3}">
      <dsp:nvSpPr>
        <dsp:cNvPr id="0" name=""/>
        <dsp:cNvSpPr/>
      </dsp:nvSpPr>
      <dsp:spPr>
        <a:xfrm>
          <a:off x="5579422" y="567619"/>
          <a:ext cx="2050092" cy="1039165"/>
        </a:xfrm>
        <a:custGeom>
          <a:avLst/>
          <a:gdLst/>
          <a:ahLst/>
          <a:cxnLst/>
          <a:rect l="0" t="0" r="0" b="0"/>
          <a:pathLst>
            <a:path>
              <a:moveTo>
                <a:pt x="0" y="0"/>
              </a:moveTo>
              <a:lnTo>
                <a:pt x="0" y="920565"/>
              </a:lnTo>
              <a:lnTo>
                <a:pt x="2050092" y="920565"/>
              </a:lnTo>
              <a:lnTo>
                <a:pt x="2050092" y="1039165"/>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F8AA3E-A10F-4C03-9D81-5B2EACD42BFB}">
      <dsp:nvSpPr>
        <dsp:cNvPr id="0" name=""/>
        <dsp:cNvSpPr/>
      </dsp:nvSpPr>
      <dsp:spPr>
        <a:xfrm>
          <a:off x="5810975" y="2171549"/>
          <a:ext cx="169429" cy="519582"/>
        </a:xfrm>
        <a:custGeom>
          <a:avLst/>
          <a:gdLst/>
          <a:ahLst/>
          <a:cxnLst/>
          <a:rect l="0" t="0" r="0" b="0"/>
          <a:pathLst>
            <a:path>
              <a:moveTo>
                <a:pt x="0" y="0"/>
              </a:moveTo>
              <a:lnTo>
                <a:pt x="0" y="519582"/>
              </a:lnTo>
              <a:lnTo>
                <a:pt x="169429" y="519582"/>
              </a:lnTo>
            </a:path>
          </a:pathLst>
        </a:custGeom>
        <a:noFill/>
        <a:ln w="55000" cap="flat" cmpd="thickThin"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E2EACE-62B8-4499-BF0D-96D831B3F7B4}">
      <dsp:nvSpPr>
        <dsp:cNvPr id="0" name=""/>
        <dsp:cNvSpPr/>
      </dsp:nvSpPr>
      <dsp:spPr>
        <a:xfrm>
          <a:off x="5579422" y="567619"/>
          <a:ext cx="683364" cy="1039165"/>
        </a:xfrm>
        <a:custGeom>
          <a:avLst/>
          <a:gdLst/>
          <a:ahLst/>
          <a:cxnLst/>
          <a:rect l="0" t="0" r="0" b="0"/>
          <a:pathLst>
            <a:path>
              <a:moveTo>
                <a:pt x="0" y="0"/>
              </a:moveTo>
              <a:lnTo>
                <a:pt x="0" y="920565"/>
              </a:lnTo>
              <a:lnTo>
                <a:pt x="683364" y="920565"/>
              </a:lnTo>
              <a:lnTo>
                <a:pt x="683364" y="1039165"/>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8C4976-2DC9-4257-B5C0-EEF6FD7C1C4B}">
      <dsp:nvSpPr>
        <dsp:cNvPr id="0" name=""/>
        <dsp:cNvSpPr/>
      </dsp:nvSpPr>
      <dsp:spPr>
        <a:xfrm>
          <a:off x="4444246" y="2171549"/>
          <a:ext cx="169429" cy="1321547"/>
        </a:xfrm>
        <a:custGeom>
          <a:avLst/>
          <a:gdLst/>
          <a:ahLst/>
          <a:cxnLst/>
          <a:rect l="0" t="0" r="0" b="0"/>
          <a:pathLst>
            <a:path>
              <a:moveTo>
                <a:pt x="0" y="0"/>
              </a:moveTo>
              <a:lnTo>
                <a:pt x="0" y="1321547"/>
              </a:lnTo>
              <a:lnTo>
                <a:pt x="169429" y="1321547"/>
              </a:lnTo>
            </a:path>
          </a:pathLst>
        </a:custGeom>
        <a:noFill/>
        <a:ln w="55000" cap="flat" cmpd="thickThin"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7BEACFB-773C-42DE-8374-5540006B7AAC}">
      <dsp:nvSpPr>
        <dsp:cNvPr id="0" name=""/>
        <dsp:cNvSpPr/>
      </dsp:nvSpPr>
      <dsp:spPr>
        <a:xfrm>
          <a:off x="4444246" y="2171549"/>
          <a:ext cx="169429" cy="519582"/>
        </a:xfrm>
        <a:custGeom>
          <a:avLst/>
          <a:gdLst/>
          <a:ahLst/>
          <a:cxnLst/>
          <a:rect l="0" t="0" r="0" b="0"/>
          <a:pathLst>
            <a:path>
              <a:moveTo>
                <a:pt x="0" y="0"/>
              </a:moveTo>
              <a:lnTo>
                <a:pt x="0" y="519582"/>
              </a:lnTo>
              <a:lnTo>
                <a:pt x="169429" y="519582"/>
              </a:lnTo>
            </a:path>
          </a:pathLst>
        </a:custGeom>
        <a:noFill/>
        <a:ln w="55000" cap="flat" cmpd="thickThin"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935E0A1-89BB-43BB-96F7-92626930A64D}">
      <dsp:nvSpPr>
        <dsp:cNvPr id="0" name=""/>
        <dsp:cNvSpPr/>
      </dsp:nvSpPr>
      <dsp:spPr>
        <a:xfrm>
          <a:off x="4896057" y="567619"/>
          <a:ext cx="683364" cy="1039165"/>
        </a:xfrm>
        <a:custGeom>
          <a:avLst/>
          <a:gdLst/>
          <a:ahLst/>
          <a:cxnLst/>
          <a:rect l="0" t="0" r="0" b="0"/>
          <a:pathLst>
            <a:path>
              <a:moveTo>
                <a:pt x="683364" y="0"/>
              </a:moveTo>
              <a:lnTo>
                <a:pt x="683364" y="920565"/>
              </a:lnTo>
              <a:lnTo>
                <a:pt x="0" y="920565"/>
              </a:lnTo>
              <a:lnTo>
                <a:pt x="0" y="1039165"/>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AAFD39-D675-45E5-9624-9BE2F8577D38}">
      <dsp:nvSpPr>
        <dsp:cNvPr id="0" name=""/>
        <dsp:cNvSpPr/>
      </dsp:nvSpPr>
      <dsp:spPr>
        <a:xfrm>
          <a:off x="3077518" y="2171549"/>
          <a:ext cx="169429" cy="519582"/>
        </a:xfrm>
        <a:custGeom>
          <a:avLst/>
          <a:gdLst/>
          <a:ahLst/>
          <a:cxnLst/>
          <a:rect l="0" t="0" r="0" b="0"/>
          <a:pathLst>
            <a:path>
              <a:moveTo>
                <a:pt x="0" y="0"/>
              </a:moveTo>
              <a:lnTo>
                <a:pt x="0" y="519582"/>
              </a:lnTo>
              <a:lnTo>
                <a:pt x="169429" y="519582"/>
              </a:lnTo>
            </a:path>
          </a:pathLst>
        </a:custGeom>
        <a:noFill/>
        <a:ln w="55000" cap="flat" cmpd="thickThin"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7F1B97-17BF-43C8-994B-93FF2933A2B2}">
      <dsp:nvSpPr>
        <dsp:cNvPr id="0" name=""/>
        <dsp:cNvSpPr/>
      </dsp:nvSpPr>
      <dsp:spPr>
        <a:xfrm>
          <a:off x="3529329" y="567619"/>
          <a:ext cx="2050092" cy="1039165"/>
        </a:xfrm>
        <a:custGeom>
          <a:avLst/>
          <a:gdLst/>
          <a:ahLst/>
          <a:cxnLst/>
          <a:rect l="0" t="0" r="0" b="0"/>
          <a:pathLst>
            <a:path>
              <a:moveTo>
                <a:pt x="2050092" y="0"/>
              </a:moveTo>
              <a:lnTo>
                <a:pt x="2050092" y="920565"/>
              </a:lnTo>
              <a:lnTo>
                <a:pt x="0" y="920565"/>
              </a:lnTo>
              <a:lnTo>
                <a:pt x="0" y="1039165"/>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E80C56-958D-4791-8AAD-C0ADC59BE737}">
      <dsp:nvSpPr>
        <dsp:cNvPr id="0" name=""/>
        <dsp:cNvSpPr/>
      </dsp:nvSpPr>
      <dsp:spPr>
        <a:xfrm>
          <a:off x="1710789" y="2171549"/>
          <a:ext cx="169429" cy="519582"/>
        </a:xfrm>
        <a:custGeom>
          <a:avLst/>
          <a:gdLst/>
          <a:ahLst/>
          <a:cxnLst/>
          <a:rect l="0" t="0" r="0" b="0"/>
          <a:pathLst>
            <a:path>
              <a:moveTo>
                <a:pt x="0" y="0"/>
              </a:moveTo>
              <a:lnTo>
                <a:pt x="0" y="519582"/>
              </a:lnTo>
              <a:lnTo>
                <a:pt x="169429" y="519582"/>
              </a:lnTo>
            </a:path>
          </a:pathLst>
        </a:custGeom>
        <a:noFill/>
        <a:ln w="55000" cap="flat" cmpd="thickThin"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DC5ABE-36F2-4445-8034-DD935D689EF6}">
      <dsp:nvSpPr>
        <dsp:cNvPr id="0" name=""/>
        <dsp:cNvSpPr/>
      </dsp:nvSpPr>
      <dsp:spPr>
        <a:xfrm>
          <a:off x="2162600" y="567619"/>
          <a:ext cx="3416821" cy="1039165"/>
        </a:xfrm>
        <a:custGeom>
          <a:avLst/>
          <a:gdLst/>
          <a:ahLst/>
          <a:cxnLst/>
          <a:rect l="0" t="0" r="0" b="0"/>
          <a:pathLst>
            <a:path>
              <a:moveTo>
                <a:pt x="3416821" y="0"/>
              </a:moveTo>
              <a:lnTo>
                <a:pt x="3416821" y="920565"/>
              </a:lnTo>
              <a:lnTo>
                <a:pt x="0" y="920565"/>
              </a:lnTo>
              <a:lnTo>
                <a:pt x="0" y="1039165"/>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DB4A12F-354F-4991-88D1-AB48A36146F7}">
      <dsp:nvSpPr>
        <dsp:cNvPr id="0" name=""/>
        <dsp:cNvSpPr/>
      </dsp:nvSpPr>
      <dsp:spPr>
        <a:xfrm>
          <a:off x="344060" y="2171549"/>
          <a:ext cx="169429" cy="2123512"/>
        </a:xfrm>
        <a:custGeom>
          <a:avLst/>
          <a:gdLst/>
          <a:ahLst/>
          <a:cxnLst/>
          <a:rect l="0" t="0" r="0" b="0"/>
          <a:pathLst>
            <a:path>
              <a:moveTo>
                <a:pt x="0" y="0"/>
              </a:moveTo>
              <a:lnTo>
                <a:pt x="0" y="2123512"/>
              </a:lnTo>
              <a:lnTo>
                <a:pt x="169429" y="2123512"/>
              </a:lnTo>
            </a:path>
          </a:pathLst>
        </a:custGeom>
        <a:noFill/>
        <a:ln w="55000" cap="flat" cmpd="thickThin"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BA209C-5249-4C77-8CE6-CA542143A7E4}">
      <dsp:nvSpPr>
        <dsp:cNvPr id="0" name=""/>
        <dsp:cNvSpPr/>
      </dsp:nvSpPr>
      <dsp:spPr>
        <a:xfrm>
          <a:off x="344060" y="2171549"/>
          <a:ext cx="169429" cy="1321547"/>
        </a:xfrm>
        <a:custGeom>
          <a:avLst/>
          <a:gdLst/>
          <a:ahLst/>
          <a:cxnLst/>
          <a:rect l="0" t="0" r="0" b="0"/>
          <a:pathLst>
            <a:path>
              <a:moveTo>
                <a:pt x="0" y="0"/>
              </a:moveTo>
              <a:lnTo>
                <a:pt x="0" y="1321547"/>
              </a:lnTo>
              <a:lnTo>
                <a:pt x="169429" y="1321547"/>
              </a:lnTo>
            </a:path>
          </a:pathLst>
        </a:custGeom>
        <a:noFill/>
        <a:ln w="55000" cap="flat" cmpd="thickThin"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6B209CA-7103-4D69-953E-FE92B137D6E9}">
      <dsp:nvSpPr>
        <dsp:cNvPr id="0" name=""/>
        <dsp:cNvSpPr/>
      </dsp:nvSpPr>
      <dsp:spPr>
        <a:xfrm>
          <a:off x="344060" y="2171549"/>
          <a:ext cx="169429" cy="519582"/>
        </a:xfrm>
        <a:custGeom>
          <a:avLst/>
          <a:gdLst/>
          <a:ahLst/>
          <a:cxnLst/>
          <a:rect l="0" t="0" r="0" b="0"/>
          <a:pathLst>
            <a:path>
              <a:moveTo>
                <a:pt x="0" y="0"/>
              </a:moveTo>
              <a:lnTo>
                <a:pt x="0" y="519582"/>
              </a:lnTo>
              <a:lnTo>
                <a:pt x="169429" y="519582"/>
              </a:lnTo>
            </a:path>
          </a:pathLst>
        </a:custGeom>
        <a:noFill/>
        <a:ln w="55000" cap="flat" cmpd="thickThin"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2ADF99-D51B-4E66-A7FB-BB40A92706ED}">
      <dsp:nvSpPr>
        <dsp:cNvPr id="0" name=""/>
        <dsp:cNvSpPr/>
      </dsp:nvSpPr>
      <dsp:spPr>
        <a:xfrm>
          <a:off x="795871" y="567619"/>
          <a:ext cx="4783550" cy="1039165"/>
        </a:xfrm>
        <a:custGeom>
          <a:avLst/>
          <a:gdLst/>
          <a:ahLst/>
          <a:cxnLst/>
          <a:rect l="0" t="0" r="0" b="0"/>
          <a:pathLst>
            <a:path>
              <a:moveTo>
                <a:pt x="4783550" y="0"/>
              </a:moveTo>
              <a:lnTo>
                <a:pt x="4783550" y="920565"/>
              </a:lnTo>
              <a:lnTo>
                <a:pt x="0" y="920565"/>
              </a:lnTo>
              <a:lnTo>
                <a:pt x="0" y="1039165"/>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0443DA2-FD8B-492B-8F5C-731014509B23}">
      <dsp:nvSpPr>
        <dsp:cNvPr id="0" name=""/>
        <dsp:cNvSpPr/>
      </dsp:nvSpPr>
      <dsp:spPr>
        <a:xfrm>
          <a:off x="5014658" y="2855"/>
          <a:ext cx="1129527" cy="564763"/>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Office of the Secretary</a:t>
          </a:r>
        </a:p>
      </dsp:txBody>
      <dsp:txXfrm>
        <a:off x="5014658" y="2855"/>
        <a:ext cx="1129527" cy="564763"/>
      </dsp:txXfrm>
    </dsp:sp>
    <dsp:sp modelId="{E0CFE48C-678D-4B28-96E4-D6B3B3A2008D}">
      <dsp:nvSpPr>
        <dsp:cNvPr id="0" name=""/>
        <dsp:cNvSpPr/>
      </dsp:nvSpPr>
      <dsp:spPr>
        <a:xfrm>
          <a:off x="231108" y="1606785"/>
          <a:ext cx="1129527" cy="564763"/>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Farm Production and Conservation</a:t>
          </a:r>
        </a:p>
      </dsp:txBody>
      <dsp:txXfrm>
        <a:off x="231108" y="1606785"/>
        <a:ext cx="1129527" cy="564763"/>
      </dsp:txXfrm>
    </dsp:sp>
    <dsp:sp modelId="{2185C426-3E51-4092-9BF7-F25DF2D58065}">
      <dsp:nvSpPr>
        <dsp:cNvPr id="0" name=""/>
        <dsp:cNvSpPr/>
      </dsp:nvSpPr>
      <dsp:spPr>
        <a:xfrm>
          <a:off x="513489" y="2408750"/>
          <a:ext cx="1129527" cy="564763"/>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Farm Services Agency</a:t>
          </a:r>
        </a:p>
      </dsp:txBody>
      <dsp:txXfrm>
        <a:off x="513489" y="2408750"/>
        <a:ext cx="1129527" cy="564763"/>
      </dsp:txXfrm>
    </dsp:sp>
    <dsp:sp modelId="{677AD919-795B-4D7A-9B08-D54E03DE5A84}">
      <dsp:nvSpPr>
        <dsp:cNvPr id="0" name=""/>
        <dsp:cNvSpPr/>
      </dsp:nvSpPr>
      <dsp:spPr>
        <a:xfrm>
          <a:off x="513489" y="3210714"/>
          <a:ext cx="1129527" cy="564763"/>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Natural Resources Conservation Service</a:t>
          </a:r>
        </a:p>
      </dsp:txBody>
      <dsp:txXfrm>
        <a:off x="513489" y="3210714"/>
        <a:ext cx="1129527" cy="564763"/>
      </dsp:txXfrm>
    </dsp:sp>
    <dsp:sp modelId="{0891EADC-4E99-46D1-B23D-843D718C04B7}">
      <dsp:nvSpPr>
        <dsp:cNvPr id="0" name=""/>
        <dsp:cNvSpPr/>
      </dsp:nvSpPr>
      <dsp:spPr>
        <a:xfrm>
          <a:off x="513489" y="4012679"/>
          <a:ext cx="1129527" cy="564763"/>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Risk Management Agency</a:t>
          </a:r>
        </a:p>
      </dsp:txBody>
      <dsp:txXfrm>
        <a:off x="513489" y="4012679"/>
        <a:ext cx="1129527" cy="564763"/>
      </dsp:txXfrm>
    </dsp:sp>
    <dsp:sp modelId="{1C008213-8018-4DD1-8A21-CE89BA3566D4}">
      <dsp:nvSpPr>
        <dsp:cNvPr id="0" name=""/>
        <dsp:cNvSpPr/>
      </dsp:nvSpPr>
      <dsp:spPr>
        <a:xfrm>
          <a:off x="1597836" y="1606785"/>
          <a:ext cx="1129527" cy="564763"/>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Food, Nutrition, and Consumer Services</a:t>
          </a:r>
        </a:p>
      </dsp:txBody>
      <dsp:txXfrm>
        <a:off x="1597836" y="1606785"/>
        <a:ext cx="1129527" cy="564763"/>
      </dsp:txXfrm>
    </dsp:sp>
    <dsp:sp modelId="{DF9AC1C7-B757-495C-AFB3-188FEA92D05E}">
      <dsp:nvSpPr>
        <dsp:cNvPr id="0" name=""/>
        <dsp:cNvSpPr/>
      </dsp:nvSpPr>
      <dsp:spPr>
        <a:xfrm>
          <a:off x="1880218" y="2408750"/>
          <a:ext cx="1129527" cy="564763"/>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Food and Nutrition Service</a:t>
          </a:r>
        </a:p>
      </dsp:txBody>
      <dsp:txXfrm>
        <a:off x="1880218" y="2408750"/>
        <a:ext cx="1129527" cy="564763"/>
      </dsp:txXfrm>
    </dsp:sp>
    <dsp:sp modelId="{55D8FCAD-1DE8-4043-9AE1-182CE0A82EB0}">
      <dsp:nvSpPr>
        <dsp:cNvPr id="0" name=""/>
        <dsp:cNvSpPr/>
      </dsp:nvSpPr>
      <dsp:spPr>
        <a:xfrm>
          <a:off x="2964565" y="1606785"/>
          <a:ext cx="1129527" cy="564763"/>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Food Safety</a:t>
          </a:r>
        </a:p>
      </dsp:txBody>
      <dsp:txXfrm>
        <a:off x="2964565" y="1606785"/>
        <a:ext cx="1129527" cy="564763"/>
      </dsp:txXfrm>
    </dsp:sp>
    <dsp:sp modelId="{DD6E853D-6F64-4D95-9D21-7E3DC2AD653C}">
      <dsp:nvSpPr>
        <dsp:cNvPr id="0" name=""/>
        <dsp:cNvSpPr/>
      </dsp:nvSpPr>
      <dsp:spPr>
        <a:xfrm>
          <a:off x="3246947" y="2408750"/>
          <a:ext cx="1129527" cy="564763"/>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Food Safety and Inspection Service</a:t>
          </a:r>
        </a:p>
      </dsp:txBody>
      <dsp:txXfrm>
        <a:off x="3246947" y="2408750"/>
        <a:ext cx="1129527" cy="564763"/>
      </dsp:txXfrm>
    </dsp:sp>
    <dsp:sp modelId="{90E29DC9-E6EC-415B-96A5-1AD118C5D66C}">
      <dsp:nvSpPr>
        <dsp:cNvPr id="0" name=""/>
        <dsp:cNvSpPr/>
      </dsp:nvSpPr>
      <dsp:spPr>
        <a:xfrm>
          <a:off x="4331293" y="1606785"/>
          <a:ext cx="1129527" cy="564763"/>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Marketing and Regulatory Programs</a:t>
          </a:r>
        </a:p>
      </dsp:txBody>
      <dsp:txXfrm>
        <a:off x="4331293" y="1606785"/>
        <a:ext cx="1129527" cy="564763"/>
      </dsp:txXfrm>
    </dsp:sp>
    <dsp:sp modelId="{662A66FD-F119-4D8E-A633-67CA23247BDA}">
      <dsp:nvSpPr>
        <dsp:cNvPr id="0" name=""/>
        <dsp:cNvSpPr/>
      </dsp:nvSpPr>
      <dsp:spPr>
        <a:xfrm>
          <a:off x="4613675" y="2408750"/>
          <a:ext cx="1129527" cy="564763"/>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Agricultural Marketing Service</a:t>
          </a:r>
        </a:p>
      </dsp:txBody>
      <dsp:txXfrm>
        <a:off x="4613675" y="2408750"/>
        <a:ext cx="1129527" cy="564763"/>
      </dsp:txXfrm>
    </dsp:sp>
    <dsp:sp modelId="{A5B27949-5650-42EC-8DCA-7429F9F29389}">
      <dsp:nvSpPr>
        <dsp:cNvPr id="0" name=""/>
        <dsp:cNvSpPr/>
      </dsp:nvSpPr>
      <dsp:spPr>
        <a:xfrm>
          <a:off x="4613675" y="3210714"/>
          <a:ext cx="1129527" cy="564763"/>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Animal and Plant Health Inspection Service</a:t>
          </a:r>
        </a:p>
      </dsp:txBody>
      <dsp:txXfrm>
        <a:off x="4613675" y="3210714"/>
        <a:ext cx="1129527" cy="564763"/>
      </dsp:txXfrm>
    </dsp:sp>
    <dsp:sp modelId="{9477F54D-273E-43DD-9F69-C0CCA9A8B462}">
      <dsp:nvSpPr>
        <dsp:cNvPr id="0" name=""/>
        <dsp:cNvSpPr/>
      </dsp:nvSpPr>
      <dsp:spPr>
        <a:xfrm>
          <a:off x="5698022" y="1606785"/>
          <a:ext cx="1129527" cy="564763"/>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Natural Resources and Environment</a:t>
          </a:r>
        </a:p>
      </dsp:txBody>
      <dsp:txXfrm>
        <a:off x="5698022" y="1606785"/>
        <a:ext cx="1129527" cy="564763"/>
      </dsp:txXfrm>
    </dsp:sp>
    <dsp:sp modelId="{3A17ED77-91FD-4561-BE51-F2A818C24A6B}">
      <dsp:nvSpPr>
        <dsp:cNvPr id="0" name=""/>
        <dsp:cNvSpPr/>
      </dsp:nvSpPr>
      <dsp:spPr>
        <a:xfrm>
          <a:off x="5980404" y="2408750"/>
          <a:ext cx="1129527" cy="564763"/>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Forest Service</a:t>
          </a:r>
        </a:p>
      </dsp:txBody>
      <dsp:txXfrm>
        <a:off x="5980404" y="2408750"/>
        <a:ext cx="1129527" cy="564763"/>
      </dsp:txXfrm>
    </dsp:sp>
    <dsp:sp modelId="{143CCA61-6B4F-4948-8D66-A54A6EA279F2}">
      <dsp:nvSpPr>
        <dsp:cNvPr id="0" name=""/>
        <dsp:cNvSpPr/>
      </dsp:nvSpPr>
      <dsp:spPr>
        <a:xfrm>
          <a:off x="7064751" y="1606785"/>
          <a:ext cx="1129527" cy="564763"/>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Research, Education and Economics</a:t>
          </a:r>
        </a:p>
      </dsp:txBody>
      <dsp:txXfrm>
        <a:off x="7064751" y="1606785"/>
        <a:ext cx="1129527" cy="564763"/>
      </dsp:txXfrm>
    </dsp:sp>
    <dsp:sp modelId="{55478507-400D-4272-981D-2C25A4AAD05F}">
      <dsp:nvSpPr>
        <dsp:cNvPr id="0" name=""/>
        <dsp:cNvSpPr/>
      </dsp:nvSpPr>
      <dsp:spPr>
        <a:xfrm>
          <a:off x="7347132" y="2408750"/>
          <a:ext cx="1129527" cy="564763"/>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Agricultural Research Service</a:t>
          </a:r>
        </a:p>
      </dsp:txBody>
      <dsp:txXfrm>
        <a:off x="7347132" y="2408750"/>
        <a:ext cx="1129527" cy="564763"/>
      </dsp:txXfrm>
    </dsp:sp>
    <dsp:sp modelId="{E8B034D6-003B-4D12-BD6C-85DE455C746A}">
      <dsp:nvSpPr>
        <dsp:cNvPr id="0" name=""/>
        <dsp:cNvSpPr/>
      </dsp:nvSpPr>
      <dsp:spPr>
        <a:xfrm>
          <a:off x="7347132" y="3210714"/>
          <a:ext cx="1129527" cy="564763"/>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Economic Research Service</a:t>
          </a:r>
        </a:p>
      </dsp:txBody>
      <dsp:txXfrm>
        <a:off x="7347132" y="3210714"/>
        <a:ext cx="1129527" cy="564763"/>
      </dsp:txXfrm>
    </dsp:sp>
    <dsp:sp modelId="{8801C58A-B548-4813-B31A-3D9518E4883E}">
      <dsp:nvSpPr>
        <dsp:cNvPr id="0" name=""/>
        <dsp:cNvSpPr/>
      </dsp:nvSpPr>
      <dsp:spPr>
        <a:xfrm>
          <a:off x="7347132" y="4012679"/>
          <a:ext cx="1129527" cy="564763"/>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National Agricultural Statistics Service</a:t>
          </a:r>
        </a:p>
      </dsp:txBody>
      <dsp:txXfrm>
        <a:off x="7347132" y="4012679"/>
        <a:ext cx="1129527" cy="564763"/>
      </dsp:txXfrm>
    </dsp:sp>
    <dsp:sp modelId="{A69E0D11-DC24-4636-B409-02F2C3907B7E}">
      <dsp:nvSpPr>
        <dsp:cNvPr id="0" name=""/>
        <dsp:cNvSpPr/>
      </dsp:nvSpPr>
      <dsp:spPr>
        <a:xfrm>
          <a:off x="7347132" y="4814644"/>
          <a:ext cx="1129527" cy="564763"/>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National Institute of Food and Agriculture</a:t>
          </a:r>
        </a:p>
      </dsp:txBody>
      <dsp:txXfrm>
        <a:off x="7347132" y="4814644"/>
        <a:ext cx="1129527" cy="564763"/>
      </dsp:txXfrm>
    </dsp:sp>
    <dsp:sp modelId="{C548975F-12CB-469C-9285-DBEE7EBCEF08}">
      <dsp:nvSpPr>
        <dsp:cNvPr id="0" name=""/>
        <dsp:cNvSpPr/>
      </dsp:nvSpPr>
      <dsp:spPr>
        <a:xfrm>
          <a:off x="8431479" y="1606785"/>
          <a:ext cx="1129527" cy="564763"/>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Rural Development</a:t>
          </a:r>
        </a:p>
      </dsp:txBody>
      <dsp:txXfrm>
        <a:off x="8431479" y="1606785"/>
        <a:ext cx="1129527" cy="564763"/>
      </dsp:txXfrm>
    </dsp:sp>
    <dsp:sp modelId="{A402A89F-967F-43FC-B30F-32E2E1EC342B}">
      <dsp:nvSpPr>
        <dsp:cNvPr id="0" name=""/>
        <dsp:cNvSpPr/>
      </dsp:nvSpPr>
      <dsp:spPr>
        <a:xfrm>
          <a:off x="8713861" y="2408750"/>
          <a:ext cx="1129527" cy="564763"/>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Rural Business and Cooperative Service</a:t>
          </a:r>
        </a:p>
      </dsp:txBody>
      <dsp:txXfrm>
        <a:off x="8713861" y="2408750"/>
        <a:ext cx="1129527" cy="564763"/>
      </dsp:txXfrm>
    </dsp:sp>
    <dsp:sp modelId="{83205475-64D6-4DB9-ACD1-DB7F6D78A2D3}">
      <dsp:nvSpPr>
        <dsp:cNvPr id="0" name=""/>
        <dsp:cNvSpPr/>
      </dsp:nvSpPr>
      <dsp:spPr>
        <a:xfrm>
          <a:off x="8713861" y="3210714"/>
          <a:ext cx="1129527" cy="564763"/>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Rural Utilities Service</a:t>
          </a:r>
        </a:p>
      </dsp:txBody>
      <dsp:txXfrm>
        <a:off x="8713861" y="3210714"/>
        <a:ext cx="1129527" cy="564763"/>
      </dsp:txXfrm>
    </dsp:sp>
    <dsp:sp modelId="{3F9F28B2-B95D-4473-8864-C7C2C2502612}">
      <dsp:nvSpPr>
        <dsp:cNvPr id="0" name=""/>
        <dsp:cNvSpPr/>
      </dsp:nvSpPr>
      <dsp:spPr>
        <a:xfrm>
          <a:off x="8713861" y="4012679"/>
          <a:ext cx="1129527" cy="564763"/>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Rural Housing Service</a:t>
          </a:r>
        </a:p>
      </dsp:txBody>
      <dsp:txXfrm>
        <a:off x="8713861" y="4012679"/>
        <a:ext cx="1129527" cy="564763"/>
      </dsp:txXfrm>
    </dsp:sp>
    <dsp:sp modelId="{9114D00C-E8BE-40F5-A9F0-162FAD7A2DC3}">
      <dsp:nvSpPr>
        <dsp:cNvPr id="0" name=""/>
        <dsp:cNvSpPr/>
      </dsp:nvSpPr>
      <dsp:spPr>
        <a:xfrm>
          <a:off x="9798208" y="1606785"/>
          <a:ext cx="1129527" cy="564763"/>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Trade and Foreign Agricultural Affairs</a:t>
          </a:r>
        </a:p>
      </dsp:txBody>
      <dsp:txXfrm>
        <a:off x="9798208" y="1606785"/>
        <a:ext cx="1129527" cy="564763"/>
      </dsp:txXfrm>
    </dsp:sp>
    <dsp:sp modelId="{4EB32200-7282-400A-AD2E-949134688107}">
      <dsp:nvSpPr>
        <dsp:cNvPr id="0" name=""/>
        <dsp:cNvSpPr/>
      </dsp:nvSpPr>
      <dsp:spPr>
        <a:xfrm>
          <a:off x="10080590" y="2408750"/>
          <a:ext cx="1129527" cy="564763"/>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Foreign Agricultural Service</a:t>
          </a:r>
        </a:p>
      </dsp:txBody>
      <dsp:txXfrm>
        <a:off x="10080590" y="2408750"/>
        <a:ext cx="1129527" cy="564763"/>
      </dsp:txXfrm>
    </dsp:sp>
    <dsp:sp modelId="{AEDBE6CB-2E17-44CF-A673-498DCFD484E1}">
      <dsp:nvSpPr>
        <dsp:cNvPr id="0" name=""/>
        <dsp:cNvSpPr/>
      </dsp:nvSpPr>
      <dsp:spPr>
        <a:xfrm>
          <a:off x="4331293" y="804820"/>
          <a:ext cx="1129527" cy="564763"/>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Deputy Secretary</a:t>
          </a:r>
        </a:p>
      </dsp:txBody>
      <dsp:txXfrm>
        <a:off x="4331293" y="804820"/>
        <a:ext cx="1129527" cy="5647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5020CE-6957-4BA2-AC7D-68B388965DCE}">
      <dsp:nvSpPr>
        <dsp:cNvPr id="0" name=""/>
        <dsp:cNvSpPr/>
      </dsp:nvSpPr>
      <dsp:spPr>
        <a:xfrm>
          <a:off x="5253164" y="666370"/>
          <a:ext cx="138336" cy="606046"/>
        </a:xfrm>
        <a:custGeom>
          <a:avLst/>
          <a:gdLst/>
          <a:ahLst/>
          <a:cxnLst/>
          <a:rect l="0" t="0" r="0" b="0"/>
          <a:pathLst>
            <a:path>
              <a:moveTo>
                <a:pt x="138336" y="0"/>
              </a:moveTo>
              <a:lnTo>
                <a:pt x="138336" y="606046"/>
              </a:lnTo>
              <a:lnTo>
                <a:pt x="0" y="606046"/>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B423A96-85AD-48F2-80D1-7ACB1175E862}">
      <dsp:nvSpPr>
        <dsp:cNvPr id="0" name=""/>
        <dsp:cNvSpPr/>
      </dsp:nvSpPr>
      <dsp:spPr>
        <a:xfrm>
          <a:off x="8233371" y="2546050"/>
          <a:ext cx="259493" cy="2360649"/>
        </a:xfrm>
        <a:custGeom>
          <a:avLst/>
          <a:gdLst/>
          <a:ahLst/>
          <a:cxnLst/>
          <a:rect l="0" t="0" r="0" b="0"/>
          <a:pathLst>
            <a:path>
              <a:moveTo>
                <a:pt x="0" y="0"/>
              </a:moveTo>
              <a:lnTo>
                <a:pt x="0" y="2360649"/>
              </a:lnTo>
              <a:lnTo>
                <a:pt x="259493" y="2360649"/>
              </a:lnTo>
            </a:path>
          </a:pathLst>
        </a:custGeom>
        <a:noFill/>
        <a:ln w="55000" cap="flat" cmpd="thickThin"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BB381C-3E53-484C-93DB-F61EF9919F61}">
      <dsp:nvSpPr>
        <dsp:cNvPr id="0" name=""/>
        <dsp:cNvSpPr/>
      </dsp:nvSpPr>
      <dsp:spPr>
        <a:xfrm>
          <a:off x="8233371" y="2546050"/>
          <a:ext cx="257859" cy="1470130"/>
        </a:xfrm>
        <a:custGeom>
          <a:avLst/>
          <a:gdLst/>
          <a:ahLst/>
          <a:cxnLst/>
          <a:rect l="0" t="0" r="0" b="0"/>
          <a:pathLst>
            <a:path>
              <a:moveTo>
                <a:pt x="0" y="0"/>
              </a:moveTo>
              <a:lnTo>
                <a:pt x="0" y="1470130"/>
              </a:lnTo>
              <a:lnTo>
                <a:pt x="257859" y="1470130"/>
              </a:lnTo>
            </a:path>
          </a:pathLst>
        </a:custGeom>
        <a:noFill/>
        <a:ln w="55000" cap="flat" cmpd="thickThin"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769028-DD1A-41DA-86D6-A4111E25EF21}">
      <dsp:nvSpPr>
        <dsp:cNvPr id="0" name=""/>
        <dsp:cNvSpPr/>
      </dsp:nvSpPr>
      <dsp:spPr>
        <a:xfrm>
          <a:off x="8233371" y="2546050"/>
          <a:ext cx="257859" cy="570421"/>
        </a:xfrm>
        <a:custGeom>
          <a:avLst/>
          <a:gdLst/>
          <a:ahLst/>
          <a:cxnLst/>
          <a:rect l="0" t="0" r="0" b="0"/>
          <a:pathLst>
            <a:path>
              <a:moveTo>
                <a:pt x="0" y="0"/>
              </a:moveTo>
              <a:lnTo>
                <a:pt x="0" y="570421"/>
              </a:lnTo>
              <a:lnTo>
                <a:pt x="257859" y="570421"/>
              </a:lnTo>
            </a:path>
          </a:pathLst>
        </a:custGeom>
        <a:noFill/>
        <a:ln w="55000" cap="flat" cmpd="thickThin"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D4DFA7E-6C19-4ED6-83BA-DD011B8789E8}">
      <dsp:nvSpPr>
        <dsp:cNvPr id="0" name=""/>
        <dsp:cNvSpPr/>
      </dsp:nvSpPr>
      <dsp:spPr>
        <a:xfrm>
          <a:off x="5391501" y="666370"/>
          <a:ext cx="3368866" cy="1220933"/>
        </a:xfrm>
        <a:custGeom>
          <a:avLst/>
          <a:gdLst/>
          <a:ahLst/>
          <a:cxnLst/>
          <a:rect l="0" t="0" r="0" b="0"/>
          <a:pathLst>
            <a:path>
              <a:moveTo>
                <a:pt x="0" y="0"/>
              </a:moveTo>
              <a:lnTo>
                <a:pt x="0" y="1082596"/>
              </a:lnTo>
              <a:lnTo>
                <a:pt x="3368866" y="1082596"/>
              </a:lnTo>
              <a:lnTo>
                <a:pt x="3368866" y="1220933"/>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89764E-4E09-4A77-82EC-39C91101DB5C}">
      <dsp:nvSpPr>
        <dsp:cNvPr id="0" name=""/>
        <dsp:cNvSpPr/>
      </dsp:nvSpPr>
      <dsp:spPr>
        <a:xfrm>
          <a:off x="4864504" y="2537209"/>
          <a:ext cx="240626" cy="2380128"/>
        </a:xfrm>
        <a:custGeom>
          <a:avLst/>
          <a:gdLst/>
          <a:ahLst/>
          <a:cxnLst/>
          <a:rect l="0" t="0" r="0" b="0"/>
          <a:pathLst>
            <a:path>
              <a:moveTo>
                <a:pt x="0" y="0"/>
              </a:moveTo>
              <a:lnTo>
                <a:pt x="0" y="2380128"/>
              </a:lnTo>
              <a:lnTo>
                <a:pt x="240626" y="2380128"/>
              </a:lnTo>
            </a:path>
          </a:pathLst>
        </a:custGeom>
        <a:noFill/>
        <a:ln w="55000" cap="flat" cmpd="thickThin"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25BD17E-24E5-40EC-A67D-7BE731B81085}">
      <dsp:nvSpPr>
        <dsp:cNvPr id="0" name=""/>
        <dsp:cNvSpPr/>
      </dsp:nvSpPr>
      <dsp:spPr>
        <a:xfrm>
          <a:off x="4864504" y="2537209"/>
          <a:ext cx="240626" cy="1509213"/>
        </a:xfrm>
        <a:custGeom>
          <a:avLst/>
          <a:gdLst/>
          <a:ahLst/>
          <a:cxnLst/>
          <a:rect l="0" t="0" r="0" b="0"/>
          <a:pathLst>
            <a:path>
              <a:moveTo>
                <a:pt x="0" y="0"/>
              </a:moveTo>
              <a:lnTo>
                <a:pt x="0" y="1509213"/>
              </a:lnTo>
              <a:lnTo>
                <a:pt x="240626" y="1509213"/>
              </a:lnTo>
            </a:path>
          </a:pathLst>
        </a:custGeom>
        <a:noFill/>
        <a:ln w="55000" cap="flat" cmpd="thickThin"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327DC3E-1298-43D8-BF38-748D321EFE5F}">
      <dsp:nvSpPr>
        <dsp:cNvPr id="0" name=""/>
        <dsp:cNvSpPr/>
      </dsp:nvSpPr>
      <dsp:spPr>
        <a:xfrm>
          <a:off x="4864504" y="2537209"/>
          <a:ext cx="240626" cy="606046"/>
        </a:xfrm>
        <a:custGeom>
          <a:avLst/>
          <a:gdLst/>
          <a:ahLst/>
          <a:cxnLst/>
          <a:rect l="0" t="0" r="0" b="0"/>
          <a:pathLst>
            <a:path>
              <a:moveTo>
                <a:pt x="0" y="0"/>
              </a:moveTo>
              <a:lnTo>
                <a:pt x="0" y="606046"/>
              </a:lnTo>
              <a:lnTo>
                <a:pt x="240626" y="606046"/>
              </a:lnTo>
            </a:path>
          </a:pathLst>
        </a:custGeom>
        <a:noFill/>
        <a:ln w="55000" cap="flat" cmpd="thickThin"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FBE218-5164-4F47-8CD7-AAC803E63154}">
      <dsp:nvSpPr>
        <dsp:cNvPr id="0" name=""/>
        <dsp:cNvSpPr/>
      </dsp:nvSpPr>
      <dsp:spPr>
        <a:xfrm>
          <a:off x="5345781" y="666370"/>
          <a:ext cx="91440" cy="1212092"/>
        </a:xfrm>
        <a:custGeom>
          <a:avLst/>
          <a:gdLst/>
          <a:ahLst/>
          <a:cxnLst/>
          <a:rect l="0" t="0" r="0" b="0"/>
          <a:pathLst>
            <a:path>
              <a:moveTo>
                <a:pt x="45720" y="0"/>
              </a:moveTo>
              <a:lnTo>
                <a:pt x="45720" y="1212092"/>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0A2B91-B08A-4917-82F9-CE397C84226A}">
      <dsp:nvSpPr>
        <dsp:cNvPr id="0" name=""/>
        <dsp:cNvSpPr/>
      </dsp:nvSpPr>
      <dsp:spPr>
        <a:xfrm>
          <a:off x="1581195" y="2546550"/>
          <a:ext cx="269189" cy="2381650"/>
        </a:xfrm>
        <a:custGeom>
          <a:avLst/>
          <a:gdLst/>
          <a:ahLst/>
          <a:cxnLst/>
          <a:rect l="0" t="0" r="0" b="0"/>
          <a:pathLst>
            <a:path>
              <a:moveTo>
                <a:pt x="0" y="0"/>
              </a:moveTo>
              <a:lnTo>
                <a:pt x="0" y="2381650"/>
              </a:lnTo>
              <a:lnTo>
                <a:pt x="269189" y="2381650"/>
              </a:lnTo>
            </a:path>
          </a:pathLst>
        </a:custGeom>
        <a:noFill/>
        <a:ln w="55000" cap="flat" cmpd="thickThin"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6D83E7A-53D8-4472-B907-E912AA9329D2}">
      <dsp:nvSpPr>
        <dsp:cNvPr id="0" name=""/>
        <dsp:cNvSpPr/>
      </dsp:nvSpPr>
      <dsp:spPr>
        <a:xfrm>
          <a:off x="1581195" y="2546550"/>
          <a:ext cx="266937" cy="1473542"/>
        </a:xfrm>
        <a:custGeom>
          <a:avLst/>
          <a:gdLst/>
          <a:ahLst/>
          <a:cxnLst/>
          <a:rect l="0" t="0" r="0" b="0"/>
          <a:pathLst>
            <a:path>
              <a:moveTo>
                <a:pt x="0" y="0"/>
              </a:moveTo>
              <a:lnTo>
                <a:pt x="0" y="1473542"/>
              </a:lnTo>
              <a:lnTo>
                <a:pt x="266937" y="1473542"/>
              </a:lnTo>
            </a:path>
          </a:pathLst>
        </a:custGeom>
        <a:noFill/>
        <a:ln w="55000" cap="flat" cmpd="thickThin"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2121A2-582B-4D1B-B5BB-621CE0237E6B}">
      <dsp:nvSpPr>
        <dsp:cNvPr id="0" name=""/>
        <dsp:cNvSpPr/>
      </dsp:nvSpPr>
      <dsp:spPr>
        <a:xfrm>
          <a:off x="1581195" y="2546550"/>
          <a:ext cx="266937" cy="608523"/>
        </a:xfrm>
        <a:custGeom>
          <a:avLst/>
          <a:gdLst/>
          <a:ahLst/>
          <a:cxnLst/>
          <a:rect l="0" t="0" r="0" b="0"/>
          <a:pathLst>
            <a:path>
              <a:moveTo>
                <a:pt x="0" y="0"/>
              </a:moveTo>
              <a:lnTo>
                <a:pt x="0" y="608523"/>
              </a:lnTo>
              <a:lnTo>
                <a:pt x="266937" y="608523"/>
              </a:lnTo>
            </a:path>
          </a:pathLst>
        </a:custGeom>
        <a:noFill/>
        <a:ln w="55000" cap="flat" cmpd="thickThin"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415BB0-A27F-4AE4-86EE-1D805CF18E0D}">
      <dsp:nvSpPr>
        <dsp:cNvPr id="0" name=""/>
        <dsp:cNvSpPr/>
      </dsp:nvSpPr>
      <dsp:spPr>
        <a:xfrm>
          <a:off x="2108192" y="666370"/>
          <a:ext cx="3283308" cy="1221433"/>
        </a:xfrm>
        <a:custGeom>
          <a:avLst/>
          <a:gdLst/>
          <a:ahLst/>
          <a:cxnLst/>
          <a:rect l="0" t="0" r="0" b="0"/>
          <a:pathLst>
            <a:path>
              <a:moveTo>
                <a:pt x="3283308" y="0"/>
              </a:moveTo>
              <a:lnTo>
                <a:pt x="3283308" y="1083097"/>
              </a:lnTo>
              <a:lnTo>
                <a:pt x="0" y="1083097"/>
              </a:lnTo>
              <a:lnTo>
                <a:pt x="0" y="1221433"/>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B0E6DA-3EA5-4B78-9B11-81EC7320DE29}">
      <dsp:nvSpPr>
        <dsp:cNvPr id="0" name=""/>
        <dsp:cNvSpPr/>
      </dsp:nvSpPr>
      <dsp:spPr>
        <a:xfrm>
          <a:off x="4732755" y="2559"/>
          <a:ext cx="1317492" cy="663811"/>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USDA Rural Development</a:t>
          </a:r>
        </a:p>
      </dsp:txBody>
      <dsp:txXfrm>
        <a:off x="4732755" y="2559"/>
        <a:ext cx="1317492" cy="663811"/>
      </dsp:txXfrm>
    </dsp:sp>
    <dsp:sp modelId="{3EDB1E4F-AFB7-47B4-B51D-27765FE9DF86}">
      <dsp:nvSpPr>
        <dsp:cNvPr id="0" name=""/>
        <dsp:cNvSpPr/>
      </dsp:nvSpPr>
      <dsp:spPr>
        <a:xfrm>
          <a:off x="1449446" y="1887804"/>
          <a:ext cx="1317492" cy="658746"/>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Rural Business and Cooperative Service</a:t>
          </a:r>
        </a:p>
      </dsp:txBody>
      <dsp:txXfrm>
        <a:off x="1449446" y="1887804"/>
        <a:ext cx="1317492" cy="658746"/>
      </dsp:txXfrm>
    </dsp:sp>
    <dsp:sp modelId="{A0044807-2C5E-450E-A758-59DE3D2E0127}">
      <dsp:nvSpPr>
        <dsp:cNvPr id="0" name=""/>
        <dsp:cNvSpPr/>
      </dsp:nvSpPr>
      <dsp:spPr>
        <a:xfrm>
          <a:off x="1848132" y="2825700"/>
          <a:ext cx="1317492" cy="658746"/>
        </a:xfrm>
        <a:prstGeom prst="rect">
          <a:avLst/>
        </a:prstGeom>
        <a:solidFill>
          <a:srgbClr val="245742"/>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Business and Industry Guaranteed Loans</a:t>
          </a:r>
        </a:p>
      </dsp:txBody>
      <dsp:txXfrm>
        <a:off x="1848132" y="2825700"/>
        <a:ext cx="1317492" cy="658746"/>
      </dsp:txXfrm>
    </dsp:sp>
    <dsp:sp modelId="{5FDA10AA-F9FA-4F8C-A237-06A49AA2B4BB}">
      <dsp:nvSpPr>
        <dsp:cNvPr id="0" name=""/>
        <dsp:cNvSpPr/>
      </dsp:nvSpPr>
      <dsp:spPr>
        <a:xfrm>
          <a:off x="1848132" y="3690720"/>
          <a:ext cx="1317492" cy="658746"/>
        </a:xfrm>
        <a:prstGeom prst="rect">
          <a:avLst/>
        </a:prstGeom>
        <a:solidFill>
          <a:srgbClr val="245742"/>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Rural Economic Development Loan &amp; Grant</a:t>
          </a:r>
        </a:p>
      </dsp:txBody>
      <dsp:txXfrm>
        <a:off x="1848132" y="3690720"/>
        <a:ext cx="1317492" cy="658746"/>
      </dsp:txXfrm>
    </dsp:sp>
    <dsp:sp modelId="{FC2AAD92-28DC-45BF-B128-194379C38348}">
      <dsp:nvSpPr>
        <dsp:cNvPr id="0" name=""/>
        <dsp:cNvSpPr/>
      </dsp:nvSpPr>
      <dsp:spPr>
        <a:xfrm>
          <a:off x="1850385" y="4598827"/>
          <a:ext cx="1317492" cy="658746"/>
        </a:xfrm>
        <a:prstGeom prst="rect">
          <a:avLst/>
        </a:prstGeom>
        <a:solidFill>
          <a:srgbClr val="245742"/>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Cooperative Development</a:t>
          </a:r>
        </a:p>
      </dsp:txBody>
      <dsp:txXfrm>
        <a:off x="1850385" y="4598827"/>
        <a:ext cx="1317492" cy="658746"/>
      </dsp:txXfrm>
    </dsp:sp>
    <dsp:sp modelId="{2D876F6B-34E3-4BD5-BDF5-DC4288038956}">
      <dsp:nvSpPr>
        <dsp:cNvPr id="0" name=""/>
        <dsp:cNvSpPr/>
      </dsp:nvSpPr>
      <dsp:spPr>
        <a:xfrm>
          <a:off x="4732755" y="1878463"/>
          <a:ext cx="1317492" cy="658746"/>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Rural Utilities Service</a:t>
          </a:r>
        </a:p>
      </dsp:txBody>
      <dsp:txXfrm>
        <a:off x="4732755" y="1878463"/>
        <a:ext cx="1317492" cy="658746"/>
      </dsp:txXfrm>
    </dsp:sp>
    <dsp:sp modelId="{AFC5E4E3-8AB9-43BA-B93E-B68BEAAB55D0}">
      <dsp:nvSpPr>
        <dsp:cNvPr id="0" name=""/>
        <dsp:cNvSpPr/>
      </dsp:nvSpPr>
      <dsp:spPr>
        <a:xfrm>
          <a:off x="5105131" y="2813883"/>
          <a:ext cx="1317492" cy="658746"/>
        </a:xfrm>
        <a:prstGeom prst="rect">
          <a:avLst/>
        </a:prstGeom>
        <a:solidFill>
          <a:srgbClr val="245742"/>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Water and Waste Disposal</a:t>
          </a:r>
        </a:p>
      </dsp:txBody>
      <dsp:txXfrm>
        <a:off x="5105131" y="2813883"/>
        <a:ext cx="1317492" cy="658746"/>
      </dsp:txXfrm>
    </dsp:sp>
    <dsp:sp modelId="{DC2D6FE7-D17A-485E-9731-26033ABFAFCB}">
      <dsp:nvSpPr>
        <dsp:cNvPr id="0" name=""/>
        <dsp:cNvSpPr/>
      </dsp:nvSpPr>
      <dsp:spPr>
        <a:xfrm>
          <a:off x="5105131" y="3717050"/>
          <a:ext cx="1317492" cy="658746"/>
        </a:xfrm>
        <a:prstGeom prst="rect">
          <a:avLst/>
        </a:prstGeom>
        <a:solidFill>
          <a:srgbClr val="245742"/>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Distance Learning and Telemedicine</a:t>
          </a:r>
        </a:p>
      </dsp:txBody>
      <dsp:txXfrm>
        <a:off x="5105131" y="3717050"/>
        <a:ext cx="1317492" cy="658746"/>
      </dsp:txXfrm>
    </dsp:sp>
    <dsp:sp modelId="{2ED6D010-A084-41B3-9AFA-1D213BD8248E}">
      <dsp:nvSpPr>
        <dsp:cNvPr id="0" name=""/>
        <dsp:cNvSpPr/>
      </dsp:nvSpPr>
      <dsp:spPr>
        <a:xfrm>
          <a:off x="5105131" y="4587965"/>
          <a:ext cx="1317492" cy="658746"/>
        </a:xfrm>
        <a:prstGeom prst="rect">
          <a:avLst/>
        </a:prstGeom>
        <a:solidFill>
          <a:srgbClr val="245742"/>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Renewable energy</a:t>
          </a:r>
        </a:p>
      </dsp:txBody>
      <dsp:txXfrm>
        <a:off x="5105131" y="4587965"/>
        <a:ext cx="1317492" cy="658746"/>
      </dsp:txXfrm>
    </dsp:sp>
    <dsp:sp modelId="{96D0D090-C571-4932-944C-4240BB92834E}">
      <dsp:nvSpPr>
        <dsp:cNvPr id="0" name=""/>
        <dsp:cNvSpPr/>
      </dsp:nvSpPr>
      <dsp:spPr>
        <a:xfrm>
          <a:off x="8101622" y="1887304"/>
          <a:ext cx="1317492" cy="658746"/>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Rural Housing Service</a:t>
          </a:r>
        </a:p>
      </dsp:txBody>
      <dsp:txXfrm>
        <a:off x="8101622" y="1887304"/>
        <a:ext cx="1317492" cy="658746"/>
      </dsp:txXfrm>
    </dsp:sp>
    <dsp:sp modelId="{67DDC38E-A6D3-4E75-AF9B-05556555385F}">
      <dsp:nvSpPr>
        <dsp:cNvPr id="0" name=""/>
        <dsp:cNvSpPr/>
      </dsp:nvSpPr>
      <dsp:spPr>
        <a:xfrm>
          <a:off x="8491231" y="2787098"/>
          <a:ext cx="1317492" cy="658746"/>
        </a:xfrm>
        <a:prstGeom prst="rect">
          <a:avLst/>
        </a:prstGeom>
        <a:solidFill>
          <a:srgbClr val="245742"/>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Single Family and Multifamily housing</a:t>
          </a:r>
        </a:p>
      </dsp:txBody>
      <dsp:txXfrm>
        <a:off x="8491231" y="2787098"/>
        <a:ext cx="1317492" cy="658746"/>
      </dsp:txXfrm>
    </dsp:sp>
    <dsp:sp modelId="{2D5A5283-4664-4990-A3EE-8C40A6076F7C}">
      <dsp:nvSpPr>
        <dsp:cNvPr id="0" name=""/>
        <dsp:cNvSpPr/>
      </dsp:nvSpPr>
      <dsp:spPr>
        <a:xfrm>
          <a:off x="8491231" y="3686807"/>
          <a:ext cx="1317492" cy="658746"/>
        </a:xfrm>
        <a:prstGeom prst="rect">
          <a:avLst/>
        </a:prstGeom>
        <a:solidFill>
          <a:srgbClr val="245742"/>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Community Facilities</a:t>
          </a:r>
        </a:p>
      </dsp:txBody>
      <dsp:txXfrm>
        <a:off x="8491231" y="3686807"/>
        <a:ext cx="1317492" cy="658746"/>
      </dsp:txXfrm>
    </dsp:sp>
    <dsp:sp modelId="{2822964F-9EDE-495C-858C-3A8762F2EAFF}">
      <dsp:nvSpPr>
        <dsp:cNvPr id="0" name=""/>
        <dsp:cNvSpPr/>
      </dsp:nvSpPr>
      <dsp:spPr>
        <a:xfrm>
          <a:off x="8492864" y="4577326"/>
          <a:ext cx="1317492" cy="658746"/>
        </a:xfrm>
        <a:prstGeom prst="rect">
          <a:avLst/>
        </a:prstGeom>
        <a:solidFill>
          <a:srgbClr val="245742"/>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Rural Hospital Technical Assistance</a:t>
          </a:r>
        </a:p>
      </dsp:txBody>
      <dsp:txXfrm>
        <a:off x="8492864" y="4577326"/>
        <a:ext cx="1317492" cy="658746"/>
      </dsp:txXfrm>
    </dsp:sp>
    <dsp:sp modelId="{240C1F49-2806-4DD7-A621-1978E1E25154}">
      <dsp:nvSpPr>
        <dsp:cNvPr id="0" name=""/>
        <dsp:cNvSpPr/>
      </dsp:nvSpPr>
      <dsp:spPr>
        <a:xfrm>
          <a:off x="3935672" y="943044"/>
          <a:ext cx="1317492" cy="658746"/>
        </a:xfrm>
        <a:prstGeom prst="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Innovation Center</a:t>
          </a:r>
        </a:p>
      </dsp:txBody>
      <dsp:txXfrm>
        <a:off x="3935672" y="943044"/>
        <a:ext cx="1317492" cy="6587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5F6843-93CD-464D-BBDE-505D42279E9D}">
      <dsp:nvSpPr>
        <dsp:cNvPr id="0" name=""/>
        <dsp:cNvSpPr/>
      </dsp:nvSpPr>
      <dsp:spPr>
        <a:xfrm>
          <a:off x="2619885" y="1611494"/>
          <a:ext cx="2379752" cy="1771844"/>
        </a:xfrm>
        <a:prstGeom prst="hexagon">
          <a:avLst>
            <a:gd name="adj" fmla="val 28570"/>
            <a:gd name="vf" fmla="val 11547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b="1" kern="1200"/>
            <a:t>SUD Recovery to Work Ecosystem</a:t>
          </a:r>
        </a:p>
      </dsp:txBody>
      <dsp:txXfrm>
        <a:off x="2986936" y="1884782"/>
        <a:ext cx="1645650" cy="1225268"/>
      </dsp:txXfrm>
    </dsp:sp>
    <dsp:sp modelId="{81C04FC5-6499-4684-AED0-72A9024A55F3}">
      <dsp:nvSpPr>
        <dsp:cNvPr id="0" name=""/>
        <dsp:cNvSpPr/>
      </dsp:nvSpPr>
      <dsp:spPr>
        <a:xfrm>
          <a:off x="4068238" y="763786"/>
          <a:ext cx="772809" cy="665877"/>
        </a:xfrm>
        <a:prstGeom prst="hexagon">
          <a:avLst>
            <a:gd name="adj" fmla="val 28900"/>
            <a:gd name="vf" fmla="val 11547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27A8C9-5197-4656-8740-44146693CD10}">
      <dsp:nvSpPr>
        <dsp:cNvPr id="0" name=""/>
        <dsp:cNvSpPr/>
      </dsp:nvSpPr>
      <dsp:spPr>
        <a:xfrm>
          <a:off x="2974298" y="0"/>
          <a:ext cx="1678550" cy="1452143"/>
        </a:xfrm>
        <a:prstGeom prst="hexagon">
          <a:avLst>
            <a:gd name="adj" fmla="val 28570"/>
            <a:gd name="vf" fmla="val 11547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Developing workforce training</a:t>
          </a:r>
        </a:p>
      </dsp:txBody>
      <dsp:txXfrm>
        <a:off x="3252470" y="240651"/>
        <a:ext cx="1122206" cy="970841"/>
      </dsp:txXfrm>
    </dsp:sp>
    <dsp:sp modelId="{EFF668F7-5E52-4219-A519-62E0C86037C3}">
      <dsp:nvSpPr>
        <dsp:cNvPr id="0" name=""/>
        <dsp:cNvSpPr/>
      </dsp:nvSpPr>
      <dsp:spPr>
        <a:xfrm>
          <a:off x="4970167" y="2008623"/>
          <a:ext cx="772809" cy="665877"/>
        </a:xfrm>
        <a:prstGeom prst="hexagon">
          <a:avLst>
            <a:gd name="adj" fmla="val 28900"/>
            <a:gd name="vf" fmla="val 11547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71B429-C32C-4423-8EF2-8C4DD2C19141}">
      <dsp:nvSpPr>
        <dsp:cNvPr id="0" name=""/>
        <dsp:cNvSpPr/>
      </dsp:nvSpPr>
      <dsp:spPr>
        <a:xfrm>
          <a:off x="4513723" y="893165"/>
          <a:ext cx="1678550" cy="1452143"/>
        </a:xfrm>
        <a:prstGeom prst="hexagon">
          <a:avLst>
            <a:gd name="adj" fmla="val 28570"/>
            <a:gd name="vf" fmla="val 11547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Improving linkages to care</a:t>
          </a:r>
        </a:p>
      </dsp:txBody>
      <dsp:txXfrm>
        <a:off x="4791895" y="1133816"/>
        <a:ext cx="1122206" cy="970841"/>
      </dsp:txXfrm>
    </dsp:sp>
    <dsp:sp modelId="{876F4EBB-F31A-490A-815E-8D0B7EF45588}">
      <dsp:nvSpPr>
        <dsp:cNvPr id="0" name=""/>
        <dsp:cNvSpPr/>
      </dsp:nvSpPr>
      <dsp:spPr>
        <a:xfrm>
          <a:off x="4343629" y="3413810"/>
          <a:ext cx="772809" cy="665877"/>
        </a:xfrm>
        <a:prstGeom prst="hexagon">
          <a:avLst>
            <a:gd name="adj" fmla="val 28900"/>
            <a:gd name="vf" fmla="val 11547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6BE305-7485-4A1B-B5A6-76ADEDE44CC8}">
      <dsp:nvSpPr>
        <dsp:cNvPr id="0" name=""/>
        <dsp:cNvSpPr/>
      </dsp:nvSpPr>
      <dsp:spPr>
        <a:xfrm>
          <a:off x="4513723" y="2649025"/>
          <a:ext cx="1678550" cy="1452143"/>
        </a:xfrm>
        <a:prstGeom prst="hexagon">
          <a:avLst>
            <a:gd name="adj" fmla="val 28570"/>
            <a:gd name="vf" fmla="val 11547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Increasing capacity</a:t>
          </a:r>
        </a:p>
      </dsp:txBody>
      <dsp:txXfrm>
        <a:off x="4791895" y="2889676"/>
        <a:ext cx="1122206" cy="970841"/>
      </dsp:txXfrm>
    </dsp:sp>
    <dsp:sp modelId="{9C5E16FB-E2C3-4370-9ED7-53BB1C1EF128}">
      <dsp:nvSpPr>
        <dsp:cNvPr id="0" name=""/>
        <dsp:cNvSpPr/>
      </dsp:nvSpPr>
      <dsp:spPr>
        <a:xfrm>
          <a:off x="2789433" y="3559674"/>
          <a:ext cx="772809" cy="665877"/>
        </a:xfrm>
        <a:prstGeom prst="hexagon">
          <a:avLst>
            <a:gd name="adj" fmla="val 28900"/>
            <a:gd name="vf" fmla="val 11547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232CE8-068E-41EF-82C1-974FA479D629}">
      <dsp:nvSpPr>
        <dsp:cNvPr id="0" name=""/>
        <dsp:cNvSpPr/>
      </dsp:nvSpPr>
      <dsp:spPr>
        <a:xfrm>
          <a:off x="2974298" y="3543189"/>
          <a:ext cx="1678550" cy="1452143"/>
        </a:xfrm>
        <a:prstGeom prst="hexagon">
          <a:avLst>
            <a:gd name="adj" fmla="val 28570"/>
            <a:gd name="vf" fmla="val 11547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Understanding needs</a:t>
          </a:r>
        </a:p>
      </dsp:txBody>
      <dsp:txXfrm>
        <a:off x="3252470" y="3783840"/>
        <a:ext cx="1122206" cy="970841"/>
      </dsp:txXfrm>
    </dsp:sp>
    <dsp:sp modelId="{22F1C5BA-FDB8-4C2D-8D20-1592B54D512A}">
      <dsp:nvSpPr>
        <dsp:cNvPr id="0" name=""/>
        <dsp:cNvSpPr/>
      </dsp:nvSpPr>
      <dsp:spPr>
        <a:xfrm>
          <a:off x="1872734" y="2315336"/>
          <a:ext cx="772809" cy="665877"/>
        </a:xfrm>
        <a:prstGeom prst="hexagon">
          <a:avLst>
            <a:gd name="adj" fmla="val 28900"/>
            <a:gd name="vf" fmla="val 11547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6006B1-AFA2-4F57-AA8D-A0002C6DC912}">
      <dsp:nvSpPr>
        <dsp:cNvPr id="0" name=""/>
        <dsp:cNvSpPr/>
      </dsp:nvSpPr>
      <dsp:spPr>
        <a:xfrm>
          <a:off x="1427725" y="2650024"/>
          <a:ext cx="1678550" cy="1452143"/>
        </a:xfrm>
        <a:prstGeom prst="hexagon">
          <a:avLst>
            <a:gd name="adj" fmla="val 28570"/>
            <a:gd name="vf" fmla="val 11547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Fostering partnerships </a:t>
          </a:r>
        </a:p>
      </dsp:txBody>
      <dsp:txXfrm>
        <a:off x="1705897" y="2890675"/>
        <a:ext cx="1122206" cy="970841"/>
      </dsp:txXfrm>
    </dsp:sp>
    <dsp:sp modelId="{858C723A-8B9C-4F17-AA8E-9AA2276CCF51}">
      <dsp:nvSpPr>
        <dsp:cNvPr id="0" name=""/>
        <dsp:cNvSpPr/>
      </dsp:nvSpPr>
      <dsp:spPr>
        <a:xfrm>
          <a:off x="1427725" y="891167"/>
          <a:ext cx="1678550" cy="1452143"/>
        </a:xfrm>
        <a:prstGeom prst="hexagon">
          <a:avLst>
            <a:gd name="adj" fmla="val 28570"/>
            <a:gd name="vf" fmla="val 11547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Creating sustainability</a:t>
          </a:r>
        </a:p>
      </dsp:txBody>
      <dsp:txXfrm>
        <a:off x="1705897" y="1131818"/>
        <a:ext cx="1122206" cy="97084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98CB9C-251D-4310-9B2B-38DB9455F1C1}">
      <dsp:nvSpPr>
        <dsp:cNvPr id="0" name=""/>
        <dsp:cNvSpPr/>
      </dsp:nvSpPr>
      <dsp:spPr>
        <a:xfrm>
          <a:off x="2421" y="0"/>
          <a:ext cx="2538075" cy="4526385"/>
        </a:xfrm>
        <a:prstGeom prst="roundRect">
          <a:avLst>
            <a:gd name="adj" fmla="val 10000"/>
          </a:avLst>
        </a:prstGeom>
        <a:solidFill>
          <a:srgbClr val="B0008E">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ysClr val="window" lastClr="FFFFFF"/>
              </a:solidFill>
              <a:latin typeface="Verdana"/>
              <a:ea typeface="+mn-ea"/>
              <a:cs typeface="+mn-cs"/>
            </a:rPr>
            <a:t>Trainings</a:t>
          </a:r>
        </a:p>
      </dsp:txBody>
      <dsp:txXfrm>
        <a:off x="55450" y="1863583"/>
        <a:ext cx="2432017" cy="1704496"/>
      </dsp:txXfrm>
    </dsp:sp>
    <dsp:sp modelId="{830A9AE9-0557-4C2E-9EA0-C4051DC45B70}">
      <dsp:nvSpPr>
        <dsp:cNvPr id="0" name=""/>
        <dsp:cNvSpPr/>
      </dsp:nvSpPr>
      <dsp:spPr>
        <a:xfrm>
          <a:off x="517815" y="271583"/>
          <a:ext cx="1507286" cy="1507286"/>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000" r="-2000"/>
          </a:stretch>
        </a:blip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1904CC0-C85D-4E94-9796-23D7D698340E}">
      <dsp:nvSpPr>
        <dsp:cNvPr id="0" name=""/>
        <dsp:cNvSpPr/>
      </dsp:nvSpPr>
      <dsp:spPr>
        <a:xfrm>
          <a:off x="2616638" y="0"/>
          <a:ext cx="2538075" cy="4526385"/>
        </a:xfrm>
        <a:prstGeom prst="roundRect">
          <a:avLst>
            <a:gd name="adj" fmla="val 10000"/>
          </a:avLst>
        </a:prstGeom>
        <a:solidFill>
          <a:srgbClr val="FF6C0C">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ysClr val="window" lastClr="FFFFFF"/>
              </a:solidFill>
              <a:latin typeface="Verdana"/>
              <a:ea typeface="+mn-ea"/>
              <a:cs typeface="+mn-cs"/>
            </a:rPr>
            <a:t>Community Navigation</a:t>
          </a:r>
        </a:p>
      </dsp:txBody>
      <dsp:txXfrm>
        <a:off x="2669667" y="1863583"/>
        <a:ext cx="2432017" cy="1704496"/>
      </dsp:txXfrm>
    </dsp:sp>
    <dsp:sp modelId="{846761C6-7A21-43F5-BE3E-DCD32599C16A}">
      <dsp:nvSpPr>
        <dsp:cNvPr id="0" name=""/>
        <dsp:cNvSpPr/>
      </dsp:nvSpPr>
      <dsp:spPr>
        <a:xfrm>
          <a:off x="3132033" y="271583"/>
          <a:ext cx="1507286" cy="1507286"/>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000" r="-2000"/>
          </a:stretch>
        </a:blip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E8CBA6FB-C6A1-40B2-A3FC-74D6F7B0CEEE}">
      <dsp:nvSpPr>
        <dsp:cNvPr id="0" name=""/>
        <dsp:cNvSpPr/>
      </dsp:nvSpPr>
      <dsp:spPr>
        <a:xfrm>
          <a:off x="5230856" y="0"/>
          <a:ext cx="2538075" cy="4526385"/>
        </a:xfrm>
        <a:prstGeom prst="roundRect">
          <a:avLst>
            <a:gd name="adj" fmla="val 10000"/>
          </a:avLst>
        </a:prstGeom>
        <a:solidFill>
          <a:srgbClr val="006BB6">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ysClr val="window" lastClr="FFFFFF"/>
              </a:solidFill>
              <a:latin typeface="Verdana"/>
              <a:ea typeface="+mn-ea"/>
              <a:cs typeface="+mn-cs"/>
            </a:rPr>
            <a:t>Warmline</a:t>
          </a:r>
        </a:p>
      </dsp:txBody>
      <dsp:txXfrm>
        <a:off x="5283885" y="1863583"/>
        <a:ext cx="2432017" cy="1704496"/>
      </dsp:txXfrm>
    </dsp:sp>
    <dsp:sp modelId="{E00619BB-0761-4C4D-9DD3-A32388B3BBC2}">
      <dsp:nvSpPr>
        <dsp:cNvPr id="0" name=""/>
        <dsp:cNvSpPr/>
      </dsp:nvSpPr>
      <dsp:spPr>
        <a:xfrm>
          <a:off x="5746250" y="271583"/>
          <a:ext cx="1507286" cy="1507286"/>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000" r="-2000"/>
          </a:stretch>
        </a:blip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E886C393-64A6-4E6C-8FEA-A31BF5E5F23B}">
      <dsp:nvSpPr>
        <dsp:cNvPr id="0" name=""/>
        <dsp:cNvSpPr/>
      </dsp:nvSpPr>
      <dsp:spPr>
        <a:xfrm>
          <a:off x="7845073" y="0"/>
          <a:ext cx="2538075" cy="4526385"/>
        </a:xfrm>
        <a:prstGeom prst="roundRect">
          <a:avLst>
            <a:gd name="adj" fmla="val 10000"/>
          </a:avLst>
        </a:prstGeom>
        <a:solidFill>
          <a:srgbClr val="D22630">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ysClr val="window" lastClr="FFFFFF"/>
              </a:solidFill>
              <a:latin typeface="Verdana"/>
              <a:ea typeface="+mn-ea"/>
              <a:cs typeface="+mn-cs"/>
            </a:rPr>
            <a:t>Recovery Meetings</a:t>
          </a:r>
        </a:p>
      </dsp:txBody>
      <dsp:txXfrm>
        <a:off x="7898102" y="1863583"/>
        <a:ext cx="2432017" cy="1704496"/>
      </dsp:txXfrm>
    </dsp:sp>
    <dsp:sp modelId="{2D300B2F-92E5-4ABB-996F-4344DBCE60E8}">
      <dsp:nvSpPr>
        <dsp:cNvPr id="0" name=""/>
        <dsp:cNvSpPr/>
      </dsp:nvSpPr>
      <dsp:spPr>
        <a:xfrm>
          <a:off x="8360467" y="271583"/>
          <a:ext cx="1507286" cy="1507286"/>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000" r="-2000"/>
          </a:stretch>
        </a:blip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A4F4F265-F1E5-4DE6-A395-024CA1E85322}">
      <dsp:nvSpPr>
        <dsp:cNvPr id="0" name=""/>
        <dsp:cNvSpPr/>
      </dsp:nvSpPr>
      <dsp:spPr>
        <a:xfrm>
          <a:off x="415422" y="3621108"/>
          <a:ext cx="9554724" cy="678957"/>
        </a:xfrm>
        <a:prstGeom prst="leftRightArrow">
          <a:avLst/>
        </a:prstGeom>
        <a:solidFill>
          <a:srgbClr val="B0008E">
            <a:tint val="40000"/>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0.54076</cdr:x>
      <cdr:y>0.58217</cdr:y>
    </cdr:from>
    <cdr:to>
      <cdr:x>0.6624</cdr:x>
      <cdr:y>0.65313</cdr:y>
    </cdr:to>
    <cdr:sp macro="" textlink="">
      <cdr:nvSpPr>
        <cdr:cNvPr id="2" name="Rectangle 1"/>
        <cdr:cNvSpPr/>
      </cdr:nvSpPr>
      <cdr:spPr>
        <a:xfrm xmlns:a="http://schemas.openxmlformats.org/drawingml/2006/main">
          <a:off x="3048736" y="2232665"/>
          <a:ext cx="685800" cy="272143"/>
        </a:xfrm>
        <a:prstGeom xmlns:a="http://schemas.openxmlformats.org/drawingml/2006/main" prst="rect">
          <a:avLst/>
        </a:prstGeom>
      </cdr:spPr>
      <cdr:style>
        <a:lnRef xmlns:a="http://schemas.openxmlformats.org/drawingml/2006/main" idx="2">
          <a:schemeClr val="dk1">
            <a:shade val="50000"/>
          </a:schemeClr>
        </a:lnRef>
        <a:fillRef xmlns:a="http://schemas.openxmlformats.org/drawingml/2006/main" idx="1">
          <a:schemeClr val="dk1"/>
        </a:fillRef>
        <a:effectRef xmlns:a="http://schemas.openxmlformats.org/drawingml/2006/main" idx="0">
          <a:schemeClr val="dk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sz="1600" b="1" dirty="0"/>
            <a:t>  75%</a:t>
          </a:r>
        </a:p>
      </cdr:txBody>
    </cdr:sp>
  </cdr:relSizeAnchor>
  <cdr:relSizeAnchor xmlns:cdr="http://schemas.openxmlformats.org/drawingml/2006/chartDrawing">
    <cdr:from>
      <cdr:x>0.26037</cdr:x>
      <cdr:y>0.40148</cdr:y>
    </cdr:from>
    <cdr:to>
      <cdr:x>0.36463</cdr:x>
      <cdr:y>0.47031</cdr:y>
    </cdr:to>
    <cdr:sp macro="" textlink="">
      <cdr:nvSpPr>
        <cdr:cNvPr id="3" name="Rectangle 2"/>
        <cdr:cNvSpPr/>
      </cdr:nvSpPr>
      <cdr:spPr>
        <a:xfrm xmlns:a="http://schemas.openxmlformats.org/drawingml/2006/main">
          <a:off x="1467948" y="1539710"/>
          <a:ext cx="587808" cy="263970"/>
        </a:xfrm>
        <a:prstGeom xmlns:a="http://schemas.openxmlformats.org/drawingml/2006/main" prst="rect">
          <a:avLst/>
        </a:prstGeom>
      </cdr:spPr>
      <cdr:style>
        <a:lnRef xmlns:a="http://schemas.openxmlformats.org/drawingml/2006/main" idx="2">
          <a:schemeClr val="dk1">
            <a:shade val="50000"/>
          </a:schemeClr>
        </a:lnRef>
        <a:fillRef xmlns:a="http://schemas.openxmlformats.org/drawingml/2006/main" idx="1">
          <a:schemeClr val="dk1"/>
        </a:fillRef>
        <a:effectRef xmlns:a="http://schemas.openxmlformats.org/drawingml/2006/main" idx="0">
          <a:schemeClr val="dk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sz="1400" b="1" dirty="0"/>
            <a:t>  25%</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9B9383-0350-4A1B-AC8A-EC366F3D7BF6}" type="datetimeFigureOut">
              <a:rPr lang="en-US" smtClean="0"/>
              <a:t>5/31/2023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87A159-CF4A-4120-9D55-499FEF1458F9}" type="slidenum">
              <a:rPr lang="en-US" smtClean="0"/>
              <a:t>‹#›</a:t>
            </a:fld>
            <a:endParaRPr lang="en-US"/>
          </a:p>
        </p:txBody>
      </p:sp>
    </p:spTree>
    <p:extLst>
      <p:ext uri="{BB962C8B-B14F-4D97-AF65-F5344CB8AC3E}">
        <p14:creationId xmlns:p14="http://schemas.microsoft.com/office/powerpoint/2010/main" val="2402088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arc.gov/addressing-substance-abuse-in-appalachia/"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gcc02.safelinks.protection.outlook.com/?url=https%3A%2F%2Fwww.nsc.org%2Fnewsroom%2Fnew-analysis-employers-stand-to-save-an-average-of&amp;data=05%7C01%7CAmbrose.Amy%40dol.gov%7C4f5fdb5a775d44ee22b508da4e473ee0%7C75a6305472044e0c9126adab971d4aca%7C0%7C0%7C637908365147350521%7CUnknown%7CTWFpbGZsb3d8eyJWIjoiMC4wLjAwMDAiLCJQIjoiV2luMzIiLCJBTiI6Ik1haWwiLCJXVCI6Mn0%3D%7C3000%7C%7C%7C&amp;sdata=1eJTFblgepocxxDMAd2SGnC72a%2F4%2F2BWakXo5djpMD4%3D&amp;reserved=0"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https://gcc02.safelinks.protection.outlook.com/?url=https%3A%2F%2Fwww.nsc.org%2Fnewsroom%2Fnew-mental-health-cost-calculator-demonstrates-why&amp;data=05%7C01%7CAmbrose.Amy%40dol.gov%7C4f5fdb5a775d44ee22b508da4e473ee0%7C75a6305472044e0c9126adab971d4aca%7C0%7C0%7C637908365147350521%7CUnknown%7CTWFpbGZsb3d8eyJWIjoiMC4wLjAwMDAiLCJQIjoiV2luMzIiLCJBTiI6Ik1haWwiLCJXVCI6Mn0%3D%7C3000%7C%7C%7C&amp;sdata=TdEHyjtVZ7PRPS%2FvNI8bnGnnhyruZLaD13lwleQivxI%3D&amp;reserved=0"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87A159-CF4A-4120-9D55-499FEF1458F9}" type="slidenum">
              <a:rPr lang="en-US" smtClean="0"/>
              <a:t>1</a:t>
            </a:fld>
            <a:endParaRPr lang="en-US"/>
          </a:p>
        </p:txBody>
      </p:sp>
    </p:spTree>
    <p:extLst>
      <p:ext uri="{BB962C8B-B14F-4D97-AF65-F5344CB8AC3E}">
        <p14:creationId xmlns:p14="http://schemas.microsoft.com/office/powerpoint/2010/main" val="1137597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8069C-308C-4016-BE90-8DEFB2658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4321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solidFill>
                <a:prstClr val="black"/>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A0FA1-ADE9-0647-BE3D-7CA3179F4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5369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A0FA1-ADE9-0647-BE3D-7CA3179F4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06305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B5BD6-5F5F-8F4D-8967-B77D8A9A1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9800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B5BD6-5F5F-8F4D-8967-B77D8A9A1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7754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B5BD6-5F5F-8F4D-8967-B77D8A9A1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6034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B5BD6-5F5F-8F4D-8967-B77D8A9A1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05663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B5BD6-5F5F-8F4D-8967-B77D8A9A1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1192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7E0184-857A-4B22-A443-536638B0D6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08500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a:br>
            <a:br>
              <a:rPr lang="en-US"/>
            </a:br>
            <a:r>
              <a:rPr lang="en-US"/>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7E0184-857A-4B22-A443-536638B0D6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7199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latin typeface="+mn-lt"/>
              </a:rPr>
              <a:t>Hello, and welcome. I am Ashley Moore, workforce analyst with the Office of Workforce Investment within the Employment and Training Administration at the US Department of Labor. On behalf of the Office of Workforce Investment, my colleague, Amy Ambrose and I welcome you to this webinar on the topic of The Impacts of Opioid Addiction on the Rural Workforce. </a:t>
            </a:r>
          </a:p>
          <a:p>
            <a:pPr algn="l"/>
            <a:endParaRPr lang="en-US" dirty="0">
              <a:latin typeface="+mn-lt"/>
            </a:endParaRPr>
          </a:p>
          <a:p>
            <a:pPr algn="l"/>
            <a:r>
              <a:rPr lang="en-US" dirty="0">
                <a:latin typeface="+mn-lt"/>
              </a:rPr>
              <a:t>This is the last of our seven scheduled webinars featured in our Spring 2023 Opioid Webinar Series.  These webinars on serving individuals with opioid addiction and other substance use disorders bring professionals throughout the public workforce system together with partner agencies to discuss innovative strategies and effective solutions.  Thank you so much for being here today. </a:t>
            </a:r>
          </a:p>
          <a:p>
            <a:pPr algn="l"/>
            <a:endParaRPr lang="en-US" dirty="0">
              <a:latin typeface="+mn-lt"/>
            </a:endParaRPr>
          </a:p>
          <a:p>
            <a:pPr algn="l"/>
            <a:r>
              <a:rPr lang="en-US" dirty="0">
                <a:latin typeface="+mn-lt"/>
              </a:rPr>
              <a:t>According to the American Farm Bureau Federation, 45% of rural adults say they have been impacted by the opioid epidemic, and 74% of farmers and farmworkers have been directly affected. Rural communities encounter unique challenges when combating substance misuse in the community and the workplace. Rural areas typically have a high poverty rate, are sparsely located, and lack access to healthcare, mental health, and recovery services. To tackle opioid misuse, strong community partnerships, quality programs to connect people in recovery to employers, and supportive services are central to ensuring a productive and strong workforce and community.</a:t>
            </a:r>
          </a:p>
          <a:p>
            <a:pPr algn="l"/>
            <a:endParaRPr lang="en-US" dirty="0">
              <a:latin typeface="+mn-lt"/>
            </a:endParaRPr>
          </a:p>
          <a:p>
            <a:pPr algn="l"/>
            <a:endParaRPr lang="en-US" dirty="0">
              <a:latin typeface="+mn-lt"/>
            </a:endParaRPr>
          </a:p>
          <a:p>
            <a:pPr algn="l"/>
            <a:endParaRPr lang="en-US" dirty="0">
              <a:latin typeface="+mn-lt"/>
            </a:endParaRPr>
          </a:p>
          <a:p>
            <a:pPr algn="l"/>
            <a:endParaRPr lang="en-US"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342BB8-3F7E-4150-BE07-912221E53E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88794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2458" lvl="1" defTabSz="924916">
              <a:defRPr/>
            </a:pPr>
            <a:endParaRPr lang="en-US">
              <a:solidFill>
                <a:srgbClr val="223F82"/>
              </a:solidFill>
            </a:endParaRPr>
          </a:p>
          <a:p>
            <a:pPr marL="462458" lvl="1" defTabSz="924916">
              <a:defRPr/>
            </a:pPr>
            <a:endParaRPr lang="en-US">
              <a:solidFill>
                <a:srgbClr val="223F82"/>
              </a:solidFill>
            </a:endParaRPr>
          </a:p>
          <a:p>
            <a:pPr defTabSz="924916">
              <a:defRPr/>
            </a:pPr>
            <a:endParaRPr lang="en-US">
              <a:solidFill>
                <a:prstClr val="black"/>
              </a:solidFill>
            </a:endParaRPr>
          </a:p>
          <a:p>
            <a:pPr lvl="1" algn="l"/>
            <a:endParaRPr lang="en-US">
              <a:solidFill>
                <a:srgbClr val="223F82"/>
              </a:solidFill>
            </a:endParaRPr>
          </a:p>
          <a:p>
            <a:pPr lvl="1" algn="l"/>
            <a:endParaRPr lang="en-US">
              <a:solidFill>
                <a:srgbClr val="223F82"/>
              </a:solidFill>
            </a:endParaRPr>
          </a:p>
          <a:p>
            <a:pPr lvl="1" algn="l"/>
            <a:endParaRPr lang="en-US">
              <a:solidFill>
                <a:srgbClr val="223F82"/>
              </a:solidFill>
            </a:endParaRPr>
          </a:p>
          <a:p>
            <a:pPr lvl="1" algn="l"/>
            <a:endParaRPr lang="en-US">
              <a:solidFill>
                <a:srgbClr val="223F82"/>
              </a:solidFill>
            </a:endParaRPr>
          </a:p>
          <a:p>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7E0184-857A-4B22-A443-536638B0D6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08601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a:br>
            <a:br>
              <a:rPr lang="en-US"/>
            </a:br>
            <a:r>
              <a:rPr lang="en-US"/>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7E0184-857A-4B22-A443-536638B0D6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98774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br>
              <a:rPr lang="en-US" dirty="0"/>
            </a:br>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7E0184-857A-4B22-A443-536638B0D6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53409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endParaRPr lang="en-US">
              <a:solidFill>
                <a:srgbClr val="223F82"/>
              </a:solidFill>
            </a:endParaRPr>
          </a:p>
          <a:p>
            <a:pPr defTabSz="924916">
              <a:defRPr/>
            </a:pPr>
            <a:endParaRPr lang="en-US">
              <a:solidFill>
                <a:srgbClr val="223F82"/>
              </a:solidFill>
            </a:endParaRPr>
          </a:p>
          <a:p>
            <a:br>
              <a:rPr lang="en-US"/>
            </a:br>
            <a:br>
              <a:rPr lang="en-US"/>
            </a:br>
            <a:r>
              <a:rPr lang="en-US"/>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7E0184-857A-4B22-A443-536638B0D6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25638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7E0184-857A-4B22-A443-536638B0D6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6441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7E0184-857A-4B22-A443-536638B0D6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74658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7E0184-857A-4B22-A443-536638B0D6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34008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FBE34A-8179-4179-8E98-472F2C65B6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00100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7E0184-857A-4B22-A443-536638B0D6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21561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7E0184-857A-4B22-A443-536638B0D6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4651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166813"/>
            <a:ext cx="5759450" cy="32400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We have a ______ webinar planned for you today.  We are pleased to welcome </a:t>
            </a:r>
            <a:r>
              <a:rPr kumimoji="0" lang="en-US" sz="1200" b="1" i="0" u="none" strike="noStrike" kern="1200" cap="none" spc="0" normalizeH="0" baseline="0" noProof="0" dirty="0">
                <a:ln>
                  <a:noFill/>
                </a:ln>
                <a:solidFill>
                  <a:srgbClr val="1B1B1B"/>
                </a:solidFill>
                <a:effectLst/>
                <a:uLnTx/>
                <a:uFillTx/>
                <a:latin typeface="Calibri" panose="020F0502020204030204" pitchFamily="34" charset="0"/>
                <a:ea typeface="+mn-ea"/>
                <a:cs typeface="+mn-cs"/>
              </a:rPr>
              <a:t>Kellie Kubena</a:t>
            </a:r>
            <a:r>
              <a:rPr kumimoji="0" lang="en-US" sz="1200" b="0" i="0" u="none" strike="noStrike" kern="1200" cap="none" spc="0" normalizeH="0" baseline="0" noProof="0" dirty="0">
                <a:ln>
                  <a:noFill/>
                </a:ln>
                <a:solidFill>
                  <a:srgbClr val="1B1B1B"/>
                </a:solidFill>
                <a:effectLst/>
                <a:uLnTx/>
                <a:uFillTx/>
                <a:latin typeface="Calibri" panose="020F0502020204030204" pitchFamily="34" charset="0"/>
                <a:ea typeface="+mn-ea"/>
                <a:cs typeface="+mn-cs"/>
              </a:rPr>
              <a:t> and Carol Wetuski from the US Department of Agriculture who will present on </a:t>
            </a: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200" b="0" i="0" u="none" strike="noStrike" kern="1200" cap="none" spc="0" normalizeH="0" baseline="0" noProof="0" dirty="0">
                <a:ln>
                  <a:noFill/>
                </a:ln>
                <a:solidFill>
                  <a:srgbClr val="1B1B1B"/>
                </a:solidFill>
                <a:effectLst/>
                <a:uLnTx/>
                <a:uFillTx/>
                <a:latin typeface="Calibri" panose="020F0502020204030204" pitchFamily="34" charset="0"/>
                <a:ea typeface="+mn-ea"/>
                <a:cs typeface="+mn-cs"/>
              </a:rPr>
              <a:t>USDA programs that support rural communities with substance use, workforce development, and economic development and in particular the </a:t>
            </a:r>
            <a:r>
              <a:rPr lang="en-US" b="0" i="0" dirty="0">
                <a:solidFill>
                  <a:srgbClr val="1B1B1B"/>
                </a:solidFill>
                <a:effectLst/>
                <a:latin typeface="Source Sans Pro Web"/>
              </a:rPr>
              <a:t>Rural Workforce Innovation Network (RWIN) which is a forum for public and private partners to help increase access to workforce opportunities across rural America.</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200" b="0" i="0" u="none" strike="noStrike" kern="1200" cap="none" spc="0" normalizeH="0" baseline="0" noProof="0" dirty="0">
                <a:ln>
                  <a:noFill/>
                </a:ln>
                <a:solidFill>
                  <a:srgbClr val="1B1B1B"/>
                </a:solidFill>
                <a:effectLst/>
                <a:uLnTx/>
                <a:uFillTx/>
                <a:latin typeface="Source Sans Pro Web"/>
                <a:ea typeface="+mn-ea"/>
                <a:cs typeface="+mn-cs"/>
              </a:rPr>
            </a:br>
            <a:r>
              <a:rPr kumimoji="0" lang="en-US" sz="1200" b="0" i="0" u="none" strike="noStrike" kern="1200" cap="none" spc="0" normalizeH="0" baseline="0" noProof="0" dirty="0">
                <a:ln>
                  <a:noFill/>
                </a:ln>
                <a:solidFill>
                  <a:srgbClr val="1B1B1B"/>
                </a:solidFill>
                <a:effectLst/>
                <a:uLnTx/>
                <a:uFillTx/>
                <a:latin typeface="Source Sans Pro Web"/>
                <a:ea typeface="+mn-ea"/>
                <a:cs typeface="+mn-cs"/>
              </a:rPr>
              <a:t>Next, we will have Lauren Wood, from the Appalachian Regional Commission will provide an overview of what ARC does and present on the </a:t>
            </a:r>
            <a:r>
              <a:rPr lang="en-US" b="0" i="0" dirty="0">
                <a:solidFill>
                  <a:srgbClr val="2D3349"/>
                </a:solidFill>
                <a:effectLst/>
                <a:latin typeface="montserrat" panose="00000500000000000000" pitchFamily="2" charset="0"/>
              </a:rPr>
              <a:t>The Investments Supporting Partnerships In Recovery Ecosystems (INSPIRE) Initiative </a:t>
            </a:r>
            <a:r>
              <a:rPr lang="en-US" b="0" i="0" dirty="0">
                <a:solidFill>
                  <a:srgbClr val="08549E"/>
                </a:solidFill>
                <a:effectLst/>
                <a:latin typeface="montserrat" panose="00000500000000000000" pitchFamily="2" charset="0"/>
                <a:hlinkClick r:id="rId3"/>
              </a:rPr>
              <a:t>addresses the substance use disorder (SUD) crisis</a:t>
            </a:r>
            <a:r>
              <a:rPr lang="en-US" b="0" i="0" dirty="0">
                <a:solidFill>
                  <a:srgbClr val="2D3349"/>
                </a:solidFill>
                <a:effectLst/>
                <a:latin typeface="montserrat" panose="00000500000000000000" pitchFamily="2" charset="0"/>
              </a:rPr>
              <a:t> across Appalachia by creating or expanding a recovery ecosystem that will lead to workforce entry or re-entry.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D3349"/>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D3349"/>
                </a:solidFill>
                <a:effectLst/>
                <a:uLnTx/>
                <a:uFillTx/>
                <a:latin typeface="montserrat" panose="00000500000000000000" pitchFamily="2" charset="0"/>
                <a:ea typeface="+mn-ea"/>
                <a:cs typeface="+mn-cs"/>
              </a:rPr>
              <a:t>Last, we will have a </a:t>
            </a:r>
            <a:r>
              <a:rPr kumimoji="0" lang="en-US" sz="1200" b="0" i="0" u="none" strike="noStrike" kern="1200" cap="none" spc="0" normalizeH="0" baseline="0" noProof="0" dirty="0" err="1">
                <a:ln>
                  <a:noFill/>
                </a:ln>
                <a:solidFill>
                  <a:srgbClr val="2D3349"/>
                </a:solidFill>
                <a:effectLst/>
                <a:uLnTx/>
                <a:uFillTx/>
                <a:latin typeface="montserrat" panose="00000500000000000000" pitchFamily="2" charset="0"/>
                <a:ea typeface="+mn-ea"/>
                <a:cs typeface="+mn-cs"/>
              </a:rPr>
              <a:t>Lotti</a:t>
            </a:r>
            <a:r>
              <a:rPr kumimoji="0" lang="en-US" sz="1200" b="0" i="0" u="none" strike="noStrike" kern="1200" cap="none" spc="0" normalizeH="0" baseline="0" noProof="0" dirty="0">
                <a:ln>
                  <a:noFill/>
                </a:ln>
                <a:solidFill>
                  <a:srgbClr val="2D3349"/>
                </a:solidFill>
                <a:effectLst/>
                <a:uLnTx/>
                <a:uFillTx/>
                <a:latin typeface="montserrat" panose="00000500000000000000" pitchFamily="2" charset="0"/>
                <a:ea typeface="+mn-ea"/>
                <a:cs typeface="+mn-cs"/>
              </a:rPr>
              <a:t> Ryan from the First Tennessee Development District and their partner organizations speak on the impact of substance use in their local rural community and how FTDD, through collaborative efforts with their many partner support individuals in recovery in the workplace. First Tennessee Development District is recipient of the Department of Labor’s </a:t>
            </a:r>
            <a:r>
              <a:rPr kumimoji="0" lang="en-US" sz="2400" b="0" i="0" u="none" strike="noStrike" kern="1200" cap="none" spc="0" normalizeH="0" baseline="0" noProof="0" dirty="0">
                <a:ln>
                  <a:noFill/>
                </a:ln>
                <a:solidFill>
                  <a:srgbClr val="223F82"/>
                </a:solidFill>
                <a:effectLst/>
                <a:uLnTx/>
                <a:uFillTx/>
                <a:latin typeface="Calibri" panose="020F0502020204030204"/>
                <a:ea typeface="Roboto" pitchFamily="2" charset="0"/>
                <a:cs typeface="+mn-cs"/>
              </a:rPr>
              <a:t>Workforce Opportunities for Rural Communities (WORC) grant. As part of WORC, the Appalachian Regional Commission partners with the Department of Labor to develop technical assistance and  comprehensive approaches addressing economic distress and workforce development activities throughout the Region.</a:t>
            </a:r>
            <a:endParaRPr kumimoji="0" lang="en-US" sz="1200" b="0" i="0" u="none" strike="noStrike" kern="1200" cap="none" spc="0" normalizeH="0" baseline="0" noProof="0" dirty="0">
              <a:ln>
                <a:noFill/>
              </a:ln>
              <a:solidFill>
                <a:srgbClr val="2D3349"/>
              </a:solidFill>
              <a:effectLst/>
              <a:uLnTx/>
              <a:uFillTx/>
              <a:latin typeface="montserrat" panose="00000500000000000000" pitchFamily="2"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342BB8-3F7E-4150-BE07-912221E53E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48156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7E0184-857A-4B22-A443-536638B0D6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36822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7E0184-857A-4B22-A443-536638B0D6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86991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7E0184-857A-4B22-A443-536638B0D6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0600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br>
              <a:rPr lang="en-US" dirty="0"/>
            </a:br>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7E0184-857A-4B22-A443-536638B0D6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71997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2458" lvl="1" defTabSz="924916">
              <a:defRPr/>
            </a:pPr>
            <a:endParaRPr lang="en-US" dirty="0">
              <a:solidFill>
                <a:srgbClr val="223F82"/>
              </a:solidFill>
            </a:endParaRPr>
          </a:p>
          <a:p>
            <a:pPr marL="462458" lvl="1" defTabSz="924916">
              <a:defRPr/>
            </a:pPr>
            <a:endParaRPr lang="en-US" dirty="0">
              <a:solidFill>
                <a:srgbClr val="223F82"/>
              </a:solidFill>
            </a:endParaRPr>
          </a:p>
          <a:p>
            <a:pPr defTabSz="924916">
              <a:defRPr/>
            </a:pPr>
            <a:endParaRPr lang="en-US" dirty="0">
              <a:solidFill>
                <a:prstClr val="black"/>
              </a:solidFill>
            </a:endParaRPr>
          </a:p>
          <a:p>
            <a:pPr lvl="1" algn="l"/>
            <a:endParaRPr lang="en-US" dirty="0">
              <a:solidFill>
                <a:srgbClr val="223F82"/>
              </a:solidFill>
            </a:endParaRPr>
          </a:p>
          <a:p>
            <a:pPr lvl="1" algn="l"/>
            <a:endParaRPr lang="en-US" dirty="0">
              <a:solidFill>
                <a:srgbClr val="223F82"/>
              </a:solidFill>
            </a:endParaRPr>
          </a:p>
          <a:p>
            <a:pPr lvl="1" algn="l"/>
            <a:endParaRPr lang="en-US" dirty="0">
              <a:solidFill>
                <a:srgbClr val="223F82"/>
              </a:solidFill>
            </a:endParaRPr>
          </a:p>
          <a:p>
            <a:pPr lvl="1" algn="l"/>
            <a:endParaRPr lang="en-US" dirty="0">
              <a:solidFill>
                <a:srgbClr val="223F82"/>
              </a:solidFill>
            </a:endParaRP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7E0184-857A-4B22-A443-536638B0D6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08601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2458" lvl="1" defTabSz="924916">
              <a:defRPr/>
            </a:pPr>
            <a:endParaRPr lang="en-US" dirty="0">
              <a:solidFill>
                <a:srgbClr val="223F82"/>
              </a:solidFill>
            </a:endParaRPr>
          </a:p>
          <a:p>
            <a:pPr marL="462458" lvl="1" defTabSz="924916">
              <a:defRPr/>
            </a:pPr>
            <a:endParaRPr lang="en-US" dirty="0">
              <a:solidFill>
                <a:srgbClr val="223F82"/>
              </a:solidFill>
            </a:endParaRPr>
          </a:p>
          <a:p>
            <a:pPr defTabSz="924916">
              <a:defRPr/>
            </a:pPr>
            <a:endParaRPr lang="en-US" dirty="0">
              <a:solidFill>
                <a:prstClr val="black"/>
              </a:solidFill>
            </a:endParaRPr>
          </a:p>
          <a:p>
            <a:pPr lvl="1" algn="l"/>
            <a:endParaRPr lang="en-US" dirty="0">
              <a:solidFill>
                <a:srgbClr val="223F82"/>
              </a:solidFill>
            </a:endParaRPr>
          </a:p>
          <a:p>
            <a:pPr lvl="1" algn="l"/>
            <a:endParaRPr lang="en-US" dirty="0">
              <a:solidFill>
                <a:srgbClr val="223F82"/>
              </a:solidFill>
            </a:endParaRPr>
          </a:p>
          <a:p>
            <a:pPr lvl="1" algn="l"/>
            <a:endParaRPr lang="en-US" dirty="0">
              <a:solidFill>
                <a:srgbClr val="223F82"/>
              </a:solidFill>
            </a:endParaRPr>
          </a:p>
          <a:p>
            <a:pPr lvl="1" algn="l"/>
            <a:endParaRPr lang="en-US" dirty="0">
              <a:solidFill>
                <a:srgbClr val="223F82"/>
              </a:solidFill>
            </a:endParaRP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7E0184-857A-4B22-A443-536638B0D6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08601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2458" lvl="1" defTabSz="924916">
              <a:defRPr/>
            </a:pPr>
            <a:endParaRPr lang="en-US" dirty="0">
              <a:solidFill>
                <a:srgbClr val="223F82"/>
              </a:solidFill>
            </a:endParaRPr>
          </a:p>
          <a:p>
            <a:pPr marL="462458" lvl="1" defTabSz="924916">
              <a:defRPr/>
            </a:pPr>
            <a:endParaRPr lang="en-US" dirty="0">
              <a:solidFill>
                <a:srgbClr val="223F82"/>
              </a:solidFill>
            </a:endParaRPr>
          </a:p>
          <a:p>
            <a:pPr defTabSz="924916">
              <a:defRPr/>
            </a:pPr>
            <a:endParaRPr lang="en-US" dirty="0">
              <a:solidFill>
                <a:prstClr val="black"/>
              </a:solidFill>
            </a:endParaRPr>
          </a:p>
          <a:p>
            <a:pPr lvl="1" algn="l"/>
            <a:endParaRPr lang="en-US" dirty="0">
              <a:solidFill>
                <a:srgbClr val="223F82"/>
              </a:solidFill>
            </a:endParaRPr>
          </a:p>
          <a:p>
            <a:pPr lvl="1" algn="l"/>
            <a:endParaRPr lang="en-US" dirty="0">
              <a:solidFill>
                <a:srgbClr val="223F82"/>
              </a:solidFill>
            </a:endParaRPr>
          </a:p>
          <a:p>
            <a:pPr lvl="1" algn="l"/>
            <a:endParaRPr lang="en-US" dirty="0">
              <a:solidFill>
                <a:srgbClr val="223F82"/>
              </a:solidFill>
            </a:endParaRPr>
          </a:p>
          <a:p>
            <a:pPr lvl="1" algn="l"/>
            <a:endParaRPr lang="en-US" dirty="0">
              <a:solidFill>
                <a:srgbClr val="223F82"/>
              </a:solidFill>
            </a:endParaRP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7E0184-857A-4B22-A443-536638B0D6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08601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2458" lvl="1" defTabSz="924916">
              <a:defRPr/>
            </a:pPr>
            <a:endParaRPr lang="en-US" dirty="0">
              <a:solidFill>
                <a:srgbClr val="223F82"/>
              </a:solidFill>
            </a:endParaRPr>
          </a:p>
          <a:p>
            <a:pPr marL="462458" lvl="1" defTabSz="924916">
              <a:defRPr/>
            </a:pPr>
            <a:endParaRPr lang="en-US" dirty="0">
              <a:solidFill>
                <a:srgbClr val="223F82"/>
              </a:solidFill>
            </a:endParaRPr>
          </a:p>
          <a:p>
            <a:pPr defTabSz="924916">
              <a:defRPr/>
            </a:pPr>
            <a:endParaRPr lang="en-US" dirty="0">
              <a:solidFill>
                <a:prstClr val="black"/>
              </a:solidFill>
            </a:endParaRPr>
          </a:p>
          <a:p>
            <a:pPr lvl="1" algn="l"/>
            <a:endParaRPr lang="en-US" dirty="0">
              <a:solidFill>
                <a:srgbClr val="223F82"/>
              </a:solidFill>
            </a:endParaRPr>
          </a:p>
          <a:p>
            <a:pPr lvl="1" algn="l"/>
            <a:endParaRPr lang="en-US" dirty="0">
              <a:solidFill>
                <a:srgbClr val="223F82"/>
              </a:solidFill>
            </a:endParaRPr>
          </a:p>
          <a:p>
            <a:pPr lvl="1" algn="l"/>
            <a:endParaRPr lang="en-US" dirty="0">
              <a:solidFill>
                <a:srgbClr val="223F82"/>
              </a:solidFill>
            </a:endParaRPr>
          </a:p>
          <a:p>
            <a:pPr lvl="1" algn="l"/>
            <a:endParaRPr lang="en-US" dirty="0">
              <a:solidFill>
                <a:srgbClr val="223F82"/>
              </a:solidFill>
            </a:endParaRP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7E0184-857A-4B22-A443-536638B0D6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08601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br>
              <a:rPr lang="en-US" dirty="0"/>
            </a:br>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7E0184-857A-4B22-A443-536638B0D6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71997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br>
              <a:rPr lang="en-US" dirty="0"/>
            </a:br>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7E0184-857A-4B22-A443-536638B0D6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7199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i="1"/>
              <a:t>#2 Script Title Slide: </a:t>
            </a:r>
            <a:endParaRPr lang="en-US"/>
          </a:p>
          <a:p>
            <a:pPr>
              <a:defRPr/>
            </a:pPr>
            <a:endParaRPr lang="en-US" b="1" i="1"/>
          </a:p>
          <a:p>
            <a:pPr>
              <a:defRP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A0FA1-ADE9-0647-BE3D-7CA3179F4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05739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br>
              <a:rPr lang="en-US" dirty="0"/>
            </a:br>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7E0184-857A-4B22-A443-536638B0D6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79157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br>
              <a:rPr lang="en-US" dirty="0"/>
            </a:br>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7E0184-857A-4B22-A443-536638B0D6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27885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7E0184-857A-4B22-A443-536638B0D6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4551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7E0184-857A-4B22-A443-536638B0D6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70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dirty="0"/>
              <a:t>Thank you Sam and Jonathan. As we move to questions and answers time, I want to point out one more resource and that is the National Safety Council, which has a number of resources available including a </a:t>
            </a:r>
            <a:r>
              <a:rPr lang="en-US" sz="1800" u="sng" dirty="0">
                <a:solidFill>
                  <a:srgbClr val="0563C1"/>
                </a:solidFill>
                <a:effectLst/>
                <a:latin typeface="Arial" panose="020B0604020202020204" pitchFamily="34" charset="0"/>
                <a:ea typeface="Calibri" panose="020F0502020204030204" pitchFamily="34" charset="0"/>
                <a:hlinkClick r:id="rId3"/>
              </a:rPr>
              <a:t>Substance use cost calculator</a:t>
            </a:r>
            <a:r>
              <a:rPr lang="en-US" sz="1800" dirty="0">
                <a:effectLst/>
                <a:latin typeface="Arial" panose="020B0604020202020204" pitchFamily="34" charset="0"/>
                <a:ea typeface="Calibri" panose="020F0502020204030204" pitchFamily="34" charset="0"/>
              </a:rPr>
              <a:t> and a </a:t>
            </a:r>
            <a:r>
              <a:rPr lang="en-US" sz="1800" u="sng" dirty="0">
                <a:solidFill>
                  <a:srgbClr val="0563C1"/>
                </a:solidFill>
                <a:effectLst/>
                <a:latin typeface="Arial" panose="020B0604020202020204" pitchFamily="34" charset="0"/>
                <a:ea typeface="Calibri" panose="020F0502020204030204" pitchFamily="34" charset="0"/>
                <a:hlinkClick r:id="rId4"/>
              </a:rPr>
              <a:t>Mental Health cost calculator</a:t>
            </a:r>
            <a:r>
              <a:rPr lang="en-US" sz="1800" u="sng" dirty="0">
                <a:solidFill>
                  <a:srgbClr val="0563C1"/>
                </a:solidFill>
                <a:effectLst/>
                <a:latin typeface="Arial" panose="020B0604020202020204" pitchFamily="34" charset="0"/>
                <a:ea typeface="Calibri" panose="020F0502020204030204" pitchFamily="34" charset="0"/>
              </a:rPr>
              <a:t>. </a:t>
            </a:r>
            <a:r>
              <a:rPr lang="en-US" sz="1800" dirty="0">
                <a:effectLst/>
                <a:latin typeface="Arial" panose="020B0604020202020204" pitchFamily="34" charset="0"/>
                <a:ea typeface="Calibri" panose="020F0502020204030204" pitchFamily="34" charset="0"/>
              </a:rPr>
              <a:t>Tara Leystra from the National Safety Council is on our call today. Tara, if you could pop these links into the chat, we can be sure to share them to our audience.  We hope to have the NSC join us as guest speakers at a future webinar. </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342BB8-3F7E-4150-BE07-912221E53E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218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342BB8-3F7E-4150-BE07-912221E53E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62891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program is coming to you from the Office of Workforce Investment, where our grants focused on opioids and substance use disorder are largely within the category of National Dislocated Worker Grants. Our Opioid-related resources and events are posted in our Community of Practice which can be found at dwg.workforceGPS.org. </a:t>
            </a:r>
          </a:p>
          <a:p>
            <a:r>
              <a:rPr lang="en-US" dirty="0"/>
              <a:t>Register for the Community of Practice website to stay up to date on future events.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342BB8-3F7E-4150-BE07-912221E53E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80436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Calibri" panose="020F0502020204030204" pitchFamily="34" charset="0"/>
              </a:rPr>
              <a:t>Please make a note of upcoming webinar in our series on opioid-related topics. On August 11, we will host guest speakers from Ohio to walk through their Training Toolkit for Workforce Professionals for Serving Individuals with Substance Use Disorder.  To register, you will want to join our </a:t>
            </a:r>
            <a:r>
              <a:rPr lang="en-US" sz="1200" dirty="0" err="1">
                <a:effectLst/>
                <a:latin typeface="Arial" panose="020B0604020202020204" pitchFamily="34" charset="0"/>
                <a:ea typeface="Calibri" panose="020F0502020204030204" pitchFamily="34" charset="0"/>
              </a:rPr>
              <a:t>workforceGPS</a:t>
            </a:r>
            <a:r>
              <a:rPr lang="en-US" sz="1200" dirty="0">
                <a:effectLst/>
                <a:latin typeface="Arial" panose="020B0604020202020204" pitchFamily="34" charset="0"/>
                <a:ea typeface="Calibri" panose="020F0502020204030204" pitchFamily="34" charset="0"/>
              </a:rPr>
              <a:t> National Dislocated Worker Grant Community of Practice. At workforcegps.org</a:t>
            </a:r>
          </a:p>
          <a:p>
            <a:endParaRPr lang="en-US" sz="1200" dirty="0">
              <a:effectLst/>
              <a:latin typeface="Arial" panose="020B0604020202020204" pitchFamily="34" charset="0"/>
              <a:ea typeface="Calibri" panose="020F0502020204030204" pitchFamily="34" charset="0"/>
            </a:endParaRPr>
          </a:p>
          <a:p>
            <a:r>
              <a:rPr lang="en-US" sz="1200" dirty="0">
                <a:effectLst/>
                <a:latin typeface="Arial" panose="020B0604020202020204" pitchFamily="34" charset="0"/>
                <a:ea typeface="Calibri" panose="020F0502020204030204" pitchFamily="34" charset="0"/>
              </a:rPr>
              <a:t>We know there are many agencies working in this space, and we are looking future topics for the fall. </a:t>
            </a:r>
            <a:endParaRPr lang="en-US" sz="1200" dirty="0">
              <a:effectLst/>
              <a:latin typeface="Arial" panose="020B0604020202020204" pitchFamily="34" charset="0"/>
            </a:endParaRPr>
          </a:p>
          <a:p>
            <a:r>
              <a:rPr lang="en-US" sz="1200" dirty="0">
                <a:effectLst/>
                <a:latin typeface="Arial" panose="020B0604020202020204" pitchFamily="34" charset="0"/>
              </a:rPr>
              <a:t>With that, I want to thank you all for coming today, and for all that you do to assist American businesses, workers, and job seekers and in particular, individuals in recovery.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342BB8-3F7E-4150-BE07-912221E53E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90900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342BB8-3F7E-4150-BE07-912221E53E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33258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342BB8-3F7E-4150-BE07-912221E53E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180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for presentation:</a:t>
            </a:r>
          </a:p>
          <a:p>
            <a:r>
              <a:rPr lang="en-US" dirty="0"/>
              <a:t>FPAC developed mental health first aid training for their frontline staff, more than 90% of their staff have completed the training</a:t>
            </a:r>
          </a:p>
          <a:p>
            <a:r>
              <a:rPr lang="en-US" dirty="0"/>
              <a:t>FNS- SNAP and WIC are examples of food support services that can be critical to rural health</a:t>
            </a:r>
          </a:p>
          <a:p>
            <a:r>
              <a:rPr lang="en-US" dirty="0"/>
              <a:t>Deputy Secretary- personally very interested in supporting rural mental health and reducing Farm Stress, it was a big priority for her when she was in Virginia too.</a:t>
            </a:r>
          </a:p>
          <a:p>
            <a:r>
              <a:rPr lang="en-US" dirty="0"/>
              <a:t>Economic Research Service- They do research on all kinds of things like the effectiveness of RD programs and the recruitment and retention of rural health providers</a:t>
            </a:r>
          </a:p>
          <a:p>
            <a:r>
              <a:rPr lang="en-US" dirty="0"/>
              <a:t>National Institute of Food and Agriculture fund the Farm and ranch Stress Assistance Networks which provides mental health support for farmers through grants to regional agencies, and 4-H which provides a lot of supports for youth through grants</a:t>
            </a:r>
          </a:p>
          <a:p>
            <a:r>
              <a:rPr lang="en-US" dirty="0"/>
              <a:t>Rural Development buys and builds things, everything from hospitals, training, utilities, businesses, </a:t>
            </a:r>
            <a:r>
              <a:rPr lang="en-US"/>
              <a:t>and housing</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A0FA1-ADE9-0647-BE3D-7CA3179F4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7611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Zooming in on Rural Development</a:t>
            </a:r>
          </a:p>
          <a:p>
            <a:r>
              <a:rPr lang="en-US" dirty="0"/>
              <a:t>RBCS can fund private healthcare providers and supports, healthcare cooperatives, and healthcare services or education like in the Delta Region</a:t>
            </a:r>
          </a:p>
          <a:p>
            <a:r>
              <a:rPr lang="en-US" dirty="0"/>
              <a:t>RUS can fund utilities like water and waste treatment for non-profits or government entities, broadband infrastructure at a retail or community level and can fund telemedicine, and energy like utility supports for renewable energy and energy efficiency through the Rural Energy Savings Program.</a:t>
            </a:r>
          </a:p>
          <a:p>
            <a:r>
              <a:rPr lang="en-US" dirty="0"/>
              <a:t>RHS- can fund housing such as for the healthcare workforce or other important parts of the community, community facilities can fund non profit or government run healthcare facilities, and ERHC had broad authority for healthcare and food support, but is only in the American Rescue Plan</a:t>
            </a:r>
          </a:p>
          <a:p>
            <a:r>
              <a:rPr lang="en-US" dirty="0"/>
              <a:t>Innovation Center- home to three divisions, data, regs, and strategic engagement, the Rural Health Liaison is located here.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A0FA1-ADE9-0647-BE3D-7CA3179F4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240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our programs are operated out of our state offices (click on picture to get to the state offices)</a:t>
            </a:r>
          </a:p>
          <a:p>
            <a:r>
              <a:rPr lang="en-US" dirty="0"/>
              <a:t>Open funding announcements linked here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A0FA1-ADE9-0647-BE3D-7CA3179F4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0500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F9B579-0639-4468-B2BF-A84DF9EFEA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6702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Vision: A place where kids choose to stay and people choose to spend a lifetime.</a:t>
            </a:r>
          </a:p>
          <a:p>
            <a:r>
              <a:rPr lang="en-US" b="0" i="0" u="none" strike="noStrike" dirty="0">
                <a:solidFill>
                  <a:srgbClr val="FFFFFF"/>
                </a:solidFill>
                <a:effectLst/>
                <a:latin typeface="Arial" panose="020B0604020202020204" pitchFamily="34" charset="0"/>
              </a:rPr>
              <a:t>America’s rural places successfully leverage economic recovery resources, improve social, economic and health outcomes and build lasting public, private and philanthropic relationships</a:t>
            </a:r>
            <a:endParaRPr lang="en-US" dirty="0"/>
          </a:p>
          <a:p>
            <a:r>
              <a:rPr lang="en-US" dirty="0"/>
              <a:t>How: Both a local, place-based support and a broader, whole-of-government approach. </a:t>
            </a:r>
          </a:p>
          <a:p>
            <a:pPr marL="171450" indent="-171450">
              <a:buFont typeface="Arial" panose="020B0604020202020204" pitchFamily="34" charset="0"/>
              <a:buChar char="•"/>
            </a:pPr>
            <a:r>
              <a:rPr lang="en-US" dirty="0"/>
              <a:t>Navigating resources: both specific driver for a town or community and easier access through federal collaboration</a:t>
            </a:r>
          </a:p>
          <a:p>
            <a:pPr marL="171450" indent="-171450">
              <a:buFont typeface="Arial" panose="020B0604020202020204" pitchFamily="34" charset="0"/>
              <a:buChar char="•"/>
            </a:pPr>
            <a:r>
              <a:rPr lang="en-US" dirty="0"/>
              <a:t>Leveraging partnerships: NETWORK, convening local partners, shared local success stories, federal programs building on each other (</a:t>
            </a:r>
            <a:r>
              <a:rPr lang="en-US" dirty="0" err="1"/>
              <a:t>ie</a:t>
            </a:r>
            <a:r>
              <a:rPr lang="en-US" dirty="0"/>
              <a:t> match requirement)</a:t>
            </a:r>
          </a:p>
          <a:p>
            <a:pPr marL="171450" indent="-171450">
              <a:buFont typeface="Arial" panose="020B0604020202020204" pitchFamily="34" charset="0"/>
              <a:buChar char="•"/>
            </a:pPr>
            <a:r>
              <a:rPr lang="en-US" dirty="0"/>
              <a:t>Long-term capacity: building experience locally for bigger and bigger investments; building experience collaborating and literacy of rural investments beyond own agency/department </a:t>
            </a:r>
          </a:p>
          <a:p>
            <a:endParaRPr lang="en-US" dirty="0"/>
          </a:p>
          <a:p>
            <a:r>
              <a:rPr lang="en-US" dirty="0"/>
              <a:t>Big goal: Steps build upon each other: building relationships through resource navigation, growing partnerships between local and regional stakeholders are foundational steps toward improving social and economic opportunity for all people and places. </a:t>
            </a:r>
            <a:r>
              <a:rPr lang="en-US"/>
              <a:t>By building capacity, we are investing in rural voices to directly participate in strategic discussions where the vision for community prosperity is formed and community priorities, goals, and objectives are identified.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6AE8A-B657-4EBF-BD77-B2B392239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4398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7.jpe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Master" Target="../slideMasters/slideMaster9.xml"/><Relationship Id="rId4" Type="http://schemas.openxmlformats.org/officeDocument/2006/relationships/image" Target="../media/image83.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4.jpe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1.jpe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2.png"/><Relationship Id="rId1" Type="http://schemas.openxmlformats.org/officeDocument/2006/relationships/slideMaster" Target="../slideMasters/slideMaster9.xml"/><Relationship Id="rId4" Type="http://schemas.openxmlformats.org/officeDocument/2006/relationships/image" Target="../media/image83.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6.jpe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2.png"/><Relationship Id="rId1" Type="http://schemas.openxmlformats.org/officeDocument/2006/relationships/slideMaster" Target="../slideMasters/slideMaster9.xml"/><Relationship Id="rId4" Type="http://schemas.openxmlformats.org/officeDocument/2006/relationships/image" Target="../media/image83.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8.jpeg"/><Relationship Id="rId1" Type="http://schemas.openxmlformats.org/officeDocument/2006/relationships/slideMaster" Target="../slideMasters/slideMaster9.xml"/><Relationship Id="rId4" Type="http://schemas.openxmlformats.org/officeDocument/2006/relationships/image" Target="../media/image83.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8.jpeg"/><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Master" Target="../slideMasters/slideMaster10.xml"/><Relationship Id="rId4" Type="http://schemas.openxmlformats.org/officeDocument/2006/relationships/image" Target="../media/image68.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1.jpeg"/><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67.png"/><Relationship Id="rId1" Type="http://schemas.openxmlformats.org/officeDocument/2006/relationships/slideMaster" Target="../slideMasters/slideMaster10.xml"/><Relationship Id="rId4" Type="http://schemas.openxmlformats.org/officeDocument/2006/relationships/image" Target="../media/image68.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3.jpeg"/><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67.png"/><Relationship Id="rId1" Type="http://schemas.openxmlformats.org/officeDocument/2006/relationships/slideMaster" Target="../slideMasters/slideMaster10.xml"/><Relationship Id="rId4" Type="http://schemas.openxmlformats.org/officeDocument/2006/relationships/image" Target="../media/image68.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9.jpeg"/><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Master" Target="../slideMasters/slideMaster10.xml"/><Relationship Id="rId4" Type="http://schemas.openxmlformats.org/officeDocument/2006/relationships/image" Target="../media/image68.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7.jpeg"/><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Master" Target="../slideMasters/slideMaster10.xml"/><Relationship Id="rId4" Type="http://schemas.openxmlformats.org/officeDocument/2006/relationships/image" Target="../media/image83.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4.jpeg"/><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1.jpeg"/><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2.png"/><Relationship Id="rId1" Type="http://schemas.openxmlformats.org/officeDocument/2006/relationships/slideMaster" Target="../slideMasters/slideMaster10.xml"/><Relationship Id="rId4" Type="http://schemas.openxmlformats.org/officeDocument/2006/relationships/image" Target="../media/image8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6.jpeg"/><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2.png"/><Relationship Id="rId1" Type="http://schemas.openxmlformats.org/officeDocument/2006/relationships/slideMaster" Target="../slideMasters/slideMaster10.xml"/><Relationship Id="rId4" Type="http://schemas.openxmlformats.org/officeDocument/2006/relationships/image" Target="../media/image83.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8.jpeg"/><Relationship Id="rId1" Type="http://schemas.openxmlformats.org/officeDocument/2006/relationships/slideMaster" Target="../slideMasters/slideMaster10.xml"/><Relationship Id="rId4" Type="http://schemas.openxmlformats.org/officeDocument/2006/relationships/image" Target="../media/image83.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8.jpeg"/><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9.svg"/></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2.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2.svg"/><Relationship Id="rId7"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slideMaster" Target="../slideMasters/slideMaster4.xml"/><Relationship Id="rId6" Type="http://schemas.openxmlformats.org/officeDocument/2006/relationships/image" Target="../media/image1.emf"/><Relationship Id="rId5" Type="http://schemas.openxmlformats.org/officeDocument/2006/relationships/image" Target="../media/image34.svg"/><Relationship Id="rId4" Type="http://schemas.openxmlformats.org/officeDocument/2006/relationships/image" Target="../media/image3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1.emf"/><Relationship Id="rId5" Type="http://schemas.openxmlformats.org/officeDocument/2006/relationships/image" Target="../media/image6.pn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 Id="rId4" Type="http://schemas.openxmlformats.org/officeDocument/2006/relationships/image" Target="../media/image9.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7.xml"/><Relationship Id="rId5" Type="http://schemas.openxmlformats.org/officeDocument/2006/relationships/image" Target="../media/image42.svg"/><Relationship Id="rId4" Type="http://schemas.openxmlformats.org/officeDocument/2006/relationships/image" Target="../media/image4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3.png"/><Relationship Id="rId1" Type="http://schemas.openxmlformats.org/officeDocument/2006/relationships/slideMaster" Target="../slideMasters/slideMaster7.xml"/><Relationship Id="rId5" Type="http://schemas.openxmlformats.org/officeDocument/2006/relationships/image" Target="../media/image44.svg"/><Relationship Id="rId4" Type="http://schemas.openxmlformats.org/officeDocument/2006/relationships/image" Target="../media/image4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5.jpeg"/><Relationship Id="rId1" Type="http://schemas.openxmlformats.org/officeDocument/2006/relationships/slideMaster" Target="../slideMasters/slideMaster7.xml"/><Relationship Id="rId5" Type="http://schemas.openxmlformats.org/officeDocument/2006/relationships/image" Target="../media/image42.svg"/><Relationship Id="rId4" Type="http://schemas.openxmlformats.org/officeDocument/2006/relationships/image" Target="../media/image4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6.jpeg"/><Relationship Id="rId1" Type="http://schemas.openxmlformats.org/officeDocument/2006/relationships/slideMaster" Target="../slideMasters/slideMaster7.xml"/><Relationship Id="rId5" Type="http://schemas.openxmlformats.org/officeDocument/2006/relationships/image" Target="../media/image42.svg"/><Relationship Id="rId4" Type="http://schemas.openxmlformats.org/officeDocument/2006/relationships/image" Target="../media/image41.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7.jpeg"/><Relationship Id="rId1" Type="http://schemas.openxmlformats.org/officeDocument/2006/relationships/slideMaster" Target="../slideMasters/slideMaster7.xml"/><Relationship Id="rId5" Type="http://schemas.openxmlformats.org/officeDocument/2006/relationships/image" Target="../media/image42.svg"/><Relationship Id="rId4" Type="http://schemas.openxmlformats.org/officeDocument/2006/relationships/image" Target="../media/image41.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8.jpeg"/><Relationship Id="rId1" Type="http://schemas.openxmlformats.org/officeDocument/2006/relationships/slideMaster" Target="../slideMasters/slideMaster7.xml"/><Relationship Id="rId5" Type="http://schemas.openxmlformats.org/officeDocument/2006/relationships/image" Target="../media/image44.svg"/><Relationship Id="rId4" Type="http://schemas.openxmlformats.org/officeDocument/2006/relationships/image" Target="../media/image4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7.xml"/><Relationship Id="rId4" Type="http://schemas.openxmlformats.org/officeDocument/2006/relationships/image" Target="../media/image42.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7.xml"/><Relationship Id="rId4" Type="http://schemas.openxmlformats.org/officeDocument/2006/relationships/image" Target="../media/image51.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7.xml"/><Relationship Id="rId4" Type="http://schemas.openxmlformats.org/officeDocument/2006/relationships/image" Target="../media/image54.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7.xml"/><Relationship Id="rId4" Type="http://schemas.openxmlformats.org/officeDocument/2006/relationships/image" Target="../media/image54.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7.xml"/><Relationship Id="rId4" Type="http://schemas.openxmlformats.org/officeDocument/2006/relationships/image" Target="../media/image54.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9.png"/><Relationship Id="rId1" Type="http://schemas.openxmlformats.org/officeDocument/2006/relationships/slideMaster" Target="../slideMasters/slideMaster7.xml"/><Relationship Id="rId4" Type="http://schemas.openxmlformats.org/officeDocument/2006/relationships/image" Target="../media/image51.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5.png"/><Relationship Id="rId1" Type="http://schemas.openxmlformats.org/officeDocument/2006/relationships/slideMaster" Target="../slideMasters/slideMaster7.xml"/><Relationship Id="rId4" Type="http://schemas.openxmlformats.org/officeDocument/2006/relationships/image" Target="../media/image51.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6.png"/><Relationship Id="rId1" Type="http://schemas.openxmlformats.org/officeDocument/2006/relationships/slideMaster" Target="../slideMasters/slideMaster7.xml"/><Relationship Id="rId4" Type="http://schemas.openxmlformats.org/officeDocument/2006/relationships/image" Target="../media/image51.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7.png"/><Relationship Id="rId1" Type="http://schemas.openxmlformats.org/officeDocument/2006/relationships/slideMaster" Target="../slideMasters/slideMaster7.xml"/><Relationship Id="rId4" Type="http://schemas.openxmlformats.org/officeDocument/2006/relationships/image" Target="../media/image51.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8.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Master" Target="../slideMasters/slideMaster7.xml"/><Relationship Id="rId5" Type="http://schemas.openxmlformats.org/officeDocument/2006/relationships/image" Target="../media/image51.svg"/><Relationship Id="rId4" Type="http://schemas.openxmlformats.org/officeDocument/2006/relationships/image" Target="../media/image50.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1.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2.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8.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Master" Target="../slideMasters/slideMaster9.xml"/><Relationship Id="rId4" Type="http://schemas.openxmlformats.org/officeDocument/2006/relationships/image" Target="../media/image68.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9.jpe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1.jpe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67.png"/><Relationship Id="rId1" Type="http://schemas.openxmlformats.org/officeDocument/2006/relationships/slideMaster" Target="../slideMasters/slideMaster9.xml"/><Relationship Id="rId4" Type="http://schemas.openxmlformats.org/officeDocument/2006/relationships/image" Target="../media/image68.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3.jpe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67.png"/><Relationship Id="rId1" Type="http://schemas.openxmlformats.org/officeDocument/2006/relationships/slideMaster" Target="../slideMasters/slideMaster9.xml"/><Relationship Id="rId4" Type="http://schemas.openxmlformats.org/officeDocument/2006/relationships/image" Target="../media/image68.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Master" Target="../slideMasters/slideMaster9.xml"/><Relationship Id="rId4" Type="http://schemas.openxmlformats.org/officeDocument/2006/relationships/image" Target="../media/image68.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F3F4F4"/>
        </a:solidFill>
        <a:effectLst/>
      </p:bgPr>
    </p:bg>
    <p:spTree>
      <p:nvGrpSpPr>
        <p:cNvPr id="1" name=""/>
        <p:cNvGrpSpPr/>
        <p:nvPr/>
      </p:nvGrpSpPr>
      <p:grpSpPr>
        <a:xfrm>
          <a:off x="0" y="0"/>
          <a:ext cx="0" cy="0"/>
          <a:chOff x="0" y="0"/>
          <a:chExt cx="0" cy="0"/>
        </a:xfrm>
      </p:grpSpPr>
      <p:pic>
        <p:nvPicPr>
          <p:cNvPr id="22" name="Left Side Embellishment">
            <a:extLst>
              <a:ext uri="{FF2B5EF4-FFF2-40B4-BE49-F238E27FC236}">
                <a16:creationId xmlns:a16="http://schemas.microsoft.com/office/drawing/2014/main" id="{53B45ABE-9C34-43C8-AC5A-5BAE3A5ECB0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6210300" cy="6858000"/>
          </a:xfrm>
          <a:prstGeom prst="rect">
            <a:avLst/>
          </a:prstGeom>
        </p:spPr>
      </p:pic>
      <p:sp>
        <p:nvSpPr>
          <p:cNvPr id="2" name="Presentation Title">
            <a:extLst>
              <a:ext uri="{FF2B5EF4-FFF2-40B4-BE49-F238E27FC236}">
                <a16:creationId xmlns:a16="http://schemas.microsoft.com/office/drawing/2014/main" id="{DAE136CE-2099-43E6-A78F-37528C2B1CF3}"/>
              </a:ext>
            </a:extLst>
          </p:cNvPr>
          <p:cNvSpPr>
            <a:spLocks noGrp="1"/>
          </p:cNvSpPr>
          <p:nvPr>
            <p:ph type="ctrTitle" hasCustomPrompt="1"/>
          </p:nvPr>
        </p:nvSpPr>
        <p:spPr>
          <a:xfrm>
            <a:off x="5494430" y="2313782"/>
            <a:ext cx="6217920" cy="2230436"/>
          </a:xfrm>
        </p:spPr>
        <p:txBody>
          <a:bodyPr lIns="91440" anchor="ctr">
            <a:normAutofit/>
          </a:bodyPr>
          <a:lstStyle>
            <a:lvl1pPr algn="l">
              <a:defRPr sz="4800" b="1">
                <a:solidFill>
                  <a:schemeClr val="accent2"/>
                </a:solidFill>
                <a:latin typeface="+mn-lt"/>
              </a:defRPr>
            </a:lvl1pPr>
          </a:lstStyle>
          <a:p>
            <a:r>
              <a:rPr lang="en-US" dirty="0"/>
              <a:t>Click to add Title</a:t>
            </a:r>
          </a:p>
        </p:txBody>
      </p:sp>
      <p:sp>
        <p:nvSpPr>
          <p:cNvPr id="3" name="Presentation Subtitle">
            <a:extLst>
              <a:ext uri="{FF2B5EF4-FFF2-40B4-BE49-F238E27FC236}">
                <a16:creationId xmlns:a16="http://schemas.microsoft.com/office/drawing/2014/main" id="{C25573A4-A9C4-47F0-9576-FF873A4291CD}"/>
              </a:ext>
            </a:extLst>
          </p:cNvPr>
          <p:cNvSpPr>
            <a:spLocks noGrp="1"/>
          </p:cNvSpPr>
          <p:nvPr>
            <p:ph type="subTitle" idx="1" hasCustomPrompt="1"/>
          </p:nvPr>
        </p:nvSpPr>
        <p:spPr>
          <a:xfrm>
            <a:off x="5494430" y="4673599"/>
            <a:ext cx="6217920" cy="1135061"/>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4" name="Event Date">
            <a:extLst>
              <a:ext uri="{FF2B5EF4-FFF2-40B4-BE49-F238E27FC236}">
                <a16:creationId xmlns:a16="http://schemas.microsoft.com/office/drawing/2014/main" id="{A87BC8D1-B522-491F-805B-FA6690AC2AF6}"/>
              </a:ext>
            </a:extLst>
          </p:cNvPr>
          <p:cNvSpPr>
            <a:spLocks noGrp="1"/>
          </p:cNvSpPr>
          <p:nvPr>
            <p:ph type="dt" sz="half" idx="10"/>
          </p:nvPr>
        </p:nvSpPr>
        <p:spPr>
          <a:xfrm>
            <a:off x="1908175" y="5833156"/>
            <a:ext cx="2743200" cy="365125"/>
          </a:xfrm>
          <a:prstGeom prst="rect">
            <a:avLst/>
          </a:prstGeom>
        </p:spPr>
        <p:txBody>
          <a:bodyPr/>
          <a:lstStyle>
            <a:lvl1pPr algn="ctr">
              <a:defRPr sz="2000">
                <a:solidFill>
                  <a:schemeClr val="bg1"/>
                </a:solidFill>
              </a:defRPr>
            </a:lvl1pPr>
          </a:lstStyle>
          <a:p>
            <a:r>
              <a:rPr lang="en-US" dirty="0"/>
              <a:t>Month XX, 20XX</a:t>
            </a:r>
          </a:p>
        </p:txBody>
      </p:sp>
      <p:grpSp>
        <p:nvGrpSpPr>
          <p:cNvPr id="28" name="DOL-ETA Branding">
            <a:extLst>
              <a:ext uri="{FF2B5EF4-FFF2-40B4-BE49-F238E27FC236}">
                <a16:creationId xmlns:a16="http://schemas.microsoft.com/office/drawing/2014/main" id="{725FB689-92DD-491D-8462-FE0AA953385E}"/>
              </a:ext>
            </a:extLst>
          </p:cNvPr>
          <p:cNvGrpSpPr/>
          <p:nvPr userDrawn="1"/>
        </p:nvGrpSpPr>
        <p:grpSpPr>
          <a:xfrm>
            <a:off x="1360737" y="123825"/>
            <a:ext cx="3899036" cy="755650"/>
            <a:chOff x="1595394" y="293690"/>
            <a:chExt cx="3899036" cy="755650"/>
          </a:xfrm>
        </p:grpSpPr>
        <p:pic>
          <p:nvPicPr>
            <p:cNvPr id="25" name="DOL Seal" descr="Official seal of the United States Department of Labor">
              <a:extLst>
                <a:ext uri="{FF2B5EF4-FFF2-40B4-BE49-F238E27FC236}">
                  <a16:creationId xmlns:a16="http://schemas.microsoft.com/office/drawing/2014/main" id="{64621789-AD2B-43C2-B634-7CA4258C100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595394" y="293690"/>
              <a:ext cx="755650" cy="755650"/>
            </a:xfrm>
            <a:prstGeom prst="rect">
              <a:avLst/>
            </a:prstGeom>
          </p:spPr>
        </p:pic>
        <p:pic>
          <p:nvPicPr>
            <p:cNvPr id="27" name="ETA Tagline" descr="Employment and Training Administration, United States Department of Labor">
              <a:extLst>
                <a:ext uri="{FF2B5EF4-FFF2-40B4-BE49-F238E27FC236}">
                  <a16:creationId xmlns:a16="http://schemas.microsoft.com/office/drawing/2014/main" id="{7EAC06E8-608B-4773-B811-5F426901123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63077" y="488047"/>
              <a:ext cx="3031353" cy="366936"/>
            </a:xfrm>
            <a:prstGeom prst="rect">
              <a:avLst/>
            </a:prstGeom>
          </p:spPr>
        </p:pic>
      </p:grpSp>
      <p:pic>
        <p:nvPicPr>
          <p:cNvPr id="10" name="WFGPS Logo" descr="Logo for WorkforceGPS: Navigate to Success">
            <a:extLst>
              <a:ext uri="{FF2B5EF4-FFF2-40B4-BE49-F238E27FC236}">
                <a16:creationId xmlns:a16="http://schemas.microsoft.com/office/drawing/2014/main" id="{A0EDBCB9-034B-4117-97B6-419BF0069DC5}"/>
              </a:ext>
            </a:extLst>
          </p:cNvPr>
          <p:cNvPicPr>
            <a:picLocks noChangeAspect="1"/>
          </p:cNvPicPr>
          <p:nvPr userDrawn="1"/>
        </p:nvPicPr>
        <p:blipFill>
          <a:blip r:embed="rId6"/>
          <a:stretch>
            <a:fillRect/>
          </a:stretch>
        </p:blipFill>
        <p:spPr>
          <a:xfrm>
            <a:off x="7729099" y="630377"/>
            <a:ext cx="3102164" cy="1053028"/>
          </a:xfrm>
          <a:prstGeom prst="rect">
            <a:avLst/>
          </a:prstGeom>
        </p:spPr>
      </p:pic>
      <p:sp>
        <p:nvSpPr>
          <p:cNvPr id="24" name="Date Shadow">
            <a:extLst>
              <a:ext uri="{FF2B5EF4-FFF2-40B4-BE49-F238E27FC236}">
                <a16:creationId xmlns:a16="http://schemas.microsoft.com/office/drawing/2014/main" id="{C56EDC1C-5B01-4E65-95EB-E2F2CD4F99AC}"/>
              </a:ext>
              <a:ext uri="{C183D7F6-B498-43B3-948B-1728B52AA6E4}">
                <adec:decorative xmlns:adec="http://schemas.microsoft.com/office/drawing/2017/decorative" val="1"/>
              </a:ext>
            </a:extLst>
          </p:cNvPr>
          <p:cNvSpPr/>
          <p:nvPr userDrawn="1"/>
        </p:nvSpPr>
        <p:spPr>
          <a:xfrm>
            <a:off x="878681" y="5675086"/>
            <a:ext cx="4802188" cy="681264"/>
          </a:xfrm>
          <a:prstGeom prst="trapezoid">
            <a:avLst>
              <a:gd name="adj" fmla="val 99801"/>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8431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Bottom Corner Embellishment">
            <a:extLst>
              <a:ext uri="{FF2B5EF4-FFF2-40B4-BE49-F238E27FC236}">
                <a16:creationId xmlns:a16="http://schemas.microsoft.com/office/drawing/2014/main" id="{68C2AF08-471A-4949-A6A1-F45470086C28}"/>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9" name="Freeform: Shape 8">
              <a:extLst>
                <a:ext uri="{FF2B5EF4-FFF2-40B4-BE49-F238E27FC236}">
                  <a16:creationId xmlns:a16="http://schemas.microsoft.com/office/drawing/2014/main" id="{62651369-C661-484B-9FE2-66661E4F996A}"/>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51440254-C3B0-4830-96AF-06C8926280B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Top Corner Embellishment">
            <a:extLst>
              <a:ext uri="{FF2B5EF4-FFF2-40B4-BE49-F238E27FC236}">
                <a16:creationId xmlns:a16="http://schemas.microsoft.com/office/drawing/2014/main" id="{F394876E-3573-4EC0-BB7C-70E02E14CF96}"/>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14" name="Freeform: Shape 13">
              <a:extLst>
                <a:ext uri="{FF2B5EF4-FFF2-40B4-BE49-F238E27FC236}">
                  <a16:creationId xmlns:a16="http://schemas.microsoft.com/office/drawing/2014/main" id="{6C822380-D571-4572-8696-087937615352}"/>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9BFD818E-234C-4B59-96E4-F4CDAA9252E6}"/>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E0E2A638-2009-43D7-805B-FB7628B42C76}"/>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1" name="WFGPS Logo">
            <a:extLst>
              <a:ext uri="{FF2B5EF4-FFF2-40B4-BE49-F238E27FC236}">
                <a16:creationId xmlns:a16="http://schemas.microsoft.com/office/drawing/2014/main" id="{F5E408F6-FF03-48E6-9C0B-999897EAEBA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622551" y="6284572"/>
            <a:ext cx="1389041" cy="471509"/>
          </a:xfrm>
          <a:prstGeom prst="rect">
            <a:avLst/>
          </a:prstGeom>
        </p:spPr>
      </p:pic>
      <p:pic>
        <p:nvPicPr>
          <p:cNvPr id="12" name="ETA Tagline">
            <a:extLst>
              <a:ext uri="{FF2B5EF4-FFF2-40B4-BE49-F238E27FC236}">
                <a16:creationId xmlns:a16="http://schemas.microsoft.com/office/drawing/2014/main" id="{77D38047-2F79-488F-8A42-8961AF100928}"/>
              </a:ext>
              <a:ext uri="{C183D7F6-B498-43B3-948B-1728B52AA6E4}">
                <adec:decorative xmlns:adec="http://schemas.microsoft.com/office/drawing/2017/decorative" val="1"/>
              </a:ext>
            </a:extLst>
          </p:cNvPr>
          <p:cNvPicPr>
            <a:picLocks noChangeAspect="1"/>
          </p:cNvPicPr>
          <p:nvPr userDrawn="1"/>
        </p:nvPicPr>
        <p:blipFill>
          <a:blip r:embed="rId3" cstate="hqprint">
            <a:alphaModFix amt="70000"/>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7" name="Slide Number">
            <a:extLst>
              <a:ext uri="{FF2B5EF4-FFF2-40B4-BE49-F238E27FC236}">
                <a16:creationId xmlns:a16="http://schemas.microsoft.com/office/drawing/2014/main" id="{B055653F-EAF2-4CBA-949A-2120180C1413}"/>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3CBBA5EA-DF9F-4637-9E25-488F955B71EE}"/>
              </a:ext>
            </a:extLst>
          </p:cNvPr>
          <p:cNvSpPr>
            <a:spLocks noGrp="1"/>
          </p:cNvSpPr>
          <p:nvPr>
            <p:ph type="title"/>
          </p:nvPr>
        </p:nvSpPr>
        <p:spPr>
          <a:xfrm>
            <a:off x="839788" y="457200"/>
            <a:ext cx="3932237" cy="2377440"/>
          </a:xfrm>
        </p:spPr>
        <p:txBody>
          <a:bodyPr anchor="b">
            <a:normAutofit/>
          </a:bodyPr>
          <a:lstStyle>
            <a:lvl1pPr>
              <a:defRPr sz="3600"/>
            </a:lvl1pPr>
          </a:lstStyle>
          <a:p>
            <a:r>
              <a:rPr lang="en-US" dirty="0"/>
              <a:t>Click to edit Master title style</a:t>
            </a:r>
          </a:p>
        </p:txBody>
      </p:sp>
      <p:sp>
        <p:nvSpPr>
          <p:cNvPr id="4" name="Subtitle Caption">
            <a:extLst>
              <a:ext uri="{FF2B5EF4-FFF2-40B4-BE49-F238E27FC236}">
                <a16:creationId xmlns:a16="http://schemas.microsoft.com/office/drawing/2014/main" id="{ACE185BF-D479-4469-B290-584318A7463F}"/>
              </a:ext>
            </a:extLst>
          </p:cNvPr>
          <p:cNvSpPr>
            <a:spLocks noGrp="1"/>
          </p:cNvSpPr>
          <p:nvPr>
            <p:ph type="body" sz="half" idx="2" hasCustomPrompt="1"/>
          </p:nvPr>
        </p:nvSpPr>
        <p:spPr>
          <a:xfrm>
            <a:off x="839788" y="3300730"/>
            <a:ext cx="3932237" cy="2560320"/>
          </a:xfrm>
          <a:solidFill>
            <a:srgbClr val="F3F4F4"/>
          </a:solidFill>
          <a:ln>
            <a:solidFill>
              <a:schemeClr val="accent4"/>
            </a:solidFill>
          </a:ln>
        </p:spPr>
        <p:txBody>
          <a:bodyPr lIns="182880" tIns="182880" rIns="182880" bIns="182880" anchor="ctr">
            <a:noAutofit/>
          </a:bodyPr>
          <a:lstStyle>
            <a:lvl1pPr marL="0" indent="0" algn="ctr">
              <a:buNone/>
              <a:defRPr sz="2000" i="1">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 / subtitle</a:t>
            </a:r>
          </a:p>
        </p:txBody>
      </p:sp>
      <p:sp>
        <p:nvSpPr>
          <p:cNvPr id="3" name="Picture Placeholder">
            <a:extLst>
              <a:ext uri="{FF2B5EF4-FFF2-40B4-BE49-F238E27FC236}">
                <a16:creationId xmlns:a16="http://schemas.microsoft.com/office/drawing/2014/main" id="{DABA74C2-14DB-422A-8954-B53A9CACED51}"/>
              </a:ext>
            </a:extLst>
          </p:cNvPr>
          <p:cNvSpPr>
            <a:spLocks noGrp="1"/>
          </p:cNvSpPr>
          <p:nvPr>
            <p:ph type="pic" idx="1" hasCustomPrompt="1"/>
          </p:nvPr>
        </p:nvSpPr>
        <p:spPr>
          <a:xfrm>
            <a:off x="5183188" y="457201"/>
            <a:ext cx="6172200" cy="5403850"/>
          </a:xfrm>
        </p:spPr>
        <p:txBody>
          <a:bodyPr anchor="ctr">
            <a:normAutofit/>
          </a:bodyPr>
          <a:lstStyle>
            <a:lvl1pPr marL="0" marR="0" indent="0" algn="ctr" defTabSz="914400" rtl="0" eaLnBrk="1" fontAlgn="auto" latinLnBrk="0" hangingPunct="1">
              <a:lnSpc>
                <a:spcPct val="95000"/>
              </a:lnSpc>
              <a:spcBef>
                <a:spcPts val="1800"/>
              </a:spcBef>
              <a:spcAft>
                <a:spcPts val="0"/>
              </a:spcAft>
              <a:buClr>
                <a:schemeClr val="accent2"/>
              </a:buClr>
              <a:buSzTx/>
              <a:buFont typeface="Wingdings 3" panose="05040102010807070707" pitchFamily="18" charset="2"/>
              <a:buNone/>
              <a:tabLst/>
              <a:defRPr sz="2000" i="1">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95000"/>
              </a:lnSpc>
              <a:spcBef>
                <a:spcPts val="1800"/>
              </a:spcBef>
              <a:spcAft>
                <a:spcPts val="0"/>
              </a:spcAft>
              <a:buClr>
                <a:schemeClr val="accent2"/>
              </a:buClr>
              <a:buSzTx/>
              <a:buFont typeface="Wingdings 3" panose="05040102010807070707" pitchFamily="18" charset="2"/>
              <a:buNone/>
              <a:tabLst/>
              <a:defRPr/>
            </a:pPr>
            <a:r>
              <a:rPr lang="en-US" dirty="0"/>
              <a:t>Click icon to add picture, or drag and drop from your files.</a:t>
            </a:r>
          </a:p>
        </p:txBody>
      </p:sp>
      <p:sp>
        <p:nvSpPr>
          <p:cNvPr id="6" name="Footer Placeholder">
            <a:extLst>
              <a:ext uri="{FF2B5EF4-FFF2-40B4-BE49-F238E27FC236}">
                <a16:creationId xmlns:a16="http://schemas.microsoft.com/office/drawing/2014/main" id="{9B6039DB-1CBA-4C01-87BE-4FAC63D5E19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9118735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A2167A-7491-3E48-8469-7D79EF10ACA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5500"/>
          <a:stretch/>
        </p:blipFill>
        <p:spPr>
          <a:xfrm>
            <a:off x="1422400" y="0"/>
            <a:ext cx="10769600" cy="6858000"/>
          </a:xfrm>
          <a:prstGeom prst="rect">
            <a:avLst/>
          </a:prstGeom>
        </p:spPr>
      </p:pic>
      <p:sp>
        <p:nvSpPr>
          <p:cNvPr id="6" name="Rectangle 5">
            <a:extLst>
              <a:ext uri="{FF2B5EF4-FFF2-40B4-BE49-F238E27FC236}">
                <a16:creationId xmlns:a16="http://schemas.microsoft.com/office/drawing/2014/main" id="{D178009E-F250-3748-91ED-A790394284A6}"/>
              </a:ext>
            </a:extLst>
          </p:cNvPr>
          <p:cNvSpPr/>
          <p:nvPr userDrawn="1"/>
        </p:nvSpPr>
        <p:spPr>
          <a:xfrm>
            <a:off x="-4443" y="0"/>
            <a:ext cx="4960006" cy="685800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20193950-E858-D244-9056-F2973777E1D3}"/>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a:t>Click to edit Master </a:t>
            </a:r>
            <a:br>
              <a:rPr lang="en-US"/>
            </a:br>
            <a:r>
              <a:rPr lang="en-US"/>
              <a:t>title style</a:t>
            </a:r>
          </a:p>
        </p:txBody>
      </p:sp>
      <p:sp>
        <p:nvSpPr>
          <p:cNvPr id="11" name="Subtitle 2">
            <a:extLst>
              <a:ext uri="{FF2B5EF4-FFF2-40B4-BE49-F238E27FC236}">
                <a16:creationId xmlns:a16="http://schemas.microsoft.com/office/drawing/2014/main" id="{10079F81-5FDC-BA4D-9414-4DD0F17C8048}"/>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a:extLst>
              <a:ext uri="{FF2B5EF4-FFF2-40B4-BE49-F238E27FC236}">
                <a16:creationId xmlns:a16="http://schemas.microsoft.com/office/drawing/2014/main" id="{6EC2CF78-042F-A747-8250-1927A771259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2555" y="600107"/>
            <a:ext cx="2317715" cy="360533"/>
          </a:xfrm>
          <a:prstGeom prst="rect">
            <a:avLst/>
          </a:prstGeom>
        </p:spPr>
      </p:pic>
    </p:spTree>
    <p:extLst>
      <p:ext uri="{BB962C8B-B14F-4D97-AF65-F5344CB8AC3E}">
        <p14:creationId xmlns:p14="http://schemas.microsoft.com/office/powerpoint/2010/main" val="17838447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Title and Content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74E994F-B8F6-1E40-89ED-F6A5F3009F8A}"/>
              </a:ext>
            </a:extLst>
          </p:cNvPr>
          <p:cNvSpPr/>
          <p:nvPr userDrawn="1"/>
        </p:nvSpPr>
        <p:spPr>
          <a:xfrm>
            <a:off x="0" y="0"/>
            <a:ext cx="12192000" cy="176934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a:p>
        </p:txBody>
      </p:sp>
      <p:sp>
        <p:nvSpPr>
          <p:cNvPr id="10" name="Title 1">
            <a:extLst>
              <a:ext uri="{FF2B5EF4-FFF2-40B4-BE49-F238E27FC236}">
                <a16:creationId xmlns:a16="http://schemas.microsoft.com/office/drawing/2014/main" id="{A703AEF7-F590-D544-8496-ABE8662B6EF0}"/>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a:t>Click to edit Master title style</a:t>
            </a:r>
          </a:p>
        </p:txBody>
      </p:sp>
      <p:pic>
        <p:nvPicPr>
          <p:cNvPr id="14" name="Picture 13">
            <a:extLst>
              <a:ext uri="{FF2B5EF4-FFF2-40B4-BE49-F238E27FC236}">
                <a16:creationId xmlns:a16="http://schemas.microsoft.com/office/drawing/2014/main" id="{E4A6181F-FF53-BB40-8818-DD44D00F33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90100" y="-59459"/>
            <a:ext cx="2501900" cy="1828800"/>
          </a:xfrm>
          <a:prstGeom prst="rect">
            <a:avLst/>
          </a:prstGeom>
        </p:spPr>
      </p:pic>
    </p:spTree>
    <p:extLst>
      <p:ext uri="{BB962C8B-B14F-4D97-AF65-F5344CB8AC3E}">
        <p14:creationId xmlns:p14="http://schemas.microsoft.com/office/powerpoint/2010/main" val="58065416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a:p>
        </p:txBody>
      </p:sp>
      <p:sp>
        <p:nvSpPr>
          <p:cNvPr id="11" name="Content Placeholder 2">
            <a:extLst>
              <a:ext uri="{FF2B5EF4-FFF2-40B4-BE49-F238E27FC236}">
                <a16:creationId xmlns:a16="http://schemas.microsoft.com/office/drawing/2014/main" id="{61435897-19FB-8A47-B753-A3F4E087F40C}"/>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943BBE4A-0877-944C-9695-21DDE1A2AAD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
        <p:nvSpPr>
          <p:cNvPr id="15" name="Title 1">
            <a:extLst>
              <a:ext uri="{FF2B5EF4-FFF2-40B4-BE49-F238E27FC236}">
                <a16:creationId xmlns:a16="http://schemas.microsoft.com/office/drawing/2014/main" id="{2F31BF77-AE00-1242-BA44-6C474D089F76}"/>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accent1">
                    <a:lumMod val="50000"/>
                  </a:schemeClr>
                </a:solidFill>
              </a:defRPr>
            </a:lvl1pPr>
          </a:lstStyle>
          <a:p>
            <a:r>
              <a:rPr lang="en-US"/>
              <a:t>Click to edit Master title style</a:t>
            </a:r>
          </a:p>
        </p:txBody>
      </p:sp>
    </p:spTree>
    <p:extLst>
      <p:ext uri="{BB962C8B-B14F-4D97-AF65-F5344CB8AC3E}">
        <p14:creationId xmlns:p14="http://schemas.microsoft.com/office/powerpoint/2010/main" val="202012403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Photo 1">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1"/>
            <a:ext cx="4940300" cy="6356351"/>
          </a:xfrm>
          <a:prstGeom prst="rect">
            <a:avLst/>
          </a:prstGeom>
        </p:spPr>
        <p:txBody>
          <a:bodyPr/>
          <a:lstStyle/>
          <a:p>
            <a:endParaRPr lang="en-US"/>
          </a:p>
        </p:txBody>
      </p:sp>
      <p:sp>
        <p:nvSpPr>
          <p:cNvPr id="8" name="Rectangle 7">
            <a:extLst>
              <a:ext uri="{FF2B5EF4-FFF2-40B4-BE49-F238E27FC236}">
                <a16:creationId xmlns:a16="http://schemas.microsoft.com/office/drawing/2014/main" id="{CDA3367F-E06A-B44B-8B81-07500C4CB23A}"/>
              </a:ext>
            </a:extLst>
          </p:cNvPr>
          <p:cNvSpPr/>
          <p:nvPr userDrawn="1"/>
        </p:nvSpPr>
        <p:spPr>
          <a:xfrm>
            <a:off x="7251698" y="6356350"/>
            <a:ext cx="4940301" cy="52308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D32257B-C490-AB4E-88D4-2979F71B813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251698" y="6356350"/>
            <a:ext cx="4991102" cy="523079"/>
          </a:xfrm>
          <a:prstGeom prst="rect">
            <a:avLst/>
          </a:prstGeom>
        </p:spPr>
      </p:pic>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a:p>
        </p:txBody>
      </p:sp>
    </p:spTree>
    <p:extLst>
      <p:ext uri="{BB962C8B-B14F-4D97-AF65-F5344CB8AC3E}">
        <p14:creationId xmlns:p14="http://schemas.microsoft.com/office/powerpoint/2010/main" val="254653188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Photo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F6B1C63-857A-534E-B32F-978552E3447A}"/>
              </a:ext>
            </a:extLst>
          </p:cNvPr>
          <p:cNvSpPr/>
          <p:nvPr userDrawn="1"/>
        </p:nvSpPr>
        <p:spPr>
          <a:xfrm>
            <a:off x="7251700" y="6356350"/>
            <a:ext cx="4940300" cy="52308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1"/>
            <a:ext cx="4940300" cy="6356351"/>
          </a:xfrm>
          <a:prstGeom prst="rect">
            <a:avLst/>
          </a:prstGeom>
        </p:spPr>
        <p:txBody>
          <a:bodyPr/>
          <a:lstStyle/>
          <a:p>
            <a:endParaRPr lang="en-US"/>
          </a:p>
        </p:txBody>
      </p:sp>
      <p:pic>
        <p:nvPicPr>
          <p:cNvPr id="9" name="Picture 8">
            <a:extLst>
              <a:ext uri="{FF2B5EF4-FFF2-40B4-BE49-F238E27FC236}">
                <a16:creationId xmlns:a16="http://schemas.microsoft.com/office/drawing/2014/main" id="{FD32257B-C490-AB4E-88D4-2979F71B813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251700" y="6356350"/>
            <a:ext cx="4991102" cy="523079"/>
          </a:xfrm>
          <a:prstGeom prst="rect">
            <a:avLst/>
          </a:prstGeom>
        </p:spPr>
      </p:pic>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a:p>
        </p:txBody>
      </p:sp>
    </p:spTree>
    <p:extLst>
      <p:ext uri="{BB962C8B-B14F-4D97-AF65-F5344CB8AC3E}">
        <p14:creationId xmlns:p14="http://schemas.microsoft.com/office/powerpoint/2010/main" val="27868043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Photo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C74713-FE68-0C46-B607-E8ED7BFDEA0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464300"/>
            <a:ext cx="12192000" cy="393700"/>
          </a:xfrm>
          <a:prstGeom prst="rect">
            <a:avLst/>
          </a:prstGeom>
        </p:spPr>
      </p:pic>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0"/>
            <a:ext cx="4940300" cy="6356350"/>
          </a:xfrm>
          <a:prstGeom prst="rect">
            <a:avLst/>
          </a:prstGeom>
        </p:spPr>
        <p:txBody>
          <a:bodyPr/>
          <a:lstStyle/>
          <a:p>
            <a:endParaRPr lang="en-US"/>
          </a:p>
        </p:txBody>
      </p:sp>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a:p>
        </p:txBody>
      </p:sp>
    </p:spTree>
    <p:extLst>
      <p:ext uri="{BB962C8B-B14F-4D97-AF65-F5344CB8AC3E}">
        <p14:creationId xmlns:p14="http://schemas.microsoft.com/office/powerpoint/2010/main" val="7687040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Photo 2">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0"/>
            <a:ext cx="4940300" cy="6356350"/>
          </a:xfrm>
          <a:prstGeom prst="rect">
            <a:avLst/>
          </a:prstGeom>
        </p:spPr>
        <p:txBody>
          <a:bodyPr/>
          <a:lstStyle/>
          <a:p>
            <a:endParaRPr lang="en-US"/>
          </a:p>
        </p:txBody>
      </p:sp>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a:p>
        </p:txBody>
      </p:sp>
      <p:pic>
        <p:nvPicPr>
          <p:cNvPr id="14" name="Picture 13">
            <a:extLst>
              <a:ext uri="{FF2B5EF4-FFF2-40B4-BE49-F238E27FC236}">
                <a16:creationId xmlns:a16="http://schemas.microsoft.com/office/drawing/2014/main" id="{202A3FE3-D1DD-E244-BA18-4DEF33367D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464300"/>
            <a:ext cx="12192000" cy="393700"/>
          </a:xfrm>
          <a:prstGeom prst="rect">
            <a:avLst/>
          </a:prstGeom>
        </p:spPr>
      </p:pic>
    </p:spTree>
    <p:extLst>
      <p:ext uri="{BB962C8B-B14F-4D97-AF65-F5344CB8AC3E}">
        <p14:creationId xmlns:p14="http://schemas.microsoft.com/office/powerpoint/2010/main" val="373945666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E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134422-9AED-8D4C-A1D0-778F252B69D2}"/>
              </a:ext>
            </a:extLst>
          </p:cNvPr>
          <p:cNvSpPr/>
          <p:nvPr userDrawn="1"/>
        </p:nvSpPr>
        <p:spPr>
          <a:xfrm>
            <a:off x="0" y="0"/>
            <a:ext cx="12192000" cy="685800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8" name="Picture 7">
            <a:extLst>
              <a:ext uri="{FF2B5EF4-FFF2-40B4-BE49-F238E27FC236}">
                <a16:creationId xmlns:a16="http://schemas.microsoft.com/office/drawing/2014/main" id="{B4AC8618-8D60-CB4D-9EF8-7CB2040387D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41047" y="3124897"/>
            <a:ext cx="3909907" cy="608207"/>
          </a:xfrm>
          <a:prstGeom prst="rect">
            <a:avLst/>
          </a:prstGeom>
        </p:spPr>
      </p:pic>
    </p:spTree>
    <p:extLst>
      <p:ext uri="{BB962C8B-B14F-4D97-AF65-F5344CB8AC3E}">
        <p14:creationId xmlns:p14="http://schemas.microsoft.com/office/powerpoint/2010/main" val="223813069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3_Title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2AF25-4275-3F46-B8CA-C6A24024FF71}"/>
              </a:ext>
            </a:extLst>
          </p:cNvPr>
          <p:cNvPicPr>
            <a:picLocks noChangeAspect="1"/>
          </p:cNvPicPr>
          <p:nvPr userDrawn="1"/>
        </p:nvPicPr>
        <p:blipFill rotWithShape="1">
          <a:blip r:embed="rId2"/>
          <a:srcRect t="18835" b="26751"/>
          <a:stretch/>
        </p:blipFill>
        <p:spPr>
          <a:xfrm>
            <a:off x="0" y="0"/>
            <a:ext cx="12192000" cy="4470399"/>
          </a:xfrm>
          <a:prstGeom prst="rect">
            <a:avLst/>
          </a:prstGeom>
        </p:spPr>
      </p:pic>
      <p:sp>
        <p:nvSpPr>
          <p:cNvPr id="9" name="Rectangle 8">
            <a:extLst>
              <a:ext uri="{FF2B5EF4-FFF2-40B4-BE49-F238E27FC236}">
                <a16:creationId xmlns:a16="http://schemas.microsoft.com/office/drawing/2014/main" id="{B7C262B9-3D32-A345-B686-B5938C2D1491}"/>
              </a:ext>
            </a:extLst>
          </p:cNvPr>
          <p:cNvSpPr/>
          <p:nvPr userDrawn="1"/>
        </p:nvSpPr>
        <p:spPr>
          <a:xfrm>
            <a:off x="0" y="4470401"/>
            <a:ext cx="12192000" cy="23876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E65B86DE-25F1-DF42-B209-0019C35EC69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23928" t="2520" b="13551"/>
          <a:stretch/>
        </p:blipFill>
        <p:spPr>
          <a:xfrm>
            <a:off x="-14459" y="4470400"/>
            <a:ext cx="6082750" cy="2387600"/>
          </a:xfrm>
          <a:prstGeom prst="rect">
            <a:avLst/>
          </a:prstGeom>
        </p:spPr>
      </p:pic>
      <p:sp>
        <p:nvSpPr>
          <p:cNvPr id="10" name="Title 1">
            <a:extLst>
              <a:ext uri="{FF2B5EF4-FFF2-40B4-BE49-F238E27FC236}">
                <a16:creationId xmlns:a16="http://schemas.microsoft.com/office/drawing/2014/main" id="{E32D002B-C9C4-9A4B-9D0D-2936FB142FFD}"/>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a:t>Click to edit Master title style</a:t>
            </a:r>
          </a:p>
        </p:txBody>
      </p:sp>
      <p:sp>
        <p:nvSpPr>
          <p:cNvPr id="12" name="Subtitle 2">
            <a:extLst>
              <a:ext uri="{FF2B5EF4-FFF2-40B4-BE49-F238E27FC236}">
                <a16:creationId xmlns:a16="http://schemas.microsoft.com/office/drawing/2014/main" id="{B73E9337-8CBC-884D-9720-2A957246F060}"/>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7CC61C73-7279-2A42-9FB0-5B1760CE3ED7}"/>
              </a:ext>
            </a:extLst>
          </p:cNvPr>
          <p:cNvPicPr>
            <a:picLocks noChangeAspect="1"/>
          </p:cNvPicPr>
          <p:nvPr userDrawn="1"/>
        </p:nvPicPr>
        <p:blipFill>
          <a:blip r:embed="rId4"/>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32831094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3_Title Slide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FEFC3F-B00D-A44B-A432-8B26DBE8B21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482"/>
          <a:stretch/>
        </p:blipFill>
        <p:spPr>
          <a:xfrm>
            <a:off x="4536322" y="0"/>
            <a:ext cx="7655678" cy="6858000"/>
          </a:xfrm>
          <a:prstGeom prst="rect">
            <a:avLst/>
          </a:prstGeom>
        </p:spPr>
      </p:pic>
      <p:sp>
        <p:nvSpPr>
          <p:cNvPr id="9" name="Rectangle 8">
            <a:extLst>
              <a:ext uri="{FF2B5EF4-FFF2-40B4-BE49-F238E27FC236}">
                <a16:creationId xmlns:a16="http://schemas.microsoft.com/office/drawing/2014/main" id="{1807BD2F-A8AB-7B43-8D92-09290F4304DE}"/>
              </a:ext>
            </a:extLst>
          </p:cNvPr>
          <p:cNvSpPr/>
          <p:nvPr userDrawn="1"/>
        </p:nvSpPr>
        <p:spPr>
          <a:xfrm>
            <a:off x="-4443" y="0"/>
            <a:ext cx="4960006"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AF357FD3-999F-B44E-B067-85FC9A629087}"/>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a:t>Click to edit Master </a:t>
            </a:r>
            <a:br>
              <a:rPr lang="en-US"/>
            </a:br>
            <a:r>
              <a:rPr lang="en-US"/>
              <a:t>title style</a:t>
            </a:r>
          </a:p>
        </p:txBody>
      </p:sp>
      <p:sp>
        <p:nvSpPr>
          <p:cNvPr id="8" name="Subtitle 2">
            <a:extLst>
              <a:ext uri="{FF2B5EF4-FFF2-40B4-BE49-F238E27FC236}">
                <a16:creationId xmlns:a16="http://schemas.microsoft.com/office/drawing/2014/main" id="{DF9F3B64-ACC8-ED43-A3A0-D07E3A4935EC}"/>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2EE71443-5CC4-D54B-860A-06C702EB135F}"/>
              </a:ext>
            </a:extLst>
          </p:cNvPr>
          <p:cNvPicPr>
            <a:picLocks noChangeAspect="1"/>
          </p:cNvPicPr>
          <p:nvPr userDrawn="1"/>
        </p:nvPicPr>
        <p:blipFill>
          <a:blip r:embed="rId3"/>
          <a:stretch>
            <a:fillRect/>
          </a:stretch>
        </p:blipFill>
        <p:spPr>
          <a:xfrm>
            <a:off x="462555" y="600107"/>
            <a:ext cx="2317715" cy="360533"/>
          </a:xfrm>
          <a:prstGeom prst="rect">
            <a:avLst/>
          </a:prstGeom>
        </p:spPr>
      </p:pic>
    </p:spTree>
    <p:extLst>
      <p:ext uri="{BB962C8B-B14F-4D97-AF65-F5344CB8AC3E}">
        <p14:creationId xmlns:p14="http://schemas.microsoft.com/office/powerpoint/2010/main" val="3937281958"/>
      </p:ext>
    </p:extLst>
  </p:cSld>
  <p:clrMapOvr>
    <a:masterClrMapping/>
  </p:clrMapOvr>
  <p:extLst>
    <p:ext uri="{DCECCB84-F9BA-43D5-87BE-67443E8EF086}">
      <p15:sldGuideLst xmlns:p15="http://schemas.microsoft.com/office/powerpoint/2012/main">
        <p15:guide id="1" orient="horz" pos="2160">
          <p15:clr>
            <a:srgbClr val="FBAE40"/>
          </p15:clr>
        </p15:guide>
        <p15:guide id="2" pos="28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RO A start/finish slide">
  <p:cSld name="PRO A start/finish slide">
    <p:bg>
      <p:bgPr>
        <a:solidFill>
          <a:schemeClr val="lt2"/>
        </a:solidFill>
        <a:effectLst/>
      </p:bgPr>
    </p:bg>
    <p:spTree>
      <p:nvGrpSpPr>
        <p:cNvPr id="1" name="Shape 8"/>
        <p:cNvGrpSpPr/>
        <p:nvPr/>
      </p:nvGrpSpPr>
      <p:grpSpPr>
        <a:xfrm>
          <a:off x="0" y="0"/>
          <a:ext cx="0" cy="0"/>
          <a:chOff x="0" y="0"/>
          <a:chExt cx="0" cy="0"/>
        </a:xfrm>
      </p:grpSpPr>
      <p:pic>
        <p:nvPicPr>
          <p:cNvPr id="9" name="Google Shape;9;p12"/>
          <p:cNvPicPr preferRelativeResize="0"/>
          <p:nvPr/>
        </p:nvPicPr>
        <p:blipFill rotWithShape="1">
          <a:blip r:embed="rId2">
            <a:alphaModFix amt="89000"/>
          </a:blip>
          <a:srcRect/>
          <a:stretch/>
        </p:blipFill>
        <p:spPr>
          <a:xfrm>
            <a:off x="3362325" y="4522916"/>
            <a:ext cx="1955967" cy="1229741"/>
          </a:xfrm>
          <a:prstGeom prst="rect">
            <a:avLst/>
          </a:prstGeom>
          <a:noFill/>
          <a:ln>
            <a:noFill/>
          </a:ln>
        </p:spPr>
      </p:pic>
      <p:pic>
        <p:nvPicPr>
          <p:cNvPr id="10" name="Google Shape;10;p12"/>
          <p:cNvPicPr preferRelativeResize="0"/>
          <p:nvPr/>
        </p:nvPicPr>
        <p:blipFill rotWithShape="1">
          <a:blip r:embed="rId3">
            <a:alphaModFix/>
          </a:blip>
          <a:srcRect/>
          <a:stretch/>
        </p:blipFill>
        <p:spPr>
          <a:xfrm>
            <a:off x="5821528" y="4803164"/>
            <a:ext cx="5114925" cy="669243"/>
          </a:xfrm>
          <a:prstGeom prst="rect">
            <a:avLst/>
          </a:prstGeom>
          <a:noFill/>
          <a:ln>
            <a:noFill/>
          </a:ln>
        </p:spPr>
      </p:pic>
      <p:sp>
        <p:nvSpPr>
          <p:cNvPr id="11" name="Google Shape;11;p12"/>
          <p:cNvSpPr/>
          <p:nvPr/>
        </p:nvSpPr>
        <p:spPr>
          <a:xfrm flipH="1">
            <a:off x="5618159" y="4258702"/>
            <a:ext cx="45719" cy="1764608"/>
          </a:xfrm>
          <a:prstGeom prst="rect">
            <a:avLst/>
          </a:prstGeom>
          <a:solidFill>
            <a:srgbClr val="3B39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2" name="Google Shape;12;p12"/>
          <p:cNvPicPr preferRelativeResize="0"/>
          <p:nvPr/>
        </p:nvPicPr>
        <p:blipFill rotWithShape="1">
          <a:blip r:embed="rId4">
            <a:alphaModFix/>
          </a:blip>
          <a:srcRect/>
          <a:stretch/>
        </p:blipFill>
        <p:spPr>
          <a:xfrm>
            <a:off x="2514600" y="1692053"/>
            <a:ext cx="7211254" cy="2368550"/>
          </a:xfrm>
          <a:prstGeom prst="rect">
            <a:avLst/>
          </a:prstGeom>
          <a:noFill/>
          <a:ln>
            <a:noFill/>
          </a:ln>
        </p:spPr>
      </p:pic>
    </p:spTree>
    <p:extLst>
      <p:ext uri="{BB962C8B-B14F-4D97-AF65-F5344CB8AC3E}">
        <p14:creationId xmlns:p14="http://schemas.microsoft.com/office/powerpoint/2010/main" val="24652713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2_En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0759110-4A05-384F-AB36-84C6013E6A3D}"/>
              </a:ext>
            </a:extLst>
          </p:cNvPr>
          <p:cNvSpPr/>
          <p:nvPr userDrawn="1"/>
        </p:nvSpPr>
        <p:spPr>
          <a:xfrm>
            <a:off x="0" y="0"/>
            <a:ext cx="12192000"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8" name="Picture 7">
            <a:extLst>
              <a:ext uri="{FF2B5EF4-FFF2-40B4-BE49-F238E27FC236}">
                <a16:creationId xmlns:a16="http://schemas.microsoft.com/office/drawing/2014/main" id="{B4AC8618-8D60-CB4D-9EF8-7CB2040387D0}"/>
              </a:ext>
            </a:extLst>
          </p:cNvPr>
          <p:cNvPicPr>
            <a:picLocks noChangeAspect="1"/>
          </p:cNvPicPr>
          <p:nvPr userDrawn="1"/>
        </p:nvPicPr>
        <p:blipFill>
          <a:blip r:embed="rId2"/>
          <a:stretch>
            <a:fillRect/>
          </a:stretch>
        </p:blipFill>
        <p:spPr>
          <a:xfrm>
            <a:off x="4141047" y="3124897"/>
            <a:ext cx="3909907" cy="608207"/>
          </a:xfrm>
          <a:prstGeom prst="rect">
            <a:avLst/>
          </a:prstGeom>
        </p:spPr>
      </p:pic>
    </p:spTree>
    <p:extLst>
      <p:ext uri="{BB962C8B-B14F-4D97-AF65-F5344CB8AC3E}">
        <p14:creationId xmlns:p14="http://schemas.microsoft.com/office/powerpoint/2010/main" val="31714430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4_Title Slid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234DC1-2E79-3E48-A720-5E9E02FE87E3}"/>
              </a:ext>
            </a:extLst>
          </p:cNvPr>
          <p:cNvPicPr>
            <a:picLocks noChangeAspect="1"/>
          </p:cNvPicPr>
          <p:nvPr userDrawn="1"/>
        </p:nvPicPr>
        <p:blipFill rotWithShape="1">
          <a:blip r:embed="rId2"/>
          <a:srcRect l="-1273" t="397" r="5251" b="3977"/>
          <a:stretch/>
        </p:blipFill>
        <p:spPr>
          <a:xfrm>
            <a:off x="1972590" y="0"/>
            <a:ext cx="10219410" cy="6858000"/>
          </a:xfrm>
          <a:prstGeom prst="rect">
            <a:avLst/>
          </a:prstGeom>
        </p:spPr>
      </p:pic>
      <p:sp>
        <p:nvSpPr>
          <p:cNvPr id="9" name="Rectangle 8">
            <a:extLst>
              <a:ext uri="{FF2B5EF4-FFF2-40B4-BE49-F238E27FC236}">
                <a16:creationId xmlns:a16="http://schemas.microsoft.com/office/drawing/2014/main" id="{1807BD2F-A8AB-7B43-8D92-09290F4304DE}"/>
              </a:ext>
            </a:extLst>
          </p:cNvPr>
          <p:cNvSpPr/>
          <p:nvPr userDrawn="1"/>
        </p:nvSpPr>
        <p:spPr>
          <a:xfrm>
            <a:off x="-4443" y="0"/>
            <a:ext cx="4960006"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DAF91141-382F-DD4B-8EED-C66B47DB8500}"/>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a:t>Click to edit Master </a:t>
            </a:r>
            <a:br>
              <a:rPr lang="en-US"/>
            </a:br>
            <a:r>
              <a:rPr lang="en-US"/>
              <a:t>title style</a:t>
            </a:r>
          </a:p>
        </p:txBody>
      </p:sp>
      <p:sp>
        <p:nvSpPr>
          <p:cNvPr id="10" name="Subtitle 2">
            <a:extLst>
              <a:ext uri="{FF2B5EF4-FFF2-40B4-BE49-F238E27FC236}">
                <a16:creationId xmlns:a16="http://schemas.microsoft.com/office/drawing/2014/main" id="{78146838-73F6-5F41-BC5E-6D3D77C06339}"/>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a:extLst>
              <a:ext uri="{FF2B5EF4-FFF2-40B4-BE49-F238E27FC236}">
                <a16:creationId xmlns:a16="http://schemas.microsoft.com/office/drawing/2014/main" id="{790F591B-FEF9-EC40-83B3-787B64F1F1D8}"/>
              </a:ext>
            </a:extLst>
          </p:cNvPr>
          <p:cNvPicPr>
            <a:picLocks noChangeAspect="1"/>
          </p:cNvPicPr>
          <p:nvPr userDrawn="1"/>
        </p:nvPicPr>
        <p:blipFill>
          <a:blip r:embed="rId3"/>
          <a:stretch>
            <a:fillRect/>
          </a:stretch>
        </p:blipFill>
        <p:spPr>
          <a:xfrm>
            <a:off x="462555" y="600107"/>
            <a:ext cx="2317715" cy="360533"/>
          </a:xfrm>
          <a:prstGeom prst="rect">
            <a:avLst/>
          </a:prstGeom>
        </p:spPr>
      </p:pic>
    </p:spTree>
    <p:extLst>
      <p:ext uri="{BB962C8B-B14F-4D97-AF65-F5344CB8AC3E}">
        <p14:creationId xmlns:p14="http://schemas.microsoft.com/office/powerpoint/2010/main" val="408397744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4_Title Slid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A17832B-2BDE-E145-8C73-ECDFE385D11E}"/>
              </a:ext>
            </a:extLst>
          </p:cNvPr>
          <p:cNvSpPr/>
          <p:nvPr userDrawn="1"/>
        </p:nvSpPr>
        <p:spPr>
          <a:xfrm>
            <a:off x="0" y="4470401"/>
            <a:ext cx="12192000" cy="23876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3FD998A-292F-4F43-9E15-92BC238907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3928" t="2520" b="13551"/>
          <a:stretch/>
        </p:blipFill>
        <p:spPr>
          <a:xfrm>
            <a:off x="-14459" y="4470400"/>
            <a:ext cx="6082750" cy="2387600"/>
          </a:xfrm>
          <a:prstGeom prst="rect">
            <a:avLst/>
          </a:prstGeom>
        </p:spPr>
      </p:pic>
      <p:pic>
        <p:nvPicPr>
          <p:cNvPr id="11" name="Picture 10">
            <a:extLst>
              <a:ext uri="{FF2B5EF4-FFF2-40B4-BE49-F238E27FC236}">
                <a16:creationId xmlns:a16="http://schemas.microsoft.com/office/drawing/2014/main" id="{C3BFEAF4-02AA-0F40-BFF3-2A525266F72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12192001" cy="4470399"/>
          </a:xfrm>
          <a:prstGeom prst="rect">
            <a:avLst/>
          </a:prstGeom>
        </p:spPr>
      </p:pic>
      <p:sp>
        <p:nvSpPr>
          <p:cNvPr id="17" name="Title 1">
            <a:extLst>
              <a:ext uri="{FF2B5EF4-FFF2-40B4-BE49-F238E27FC236}">
                <a16:creationId xmlns:a16="http://schemas.microsoft.com/office/drawing/2014/main" id="{2EF410E2-CBF8-7442-8069-B84D7FB890A8}"/>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a:t>Click to edit Master title style</a:t>
            </a:r>
          </a:p>
        </p:txBody>
      </p:sp>
      <p:sp>
        <p:nvSpPr>
          <p:cNvPr id="18" name="Subtitle 2">
            <a:extLst>
              <a:ext uri="{FF2B5EF4-FFF2-40B4-BE49-F238E27FC236}">
                <a16:creationId xmlns:a16="http://schemas.microsoft.com/office/drawing/2014/main" id="{64BECC53-DE7F-0F4F-8D29-154B7C8B9FE6}"/>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A76C113F-DC13-A14C-867D-6C865932A6E7}"/>
              </a:ext>
            </a:extLst>
          </p:cNvPr>
          <p:cNvPicPr>
            <a:picLocks noChangeAspect="1"/>
          </p:cNvPicPr>
          <p:nvPr userDrawn="1"/>
        </p:nvPicPr>
        <p:blipFill>
          <a:blip r:embed="rId4"/>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211471058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5_Title Slide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07BD2F-A8AB-7B43-8D92-09290F4304DE}"/>
              </a:ext>
            </a:extLst>
          </p:cNvPr>
          <p:cNvSpPr/>
          <p:nvPr userDrawn="1"/>
        </p:nvSpPr>
        <p:spPr>
          <a:xfrm>
            <a:off x="-4443" y="0"/>
            <a:ext cx="4960006"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962A789-BF4D-224E-B11F-6B399E03C26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955563" y="0"/>
            <a:ext cx="7236438" cy="6858000"/>
          </a:xfrm>
          <a:prstGeom prst="rect">
            <a:avLst/>
          </a:prstGeom>
        </p:spPr>
      </p:pic>
      <p:sp>
        <p:nvSpPr>
          <p:cNvPr id="7" name="Title 1">
            <a:extLst>
              <a:ext uri="{FF2B5EF4-FFF2-40B4-BE49-F238E27FC236}">
                <a16:creationId xmlns:a16="http://schemas.microsoft.com/office/drawing/2014/main" id="{CF71EE2B-514B-9D42-80E4-8AB43D2CAD24}"/>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a:t>Click to edit Master </a:t>
            </a:r>
            <a:br>
              <a:rPr lang="en-US"/>
            </a:br>
            <a:r>
              <a:rPr lang="en-US"/>
              <a:t>title style</a:t>
            </a:r>
          </a:p>
        </p:txBody>
      </p:sp>
      <p:sp>
        <p:nvSpPr>
          <p:cNvPr id="8" name="Subtitle 2">
            <a:extLst>
              <a:ext uri="{FF2B5EF4-FFF2-40B4-BE49-F238E27FC236}">
                <a16:creationId xmlns:a16="http://schemas.microsoft.com/office/drawing/2014/main" id="{336070D6-7920-8742-99EC-5A781BE18ECA}"/>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5092ABCC-341C-7248-8E34-542281419E7A}"/>
              </a:ext>
            </a:extLst>
          </p:cNvPr>
          <p:cNvPicPr>
            <a:picLocks noChangeAspect="1"/>
          </p:cNvPicPr>
          <p:nvPr userDrawn="1"/>
        </p:nvPicPr>
        <p:blipFill>
          <a:blip r:embed="rId3"/>
          <a:stretch>
            <a:fillRect/>
          </a:stretch>
        </p:blipFill>
        <p:spPr>
          <a:xfrm>
            <a:off x="462555" y="600107"/>
            <a:ext cx="2317715" cy="360533"/>
          </a:xfrm>
          <a:prstGeom prst="rect">
            <a:avLst/>
          </a:prstGeom>
        </p:spPr>
      </p:pic>
    </p:spTree>
    <p:extLst>
      <p:ext uri="{BB962C8B-B14F-4D97-AF65-F5344CB8AC3E}">
        <p14:creationId xmlns:p14="http://schemas.microsoft.com/office/powerpoint/2010/main" val="343505194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5_Title Slid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57BF69D-5056-3041-AA91-56FB869C266F}"/>
              </a:ext>
            </a:extLst>
          </p:cNvPr>
          <p:cNvSpPr/>
          <p:nvPr userDrawn="1"/>
        </p:nvSpPr>
        <p:spPr>
          <a:xfrm>
            <a:off x="0" y="4470401"/>
            <a:ext cx="12192000" cy="23876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96152F9-20FC-1942-BFE4-4BA354582F8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3928" t="2520" b="13551"/>
          <a:stretch/>
        </p:blipFill>
        <p:spPr>
          <a:xfrm>
            <a:off x="-14459" y="4470400"/>
            <a:ext cx="6082750" cy="2387600"/>
          </a:xfrm>
          <a:prstGeom prst="rect">
            <a:avLst/>
          </a:prstGeom>
        </p:spPr>
      </p:pic>
      <p:pic>
        <p:nvPicPr>
          <p:cNvPr id="7" name="Picture 6">
            <a:extLst>
              <a:ext uri="{FF2B5EF4-FFF2-40B4-BE49-F238E27FC236}">
                <a16:creationId xmlns:a16="http://schemas.microsoft.com/office/drawing/2014/main" id="{E8F3752A-EBC1-B84E-8A15-AA1B368F8B8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12192000" cy="4531360"/>
          </a:xfrm>
          <a:prstGeom prst="rect">
            <a:avLst/>
          </a:prstGeom>
        </p:spPr>
      </p:pic>
      <p:sp>
        <p:nvSpPr>
          <p:cNvPr id="14" name="Title 1">
            <a:extLst>
              <a:ext uri="{FF2B5EF4-FFF2-40B4-BE49-F238E27FC236}">
                <a16:creationId xmlns:a16="http://schemas.microsoft.com/office/drawing/2014/main" id="{9B781210-C851-894B-A7FC-84BCC6EEB26B}"/>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a:t>Click to edit Master title style</a:t>
            </a:r>
          </a:p>
        </p:txBody>
      </p:sp>
      <p:sp>
        <p:nvSpPr>
          <p:cNvPr id="15" name="Subtitle 2">
            <a:extLst>
              <a:ext uri="{FF2B5EF4-FFF2-40B4-BE49-F238E27FC236}">
                <a16:creationId xmlns:a16="http://schemas.microsoft.com/office/drawing/2014/main" id="{170B05C5-F7EA-4D4E-BD7E-769BEB0BB8B9}"/>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E4D257CE-80DB-C040-B3A5-26E0D98F5E12}"/>
              </a:ext>
            </a:extLst>
          </p:cNvPr>
          <p:cNvPicPr>
            <a:picLocks noChangeAspect="1"/>
          </p:cNvPicPr>
          <p:nvPr userDrawn="1"/>
        </p:nvPicPr>
        <p:blipFill>
          <a:blip r:embed="rId4"/>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1343228373"/>
      </p:ext>
    </p:extLst>
  </p:cSld>
  <p:clrMapOvr>
    <a:masterClrMapping/>
  </p:clrMapOvr>
  <p:extLst>
    <p:ext uri="{DCECCB84-F9BA-43D5-87BE-67443E8EF086}">
      <p15:sldGuideLst xmlns:p15="http://schemas.microsoft.com/office/powerpoint/2012/main">
        <p15:guide id="1" orient="horz" pos="4056">
          <p15:clr>
            <a:srgbClr val="FBAE40"/>
          </p15:clr>
        </p15:guide>
        <p15:guide id="2" pos="384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EDC1AA1-F61D-A844-8DCB-4A88D5B9FEAD}"/>
              </a:ext>
            </a:extLst>
          </p:cNvPr>
          <p:cNvPicPr>
            <a:picLocks noChangeAspect="1"/>
          </p:cNvPicPr>
          <p:nvPr userDrawn="1"/>
        </p:nvPicPr>
        <p:blipFill rotWithShape="1">
          <a:blip r:embed="rId2"/>
          <a:srcRect l="91" t="23970" b="21297"/>
          <a:stretch/>
        </p:blipFill>
        <p:spPr>
          <a:xfrm>
            <a:off x="0" y="0"/>
            <a:ext cx="12192000" cy="4500880"/>
          </a:xfrm>
          <a:prstGeom prst="rect">
            <a:avLst/>
          </a:prstGeom>
        </p:spPr>
      </p:pic>
      <p:sp>
        <p:nvSpPr>
          <p:cNvPr id="9" name="Rectangle 8">
            <a:extLst>
              <a:ext uri="{FF2B5EF4-FFF2-40B4-BE49-F238E27FC236}">
                <a16:creationId xmlns:a16="http://schemas.microsoft.com/office/drawing/2014/main" id="{B5C705C7-DEED-7B42-B321-D27E95E79D7B}"/>
              </a:ext>
            </a:extLst>
          </p:cNvPr>
          <p:cNvSpPr/>
          <p:nvPr userDrawn="1"/>
        </p:nvSpPr>
        <p:spPr>
          <a:xfrm>
            <a:off x="0" y="4470401"/>
            <a:ext cx="12192000" cy="238760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A5CEF44-33CB-8A42-8E8A-EB2F18192E9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23928" t="2520" b="13551"/>
          <a:stretch/>
        </p:blipFill>
        <p:spPr>
          <a:xfrm>
            <a:off x="-14459" y="4470400"/>
            <a:ext cx="4424797" cy="2387600"/>
          </a:xfrm>
          <a:prstGeom prst="rect">
            <a:avLst/>
          </a:prstGeom>
        </p:spPr>
      </p:pic>
      <p:sp>
        <p:nvSpPr>
          <p:cNvPr id="11" name="Title 1">
            <a:extLst>
              <a:ext uri="{FF2B5EF4-FFF2-40B4-BE49-F238E27FC236}">
                <a16:creationId xmlns:a16="http://schemas.microsoft.com/office/drawing/2014/main" id="{AE02C925-1F65-F04B-B3A0-1B2FBE3E209C}"/>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a:t>Click to edit Master title style</a:t>
            </a:r>
          </a:p>
        </p:txBody>
      </p:sp>
      <p:sp>
        <p:nvSpPr>
          <p:cNvPr id="12" name="Subtitle 2">
            <a:extLst>
              <a:ext uri="{FF2B5EF4-FFF2-40B4-BE49-F238E27FC236}">
                <a16:creationId xmlns:a16="http://schemas.microsoft.com/office/drawing/2014/main" id="{CCA0F6C2-99F9-1846-ACE2-A896294F9697}"/>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a:extLst>
              <a:ext uri="{FF2B5EF4-FFF2-40B4-BE49-F238E27FC236}">
                <a16:creationId xmlns:a16="http://schemas.microsoft.com/office/drawing/2014/main" id="{AE3B7940-C41E-D245-AA10-2A62505082B9}"/>
              </a:ext>
            </a:extLst>
          </p:cNvPr>
          <p:cNvPicPr>
            <a:picLocks noChangeAspect="1"/>
          </p:cNvPicPr>
          <p:nvPr userDrawn="1"/>
        </p:nvPicPr>
        <p:blipFill>
          <a:blip r:embed="rId4"/>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19055397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A2167A-7491-3E48-8469-7D79EF10ACAD}"/>
              </a:ext>
            </a:extLst>
          </p:cNvPr>
          <p:cNvPicPr>
            <a:picLocks noChangeAspect="1"/>
          </p:cNvPicPr>
          <p:nvPr userDrawn="1"/>
        </p:nvPicPr>
        <p:blipFill rotWithShape="1">
          <a:blip r:embed="rId2"/>
          <a:srcRect b="5500"/>
          <a:stretch/>
        </p:blipFill>
        <p:spPr>
          <a:xfrm>
            <a:off x="1422400" y="0"/>
            <a:ext cx="10769600" cy="6858000"/>
          </a:xfrm>
          <a:prstGeom prst="rect">
            <a:avLst/>
          </a:prstGeom>
        </p:spPr>
      </p:pic>
      <p:sp>
        <p:nvSpPr>
          <p:cNvPr id="6" name="Rectangle 5">
            <a:extLst>
              <a:ext uri="{FF2B5EF4-FFF2-40B4-BE49-F238E27FC236}">
                <a16:creationId xmlns:a16="http://schemas.microsoft.com/office/drawing/2014/main" id="{D178009E-F250-3748-91ED-A790394284A6}"/>
              </a:ext>
            </a:extLst>
          </p:cNvPr>
          <p:cNvSpPr/>
          <p:nvPr userDrawn="1"/>
        </p:nvSpPr>
        <p:spPr>
          <a:xfrm>
            <a:off x="-4443" y="0"/>
            <a:ext cx="4960006" cy="685800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20193950-E858-D244-9056-F2973777E1D3}"/>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a:t>Click to edit Master </a:t>
            </a:r>
            <a:br>
              <a:rPr lang="en-US"/>
            </a:br>
            <a:r>
              <a:rPr lang="en-US"/>
              <a:t>title style</a:t>
            </a:r>
          </a:p>
        </p:txBody>
      </p:sp>
      <p:sp>
        <p:nvSpPr>
          <p:cNvPr id="11" name="Subtitle 2">
            <a:extLst>
              <a:ext uri="{FF2B5EF4-FFF2-40B4-BE49-F238E27FC236}">
                <a16:creationId xmlns:a16="http://schemas.microsoft.com/office/drawing/2014/main" id="{10079F81-5FDC-BA4D-9414-4DD0F17C8048}"/>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a:extLst>
              <a:ext uri="{FF2B5EF4-FFF2-40B4-BE49-F238E27FC236}">
                <a16:creationId xmlns:a16="http://schemas.microsoft.com/office/drawing/2014/main" id="{6EC2CF78-042F-A747-8250-1927A771259A}"/>
              </a:ext>
            </a:extLst>
          </p:cNvPr>
          <p:cNvPicPr>
            <a:picLocks noChangeAspect="1"/>
          </p:cNvPicPr>
          <p:nvPr userDrawn="1"/>
        </p:nvPicPr>
        <p:blipFill>
          <a:blip r:embed="rId3"/>
          <a:stretch>
            <a:fillRect/>
          </a:stretch>
        </p:blipFill>
        <p:spPr>
          <a:xfrm>
            <a:off x="462555" y="600107"/>
            <a:ext cx="2317715" cy="360533"/>
          </a:xfrm>
          <a:prstGeom prst="rect">
            <a:avLst/>
          </a:prstGeom>
        </p:spPr>
      </p:pic>
    </p:spTree>
    <p:extLst>
      <p:ext uri="{BB962C8B-B14F-4D97-AF65-F5344CB8AC3E}">
        <p14:creationId xmlns:p14="http://schemas.microsoft.com/office/powerpoint/2010/main" val="376776999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_Title and Content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74E994F-B8F6-1E40-89ED-F6A5F3009F8A}"/>
              </a:ext>
            </a:extLst>
          </p:cNvPr>
          <p:cNvSpPr/>
          <p:nvPr userDrawn="1"/>
        </p:nvSpPr>
        <p:spPr>
          <a:xfrm>
            <a:off x="0" y="0"/>
            <a:ext cx="12192000" cy="176934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a:p>
        </p:txBody>
      </p:sp>
      <p:sp>
        <p:nvSpPr>
          <p:cNvPr id="10" name="Title 1">
            <a:extLst>
              <a:ext uri="{FF2B5EF4-FFF2-40B4-BE49-F238E27FC236}">
                <a16:creationId xmlns:a16="http://schemas.microsoft.com/office/drawing/2014/main" id="{A703AEF7-F590-D544-8496-ABE8662B6EF0}"/>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a:t>Click to edit Master title style</a:t>
            </a:r>
          </a:p>
        </p:txBody>
      </p:sp>
      <p:pic>
        <p:nvPicPr>
          <p:cNvPr id="14" name="Picture 13">
            <a:extLst>
              <a:ext uri="{FF2B5EF4-FFF2-40B4-BE49-F238E27FC236}">
                <a16:creationId xmlns:a16="http://schemas.microsoft.com/office/drawing/2014/main" id="{E4A6181F-FF53-BB40-8818-DD44D00F33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690100" y="-59459"/>
            <a:ext cx="2501900" cy="1828800"/>
          </a:xfrm>
          <a:prstGeom prst="rect">
            <a:avLst/>
          </a:prstGeom>
        </p:spPr>
      </p:pic>
    </p:spTree>
    <p:extLst>
      <p:ext uri="{BB962C8B-B14F-4D97-AF65-F5344CB8AC3E}">
        <p14:creationId xmlns:p14="http://schemas.microsoft.com/office/powerpoint/2010/main" val="37988310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Title and Content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a:p>
        </p:txBody>
      </p:sp>
      <p:sp>
        <p:nvSpPr>
          <p:cNvPr id="11" name="Content Placeholder 2">
            <a:extLst>
              <a:ext uri="{FF2B5EF4-FFF2-40B4-BE49-F238E27FC236}">
                <a16:creationId xmlns:a16="http://schemas.microsoft.com/office/drawing/2014/main" id="{61435897-19FB-8A47-B753-A3F4E087F40C}"/>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943BBE4A-0877-944C-9695-21DDE1A2AAD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
        <p:nvSpPr>
          <p:cNvPr id="15" name="Title 1">
            <a:extLst>
              <a:ext uri="{FF2B5EF4-FFF2-40B4-BE49-F238E27FC236}">
                <a16:creationId xmlns:a16="http://schemas.microsoft.com/office/drawing/2014/main" id="{2F31BF77-AE00-1242-BA44-6C474D089F76}"/>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accent1">
                    <a:lumMod val="50000"/>
                  </a:schemeClr>
                </a:solidFill>
              </a:defRPr>
            </a:lvl1pPr>
          </a:lstStyle>
          <a:p>
            <a:r>
              <a:rPr lang="en-US"/>
              <a:t>Click to edit Master title style</a:t>
            </a:r>
          </a:p>
        </p:txBody>
      </p:sp>
    </p:spTree>
    <p:extLst>
      <p:ext uri="{BB962C8B-B14F-4D97-AF65-F5344CB8AC3E}">
        <p14:creationId xmlns:p14="http://schemas.microsoft.com/office/powerpoint/2010/main" val="139777874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Photo 1">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1"/>
            <a:ext cx="4940300" cy="6356351"/>
          </a:xfrm>
          <a:prstGeom prst="rect">
            <a:avLst/>
          </a:prstGeom>
        </p:spPr>
        <p:txBody>
          <a:bodyPr/>
          <a:lstStyle/>
          <a:p>
            <a:endParaRPr lang="en-US"/>
          </a:p>
        </p:txBody>
      </p:sp>
      <p:sp>
        <p:nvSpPr>
          <p:cNvPr id="8" name="Rectangle 7">
            <a:extLst>
              <a:ext uri="{FF2B5EF4-FFF2-40B4-BE49-F238E27FC236}">
                <a16:creationId xmlns:a16="http://schemas.microsoft.com/office/drawing/2014/main" id="{CDA3367F-E06A-B44B-8B81-07500C4CB23A}"/>
              </a:ext>
            </a:extLst>
          </p:cNvPr>
          <p:cNvSpPr/>
          <p:nvPr userDrawn="1"/>
        </p:nvSpPr>
        <p:spPr>
          <a:xfrm>
            <a:off x="7251698" y="6356350"/>
            <a:ext cx="4940301" cy="52308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D32257B-C490-AB4E-88D4-2979F71B813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251698" y="6356350"/>
            <a:ext cx="4991102" cy="523079"/>
          </a:xfrm>
          <a:prstGeom prst="rect">
            <a:avLst/>
          </a:prstGeom>
        </p:spPr>
      </p:pic>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a:p>
        </p:txBody>
      </p:sp>
    </p:spTree>
    <p:extLst>
      <p:ext uri="{BB962C8B-B14F-4D97-AF65-F5344CB8AC3E}">
        <p14:creationId xmlns:p14="http://schemas.microsoft.com/office/powerpoint/2010/main" val="4083787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things">
  <p:cSld name="TWO things">
    <p:bg>
      <p:bgPr>
        <a:solidFill>
          <a:srgbClr val="9399A2"/>
        </a:solidFill>
        <a:effectLst/>
      </p:bgPr>
    </p:bg>
    <p:spTree>
      <p:nvGrpSpPr>
        <p:cNvPr id="1" name="Shape 163"/>
        <p:cNvGrpSpPr/>
        <p:nvPr/>
      </p:nvGrpSpPr>
      <p:grpSpPr>
        <a:xfrm>
          <a:off x="0" y="0"/>
          <a:ext cx="0" cy="0"/>
          <a:chOff x="0" y="0"/>
          <a:chExt cx="0" cy="0"/>
        </a:xfrm>
      </p:grpSpPr>
      <p:sp>
        <p:nvSpPr>
          <p:cNvPr id="164" name="Google Shape;164;p19"/>
          <p:cNvSpPr/>
          <p:nvPr/>
        </p:nvSpPr>
        <p:spPr>
          <a:xfrm flipH="1">
            <a:off x="6011220" y="1183106"/>
            <a:ext cx="58840" cy="4458937"/>
          </a:xfrm>
          <a:prstGeom prst="rect">
            <a:avLst/>
          </a:prstGeom>
          <a:solidFill>
            <a:srgbClr val="5767B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65" name="Google Shape;165;p19"/>
          <p:cNvPicPr preferRelativeResize="0"/>
          <p:nvPr/>
        </p:nvPicPr>
        <p:blipFill rotWithShape="1">
          <a:blip r:embed="rId2">
            <a:alphaModFix/>
          </a:blip>
          <a:srcRect/>
          <a:stretch/>
        </p:blipFill>
        <p:spPr>
          <a:xfrm>
            <a:off x="10285993" y="6162630"/>
            <a:ext cx="1828800" cy="596900"/>
          </a:xfrm>
          <a:prstGeom prst="rect">
            <a:avLst/>
          </a:prstGeom>
          <a:noFill/>
          <a:ln>
            <a:noFill/>
          </a:ln>
        </p:spPr>
      </p:pic>
      <p:sp>
        <p:nvSpPr>
          <p:cNvPr id="166" name="Google Shape;166;p19"/>
          <p:cNvSpPr txBox="1">
            <a:spLocks noGrp="1"/>
          </p:cNvSpPr>
          <p:nvPr>
            <p:ph type="body" idx="1"/>
          </p:nvPr>
        </p:nvSpPr>
        <p:spPr>
          <a:xfrm>
            <a:off x="1125319" y="2774300"/>
            <a:ext cx="4341626" cy="2391087"/>
          </a:xfrm>
          <a:prstGeom prst="rect">
            <a:avLst/>
          </a:prstGeom>
          <a:noFill/>
          <a:ln>
            <a:noFill/>
          </a:ln>
        </p:spPr>
        <p:txBody>
          <a:bodyPr spcFirstLastPara="1" wrap="square" lIns="91425" tIns="45700" rIns="91425" bIns="45700" anchor="t" anchorCtr="0">
            <a:normAutofit/>
          </a:bodyPr>
          <a:lstStyle>
            <a:lvl1pPr marL="457200" lvl="0" indent="-228600" algn="ctr">
              <a:lnSpc>
                <a:spcPct val="108181"/>
              </a:lnSpc>
              <a:spcBef>
                <a:spcPts val="0"/>
              </a:spcBef>
              <a:spcAft>
                <a:spcPts val="0"/>
              </a:spcAft>
              <a:buClr>
                <a:srgbClr val="F2F2F2"/>
              </a:buClr>
              <a:buSzPts val="2200"/>
              <a:buNone/>
              <a:defRPr sz="2200">
                <a:solidFill>
                  <a:srgbClr val="F2F2F2"/>
                </a:solidFill>
              </a:defRPr>
            </a:lvl1pPr>
            <a:lvl2pPr marL="914400" lvl="1" indent="-342900" algn="l">
              <a:lnSpc>
                <a:spcPct val="90000"/>
              </a:lnSpc>
              <a:spcBef>
                <a:spcPts val="500"/>
              </a:spcBef>
              <a:spcAft>
                <a:spcPts val="0"/>
              </a:spcAft>
              <a:buClr>
                <a:srgbClr val="5767B3"/>
              </a:buClr>
              <a:buSzPts val="1800"/>
              <a:buChar char="•"/>
              <a:defRPr/>
            </a:lvl2pPr>
            <a:lvl3pPr marL="1371600" lvl="2" indent="-342900" algn="l">
              <a:lnSpc>
                <a:spcPct val="90000"/>
              </a:lnSpc>
              <a:spcBef>
                <a:spcPts val="500"/>
              </a:spcBef>
              <a:spcAft>
                <a:spcPts val="0"/>
              </a:spcAft>
              <a:buClr>
                <a:srgbClr val="394866"/>
              </a:buClr>
              <a:buSzPts val="1800"/>
              <a:buChar char="•"/>
              <a:defRPr/>
            </a:lvl3pPr>
            <a:lvl4pPr marL="1828800" lvl="3" indent="-342900" algn="l">
              <a:lnSpc>
                <a:spcPct val="90000"/>
              </a:lnSpc>
              <a:spcBef>
                <a:spcPts val="500"/>
              </a:spcBef>
              <a:spcAft>
                <a:spcPts val="0"/>
              </a:spcAft>
              <a:buClr>
                <a:srgbClr val="394866"/>
              </a:buClr>
              <a:buSzPts val="1800"/>
              <a:buChar char="•"/>
              <a:defRPr/>
            </a:lvl4pPr>
            <a:lvl5pPr marL="2286000" lvl="4" indent="-342900" algn="l">
              <a:lnSpc>
                <a:spcPct val="90000"/>
              </a:lnSpc>
              <a:spcBef>
                <a:spcPts val="500"/>
              </a:spcBef>
              <a:spcAft>
                <a:spcPts val="0"/>
              </a:spcAft>
              <a:buClr>
                <a:srgbClr val="394866"/>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67" name="Google Shape;167;p19"/>
          <p:cNvSpPr txBox="1">
            <a:spLocks noGrp="1"/>
          </p:cNvSpPr>
          <p:nvPr>
            <p:ph type="body" idx="2"/>
          </p:nvPr>
        </p:nvSpPr>
        <p:spPr>
          <a:xfrm>
            <a:off x="1125319" y="2132273"/>
            <a:ext cx="4341626" cy="55447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F2F2F2"/>
              </a:buClr>
              <a:buSzPts val="3200"/>
              <a:buNone/>
              <a:defRPr sz="3200" b="1">
                <a:solidFill>
                  <a:srgbClr val="F2F2F2"/>
                </a:solidFill>
              </a:defRPr>
            </a:lvl1pPr>
            <a:lvl2pPr marL="914400" lvl="1" indent="-342900" algn="l">
              <a:lnSpc>
                <a:spcPct val="90000"/>
              </a:lnSpc>
              <a:spcBef>
                <a:spcPts val="500"/>
              </a:spcBef>
              <a:spcAft>
                <a:spcPts val="0"/>
              </a:spcAft>
              <a:buClr>
                <a:srgbClr val="5767B3"/>
              </a:buClr>
              <a:buSzPts val="1800"/>
              <a:buChar char="•"/>
              <a:defRPr/>
            </a:lvl2pPr>
            <a:lvl3pPr marL="1371600" lvl="2" indent="-342900" algn="l">
              <a:lnSpc>
                <a:spcPct val="90000"/>
              </a:lnSpc>
              <a:spcBef>
                <a:spcPts val="500"/>
              </a:spcBef>
              <a:spcAft>
                <a:spcPts val="0"/>
              </a:spcAft>
              <a:buClr>
                <a:srgbClr val="394866"/>
              </a:buClr>
              <a:buSzPts val="1800"/>
              <a:buChar char="•"/>
              <a:defRPr/>
            </a:lvl3pPr>
            <a:lvl4pPr marL="1828800" lvl="3" indent="-342900" algn="l">
              <a:lnSpc>
                <a:spcPct val="90000"/>
              </a:lnSpc>
              <a:spcBef>
                <a:spcPts val="500"/>
              </a:spcBef>
              <a:spcAft>
                <a:spcPts val="0"/>
              </a:spcAft>
              <a:buClr>
                <a:srgbClr val="394866"/>
              </a:buClr>
              <a:buSzPts val="1800"/>
              <a:buChar char="•"/>
              <a:defRPr/>
            </a:lvl4pPr>
            <a:lvl5pPr marL="2286000" lvl="4" indent="-342900" algn="l">
              <a:lnSpc>
                <a:spcPct val="90000"/>
              </a:lnSpc>
              <a:spcBef>
                <a:spcPts val="500"/>
              </a:spcBef>
              <a:spcAft>
                <a:spcPts val="0"/>
              </a:spcAft>
              <a:buClr>
                <a:srgbClr val="394866"/>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68" name="Google Shape;168;p19"/>
          <p:cNvSpPr txBox="1">
            <a:spLocks noGrp="1"/>
          </p:cNvSpPr>
          <p:nvPr>
            <p:ph type="body" idx="3"/>
          </p:nvPr>
        </p:nvSpPr>
        <p:spPr>
          <a:xfrm>
            <a:off x="6614335" y="2774300"/>
            <a:ext cx="4341626" cy="2391087"/>
          </a:xfrm>
          <a:prstGeom prst="rect">
            <a:avLst/>
          </a:prstGeom>
          <a:noFill/>
          <a:ln>
            <a:noFill/>
          </a:ln>
        </p:spPr>
        <p:txBody>
          <a:bodyPr spcFirstLastPara="1" wrap="square" lIns="91425" tIns="45700" rIns="91425" bIns="45700" anchor="t" anchorCtr="0">
            <a:normAutofit/>
          </a:bodyPr>
          <a:lstStyle>
            <a:lvl1pPr marL="457200" lvl="0" indent="-228600" algn="ctr">
              <a:lnSpc>
                <a:spcPct val="108181"/>
              </a:lnSpc>
              <a:spcBef>
                <a:spcPts val="0"/>
              </a:spcBef>
              <a:spcAft>
                <a:spcPts val="0"/>
              </a:spcAft>
              <a:buClr>
                <a:srgbClr val="F2F2F2"/>
              </a:buClr>
              <a:buSzPts val="2200"/>
              <a:buNone/>
              <a:defRPr sz="2200">
                <a:solidFill>
                  <a:srgbClr val="F2F2F2"/>
                </a:solidFill>
              </a:defRPr>
            </a:lvl1pPr>
            <a:lvl2pPr marL="914400" lvl="1" indent="-342900" algn="l">
              <a:lnSpc>
                <a:spcPct val="90000"/>
              </a:lnSpc>
              <a:spcBef>
                <a:spcPts val="500"/>
              </a:spcBef>
              <a:spcAft>
                <a:spcPts val="0"/>
              </a:spcAft>
              <a:buClr>
                <a:srgbClr val="5767B3"/>
              </a:buClr>
              <a:buSzPts val="1800"/>
              <a:buChar char="•"/>
              <a:defRPr/>
            </a:lvl2pPr>
            <a:lvl3pPr marL="1371600" lvl="2" indent="-342900" algn="l">
              <a:lnSpc>
                <a:spcPct val="90000"/>
              </a:lnSpc>
              <a:spcBef>
                <a:spcPts val="500"/>
              </a:spcBef>
              <a:spcAft>
                <a:spcPts val="0"/>
              </a:spcAft>
              <a:buClr>
                <a:srgbClr val="394866"/>
              </a:buClr>
              <a:buSzPts val="1800"/>
              <a:buChar char="•"/>
              <a:defRPr/>
            </a:lvl3pPr>
            <a:lvl4pPr marL="1828800" lvl="3" indent="-342900" algn="l">
              <a:lnSpc>
                <a:spcPct val="90000"/>
              </a:lnSpc>
              <a:spcBef>
                <a:spcPts val="500"/>
              </a:spcBef>
              <a:spcAft>
                <a:spcPts val="0"/>
              </a:spcAft>
              <a:buClr>
                <a:srgbClr val="394866"/>
              </a:buClr>
              <a:buSzPts val="1800"/>
              <a:buChar char="•"/>
              <a:defRPr/>
            </a:lvl4pPr>
            <a:lvl5pPr marL="2286000" lvl="4" indent="-342900" algn="l">
              <a:lnSpc>
                <a:spcPct val="90000"/>
              </a:lnSpc>
              <a:spcBef>
                <a:spcPts val="500"/>
              </a:spcBef>
              <a:spcAft>
                <a:spcPts val="0"/>
              </a:spcAft>
              <a:buClr>
                <a:srgbClr val="394866"/>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69" name="Google Shape;169;p19"/>
          <p:cNvSpPr txBox="1">
            <a:spLocks noGrp="1"/>
          </p:cNvSpPr>
          <p:nvPr>
            <p:ph type="body" idx="4"/>
          </p:nvPr>
        </p:nvSpPr>
        <p:spPr>
          <a:xfrm>
            <a:off x="6614335" y="2132273"/>
            <a:ext cx="4341626" cy="55447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F2F2F2"/>
              </a:buClr>
              <a:buSzPts val="3200"/>
              <a:buNone/>
              <a:defRPr sz="3200" b="1">
                <a:solidFill>
                  <a:srgbClr val="F2F2F2"/>
                </a:solidFill>
              </a:defRPr>
            </a:lvl1pPr>
            <a:lvl2pPr marL="914400" lvl="1" indent="-342900" algn="l">
              <a:lnSpc>
                <a:spcPct val="90000"/>
              </a:lnSpc>
              <a:spcBef>
                <a:spcPts val="500"/>
              </a:spcBef>
              <a:spcAft>
                <a:spcPts val="0"/>
              </a:spcAft>
              <a:buClr>
                <a:srgbClr val="5767B3"/>
              </a:buClr>
              <a:buSzPts val="1800"/>
              <a:buChar char="•"/>
              <a:defRPr/>
            </a:lvl2pPr>
            <a:lvl3pPr marL="1371600" lvl="2" indent="-342900" algn="l">
              <a:lnSpc>
                <a:spcPct val="90000"/>
              </a:lnSpc>
              <a:spcBef>
                <a:spcPts val="500"/>
              </a:spcBef>
              <a:spcAft>
                <a:spcPts val="0"/>
              </a:spcAft>
              <a:buClr>
                <a:srgbClr val="394866"/>
              </a:buClr>
              <a:buSzPts val="1800"/>
              <a:buChar char="•"/>
              <a:defRPr/>
            </a:lvl3pPr>
            <a:lvl4pPr marL="1828800" lvl="3" indent="-342900" algn="l">
              <a:lnSpc>
                <a:spcPct val="90000"/>
              </a:lnSpc>
              <a:spcBef>
                <a:spcPts val="500"/>
              </a:spcBef>
              <a:spcAft>
                <a:spcPts val="0"/>
              </a:spcAft>
              <a:buClr>
                <a:srgbClr val="394866"/>
              </a:buClr>
              <a:buSzPts val="1800"/>
              <a:buChar char="•"/>
              <a:defRPr/>
            </a:lvl4pPr>
            <a:lvl5pPr marL="2286000" lvl="4" indent="-342900" algn="l">
              <a:lnSpc>
                <a:spcPct val="90000"/>
              </a:lnSpc>
              <a:spcBef>
                <a:spcPts val="500"/>
              </a:spcBef>
              <a:spcAft>
                <a:spcPts val="0"/>
              </a:spcAft>
              <a:buClr>
                <a:srgbClr val="394866"/>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Tree>
    <p:extLst>
      <p:ext uri="{BB962C8B-B14F-4D97-AF65-F5344CB8AC3E}">
        <p14:creationId xmlns:p14="http://schemas.microsoft.com/office/powerpoint/2010/main" val="54797620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_Photo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F6B1C63-857A-534E-B32F-978552E3447A}"/>
              </a:ext>
            </a:extLst>
          </p:cNvPr>
          <p:cNvSpPr/>
          <p:nvPr userDrawn="1"/>
        </p:nvSpPr>
        <p:spPr>
          <a:xfrm>
            <a:off x="7251700" y="6356350"/>
            <a:ext cx="4940300" cy="52308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1"/>
            <a:ext cx="4940300" cy="6356351"/>
          </a:xfrm>
          <a:prstGeom prst="rect">
            <a:avLst/>
          </a:prstGeom>
        </p:spPr>
        <p:txBody>
          <a:bodyPr/>
          <a:lstStyle/>
          <a:p>
            <a:endParaRPr lang="en-US"/>
          </a:p>
        </p:txBody>
      </p:sp>
      <p:pic>
        <p:nvPicPr>
          <p:cNvPr id="9" name="Picture 8">
            <a:extLst>
              <a:ext uri="{FF2B5EF4-FFF2-40B4-BE49-F238E27FC236}">
                <a16:creationId xmlns:a16="http://schemas.microsoft.com/office/drawing/2014/main" id="{FD32257B-C490-AB4E-88D4-2979F71B813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251700" y="6356350"/>
            <a:ext cx="4991102" cy="523079"/>
          </a:xfrm>
          <a:prstGeom prst="rect">
            <a:avLst/>
          </a:prstGeom>
        </p:spPr>
      </p:pic>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a:p>
        </p:txBody>
      </p:sp>
    </p:spTree>
    <p:extLst>
      <p:ext uri="{BB962C8B-B14F-4D97-AF65-F5344CB8AC3E}">
        <p14:creationId xmlns:p14="http://schemas.microsoft.com/office/powerpoint/2010/main" val="74000876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Photo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C74713-FE68-0C46-B607-E8ED7BFDEA09}"/>
              </a:ext>
            </a:extLst>
          </p:cNvPr>
          <p:cNvPicPr>
            <a:picLocks noChangeAspect="1"/>
          </p:cNvPicPr>
          <p:nvPr userDrawn="1"/>
        </p:nvPicPr>
        <p:blipFill>
          <a:blip r:embed="rId2"/>
          <a:stretch>
            <a:fillRect/>
          </a:stretch>
        </p:blipFill>
        <p:spPr>
          <a:xfrm>
            <a:off x="0" y="6464300"/>
            <a:ext cx="12192000" cy="393700"/>
          </a:xfrm>
          <a:prstGeom prst="rect">
            <a:avLst/>
          </a:prstGeom>
        </p:spPr>
      </p:pic>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0"/>
            <a:ext cx="4940300" cy="6356350"/>
          </a:xfrm>
          <a:prstGeom prst="rect">
            <a:avLst/>
          </a:prstGeom>
        </p:spPr>
        <p:txBody>
          <a:bodyPr/>
          <a:lstStyle/>
          <a:p>
            <a:endParaRPr lang="en-US"/>
          </a:p>
        </p:txBody>
      </p:sp>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a:p>
        </p:txBody>
      </p:sp>
    </p:spTree>
    <p:extLst>
      <p:ext uri="{BB962C8B-B14F-4D97-AF65-F5344CB8AC3E}">
        <p14:creationId xmlns:p14="http://schemas.microsoft.com/office/powerpoint/2010/main" val="285999324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_Photo 2">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0"/>
            <a:ext cx="4940300" cy="6356350"/>
          </a:xfrm>
          <a:prstGeom prst="rect">
            <a:avLst/>
          </a:prstGeom>
        </p:spPr>
        <p:txBody>
          <a:bodyPr/>
          <a:lstStyle/>
          <a:p>
            <a:endParaRPr lang="en-US"/>
          </a:p>
        </p:txBody>
      </p:sp>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a:p>
        </p:txBody>
      </p:sp>
      <p:pic>
        <p:nvPicPr>
          <p:cNvPr id="14" name="Picture 13">
            <a:extLst>
              <a:ext uri="{FF2B5EF4-FFF2-40B4-BE49-F238E27FC236}">
                <a16:creationId xmlns:a16="http://schemas.microsoft.com/office/drawing/2014/main" id="{202A3FE3-D1DD-E244-BA18-4DEF33367D74}"/>
              </a:ext>
            </a:extLst>
          </p:cNvPr>
          <p:cNvPicPr>
            <a:picLocks noChangeAspect="1"/>
          </p:cNvPicPr>
          <p:nvPr userDrawn="1"/>
        </p:nvPicPr>
        <p:blipFill>
          <a:blip r:embed="rId2"/>
          <a:stretch>
            <a:fillRect/>
          </a:stretch>
        </p:blipFill>
        <p:spPr>
          <a:xfrm>
            <a:off x="0" y="6464300"/>
            <a:ext cx="12192000" cy="393700"/>
          </a:xfrm>
          <a:prstGeom prst="rect">
            <a:avLst/>
          </a:prstGeom>
        </p:spPr>
      </p:pic>
    </p:spTree>
    <p:extLst>
      <p:ext uri="{BB962C8B-B14F-4D97-AF65-F5344CB8AC3E}">
        <p14:creationId xmlns:p14="http://schemas.microsoft.com/office/powerpoint/2010/main" val="70821512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_E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134422-9AED-8D4C-A1D0-778F252B69D2}"/>
              </a:ext>
            </a:extLst>
          </p:cNvPr>
          <p:cNvSpPr/>
          <p:nvPr userDrawn="1"/>
        </p:nvSpPr>
        <p:spPr>
          <a:xfrm>
            <a:off x="0" y="0"/>
            <a:ext cx="12192000" cy="685800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8" name="Picture 7">
            <a:extLst>
              <a:ext uri="{FF2B5EF4-FFF2-40B4-BE49-F238E27FC236}">
                <a16:creationId xmlns:a16="http://schemas.microsoft.com/office/drawing/2014/main" id="{B4AC8618-8D60-CB4D-9EF8-7CB2040387D0}"/>
              </a:ext>
            </a:extLst>
          </p:cNvPr>
          <p:cNvPicPr>
            <a:picLocks noChangeAspect="1"/>
          </p:cNvPicPr>
          <p:nvPr userDrawn="1"/>
        </p:nvPicPr>
        <p:blipFill>
          <a:blip r:embed="rId2"/>
          <a:stretch>
            <a:fillRect/>
          </a:stretch>
        </p:blipFill>
        <p:spPr>
          <a:xfrm>
            <a:off x="4141047" y="3124897"/>
            <a:ext cx="3909907" cy="608207"/>
          </a:xfrm>
          <a:prstGeom prst="rect">
            <a:avLst/>
          </a:prstGeom>
        </p:spPr>
      </p:pic>
    </p:spTree>
    <p:extLst>
      <p:ext uri="{BB962C8B-B14F-4D97-AF65-F5344CB8AC3E}">
        <p14:creationId xmlns:p14="http://schemas.microsoft.com/office/powerpoint/2010/main" val="149189709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2AF25-4275-3F46-B8CA-C6A24024FF7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8835" b="26751"/>
          <a:stretch/>
        </p:blipFill>
        <p:spPr>
          <a:xfrm>
            <a:off x="0" y="0"/>
            <a:ext cx="12192000" cy="4470399"/>
          </a:xfrm>
          <a:prstGeom prst="rect">
            <a:avLst/>
          </a:prstGeom>
        </p:spPr>
      </p:pic>
      <p:sp>
        <p:nvSpPr>
          <p:cNvPr id="9" name="Rectangle 8">
            <a:extLst>
              <a:ext uri="{FF2B5EF4-FFF2-40B4-BE49-F238E27FC236}">
                <a16:creationId xmlns:a16="http://schemas.microsoft.com/office/drawing/2014/main" id="{B7C262B9-3D32-A345-B686-B5938C2D1491}"/>
              </a:ext>
            </a:extLst>
          </p:cNvPr>
          <p:cNvSpPr/>
          <p:nvPr userDrawn="1"/>
        </p:nvSpPr>
        <p:spPr>
          <a:xfrm>
            <a:off x="0" y="4470401"/>
            <a:ext cx="12192000" cy="23876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E65B86DE-25F1-DF42-B209-0019C35EC69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23928" t="2520" b="13551"/>
          <a:stretch/>
        </p:blipFill>
        <p:spPr>
          <a:xfrm>
            <a:off x="-14459" y="4470400"/>
            <a:ext cx="6082750" cy="2387600"/>
          </a:xfrm>
          <a:prstGeom prst="rect">
            <a:avLst/>
          </a:prstGeom>
        </p:spPr>
      </p:pic>
      <p:sp>
        <p:nvSpPr>
          <p:cNvPr id="10" name="Title 1">
            <a:extLst>
              <a:ext uri="{FF2B5EF4-FFF2-40B4-BE49-F238E27FC236}">
                <a16:creationId xmlns:a16="http://schemas.microsoft.com/office/drawing/2014/main" id="{E32D002B-C9C4-9A4B-9D0D-2936FB142FFD}"/>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a:t>Click to edit Master title style</a:t>
            </a:r>
          </a:p>
        </p:txBody>
      </p:sp>
      <p:sp>
        <p:nvSpPr>
          <p:cNvPr id="12" name="Subtitle 2">
            <a:extLst>
              <a:ext uri="{FF2B5EF4-FFF2-40B4-BE49-F238E27FC236}">
                <a16:creationId xmlns:a16="http://schemas.microsoft.com/office/drawing/2014/main" id="{B73E9337-8CBC-884D-9720-2A957246F060}"/>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7CC61C73-7279-2A42-9FB0-5B1760CE3ED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50392013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Title Slid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234DC1-2E79-3E48-A720-5E9E02FE87E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273" t="397" r="5251" b="3977"/>
          <a:stretch/>
        </p:blipFill>
        <p:spPr>
          <a:xfrm>
            <a:off x="1972590" y="0"/>
            <a:ext cx="10219410" cy="6858000"/>
          </a:xfrm>
          <a:prstGeom prst="rect">
            <a:avLst/>
          </a:prstGeom>
        </p:spPr>
      </p:pic>
      <p:sp>
        <p:nvSpPr>
          <p:cNvPr id="9" name="Rectangle 8">
            <a:extLst>
              <a:ext uri="{FF2B5EF4-FFF2-40B4-BE49-F238E27FC236}">
                <a16:creationId xmlns:a16="http://schemas.microsoft.com/office/drawing/2014/main" id="{1807BD2F-A8AB-7B43-8D92-09290F4304DE}"/>
              </a:ext>
            </a:extLst>
          </p:cNvPr>
          <p:cNvSpPr/>
          <p:nvPr userDrawn="1"/>
        </p:nvSpPr>
        <p:spPr>
          <a:xfrm>
            <a:off x="-4443" y="0"/>
            <a:ext cx="4960006"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DAF91141-382F-DD4B-8EED-C66B47DB8500}"/>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a:t>Click to edit Master </a:t>
            </a:r>
            <a:br>
              <a:rPr lang="en-US"/>
            </a:br>
            <a:r>
              <a:rPr lang="en-US"/>
              <a:t>title style</a:t>
            </a:r>
          </a:p>
        </p:txBody>
      </p:sp>
      <p:sp>
        <p:nvSpPr>
          <p:cNvPr id="10" name="Subtitle 2">
            <a:extLst>
              <a:ext uri="{FF2B5EF4-FFF2-40B4-BE49-F238E27FC236}">
                <a16:creationId xmlns:a16="http://schemas.microsoft.com/office/drawing/2014/main" id="{78146838-73F6-5F41-BC5E-6D3D77C06339}"/>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a:extLst>
              <a:ext uri="{FF2B5EF4-FFF2-40B4-BE49-F238E27FC236}">
                <a16:creationId xmlns:a16="http://schemas.microsoft.com/office/drawing/2014/main" id="{790F591B-FEF9-EC40-83B3-787B64F1F1D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2555" y="600107"/>
            <a:ext cx="2317715" cy="360533"/>
          </a:xfrm>
          <a:prstGeom prst="rect">
            <a:avLst/>
          </a:prstGeom>
        </p:spPr>
      </p:pic>
    </p:spTree>
    <p:extLst>
      <p:ext uri="{BB962C8B-B14F-4D97-AF65-F5344CB8AC3E}">
        <p14:creationId xmlns:p14="http://schemas.microsoft.com/office/powerpoint/2010/main" val="350246816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A17832B-2BDE-E145-8C73-ECDFE385D11E}"/>
              </a:ext>
            </a:extLst>
          </p:cNvPr>
          <p:cNvSpPr/>
          <p:nvPr userDrawn="1"/>
        </p:nvSpPr>
        <p:spPr>
          <a:xfrm>
            <a:off x="0" y="4470401"/>
            <a:ext cx="12192000" cy="23876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3FD998A-292F-4F43-9E15-92BC238907F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23928" t="2520" b="13551"/>
          <a:stretch/>
        </p:blipFill>
        <p:spPr>
          <a:xfrm>
            <a:off x="-14459" y="4470400"/>
            <a:ext cx="6082750" cy="2387600"/>
          </a:xfrm>
          <a:prstGeom prst="rect">
            <a:avLst/>
          </a:prstGeom>
        </p:spPr>
      </p:pic>
      <p:pic>
        <p:nvPicPr>
          <p:cNvPr id="11" name="Picture 10">
            <a:extLst>
              <a:ext uri="{FF2B5EF4-FFF2-40B4-BE49-F238E27FC236}">
                <a16:creationId xmlns:a16="http://schemas.microsoft.com/office/drawing/2014/main" id="{C3BFEAF4-02AA-0F40-BFF3-2A525266F72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1" cy="4470399"/>
          </a:xfrm>
          <a:prstGeom prst="rect">
            <a:avLst/>
          </a:prstGeom>
        </p:spPr>
      </p:pic>
      <p:sp>
        <p:nvSpPr>
          <p:cNvPr id="17" name="Title 1">
            <a:extLst>
              <a:ext uri="{FF2B5EF4-FFF2-40B4-BE49-F238E27FC236}">
                <a16:creationId xmlns:a16="http://schemas.microsoft.com/office/drawing/2014/main" id="{2EF410E2-CBF8-7442-8069-B84D7FB890A8}"/>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a:t>Click to edit Master title style</a:t>
            </a:r>
          </a:p>
        </p:txBody>
      </p:sp>
      <p:sp>
        <p:nvSpPr>
          <p:cNvPr id="18" name="Subtitle 2">
            <a:extLst>
              <a:ext uri="{FF2B5EF4-FFF2-40B4-BE49-F238E27FC236}">
                <a16:creationId xmlns:a16="http://schemas.microsoft.com/office/drawing/2014/main" id="{64BECC53-DE7F-0F4F-8D29-154B7C8B9FE6}"/>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A76C113F-DC13-A14C-867D-6C865932A6E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119605643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Title Slide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07BD2F-A8AB-7B43-8D92-09290F4304DE}"/>
              </a:ext>
            </a:extLst>
          </p:cNvPr>
          <p:cNvSpPr/>
          <p:nvPr userDrawn="1"/>
        </p:nvSpPr>
        <p:spPr>
          <a:xfrm>
            <a:off x="-4443" y="0"/>
            <a:ext cx="4960006"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962A789-BF4D-224E-B11F-6B399E03C26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955563" y="0"/>
            <a:ext cx="7236438" cy="6858000"/>
          </a:xfrm>
          <a:prstGeom prst="rect">
            <a:avLst/>
          </a:prstGeom>
        </p:spPr>
      </p:pic>
      <p:sp>
        <p:nvSpPr>
          <p:cNvPr id="7" name="Title 1">
            <a:extLst>
              <a:ext uri="{FF2B5EF4-FFF2-40B4-BE49-F238E27FC236}">
                <a16:creationId xmlns:a16="http://schemas.microsoft.com/office/drawing/2014/main" id="{CF71EE2B-514B-9D42-80E4-8AB43D2CAD24}"/>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a:t>Click to edit Master </a:t>
            </a:r>
            <a:br>
              <a:rPr lang="en-US"/>
            </a:br>
            <a:r>
              <a:rPr lang="en-US"/>
              <a:t>title style</a:t>
            </a:r>
          </a:p>
        </p:txBody>
      </p:sp>
      <p:sp>
        <p:nvSpPr>
          <p:cNvPr id="8" name="Subtitle 2">
            <a:extLst>
              <a:ext uri="{FF2B5EF4-FFF2-40B4-BE49-F238E27FC236}">
                <a16:creationId xmlns:a16="http://schemas.microsoft.com/office/drawing/2014/main" id="{336070D6-7920-8742-99EC-5A781BE18ECA}"/>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5092ABCC-341C-7248-8E34-542281419E7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2555" y="600107"/>
            <a:ext cx="2317715" cy="360533"/>
          </a:xfrm>
          <a:prstGeom prst="rect">
            <a:avLst/>
          </a:prstGeom>
        </p:spPr>
      </p:pic>
    </p:spTree>
    <p:extLst>
      <p:ext uri="{BB962C8B-B14F-4D97-AF65-F5344CB8AC3E}">
        <p14:creationId xmlns:p14="http://schemas.microsoft.com/office/powerpoint/2010/main" val="271757591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57BF69D-5056-3041-AA91-56FB869C266F}"/>
              </a:ext>
            </a:extLst>
          </p:cNvPr>
          <p:cNvSpPr/>
          <p:nvPr userDrawn="1"/>
        </p:nvSpPr>
        <p:spPr>
          <a:xfrm>
            <a:off x="0" y="4470401"/>
            <a:ext cx="12192000" cy="23876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96152F9-20FC-1942-BFE4-4BA354582F8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23928" t="2520" b="13551"/>
          <a:stretch/>
        </p:blipFill>
        <p:spPr>
          <a:xfrm>
            <a:off x="-14459" y="4470400"/>
            <a:ext cx="6082750" cy="2387600"/>
          </a:xfrm>
          <a:prstGeom prst="rect">
            <a:avLst/>
          </a:prstGeom>
        </p:spPr>
      </p:pic>
      <p:pic>
        <p:nvPicPr>
          <p:cNvPr id="7" name="Picture 6">
            <a:extLst>
              <a:ext uri="{FF2B5EF4-FFF2-40B4-BE49-F238E27FC236}">
                <a16:creationId xmlns:a16="http://schemas.microsoft.com/office/drawing/2014/main" id="{E8F3752A-EBC1-B84E-8A15-AA1B368F8B8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4531360"/>
          </a:xfrm>
          <a:prstGeom prst="rect">
            <a:avLst/>
          </a:prstGeom>
        </p:spPr>
      </p:pic>
      <p:sp>
        <p:nvSpPr>
          <p:cNvPr id="14" name="Title 1">
            <a:extLst>
              <a:ext uri="{FF2B5EF4-FFF2-40B4-BE49-F238E27FC236}">
                <a16:creationId xmlns:a16="http://schemas.microsoft.com/office/drawing/2014/main" id="{9B781210-C851-894B-A7FC-84BCC6EEB26B}"/>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a:t>Click to edit Master title style</a:t>
            </a:r>
          </a:p>
        </p:txBody>
      </p:sp>
      <p:sp>
        <p:nvSpPr>
          <p:cNvPr id="15" name="Subtitle 2">
            <a:extLst>
              <a:ext uri="{FF2B5EF4-FFF2-40B4-BE49-F238E27FC236}">
                <a16:creationId xmlns:a16="http://schemas.microsoft.com/office/drawing/2014/main" id="{170B05C5-F7EA-4D4E-BD7E-769BEB0BB8B9}"/>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E4D257CE-80DB-C040-B3A5-26E0D98F5E1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3113510583"/>
      </p:ext>
    </p:extLst>
  </p:cSld>
  <p:clrMapOvr>
    <a:masterClrMapping/>
  </p:clrMapOvr>
  <p:extLst>
    <p:ext uri="{DCECCB84-F9BA-43D5-87BE-67443E8EF086}">
      <p15:sldGuideLst xmlns:p15="http://schemas.microsoft.com/office/powerpoint/2012/main">
        <p15:guide id="1" orient="horz" pos="4056">
          <p15:clr>
            <a:srgbClr val="FBAE40"/>
          </p15:clr>
        </p15:guide>
        <p15:guide id="2" pos="384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FEFC3F-B00D-A44B-A432-8B26DBE8B21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482"/>
          <a:stretch/>
        </p:blipFill>
        <p:spPr>
          <a:xfrm>
            <a:off x="4536322" y="0"/>
            <a:ext cx="7655678" cy="6858000"/>
          </a:xfrm>
          <a:prstGeom prst="rect">
            <a:avLst/>
          </a:prstGeom>
        </p:spPr>
      </p:pic>
      <p:sp>
        <p:nvSpPr>
          <p:cNvPr id="9" name="Rectangle 8">
            <a:extLst>
              <a:ext uri="{FF2B5EF4-FFF2-40B4-BE49-F238E27FC236}">
                <a16:creationId xmlns:a16="http://schemas.microsoft.com/office/drawing/2014/main" id="{1807BD2F-A8AB-7B43-8D92-09290F4304DE}"/>
              </a:ext>
            </a:extLst>
          </p:cNvPr>
          <p:cNvSpPr/>
          <p:nvPr userDrawn="1"/>
        </p:nvSpPr>
        <p:spPr>
          <a:xfrm>
            <a:off x="-4443" y="0"/>
            <a:ext cx="4960006"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AF357FD3-999F-B44E-B067-85FC9A629087}"/>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a:t>Click to edit Master </a:t>
            </a:r>
            <a:br>
              <a:rPr lang="en-US"/>
            </a:br>
            <a:r>
              <a:rPr lang="en-US"/>
              <a:t>title style</a:t>
            </a:r>
          </a:p>
        </p:txBody>
      </p:sp>
      <p:sp>
        <p:nvSpPr>
          <p:cNvPr id="8" name="Subtitle 2">
            <a:extLst>
              <a:ext uri="{FF2B5EF4-FFF2-40B4-BE49-F238E27FC236}">
                <a16:creationId xmlns:a16="http://schemas.microsoft.com/office/drawing/2014/main" id="{DF9F3B64-ACC8-ED43-A3A0-D07E3A4935EC}"/>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2EE71443-5CC4-D54B-860A-06C702EB135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2555" y="600107"/>
            <a:ext cx="2317715" cy="360533"/>
          </a:xfrm>
          <a:prstGeom prst="rect">
            <a:avLst/>
          </a:prstGeom>
        </p:spPr>
      </p:pic>
    </p:spTree>
    <p:extLst>
      <p:ext uri="{BB962C8B-B14F-4D97-AF65-F5344CB8AC3E}">
        <p14:creationId xmlns:p14="http://schemas.microsoft.com/office/powerpoint/2010/main" val="1903073029"/>
      </p:ext>
    </p:extLst>
  </p:cSld>
  <p:clrMapOvr>
    <a:masterClrMapping/>
  </p:clrMapOvr>
  <p:extLst>
    <p:ext uri="{DCECCB84-F9BA-43D5-87BE-67443E8EF086}">
      <p15:sldGuideLst xmlns:p15="http://schemas.microsoft.com/office/powerpoint/2012/main">
        <p15:guide id="1" orient="horz" pos="2160">
          <p15:clr>
            <a:srgbClr val="FBAE40"/>
          </p15:clr>
        </p15:guide>
        <p15:guide id="2" pos="28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ave the Date">
    <p:spTree>
      <p:nvGrpSpPr>
        <p:cNvPr id="1" name=""/>
        <p:cNvGrpSpPr/>
        <p:nvPr/>
      </p:nvGrpSpPr>
      <p:grpSpPr>
        <a:xfrm>
          <a:off x="0" y="0"/>
          <a:ext cx="0" cy="0"/>
          <a:chOff x="0" y="0"/>
          <a:chExt cx="0" cy="0"/>
        </a:xfrm>
      </p:grpSpPr>
      <p:pic>
        <p:nvPicPr>
          <p:cNvPr id="7" name="Calendar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252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for “Save the Date” Slide</a:t>
            </a:r>
          </a:p>
        </p:txBody>
      </p:sp>
      <p:sp>
        <p:nvSpPr>
          <p:cNvPr id="3" name="Event Content Placeholder">
            <a:extLst>
              <a:ext uri="{FF2B5EF4-FFF2-40B4-BE49-F238E27FC236}">
                <a16:creationId xmlns:a16="http://schemas.microsoft.com/office/drawing/2014/main" id="{17AAC5FF-8264-4C60-8AAC-1B83EE24201B}"/>
              </a:ext>
            </a:extLst>
          </p:cNvPr>
          <p:cNvSpPr>
            <a:spLocks noGrp="1"/>
          </p:cNvSpPr>
          <p:nvPr>
            <p:ph idx="1" hasCustomPrompt="1"/>
          </p:nvPr>
        </p:nvSpPr>
        <p:spPr/>
        <p:txBody>
          <a:bodyPr anchor="ctr"/>
          <a:lstStyle>
            <a:lvl1pPr marL="457200" indent="-457200">
              <a:buClr>
                <a:schemeClr val="accent1"/>
              </a:buClr>
              <a:buFont typeface="Wingdings" panose="05000000000000000000" pitchFamily="2" charset="2"/>
              <a:buChar char=""/>
              <a:defRPr sz="2400" b="1"/>
            </a:lvl1pPr>
            <a:lvl2pPr marL="457200" indent="0">
              <a:spcBef>
                <a:spcPts val="200"/>
              </a:spcBef>
              <a:buNone/>
              <a:defRPr sz="2000" i="1">
                <a:solidFill>
                  <a:schemeClr val="accent3">
                    <a:lumMod val="75000"/>
                    <a:lumOff val="25000"/>
                  </a:schemeClr>
                </a:solidFill>
                <a:latin typeface="+mj-lt"/>
              </a:defRPr>
            </a:lvl2pPr>
            <a:lvl3pPr marL="731520" indent="-274320">
              <a:buClr>
                <a:schemeClr val="accent5"/>
              </a:buClr>
              <a:buSzPct val="90000"/>
              <a:buFont typeface="Webdings" panose="05030102010509060703" pitchFamily="18" charset="2"/>
              <a:buChar char=""/>
              <a:defRPr sz="2000" b="1">
                <a:solidFill>
                  <a:schemeClr val="accent2"/>
                </a:solidFill>
              </a:defRPr>
            </a:lvl3pPr>
            <a:lvl4pPr marL="1737360">
              <a:defRPr/>
            </a:lvl4pPr>
            <a:lvl5pPr marL="2194560">
              <a:defRPr/>
            </a:lvl5pPr>
          </a:lstStyle>
          <a:p>
            <a:pPr lvl="0"/>
            <a:r>
              <a:rPr lang="en-US" dirty="0"/>
              <a:t>Event Title Here</a:t>
            </a:r>
          </a:p>
          <a:p>
            <a:pPr lvl="1"/>
            <a:r>
              <a:rPr lang="en-US" dirty="0"/>
              <a:t>Event summary goes here</a:t>
            </a:r>
          </a:p>
          <a:p>
            <a:pPr lvl="2"/>
            <a:r>
              <a:rPr lang="en-US" dirty="0"/>
              <a:t>Event Date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431893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EDC1AA1-F61D-A844-8DCB-4A88D5B9FEA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91" t="23970" b="21297"/>
          <a:stretch/>
        </p:blipFill>
        <p:spPr>
          <a:xfrm>
            <a:off x="0" y="0"/>
            <a:ext cx="12192000" cy="4500880"/>
          </a:xfrm>
          <a:prstGeom prst="rect">
            <a:avLst/>
          </a:prstGeom>
        </p:spPr>
      </p:pic>
      <p:sp>
        <p:nvSpPr>
          <p:cNvPr id="9" name="Rectangle 8">
            <a:extLst>
              <a:ext uri="{FF2B5EF4-FFF2-40B4-BE49-F238E27FC236}">
                <a16:creationId xmlns:a16="http://schemas.microsoft.com/office/drawing/2014/main" id="{B5C705C7-DEED-7B42-B321-D27E95E79D7B}"/>
              </a:ext>
            </a:extLst>
          </p:cNvPr>
          <p:cNvSpPr/>
          <p:nvPr userDrawn="1"/>
        </p:nvSpPr>
        <p:spPr>
          <a:xfrm>
            <a:off x="0" y="4470401"/>
            <a:ext cx="12192000" cy="238760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A5CEF44-33CB-8A42-8E8A-EB2F18192E9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23928" t="2520" b="13551"/>
          <a:stretch/>
        </p:blipFill>
        <p:spPr>
          <a:xfrm>
            <a:off x="-14459" y="4470400"/>
            <a:ext cx="4424797" cy="2387600"/>
          </a:xfrm>
          <a:prstGeom prst="rect">
            <a:avLst/>
          </a:prstGeom>
        </p:spPr>
      </p:pic>
      <p:sp>
        <p:nvSpPr>
          <p:cNvPr id="11" name="Title 1">
            <a:extLst>
              <a:ext uri="{FF2B5EF4-FFF2-40B4-BE49-F238E27FC236}">
                <a16:creationId xmlns:a16="http://schemas.microsoft.com/office/drawing/2014/main" id="{AE02C925-1F65-F04B-B3A0-1B2FBE3E209C}"/>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a:t>Click to edit Master title style</a:t>
            </a:r>
          </a:p>
        </p:txBody>
      </p:sp>
      <p:sp>
        <p:nvSpPr>
          <p:cNvPr id="12" name="Subtitle 2">
            <a:extLst>
              <a:ext uri="{FF2B5EF4-FFF2-40B4-BE49-F238E27FC236}">
                <a16:creationId xmlns:a16="http://schemas.microsoft.com/office/drawing/2014/main" id="{CCA0F6C2-99F9-1846-ACE2-A896294F9697}"/>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a:extLst>
              <a:ext uri="{FF2B5EF4-FFF2-40B4-BE49-F238E27FC236}">
                <a16:creationId xmlns:a16="http://schemas.microsoft.com/office/drawing/2014/main" id="{AE3B7940-C41E-D245-AA10-2A62505082B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372119141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A2167A-7491-3E48-8469-7D79EF10ACA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5500"/>
          <a:stretch/>
        </p:blipFill>
        <p:spPr>
          <a:xfrm>
            <a:off x="1422400" y="0"/>
            <a:ext cx="10769600" cy="6858000"/>
          </a:xfrm>
          <a:prstGeom prst="rect">
            <a:avLst/>
          </a:prstGeom>
        </p:spPr>
      </p:pic>
      <p:sp>
        <p:nvSpPr>
          <p:cNvPr id="6" name="Rectangle 5">
            <a:extLst>
              <a:ext uri="{FF2B5EF4-FFF2-40B4-BE49-F238E27FC236}">
                <a16:creationId xmlns:a16="http://schemas.microsoft.com/office/drawing/2014/main" id="{D178009E-F250-3748-91ED-A790394284A6}"/>
              </a:ext>
            </a:extLst>
          </p:cNvPr>
          <p:cNvSpPr/>
          <p:nvPr userDrawn="1"/>
        </p:nvSpPr>
        <p:spPr>
          <a:xfrm>
            <a:off x="-4443" y="0"/>
            <a:ext cx="4960006" cy="685800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20193950-E858-D244-9056-F2973777E1D3}"/>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a:t>Click to edit Master </a:t>
            </a:r>
            <a:br>
              <a:rPr lang="en-US"/>
            </a:br>
            <a:r>
              <a:rPr lang="en-US"/>
              <a:t>title style</a:t>
            </a:r>
          </a:p>
        </p:txBody>
      </p:sp>
      <p:sp>
        <p:nvSpPr>
          <p:cNvPr id="11" name="Subtitle 2">
            <a:extLst>
              <a:ext uri="{FF2B5EF4-FFF2-40B4-BE49-F238E27FC236}">
                <a16:creationId xmlns:a16="http://schemas.microsoft.com/office/drawing/2014/main" id="{10079F81-5FDC-BA4D-9414-4DD0F17C8048}"/>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a:extLst>
              <a:ext uri="{FF2B5EF4-FFF2-40B4-BE49-F238E27FC236}">
                <a16:creationId xmlns:a16="http://schemas.microsoft.com/office/drawing/2014/main" id="{6EC2CF78-042F-A747-8250-1927A771259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2555" y="600107"/>
            <a:ext cx="2317715" cy="360533"/>
          </a:xfrm>
          <a:prstGeom prst="rect">
            <a:avLst/>
          </a:prstGeom>
        </p:spPr>
      </p:pic>
    </p:spTree>
    <p:extLst>
      <p:ext uri="{BB962C8B-B14F-4D97-AF65-F5344CB8AC3E}">
        <p14:creationId xmlns:p14="http://schemas.microsoft.com/office/powerpoint/2010/main" val="180238726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FE5335-C778-F54C-886C-3FC737951083}"/>
              </a:ext>
            </a:extLst>
          </p:cNvPr>
          <p:cNvSpPr/>
          <p:nvPr userDrawn="1"/>
        </p:nvSpPr>
        <p:spPr>
          <a:xfrm>
            <a:off x="0" y="0"/>
            <a:ext cx="12192000"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3" name="Picture 12">
            <a:extLst>
              <a:ext uri="{FF2B5EF4-FFF2-40B4-BE49-F238E27FC236}">
                <a16:creationId xmlns:a16="http://schemas.microsoft.com/office/drawing/2014/main" id="{6DEBADF0-A79A-8F42-B5DB-406D8EFF208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
        <p:nvSpPr>
          <p:cNvPr id="2" name="Title 1">
            <a:extLst>
              <a:ext uri="{FF2B5EF4-FFF2-40B4-BE49-F238E27FC236}">
                <a16:creationId xmlns:a16="http://schemas.microsoft.com/office/drawing/2014/main" id="{BB29498A-9AA1-6246-828C-D8B12C2AA9D0}"/>
              </a:ext>
            </a:extLst>
          </p:cNvPr>
          <p:cNvSpPr>
            <a:spLocks noGrp="1"/>
          </p:cNvSpPr>
          <p:nvPr>
            <p:ph type="title"/>
          </p:nvPr>
        </p:nvSpPr>
        <p:spPr>
          <a:xfrm>
            <a:off x="831850" y="1709738"/>
            <a:ext cx="10515600" cy="2852737"/>
          </a:xfrm>
          <a:prstGeom prst="rect">
            <a:avLst/>
          </a:prstGeom>
        </p:spPr>
        <p:txBody>
          <a:bodyPr anchor="b">
            <a:normAutofit/>
          </a:bodyPr>
          <a:lstStyle>
            <a:lvl1pPr>
              <a:defRPr sz="36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F009A2B2-7B92-924A-8FD4-9F80063469DD}"/>
              </a:ext>
            </a:extLst>
          </p:cNvPr>
          <p:cNvSpPr>
            <a:spLocks noGrp="1"/>
          </p:cNvSpPr>
          <p:nvPr>
            <p:ph type="body" idx="1"/>
          </p:nvPr>
        </p:nvSpPr>
        <p:spPr>
          <a:xfrm>
            <a:off x="831850" y="4589463"/>
            <a:ext cx="10515600" cy="1500187"/>
          </a:xfrm>
          <a:prstGeom prst="rect">
            <a:avLst/>
          </a:prstGeom>
        </p:spPr>
        <p:txBody>
          <a:bodyPr>
            <a:normAutofit/>
          </a:bodyPr>
          <a:lstStyle>
            <a:lvl1pPr marL="0" indent="0">
              <a:buNone/>
              <a:defRPr sz="1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8FEDB7A7-5E42-5F40-AE06-E30E81961AF5}"/>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262BAFDC-492D-CB4D-B02A-4A44B4604C8A}" type="slidenum">
              <a:rPr lang="en-US" smtClean="0"/>
              <a:pPr/>
              <a:t>‹#›</a:t>
            </a:fld>
            <a:endParaRPr lang="en-US"/>
          </a:p>
        </p:txBody>
      </p:sp>
    </p:spTree>
    <p:extLst>
      <p:ext uri="{BB962C8B-B14F-4D97-AF65-F5344CB8AC3E}">
        <p14:creationId xmlns:p14="http://schemas.microsoft.com/office/powerpoint/2010/main" val="329338241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FE5335-C778-F54C-886C-3FC737951083}"/>
              </a:ext>
            </a:extLst>
          </p:cNvPr>
          <p:cNvSpPr/>
          <p:nvPr userDrawn="1"/>
        </p:nvSpPr>
        <p:spPr>
          <a:xfrm>
            <a:off x="0" y="0"/>
            <a:ext cx="12192000" cy="685800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3" name="Picture 12">
            <a:extLst>
              <a:ext uri="{FF2B5EF4-FFF2-40B4-BE49-F238E27FC236}">
                <a16:creationId xmlns:a16="http://schemas.microsoft.com/office/drawing/2014/main" id="{6DEBADF0-A79A-8F42-B5DB-406D8EFF208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
        <p:nvSpPr>
          <p:cNvPr id="2" name="Title 1">
            <a:extLst>
              <a:ext uri="{FF2B5EF4-FFF2-40B4-BE49-F238E27FC236}">
                <a16:creationId xmlns:a16="http://schemas.microsoft.com/office/drawing/2014/main" id="{BB29498A-9AA1-6246-828C-D8B12C2AA9D0}"/>
              </a:ext>
            </a:extLst>
          </p:cNvPr>
          <p:cNvSpPr>
            <a:spLocks noGrp="1"/>
          </p:cNvSpPr>
          <p:nvPr>
            <p:ph type="title"/>
          </p:nvPr>
        </p:nvSpPr>
        <p:spPr>
          <a:xfrm>
            <a:off x="831850" y="1709738"/>
            <a:ext cx="10515600" cy="2852737"/>
          </a:xfrm>
          <a:prstGeom prst="rect">
            <a:avLst/>
          </a:prstGeom>
        </p:spPr>
        <p:txBody>
          <a:bodyPr anchor="b">
            <a:normAutofit/>
          </a:bodyPr>
          <a:lstStyle>
            <a:lvl1pPr>
              <a:defRPr sz="36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F009A2B2-7B92-924A-8FD4-9F80063469DD}"/>
              </a:ext>
            </a:extLst>
          </p:cNvPr>
          <p:cNvSpPr>
            <a:spLocks noGrp="1"/>
          </p:cNvSpPr>
          <p:nvPr>
            <p:ph type="body" idx="1"/>
          </p:nvPr>
        </p:nvSpPr>
        <p:spPr>
          <a:xfrm>
            <a:off x="831850" y="4589463"/>
            <a:ext cx="10515600" cy="1500187"/>
          </a:xfrm>
          <a:prstGeom prst="rect">
            <a:avLst/>
          </a:prstGeom>
        </p:spPr>
        <p:txBody>
          <a:bodyPr>
            <a:normAutofit/>
          </a:bodyPr>
          <a:lstStyle>
            <a:lvl1pPr marL="0" indent="0">
              <a:buNone/>
              <a:defRPr sz="1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8FEDB7A7-5E42-5F40-AE06-E30E81961AF5}"/>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262BAFDC-492D-CB4D-B02A-4A44B4604C8A}" type="slidenum">
              <a:rPr lang="en-US" smtClean="0"/>
              <a:pPr/>
              <a:t>‹#›</a:t>
            </a:fld>
            <a:endParaRPr lang="en-US"/>
          </a:p>
        </p:txBody>
      </p:sp>
    </p:spTree>
    <p:extLst>
      <p:ext uri="{BB962C8B-B14F-4D97-AF65-F5344CB8AC3E}">
        <p14:creationId xmlns:p14="http://schemas.microsoft.com/office/powerpoint/2010/main" val="240329501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7933D3-0A5E-2141-AFD9-9BEF932B3AB7}"/>
              </a:ext>
            </a:extLst>
          </p:cNvPr>
          <p:cNvSpPr/>
          <p:nvPr userDrawn="1"/>
        </p:nvSpPr>
        <p:spPr>
          <a:xfrm>
            <a:off x="0" y="1"/>
            <a:ext cx="12192000" cy="176934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091E0A-35E3-8047-B62E-E7DB7B1319E2}"/>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a:p>
        </p:txBody>
      </p:sp>
      <p:pic>
        <p:nvPicPr>
          <p:cNvPr id="12" name="Picture 11">
            <a:extLst>
              <a:ext uri="{FF2B5EF4-FFF2-40B4-BE49-F238E27FC236}">
                <a16:creationId xmlns:a16="http://schemas.microsoft.com/office/drawing/2014/main" id="{72A89C11-0AE8-C940-98FB-4215A5296D2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Tree>
    <p:extLst>
      <p:ext uri="{BB962C8B-B14F-4D97-AF65-F5344CB8AC3E}">
        <p14:creationId xmlns:p14="http://schemas.microsoft.com/office/powerpoint/2010/main" val="39147470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1_Title and Content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D81328C-02E3-4E4F-A237-16A4D8A45B9C}"/>
              </a:ext>
            </a:extLst>
          </p:cNvPr>
          <p:cNvSpPr/>
          <p:nvPr userDrawn="1"/>
        </p:nvSpPr>
        <p:spPr>
          <a:xfrm>
            <a:off x="0" y="0"/>
            <a:ext cx="12192000" cy="176934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itle 1">
            <a:extLst>
              <a:ext uri="{FF2B5EF4-FFF2-40B4-BE49-F238E27FC236}">
                <a16:creationId xmlns:a16="http://schemas.microsoft.com/office/drawing/2014/main" id="{D3091E0A-35E3-8047-B62E-E7DB7B1319E2}"/>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a:p>
        </p:txBody>
      </p:sp>
      <p:pic>
        <p:nvPicPr>
          <p:cNvPr id="12" name="Picture 11">
            <a:extLst>
              <a:ext uri="{FF2B5EF4-FFF2-40B4-BE49-F238E27FC236}">
                <a16:creationId xmlns:a16="http://schemas.microsoft.com/office/drawing/2014/main" id="{72A89C11-0AE8-C940-98FB-4215A5296D2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Tree>
    <p:extLst>
      <p:ext uri="{BB962C8B-B14F-4D97-AF65-F5344CB8AC3E}">
        <p14:creationId xmlns:p14="http://schemas.microsoft.com/office/powerpoint/2010/main" val="364548216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7933D3-0A5E-2141-AFD9-9BEF932B3AB7}"/>
              </a:ext>
            </a:extLst>
          </p:cNvPr>
          <p:cNvSpPr/>
          <p:nvPr userDrawn="1"/>
        </p:nvSpPr>
        <p:spPr>
          <a:xfrm>
            <a:off x="0" y="1"/>
            <a:ext cx="12192000" cy="176934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a:p>
        </p:txBody>
      </p:sp>
      <p:sp>
        <p:nvSpPr>
          <p:cNvPr id="10" name="Title 1">
            <a:extLst>
              <a:ext uri="{FF2B5EF4-FFF2-40B4-BE49-F238E27FC236}">
                <a16:creationId xmlns:a16="http://schemas.microsoft.com/office/drawing/2014/main" id="{A703AEF7-F590-D544-8496-ABE8662B6EF0}"/>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a:t>Click to edit Master title style</a:t>
            </a:r>
          </a:p>
        </p:txBody>
      </p:sp>
      <p:pic>
        <p:nvPicPr>
          <p:cNvPr id="14" name="Picture 13">
            <a:extLst>
              <a:ext uri="{FF2B5EF4-FFF2-40B4-BE49-F238E27FC236}">
                <a16:creationId xmlns:a16="http://schemas.microsoft.com/office/drawing/2014/main" id="{E4A6181F-FF53-BB40-8818-DD44D00F33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90100" y="-59459"/>
            <a:ext cx="2501900" cy="1828800"/>
          </a:xfrm>
          <a:prstGeom prst="rect">
            <a:avLst/>
          </a:prstGeom>
        </p:spPr>
      </p:pic>
    </p:spTree>
    <p:extLst>
      <p:ext uri="{BB962C8B-B14F-4D97-AF65-F5344CB8AC3E}">
        <p14:creationId xmlns:p14="http://schemas.microsoft.com/office/powerpoint/2010/main" val="128772472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itle and Content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74E994F-B8F6-1E40-89ED-F6A5F3009F8A}"/>
              </a:ext>
            </a:extLst>
          </p:cNvPr>
          <p:cNvSpPr/>
          <p:nvPr userDrawn="1"/>
        </p:nvSpPr>
        <p:spPr>
          <a:xfrm>
            <a:off x="0" y="0"/>
            <a:ext cx="12192000" cy="176934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a:p>
        </p:txBody>
      </p:sp>
      <p:sp>
        <p:nvSpPr>
          <p:cNvPr id="10" name="Title 1">
            <a:extLst>
              <a:ext uri="{FF2B5EF4-FFF2-40B4-BE49-F238E27FC236}">
                <a16:creationId xmlns:a16="http://schemas.microsoft.com/office/drawing/2014/main" id="{A703AEF7-F590-D544-8496-ABE8662B6EF0}"/>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a:t>Click to edit Master title style</a:t>
            </a:r>
          </a:p>
        </p:txBody>
      </p:sp>
      <p:pic>
        <p:nvPicPr>
          <p:cNvPr id="14" name="Picture 13">
            <a:extLst>
              <a:ext uri="{FF2B5EF4-FFF2-40B4-BE49-F238E27FC236}">
                <a16:creationId xmlns:a16="http://schemas.microsoft.com/office/drawing/2014/main" id="{E4A6181F-FF53-BB40-8818-DD44D00F33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90100" y="-59459"/>
            <a:ext cx="2501900" cy="1828800"/>
          </a:xfrm>
          <a:prstGeom prst="rect">
            <a:avLst/>
          </a:prstGeom>
        </p:spPr>
      </p:pic>
    </p:spTree>
    <p:extLst>
      <p:ext uri="{BB962C8B-B14F-4D97-AF65-F5344CB8AC3E}">
        <p14:creationId xmlns:p14="http://schemas.microsoft.com/office/powerpoint/2010/main" val="372313254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a:p>
        </p:txBody>
      </p:sp>
      <p:sp>
        <p:nvSpPr>
          <p:cNvPr id="11" name="Content Placeholder 2">
            <a:extLst>
              <a:ext uri="{FF2B5EF4-FFF2-40B4-BE49-F238E27FC236}">
                <a16:creationId xmlns:a16="http://schemas.microsoft.com/office/drawing/2014/main" id="{61435897-19FB-8A47-B753-A3F4E087F40C}"/>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943BBE4A-0877-944C-9695-21DDE1A2AAD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
        <p:nvSpPr>
          <p:cNvPr id="15" name="Title 1">
            <a:extLst>
              <a:ext uri="{FF2B5EF4-FFF2-40B4-BE49-F238E27FC236}">
                <a16:creationId xmlns:a16="http://schemas.microsoft.com/office/drawing/2014/main" id="{2F31BF77-AE00-1242-BA44-6C474D089F76}"/>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accent1">
                    <a:lumMod val="50000"/>
                  </a:schemeClr>
                </a:solidFill>
              </a:defRPr>
            </a:lvl1pPr>
          </a:lstStyle>
          <a:p>
            <a:r>
              <a:rPr lang="en-US"/>
              <a:t>Click to edit Master title style</a:t>
            </a:r>
          </a:p>
        </p:txBody>
      </p:sp>
    </p:spTree>
    <p:extLst>
      <p:ext uri="{BB962C8B-B14F-4D97-AF65-F5344CB8AC3E}">
        <p14:creationId xmlns:p14="http://schemas.microsoft.com/office/powerpoint/2010/main" val="368092298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Photo 1">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1"/>
            <a:ext cx="4940300" cy="6356351"/>
          </a:xfrm>
          <a:prstGeom prst="rect">
            <a:avLst/>
          </a:prstGeom>
        </p:spPr>
        <p:txBody>
          <a:bodyPr/>
          <a:lstStyle/>
          <a:p>
            <a:endParaRPr lang="en-US"/>
          </a:p>
        </p:txBody>
      </p:sp>
      <p:sp>
        <p:nvSpPr>
          <p:cNvPr id="8" name="Rectangle 7">
            <a:extLst>
              <a:ext uri="{FF2B5EF4-FFF2-40B4-BE49-F238E27FC236}">
                <a16:creationId xmlns:a16="http://schemas.microsoft.com/office/drawing/2014/main" id="{CDA3367F-E06A-B44B-8B81-07500C4CB23A}"/>
              </a:ext>
            </a:extLst>
          </p:cNvPr>
          <p:cNvSpPr/>
          <p:nvPr userDrawn="1"/>
        </p:nvSpPr>
        <p:spPr>
          <a:xfrm>
            <a:off x="7251698" y="6356350"/>
            <a:ext cx="4940301" cy="52308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D32257B-C490-AB4E-88D4-2979F71B813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251698" y="6356350"/>
            <a:ext cx="4991102" cy="523079"/>
          </a:xfrm>
          <a:prstGeom prst="rect">
            <a:avLst/>
          </a:prstGeom>
        </p:spPr>
      </p:pic>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a:p>
        </p:txBody>
      </p:sp>
    </p:spTree>
    <p:extLst>
      <p:ext uri="{BB962C8B-B14F-4D97-AF65-F5344CB8AC3E}">
        <p14:creationId xmlns:p14="http://schemas.microsoft.com/office/powerpoint/2010/main" val="17669607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reakout Room List">
    <p:spTree>
      <p:nvGrpSpPr>
        <p:cNvPr id="1" name=""/>
        <p:cNvGrpSpPr/>
        <p:nvPr/>
      </p:nvGrpSpPr>
      <p:grpSpPr>
        <a:xfrm>
          <a:off x="0" y="0"/>
          <a:ext cx="0" cy="0"/>
          <a:chOff x="0" y="0"/>
          <a:chExt cx="0" cy="0"/>
        </a:xfrm>
      </p:grpSpPr>
      <p:pic>
        <p:nvPicPr>
          <p:cNvPr id="7" name="Breakout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252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for Breakout Rooms Slide</a:t>
            </a:r>
          </a:p>
        </p:txBody>
      </p:sp>
      <p:sp>
        <p:nvSpPr>
          <p:cNvPr id="3" name="Breakout Room Content Placeholder">
            <a:extLst>
              <a:ext uri="{FF2B5EF4-FFF2-40B4-BE49-F238E27FC236}">
                <a16:creationId xmlns:a16="http://schemas.microsoft.com/office/drawing/2014/main" id="{17AAC5FF-8264-4C60-8AAC-1B83EE24201B}"/>
              </a:ext>
            </a:extLst>
          </p:cNvPr>
          <p:cNvSpPr>
            <a:spLocks noGrp="1"/>
          </p:cNvSpPr>
          <p:nvPr>
            <p:ph idx="1" hasCustomPrompt="1"/>
          </p:nvPr>
        </p:nvSpPr>
        <p:spPr/>
        <p:txBody>
          <a:bodyPr anchor="ctr"/>
          <a:lstStyle>
            <a:lvl1pPr marL="457200" indent="-457200">
              <a:buClr>
                <a:schemeClr val="accent5"/>
              </a:buClr>
              <a:buSzPct val="120000"/>
              <a:buFont typeface="+mj-lt"/>
              <a:buAutoNum type="arabicPeriod"/>
              <a:defRPr sz="2800" b="1"/>
            </a:lvl1pPr>
            <a:lvl2pPr marL="457200" indent="0">
              <a:spcBef>
                <a:spcPts val="200"/>
              </a:spcBef>
              <a:buNone/>
              <a:defRPr sz="2000" i="1">
                <a:solidFill>
                  <a:schemeClr val="accent3">
                    <a:lumMod val="75000"/>
                    <a:lumOff val="25000"/>
                  </a:schemeClr>
                </a:solidFill>
                <a:latin typeface="+mj-lt"/>
              </a:defRPr>
            </a:lvl2pPr>
            <a:lvl3pPr marL="731520" indent="-274320">
              <a:buClr>
                <a:schemeClr val="accent6"/>
              </a:buClr>
              <a:buSzPct val="90000"/>
              <a:buFont typeface="Wingdings" panose="05000000000000000000" pitchFamily="2" charset="2"/>
              <a:buChar char="("/>
              <a:defRPr sz="2000" b="0">
                <a:solidFill>
                  <a:schemeClr val="accent1"/>
                </a:solidFill>
              </a:defRPr>
            </a:lvl3pPr>
            <a:lvl4pPr marL="457200" indent="0">
              <a:buNone/>
              <a:defRPr sz="1800" b="1">
                <a:solidFill>
                  <a:schemeClr val="accent5"/>
                </a:solidFill>
              </a:defRPr>
            </a:lvl4pPr>
            <a:lvl5pPr marL="2194560">
              <a:defRPr/>
            </a:lvl5pPr>
          </a:lstStyle>
          <a:p>
            <a:pPr lvl="0"/>
            <a:r>
              <a:rPr lang="en-US" dirty="0"/>
              <a:t>Breakout Room Title</a:t>
            </a:r>
          </a:p>
          <a:p>
            <a:pPr lvl="1"/>
            <a:r>
              <a:rPr lang="en-US" dirty="0"/>
              <a:t>Breakout Room Summary / Description</a:t>
            </a:r>
          </a:p>
          <a:p>
            <a:pPr lvl="2"/>
            <a:r>
              <a:rPr lang="en-US" dirty="0"/>
              <a:t>Phone Keypad Instructions</a:t>
            </a:r>
          </a:p>
          <a:p>
            <a:pPr lvl="3"/>
            <a:r>
              <a:rPr lang="en-US" dirty="0"/>
              <a:t>ROOM #</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07339072"/>
      </p:ext>
    </p:extLst>
  </p:cSld>
  <p:clrMapOvr>
    <a:masterClrMapping/>
  </p:clrMapOvr>
  <p:hf hdr="0" ftr="0" dt="0"/>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Photo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F6B1C63-857A-534E-B32F-978552E3447A}"/>
              </a:ext>
            </a:extLst>
          </p:cNvPr>
          <p:cNvSpPr/>
          <p:nvPr userDrawn="1"/>
        </p:nvSpPr>
        <p:spPr>
          <a:xfrm>
            <a:off x="7251700" y="6356350"/>
            <a:ext cx="4940300" cy="52308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1"/>
            <a:ext cx="4940300" cy="6356351"/>
          </a:xfrm>
          <a:prstGeom prst="rect">
            <a:avLst/>
          </a:prstGeom>
        </p:spPr>
        <p:txBody>
          <a:bodyPr/>
          <a:lstStyle/>
          <a:p>
            <a:endParaRPr lang="en-US"/>
          </a:p>
        </p:txBody>
      </p:sp>
      <p:pic>
        <p:nvPicPr>
          <p:cNvPr id="9" name="Picture 8">
            <a:extLst>
              <a:ext uri="{FF2B5EF4-FFF2-40B4-BE49-F238E27FC236}">
                <a16:creationId xmlns:a16="http://schemas.microsoft.com/office/drawing/2014/main" id="{FD32257B-C490-AB4E-88D4-2979F71B813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251700" y="6356350"/>
            <a:ext cx="4991102" cy="523079"/>
          </a:xfrm>
          <a:prstGeom prst="rect">
            <a:avLst/>
          </a:prstGeom>
        </p:spPr>
      </p:pic>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a:p>
        </p:txBody>
      </p:sp>
    </p:spTree>
    <p:extLst>
      <p:ext uri="{BB962C8B-B14F-4D97-AF65-F5344CB8AC3E}">
        <p14:creationId xmlns:p14="http://schemas.microsoft.com/office/powerpoint/2010/main" val="103437893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Photo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C74713-FE68-0C46-B607-E8ED7BFDEA0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464300"/>
            <a:ext cx="12192000" cy="393700"/>
          </a:xfrm>
          <a:prstGeom prst="rect">
            <a:avLst/>
          </a:prstGeom>
        </p:spPr>
      </p:pic>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0"/>
            <a:ext cx="4940300" cy="6356350"/>
          </a:xfrm>
          <a:prstGeom prst="rect">
            <a:avLst/>
          </a:prstGeom>
        </p:spPr>
        <p:txBody>
          <a:bodyPr/>
          <a:lstStyle/>
          <a:p>
            <a:endParaRPr lang="en-US"/>
          </a:p>
        </p:txBody>
      </p:sp>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a:p>
        </p:txBody>
      </p:sp>
    </p:spTree>
    <p:extLst>
      <p:ext uri="{BB962C8B-B14F-4D97-AF65-F5344CB8AC3E}">
        <p14:creationId xmlns:p14="http://schemas.microsoft.com/office/powerpoint/2010/main" val="93371990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Photo 2">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0"/>
            <a:ext cx="4940300" cy="6356350"/>
          </a:xfrm>
          <a:prstGeom prst="rect">
            <a:avLst/>
          </a:prstGeom>
        </p:spPr>
        <p:txBody>
          <a:bodyPr/>
          <a:lstStyle/>
          <a:p>
            <a:endParaRPr lang="en-US"/>
          </a:p>
        </p:txBody>
      </p:sp>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a:p>
        </p:txBody>
      </p:sp>
      <p:pic>
        <p:nvPicPr>
          <p:cNvPr id="14" name="Picture 13">
            <a:extLst>
              <a:ext uri="{FF2B5EF4-FFF2-40B4-BE49-F238E27FC236}">
                <a16:creationId xmlns:a16="http://schemas.microsoft.com/office/drawing/2014/main" id="{202A3FE3-D1DD-E244-BA18-4DEF33367D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464300"/>
            <a:ext cx="12192000" cy="393700"/>
          </a:xfrm>
          <a:prstGeom prst="rect">
            <a:avLst/>
          </a:prstGeom>
        </p:spPr>
      </p:pic>
    </p:spTree>
    <p:extLst>
      <p:ext uri="{BB962C8B-B14F-4D97-AF65-F5344CB8AC3E}">
        <p14:creationId xmlns:p14="http://schemas.microsoft.com/office/powerpoint/2010/main" val="377881014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0759110-4A05-384F-AB36-84C6013E6A3D}"/>
              </a:ext>
            </a:extLst>
          </p:cNvPr>
          <p:cNvSpPr/>
          <p:nvPr userDrawn="1"/>
        </p:nvSpPr>
        <p:spPr>
          <a:xfrm>
            <a:off x="0" y="0"/>
            <a:ext cx="12192000"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8" name="Picture 7">
            <a:extLst>
              <a:ext uri="{FF2B5EF4-FFF2-40B4-BE49-F238E27FC236}">
                <a16:creationId xmlns:a16="http://schemas.microsoft.com/office/drawing/2014/main" id="{B4AC8618-8D60-CB4D-9EF8-7CB2040387D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41047" y="3124897"/>
            <a:ext cx="3909907" cy="608207"/>
          </a:xfrm>
          <a:prstGeom prst="rect">
            <a:avLst/>
          </a:prstGeom>
        </p:spPr>
      </p:pic>
    </p:spTree>
    <p:extLst>
      <p:ext uri="{BB962C8B-B14F-4D97-AF65-F5344CB8AC3E}">
        <p14:creationId xmlns:p14="http://schemas.microsoft.com/office/powerpoint/2010/main" val="176176952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E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134422-9AED-8D4C-A1D0-778F252B69D2}"/>
              </a:ext>
            </a:extLst>
          </p:cNvPr>
          <p:cNvSpPr/>
          <p:nvPr userDrawn="1"/>
        </p:nvSpPr>
        <p:spPr>
          <a:xfrm>
            <a:off x="0" y="0"/>
            <a:ext cx="12192000" cy="685800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8" name="Picture 7">
            <a:extLst>
              <a:ext uri="{FF2B5EF4-FFF2-40B4-BE49-F238E27FC236}">
                <a16:creationId xmlns:a16="http://schemas.microsoft.com/office/drawing/2014/main" id="{B4AC8618-8D60-CB4D-9EF8-7CB2040387D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41047" y="3124897"/>
            <a:ext cx="3909907" cy="608207"/>
          </a:xfrm>
          <a:prstGeom prst="rect">
            <a:avLst/>
          </a:prstGeom>
        </p:spPr>
      </p:pic>
    </p:spTree>
    <p:extLst>
      <p:ext uri="{BB962C8B-B14F-4D97-AF65-F5344CB8AC3E}">
        <p14:creationId xmlns:p14="http://schemas.microsoft.com/office/powerpoint/2010/main" val="400664951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3_Title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2AF25-4275-3F46-B8CA-C6A24024FF71}"/>
              </a:ext>
            </a:extLst>
          </p:cNvPr>
          <p:cNvPicPr>
            <a:picLocks noChangeAspect="1"/>
          </p:cNvPicPr>
          <p:nvPr userDrawn="1"/>
        </p:nvPicPr>
        <p:blipFill rotWithShape="1">
          <a:blip r:embed="rId2"/>
          <a:srcRect t="18835" b="26751"/>
          <a:stretch/>
        </p:blipFill>
        <p:spPr>
          <a:xfrm>
            <a:off x="0" y="0"/>
            <a:ext cx="12192000" cy="4470399"/>
          </a:xfrm>
          <a:prstGeom prst="rect">
            <a:avLst/>
          </a:prstGeom>
        </p:spPr>
      </p:pic>
      <p:sp>
        <p:nvSpPr>
          <p:cNvPr id="9" name="Rectangle 8">
            <a:extLst>
              <a:ext uri="{FF2B5EF4-FFF2-40B4-BE49-F238E27FC236}">
                <a16:creationId xmlns:a16="http://schemas.microsoft.com/office/drawing/2014/main" id="{B7C262B9-3D32-A345-B686-B5938C2D1491}"/>
              </a:ext>
            </a:extLst>
          </p:cNvPr>
          <p:cNvSpPr/>
          <p:nvPr userDrawn="1"/>
        </p:nvSpPr>
        <p:spPr>
          <a:xfrm>
            <a:off x="0" y="4470401"/>
            <a:ext cx="12192000" cy="23876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E65B86DE-25F1-DF42-B209-0019C35EC69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23928" t="2520" b="13551"/>
          <a:stretch/>
        </p:blipFill>
        <p:spPr>
          <a:xfrm>
            <a:off x="-14459" y="4470400"/>
            <a:ext cx="6082750" cy="2387600"/>
          </a:xfrm>
          <a:prstGeom prst="rect">
            <a:avLst/>
          </a:prstGeom>
        </p:spPr>
      </p:pic>
      <p:sp>
        <p:nvSpPr>
          <p:cNvPr id="10" name="Title 1">
            <a:extLst>
              <a:ext uri="{FF2B5EF4-FFF2-40B4-BE49-F238E27FC236}">
                <a16:creationId xmlns:a16="http://schemas.microsoft.com/office/drawing/2014/main" id="{E32D002B-C9C4-9A4B-9D0D-2936FB142FFD}"/>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a:t>Click to edit Master title style</a:t>
            </a:r>
          </a:p>
        </p:txBody>
      </p:sp>
      <p:sp>
        <p:nvSpPr>
          <p:cNvPr id="12" name="Subtitle 2">
            <a:extLst>
              <a:ext uri="{FF2B5EF4-FFF2-40B4-BE49-F238E27FC236}">
                <a16:creationId xmlns:a16="http://schemas.microsoft.com/office/drawing/2014/main" id="{B73E9337-8CBC-884D-9720-2A957246F060}"/>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7CC61C73-7279-2A42-9FB0-5B1760CE3ED7}"/>
              </a:ext>
            </a:extLst>
          </p:cNvPr>
          <p:cNvPicPr>
            <a:picLocks noChangeAspect="1"/>
          </p:cNvPicPr>
          <p:nvPr userDrawn="1"/>
        </p:nvPicPr>
        <p:blipFill>
          <a:blip r:embed="rId4"/>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17655967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3_Title Slide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FEFC3F-B00D-A44B-A432-8B26DBE8B21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482"/>
          <a:stretch/>
        </p:blipFill>
        <p:spPr>
          <a:xfrm>
            <a:off x="4536322" y="0"/>
            <a:ext cx="7655678" cy="6858000"/>
          </a:xfrm>
          <a:prstGeom prst="rect">
            <a:avLst/>
          </a:prstGeom>
        </p:spPr>
      </p:pic>
      <p:sp>
        <p:nvSpPr>
          <p:cNvPr id="9" name="Rectangle 8">
            <a:extLst>
              <a:ext uri="{FF2B5EF4-FFF2-40B4-BE49-F238E27FC236}">
                <a16:creationId xmlns:a16="http://schemas.microsoft.com/office/drawing/2014/main" id="{1807BD2F-A8AB-7B43-8D92-09290F4304DE}"/>
              </a:ext>
            </a:extLst>
          </p:cNvPr>
          <p:cNvSpPr/>
          <p:nvPr userDrawn="1"/>
        </p:nvSpPr>
        <p:spPr>
          <a:xfrm>
            <a:off x="-4443" y="0"/>
            <a:ext cx="4960006"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AF357FD3-999F-B44E-B067-85FC9A629087}"/>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a:t>Click to edit Master </a:t>
            </a:r>
            <a:br>
              <a:rPr lang="en-US"/>
            </a:br>
            <a:r>
              <a:rPr lang="en-US"/>
              <a:t>title style</a:t>
            </a:r>
          </a:p>
        </p:txBody>
      </p:sp>
      <p:sp>
        <p:nvSpPr>
          <p:cNvPr id="8" name="Subtitle 2">
            <a:extLst>
              <a:ext uri="{FF2B5EF4-FFF2-40B4-BE49-F238E27FC236}">
                <a16:creationId xmlns:a16="http://schemas.microsoft.com/office/drawing/2014/main" id="{DF9F3B64-ACC8-ED43-A3A0-D07E3A4935EC}"/>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2EE71443-5CC4-D54B-860A-06C702EB135F}"/>
              </a:ext>
            </a:extLst>
          </p:cNvPr>
          <p:cNvPicPr>
            <a:picLocks noChangeAspect="1"/>
          </p:cNvPicPr>
          <p:nvPr userDrawn="1"/>
        </p:nvPicPr>
        <p:blipFill>
          <a:blip r:embed="rId3"/>
          <a:stretch>
            <a:fillRect/>
          </a:stretch>
        </p:blipFill>
        <p:spPr>
          <a:xfrm>
            <a:off x="462555" y="600107"/>
            <a:ext cx="2317715" cy="360533"/>
          </a:xfrm>
          <a:prstGeom prst="rect">
            <a:avLst/>
          </a:prstGeom>
        </p:spPr>
      </p:pic>
    </p:spTree>
    <p:extLst>
      <p:ext uri="{BB962C8B-B14F-4D97-AF65-F5344CB8AC3E}">
        <p14:creationId xmlns:p14="http://schemas.microsoft.com/office/powerpoint/2010/main" val="2699981834"/>
      </p:ext>
    </p:extLst>
  </p:cSld>
  <p:clrMapOvr>
    <a:masterClrMapping/>
  </p:clrMapOvr>
  <p:extLst>
    <p:ext uri="{DCECCB84-F9BA-43D5-87BE-67443E8EF086}">
      <p15:sldGuideLst xmlns:p15="http://schemas.microsoft.com/office/powerpoint/2012/main">
        <p15:guide id="1" orient="horz" pos="2160">
          <p15:clr>
            <a:srgbClr val="FBAE40"/>
          </p15:clr>
        </p15:guide>
        <p15:guide id="2" pos="288">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2_En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0759110-4A05-384F-AB36-84C6013E6A3D}"/>
              </a:ext>
            </a:extLst>
          </p:cNvPr>
          <p:cNvSpPr/>
          <p:nvPr userDrawn="1"/>
        </p:nvSpPr>
        <p:spPr>
          <a:xfrm>
            <a:off x="0" y="0"/>
            <a:ext cx="12192000"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8" name="Picture 7">
            <a:extLst>
              <a:ext uri="{FF2B5EF4-FFF2-40B4-BE49-F238E27FC236}">
                <a16:creationId xmlns:a16="http://schemas.microsoft.com/office/drawing/2014/main" id="{B4AC8618-8D60-CB4D-9EF8-7CB2040387D0}"/>
              </a:ext>
            </a:extLst>
          </p:cNvPr>
          <p:cNvPicPr>
            <a:picLocks noChangeAspect="1"/>
          </p:cNvPicPr>
          <p:nvPr userDrawn="1"/>
        </p:nvPicPr>
        <p:blipFill>
          <a:blip r:embed="rId2"/>
          <a:stretch>
            <a:fillRect/>
          </a:stretch>
        </p:blipFill>
        <p:spPr>
          <a:xfrm>
            <a:off x="4141047" y="3124897"/>
            <a:ext cx="3909907" cy="608207"/>
          </a:xfrm>
          <a:prstGeom prst="rect">
            <a:avLst/>
          </a:prstGeom>
        </p:spPr>
      </p:pic>
    </p:spTree>
    <p:extLst>
      <p:ext uri="{BB962C8B-B14F-4D97-AF65-F5344CB8AC3E}">
        <p14:creationId xmlns:p14="http://schemas.microsoft.com/office/powerpoint/2010/main" val="221232454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4_Title Slid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234DC1-2E79-3E48-A720-5E9E02FE87E3}"/>
              </a:ext>
            </a:extLst>
          </p:cNvPr>
          <p:cNvPicPr>
            <a:picLocks noChangeAspect="1"/>
          </p:cNvPicPr>
          <p:nvPr userDrawn="1"/>
        </p:nvPicPr>
        <p:blipFill rotWithShape="1">
          <a:blip r:embed="rId2"/>
          <a:srcRect l="-1273" t="397" r="5251" b="3977"/>
          <a:stretch/>
        </p:blipFill>
        <p:spPr>
          <a:xfrm>
            <a:off x="1972590" y="0"/>
            <a:ext cx="10219410" cy="6858000"/>
          </a:xfrm>
          <a:prstGeom prst="rect">
            <a:avLst/>
          </a:prstGeom>
        </p:spPr>
      </p:pic>
      <p:sp>
        <p:nvSpPr>
          <p:cNvPr id="9" name="Rectangle 8">
            <a:extLst>
              <a:ext uri="{FF2B5EF4-FFF2-40B4-BE49-F238E27FC236}">
                <a16:creationId xmlns:a16="http://schemas.microsoft.com/office/drawing/2014/main" id="{1807BD2F-A8AB-7B43-8D92-09290F4304DE}"/>
              </a:ext>
            </a:extLst>
          </p:cNvPr>
          <p:cNvSpPr/>
          <p:nvPr userDrawn="1"/>
        </p:nvSpPr>
        <p:spPr>
          <a:xfrm>
            <a:off x="-4443" y="0"/>
            <a:ext cx="4960006"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DAF91141-382F-DD4B-8EED-C66B47DB8500}"/>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a:t>Click to edit Master </a:t>
            </a:r>
            <a:br>
              <a:rPr lang="en-US"/>
            </a:br>
            <a:r>
              <a:rPr lang="en-US"/>
              <a:t>title style</a:t>
            </a:r>
          </a:p>
        </p:txBody>
      </p:sp>
      <p:sp>
        <p:nvSpPr>
          <p:cNvPr id="10" name="Subtitle 2">
            <a:extLst>
              <a:ext uri="{FF2B5EF4-FFF2-40B4-BE49-F238E27FC236}">
                <a16:creationId xmlns:a16="http://schemas.microsoft.com/office/drawing/2014/main" id="{78146838-73F6-5F41-BC5E-6D3D77C06339}"/>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a:extLst>
              <a:ext uri="{FF2B5EF4-FFF2-40B4-BE49-F238E27FC236}">
                <a16:creationId xmlns:a16="http://schemas.microsoft.com/office/drawing/2014/main" id="{790F591B-FEF9-EC40-83B3-787B64F1F1D8}"/>
              </a:ext>
            </a:extLst>
          </p:cNvPr>
          <p:cNvPicPr>
            <a:picLocks noChangeAspect="1"/>
          </p:cNvPicPr>
          <p:nvPr userDrawn="1"/>
        </p:nvPicPr>
        <p:blipFill>
          <a:blip r:embed="rId3"/>
          <a:stretch>
            <a:fillRect/>
          </a:stretch>
        </p:blipFill>
        <p:spPr>
          <a:xfrm>
            <a:off x="462555" y="600107"/>
            <a:ext cx="2317715" cy="360533"/>
          </a:xfrm>
          <a:prstGeom prst="rect">
            <a:avLst/>
          </a:prstGeom>
        </p:spPr>
      </p:pic>
    </p:spTree>
    <p:extLst>
      <p:ext uri="{BB962C8B-B14F-4D97-AF65-F5344CB8AC3E}">
        <p14:creationId xmlns:p14="http://schemas.microsoft.com/office/powerpoint/2010/main" val="63624138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4_Title Slid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A17832B-2BDE-E145-8C73-ECDFE385D11E}"/>
              </a:ext>
            </a:extLst>
          </p:cNvPr>
          <p:cNvSpPr/>
          <p:nvPr userDrawn="1"/>
        </p:nvSpPr>
        <p:spPr>
          <a:xfrm>
            <a:off x="0" y="4470401"/>
            <a:ext cx="12192000" cy="23876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3FD998A-292F-4F43-9E15-92BC238907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3928" t="2520" b="13551"/>
          <a:stretch/>
        </p:blipFill>
        <p:spPr>
          <a:xfrm>
            <a:off x="-14459" y="4470400"/>
            <a:ext cx="6082750" cy="2387600"/>
          </a:xfrm>
          <a:prstGeom prst="rect">
            <a:avLst/>
          </a:prstGeom>
        </p:spPr>
      </p:pic>
      <p:pic>
        <p:nvPicPr>
          <p:cNvPr id="11" name="Picture 10">
            <a:extLst>
              <a:ext uri="{FF2B5EF4-FFF2-40B4-BE49-F238E27FC236}">
                <a16:creationId xmlns:a16="http://schemas.microsoft.com/office/drawing/2014/main" id="{C3BFEAF4-02AA-0F40-BFF3-2A525266F72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12192001" cy="4470399"/>
          </a:xfrm>
          <a:prstGeom prst="rect">
            <a:avLst/>
          </a:prstGeom>
        </p:spPr>
      </p:pic>
      <p:sp>
        <p:nvSpPr>
          <p:cNvPr id="17" name="Title 1">
            <a:extLst>
              <a:ext uri="{FF2B5EF4-FFF2-40B4-BE49-F238E27FC236}">
                <a16:creationId xmlns:a16="http://schemas.microsoft.com/office/drawing/2014/main" id="{2EF410E2-CBF8-7442-8069-B84D7FB890A8}"/>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a:t>Click to edit Master title style</a:t>
            </a:r>
          </a:p>
        </p:txBody>
      </p:sp>
      <p:sp>
        <p:nvSpPr>
          <p:cNvPr id="18" name="Subtitle 2">
            <a:extLst>
              <a:ext uri="{FF2B5EF4-FFF2-40B4-BE49-F238E27FC236}">
                <a16:creationId xmlns:a16="http://schemas.microsoft.com/office/drawing/2014/main" id="{64BECC53-DE7F-0F4F-8D29-154B7C8B9FE6}"/>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A76C113F-DC13-A14C-867D-6C865932A6E7}"/>
              </a:ext>
            </a:extLst>
          </p:cNvPr>
          <p:cNvPicPr>
            <a:picLocks noChangeAspect="1"/>
          </p:cNvPicPr>
          <p:nvPr userDrawn="1"/>
        </p:nvPicPr>
        <p:blipFill>
          <a:blip r:embed="rId4"/>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17891455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oll">
    <p:spTree>
      <p:nvGrpSpPr>
        <p:cNvPr id="1" name=""/>
        <p:cNvGrpSpPr/>
        <p:nvPr/>
      </p:nvGrpSpPr>
      <p:grpSpPr>
        <a:xfrm>
          <a:off x="0" y="0"/>
          <a:ext cx="0" cy="0"/>
          <a:chOff x="0" y="0"/>
          <a:chExt cx="0" cy="0"/>
        </a:xfrm>
      </p:grpSpPr>
      <p:pic>
        <p:nvPicPr>
          <p:cNvPr id="7" name="Graph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252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of polling slide here.</a:t>
            </a:r>
          </a:p>
        </p:txBody>
      </p:sp>
      <p:sp>
        <p:nvSpPr>
          <p:cNvPr id="9" name="Polling Question">
            <a:extLst>
              <a:ext uri="{FF2B5EF4-FFF2-40B4-BE49-F238E27FC236}">
                <a16:creationId xmlns:a16="http://schemas.microsoft.com/office/drawing/2014/main" id="{EE27A0AE-E444-4E1B-9D4A-CC7653C4A515}"/>
              </a:ext>
            </a:extLst>
          </p:cNvPr>
          <p:cNvSpPr>
            <a:spLocks noGrp="1"/>
          </p:cNvSpPr>
          <p:nvPr>
            <p:ph type="body" idx="14" hasCustomPrompt="1"/>
          </p:nvPr>
        </p:nvSpPr>
        <p:spPr>
          <a:xfrm>
            <a:off x="805866" y="1137446"/>
            <a:ext cx="4624388" cy="3571134"/>
          </a:xfrm>
          <a:solidFill>
            <a:srgbClr val="F3F4F4"/>
          </a:solidFill>
          <a:ln>
            <a:solidFill>
              <a:schemeClr val="accent4"/>
            </a:solidFill>
          </a:ln>
        </p:spPr>
        <p:txBody>
          <a:bodyPr lIns="182880" rIns="182880" anchor="ctr">
            <a:normAutofit/>
          </a:bodyPr>
          <a:lstStyle>
            <a:lvl1pPr marL="0" indent="0" algn="l">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polling question here.</a:t>
            </a:r>
          </a:p>
        </p:txBody>
      </p:sp>
      <p:sp>
        <p:nvSpPr>
          <p:cNvPr id="8" name="Answering Instructions">
            <a:extLst>
              <a:ext uri="{FF2B5EF4-FFF2-40B4-BE49-F238E27FC236}">
                <a16:creationId xmlns:a16="http://schemas.microsoft.com/office/drawing/2014/main" id="{74A65F1B-1D9D-4F97-87C1-93DB7F65BBBB}"/>
              </a:ext>
            </a:extLst>
          </p:cNvPr>
          <p:cNvSpPr>
            <a:spLocks noGrp="1"/>
          </p:cNvSpPr>
          <p:nvPr>
            <p:ph type="body" sz="quarter" idx="13" hasCustomPrompt="1"/>
          </p:nvPr>
        </p:nvSpPr>
        <p:spPr>
          <a:xfrm>
            <a:off x="805866" y="5021263"/>
            <a:ext cx="4624388" cy="1155700"/>
          </a:xfrm>
        </p:spPr>
        <p:txBody>
          <a:bodyPr anchor="ctr">
            <a:normAutofit/>
          </a:bodyPr>
          <a:lstStyle>
            <a:lvl1pPr marL="0" indent="0" algn="ctr">
              <a:spcBef>
                <a:spcPts val="0"/>
              </a:spcBef>
              <a:spcAft>
                <a:spcPts val="200"/>
              </a:spcAft>
              <a:buNone/>
              <a:defRPr sz="2000" i="1"/>
            </a:lvl1pPr>
            <a:lvl2pPr marL="0" indent="0" algn="ctr">
              <a:spcBef>
                <a:spcPts val="0"/>
              </a:spcBef>
              <a:buNone/>
              <a:defRPr sz="1800" i="1">
                <a:solidFill>
                  <a:schemeClr val="accent4">
                    <a:lumMod val="50000"/>
                  </a:schemeClr>
                </a:solidFill>
                <a:latin typeface="+mj-lt"/>
              </a:defRPr>
            </a:lvl2pPr>
            <a:lvl3pPr marL="914400" indent="0">
              <a:buNone/>
              <a:defRPr/>
            </a:lvl3pPr>
          </a:lstStyle>
          <a:p>
            <a:pPr lvl="0"/>
            <a:r>
              <a:rPr lang="en-US" dirty="0"/>
              <a:t>Enter answering instructions</a:t>
            </a:r>
          </a:p>
          <a:p>
            <a:pPr lvl="1"/>
            <a:r>
              <a:rPr lang="en-US" dirty="0"/>
              <a:t>Additional answer instructions</a:t>
            </a:r>
          </a:p>
        </p:txBody>
      </p:sp>
      <p:sp>
        <p:nvSpPr>
          <p:cNvPr id="3" name="Poll Answers">
            <a:extLst>
              <a:ext uri="{FF2B5EF4-FFF2-40B4-BE49-F238E27FC236}">
                <a16:creationId xmlns:a16="http://schemas.microsoft.com/office/drawing/2014/main" id="{17AAC5FF-8264-4C60-8AAC-1B83EE24201B}"/>
              </a:ext>
            </a:extLst>
          </p:cNvPr>
          <p:cNvSpPr>
            <a:spLocks noGrp="1"/>
          </p:cNvSpPr>
          <p:nvPr>
            <p:ph idx="1" hasCustomPrompt="1"/>
          </p:nvPr>
        </p:nvSpPr>
        <p:spPr>
          <a:xfrm>
            <a:off x="5786005" y="1137447"/>
            <a:ext cx="5925134" cy="4089874"/>
          </a:xfrm>
        </p:spPr>
        <p:txBody>
          <a:bodyPr anchor="ctr"/>
          <a:lstStyle>
            <a:lvl1pPr marL="457200" indent="-457200">
              <a:spcBef>
                <a:spcPts val="3000"/>
              </a:spcBef>
              <a:buClr>
                <a:schemeClr val="accent5"/>
              </a:buClr>
              <a:buSzPct val="120000"/>
              <a:buFont typeface="+mj-lt"/>
              <a:buAutoNum type="arabicPeriod"/>
              <a:defRPr sz="2400" b="1"/>
            </a:lvl1pPr>
            <a:lvl2pPr marL="914400" indent="-457200">
              <a:spcBef>
                <a:spcPts val="200"/>
              </a:spcBef>
              <a:buFont typeface="+mj-lt"/>
              <a:buAutoNum type="alphaLcParenR"/>
              <a:defRPr sz="2000" i="0">
                <a:solidFill>
                  <a:schemeClr val="accent3">
                    <a:lumMod val="75000"/>
                    <a:lumOff val="25000"/>
                  </a:schemeClr>
                </a:solidFill>
                <a:latin typeface="+mj-lt"/>
              </a:defRPr>
            </a:lvl2pPr>
            <a:lvl3pPr marL="731520" indent="-274320">
              <a:buClr>
                <a:schemeClr val="accent6"/>
              </a:buClr>
              <a:buSzPct val="90000"/>
              <a:buFont typeface="Wingdings" panose="05000000000000000000" pitchFamily="2" charset="2"/>
              <a:buChar char="("/>
              <a:defRPr sz="2000" b="0">
                <a:solidFill>
                  <a:schemeClr val="accent1"/>
                </a:solidFill>
              </a:defRPr>
            </a:lvl3pPr>
            <a:lvl4pPr marL="457200" indent="0">
              <a:buNone/>
              <a:defRPr sz="1800" b="1">
                <a:solidFill>
                  <a:schemeClr val="accent5"/>
                </a:solidFill>
              </a:defRPr>
            </a:lvl4pPr>
            <a:lvl5pPr marL="2194560">
              <a:defRPr/>
            </a:lvl5pPr>
          </a:lstStyle>
          <a:p>
            <a:pPr lvl="0"/>
            <a:r>
              <a:rPr lang="en-US" dirty="0"/>
              <a:t>Type your possible choices/answers here.</a:t>
            </a:r>
          </a:p>
          <a:p>
            <a:pPr lvl="1"/>
            <a:r>
              <a:rPr lang="en-US" dirty="0"/>
              <a:t>Second Level, if applicable.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545845514"/>
      </p:ext>
    </p:extLst>
  </p:cSld>
  <p:clrMapOvr>
    <a:masterClrMapping/>
  </p:clrMapOvr>
  <p:hf hdr="0" ftr="0" dt="0"/>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5_Title Slide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07BD2F-A8AB-7B43-8D92-09290F4304DE}"/>
              </a:ext>
            </a:extLst>
          </p:cNvPr>
          <p:cNvSpPr/>
          <p:nvPr userDrawn="1"/>
        </p:nvSpPr>
        <p:spPr>
          <a:xfrm>
            <a:off x="-4443" y="0"/>
            <a:ext cx="4960006"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962A789-BF4D-224E-B11F-6B399E03C26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955563" y="0"/>
            <a:ext cx="7236438" cy="6858000"/>
          </a:xfrm>
          <a:prstGeom prst="rect">
            <a:avLst/>
          </a:prstGeom>
        </p:spPr>
      </p:pic>
      <p:sp>
        <p:nvSpPr>
          <p:cNvPr id="7" name="Title 1">
            <a:extLst>
              <a:ext uri="{FF2B5EF4-FFF2-40B4-BE49-F238E27FC236}">
                <a16:creationId xmlns:a16="http://schemas.microsoft.com/office/drawing/2014/main" id="{CF71EE2B-514B-9D42-80E4-8AB43D2CAD24}"/>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a:t>Click to edit Master </a:t>
            </a:r>
            <a:br>
              <a:rPr lang="en-US"/>
            </a:br>
            <a:r>
              <a:rPr lang="en-US"/>
              <a:t>title style</a:t>
            </a:r>
          </a:p>
        </p:txBody>
      </p:sp>
      <p:sp>
        <p:nvSpPr>
          <p:cNvPr id="8" name="Subtitle 2">
            <a:extLst>
              <a:ext uri="{FF2B5EF4-FFF2-40B4-BE49-F238E27FC236}">
                <a16:creationId xmlns:a16="http://schemas.microsoft.com/office/drawing/2014/main" id="{336070D6-7920-8742-99EC-5A781BE18ECA}"/>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5092ABCC-341C-7248-8E34-542281419E7A}"/>
              </a:ext>
            </a:extLst>
          </p:cNvPr>
          <p:cNvPicPr>
            <a:picLocks noChangeAspect="1"/>
          </p:cNvPicPr>
          <p:nvPr userDrawn="1"/>
        </p:nvPicPr>
        <p:blipFill>
          <a:blip r:embed="rId3"/>
          <a:stretch>
            <a:fillRect/>
          </a:stretch>
        </p:blipFill>
        <p:spPr>
          <a:xfrm>
            <a:off x="462555" y="600107"/>
            <a:ext cx="2317715" cy="360533"/>
          </a:xfrm>
          <a:prstGeom prst="rect">
            <a:avLst/>
          </a:prstGeom>
        </p:spPr>
      </p:pic>
    </p:spTree>
    <p:extLst>
      <p:ext uri="{BB962C8B-B14F-4D97-AF65-F5344CB8AC3E}">
        <p14:creationId xmlns:p14="http://schemas.microsoft.com/office/powerpoint/2010/main" val="355907933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5_Title Slid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57BF69D-5056-3041-AA91-56FB869C266F}"/>
              </a:ext>
            </a:extLst>
          </p:cNvPr>
          <p:cNvSpPr/>
          <p:nvPr userDrawn="1"/>
        </p:nvSpPr>
        <p:spPr>
          <a:xfrm>
            <a:off x="0" y="4470401"/>
            <a:ext cx="12192000" cy="23876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96152F9-20FC-1942-BFE4-4BA354582F8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3928" t="2520" b="13551"/>
          <a:stretch/>
        </p:blipFill>
        <p:spPr>
          <a:xfrm>
            <a:off x="-14459" y="4470400"/>
            <a:ext cx="6082750" cy="2387600"/>
          </a:xfrm>
          <a:prstGeom prst="rect">
            <a:avLst/>
          </a:prstGeom>
        </p:spPr>
      </p:pic>
      <p:pic>
        <p:nvPicPr>
          <p:cNvPr id="7" name="Picture 6">
            <a:extLst>
              <a:ext uri="{FF2B5EF4-FFF2-40B4-BE49-F238E27FC236}">
                <a16:creationId xmlns:a16="http://schemas.microsoft.com/office/drawing/2014/main" id="{E8F3752A-EBC1-B84E-8A15-AA1B368F8B8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12192000" cy="4531360"/>
          </a:xfrm>
          <a:prstGeom prst="rect">
            <a:avLst/>
          </a:prstGeom>
        </p:spPr>
      </p:pic>
      <p:sp>
        <p:nvSpPr>
          <p:cNvPr id="14" name="Title 1">
            <a:extLst>
              <a:ext uri="{FF2B5EF4-FFF2-40B4-BE49-F238E27FC236}">
                <a16:creationId xmlns:a16="http://schemas.microsoft.com/office/drawing/2014/main" id="{9B781210-C851-894B-A7FC-84BCC6EEB26B}"/>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a:t>Click to edit Master title style</a:t>
            </a:r>
          </a:p>
        </p:txBody>
      </p:sp>
      <p:sp>
        <p:nvSpPr>
          <p:cNvPr id="15" name="Subtitle 2">
            <a:extLst>
              <a:ext uri="{FF2B5EF4-FFF2-40B4-BE49-F238E27FC236}">
                <a16:creationId xmlns:a16="http://schemas.microsoft.com/office/drawing/2014/main" id="{170B05C5-F7EA-4D4E-BD7E-769BEB0BB8B9}"/>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E4D257CE-80DB-C040-B3A5-26E0D98F5E12}"/>
              </a:ext>
            </a:extLst>
          </p:cNvPr>
          <p:cNvPicPr>
            <a:picLocks noChangeAspect="1"/>
          </p:cNvPicPr>
          <p:nvPr userDrawn="1"/>
        </p:nvPicPr>
        <p:blipFill>
          <a:blip r:embed="rId4"/>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197820135"/>
      </p:ext>
    </p:extLst>
  </p:cSld>
  <p:clrMapOvr>
    <a:masterClrMapping/>
  </p:clrMapOvr>
  <p:extLst>
    <p:ext uri="{DCECCB84-F9BA-43D5-87BE-67443E8EF086}">
      <p15:sldGuideLst xmlns:p15="http://schemas.microsoft.com/office/powerpoint/2012/main">
        <p15:guide id="1" orient="horz" pos="4056">
          <p15:clr>
            <a:srgbClr val="FBAE40"/>
          </p15:clr>
        </p15:guide>
        <p15:guide id="2" pos="384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EDC1AA1-F61D-A844-8DCB-4A88D5B9FEAD}"/>
              </a:ext>
            </a:extLst>
          </p:cNvPr>
          <p:cNvPicPr>
            <a:picLocks noChangeAspect="1"/>
          </p:cNvPicPr>
          <p:nvPr userDrawn="1"/>
        </p:nvPicPr>
        <p:blipFill rotWithShape="1">
          <a:blip r:embed="rId2"/>
          <a:srcRect l="91" t="23970" b="21297"/>
          <a:stretch/>
        </p:blipFill>
        <p:spPr>
          <a:xfrm>
            <a:off x="0" y="0"/>
            <a:ext cx="12192000" cy="4500880"/>
          </a:xfrm>
          <a:prstGeom prst="rect">
            <a:avLst/>
          </a:prstGeom>
        </p:spPr>
      </p:pic>
      <p:sp>
        <p:nvSpPr>
          <p:cNvPr id="9" name="Rectangle 8">
            <a:extLst>
              <a:ext uri="{FF2B5EF4-FFF2-40B4-BE49-F238E27FC236}">
                <a16:creationId xmlns:a16="http://schemas.microsoft.com/office/drawing/2014/main" id="{B5C705C7-DEED-7B42-B321-D27E95E79D7B}"/>
              </a:ext>
            </a:extLst>
          </p:cNvPr>
          <p:cNvSpPr/>
          <p:nvPr userDrawn="1"/>
        </p:nvSpPr>
        <p:spPr>
          <a:xfrm>
            <a:off x="0" y="4470401"/>
            <a:ext cx="12192000" cy="238760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A5CEF44-33CB-8A42-8E8A-EB2F18192E9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23928" t="2520" b="13551"/>
          <a:stretch/>
        </p:blipFill>
        <p:spPr>
          <a:xfrm>
            <a:off x="-14459" y="4470400"/>
            <a:ext cx="4424797" cy="2387600"/>
          </a:xfrm>
          <a:prstGeom prst="rect">
            <a:avLst/>
          </a:prstGeom>
        </p:spPr>
      </p:pic>
      <p:sp>
        <p:nvSpPr>
          <p:cNvPr id="11" name="Title 1">
            <a:extLst>
              <a:ext uri="{FF2B5EF4-FFF2-40B4-BE49-F238E27FC236}">
                <a16:creationId xmlns:a16="http://schemas.microsoft.com/office/drawing/2014/main" id="{AE02C925-1F65-F04B-B3A0-1B2FBE3E209C}"/>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a:t>Click to edit Master title style</a:t>
            </a:r>
          </a:p>
        </p:txBody>
      </p:sp>
      <p:sp>
        <p:nvSpPr>
          <p:cNvPr id="12" name="Subtitle 2">
            <a:extLst>
              <a:ext uri="{FF2B5EF4-FFF2-40B4-BE49-F238E27FC236}">
                <a16:creationId xmlns:a16="http://schemas.microsoft.com/office/drawing/2014/main" id="{CCA0F6C2-99F9-1846-ACE2-A896294F9697}"/>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a:extLst>
              <a:ext uri="{FF2B5EF4-FFF2-40B4-BE49-F238E27FC236}">
                <a16:creationId xmlns:a16="http://schemas.microsoft.com/office/drawing/2014/main" id="{AE3B7940-C41E-D245-AA10-2A62505082B9}"/>
              </a:ext>
            </a:extLst>
          </p:cNvPr>
          <p:cNvPicPr>
            <a:picLocks noChangeAspect="1"/>
          </p:cNvPicPr>
          <p:nvPr userDrawn="1"/>
        </p:nvPicPr>
        <p:blipFill>
          <a:blip r:embed="rId4"/>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325894768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A2167A-7491-3E48-8469-7D79EF10ACAD}"/>
              </a:ext>
            </a:extLst>
          </p:cNvPr>
          <p:cNvPicPr>
            <a:picLocks noChangeAspect="1"/>
          </p:cNvPicPr>
          <p:nvPr userDrawn="1"/>
        </p:nvPicPr>
        <p:blipFill rotWithShape="1">
          <a:blip r:embed="rId2"/>
          <a:srcRect b="5500"/>
          <a:stretch/>
        </p:blipFill>
        <p:spPr>
          <a:xfrm>
            <a:off x="1422400" y="0"/>
            <a:ext cx="10769600" cy="6858000"/>
          </a:xfrm>
          <a:prstGeom prst="rect">
            <a:avLst/>
          </a:prstGeom>
        </p:spPr>
      </p:pic>
      <p:sp>
        <p:nvSpPr>
          <p:cNvPr id="6" name="Rectangle 5">
            <a:extLst>
              <a:ext uri="{FF2B5EF4-FFF2-40B4-BE49-F238E27FC236}">
                <a16:creationId xmlns:a16="http://schemas.microsoft.com/office/drawing/2014/main" id="{D178009E-F250-3748-91ED-A790394284A6}"/>
              </a:ext>
            </a:extLst>
          </p:cNvPr>
          <p:cNvSpPr/>
          <p:nvPr userDrawn="1"/>
        </p:nvSpPr>
        <p:spPr>
          <a:xfrm>
            <a:off x="-4443" y="0"/>
            <a:ext cx="4960006" cy="685800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20193950-E858-D244-9056-F2973777E1D3}"/>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a:t>Click to edit Master </a:t>
            </a:r>
            <a:br>
              <a:rPr lang="en-US"/>
            </a:br>
            <a:r>
              <a:rPr lang="en-US"/>
              <a:t>title style</a:t>
            </a:r>
          </a:p>
        </p:txBody>
      </p:sp>
      <p:sp>
        <p:nvSpPr>
          <p:cNvPr id="11" name="Subtitle 2">
            <a:extLst>
              <a:ext uri="{FF2B5EF4-FFF2-40B4-BE49-F238E27FC236}">
                <a16:creationId xmlns:a16="http://schemas.microsoft.com/office/drawing/2014/main" id="{10079F81-5FDC-BA4D-9414-4DD0F17C8048}"/>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a:extLst>
              <a:ext uri="{FF2B5EF4-FFF2-40B4-BE49-F238E27FC236}">
                <a16:creationId xmlns:a16="http://schemas.microsoft.com/office/drawing/2014/main" id="{6EC2CF78-042F-A747-8250-1927A771259A}"/>
              </a:ext>
            </a:extLst>
          </p:cNvPr>
          <p:cNvPicPr>
            <a:picLocks noChangeAspect="1"/>
          </p:cNvPicPr>
          <p:nvPr userDrawn="1"/>
        </p:nvPicPr>
        <p:blipFill>
          <a:blip r:embed="rId3"/>
          <a:stretch>
            <a:fillRect/>
          </a:stretch>
        </p:blipFill>
        <p:spPr>
          <a:xfrm>
            <a:off x="462555" y="600107"/>
            <a:ext cx="2317715" cy="360533"/>
          </a:xfrm>
          <a:prstGeom prst="rect">
            <a:avLst/>
          </a:prstGeom>
        </p:spPr>
      </p:pic>
    </p:spTree>
    <p:extLst>
      <p:ext uri="{BB962C8B-B14F-4D97-AF65-F5344CB8AC3E}">
        <p14:creationId xmlns:p14="http://schemas.microsoft.com/office/powerpoint/2010/main" val="264537539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3_Title and Content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74E994F-B8F6-1E40-89ED-F6A5F3009F8A}"/>
              </a:ext>
            </a:extLst>
          </p:cNvPr>
          <p:cNvSpPr/>
          <p:nvPr userDrawn="1"/>
        </p:nvSpPr>
        <p:spPr>
          <a:xfrm>
            <a:off x="0" y="0"/>
            <a:ext cx="12192000" cy="176934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a:p>
        </p:txBody>
      </p:sp>
      <p:sp>
        <p:nvSpPr>
          <p:cNvPr id="10" name="Title 1">
            <a:extLst>
              <a:ext uri="{FF2B5EF4-FFF2-40B4-BE49-F238E27FC236}">
                <a16:creationId xmlns:a16="http://schemas.microsoft.com/office/drawing/2014/main" id="{A703AEF7-F590-D544-8496-ABE8662B6EF0}"/>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a:t>Click to edit Master title style</a:t>
            </a:r>
          </a:p>
        </p:txBody>
      </p:sp>
      <p:pic>
        <p:nvPicPr>
          <p:cNvPr id="14" name="Picture 13">
            <a:extLst>
              <a:ext uri="{FF2B5EF4-FFF2-40B4-BE49-F238E27FC236}">
                <a16:creationId xmlns:a16="http://schemas.microsoft.com/office/drawing/2014/main" id="{E4A6181F-FF53-BB40-8818-DD44D00F33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690100" y="-59459"/>
            <a:ext cx="2501900" cy="1828800"/>
          </a:xfrm>
          <a:prstGeom prst="rect">
            <a:avLst/>
          </a:prstGeom>
        </p:spPr>
      </p:pic>
    </p:spTree>
    <p:extLst>
      <p:ext uri="{BB962C8B-B14F-4D97-AF65-F5344CB8AC3E}">
        <p14:creationId xmlns:p14="http://schemas.microsoft.com/office/powerpoint/2010/main" val="136696074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Title and Content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a:p>
        </p:txBody>
      </p:sp>
      <p:sp>
        <p:nvSpPr>
          <p:cNvPr id="11" name="Content Placeholder 2">
            <a:extLst>
              <a:ext uri="{FF2B5EF4-FFF2-40B4-BE49-F238E27FC236}">
                <a16:creationId xmlns:a16="http://schemas.microsoft.com/office/drawing/2014/main" id="{61435897-19FB-8A47-B753-A3F4E087F40C}"/>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943BBE4A-0877-944C-9695-21DDE1A2AAD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
        <p:nvSpPr>
          <p:cNvPr id="15" name="Title 1">
            <a:extLst>
              <a:ext uri="{FF2B5EF4-FFF2-40B4-BE49-F238E27FC236}">
                <a16:creationId xmlns:a16="http://schemas.microsoft.com/office/drawing/2014/main" id="{2F31BF77-AE00-1242-BA44-6C474D089F76}"/>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accent1">
                    <a:lumMod val="50000"/>
                  </a:schemeClr>
                </a:solidFill>
              </a:defRPr>
            </a:lvl1pPr>
          </a:lstStyle>
          <a:p>
            <a:r>
              <a:rPr lang="en-US"/>
              <a:t>Click to edit Master title style</a:t>
            </a:r>
          </a:p>
        </p:txBody>
      </p:sp>
    </p:spTree>
    <p:extLst>
      <p:ext uri="{BB962C8B-B14F-4D97-AF65-F5344CB8AC3E}">
        <p14:creationId xmlns:p14="http://schemas.microsoft.com/office/powerpoint/2010/main" val="260926393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2_Photo 1">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1"/>
            <a:ext cx="4940300" cy="6356351"/>
          </a:xfrm>
          <a:prstGeom prst="rect">
            <a:avLst/>
          </a:prstGeom>
        </p:spPr>
        <p:txBody>
          <a:bodyPr/>
          <a:lstStyle/>
          <a:p>
            <a:endParaRPr lang="en-US"/>
          </a:p>
        </p:txBody>
      </p:sp>
      <p:sp>
        <p:nvSpPr>
          <p:cNvPr id="8" name="Rectangle 7">
            <a:extLst>
              <a:ext uri="{FF2B5EF4-FFF2-40B4-BE49-F238E27FC236}">
                <a16:creationId xmlns:a16="http://schemas.microsoft.com/office/drawing/2014/main" id="{CDA3367F-E06A-B44B-8B81-07500C4CB23A}"/>
              </a:ext>
            </a:extLst>
          </p:cNvPr>
          <p:cNvSpPr/>
          <p:nvPr userDrawn="1"/>
        </p:nvSpPr>
        <p:spPr>
          <a:xfrm>
            <a:off x="7251698" y="6356350"/>
            <a:ext cx="4940301" cy="52308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D32257B-C490-AB4E-88D4-2979F71B813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251698" y="6356350"/>
            <a:ext cx="4991102" cy="523079"/>
          </a:xfrm>
          <a:prstGeom prst="rect">
            <a:avLst/>
          </a:prstGeom>
        </p:spPr>
      </p:pic>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a:p>
        </p:txBody>
      </p:sp>
    </p:spTree>
    <p:extLst>
      <p:ext uri="{BB962C8B-B14F-4D97-AF65-F5344CB8AC3E}">
        <p14:creationId xmlns:p14="http://schemas.microsoft.com/office/powerpoint/2010/main" val="247508972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3_Photo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F6B1C63-857A-534E-B32F-978552E3447A}"/>
              </a:ext>
            </a:extLst>
          </p:cNvPr>
          <p:cNvSpPr/>
          <p:nvPr userDrawn="1"/>
        </p:nvSpPr>
        <p:spPr>
          <a:xfrm>
            <a:off x="7251700" y="6356350"/>
            <a:ext cx="4940300" cy="52308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1"/>
            <a:ext cx="4940300" cy="6356351"/>
          </a:xfrm>
          <a:prstGeom prst="rect">
            <a:avLst/>
          </a:prstGeom>
        </p:spPr>
        <p:txBody>
          <a:bodyPr/>
          <a:lstStyle/>
          <a:p>
            <a:endParaRPr lang="en-US"/>
          </a:p>
        </p:txBody>
      </p:sp>
      <p:pic>
        <p:nvPicPr>
          <p:cNvPr id="9" name="Picture 8">
            <a:extLst>
              <a:ext uri="{FF2B5EF4-FFF2-40B4-BE49-F238E27FC236}">
                <a16:creationId xmlns:a16="http://schemas.microsoft.com/office/drawing/2014/main" id="{FD32257B-C490-AB4E-88D4-2979F71B813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251700" y="6356350"/>
            <a:ext cx="4991102" cy="523079"/>
          </a:xfrm>
          <a:prstGeom prst="rect">
            <a:avLst/>
          </a:prstGeom>
        </p:spPr>
      </p:pic>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a:p>
        </p:txBody>
      </p:sp>
    </p:spTree>
    <p:extLst>
      <p:ext uri="{BB962C8B-B14F-4D97-AF65-F5344CB8AC3E}">
        <p14:creationId xmlns:p14="http://schemas.microsoft.com/office/powerpoint/2010/main" val="247672165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2_Photo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C74713-FE68-0C46-B607-E8ED7BFDEA09}"/>
              </a:ext>
            </a:extLst>
          </p:cNvPr>
          <p:cNvPicPr>
            <a:picLocks noChangeAspect="1"/>
          </p:cNvPicPr>
          <p:nvPr userDrawn="1"/>
        </p:nvPicPr>
        <p:blipFill>
          <a:blip r:embed="rId2"/>
          <a:stretch>
            <a:fillRect/>
          </a:stretch>
        </p:blipFill>
        <p:spPr>
          <a:xfrm>
            <a:off x="0" y="6464300"/>
            <a:ext cx="12192000" cy="393700"/>
          </a:xfrm>
          <a:prstGeom prst="rect">
            <a:avLst/>
          </a:prstGeom>
        </p:spPr>
      </p:pic>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0"/>
            <a:ext cx="4940300" cy="6356350"/>
          </a:xfrm>
          <a:prstGeom prst="rect">
            <a:avLst/>
          </a:prstGeom>
        </p:spPr>
        <p:txBody>
          <a:bodyPr/>
          <a:lstStyle/>
          <a:p>
            <a:endParaRPr lang="en-US"/>
          </a:p>
        </p:txBody>
      </p:sp>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a:p>
        </p:txBody>
      </p:sp>
    </p:spTree>
    <p:extLst>
      <p:ext uri="{BB962C8B-B14F-4D97-AF65-F5344CB8AC3E}">
        <p14:creationId xmlns:p14="http://schemas.microsoft.com/office/powerpoint/2010/main" val="332804881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_Photo 2">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0"/>
            <a:ext cx="4940300" cy="6356350"/>
          </a:xfrm>
          <a:prstGeom prst="rect">
            <a:avLst/>
          </a:prstGeom>
        </p:spPr>
        <p:txBody>
          <a:bodyPr/>
          <a:lstStyle/>
          <a:p>
            <a:endParaRPr lang="en-US"/>
          </a:p>
        </p:txBody>
      </p:sp>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a:p>
        </p:txBody>
      </p:sp>
      <p:pic>
        <p:nvPicPr>
          <p:cNvPr id="14" name="Picture 13">
            <a:extLst>
              <a:ext uri="{FF2B5EF4-FFF2-40B4-BE49-F238E27FC236}">
                <a16:creationId xmlns:a16="http://schemas.microsoft.com/office/drawing/2014/main" id="{202A3FE3-D1DD-E244-BA18-4DEF33367D74}"/>
              </a:ext>
            </a:extLst>
          </p:cNvPr>
          <p:cNvPicPr>
            <a:picLocks noChangeAspect="1"/>
          </p:cNvPicPr>
          <p:nvPr userDrawn="1"/>
        </p:nvPicPr>
        <p:blipFill>
          <a:blip r:embed="rId2"/>
          <a:stretch>
            <a:fillRect/>
          </a:stretch>
        </p:blipFill>
        <p:spPr>
          <a:xfrm>
            <a:off x="0" y="6464300"/>
            <a:ext cx="12192000" cy="393700"/>
          </a:xfrm>
          <a:prstGeom prst="rect">
            <a:avLst/>
          </a:prstGeom>
        </p:spPr>
      </p:pic>
    </p:spTree>
    <p:extLst>
      <p:ext uri="{BB962C8B-B14F-4D97-AF65-F5344CB8AC3E}">
        <p14:creationId xmlns:p14="http://schemas.microsoft.com/office/powerpoint/2010/main" val="400548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here Are You?">
    <p:spTree>
      <p:nvGrpSpPr>
        <p:cNvPr id="1" name=""/>
        <p:cNvGrpSpPr/>
        <p:nvPr/>
      </p:nvGrpSpPr>
      <p:grpSpPr>
        <a:xfrm>
          <a:off x="0" y="0"/>
          <a:ext cx="0" cy="0"/>
          <a:chOff x="0" y="0"/>
          <a:chExt cx="0" cy="0"/>
        </a:xfrm>
      </p:grpSpPr>
      <p:pic>
        <p:nvPicPr>
          <p:cNvPr id="12" name="North America Globe">
            <a:extLst>
              <a:ext uri="{FF2B5EF4-FFF2-40B4-BE49-F238E27FC236}">
                <a16:creationId xmlns:a16="http://schemas.microsoft.com/office/drawing/2014/main" id="{6195193A-1C47-4C65-86F9-0DD8AB63A66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1025" y="904966"/>
            <a:ext cx="5040975" cy="5705384"/>
          </a:xfrm>
          <a:prstGeom prst="rect">
            <a:avLst/>
          </a:prstGeom>
        </p:spPr>
      </p:pic>
      <p:pic>
        <p:nvPicPr>
          <p:cNvPr id="7" name="Location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583" y="211763"/>
            <a:ext cx="496892" cy="496892"/>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9" name="Title">
            <a:extLst>
              <a:ext uri="{FF2B5EF4-FFF2-40B4-BE49-F238E27FC236}">
                <a16:creationId xmlns:a16="http://schemas.microsoft.com/office/drawing/2014/main" id="{3CDE5F95-66E6-42DA-B541-F7D630C70EAC}"/>
              </a:ext>
            </a:extLst>
          </p:cNvPr>
          <p:cNvSpPr>
            <a:spLocks noGrp="1"/>
          </p:cNvSpPr>
          <p:nvPr>
            <p:ph type="title" hasCustomPrompt="1"/>
          </p:nvPr>
        </p:nvSpPr>
        <p:spPr>
          <a:xfrm>
            <a:off x="805866" y="46208"/>
            <a:ext cx="10338384" cy="786384"/>
          </a:xfrm>
        </p:spPr>
        <p:txBody>
          <a:bodyPr>
            <a:normAutofit/>
          </a:bodyPr>
          <a:lstStyle>
            <a:lvl1pPr>
              <a:defRPr sz="3600"/>
            </a:lvl1pPr>
          </a:lstStyle>
          <a:p>
            <a:r>
              <a:rPr lang="en-US" dirty="0"/>
              <a:t>Enter Title for “Where Are You?” Slide</a:t>
            </a:r>
          </a:p>
        </p:txBody>
      </p:sp>
      <p:sp>
        <p:nvSpPr>
          <p:cNvPr id="10" name="Location Directions">
            <a:extLst>
              <a:ext uri="{FF2B5EF4-FFF2-40B4-BE49-F238E27FC236}">
                <a16:creationId xmlns:a16="http://schemas.microsoft.com/office/drawing/2014/main" id="{E2EFCACF-26B6-4BE9-B76E-41C89E3B187F}"/>
              </a:ext>
            </a:extLst>
          </p:cNvPr>
          <p:cNvSpPr>
            <a:spLocks noGrp="1"/>
          </p:cNvSpPr>
          <p:nvPr>
            <p:ph type="body" sz="quarter" idx="13" hasCustomPrompt="1"/>
          </p:nvPr>
        </p:nvSpPr>
        <p:spPr>
          <a:xfrm>
            <a:off x="805867" y="990600"/>
            <a:ext cx="5290133" cy="1155700"/>
          </a:xfrm>
        </p:spPr>
        <p:txBody>
          <a:bodyPr anchor="ctr">
            <a:normAutofit/>
          </a:bodyPr>
          <a:lstStyle>
            <a:lvl1pPr marL="0" indent="0" algn="ctr">
              <a:spcBef>
                <a:spcPts val="0"/>
              </a:spcBef>
              <a:spcAft>
                <a:spcPts val="200"/>
              </a:spcAft>
              <a:buNone/>
              <a:defRPr sz="2100" i="1"/>
            </a:lvl1pPr>
            <a:lvl2pPr marL="0" indent="0" algn="ctr">
              <a:spcBef>
                <a:spcPts val="0"/>
              </a:spcBef>
              <a:buNone/>
              <a:defRPr sz="2000" i="1">
                <a:solidFill>
                  <a:schemeClr val="accent4">
                    <a:lumMod val="50000"/>
                  </a:schemeClr>
                </a:solidFill>
                <a:latin typeface="+mj-lt"/>
              </a:defRPr>
            </a:lvl2pPr>
            <a:lvl3pPr marL="914400" indent="0">
              <a:buNone/>
              <a:defRPr/>
            </a:lvl3pPr>
          </a:lstStyle>
          <a:p>
            <a:pPr lvl="0"/>
            <a:r>
              <a:rPr lang="en-US" dirty="0"/>
              <a:t>Enter location directions</a:t>
            </a:r>
          </a:p>
          <a:p>
            <a:pPr lvl="1"/>
            <a:r>
              <a:rPr lang="en-US" dirty="0"/>
              <a:t>Additional location directions</a:t>
            </a:r>
          </a:p>
        </p:txBody>
      </p:sp>
      <p:sp>
        <p:nvSpPr>
          <p:cNvPr id="13" name="Additional Info">
            <a:extLst>
              <a:ext uri="{FF2B5EF4-FFF2-40B4-BE49-F238E27FC236}">
                <a16:creationId xmlns:a16="http://schemas.microsoft.com/office/drawing/2014/main" id="{05DF1696-C866-469D-A7C3-3EB190358704}"/>
              </a:ext>
            </a:extLst>
          </p:cNvPr>
          <p:cNvSpPr>
            <a:spLocks noGrp="1"/>
          </p:cNvSpPr>
          <p:nvPr>
            <p:ph type="body" idx="14" hasCustomPrompt="1"/>
          </p:nvPr>
        </p:nvSpPr>
        <p:spPr>
          <a:xfrm>
            <a:off x="805866" y="2465758"/>
            <a:ext cx="5290134" cy="3571134"/>
          </a:xfrm>
          <a:solidFill>
            <a:srgbClr val="F3F4F4"/>
          </a:solidFill>
          <a:ln>
            <a:solidFill>
              <a:schemeClr val="accent4"/>
            </a:solidFill>
          </a:ln>
        </p:spPr>
        <p:txBody>
          <a:bodyPr lIns="182880" rIns="182880" anchor="ctr">
            <a:normAutofit/>
          </a:bodyPr>
          <a:lstStyle>
            <a:lvl1pPr marL="0" indent="0" algn="l">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If additional callout is needed for this topic, enter it here.  Otherwise, delete this block.</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421005322"/>
      </p:ext>
    </p:extLst>
  </p:cSld>
  <p:clrMapOvr>
    <a:masterClrMapping/>
  </p:clrMapOvr>
  <p:hf hdr="0" ftr="0" dt="0"/>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3_E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134422-9AED-8D4C-A1D0-778F252B69D2}"/>
              </a:ext>
            </a:extLst>
          </p:cNvPr>
          <p:cNvSpPr/>
          <p:nvPr userDrawn="1"/>
        </p:nvSpPr>
        <p:spPr>
          <a:xfrm>
            <a:off x="0" y="0"/>
            <a:ext cx="12192000" cy="685800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8" name="Picture 7">
            <a:extLst>
              <a:ext uri="{FF2B5EF4-FFF2-40B4-BE49-F238E27FC236}">
                <a16:creationId xmlns:a16="http://schemas.microsoft.com/office/drawing/2014/main" id="{B4AC8618-8D60-CB4D-9EF8-7CB2040387D0}"/>
              </a:ext>
            </a:extLst>
          </p:cNvPr>
          <p:cNvPicPr>
            <a:picLocks noChangeAspect="1"/>
          </p:cNvPicPr>
          <p:nvPr userDrawn="1"/>
        </p:nvPicPr>
        <p:blipFill>
          <a:blip r:embed="rId2"/>
          <a:stretch>
            <a:fillRect/>
          </a:stretch>
        </p:blipFill>
        <p:spPr>
          <a:xfrm>
            <a:off x="4141047" y="3124897"/>
            <a:ext cx="3909907" cy="608207"/>
          </a:xfrm>
          <a:prstGeom prst="rect">
            <a:avLst/>
          </a:prstGeom>
        </p:spPr>
      </p:pic>
    </p:spTree>
    <p:extLst>
      <p:ext uri="{BB962C8B-B14F-4D97-AF65-F5344CB8AC3E}">
        <p14:creationId xmlns:p14="http://schemas.microsoft.com/office/powerpoint/2010/main" val="29512551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13" name="Question Tiles Embellishment">
            <a:extLst>
              <a:ext uri="{FF2B5EF4-FFF2-40B4-BE49-F238E27FC236}">
                <a16:creationId xmlns:a16="http://schemas.microsoft.com/office/drawing/2014/main" id="{211C0307-A114-4D72-A598-82FD8945B88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5783" y="879474"/>
            <a:ext cx="11886217" cy="5943108"/>
          </a:xfrm>
          <a:prstGeom prst="rect">
            <a:avLst/>
          </a:prstGeom>
        </p:spPr>
      </p:pic>
      <p:pic>
        <p:nvPicPr>
          <p:cNvPr id="7" name="Questionmark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5869" y="256049"/>
            <a:ext cx="408320" cy="40832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a:xfrm>
            <a:off x="805867" y="47569"/>
            <a:ext cx="7893633" cy="786384"/>
          </a:xfrm>
        </p:spPr>
        <p:txBody>
          <a:bodyPr>
            <a:normAutofit/>
          </a:bodyPr>
          <a:lstStyle>
            <a:lvl1pPr algn="l">
              <a:defRPr sz="3600"/>
            </a:lvl1pPr>
          </a:lstStyle>
          <a:p>
            <a:r>
              <a:rPr lang="en-US" dirty="0"/>
              <a:t>Enter Title for “Any Questions?” Slide</a:t>
            </a:r>
          </a:p>
        </p:txBody>
      </p:sp>
      <p:sp>
        <p:nvSpPr>
          <p:cNvPr id="10" name="Location Directions">
            <a:extLst>
              <a:ext uri="{FF2B5EF4-FFF2-40B4-BE49-F238E27FC236}">
                <a16:creationId xmlns:a16="http://schemas.microsoft.com/office/drawing/2014/main" id="{E2EFCACF-26B6-4BE9-B76E-41C89E3B187F}"/>
              </a:ext>
            </a:extLst>
          </p:cNvPr>
          <p:cNvSpPr>
            <a:spLocks noGrp="1"/>
          </p:cNvSpPr>
          <p:nvPr>
            <p:ph type="body" sz="quarter" idx="13" hasCustomPrompt="1"/>
          </p:nvPr>
        </p:nvSpPr>
        <p:spPr>
          <a:xfrm>
            <a:off x="805867" y="4267200"/>
            <a:ext cx="4883733" cy="1999951"/>
          </a:xfrm>
        </p:spPr>
        <p:txBody>
          <a:bodyPr anchor="ctr">
            <a:normAutofit/>
          </a:bodyPr>
          <a:lstStyle>
            <a:lvl1pPr marL="0" indent="0" algn="l">
              <a:spcBef>
                <a:spcPts val="0"/>
              </a:spcBef>
              <a:spcAft>
                <a:spcPts val="1200"/>
              </a:spcAft>
              <a:buNone/>
              <a:defRPr sz="2400" i="1"/>
            </a:lvl1pPr>
            <a:lvl2pPr marL="0" indent="0" algn="l">
              <a:spcBef>
                <a:spcPts val="0"/>
              </a:spcBef>
              <a:buNone/>
              <a:defRPr sz="2000" i="1">
                <a:solidFill>
                  <a:schemeClr val="accent4">
                    <a:lumMod val="50000"/>
                  </a:schemeClr>
                </a:solidFill>
                <a:latin typeface="+mj-lt"/>
              </a:defRPr>
            </a:lvl2pPr>
            <a:lvl3pPr marL="914400" indent="0">
              <a:buNone/>
              <a:defRPr/>
            </a:lvl3pPr>
          </a:lstStyle>
          <a:p>
            <a:r>
              <a:rPr lang="en-US" dirty="0"/>
              <a:t>Add guidance for how to answer questions here.</a:t>
            </a:r>
          </a:p>
          <a:p>
            <a:pPr lvl="1"/>
            <a:r>
              <a:rPr lang="en-US" dirty="0"/>
              <a:t>(If more info is needed as a parenthetical, add here.  If not needed, delete this block.)</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19754278"/>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esenter / Moderator">
    <p:spTree>
      <p:nvGrpSpPr>
        <p:cNvPr id="1" name=""/>
        <p:cNvGrpSpPr/>
        <p:nvPr/>
      </p:nvGrpSpPr>
      <p:grpSpPr>
        <a:xfrm>
          <a:off x="0" y="0"/>
          <a:ext cx="0" cy="0"/>
          <a:chOff x="0" y="0"/>
          <a:chExt cx="0" cy="0"/>
        </a:xfrm>
      </p:grpSpPr>
      <p:pic>
        <p:nvPicPr>
          <p:cNvPr id="8" name="Microphone Icon">
            <a:extLst>
              <a:ext uri="{FF2B5EF4-FFF2-40B4-BE49-F238E27FC236}">
                <a16:creationId xmlns:a16="http://schemas.microsoft.com/office/drawing/2014/main" id="{821C247C-8EBB-4D4A-8797-57C42F0B7172}"/>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10800"/>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for Speaker / Moderator slide</a:t>
            </a:r>
          </a:p>
        </p:txBody>
      </p:sp>
      <p:sp>
        <p:nvSpPr>
          <p:cNvPr id="7" name="Person Photo">
            <a:extLst>
              <a:ext uri="{FF2B5EF4-FFF2-40B4-BE49-F238E27FC236}">
                <a16:creationId xmlns:a16="http://schemas.microsoft.com/office/drawing/2014/main" id="{B7D89C1E-6C46-426B-BD63-ECEF239257D2}"/>
              </a:ext>
              <a:ext uri="{C183D7F6-B498-43B3-948B-1728B52AA6E4}">
                <adec:decorative xmlns:adec="http://schemas.microsoft.com/office/drawing/2017/decorative" val="1"/>
              </a:ext>
            </a:extLst>
          </p:cNvPr>
          <p:cNvSpPr>
            <a:spLocks noGrp="1"/>
          </p:cNvSpPr>
          <p:nvPr>
            <p:ph type="pic" sz="quarter" idx="13" hasCustomPrompt="1"/>
          </p:nvPr>
        </p:nvSpPr>
        <p:spPr>
          <a:xfrm>
            <a:off x="1502361" y="2590404"/>
            <a:ext cx="2133600" cy="2133600"/>
          </a:xfrm>
          <a:prstGeom prst="round2DiagRect">
            <a:avLst/>
          </a:prstGeom>
          <a:solidFill>
            <a:srgbClr val="F3F4F4"/>
          </a:solidFill>
          <a:ln>
            <a:solidFill>
              <a:schemeClr val="accent4"/>
            </a:solidFill>
          </a:ln>
        </p:spPr>
        <p:txBody>
          <a:bodyPr/>
          <a:lstStyle>
            <a:lvl1pPr algn="ctr">
              <a:defRPr sz="2000" b="0" i="1">
                <a:solidFill>
                  <a:schemeClr val="tx2"/>
                </a:solidFill>
              </a:defRPr>
            </a:lvl1pPr>
          </a:lstStyle>
          <a:p>
            <a:r>
              <a:rPr lang="en-US" dirty="0"/>
              <a:t>Click icon to add picture, or drag and drop from your files.</a:t>
            </a:r>
          </a:p>
        </p:txBody>
      </p:sp>
      <p:sp>
        <p:nvSpPr>
          <p:cNvPr id="3" name="Person Info">
            <a:extLst>
              <a:ext uri="{FF2B5EF4-FFF2-40B4-BE49-F238E27FC236}">
                <a16:creationId xmlns:a16="http://schemas.microsoft.com/office/drawing/2014/main" id="{17AAC5FF-8264-4C60-8AAC-1B83EE24201B}"/>
              </a:ext>
            </a:extLst>
          </p:cNvPr>
          <p:cNvSpPr>
            <a:spLocks noGrp="1"/>
          </p:cNvSpPr>
          <p:nvPr>
            <p:ph idx="1" hasCustomPrompt="1"/>
          </p:nvPr>
        </p:nvSpPr>
        <p:spPr>
          <a:xfrm>
            <a:off x="4439822" y="1137446"/>
            <a:ext cx="7244177" cy="5039517"/>
          </a:xfrm>
        </p:spPr>
        <p:txBody>
          <a:bodyPr anchor="ctr">
            <a:noAutofit/>
          </a:bodyPr>
          <a:lstStyle>
            <a:lvl1pPr>
              <a:defRPr/>
            </a:lvl1pPr>
            <a:lvl2pPr>
              <a:defRPr/>
            </a:lvl2pPr>
            <a:lvl3pPr>
              <a:defRPr/>
            </a:lvl3pPr>
          </a:lstStyle>
          <a:p>
            <a:pPr lvl="0"/>
            <a:r>
              <a:rPr lang="en-US" dirty="0"/>
              <a:t>FirstName LastName</a:t>
            </a:r>
          </a:p>
          <a:p>
            <a:pPr lvl="1"/>
            <a:r>
              <a:rPr lang="en-US" dirty="0"/>
              <a:t>Position</a:t>
            </a:r>
          </a:p>
          <a:p>
            <a:pPr lvl="2"/>
            <a:r>
              <a:rPr lang="en-US" dirty="0"/>
              <a:t>Organization</a:t>
            </a:r>
          </a:p>
          <a:p>
            <a:pPr lvl="3"/>
            <a:r>
              <a:rPr lang="en-US" dirty="0"/>
              <a:t>Email</a:t>
            </a:r>
          </a:p>
          <a:p>
            <a:pPr lvl="4"/>
            <a:r>
              <a:rPr lang="en-US" dirty="0"/>
              <a:t>Phone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339600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esenters / Moderators (2)">
    <p:spTree>
      <p:nvGrpSpPr>
        <p:cNvPr id="1" name=""/>
        <p:cNvGrpSpPr/>
        <p:nvPr/>
      </p:nvGrpSpPr>
      <p:grpSpPr>
        <a:xfrm>
          <a:off x="0" y="0"/>
          <a:ext cx="0" cy="0"/>
          <a:chOff x="0" y="0"/>
          <a:chExt cx="0" cy="0"/>
        </a:xfrm>
      </p:grpSpPr>
      <p:pic>
        <p:nvPicPr>
          <p:cNvPr id="10" name="Microphone Icon">
            <a:extLst>
              <a:ext uri="{FF2B5EF4-FFF2-40B4-BE49-F238E27FC236}">
                <a16:creationId xmlns:a16="http://schemas.microsoft.com/office/drawing/2014/main" id="{25EC0724-8798-467D-9F8D-322E0B6A7B23}"/>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10800"/>
            <a:ext cx="457200" cy="457200"/>
          </a:xfrm>
          <a:prstGeom prst="rect">
            <a:avLst/>
          </a:prstGeom>
        </p:spPr>
      </p:pic>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2" name="Title">
            <a:extLst>
              <a:ext uri="{FF2B5EF4-FFF2-40B4-BE49-F238E27FC236}">
                <a16:creationId xmlns:a16="http://schemas.microsoft.com/office/drawing/2014/main" id="{BCC9EA8F-2DFF-4F02-95B9-44E5CC5ED0EF}"/>
              </a:ext>
            </a:extLst>
          </p:cNvPr>
          <p:cNvSpPr>
            <a:spLocks noGrp="1"/>
          </p:cNvSpPr>
          <p:nvPr>
            <p:ph type="title" hasCustomPrompt="1"/>
          </p:nvPr>
        </p:nvSpPr>
        <p:spPr/>
        <p:txBody>
          <a:bodyPr>
            <a:normAutofit/>
          </a:bodyPr>
          <a:lstStyle>
            <a:lvl1pPr>
              <a:defRPr sz="3600"/>
            </a:lvl1pPr>
          </a:lstStyle>
          <a:p>
            <a:r>
              <a:rPr lang="en-US" dirty="0"/>
              <a:t>Enter title for Speakers / Moderators slide</a:t>
            </a:r>
          </a:p>
        </p:txBody>
      </p:sp>
      <p:sp>
        <p:nvSpPr>
          <p:cNvPr id="8" name="Person Photo 1">
            <a:extLst>
              <a:ext uri="{FF2B5EF4-FFF2-40B4-BE49-F238E27FC236}">
                <a16:creationId xmlns:a16="http://schemas.microsoft.com/office/drawing/2014/main" id="{2E6B6379-B56C-4E3B-A6C5-2378DDFC5CED}"/>
              </a:ext>
              <a:ext uri="{C183D7F6-B498-43B3-948B-1728B52AA6E4}">
                <adec:decorative xmlns:adec="http://schemas.microsoft.com/office/drawing/2017/decorative" val="1"/>
              </a:ext>
            </a:extLst>
          </p:cNvPr>
          <p:cNvSpPr>
            <a:spLocks noGrp="1"/>
          </p:cNvSpPr>
          <p:nvPr>
            <p:ph type="pic" sz="quarter" idx="13" hasCustomPrompt="1"/>
          </p:nvPr>
        </p:nvSpPr>
        <p:spPr>
          <a:xfrm>
            <a:off x="1553029" y="128874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4" name="Person Info 1">
            <a:extLst>
              <a:ext uri="{FF2B5EF4-FFF2-40B4-BE49-F238E27FC236}">
                <a16:creationId xmlns:a16="http://schemas.microsoft.com/office/drawing/2014/main" id="{134CD3E4-027C-4B7D-A65C-7DBA57E90025}"/>
              </a:ext>
            </a:extLst>
          </p:cNvPr>
          <p:cNvSpPr>
            <a:spLocks noGrp="1"/>
          </p:cNvSpPr>
          <p:nvPr>
            <p:ph sz="half" idx="2" hasCustomPrompt="1"/>
          </p:nvPr>
        </p:nvSpPr>
        <p:spPr>
          <a:xfrm>
            <a:off x="4439823" y="1254648"/>
            <a:ext cx="5646057" cy="2201789"/>
          </a:xfrm>
        </p:spPr>
        <p:txBody>
          <a:bodyPr>
            <a:noAutofit/>
          </a:bodyPr>
          <a:lstStyle>
            <a:lvl1pPr>
              <a:defRPr/>
            </a:lvl1pPr>
            <a:lvl2pPr>
              <a:defRPr/>
            </a:lvl2pPr>
            <a:lvl3pPr>
              <a:defRPr/>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9" name="Person Photo 2">
            <a:extLst>
              <a:ext uri="{FF2B5EF4-FFF2-40B4-BE49-F238E27FC236}">
                <a16:creationId xmlns:a16="http://schemas.microsoft.com/office/drawing/2014/main" id="{844C8C0B-137B-4F7E-A91A-3A9FB71E114D}"/>
              </a:ext>
              <a:ext uri="{C183D7F6-B498-43B3-948B-1728B52AA6E4}">
                <adec:decorative xmlns:adec="http://schemas.microsoft.com/office/drawing/2017/decorative" val="1"/>
              </a:ext>
            </a:extLst>
          </p:cNvPr>
          <p:cNvSpPr>
            <a:spLocks noGrp="1"/>
          </p:cNvSpPr>
          <p:nvPr>
            <p:ph type="pic" sz="quarter" idx="14" hasCustomPrompt="1"/>
          </p:nvPr>
        </p:nvSpPr>
        <p:spPr>
          <a:xfrm>
            <a:off x="1502361" y="3832448"/>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3" name="Person Info 2">
            <a:extLst>
              <a:ext uri="{FF2B5EF4-FFF2-40B4-BE49-F238E27FC236}">
                <a16:creationId xmlns:a16="http://schemas.microsoft.com/office/drawing/2014/main" id="{2BE8F200-D8FA-4BA3-841A-0AA90D44A055}"/>
              </a:ext>
            </a:extLst>
          </p:cNvPr>
          <p:cNvSpPr>
            <a:spLocks noGrp="1"/>
          </p:cNvSpPr>
          <p:nvPr>
            <p:ph sz="half" idx="1" hasCustomPrompt="1"/>
          </p:nvPr>
        </p:nvSpPr>
        <p:spPr>
          <a:xfrm>
            <a:off x="4439822" y="3798354"/>
            <a:ext cx="5646057" cy="2201789"/>
          </a:xfrm>
        </p:spPr>
        <p:txBody>
          <a:bodyPr>
            <a:noAutofit/>
          </a:bodyPr>
          <a:lstStyle>
            <a:lvl1pPr>
              <a:defRPr/>
            </a:lvl1pPr>
            <a:lvl2pPr>
              <a:defRPr/>
            </a:lvl2pPr>
            <a:lvl3pPr>
              <a:defRPr/>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074181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p:nvPr>
        </p:nvSpPr>
        <p:spPr/>
        <p:txBody>
          <a:bodyPr/>
          <a:lstStyle/>
          <a:p>
            <a:r>
              <a:rPr lang="en-US"/>
              <a:t>Click to edit Master title style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3703412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resenters / Moderators (3)">
    <p:spTree>
      <p:nvGrpSpPr>
        <p:cNvPr id="1" name=""/>
        <p:cNvGrpSpPr/>
        <p:nvPr/>
      </p:nvGrpSpPr>
      <p:grpSpPr>
        <a:xfrm>
          <a:off x="0" y="0"/>
          <a:ext cx="0" cy="0"/>
          <a:chOff x="0" y="0"/>
          <a:chExt cx="0" cy="0"/>
        </a:xfrm>
      </p:grpSpPr>
      <p:pic>
        <p:nvPicPr>
          <p:cNvPr id="12" name="Microphone Icon">
            <a:extLst>
              <a:ext uri="{FF2B5EF4-FFF2-40B4-BE49-F238E27FC236}">
                <a16:creationId xmlns:a16="http://schemas.microsoft.com/office/drawing/2014/main" id="{D88163A2-AAB5-4363-AED9-D71E2DD96B63}"/>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10800"/>
            <a:ext cx="457200" cy="457200"/>
          </a:xfrm>
          <a:prstGeom prst="rect">
            <a:avLst/>
          </a:prstGeom>
        </p:spPr>
      </p:pic>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2" name="Title">
            <a:extLst>
              <a:ext uri="{FF2B5EF4-FFF2-40B4-BE49-F238E27FC236}">
                <a16:creationId xmlns:a16="http://schemas.microsoft.com/office/drawing/2014/main" id="{BCC9EA8F-2DFF-4F02-95B9-44E5CC5ED0EF}"/>
              </a:ext>
            </a:extLst>
          </p:cNvPr>
          <p:cNvSpPr>
            <a:spLocks noGrp="1"/>
          </p:cNvSpPr>
          <p:nvPr>
            <p:ph type="title" hasCustomPrompt="1"/>
          </p:nvPr>
        </p:nvSpPr>
        <p:spPr/>
        <p:txBody>
          <a:bodyPr>
            <a:normAutofit/>
          </a:bodyPr>
          <a:lstStyle>
            <a:lvl1pPr>
              <a:defRPr sz="3600"/>
            </a:lvl1pPr>
          </a:lstStyle>
          <a:p>
            <a:r>
              <a:rPr lang="en-US" dirty="0"/>
              <a:t>Enter title for Speakers / Moderators slide</a:t>
            </a:r>
          </a:p>
        </p:txBody>
      </p:sp>
      <p:sp>
        <p:nvSpPr>
          <p:cNvPr id="8" name="Person Photo 1">
            <a:extLst>
              <a:ext uri="{FF2B5EF4-FFF2-40B4-BE49-F238E27FC236}">
                <a16:creationId xmlns:a16="http://schemas.microsoft.com/office/drawing/2014/main" id="{2E6B6379-B56C-4E3B-A6C5-2378DDFC5CED}"/>
              </a:ext>
              <a:ext uri="{C183D7F6-B498-43B3-948B-1728B52AA6E4}">
                <adec:decorative xmlns:adec="http://schemas.microsoft.com/office/drawing/2017/decorative" val="1"/>
              </a:ext>
            </a:extLst>
          </p:cNvPr>
          <p:cNvSpPr>
            <a:spLocks noGrp="1"/>
          </p:cNvSpPr>
          <p:nvPr>
            <p:ph type="pic" sz="quarter" idx="13" hasCustomPrompt="1"/>
          </p:nvPr>
        </p:nvSpPr>
        <p:spPr>
          <a:xfrm>
            <a:off x="961748" y="127215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10" name="Person Info 1">
            <a:extLst>
              <a:ext uri="{FF2B5EF4-FFF2-40B4-BE49-F238E27FC236}">
                <a16:creationId xmlns:a16="http://schemas.microsoft.com/office/drawing/2014/main" id="{7AB118E0-BCC7-45C2-8F9E-6934FC665C9E}"/>
              </a:ext>
            </a:extLst>
          </p:cNvPr>
          <p:cNvSpPr>
            <a:spLocks noGrp="1"/>
          </p:cNvSpPr>
          <p:nvPr>
            <p:ph sz="half" idx="15" hasCustomPrompt="1"/>
          </p:nvPr>
        </p:nvSpPr>
        <p:spPr>
          <a:xfrm>
            <a:off x="423268" y="3874554"/>
            <a:ext cx="3566160" cy="2201789"/>
          </a:xfrm>
        </p:spPr>
        <p:txBody>
          <a:bodyPr>
            <a:noAutofit/>
          </a:bodyPr>
          <a:lstStyle>
            <a:lvl1pPr>
              <a:defRPr sz="2400"/>
            </a:lvl1pPr>
            <a:lvl2pPr>
              <a:defRPr sz="2000"/>
            </a:lvl2pPr>
            <a:lvl3pPr>
              <a:defRPr sz="2000"/>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9" name="Person Photo 2">
            <a:extLst>
              <a:ext uri="{FF2B5EF4-FFF2-40B4-BE49-F238E27FC236}">
                <a16:creationId xmlns:a16="http://schemas.microsoft.com/office/drawing/2014/main" id="{844C8C0B-137B-4F7E-A91A-3A9FB71E114D}"/>
              </a:ext>
              <a:ext uri="{C183D7F6-B498-43B3-948B-1728B52AA6E4}">
                <adec:decorative xmlns:adec="http://schemas.microsoft.com/office/drawing/2017/decorative" val="1"/>
              </a:ext>
            </a:extLst>
          </p:cNvPr>
          <p:cNvSpPr>
            <a:spLocks noGrp="1"/>
          </p:cNvSpPr>
          <p:nvPr>
            <p:ph type="pic" sz="quarter" idx="14" hasCustomPrompt="1"/>
          </p:nvPr>
        </p:nvSpPr>
        <p:spPr>
          <a:xfrm>
            <a:off x="4985834" y="127215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3" name="Person Info 2">
            <a:extLst>
              <a:ext uri="{FF2B5EF4-FFF2-40B4-BE49-F238E27FC236}">
                <a16:creationId xmlns:a16="http://schemas.microsoft.com/office/drawing/2014/main" id="{2BE8F200-D8FA-4BA3-841A-0AA90D44A055}"/>
              </a:ext>
            </a:extLst>
          </p:cNvPr>
          <p:cNvSpPr>
            <a:spLocks noGrp="1"/>
          </p:cNvSpPr>
          <p:nvPr>
            <p:ph sz="half" idx="1" hasCustomPrompt="1"/>
          </p:nvPr>
        </p:nvSpPr>
        <p:spPr>
          <a:xfrm>
            <a:off x="4447354" y="3874554"/>
            <a:ext cx="3566160" cy="2201789"/>
          </a:xfrm>
        </p:spPr>
        <p:txBody>
          <a:bodyPr>
            <a:noAutofit/>
          </a:bodyPr>
          <a:lstStyle>
            <a:lvl1pPr>
              <a:defRPr sz="2400"/>
            </a:lvl1pPr>
            <a:lvl2pPr>
              <a:defRPr sz="2000"/>
            </a:lvl2pPr>
            <a:lvl3pPr>
              <a:defRPr sz="2000"/>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11" name="Person Photo 3">
            <a:extLst>
              <a:ext uri="{FF2B5EF4-FFF2-40B4-BE49-F238E27FC236}">
                <a16:creationId xmlns:a16="http://schemas.microsoft.com/office/drawing/2014/main" id="{53A828BF-2A5D-41FD-B227-FAAB818AC598}"/>
              </a:ext>
              <a:ext uri="{C183D7F6-B498-43B3-948B-1728B52AA6E4}">
                <adec:decorative xmlns:adec="http://schemas.microsoft.com/office/drawing/2017/decorative" val="1"/>
              </a:ext>
            </a:extLst>
          </p:cNvPr>
          <p:cNvSpPr>
            <a:spLocks noGrp="1"/>
          </p:cNvSpPr>
          <p:nvPr>
            <p:ph type="pic" sz="quarter" idx="16" hasCustomPrompt="1"/>
          </p:nvPr>
        </p:nvSpPr>
        <p:spPr>
          <a:xfrm>
            <a:off x="9009920" y="127215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4" name="Person Info 3">
            <a:extLst>
              <a:ext uri="{FF2B5EF4-FFF2-40B4-BE49-F238E27FC236}">
                <a16:creationId xmlns:a16="http://schemas.microsoft.com/office/drawing/2014/main" id="{134CD3E4-027C-4B7D-A65C-7DBA57E90025}"/>
              </a:ext>
            </a:extLst>
          </p:cNvPr>
          <p:cNvSpPr>
            <a:spLocks noGrp="1"/>
          </p:cNvSpPr>
          <p:nvPr>
            <p:ph sz="half" idx="2" hasCustomPrompt="1"/>
          </p:nvPr>
        </p:nvSpPr>
        <p:spPr>
          <a:xfrm>
            <a:off x="8471440" y="3874554"/>
            <a:ext cx="3566160" cy="2201789"/>
          </a:xfrm>
        </p:spPr>
        <p:txBody>
          <a:bodyPr>
            <a:noAutofit/>
          </a:bodyPr>
          <a:lstStyle>
            <a:lvl1pPr>
              <a:defRPr sz="2400"/>
            </a:lvl1pPr>
            <a:lvl2pPr>
              <a:defRPr sz="2000"/>
            </a:lvl2pPr>
            <a:lvl3pPr>
              <a:defRPr sz="2000"/>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205073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19" name="Envelope Icon">
            <a:extLst>
              <a:ext uri="{FF2B5EF4-FFF2-40B4-BE49-F238E27FC236}">
                <a16:creationId xmlns:a16="http://schemas.microsoft.com/office/drawing/2014/main" id="{2359C801-6FA3-4BD2-A600-321070D79C3D}"/>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4284" y="266368"/>
            <a:ext cx="400382" cy="400382"/>
          </a:xfrm>
          <a:prstGeom prst="rect">
            <a:avLst/>
          </a:prstGeom>
        </p:spPr>
      </p:pic>
      <p:grpSp>
        <p:nvGrpSpPr>
          <p:cNvPr id="18" name="Email Envelope Icon">
            <a:extLst>
              <a:ext uri="{FF2B5EF4-FFF2-40B4-BE49-F238E27FC236}">
                <a16:creationId xmlns:a16="http://schemas.microsoft.com/office/drawing/2014/main" id="{038B947E-84BB-4262-B5FD-668E7C02CD86}"/>
              </a:ext>
              <a:ext uri="{C183D7F6-B498-43B3-948B-1728B52AA6E4}">
                <adec:decorative xmlns:adec="http://schemas.microsoft.com/office/drawing/2017/decorative" val="1"/>
              </a:ext>
            </a:extLst>
          </p:cNvPr>
          <p:cNvGrpSpPr/>
          <p:nvPr userDrawn="1"/>
        </p:nvGrpSpPr>
        <p:grpSpPr>
          <a:xfrm>
            <a:off x="9415617" y="2376261"/>
            <a:ext cx="1914072" cy="2105479"/>
            <a:chOff x="9415617" y="2376261"/>
            <a:chExt cx="1914072" cy="2105479"/>
          </a:xfrm>
        </p:grpSpPr>
        <p:grpSp>
          <p:nvGrpSpPr>
            <p:cNvPr id="14" name="Group 13">
              <a:extLst>
                <a:ext uri="{FF2B5EF4-FFF2-40B4-BE49-F238E27FC236}">
                  <a16:creationId xmlns:a16="http://schemas.microsoft.com/office/drawing/2014/main" id="{44C3A8A9-9D35-4CBF-B48D-28E6D69B71E5}"/>
                </a:ext>
                <a:ext uri="{C183D7F6-B498-43B3-948B-1728B52AA6E4}">
                  <adec:decorative xmlns:adec="http://schemas.microsoft.com/office/drawing/2017/decorative" val="1"/>
                </a:ext>
              </a:extLst>
            </p:cNvPr>
            <p:cNvGrpSpPr/>
            <p:nvPr userDrawn="1"/>
          </p:nvGrpSpPr>
          <p:grpSpPr>
            <a:xfrm>
              <a:off x="9415617" y="2376261"/>
              <a:ext cx="1914072" cy="2105479"/>
              <a:chOff x="8746030" y="2376261"/>
              <a:chExt cx="1914072" cy="2105479"/>
            </a:xfrm>
          </p:grpSpPr>
          <p:sp>
            <p:nvSpPr>
              <p:cNvPr id="13" name="Rectangle 12">
                <a:extLst>
                  <a:ext uri="{FF2B5EF4-FFF2-40B4-BE49-F238E27FC236}">
                    <a16:creationId xmlns:a16="http://schemas.microsoft.com/office/drawing/2014/main" id="{3385D42F-F634-48D6-A4CA-C3299E3FC6F3}"/>
                  </a:ext>
                </a:extLst>
              </p:cNvPr>
              <p:cNvSpPr/>
              <p:nvPr userDrawn="1"/>
            </p:nvSpPr>
            <p:spPr>
              <a:xfrm>
                <a:off x="9163050" y="2676525"/>
                <a:ext cx="1123950" cy="1127760"/>
              </a:xfrm>
              <a:prstGeom prst="rect">
                <a:avLst/>
              </a:prstGeom>
              <a:gradFill flip="none" rotWithShape="1">
                <a:gsLst>
                  <a:gs pos="97619">
                    <a:schemeClr val="accent4">
                      <a:lumMod val="90000"/>
                    </a:schemeClr>
                  </a:gs>
                  <a:gs pos="3968">
                    <a:srgbClr val="F3F4F4"/>
                  </a:gs>
                  <a:gs pos="26000">
                    <a:schemeClr val="bg1"/>
                  </a:gs>
                  <a:gs pos="77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5A79651-71F3-44A8-A1A3-0EF6414C910A}"/>
                  </a:ext>
                </a:extLst>
              </p:cNvPr>
              <p:cNvSpPr/>
              <p:nvPr userDrawn="1"/>
            </p:nvSpPr>
            <p:spPr>
              <a:xfrm>
                <a:off x="8801100" y="3276600"/>
                <a:ext cx="1790700" cy="1127760"/>
              </a:xfrm>
              <a:custGeom>
                <a:avLst/>
                <a:gdLst>
                  <a:gd name="connsiteX0" fmla="*/ 0 w 1790700"/>
                  <a:gd name="connsiteY0" fmla="*/ 0 h 1127760"/>
                  <a:gd name="connsiteX1" fmla="*/ 1790700 w 1790700"/>
                  <a:gd name="connsiteY1" fmla="*/ 0 h 1127760"/>
                  <a:gd name="connsiteX2" fmla="*/ 1790700 w 1790700"/>
                  <a:gd name="connsiteY2" fmla="*/ 1127760 h 1127760"/>
                  <a:gd name="connsiteX3" fmla="*/ 0 w 1790700"/>
                  <a:gd name="connsiteY3" fmla="*/ 1127760 h 1127760"/>
                  <a:gd name="connsiteX4" fmla="*/ 0 w 1790700"/>
                  <a:gd name="connsiteY4" fmla="*/ 0 h 1127760"/>
                  <a:gd name="connsiteX0" fmla="*/ 0 w 1790700"/>
                  <a:gd name="connsiteY0" fmla="*/ 7144 h 1134904"/>
                  <a:gd name="connsiteX1" fmla="*/ 1316831 w 1790700"/>
                  <a:gd name="connsiteY1" fmla="*/ 0 h 1134904"/>
                  <a:gd name="connsiteX2" fmla="*/ 1790700 w 1790700"/>
                  <a:gd name="connsiteY2" fmla="*/ 7144 h 1134904"/>
                  <a:gd name="connsiteX3" fmla="*/ 1790700 w 1790700"/>
                  <a:gd name="connsiteY3" fmla="*/ 1134904 h 1134904"/>
                  <a:gd name="connsiteX4" fmla="*/ 0 w 1790700"/>
                  <a:gd name="connsiteY4" fmla="*/ 1134904 h 1134904"/>
                  <a:gd name="connsiteX5" fmla="*/ 0 w 1790700"/>
                  <a:gd name="connsiteY5" fmla="*/ 7144 h 1134904"/>
                  <a:gd name="connsiteX0" fmla="*/ 0 w 1790700"/>
                  <a:gd name="connsiteY0" fmla="*/ 7144 h 1134904"/>
                  <a:gd name="connsiteX1" fmla="*/ 497681 w 1790700"/>
                  <a:gd name="connsiteY1" fmla="*/ 4763 h 1134904"/>
                  <a:gd name="connsiteX2" fmla="*/ 1316831 w 1790700"/>
                  <a:gd name="connsiteY2" fmla="*/ 0 h 1134904"/>
                  <a:gd name="connsiteX3" fmla="*/ 1790700 w 1790700"/>
                  <a:gd name="connsiteY3" fmla="*/ 7144 h 1134904"/>
                  <a:gd name="connsiteX4" fmla="*/ 1790700 w 1790700"/>
                  <a:gd name="connsiteY4" fmla="*/ 1134904 h 1134904"/>
                  <a:gd name="connsiteX5" fmla="*/ 0 w 1790700"/>
                  <a:gd name="connsiteY5" fmla="*/ 1134904 h 1134904"/>
                  <a:gd name="connsiteX6" fmla="*/ 0 w 1790700"/>
                  <a:gd name="connsiteY6" fmla="*/ 7144 h 1134904"/>
                  <a:gd name="connsiteX0" fmla="*/ 0 w 1790700"/>
                  <a:gd name="connsiteY0" fmla="*/ 7144 h 1134904"/>
                  <a:gd name="connsiteX1" fmla="*/ 628650 w 1790700"/>
                  <a:gd name="connsiteY1" fmla="*/ 542926 h 1134904"/>
                  <a:gd name="connsiteX2" fmla="*/ 1316831 w 1790700"/>
                  <a:gd name="connsiteY2" fmla="*/ 0 h 1134904"/>
                  <a:gd name="connsiteX3" fmla="*/ 1790700 w 1790700"/>
                  <a:gd name="connsiteY3" fmla="*/ 7144 h 1134904"/>
                  <a:gd name="connsiteX4" fmla="*/ 1790700 w 1790700"/>
                  <a:gd name="connsiteY4" fmla="*/ 1134904 h 1134904"/>
                  <a:gd name="connsiteX5" fmla="*/ 0 w 1790700"/>
                  <a:gd name="connsiteY5" fmla="*/ 1134904 h 1134904"/>
                  <a:gd name="connsiteX6" fmla="*/ 0 w 1790700"/>
                  <a:gd name="connsiteY6" fmla="*/ 7144 h 1134904"/>
                  <a:gd name="connsiteX0" fmla="*/ 0 w 1790700"/>
                  <a:gd name="connsiteY0" fmla="*/ 0 h 1127760"/>
                  <a:gd name="connsiteX1" fmla="*/ 628650 w 1790700"/>
                  <a:gd name="connsiteY1" fmla="*/ 535782 h 1127760"/>
                  <a:gd name="connsiteX2" fmla="*/ 1188244 w 1790700"/>
                  <a:gd name="connsiteY2" fmla="*/ 528638 h 1127760"/>
                  <a:gd name="connsiteX3" fmla="*/ 1790700 w 1790700"/>
                  <a:gd name="connsiteY3" fmla="*/ 0 h 1127760"/>
                  <a:gd name="connsiteX4" fmla="*/ 1790700 w 1790700"/>
                  <a:gd name="connsiteY4" fmla="*/ 1127760 h 1127760"/>
                  <a:gd name="connsiteX5" fmla="*/ 0 w 1790700"/>
                  <a:gd name="connsiteY5" fmla="*/ 1127760 h 1127760"/>
                  <a:gd name="connsiteX6" fmla="*/ 0 w 1790700"/>
                  <a:gd name="connsiteY6" fmla="*/ 0 h 1127760"/>
                  <a:gd name="connsiteX0" fmla="*/ 0 w 1790700"/>
                  <a:gd name="connsiteY0" fmla="*/ 0 h 1127760"/>
                  <a:gd name="connsiteX1" fmla="*/ 628650 w 1790700"/>
                  <a:gd name="connsiteY1" fmla="*/ 535782 h 1127760"/>
                  <a:gd name="connsiteX2" fmla="*/ 1188244 w 1790700"/>
                  <a:gd name="connsiteY2" fmla="*/ 528638 h 1127760"/>
                  <a:gd name="connsiteX3" fmla="*/ 1790700 w 1790700"/>
                  <a:gd name="connsiteY3" fmla="*/ 0 h 1127760"/>
                  <a:gd name="connsiteX4" fmla="*/ 1790700 w 1790700"/>
                  <a:gd name="connsiteY4" fmla="*/ 1127760 h 1127760"/>
                  <a:gd name="connsiteX5" fmla="*/ 0 w 1790700"/>
                  <a:gd name="connsiteY5" fmla="*/ 1127760 h 1127760"/>
                  <a:gd name="connsiteX6" fmla="*/ 0 w 1790700"/>
                  <a:gd name="connsiteY6" fmla="*/ 0 h 1127760"/>
                  <a:gd name="connsiteX0" fmla="*/ 0 w 1790700"/>
                  <a:gd name="connsiteY0" fmla="*/ 0 h 1127760"/>
                  <a:gd name="connsiteX1" fmla="*/ 628650 w 1790700"/>
                  <a:gd name="connsiteY1" fmla="*/ 535782 h 1127760"/>
                  <a:gd name="connsiteX2" fmla="*/ 1188244 w 1790700"/>
                  <a:gd name="connsiteY2" fmla="*/ 528638 h 1127760"/>
                  <a:gd name="connsiteX3" fmla="*/ 1790700 w 1790700"/>
                  <a:gd name="connsiteY3" fmla="*/ 0 h 1127760"/>
                  <a:gd name="connsiteX4" fmla="*/ 1790700 w 1790700"/>
                  <a:gd name="connsiteY4" fmla="*/ 1127760 h 1127760"/>
                  <a:gd name="connsiteX5" fmla="*/ 0 w 1790700"/>
                  <a:gd name="connsiteY5" fmla="*/ 1127760 h 1127760"/>
                  <a:gd name="connsiteX6" fmla="*/ 0 w 1790700"/>
                  <a:gd name="connsiteY6" fmla="*/ 0 h 11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0700" h="1127760">
                    <a:moveTo>
                      <a:pt x="0" y="0"/>
                    </a:moveTo>
                    <a:lnTo>
                      <a:pt x="628650" y="535782"/>
                    </a:lnTo>
                    <a:cubicBezTo>
                      <a:pt x="731837" y="447676"/>
                      <a:pt x="937419" y="361950"/>
                      <a:pt x="1188244" y="528638"/>
                    </a:cubicBezTo>
                    <a:lnTo>
                      <a:pt x="1790700" y="0"/>
                    </a:lnTo>
                    <a:lnTo>
                      <a:pt x="1790700" y="1127760"/>
                    </a:lnTo>
                    <a:lnTo>
                      <a:pt x="0" y="1127760"/>
                    </a:lnTo>
                    <a:lnTo>
                      <a:pt x="0" y="0"/>
                    </a:lnTo>
                    <a:close/>
                  </a:path>
                </a:pathLst>
              </a:custGeom>
              <a:gradFill flip="none" rotWithShape="1">
                <a:gsLst>
                  <a:gs pos="0">
                    <a:schemeClr val="bg1"/>
                  </a:gs>
                  <a:gs pos="83000">
                    <a:srgbClr val="F3F4F4"/>
                  </a:gs>
                  <a:gs pos="100000">
                    <a:schemeClr val="accent4">
                      <a:lumMod val="30000"/>
                      <a:lumOff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978684A7-3494-4151-98DE-DB26EB114126}"/>
                  </a:ext>
                </a:extLst>
              </p:cNvPr>
              <p:cNvSpPr/>
              <p:nvPr/>
            </p:nvSpPr>
            <p:spPr>
              <a:xfrm>
                <a:off x="8746030" y="2376261"/>
                <a:ext cx="1914072" cy="2105479"/>
              </a:xfrm>
              <a:custGeom>
                <a:avLst/>
                <a:gdLst>
                  <a:gd name="connsiteX0" fmla="*/ 1770516 w 1914071"/>
                  <a:gd name="connsiteY0" fmla="*/ 1904501 h 2105478"/>
                  <a:gd name="connsiteX1" fmla="*/ 1291998 w 1914071"/>
                  <a:gd name="connsiteY1" fmla="*/ 1449909 h 2105478"/>
                  <a:gd name="connsiteX2" fmla="*/ 1770516 w 1914071"/>
                  <a:gd name="connsiteY2" fmla="*/ 995317 h 2105478"/>
                  <a:gd name="connsiteX3" fmla="*/ 1770516 w 1914071"/>
                  <a:gd name="connsiteY3" fmla="*/ 1904501 h 2105478"/>
                  <a:gd name="connsiteX4" fmla="*/ 220118 w 1914071"/>
                  <a:gd name="connsiteY4" fmla="*/ 1961924 h 2105478"/>
                  <a:gd name="connsiteX5" fmla="*/ 693851 w 1914071"/>
                  <a:gd name="connsiteY5" fmla="*/ 1514509 h 2105478"/>
                  <a:gd name="connsiteX6" fmla="*/ 727347 w 1914071"/>
                  <a:gd name="connsiteY6" fmla="*/ 1483406 h 2105478"/>
                  <a:gd name="connsiteX7" fmla="*/ 1189117 w 1914071"/>
                  <a:gd name="connsiteY7" fmla="*/ 1483406 h 2105478"/>
                  <a:gd name="connsiteX8" fmla="*/ 1222613 w 1914071"/>
                  <a:gd name="connsiteY8" fmla="*/ 1514509 h 2105478"/>
                  <a:gd name="connsiteX9" fmla="*/ 1693954 w 1914071"/>
                  <a:gd name="connsiteY9" fmla="*/ 1961924 h 2105478"/>
                  <a:gd name="connsiteX10" fmla="*/ 220118 w 1914071"/>
                  <a:gd name="connsiteY10" fmla="*/ 1961924 h 2105478"/>
                  <a:gd name="connsiteX11" fmla="*/ 143555 w 1914071"/>
                  <a:gd name="connsiteY11" fmla="*/ 992925 h 2105478"/>
                  <a:gd name="connsiteX12" fmla="*/ 622073 w 1914071"/>
                  <a:gd name="connsiteY12" fmla="*/ 1447517 h 2105478"/>
                  <a:gd name="connsiteX13" fmla="*/ 143555 w 1914071"/>
                  <a:gd name="connsiteY13" fmla="*/ 1902109 h 2105478"/>
                  <a:gd name="connsiteX14" fmla="*/ 143555 w 1914071"/>
                  <a:gd name="connsiteY14" fmla="*/ 992925 h 2105478"/>
                  <a:gd name="connsiteX15" fmla="*/ 478518 w 1914071"/>
                  <a:gd name="connsiteY15" fmla="*/ 382814 h 2105478"/>
                  <a:gd name="connsiteX16" fmla="*/ 1435554 w 1914071"/>
                  <a:gd name="connsiteY16" fmla="*/ 382814 h 2105478"/>
                  <a:gd name="connsiteX17" fmla="*/ 1435554 w 1914071"/>
                  <a:gd name="connsiteY17" fmla="*/ 1179547 h 2105478"/>
                  <a:gd name="connsiteX18" fmla="*/ 1220221 w 1914071"/>
                  <a:gd name="connsiteY18" fmla="*/ 1385309 h 2105478"/>
                  <a:gd name="connsiteX19" fmla="*/ 693851 w 1914071"/>
                  <a:gd name="connsiteY19" fmla="*/ 1385309 h 2105478"/>
                  <a:gd name="connsiteX20" fmla="*/ 478518 w 1914071"/>
                  <a:gd name="connsiteY20" fmla="*/ 1179547 h 2105478"/>
                  <a:gd name="connsiteX21" fmla="*/ 478518 w 1914071"/>
                  <a:gd name="connsiteY21" fmla="*/ 382814 h 2105478"/>
                  <a:gd name="connsiteX22" fmla="*/ 1579109 w 1914071"/>
                  <a:gd name="connsiteY22" fmla="*/ 447414 h 2105478"/>
                  <a:gd name="connsiteX23" fmla="*/ 1579109 w 1914071"/>
                  <a:gd name="connsiteY23" fmla="*/ 239259 h 2105478"/>
                  <a:gd name="connsiteX24" fmla="*/ 1244147 w 1914071"/>
                  <a:gd name="connsiteY24" fmla="*/ 239259 h 2105478"/>
                  <a:gd name="connsiteX25" fmla="*/ 957036 w 1914071"/>
                  <a:gd name="connsiteY25" fmla="*/ 0 h 2105478"/>
                  <a:gd name="connsiteX26" fmla="*/ 669925 w 1914071"/>
                  <a:gd name="connsiteY26" fmla="*/ 239259 h 2105478"/>
                  <a:gd name="connsiteX27" fmla="*/ 334963 w 1914071"/>
                  <a:gd name="connsiteY27" fmla="*/ 239259 h 2105478"/>
                  <a:gd name="connsiteX28" fmla="*/ 334963 w 1914071"/>
                  <a:gd name="connsiteY28" fmla="*/ 449807 h 2105478"/>
                  <a:gd name="connsiteX29" fmla="*/ 0 w 1914071"/>
                  <a:gd name="connsiteY29" fmla="*/ 768021 h 2105478"/>
                  <a:gd name="connsiteX30" fmla="*/ 0 w 1914071"/>
                  <a:gd name="connsiteY30" fmla="*/ 2105479 h 2105478"/>
                  <a:gd name="connsiteX31" fmla="*/ 1914072 w 1914071"/>
                  <a:gd name="connsiteY31" fmla="*/ 2105479 h 2105478"/>
                  <a:gd name="connsiteX32" fmla="*/ 1914072 w 1914071"/>
                  <a:gd name="connsiteY32" fmla="*/ 768021 h 2105478"/>
                  <a:gd name="connsiteX33" fmla="*/ 1579109 w 1914071"/>
                  <a:gd name="connsiteY33" fmla="*/ 447414 h 2105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14071" h="2105478">
                    <a:moveTo>
                      <a:pt x="1770516" y="1904501"/>
                    </a:moveTo>
                    <a:lnTo>
                      <a:pt x="1291998" y="1449909"/>
                    </a:lnTo>
                    <a:lnTo>
                      <a:pt x="1770516" y="995317"/>
                    </a:lnTo>
                    <a:lnTo>
                      <a:pt x="1770516" y="1904501"/>
                    </a:lnTo>
                    <a:close/>
                    <a:moveTo>
                      <a:pt x="220118" y="1961924"/>
                    </a:moveTo>
                    <a:lnTo>
                      <a:pt x="693851" y="1514509"/>
                    </a:lnTo>
                    <a:lnTo>
                      <a:pt x="727347" y="1483406"/>
                    </a:lnTo>
                    <a:cubicBezTo>
                      <a:pt x="856547" y="1361384"/>
                      <a:pt x="1059917" y="1361384"/>
                      <a:pt x="1189117" y="1483406"/>
                    </a:cubicBezTo>
                    <a:lnTo>
                      <a:pt x="1222613" y="1514509"/>
                    </a:lnTo>
                    <a:lnTo>
                      <a:pt x="1693954" y="1961924"/>
                    </a:lnTo>
                    <a:lnTo>
                      <a:pt x="220118" y="1961924"/>
                    </a:lnTo>
                    <a:close/>
                    <a:moveTo>
                      <a:pt x="143555" y="992925"/>
                    </a:moveTo>
                    <a:lnTo>
                      <a:pt x="622073" y="1447517"/>
                    </a:lnTo>
                    <a:lnTo>
                      <a:pt x="143555" y="1902109"/>
                    </a:lnTo>
                    <a:lnTo>
                      <a:pt x="143555" y="992925"/>
                    </a:lnTo>
                    <a:close/>
                    <a:moveTo>
                      <a:pt x="478518" y="382814"/>
                    </a:moveTo>
                    <a:lnTo>
                      <a:pt x="1435554" y="382814"/>
                    </a:lnTo>
                    <a:lnTo>
                      <a:pt x="1435554" y="1179547"/>
                    </a:lnTo>
                    <a:lnTo>
                      <a:pt x="1220221" y="1385309"/>
                    </a:lnTo>
                    <a:cubicBezTo>
                      <a:pt x="1064702" y="1265680"/>
                      <a:pt x="849369" y="1265680"/>
                      <a:pt x="693851" y="1385309"/>
                    </a:cubicBezTo>
                    <a:lnTo>
                      <a:pt x="478518" y="1179547"/>
                    </a:lnTo>
                    <a:lnTo>
                      <a:pt x="478518" y="382814"/>
                    </a:lnTo>
                    <a:close/>
                    <a:moveTo>
                      <a:pt x="1579109" y="447414"/>
                    </a:moveTo>
                    <a:lnTo>
                      <a:pt x="1579109" y="239259"/>
                    </a:lnTo>
                    <a:lnTo>
                      <a:pt x="1244147" y="239259"/>
                    </a:lnTo>
                    <a:lnTo>
                      <a:pt x="957036" y="0"/>
                    </a:lnTo>
                    <a:lnTo>
                      <a:pt x="669925" y="239259"/>
                    </a:lnTo>
                    <a:lnTo>
                      <a:pt x="334963" y="239259"/>
                    </a:lnTo>
                    <a:lnTo>
                      <a:pt x="334963" y="449807"/>
                    </a:lnTo>
                    <a:lnTo>
                      <a:pt x="0" y="768021"/>
                    </a:lnTo>
                    <a:lnTo>
                      <a:pt x="0" y="2105479"/>
                    </a:lnTo>
                    <a:lnTo>
                      <a:pt x="1914072" y="2105479"/>
                    </a:lnTo>
                    <a:lnTo>
                      <a:pt x="1914072" y="768021"/>
                    </a:lnTo>
                    <a:lnTo>
                      <a:pt x="1579109" y="447414"/>
                    </a:lnTo>
                    <a:close/>
                  </a:path>
                </a:pathLst>
              </a:cu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r="100000" b="100000"/>
                </a:path>
                <a:tileRect l="-100000" t="-100000"/>
              </a:gradFill>
              <a:ln w="23912"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D93B3FC-DDB7-49C5-B0E2-30332216E4A6}"/>
                  </a:ext>
                </a:extLst>
              </p:cNvPr>
              <p:cNvSpPr/>
              <p:nvPr/>
            </p:nvSpPr>
            <p:spPr>
              <a:xfrm>
                <a:off x="9394391" y="2897845"/>
                <a:ext cx="622073" cy="622073"/>
              </a:xfrm>
              <a:custGeom>
                <a:avLst/>
                <a:gdLst>
                  <a:gd name="connsiteX0" fmla="*/ 308675 w 622073"/>
                  <a:gd name="connsiteY0" fmla="*/ 394777 h 622073"/>
                  <a:gd name="connsiteX1" fmla="*/ 232112 w 622073"/>
                  <a:gd name="connsiteY1" fmla="*/ 318214 h 622073"/>
                  <a:gd name="connsiteX2" fmla="*/ 308675 w 622073"/>
                  <a:gd name="connsiteY2" fmla="*/ 241652 h 622073"/>
                  <a:gd name="connsiteX3" fmla="*/ 385237 w 622073"/>
                  <a:gd name="connsiteY3" fmla="*/ 318214 h 622073"/>
                  <a:gd name="connsiteX4" fmla="*/ 308675 w 622073"/>
                  <a:gd name="connsiteY4" fmla="*/ 394777 h 622073"/>
                  <a:gd name="connsiteX5" fmla="*/ 308675 w 622073"/>
                  <a:gd name="connsiteY5" fmla="*/ 626859 h 622073"/>
                  <a:gd name="connsiteX6" fmla="*/ 464193 w 622073"/>
                  <a:gd name="connsiteY6" fmla="*/ 588577 h 622073"/>
                  <a:gd name="connsiteX7" fmla="*/ 480941 w 622073"/>
                  <a:gd name="connsiteY7" fmla="*/ 533547 h 622073"/>
                  <a:gd name="connsiteX8" fmla="*/ 425912 w 622073"/>
                  <a:gd name="connsiteY8" fmla="*/ 516799 h 622073"/>
                  <a:gd name="connsiteX9" fmla="*/ 308675 w 622073"/>
                  <a:gd name="connsiteY9" fmla="*/ 545510 h 622073"/>
                  <a:gd name="connsiteX10" fmla="*/ 78986 w 622073"/>
                  <a:gd name="connsiteY10" fmla="*/ 313429 h 622073"/>
                  <a:gd name="connsiteX11" fmla="*/ 311067 w 622073"/>
                  <a:gd name="connsiteY11" fmla="*/ 81348 h 622073"/>
                  <a:gd name="connsiteX12" fmla="*/ 543148 w 622073"/>
                  <a:gd name="connsiteY12" fmla="*/ 313429 h 622073"/>
                  <a:gd name="connsiteX13" fmla="*/ 543148 w 622073"/>
                  <a:gd name="connsiteY13" fmla="*/ 389992 h 622073"/>
                  <a:gd name="connsiteX14" fmla="*/ 466585 w 622073"/>
                  <a:gd name="connsiteY14" fmla="*/ 313429 h 622073"/>
                  <a:gd name="connsiteX15" fmla="*/ 339778 w 622073"/>
                  <a:gd name="connsiteY15" fmla="*/ 157911 h 622073"/>
                  <a:gd name="connsiteX16" fmla="*/ 165119 w 622073"/>
                  <a:gd name="connsiteY16" fmla="*/ 253615 h 622073"/>
                  <a:gd name="connsiteX17" fmla="*/ 229719 w 622073"/>
                  <a:gd name="connsiteY17" fmla="*/ 442629 h 622073"/>
                  <a:gd name="connsiteX18" fmla="*/ 428304 w 622073"/>
                  <a:gd name="connsiteY18" fmla="*/ 411525 h 622073"/>
                  <a:gd name="connsiteX19" fmla="*/ 545541 w 622073"/>
                  <a:gd name="connsiteY19" fmla="*/ 464162 h 622073"/>
                  <a:gd name="connsiteX20" fmla="*/ 622104 w 622073"/>
                  <a:gd name="connsiteY20" fmla="*/ 387600 h 622073"/>
                  <a:gd name="connsiteX21" fmla="*/ 622104 w 622073"/>
                  <a:gd name="connsiteY21" fmla="*/ 311037 h 622073"/>
                  <a:gd name="connsiteX22" fmla="*/ 311067 w 622073"/>
                  <a:gd name="connsiteY22" fmla="*/ 0 h 622073"/>
                  <a:gd name="connsiteX23" fmla="*/ 30 w 622073"/>
                  <a:gd name="connsiteY23" fmla="*/ 311037 h 622073"/>
                  <a:gd name="connsiteX24" fmla="*/ 308675 w 622073"/>
                  <a:gd name="connsiteY24" fmla="*/ 626859 h 62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073" h="622073">
                    <a:moveTo>
                      <a:pt x="308675" y="394777"/>
                    </a:moveTo>
                    <a:cubicBezTo>
                      <a:pt x="265608" y="394777"/>
                      <a:pt x="232112" y="358888"/>
                      <a:pt x="232112" y="318214"/>
                    </a:cubicBezTo>
                    <a:cubicBezTo>
                      <a:pt x="232112" y="275148"/>
                      <a:pt x="268001" y="241652"/>
                      <a:pt x="308675" y="241652"/>
                    </a:cubicBezTo>
                    <a:cubicBezTo>
                      <a:pt x="351741" y="241652"/>
                      <a:pt x="385237" y="275148"/>
                      <a:pt x="385237" y="318214"/>
                    </a:cubicBezTo>
                    <a:cubicBezTo>
                      <a:pt x="385237" y="361281"/>
                      <a:pt x="351741" y="394777"/>
                      <a:pt x="308675" y="394777"/>
                    </a:cubicBezTo>
                    <a:close/>
                    <a:moveTo>
                      <a:pt x="308675" y="626859"/>
                    </a:moveTo>
                    <a:cubicBezTo>
                      <a:pt x="363704" y="626859"/>
                      <a:pt x="416341" y="612503"/>
                      <a:pt x="464193" y="588577"/>
                    </a:cubicBezTo>
                    <a:cubicBezTo>
                      <a:pt x="483334" y="576614"/>
                      <a:pt x="490511" y="552688"/>
                      <a:pt x="480941" y="533547"/>
                    </a:cubicBezTo>
                    <a:cubicBezTo>
                      <a:pt x="468978" y="514407"/>
                      <a:pt x="445052" y="507229"/>
                      <a:pt x="425912" y="516799"/>
                    </a:cubicBezTo>
                    <a:cubicBezTo>
                      <a:pt x="390023" y="535940"/>
                      <a:pt x="349349" y="545510"/>
                      <a:pt x="308675" y="545510"/>
                    </a:cubicBezTo>
                    <a:cubicBezTo>
                      <a:pt x="181867" y="545510"/>
                      <a:pt x="76593" y="440237"/>
                      <a:pt x="78986" y="313429"/>
                    </a:cubicBezTo>
                    <a:cubicBezTo>
                      <a:pt x="78986" y="186622"/>
                      <a:pt x="184260" y="81348"/>
                      <a:pt x="311067" y="81348"/>
                    </a:cubicBezTo>
                    <a:cubicBezTo>
                      <a:pt x="437874" y="81348"/>
                      <a:pt x="543148" y="184229"/>
                      <a:pt x="543148" y="313429"/>
                    </a:cubicBezTo>
                    <a:lnTo>
                      <a:pt x="543148" y="389992"/>
                    </a:lnTo>
                    <a:cubicBezTo>
                      <a:pt x="500082" y="389992"/>
                      <a:pt x="466585" y="356496"/>
                      <a:pt x="466585" y="313429"/>
                    </a:cubicBezTo>
                    <a:cubicBezTo>
                      <a:pt x="466585" y="236866"/>
                      <a:pt x="413949" y="172266"/>
                      <a:pt x="339778" y="157911"/>
                    </a:cubicBezTo>
                    <a:cubicBezTo>
                      <a:pt x="265608" y="143555"/>
                      <a:pt x="191438" y="184229"/>
                      <a:pt x="165119" y="253615"/>
                    </a:cubicBezTo>
                    <a:cubicBezTo>
                      <a:pt x="138801" y="323000"/>
                      <a:pt x="165119" y="404348"/>
                      <a:pt x="229719" y="442629"/>
                    </a:cubicBezTo>
                    <a:cubicBezTo>
                      <a:pt x="294319" y="480911"/>
                      <a:pt x="378060" y="468948"/>
                      <a:pt x="428304" y="411525"/>
                    </a:cubicBezTo>
                    <a:cubicBezTo>
                      <a:pt x="457015" y="445022"/>
                      <a:pt x="500082" y="464162"/>
                      <a:pt x="545541" y="464162"/>
                    </a:cubicBezTo>
                    <a:cubicBezTo>
                      <a:pt x="588608" y="464162"/>
                      <a:pt x="622104" y="430666"/>
                      <a:pt x="622104" y="387600"/>
                    </a:cubicBezTo>
                    <a:lnTo>
                      <a:pt x="622104" y="311037"/>
                    </a:lnTo>
                    <a:cubicBezTo>
                      <a:pt x="622104" y="138770"/>
                      <a:pt x="483334" y="0"/>
                      <a:pt x="311067" y="0"/>
                    </a:cubicBezTo>
                    <a:cubicBezTo>
                      <a:pt x="138801" y="0"/>
                      <a:pt x="30" y="138770"/>
                      <a:pt x="30" y="311037"/>
                    </a:cubicBezTo>
                    <a:cubicBezTo>
                      <a:pt x="-2362" y="485696"/>
                      <a:pt x="136408" y="624466"/>
                      <a:pt x="308675" y="626859"/>
                    </a:cubicBezTo>
                    <a:close/>
                  </a:path>
                </a:pathLst>
              </a:custGeom>
              <a:solidFill>
                <a:schemeClr val="accent5"/>
              </a:solidFill>
              <a:ln w="23912" cap="flat">
                <a:noFill/>
                <a:prstDash val="solid"/>
                <a:miter/>
              </a:ln>
            </p:spPr>
            <p:txBody>
              <a:bodyPr rtlCol="0" anchor="ctr"/>
              <a:lstStyle/>
              <a:p>
                <a:endParaRPr lang="en-US"/>
              </a:p>
            </p:txBody>
          </p:sp>
        </p:grpSp>
        <p:sp>
          <p:nvSpPr>
            <p:cNvPr id="15" name="Isosceles Triangle 14">
              <a:extLst>
                <a:ext uri="{FF2B5EF4-FFF2-40B4-BE49-F238E27FC236}">
                  <a16:creationId xmlns:a16="http://schemas.microsoft.com/office/drawing/2014/main" id="{9BAC5326-69BC-4DCF-B682-4778B80809E4}"/>
                </a:ext>
              </a:extLst>
            </p:cNvPr>
            <p:cNvSpPr/>
            <p:nvPr userDrawn="1"/>
          </p:nvSpPr>
          <p:spPr>
            <a:xfrm rot="16200000">
              <a:off x="9339776" y="2983647"/>
              <a:ext cx="547841" cy="286020"/>
            </a:xfrm>
            <a:prstGeom prst="triangle">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2B9EA639-1876-4B22-BA5A-57AB07E3C79D}"/>
                </a:ext>
              </a:extLst>
            </p:cNvPr>
            <p:cNvSpPr/>
            <p:nvPr userDrawn="1"/>
          </p:nvSpPr>
          <p:spPr>
            <a:xfrm rot="5400000" flipH="1">
              <a:off x="10853846" y="2983647"/>
              <a:ext cx="547841" cy="286020"/>
            </a:xfrm>
            <a:prstGeom prst="triangle">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E4599619-B65E-4720-902B-79FAB6069DDB}"/>
                </a:ext>
              </a:extLst>
            </p:cNvPr>
            <p:cNvSpPr/>
            <p:nvPr userDrawn="1"/>
          </p:nvSpPr>
          <p:spPr>
            <a:xfrm flipH="1">
              <a:off x="10124928" y="2418638"/>
              <a:ext cx="495446" cy="194840"/>
            </a:xfrm>
            <a:prstGeom prst="triangle">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for “Contact” slide</a:t>
            </a:r>
          </a:p>
        </p:txBody>
      </p:sp>
      <p:sp>
        <p:nvSpPr>
          <p:cNvPr id="3" name="Contact Content Placeholder">
            <a:extLst>
              <a:ext uri="{FF2B5EF4-FFF2-40B4-BE49-F238E27FC236}">
                <a16:creationId xmlns:a16="http://schemas.microsoft.com/office/drawing/2014/main" id="{17AAC5FF-8264-4C60-8AAC-1B83EE24201B}"/>
              </a:ext>
            </a:extLst>
          </p:cNvPr>
          <p:cNvSpPr>
            <a:spLocks noGrp="1"/>
          </p:cNvSpPr>
          <p:nvPr>
            <p:ph idx="1" hasCustomPrompt="1"/>
          </p:nvPr>
        </p:nvSpPr>
        <p:spPr>
          <a:xfrm>
            <a:off x="817734" y="1137446"/>
            <a:ext cx="7244177" cy="5039517"/>
          </a:xfrm>
        </p:spPr>
        <p:txBody>
          <a:bodyPr anchor="ctr">
            <a:normAutofit/>
          </a:bodyPr>
          <a:lstStyle>
            <a:lvl1pPr>
              <a:spcBef>
                <a:spcPts val="1200"/>
              </a:spcBef>
              <a:defRPr sz="2400"/>
            </a:lvl1pPr>
            <a:lvl2pPr>
              <a:spcBef>
                <a:spcPts val="200"/>
              </a:spcBef>
              <a:defRPr sz="2000"/>
            </a:lvl2pPr>
            <a:lvl3pPr>
              <a:spcBef>
                <a:spcPts val="0"/>
              </a:spcBef>
              <a:defRPr sz="2000"/>
            </a:lvl3pPr>
            <a:lvl4pPr>
              <a:spcBef>
                <a:spcPts val="400"/>
              </a:spcBef>
              <a:defRPr sz="1800"/>
            </a:lvl4pPr>
            <a:lvl5pPr>
              <a:defRPr sz="1800"/>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5528274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pic>
        <p:nvPicPr>
          <p:cNvPr id="7" name="Target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2379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for Objectives Slide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nchor="ctr"/>
          <a:lstStyle>
            <a:lvl1pPr marL="365760" indent="-365760">
              <a:buFont typeface="Wingdings 2" panose="05020102010507070707" pitchFamily="18" charset="2"/>
              <a:buChar char=""/>
              <a:defRPr/>
            </a:lvl1pPr>
            <a:lvl2pPr marL="822960">
              <a:defRPr/>
            </a:lvl2pPr>
            <a:lvl3pPr marL="1280160">
              <a:defRPr/>
            </a:lvl3pPr>
            <a:lvl4pPr marL="1737360">
              <a:defRPr/>
            </a:lvl4pPr>
            <a:lvl5pPr marL="219456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743993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egal Language">
    <p:spTree>
      <p:nvGrpSpPr>
        <p:cNvPr id="1" name=""/>
        <p:cNvGrpSpPr/>
        <p:nvPr/>
      </p:nvGrpSpPr>
      <p:grpSpPr>
        <a:xfrm>
          <a:off x="0" y="0"/>
          <a:ext cx="0" cy="0"/>
          <a:chOff x="0" y="0"/>
          <a:chExt cx="0" cy="0"/>
        </a:xfrm>
      </p:grpSpPr>
      <p:pic>
        <p:nvPicPr>
          <p:cNvPr id="7" name="Gavel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379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a:xfrm>
            <a:off x="805866" y="46208"/>
            <a:ext cx="11081334" cy="786384"/>
          </a:xfrm>
        </p:spPr>
        <p:txBody>
          <a:bodyPr/>
          <a:lstStyle>
            <a:lvl1pPr>
              <a:defRPr/>
            </a:lvl1pPr>
          </a:lstStyle>
          <a:p>
            <a:r>
              <a:rPr lang="en-US" dirty="0"/>
              <a:t>Section name / Title / Reference Info</a:t>
            </a:r>
          </a:p>
        </p:txBody>
      </p:sp>
      <p:sp>
        <p:nvSpPr>
          <p:cNvPr id="11" name="Subtitle Placeholder">
            <a:extLst>
              <a:ext uri="{FF2B5EF4-FFF2-40B4-BE49-F238E27FC236}">
                <a16:creationId xmlns:a16="http://schemas.microsoft.com/office/drawing/2014/main" id="{A61A414C-2D35-452C-843D-37948489DBBF}"/>
              </a:ext>
            </a:extLst>
          </p:cNvPr>
          <p:cNvSpPr>
            <a:spLocks noGrp="1"/>
          </p:cNvSpPr>
          <p:nvPr>
            <p:ph type="body" sz="quarter" idx="14" hasCustomPrompt="1"/>
          </p:nvPr>
        </p:nvSpPr>
        <p:spPr>
          <a:xfrm>
            <a:off x="805866" y="983171"/>
            <a:ext cx="11080750" cy="533657"/>
          </a:xfrm>
        </p:spPr>
        <p:txBody>
          <a:bodyPr anchor="ctr">
            <a:noAutofit/>
          </a:bodyPr>
          <a:lstStyle>
            <a:lvl1pPr marL="0" indent="0">
              <a:buNone/>
              <a:defRPr sz="2000" i="1">
                <a:solidFill>
                  <a:schemeClr val="accent3">
                    <a:lumMod val="75000"/>
                    <a:lumOff val="25000"/>
                  </a:schemeClr>
                </a:solidFill>
                <a:latin typeface="+mn-lt"/>
                <a:cs typeface="Times New Roman" panose="02020603050405020304" pitchFamily="18" charset="0"/>
              </a:defRPr>
            </a:lvl1pPr>
          </a:lstStyle>
          <a:p>
            <a:pPr lvl="0"/>
            <a:r>
              <a:rPr lang="en-US" dirty="0"/>
              <a:t>Additional info if applicable, otherwise, delete this block.</a:t>
            </a:r>
          </a:p>
        </p:txBody>
      </p:sp>
      <p:sp>
        <p:nvSpPr>
          <p:cNvPr id="8" name="Legal Language">
            <a:extLst>
              <a:ext uri="{FF2B5EF4-FFF2-40B4-BE49-F238E27FC236}">
                <a16:creationId xmlns:a16="http://schemas.microsoft.com/office/drawing/2014/main" id="{8AE1AC09-B139-44BF-A4A9-AF0951E5026E}"/>
              </a:ext>
            </a:extLst>
          </p:cNvPr>
          <p:cNvSpPr>
            <a:spLocks noGrp="1"/>
          </p:cNvSpPr>
          <p:nvPr>
            <p:ph type="body" sz="quarter" idx="13" hasCustomPrompt="1"/>
          </p:nvPr>
        </p:nvSpPr>
        <p:spPr>
          <a:xfrm>
            <a:off x="805866" y="1667407"/>
            <a:ext cx="11080750" cy="3291869"/>
          </a:xfrm>
        </p:spPr>
        <p:txBody>
          <a:bodyPr anchor="ctr"/>
          <a:lstStyle>
            <a:lvl1pPr marL="0" indent="0">
              <a:lnSpc>
                <a:spcPct val="100000"/>
              </a:lnSpc>
              <a:spcBef>
                <a:spcPts val="600"/>
              </a:spcBef>
              <a:spcAft>
                <a:spcPts val="600"/>
              </a:spcAft>
              <a:buNone/>
              <a:defRPr>
                <a:latin typeface="Times New Roman" panose="02020603050405020304" pitchFamily="18" charset="0"/>
                <a:cs typeface="Times New Roman" panose="02020603050405020304" pitchFamily="18" charset="0"/>
              </a:defRPr>
            </a:lvl1pPr>
          </a:lstStyle>
          <a:p>
            <a:pPr lvl="0"/>
            <a:r>
              <a:rPr lang="en-US" dirty="0"/>
              <a:t>This slide format is to draw attention to precise legal language.  Place legal language here.</a:t>
            </a:r>
          </a:p>
        </p:txBody>
      </p:sp>
      <p:sp>
        <p:nvSpPr>
          <p:cNvPr id="12" name="Bottom Callout">
            <a:extLst>
              <a:ext uri="{FF2B5EF4-FFF2-40B4-BE49-F238E27FC236}">
                <a16:creationId xmlns:a16="http://schemas.microsoft.com/office/drawing/2014/main" id="{754DB676-0691-483D-9B70-22D586974A24}"/>
              </a:ext>
            </a:extLst>
          </p:cNvPr>
          <p:cNvSpPr>
            <a:spLocks noGrp="1"/>
          </p:cNvSpPr>
          <p:nvPr>
            <p:ph type="body" idx="1" hasCustomPrompt="1"/>
          </p:nvPr>
        </p:nvSpPr>
        <p:spPr>
          <a:xfrm>
            <a:off x="805866" y="5106992"/>
            <a:ext cx="8983593" cy="1046382"/>
          </a:xfrm>
          <a:solidFill>
            <a:srgbClr val="F3F4F4"/>
          </a:solidFill>
          <a:ln>
            <a:solidFill>
              <a:schemeClr val="accent4"/>
            </a:solidFill>
          </a:ln>
        </p:spPr>
        <p:txBody>
          <a:bodyPr lIns="182880" rIns="182880" anchor="ctr">
            <a:normAutofit/>
          </a:bodyPr>
          <a:lstStyle>
            <a:lvl1pPr marL="0" indent="0" algn="l">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If needed, include a callout note about the language here.  Otherwise, delete this block.</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1204512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ries Set">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7" name="Series Number Placeholder">
            <a:extLst>
              <a:ext uri="{FF2B5EF4-FFF2-40B4-BE49-F238E27FC236}">
                <a16:creationId xmlns:a16="http://schemas.microsoft.com/office/drawing/2014/main" id="{16070457-0FCD-4498-B260-1DF64FEA1895}"/>
              </a:ext>
            </a:extLst>
          </p:cNvPr>
          <p:cNvSpPr>
            <a:spLocks noGrp="1"/>
          </p:cNvSpPr>
          <p:nvPr>
            <p:ph type="body" sz="quarter" idx="13" hasCustomPrompt="1"/>
          </p:nvPr>
        </p:nvSpPr>
        <p:spPr>
          <a:xfrm>
            <a:off x="0" y="118459"/>
            <a:ext cx="505609" cy="702758"/>
          </a:xfrm>
        </p:spPr>
        <p:txBody>
          <a:bodyPr anchor="ctr"/>
          <a:lstStyle>
            <a:lvl1pPr marL="0" indent="0" algn="r">
              <a:buNone/>
              <a:defRPr>
                <a:solidFill>
                  <a:schemeClr val="bg1"/>
                </a:solidFill>
              </a:defRPr>
            </a:lvl1pPr>
          </a:lstStyle>
          <a:p>
            <a:pPr lvl="0"/>
            <a:r>
              <a:rPr lang="en-US" dirty="0"/>
              <a:t>#</a:t>
            </a:r>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lstStyle>
            <a:lvl1pPr>
              <a:defRPr/>
            </a:lvl1pPr>
          </a:lstStyle>
          <a:p>
            <a:r>
              <a:rPr lang="en-US" dirty="0"/>
              <a:t>Enter title for series slide, and insert number to the left.</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2139394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12" name="Left Quote Mark">
            <a:extLst>
              <a:ext uri="{FF2B5EF4-FFF2-40B4-BE49-F238E27FC236}">
                <a16:creationId xmlns:a16="http://schemas.microsoft.com/office/drawing/2014/main" id="{5D47C9C7-C3BD-40CF-B27A-069A49E88B35}"/>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4158" y="0"/>
            <a:ext cx="914400" cy="914400"/>
          </a:xfrm>
          <a:prstGeom prst="rect">
            <a:avLst/>
          </a:prstGeom>
        </p:spPr>
      </p:pic>
      <p:pic>
        <p:nvPicPr>
          <p:cNvPr id="14" name="Right Quote Mark">
            <a:extLst>
              <a:ext uri="{FF2B5EF4-FFF2-40B4-BE49-F238E27FC236}">
                <a16:creationId xmlns:a16="http://schemas.microsoft.com/office/drawing/2014/main" id="{B80C15CF-8A47-4F88-918A-4CF8B22EBADD}"/>
              </a:ext>
              <a:ext uri="{C183D7F6-B498-43B3-948B-1728B52AA6E4}">
                <adec:decorative xmlns:adec="http://schemas.microsoft.com/office/drawing/2017/decorative" val="1"/>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13443" y="4044115"/>
            <a:ext cx="914400" cy="914400"/>
          </a:xfrm>
          <a:prstGeom prst="rect">
            <a:avLst/>
          </a:prstGeom>
        </p:spPr>
      </p:pic>
      <p:grpSp>
        <p:nvGrpSpPr>
          <p:cNvPr id="5" name="Bottom Corner Embellishment">
            <a:extLst>
              <a:ext uri="{FF2B5EF4-FFF2-40B4-BE49-F238E27FC236}">
                <a16:creationId xmlns:a16="http://schemas.microsoft.com/office/drawing/2014/main" id="{F32826CD-6407-4BDD-985F-43E59E5627AA}"/>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6" name="Freeform: Shape 5">
              <a:extLst>
                <a:ext uri="{FF2B5EF4-FFF2-40B4-BE49-F238E27FC236}">
                  <a16:creationId xmlns:a16="http://schemas.microsoft.com/office/drawing/2014/main" id="{149E6F88-C57C-490C-96FC-610856CACBC7}"/>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E9277C0B-D04A-43FD-A009-7C0C3C15DB3C}"/>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WFGPS Logo">
            <a:extLst>
              <a:ext uri="{FF2B5EF4-FFF2-40B4-BE49-F238E27FC236}">
                <a16:creationId xmlns:a16="http://schemas.microsoft.com/office/drawing/2014/main" id="{2FC579C9-22DD-4323-A669-4344CCA71A7B}"/>
              </a:ext>
              <a:ext uri="{C183D7F6-B498-43B3-948B-1728B52AA6E4}">
                <adec:decorative xmlns:adec="http://schemas.microsoft.com/office/drawing/2017/decorative" val="1"/>
              </a:ext>
            </a:extLst>
          </p:cNvPr>
          <p:cNvPicPr>
            <a:picLocks noChangeAspect="1"/>
          </p:cNvPicPr>
          <p:nvPr userDrawn="1"/>
        </p:nvPicPr>
        <p:blipFill>
          <a:blip r:embed="rId6"/>
          <a:stretch>
            <a:fillRect/>
          </a:stretch>
        </p:blipFill>
        <p:spPr>
          <a:xfrm>
            <a:off x="9622551" y="6284572"/>
            <a:ext cx="1389041" cy="471509"/>
          </a:xfrm>
          <a:prstGeom prst="rect">
            <a:avLst/>
          </a:prstGeom>
        </p:spPr>
      </p:pic>
      <p:pic>
        <p:nvPicPr>
          <p:cNvPr id="9" name="ETA Tagline">
            <a:extLst>
              <a:ext uri="{FF2B5EF4-FFF2-40B4-BE49-F238E27FC236}">
                <a16:creationId xmlns:a16="http://schemas.microsoft.com/office/drawing/2014/main" id="{F8CB0E61-E338-4A3F-B0C3-6FE8C56718FA}"/>
              </a:ext>
              <a:ext uri="{C183D7F6-B498-43B3-948B-1728B52AA6E4}">
                <adec:decorative xmlns:adec="http://schemas.microsoft.com/office/drawing/2017/decorative" val="1"/>
              </a:ext>
            </a:extLst>
          </p:cNvPr>
          <p:cNvPicPr>
            <a:picLocks noChangeAspect="1"/>
          </p:cNvPicPr>
          <p:nvPr userDrawn="1"/>
        </p:nvPicPr>
        <p:blipFill>
          <a:blip r:embed="rId7" cstate="hqprint">
            <a:alphaModFix amt="70000"/>
            <a:extLst>
              <a:ext uri="{BEBA8EAE-BF5A-486C-A8C5-ECC9F3942E4B}">
                <a14:imgProps xmlns:a14="http://schemas.microsoft.com/office/drawing/2010/main">
                  <a14:imgLayer r:embed="rId8">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4" name="Slide Number">
            <a:extLst>
              <a:ext uri="{FF2B5EF4-FFF2-40B4-BE49-F238E27FC236}">
                <a16:creationId xmlns:a16="http://schemas.microsoft.com/office/drawing/2014/main" id="{4B2BBB3F-DFCB-4306-A3B4-E1931B461831}"/>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10" name="Quote">
            <a:extLst>
              <a:ext uri="{FF2B5EF4-FFF2-40B4-BE49-F238E27FC236}">
                <a16:creationId xmlns:a16="http://schemas.microsoft.com/office/drawing/2014/main" id="{F046EAE4-D05C-4D87-919D-EC13480421E8}"/>
              </a:ext>
            </a:extLst>
          </p:cNvPr>
          <p:cNvSpPr>
            <a:spLocks noGrp="1"/>
          </p:cNvSpPr>
          <p:nvPr>
            <p:ph idx="1" hasCustomPrompt="1"/>
          </p:nvPr>
        </p:nvSpPr>
        <p:spPr>
          <a:xfrm>
            <a:off x="1172584" y="235671"/>
            <a:ext cx="9846832" cy="4519209"/>
          </a:xfrm>
          <a:prstGeom prst="rect">
            <a:avLst/>
          </a:prstGeom>
        </p:spPr>
        <p:txBody>
          <a:bodyPr vert="horz" lIns="91440" tIns="45720" rIns="91440" bIns="45720" rtlCol="0" anchor="ctr">
            <a:normAutofit/>
          </a:bodyPr>
          <a:lstStyle>
            <a:lvl1pPr marL="0" indent="0">
              <a:buNone/>
              <a:defRPr sz="3200" i="1">
                <a:solidFill>
                  <a:schemeClr val="accent1"/>
                </a:solidFill>
              </a:defRPr>
            </a:lvl1pPr>
          </a:lstStyle>
          <a:p>
            <a:pPr lvl="0"/>
            <a:r>
              <a:rPr lang="en-US" dirty="0"/>
              <a:t>Type quote here</a:t>
            </a:r>
          </a:p>
        </p:txBody>
      </p:sp>
      <p:sp>
        <p:nvSpPr>
          <p:cNvPr id="11" name="Attribution">
            <a:extLst>
              <a:ext uri="{FF2B5EF4-FFF2-40B4-BE49-F238E27FC236}">
                <a16:creationId xmlns:a16="http://schemas.microsoft.com/office/drawing/2014/main" id="{50375305-F449-4711-B275-BE2947E160BC}"/>
              </a:ext>
            </a:extLst>
          </p:cNvPr>
          <p:cNvSpPr>
            <a:spLocks noGrp="1"/>
          </p:cNvSpPr>
          <p:nvPr>
            <p:ph idx="13" hasCustomPrompt="1"/>
          </p:nvPr>
        </p:nvSpPr>
        <p:spPr>
          <a:xfrm>
            <a:off x="1172584" y="4905487"/>
            <a:ext cx="9846832" cy="1101015"/>
          </a:xfrm>
          <a:prstGeom prst="rect">
            <a:avLst/>
          </a:prstGeom>
          <a:solidFill>
            <a:srgbClr val="F3F4F4"/>
          </a:solidFill>
          <a:ln>
            <a:solidFill>
              <a:schemeClr val="accent4"/>
            </a:solidFill>
          </a:ln>
        </p:spPr>
        <p:txBody>
          <a:bodyPr vert="horz" lIns="91440" tIns="45720" rIns="91440" bIns="45720" rtlCol="0" anchor="ctr">
            <a:normAutofit/>
          </a:bodyPr>
          <a:lstStyle>
            <a:lvl1pPr marL="640080" indent="-640080" algn="r">
              <a:buClr>
                <a:schemeClr val="accent1"/>
              </a:buClr>
              <a:buFont typeface="Webdings" panose="05030102010509060703" pitchFamily="18" charset="2"/>
              <a:buChar char=""/>
              <a:defRPr sz="3200" b="1">
                <a:solidFill>
                  <a:schemeClr val="accent2"/>
                </a:solidFill>
              </a:defRPr>
            </a:lvl1pPr>
            <a:lvl2pPr marL="457200" indent="0" algn="r">
              <a:buNone/>
              <a:defRPr i="1"/>
            </a:lvl2pPr>
            <a:lvl3pPr algn="r">
              <a:defRPr/>
            </a:lvl3pPr>
            <a:lvl4pPr algn="r">
              <a:defRPr/>
            </a:lvl4pPr>
            <a:lvl5pPr algn="r">
              <a:defRPr/>
            </a:lvl5pPr>
          </a:lstStyle>
          <a:p>
            <a:pPr lvl="0"/>
            <a:r>
              <a:rPr lang="en-US" dirty="0"/>
              <a:t>FirstName </a:t>
            </a:r>
            <a:r>
              <a:rPr lang="en-US" dirty="0" err="1"/>
              <a:t>LastName</a:t>
            </a:r>
            <a:endParaRPr lang="en-US" dirty="0"/>
          </a:p>
          <a:p>
            <a:pPr lvl="1"/>
            <a:r>
              <a:rPr lang="en-US" dirty="0"/>
              <a:t>Additional info if applicable, delete line otherwise</a:t>
            </a:r>
          </a:p>
        </p:txBody>
      </p:sp>
      <p:sp>
        <p:nvSpPr>
          <p:cNvPr id="3" name="Footer Placeholder">
            <a:extLst>
              <a:ext uri="{FF2B5EF4-FFF2-40B4-BE49-F238E27FC236}">
                <a16:creationId xmlns:a16="http://schemas.microsoft.com/office/drawing/2014/main" id="{21E0F167-436E-4AAC-B149-D0B0439F48F2}"/>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722027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Resources">
    <p:spTree>
      <p:nvGrpSpPr>
        <p:cNvPr id="1" name=""/>
        <p:cNvGrpSpPr/>
        <p:nvPr/>
      </p:nvGrpSpPr>
      <p:grpSpPr>
        <a:xfrm>
          <a:off x="0" y="0"/>
          <a:ext cx="0" cy="0"/>
          <a:chOff x="0" y="0"/>
          <a:chExt cx="0" cy="0"/>
        </a:xfrm>
      </p:grpSpPr>
      <p:pic>
        <p:nvPicPr>
          <p:cNvPr id="8" name="Web Laptop Icon">
            <a:extLst>
              <a:ext uri="{FF2B5EF4-FFF2-40B4-BE49-F238E27FC236}">
                <a16:creationId xmlns:a16="http://schemas.microsoft.com/office/drawing/2014/main" id="{33D34E40-E41B-49F0-BBE4-61974CC8864A}"/>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2696" y="235414"/>
            <a:ext cx="409908" cy="409908"/>
          </a:xfrm>
          <a:prstGeom prst="rect">
            <a:avLst/>
          </a:prstGeom>
        </p:spPr>
      </p:pic>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BCC9EA8F-2DFF-4F02-95B9-44E5CC5ED0EF}"/>
              </a:ext>
            </a:extLst>
          </p:cNvPr>
          <p:cNvSpPr>
            <a:spLocks noGrp="1"/>
          </p:cNvSpPr>
          <p:nvPr>
            <p:ph type="title" hasCustomPrompt="1"/>
          </p:nvPr>
        </p:nvSpPr>
        <p:spPr/>
        <p:txBody>
          <a:bodyPr>
            <a:normAutofit/>
          </a:bodyPr>
          <a:lstStyle>
            <a:lvl1pPr>
              <a:defRPr sz="3600"/>
            </a:lvl1pPr>
          </a:lstStyle>
          <a:p>
            <a:r>
              <a:rPr lang="en-US" dirty="0"/>
              <a:t>Enter Title for Resources Slide</a:t>
            </a:r>
          </a:p>
        </p:txBody>
      </p:sp>
      <p:sp>
        <p:nvSpPr>
          <p:cNvPr id="3" name="Content Placeholder Left">
            <a:extLst>
              <a:ext uri="{FF2B5EF4-FFF2-40B4-BE49-F238E27FC236}">
                <a16:creationId xmlns:a16="http://schemas.microsoft.com/office/drawing/2014/main" id="{2BE8F200-D8FA-4BA3-841A-0AA90D44A055}"/>
              </a:ext>
            </a:extLst>
          </p:cNvPr>
          <p:cNvSpPr>
            <a:spLocks noGrp="1"/>
          </p:cNvSpPr>
          <p:nvPr>
            <p:ph sz="half" idx="1" hasCustomPrompt="1"/>
          </p:nvPr>
        </p:nvSpPr>
        <p:spPr>
          <a:xfrm>
            <a:off x="838200" y="1161144"/>
            <a:ext cx="5181600" cy="5015820"/>
          </a:xfrm>
        </p:spPr>
        <p:txBody>
          <a:bodyPr>
            <a:noAutofit/>
          </a:bodyPr>
          <a:lstStyle>
            <a:lvl1pPr>
              <a:defRPr sz="2200"/>
            </a:lvl1pPr>
            <a:lvl2pPr marL="228600" indent="0">
              <a:spcBef>
                <a:spcPts val="400"/>
              </a:spcBef>
              <a:buNone/>
              <a:defRPr sz="1800" i="1">
                <a:solidFill>
                  <a:schemeClr val="accent3">
                    <a:lumMod val="75000"/>
                    <a:lumOff val="25000"/>
                  </a:schemeClr>
                </a:solidFill>
                <a:latin typeface="+mj-lt"/>
              </a:defRPr>
            </a:lvl2pPr>
            <a:lvl3pPr marL="457200" indent="-228600">
              <a:buClr>
                <a:schemeClr val="accent1"/>
              </a:buClr>
              <a:buSzPct val="70000"/>
              <a:buFont typeface="Wingdings 3" panose="05040102010807070707" pitchFamily="18" charset="2"/>
              <a:buChar char=""/>
              <a:defRPr sz="1800" u="sng">
                <a:solidFill>
                  <a:schemeClr val="accent6"/>
                </a:solidFill>
              </a:defRPr>
            </a:lvl3pPr>
          </a:lstStyle>
          <a:p>
            <a:pPr lvl="0"/>
            <a:r>
              <a:rPr lang="en-US" dirty="0"/>
              <a:t>Name of Reference Item</a:t>
            </a:r>
          </a:p>
          <a:p>
            <a:pPr lvl="1"/>
            <a:r>
              <a:rPr lang="en-US" dirty="0"/>
              <a:t>Details about resource here</a:t>
            </a:r>
          </a:p>
          <a:p>
            <a:pPr lvl="2"/>
            <a:r>
              <a:rPr lang="en-US" dirty="0"/>
              <a:t>www.address.com</a:t>
            </a:r>
          </a:p>
          <a:p>
            <a:pPr lvl="3"/>
            <a:r>
              <a:rPr lang="en-US" dirty="0"/>
              <a:t>Fourth level</a:t>
            </a:r>
          </a:p>
          <a:p>
            <a:pPr lvl="4"/>
            <a:r>
              <a:rPr lang="en-US" dirty="0"/>
              <a:t>Fifth level</a:t>
            </a:r>
          </a:p>
        </p:txBody>
      </p:sp>
      <p:sp>
        <p:nvSpPr>
          <p:cNvPr id="4" name="Content Placeholder Right">
            <a:extLst>
              <a:ext uri="{FF2B5EF4-FFF2-40B4-BE49-F238E27FC236}">
                <a16:creationId xmlns:a16="http://schemas.microsoft.com/office/drawing/2014/main" id="{134CD3E4-027C-4B7D-A65C-7DBA57E90025}"/>
              </a:ext>
            </a:extLst>
          </p:cNvPr>
          <p:cNvSpPr>
            <a:spLocks noGrp="1"/>
          </p:cNvSpPr>
          <p:nvPr>
            <p:ph sz="half" idx="2" hasCustomPrompt="1"/>
          </p:nvPr>
        </p:nvSpPr>
        <p:spPr>
          <a:xfrm>
            <a:off x="6172200" y="1161144"/>
            <a:ext cx="5181600" cy="5015820"/>
          </a:xfrm>
        </p:spPr>
        <p:txBody>
          <a:bodyPr>
            <a:noAutofit/>
          </a:bodyPr>
          <a:lstStyle>
            <a:lvl1pPr>
              <a:defRPr sz="2200"/>
            </a:lvl1pPr>
            <a:lvl2pPr marL="228600" indent="0">
              <a:spcBef>
                <a:spcPts val="400"/>
              </a:spcBef>
              <a:buNone/>
              <a:defRPr sz="1800" i="1">
                <a:solidFill>
                  <a:schemeClr val="accent3">
                    <a:lumMod val="75000"/>
                    <a:lumOff val="25000"/>
                  </a:schemeClr>
                </a:solidFill>
                <a:latin typeface="+mj-lt"/>
              </a:defRPr>
            </a:lvl2pPr>
            <a:lvl3pPr marL="457200" indent="-228600">
              <a:buClr>
                <a:schemeClr val="accent1"/>
              </a:buClr>
              <a:buSzPct val="70000"/>
              <a:buFont typeface="Wingdings 3" panose="05040102010807070707" pitchFamily="18" charset="2"/>
              <a:buChar char="Æ"/>
              <a:defRPr sz="1800" u="sng">
                <a:solidFill>
                  <a:schemeClr val="accent6"/>
                </a:solidFill>
              </a:defRPr>
            </a:lvl3pPr>
          </a:lstStyle>
          <a:p>
            <a:pPr lvl="0"/>
            <a:r>
              <a:rPr lang="en-US" dirty="0"/>
              <a:t>Name of Reference Item</a:t>
            </a:r>
          </a:p>
          <a:p>
            <a:pPr lvl="1"/>
            <a:r>
              <a:rPr lang="en-US" dirty="0"/>
              <a:t>Details about resource here</a:t>
            </a:r>
          </a:p>
          <a:p>
            <a:pPr lvl="2"/>
            <a:r>
              <a:rPr lang="en-US" dirty="0"/>
              <a:t>www.address.com</a:t>
            </a:r>
          </a:p>
          <a:p>
            <a:pPr lvl="3"/>
            <a:r>
              <a:rPr lang="en-US" dirty="0"/>
              <a:t>Fourth level</a:t>
            </a:r>
          </a:p>
          <a:p>
            <a:pPr lvl="4"/>
            <a:r>
              <a:rPr lang="en-US" dirty="0"/>
              <a:t>Fifth level</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9756868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rgbClr val="F3F4F4"/>
        </a:solidFill>
        <a:effectLst/>
      </p:bgPr>
    </p:bg>
    <p:spTree>
      <p:nvGrpSpPr>
        <p:cNvPr id="1" name=""/>
        <p:cNvGrpSpPr/>
        <p:nvPr/>
      </p:nvGrpSpPr>
      <p:grpSpPr>
        <a:xfrm>
          <a:off x="0" y="0"/>
          <a:ext cx="0" cy="0"/>
          <a:chOff x="0" y="0"/>
          <a:chExt cx="0" cy="0"/>
        </a:xfrm>
      </p:grpSpPr>
      <p:pic>
        <p:nvPicPr>
          <p:cNvPr id="22" name="Right Side Embellishment">
            <a:extLst>
              <a:ext uri="{FF2B5EF4-FFF2-40B4-BE49-F238E27FC236}">
                <a16:creationId xmlns:a16="http://schemas.microsoft.com/office/drawing/2014/main" id="{53B45ABE-9C34-43C8-AC5A-5BAE3A5ECB0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5981700" y="0"/>
            <a:ext cx="6210300" cy="6858000"/>
          </a:xfrm>
          <a:prstGeom prst="rect">
            <a:avLst/>
          </a:prstGeom>
        </p:spPr>
      </p:pic>
      <p:sp>
        <p:nvSpPr>
          <p:cNvPr id="5" name="Logo Background Arrow - white">
            <a:extLst>
              <a:ext uri="{FF2B5EF4-FFF2-40B4-BE49-F238E27FC236}">
                <a16:creationId xmlns:a16="http://schemas.microsoft.com/office/drawing/2014/main" id="{CFC20D92-2B9E-46E9-A543-1D2608C45B6D}"/>
              </a:ext>
              <a:ext uri="{C183D7F6-B498-43B3-948B-1728B52AA6E4}">
                <adec:decorative xmlns:adec="http://schemas.microsoft.com/office/drawing/2017/decorative" val="1"/>
              </a:ext>
            </a:extLst>
          </p:cNvPr>
          <p:cNvSpPr/>
          <p:nvPr userDrawn="1"/>
        </p:nvSpPr>
        <p:spPr>
          <a:xfrm>
            <a:off x="0" y="2571750"/>
            <a:ext cx="8362950" cy="1714500"/>
          </a:xfrm>
          <a:prstGeom prst="homePlate">
            <a:avLst/>
          </a:prstGeom>
          <a:solidFill>
            <a:schemeClr val="bg1"/>
          </a:solidFill>
          <a:ln>
            <a:noFill/>
          </a:ln>
          <a:effectLst>
            <a:outerShdw blurRad="25400" dist="254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a:extLst>
              <a:ext uri="{FF2B5EF4-FFF2-40B4-BE49-F238E27FC236}">
                <a16:creationId xmlns:a16="http://schemas.microsoft.com/office/drawing/2014/main" id="{DAE136CE-2099-43E6-A78F-37528C2B1CF3}"/>
              </a:ext>
            </a:extLst>
          </p:cNvPr>
          <p:cNvSpPr>
            <a:spLocks noGrp="1"/>
          </p:cNvSpPr>
          <p:nvPr>
            <p:ph type="ctrTitle" hasCustomPrompt="1"/>
          </p:nvPr>
        </p:nvSpPr>
        <p:spPr>
          <a:xfrm>
            <a:off x="228600" y="685800"/>
            <a:ext cx="6419850" cy="1478758"/>
          </a:xfrm>
        </p:spPr>
        <p:txBody>
          <a:bodyPr lIns="91440" anchor="ctr">
            <a:noAutofit/>
          </a:bodyPr>
          <a:lstStyle>
            <a:lvl1pPr algn="ctr">
              <a:defRPr sz="5400" b="1">
                <a:solidFill>
                  <a:schemeClr val="accent5"/>
                </a:solidFill>
                <a:latin typeface="+mn-lt"/>
              </a:defRPr>
            </a:lvl1pPr>
          </a:lstStyle>
          <a:p>
            <a:r>
              <a:rPr lang="en-US" dirty="0"/>
              <a:t>Add “Thank You” Title</a:t>
            </a:r>
          </a:p>
        </p:txBody>
      </p:sp>
      <p:sp>
        <p:nvSpPr>
          <p:cNvPr id="3" name="Closing Message">
            <a:extLst>
              <a:ext uri="{FF2B5EF4-FFF2-40B4-BE49-F238E27FC236}">
                <a16:creationId xmlns:a16="http://schemas.microsoft.com/office/drawing/2014/main" id="{C25573A4-A9C4-47F0-9576-FF873A4291CD}"/>
              </a:ext>
            </a:extLst>
          </p:cNvPr>
          <p:cNvSpPr>
            <a:spLocks noGrp="1"/>
          </p:cNvSpPr>
          <p:nvPr>
            <p:ph type="subTitle" idx="1" hasCustomPrompt="1"/>
          </p:nvPr>
        </p:nvSpPr>
        <p:spPr>
          <a:xfrm>
            <a:off x="623140" y="4736308"/>
            <a:ext cx="5630770" cy="1135061"/>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closing message if applicable.  Otherwise, delete this block.</a:t>
            </a:r>
          </a:p>
        </p:txBody>
      </p:sp>
      <p:sp>
        <p:nvSpPr>
          <p:cNvPr id="8" name="Web Link Box">
            <a:extLst>
              <a:ext uri="{FF2B5EF4-FFF2-40B4-BE49-F238E27FC236}">
                <a16:creationId xmlns:a16="http://schemas.microsoft.com/office/drawing/2014/main" id="{88993FED-B01D-4F51-A3E8-62F2BB5B13F7}"/>
              </a:ext>
            </a:extLst>
          </p:cNvPr>
          <p:cNvSpPr>
            <a:spLocks noGrp="1"/>
          </p:cNvSpPr>
          <p:nvPr>
            <p:ph type="body" idx="20" hasCustomPrompt="1"/>
          </p:nvPr>
        </p:nvSpPr>
        <p:spPr>
          <a:xfrm>
            <a:off x="623140" y="5967588"/>
            <a:ext cx="5297600" cy="787542"/>
          </a:xfrm>
          <a:noFill/>
          <a:ln w="19050" cmpd="sng">
            <a:noFill/>
            <a:prstDash val="dash"/>
            <a:bevel/>
          </a:ln>
        </p:spPr>
        <p:style>
          <a:lnRef idx="1">
            <a:schemeClr val="accent4"/>
          </a:lnRef>
          <a:fillRef idx="2">
            <a:schemeClr val="accent4"/>
          </a:fillRef>
          <a:effectRef idx="1">
            <a:schemeClr val="accent4"/>
          </a:effectRef>
          <a:fontRef idx="minor">
            <a:schemeClr val="dk1"/>
          </a:fontRef>
        </p:style>
        <p:txBody>
          <a:bodyPr wrap="square" lIns="91440" tIns="0" rIns="91440" bIns="0" anchor="b">
            <a:noAutofit/>
          </a:bodyPr>
          <a:lstStyle>
            <a:lvl1pPr marL="0" indent="0" algn="l">
              <a:buNone/>
              <a:defRPr sz="2000" b="0" i="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Insert Web support link and info here.</a:t>
            </a:r>
          </a:p>
        </p:txBody>
      </p:sp>
      <p:pic>
        <p:nvPicPr>
          <p:cNvPr id="10" name="WFGPS Logo" descr="Logo for WorkforceGPS: Navigate to Success">
            <a:extLst>
              <a:ext uri="{FF2B5EF4-FFF2-40B4-BE49-F238E27FC236}">
                <a16:creationId xmlns:a16="http://schemas.microsoft.com/office/drawing/2014/main" id="{A0EDBCB9-034B-4117-97B6-419BF0069DC5}"/>
              </a:ext>
              <a:ext uri="{C183D7F6-B498-43B3-948B-1728B52AA6E4}">
                <adec:decorative xmlns:adec="http://schemas.microsoft.com/office/drawing/2017/decorative" val="0"/>
              </a:ext>
            </a:extLst>
          </p:cNvPr>
          <p:cNvPicPr>
            <a:picLocks noChangeAspect="1"/>
          </p:cNvPicPr>
          <p:nvPr userDrawn="1"/>
        </p:nvPicPr>
        <p:blipFill>
          <a:blip r:embed="rId4"/>
          <a:stretch>
            <a:fillRect/>
          </a:stretch>
        </p:blipFill>
        <p:spPr>
          <a:xfrm>
            <a:off x="1887443" y="2902486"/>
            <a:ext cx="3102164" cy="1053028"/>
          </a:xfrm>
          <a:prstGeom prst="rect">
            <a:avLst/>
          </a:prstGeom>
        </p:spPr>
      </p:pic>
    </p:spTree>
    <p:extLst>
      <p:ext uri="{BB962C8B-B14F-4D97-AF65-F5344CB8AC3E}">
        <p14:creationId xmlns:p14="http://schemas.microsoft.com/office/powerpoint/2010/main" val="35859754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resenter / Moderator">
    <p:spTree>
      <p:nvGrpSpPr>
        <p:cNvPr id="1" name=""/>
        <p:cNvGrpSpPr/>
        <p:nvPr/>
      </p:nvGrpSpPr>
      <p:grpSpPr>
        <a:xfrm>
          <a:off x="0" y="0"/>
          <a:ext cx="0" cy="0"/>
          <a:chOff x="0" y="0"/>
          <a:chExt cx="0" cy="0"/>
        </a:xfrm>
      </p:grpSpPr>
      <p:pic>
        <p:nvPicPr>
          <p:cNvPr id="8" name="Microphone Icon">
            <a:extLst>
              <a:ext uri="{FF2B5EF4-FFF2-40B4-BE49-F238E27FC236}">
                <a16:creationId xmlns:a16="http://schemas.microsoft.com/office/drawing/2014/main" id="{821C247C-8EBB-4D4A-8797-57C42F0B7172}"/>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10800"/>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for Speaker / Moderator slide</a:t>
            </a:r>
          </a:p>
        </p:txBody>
      </p:sp>
      <p:sp>
        <p:nvSpPr>
          <p:cNvPr id="7" name="Person Photo">
            <a:extLst>
              <a:ext uri="{FF2B5EF4-FFF2-40B4-BE49-F238E27FC236}">
                <a16:creationId xmlns:a16="http://schemas.microsoft.com/office/drawing/2014/main" id="{B7D89C1E-6C46-426B-BD63-ECEF239257D2}"/>
              </a:ext>
              <a:ext uri="{C183D7F6-B498-43B3-948B-1728B52AA6E4}">
                <adec:decorative xmlns:adec="http://schemas.microsoft.com/office/drawing/2017/decorative" val="1"/>
              </a:ext>
            </a:extLst>
          </p:cNvPr>
          <p:cNvSpPr>
            <a:spLocks noGrp="1"/>
          </p:cNvSpPr>
          <p:nvPr>
            <p:ph type="pic" sz="quarter" idx="13" hasCustomPrompt="1"/>
          </p:nvPr>
        </p:nvSpPr>
        <p:spPr>
          <a:xfrm>
            <a:off x="1502361" y="2590404"/>
            <a:ext cx="2133600" cy="2133600"/>
          </a:xfrm>
          <a:prstGeom prst="round2DiagRect">
            <a:avLst/>
          </a:prstGeom>
          <a:solidFill>
            <a:srgbClr val="F3F4F4"/>
          </a:solidFill>
          <a:ln>
            <a:solidFill>
              <a:schemeClr val="accent4"/>
            </a:solidFill>
          </a:ln>
        </p:spPr>
        <p:txBody>
          <a:bodyPr/>
          <a:lstStyle>
            <a:lvl1pPr algn="ctr">
              <a:defRPr sz="2000" b="0" i="1">
                <a:solidFill>
                  <a:schemeClr val="tx2"/>
                </a:solidFill>
              </a:defRPr>
            </a:lvl1pPr>
          </a:lstStyle>
          <a:p>
            <a:r>
              <a:rPr lang="en-US" dirty="0"/>
              <a:t>Click icon to add picture, or drag and drop from your files.</a:t>
            </a:r>
          </a:p>
        </p:txBody>
      </p:sp>
      <p:sp>
        <p:nvSpPr>
          <p:cNvPr id="3" name="Person Info">
            <a:extLst>
              <a:ext uri="{FF2B5EF4-FFF2-40B4-BE49-F238E27FC236}">
                <a16:creationId xmlns:a16="http://schemas.microsoft.com/office/drawing/2014/main" id="{17AAC5FF-8264-4C60-8AAC-1B83EE24201B}"/>
              </a:ext>
            </a:extLst>
          </p:cNvPr>
          <p:cNvSpPr>
            <a:spLocks noGrp="1"/>
          </p:cNvSpPr>
          <p:nvPr>
            <p:ph idx="1" hasCustomPrompt="1"/>
          </p:nvPr>
        </p:nvSpPr>
        <p:spPr>
          <a:xfrm>
            <a:off x="4439822" y="1137446"/>
            <a:ext cx="7244177" cy="5039517"/>
          </a:xfrm>
        </p:spPr>
        <p:txBody>
          <a:bodyPr anchor="ctr">
            <a:noAutofit/>
          </a:bodyPr>
          <a:lstStyle>
            <a:lvl1pPr>
              <a:defRPr/>
            </a:lvl1pPr>
            <a:lvl2pPr>
              <a:defRPr/>
            </a:lvl2pPr>
            <a:lvl3pPr>
              <a:defRPr/>
            </a:lvl3pPr>
          </a:lstStyle>
          <a:p>
            <a:pPr lvl="0"/>
            <a:r>
              <a:rPr lang="en-US" dirty="0"/>
              <a:t>FirstName LastName</a:t>
            </a:r>
          </a:p>
          <a:p>
            <a:pPr lvl="1"/>
            <a:r>
              <a:rPr lang="en-US" dirty="0"/>
              <a:t>Position</a:t>
            </a:r>
          </a:p>
          <a:p>
            <a:pPr lvl="2"/>
            <a:r>
              <a:rPr lang="en-US" dirty="0"/>
              <a:t>Organization</a:t>
            </a:r>
          </a:p>
          <a:p>
            <a:pPr lvl="3"/>
            <a:r>
              <a:rPr lang="en-US" dirty="0"/>
              <a:t>Email</a:t>
            </a:r>
          </a:p>
          <a:p>
            <a:pPr lvl="4"/>
            <a:r>
              <a:rPr lang="en-US" dirty="0"/>
              <a:t>Phone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4023937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esenters / Moderators (2)">
    <p:spTree>
      <p:nvGrpSpPr>
        <p:cNvPr id="1" name=""/>
        <p:cNvGrpSpPr/>
        <p:nvPr/>
      </p:nvGrpSpPr>
      <p:grpSpPr>
        <a:xfrm>
          <a:off x="0" y="0"/>
          <a:ext cx="0" cy="0"/>
          <a:chOff x="0" y="0"/>
          <a:chExt cx="0" cy="0"/>
        </a:xfrm>
      </p:grpSpPr>
      <p:pic>
        <p:nvPicPr>
          <p:cNvPr id="10" name="Microphone Icon">
            <a:extLst>
              <a:ext uri="{FF2B5EF4-FFF2-40B4-BE49-F238E27FC236}">
                <a16:creationId xmlns:a16="http://schemas.microsoft.com/office/drawing/2014/main" id="{25EC0724-8798-467D-9F8D-322E0B6A7B23}"/>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10800"/>
            <a:ext cx="457200" cy="457200"/>
          </a:xfrm>
          <a:prstGeom prst="rect">
            <a:avLst/>
          </a:prstGeom>
        </p:spPr>
      </p:pic>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2" name="Title">
            <a:extLst>
              <a:ext uri="{FF2B5EF4-FFF2-40B4-BE49-F238E27FC236}">
                <a16:creationId xmlns:a16="http://schemas.microsoft.com/office/drawing/2014/main" id="{BCC9EA8F-2DFF-4F02-95B9-44E5CC5ED0EF}"/>
              </a:ext>
            </a:extLst>
          </p:cNvPr>
          <p:cNvSpPr>
            <a:spLocks noGrp="1"/>
          </p:cNvSpPr>
          <p:nvPr>
            <p:ph type="title" hasCustomPrompt="1"/>
          </p:nvPr>
        </p:nvSpPr>
        <p:spPr/>
        <p:txBody>
          <a:bodyPr>
            <a:normAutofit/>
          </a:bodyPr>
          <a:lstStyle>
            <a:lvl1pPr>
              <a:defRPr sz="3600"/>
            </a:lvl1pPr>
          </a:lstStyle>
          <a:p>
            <a:r>
              <a:rPr lang="en-US" dirty="0"/>
              <a:t>Enter title for Speakers / Moderators slide</a:t>
            </a:r>
          </a:p>
        </p:txBody>
      </p:sp>
      <p:sp>
        <p:nvSpPr>
          <p:cNvPr id="8" name="Person Photo 1">
            <a:extLst>
              <a:ext uri="{FF2B5EF4-FFF2-40B4-BE49-F238E27FC236}">
                <a16:creationId xmlns:a16="http://schemas.microsoft.com/office/drawing/2014/main" id="{2E6B6379-B56C-4E3B-A6C5-2378DDFC5CED}"/>
              </a:ext>
              <a:ext uri="{C183D7F6-B498-43B3-948B-1728B52AA6E4}">
                <adec:decorative xmlns:adec="http://schemas.microsoft.com/office/drawing/2017/decorative" val="1"/>
              </a:ext>
            </a:extLst>
          </p:cNvPr>
          <p:cNvSpPr>
            <a:spLocks noGrp="1"/>
          </p:cNvSpPr>
          <p:nvPr>
            <p:ph type="pic" sz="quarter" idx="13" hasCustomPrompt="1"/>
          </p:nvPr>
        </p:nvSpPr>
        <p:spPr>
          <a:xfrm>
            <a:off x="1553029" y="128874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4" name="Person Info 1">
            <a:extLst>
              <a:ext uri="{FF2B5EF4-FFF2-40B4-BE49-F238E27FC236}">
                <a16:creationId xmlns:a16="http://schemas.microsoft.com/office/drawing/2014/main" id="{134CD3E4-027C-4B7D-A65C-7DBA57E90025}"/>
              </a:ext>
            </a:extLst>
          </p:cNvPr>
          <p:cNvSpPr>
            <a:spLocks noGrp="1"/>
          </p:cNvSpPr>
          <p:nvPr>
            <p:ph sz="half" idx="2" hasCustomPrompt="1"/>
          </p:nvPr>
        </p:nvSpPr>
        <p:spPr>
          <a:xfrm>
            <a:off x="4439823" y="1254648"/>
            <a:ext cx="5646057" cy="2201789"/>
          </a:xfrm>
        </p:spPr>
        <p:txBody>
          <a:bodyPr>
            <a:noAutofit/>
          </a:bodyPr>
          <a:lstStyle>
            <a:lvl1pPr>
              <a:defRPr/>
            </a:lvl1pPr>
            <a:lvl2pPr>
              <a:defRPr/>
            </a:lvl2pPr>
            <a:lvl3pPr>
              <a:defRPr/>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9" name="Person Photo 2">
            <a:extLst>
              <a:ext uri="{FF2B5EF4-FFF2-40B4-BE49-F238E27FC236}">
                <a16:creationId xmlns:a16="http://schemas.microsoft.com/office/drawing/2014/main" id="{844C8C0B-137B-4F7E-A91A-3A9FB71E114D}"/>
              </a:ext>
              <a:ext uri="{C183D7F6-B498-43B3-948B-1728B52AA6E4}">
                <adec:decorative xmlns:adec="http://schemas.microsoft.com/office/drawing/2017/decorative" val="1"/>
              </a:ext>
            </a:extLst>
          </p:cNvPr>
          <p:cNvSpPr>
            <a:spLocks noGrp="1"/>
          </p:cNvSpPr>
          <p:nvPr>
            <p:ph type="pic" sz="quarter" idx="14" hasCustomPrompt="1"/>
          </p:nvPr>
        </p:nvSpPr>
        <p:spPr>
          <a:xfrm>
            <a:off x="1502361" y="3832448"/>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3" name="Person Info 2">
            <a:extLst>
              <a:ext uri="{FF2B5EF4-FFF2-40B4-BE49-F238E27FC236}">
                <a16:creationId xmlns:a16="http://schemas.microsoft.com/office/drawing/2014/main" id="{2BE8F200-D8FA-4BA3-841A-0AA90D44A055}"/>
              </a:ext>
            </a:extLst>
          </p:cNvPr>
          <p:cNvSpPr>
            <a:spLocks noGrp="1"/>
          </p:cNvSpPr>
          <p:nvPr>
            <p:ph sz="half" idx="1" hasCustomPrompt="1"/>
          </p:nvPr>
        </p:nvSpPr>
        <p:spPr>
          <a:xfrm>
            <a:off x="4439822" y="3798354"/>
            <a:ext cx="5646057" cy="2201789"/>
          </a:xfrm>
        </p:spPr>
        <p:txBody>
          <a:bodyPr>
            <a:noAutofit/>
          </a:bodyPr>
          <a:lstStyle>
            <a:lvl1pPr>
              <a:defRPr/>
            </a:lvl1pPr>
            <a:lvl2pPr>
              <a:defRPr/>
            </a:lvl2pPr>
            <a:lvl3pPr>
              <a:defRPr/>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600245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gradFill flip="none" rotWithShape="1">
          <a:gsLst>
            <a:gs pos="0">
              <a:schemeClr val="accent4">
                <a:lumMod val="5000"/>
                <a:lumOff val="95000"/>
              </a:schemeClr>
            </a:gs>
            <a:gs pos="74000">
              <a:srgbClr val="F3F4F4"/>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16" name="Right Side embellishment">
            <a:extLst>
              <a:ext uri="{FF2B5EF4-FFF2-40B4-BE49-F238E27FC236}">
                <a16:creationId xmlns:a16="http://schemas.microsoft.com/office/drawing/2014/main" id="{4D9AA7DD-14DE-453A-A67E-C2DAC9D360F7}"/>
              </a:ext>
              <a:ext uri="{C183D7F6-B498-43B3-948B-1728B52AA6E4}">
                <adec:decorative xmlns:adec="http://schemas.microsoft.com/office/drawing/2017/decorative" val="1"/>
              </a:ext>
            </a:extLst>
          </p:cNvPr>
          <p:cNvGrpSpPr/>
          <p:nvPr userDrawn="1"/>
        </p:nvGrpSpPr>
        <p:grpSpPr>
          <a:xfrm>
            <a:off x="5981700" y="0"/>
            <a:ext cx="6698065" cy="6858000"/>
            <a:chOff x="5981700" y="0"/>
            <a:chExt cx="6698065" cy="6858000"/>
          </a:xfrm>
        </p:grpSpPr>
        <p:pic>
          <p:nvPicPr>
            <p:cNvPr id="13" name="Graphic 12">
              <a:extLst>
                <a:ext uri="{FF2B5EF4-FFF2-40B4-BE49-F238E27FC236}">
                  <a16:creationId xmlns:a16="http://schemas.microsoft.com/office/drawing/2014/main" id="{1E010900-2E2A-4E1C-AE1E-D9FC0ED6FBC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flipV="1">
              <a:off x="5981700" y="0"/>
              <a:ext cx="6210300" cy="6858000"/>
            </a:xfrm>
            <a:prstGeom prst="rect">
              <a:avLst/>
            </a:prstGeom>
          </p:spPr>
        </p:pic>
        <p:grpSp>
          <p:nvGrpSpPr>
            <p:cNvPr id="10" name="Group 9">
              <a:extLst>
                <a:ext uri="{FF2B5EF4-FFF2-40B4-BE49-F238E27FC236}">
                  <a16:creationId xmlns:a16="http://schemas.microsoft.com/office/drawing/2014/main" id="{F6564B5D-A8E3-417C-B069-A864DB01FA1F}"/>
                </a:ext>
              </a:extLst>
            </p:cNvPr>
            <p:cNvGrpSpPr/>
            <p:nvPr userDrawn="1"/>
          </p:nvGrpSpPr>
          <p:grpSpPr>
            <a:xfrm>
              <a:off x="11405293" y="5979373"/>
              <a:ext cx="1274472" cy="851703"/>
              <a:chOff x="11405293" y="5979373"/>
              <a:chExt cx="1274472" cy="851703"/>
            </a:xfrm>
          </p:grpSpPr>
          <p:sp>
            <p:nvSpPr>
              <p:cNvPr id="11" name="Freeform: Shape 10">
                <a:extLst>
                  <a:ext uri="{FF2B5EF4-FFF2-40B4-BE49-F238E27FC236}">
                    <a16:creationId xmlns:a16="http://schemas.microsoft.com/office/drawing/2014/main" id="{5898DE2C-B504-404F-ADBB-3D6C7D497DA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F05CA48E-DA4C-4709-AE39-A21D3EBE096B}"/>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Freeform: Shape 6">
              <a:extLst>
                <a:ext uri="{FF2B5EF4-FFF2-40B4-BE49-F238E27FC236}">
                  <a16:creationId xmlns:a16="http://schemas.microsoft.com/office/drawing/2014/main" id="{D1D4A77C-E949-4CD8-95DA-E57E0880FF3B}"/>
                </a:ext>
              </a:extLst>
            </p:cNvPr>
            <p:cNvSpPr/>
            <p:nvPr/>
          </p:nvSpPr>
          <p:spPr>
            <a:xfrm flipH="1">
              <a:off x="6216734" y="0"/>
              <a:ext cx="5408000" cy="2698134"/>
            </a:xfrm>
            <a:custGeom>
              <a:avLst/>
              <a:gdLst>
                <a:gd name="connsiteX0" fmla="*/ 5865876 w 5854700"/>
                <a:gd name="connsiteY0" fmla="*/ 0 h 2921000"/>
                <a:gd name="connsiteX1" fmla="*/ 0 w 5854700"/>
                <a:gd name="connsiteY1" fmla="*/ 0 h 2921000"/>
                <a:gd name="connsiteX2" fmla="*/ 2932938 w 5854700"/>
                <a:gd name="connsiteY2" fmla="*/ 2932938 h 2921000"/>
              </a:gdLst>
              <a:ahLst/>
              <a:cxnLst>
                <a:cxn ang="0">
                  <a:pos x="connsiteX0" y="connsiteY0"/>
                </a:cxn>
                <a:cxn ang="0">
                  <a:pos x="connsiteX1" y="connsiteY1"/>
                </a:cxn>
                <a:cxn ang="0">
                  <a:pos x="connsiteX2" y="connsiteY2"/>
                </a:cxn>
              </a:cxnLst>
              <a:rect l="l" t="t" r="r" b="b"/>
              <a:pathLst>
                <a:path w="5854700" h="2921000">
                  <a:moveTo>
                    <a:pt x="5865876" y="0"/>
                  </a:moveTo>
                  <a:lnTo>
                    <a:pt x="0" y="0"/>
                  </a:lnTo>
                  <a:lnTo>
                    <a:pt x="2932938" y="2932938"/>
                  </a:lnTo>
                  <a:close/>
                </a:path>
              </a:pathLst>
            </a:custGeom>
            <a:solidFill>
              <a:schemeClr val="bg1"/>
            </a:solidFill>
            <a:ln w="12700" cap="flat">
              <a:noFill/>
              <a:prstDash val="solid"/>
              <a:miter/>
            </a:ln>
            <a:effectLst>
              <a:outerShdw blurRad="50800" dist="38100" dir="5400000" algn="t" rotWithShape="0">
                <a:prstClr val="black">
                  <a:alpha val="20000"/>
                </a:prstClr>
              </a:outerShdw>
            </a:effectLst>
          </p:spPr>
          <p:txBody>
            <a:bodyPr rtlCol="0" anchor="ctr"/>
            <a:lstStyle/>
            <a:p>
              <a:endParaRPr lang="en-US"/>
            </a:p>
          </p:txBody>
        </p:sp>
        <p:sp>
          <p:nvSpPr>
            <p:cNvPr id="14" name="Freeform: Shape 13">
              <a:extLst>
                <a:ext uri="{FF2B5EF4-FFF2-40B4-BE49-F238E27FC236}">
                  <a16:creationId xmlns:a16="http://schemas.microsoft.com/office/drawing/2014/main" id="{4664FABA-999E-4344-ACD0-3A27759584A7}"/>
                </a:ext>
              </a:extLst>
            </p:cNvPr>
            <p:cNvSpPr/>
            <p:nvPr/>
          </p:nvSpPr>
          <p:spPr>
            <a:xfrm flipH="1">
              <a:off x="6216734" y="4150341"/>
              <a:ext cx="5408000" cy="2698134"/>
            </a:xfrm>
            <a:custGeom>
              <a:avLst/>
              <a:gdLst>
                <a:gd name="connsiteX0" fmla="*/ 0 w 5854700"/>
                <a:gd name="connsiteY0" fmla="*/ 2932938 h 2921000"/>
                <a:gd name="connsiteX1" fmla="*/ 5865876 w 5854700"/>
                <a:gd name="connsiteY1" fmla="*/ 2932938 h 2921000"/>
                <a:gd name="connsiteX2" fmla="*/ 2932938 w 5854700"/>
                <a:gd name="connsiteY2" fmla="*/ 0 h 2921000"/>
              </a:gdLst>
              <a:ahLst/>
              <a:cxnLst>
                <a:cxn ang="0">
                  <a:pos x="connsiteX0" y="connsiteY0"/>
                </a:cxn>
                <a:cxn ang="0">
                  <a:pos x="connsiteX1" y="connsiteY1"/>
                </a:cxn>
                <a:cxn ang="0">
                  <a:pos x="connsiteX2" y="connsiteY2"/>
                </a:cxn>
              </a:cxnLst>
              <a:rect l="l" t="t" r="r" b="b"/>
              <a:pathLst>
                <a:path w="5854700" h="2921000">
                  <a:moveTo>
                    <a:pt x="0" y="2932938"/>
                  </a:moveTo>
                  <a:lnTo>
                    <a:pt x="5865876" y="2932938"/>
                  </a:lnTo>
                  <a:lnTo>
                    <a:pt x="2932938" y="0"/>
                  </a:lnTo>
                  <a:close/>
                </a:path>
              </a:pathLst>
            </a:custGeom>
            <a:solidFill>
              <a:schemeClr val="bg1"/>
            </a:solidFill>
            <a:ln w="12700" cap="flat">
              <a:noFill/>
              <a:prstDash val="solid"/>
              <a:miter/>
            </a:ln>
            <a:effectLst>
              <a:outerShdw blurRad="50800" dist="38100" dir="16200000" rotWithShape="0">
                <a:prstClr val="black">
                  <a:alpha val="20000"/>
                </a:prstClr>
              </a:outerShdw>
            </a:effectLst>
          </p:spPr>
          <p:txBody>
            <a:bodyPr rtlCol="0" anchor="ctr"/>
            <a:lstStyle/>
            <a:p>
              <a:endParaRPr lang="en-US"/>
            </a:p>
          </p:txBody>
        </p:sp>
        <p:sp>
          <p:nvSpPr>
            <p:cNvPr id="15" name="Freeform: Shape 14">
              <a:extLst>
                <a:ext uri="{FF2B5EF4-FFF2-40B4-BE49-F238E27FC236}">
                  <a16:creationId xmlns:a16="http://schemas.microsoft.com/office/drawing/2014/main" id="{D4E59E20-FFBA-4E09-9F1A-EAEFEDF2B97B}"/>
                </a:ext>
              </a:extLst>
            </p:cNvPr>
            <p:cNvSpPr/>
            <p:nvPr/>
          </p:nvSpPr>
          <p:spPr>
            <a:xfrm flipH="1">
              <a:off x="9845796" y="782005"/>
              <a:ext cx="2346204" cy="5290688"/>
            </a:xfrm>
            <a:custGeom>
              <a:avLst/>
              <a:gdLst>
                <a:gd name="connsiteX0" fmla="*/ 2316099 w 2540000"/>
                <a:gd name="connsiteY0" fmla="*/ 2315972 h 5727700"/>
                <a:gd name="connsiteX1" fmla="*/ 0 w 2540000"/>
                <a:gd name="connsiteY1" fmla="*/ 0 h 5727700"/>
                <a:gd name="connsiteX2" fmla="*/ 0 w 2540000"/>
                <a:gd name="connsiteY2" fmla="*/ 5732526 h 5727700"/>
                <a:gd name="connsiteX3" fmla="*/ 2316099 w 2540000"/>
                <a:gd name="connsiteY3" fmla="*/ 3416427 h 5727700"/>
                <a:gd name="connsiteX4" fmla="*/ 2316099 w 2540000"/>
                <a:gd name="connsiteY4" fmla="*/ 2315972 h 572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0000" h="5727700">
                  <a:moveTo>
                    <a:pt x="2316099" y="2315972"/>
                  </a:moveTo>
                  <a:lnTo>
                    <a:pt x="0" y="0"/>
                  </a:lnTo>
                  <a:lnTo>
                    <a:pt x="0" y="5732526"/>
                  </a:lnTo>
                  <a:lnTo>
                    <a:pt x="2316099" y="3416427"/>
                  </a:lnTo>
                  <a:cubicBezTo>
                    <a:pt x="2619883" y="3112643"/>
                    <a:pt x="2619883" y="2619883"/>
                    <a:pt x="2316099" y="2315972"/>
                  </a:cubicBezTo>
                  <a:close/>
                </a:path>
              </a:pathLst>
            </a:custGeom>
            <a:solidFill>
              <a:schemeClr val="bg1"/>
            </a:solidFill>
            <a:ln w="12700" cap="flat">
              <a:noFill/>
              <a:prstDash val="solid"/>
              <a:miter/>
            </a:ln>
            <a:effectLst>
              <a:outerShdw blurRad="50800" dist="38100" dir="10800000" algn="r" rotWithShape="0">
                <a:prstClr val="black">
                  <a:alpha val="10000"/>
                </a:prstClr>
              </a:outerShdw>
            </a:effectLst>
          </p:spPr>
          <p:txBody>
            <a:bodyPr rtlCol="0" anchor="ctr"/>
            <a:lstStyle/>
            <a:p>
              <a:endParaRPr lang="en-US"/>
            </a:p>
          </p:txBody>
        </p:sp>
      </p:grpSp>
      <p:pic>
        <p:nvPicPr>
          <p:cNvPr id="17" name="WFGPS Logo">
            <a:extLst>
              <a:ext uri="{FF2B5EF4-FFF2-40B4-BE49-F238E27FC236}">
                <a16:creationId xmlns:a16="http://schemas.microsoft.com/office/drawing/2014/main" id="{9D976868-9CAA-41E5-AF3B-88CCB6DC8D81}"/>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8226213" y="6284572"/>
            <a:ext cx="1389041" cy="471509"/>
          </a:xfrm>
          <a:prstGeom prst="rect">
            <a:avLst/>
          </a:prstGeom>
        </p:spPr>
      </p:pic>
      <p:sp>
        <p:nvSpPr>
          <p:cNvPr id="6" name="Slide Number">
            <a:extLst>
              <a:ext uri="{FF2B5EF4-FFF2-40B4-BE49-F238E27FC236}">
                <a16:creationId xmlns:a16="http://schemas.microsoft.com/office/drawing/2014/main" id="{7F202FB4-F169-4452-A4B3-A923F1681FBF}"/>
              </a:ext>
            </a:extLst>
          </p:cNvPr>
          <p:cNvSpPr>
            <a:spLocks noGrp="1"/>
          </p:cNvSpPr>
          <p:nvPr>
            <p:ph type="sldNum" sz="quarter" idx="12"/>
          </p:nvPr>
        </p:nvSpPr>
        <p:spPr/>
        <p:txBody>
          <a:bodyPr/>
          <a:lstStyle>
            <a:lvl1pPr>
              <a:defRPr>
                <a:solidFill>
                  <a:schemeClr val="accent1"/>
                </a:solidFill>
              </a:defRPr>
            </a:lvl1pPr>
          </a:lstStyle>
          <a:p>
            <a:fld id="{158B7785-F6D6-45F8-833E-07BD84680091}" type="slidenum">
              <a:rPr lang="en-US" smtClean="0"/>
              <a:pPr/>
              <a:t>‹#›</a:t>
            </a:fld>
            <a:endParaRPr lang="en-US" dirty="0"/>
          </a:p>
        </p:txBody>
      </p:sp>
      <p:sp>
        <p:nvSpPr>
          <p:cNvPr id="2" name="Section Title">
            <a:extLst>
              <a:ext uri="{FF2B5EF4-FFF2-40B4-BE49-F238E27FC236}">
                <a16:creationId xmlns:a16="http://schemas.microsoft.com/office/drawing/2014/main" id="{72E288C2-30BA-4AB0-9C9B-92B7CF759799}"/>
              </a:ext>
            </a:extLst>
          </p:cNvPr>
          <p:cNvSpPr>
            <a:spLocks noGrp="1"/>
          </p:cNvSpPr>
          <p:nvPr>
            <p:ph type="title" hasCustomPrompt="1"/>
          </p:nvPr>
        </p:nvSpPr>
        <p:spPr>
          <a:xfrm>
            <a:off x="800101" y="1405870"/>
            <a:ext cx="6553200" cy="2357891"/>
          </a:xfrm>
        </p:spPr>
        <p:txBody>
          <a:bodyPr lIns="91440" anchor="b">
            <a:normAutofit/>
          </a:bodyPr>
          <a:lstStyle>
            <a:lvl1pPr>
              <a:defRPr sz="4400" b="1">
                <a:solidFill>
                  <a:schemeClr val="accent1"/>
                </a:solidFill>
                <a:latin typeface="+mn-lt"/>
              </a:defRPr>
            </a:lvl1pPr>
          </a:lstStyle>
          <a:p>
            <a:r>
              <a:rPr lang="en-US" dirty="0"/>
              <a:t>Add section title here.</a:t>
            </a:r>
          </a:p>
        </p:txBody>
      </p:sp>
      <p:sp>
        <p:nvSpPr>
          <p:cNvPr id="3" name="Section Subtitle">
            <a:extLst>
              <a:ext uri="{FF2B5EF4-FFF2-40B4-BE49-F238E27FC236}">
                <a16:creationId xmlns:a16="http://schemas.microsoft.com/office/drawing/2014/main" id="{B3C775B5-BBF5-4684-873B-88ACF9DA3EF8}"/>
              </a:ext>
            </a:extLst>
          </p:cNvPr>
          <p:cNvSpPr>
            <a:spLocks noGrp="1"/>
          </p:cNvSpPr>
          <p:nvPr>
            <p:ph type="body" idx="1" hasCustomPrompt="1"/>
          </p:nvPr>
        </p:nvSpPr>
        <p:spPr>
          <a:xfrm>
            <a:off x="800100" y="4269493"/>
            <a:ext cx="6553200" cy="1154793"/>
          </a:xfrm>
        </p:spPr>
        <p:txBody>
          <a:bodyPr>
            <a:normAutofit/>
          </a:bodyPr>
          <a:lstStyle>
            <a:lvl1pPr marL="0" indent="0" algn="l">
              <a:buNone/>
              <a:defRPr sz="2800">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This is a section subtitle if needed.  Otherwise, delete this block.</a:t>
            </a:r>
          </a:p>
        </p:txBody>
      </p:sp>
      <p:sp>
        <p:nvSpPr>
          <p:cNvPr id="5" name="Footer Placeholder">
            <a:extLst>
              <a:ext uri="{FF2B5EF4-FFF2-40B4-BE49-F238E27FC236}">
                <a16:creationId xmlns:a16="http://schemas.microsoft.com/office/drawing/2014/main" id="{E3DA2094-8407-4565-9749-E84DB7A2871B}"/>
              </a:ext>
            </a:extLst>
          </p:cNvPr>
          <p:cNvSpPr>
            <a:spLocks noGrp="1"/>
          </p:cNvSpPr>
          <p:nvPr>
            <p:ph type="ftr" sz="quarter" idx="11"/>
          </p:nvPr>
        </p:nvSpPr>
        <p:spPr>
          <a:xfrm>
            <a:off x="800100" y="6356350"/>
            <a:ext cx="5162552" cy="365125"/>
          </a:xfrm>
        </p:spPr>
        <p:txBody>
          <a:bodyPr/>
          <a:lstStyle>
            <a:lvl1pPr algn="l">
              <a:defRPr sz="1400">
                <a:solidFill>
                  <a:schemeClr val="accent3">
                    <a:lumMod val="90000"/>
                    <a:lumOff val="10000"/>
                  </a:schemeClr>
                </a:solidFill>
              </a:defRPr>
            </a:lvl1pPr>
          </a:lstStyle>
          <a:p>
            <a:endParaRPr lang="en-US" dirty="0"/>
          </a:p>
        </p:txBody>
      </p:sp>
    </p:spTree>
    <p:extLst>
      <p:ext uri="{BB962C8B-B14F-4D97-AF65-F5344CB8AC3E}">
        <p14:creationId xmlns:p14="http://schemas.microsoft.com/office/powerpoint/2010/main" val="17840291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resenters / Moderators (3)">
    <p:spTree>
      <p:nvGrpSpPr>
        <p:cNvPr id="1" name=""/>
        <p:cNvGrpSpPr/>
        <p:nvPr/>
      </p:nvGrpSpPr>
      <p:grpSpPr>
        <a:xfrm>
          <a:off x="0" y="0"/>
          <a:ext cx="0" cy="0"/>
          <a:chOff x="0" y="0"/>
          <a:chExt cx="0" cy="0"/>
        </a:xfrm>
      </p:grpSpPr>
      <p:pic>
        <p:nvPicPr>
          <p:cNvPr id="12" name="Microphone Icon">
            <a:extLst>
              <a:ext uri="{FF2B5EF4-FFF2-40B4-BE49-F238E27FC236}">
                <a16:creationId xmlns:a16="http://schemas.microsoft.com/office/drawing/2014/main" id="{D88163A2-AAB5-4363-AED9-D71E2DD96B63}"/>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10800"/>
            <a:ext cx="457200" cy="457200"/>
          </a:xfrm>
          <a:prstGeom prst="rect">
            <a:avLst/>
          </a:prstGeom>
        </p:spPr>
      </p:pic>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2" name="Title">
            <a:extLst>
              <a:ext uri="{FF2B5EF4-FFF2-40B4-BE49-F238E27FC236}">
                <a16:creationId xmlns:a16="http://schemas.microsoft.com/office/drawing/2014/main" id="{BCC9EA8F-2DFF-4F02-95B9-44E5CC5ED0EF}"/>
              </a:ext>
            </a:extLst>
          </p:cNvPr>
          <p:cNvSpPr>
            <a:spLocks noGrp="1"/>
          </p:cNvSpPr>
          <p:nvPr>
            <p:ph type="title" hasCustomPrompt="1"/>
          </p:nvPr>
        </p:nvSpPr>
        <p:spPr/>
        <p:txBody>
          <a:bodyPr>
            <a:normAutofit/>
          </a:bodyPr>
          <a:lstStyle>
            <a:lvl1pPr>
              <a:defRPr sz="3600"/>
            </a:lvl1pPr>
          </a:lstStyle>
          <a:p>
            <a:r>
              <a:rPr lang="en-US" dirty="0"/>
              <a:t>Enter title for Speakers / Moderators slide</a:t>
            </a:r>
          </a:p>
        </p:txBody>
      </p:sp>
      <p:sp>
        <p:nvSpPr>
          <p:cNvPr id="8" name="Person Photo 1">
            <a:extLst>
              <a:ext uri="{FF2B5EF4-FFF2-40B4-BE49-F238E27FC236}">
                <a16:creationId xmlns:a16="http://schemas.microsoft.com/office/drawing/2014/main" id="{2E6B6379-B56C-4E3B-A6C5-2378DDFC5CED}"/>
              </a:ext>
              <a:ext uri="{C183D7F6-B498-43B3-948B-1728B52AA6E4}">
                <adec:decorative xmlns:adec="http://schemas.microsoft.com/office/drawing/2017/decorative" val="1"/>
              </a:ext>
            </a:extLst>
          </p:cNvPr>
          <p:cNvSpPr>
            <a:spLocks noGrp="1"/>
          </p:cNvSpPr>
          <p:nvPr>
            <p:ph type="pic" sz="quarter" idx="13" hasCustomPrompt="1"/>
          </p:nvPr>
        </p:nvSpPr>
        <p:spPr>
          <a:xfrm>
            <a:off x="961748" y="127215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10" name="Person Info 1">
            <a:extLst>
              <a:ext uri="{FF2B5EF4-FFF2-40B4-BE49-F238E27FC236}">
                <a16:creationId xmlns:a16="http://schemas.microsoft.com/office/drawing/2014/main" id="{7AB118E0-BCC7-45C2-8F9E-6934FC665C9E}"/>
              </a:ext>
            </a:extLst>
          </p:cNvPr>
          <p:cNvSpPr>
            <a:spLocks noGrp="1"/>
          </p:cNvSpPr>
          <p:nvPr>
            <p:ph sz="half" idx="15" hasCustomPrompt="1"/>
          </p:nvPr>
        </p:nvSpPr>
        <p:spPr>
          <a:xfrm>
            <a:off x="423268" y="3874554"/>
            <a:ext cx="3566160" cy="2201789"/>
          </a:xfrm>
        </p:spPr>
        <p:txBody>
          <a:bodyPr>
            <a:noAutofit/>
          </a:bodyPr>
          <a:lstStyle>
            <a:lvl1pPr>
              <a:defRPr sz="2400"/>
            </a:lvl1pPr>
            <a:lvl2pPr>
              <a:defRPr sz="2000"/>
            </a:lvl2pPr>
            <a:lvl3pPr>
              <a:defRPr sz="2000"/>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9" name="Person Photo 2">
            <a:extLst>
              <a:ext uri="{FF2B5EF4-FFF2-40B4-BE49-F238E27FC236}">
                <a16:creationId xmlns:a16="http://schemas.microsoft.com/office/drawing/2014/main" id="{844C8C0B-137B-4F7E-A91A-3A9FB71E114D}"/>
              </a:ext>
              <a:ext uri="{C183D7F6-B498-43B3-948B-1728B52AA6E4}">
                <adec:decorative xmlns:adec="http://schemas.microsoft.com/office/drawing/2017/decorative" val="1"/>
              </a:ext>
            </a:extLst>
          </p:cNvPr>
          <p:cNvSpPr>
            <a:spLocks noGrp="1"/>
          </p:cNvSpPr>
          <p:nvPr>
            <p:ph type="pic" sz="quarter" idx="14" hasCustomPrompt="1"/>
          </p:nvPr>
        </p:nvSpPr>
        <p:spPr>
          <a:xfrm>
            <a:off x="4985834" y="127215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3" name="Person Info 2">
            <a:extLst>
              <a:ext uri="{FF2B5EF4-FFF2-40B4-BE49-F238E27FC236}">
                <a16:creationId xmlns:a16="http://schemas.microsoft.com/office/drawing/2014/main" id="{2BE8F200-D8FA-4BA3-841A-0AA90D44A055}"/>
              </a:ext>
            </a:extLst>
          </p:cNvPr>
          <p:cNvSpPr>
            <a:spLocks noGrp="1"/>
          </p:cNvSpPr>
          <p:nvPr>
            <p:ph sz="half" idx="1" hasCustomPrompt="1"/>
          </p:nvPr>
        </p:nvSpPr>
        <p:spPr>
          <a:xfrm>
            <a:off x="4447354" y="3874554"/>
            <a:ext cx="3566160" cy="2201789"/>
          </a:xfrm>
        </p:spPr>
        <p:txBody>
          <a:bodyPr>
            <a:noAutofit/>
          </a:bodyPr>
          <a:lstStyle>
            <a:lvl1pPr>
              <a:defRPr sz="2400"/>
            </a:lvl1pPr>
            <a:lvl2pPr>
              <a:defRPr sz="2000"/>
            </a:lvl2pPr>
            <a:lvl3pPr>
              <a:defRPr sz="2000"/>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11" name="Person Photo 3">
            <a:extLst>
              <a:ext uri="{FF2B5EF4-FFF2-40B4-BE49-F238E27FC236}">
                <a16:creationId xmlns:a16="http://schemas.microsoft.com/office/drawing/2014/main" id="{53A828BF-2A5D-41FD-B227-FAAB818AC598}"/>
              </a:ext>
              <a:ext uri="{C183D7F6-B498-43B3-948B-1728B52AA6E4}">
                <adec:decorative xmlns:adec="http://schemas.microsoft.com/office/drawing/2017/decorative" val="1"/>
              </a:ext>
            </a:extLst>
          </p:cNvPr>
          <p:cNvSpPr>
            <a:spLocks noGrp="1"/>
          </p:cNvSpPr>
          <p:nvPr>
            <p:ph type="pic" sz="quarter" idx="16" hasCustomPrompt="1"/>
          </p:nvPr>
        </p:nvSpPr>
        <p:spPr>
          <a:xfrm>
            <a:off x="9009920" y="127215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4" name="Person Info 3">
            <a:extLst>
              <a:ext uri="{FF2B5EF4-FFF2-40B4-BE49-F238E27FC236}">
                <a16:creationId xmlns:a16="http://schemas.microsoft.com/office/drawing/2014/main" id="{134CD3E4-027C-4B7D-A65C-7DBA57E90025}"/>
              </a:ext>
            </a:extLst>
          </p:cNvPr>
          <p:cNvSpPr>
            <a:spLocks noGrp="1"/>
          </p:cNvSpPr>
          <p:nvPr>
            <p:ph sz="half" idx="2" hasCustomPrompt="1"/>
          </p:nvPr>
        </p:nvSpPr>
        <p:spPr>
          <a:xfrm>
            <a:off x="8471440" y="3874554"/>
            <a:ext cx="3566160" cy="2201789"/>
          </a:xfrm>
        </p:spPr>
        <p:txBody>
          <a:bodyPr>
            <a:noAutofit/>
          </a:bodyPr>
          <a:lstStyle>
            <a:lvl1pPr>
              <a:defRPr sz="2400"/>
            </a:lvl1pPr>
            <a:lvl2pPr>
              <a:defRPr sz="2000"/>
            </a:lvl2pPr>
            <a:lvl3pPr>
              <a:defRPr sz="2000"/>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022970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19" name="Envelope Icon">
            <a:extLst>
              <a:ext uri="{FF2B5EF4-FFF2-40B4-BE49-F238E27FC236}">
                <a16:creationId xmlns:a16="http://schemas.microsoft.com/office/drawing/2014/main" id="{2359C801-6FA3-4BD2-A600-321070D79C3D}"/>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4284" y="266368"/>
            <a:ext cx="400382" cy="400382"/>
          </a:xfrm>
          <a:prstGeom prst="rect">
            <a:avLst/>
          </a:prstGeom>
        </p:spPr>
      </p:pic>
      <p:grpSp>
        <p:nvGrpSpPr>
          <p:cNvPr id="18" name="Email Envelope Icon">
            <a:extLst>
              <a:ext uri="{FF2B5EF4-FFF2-40B4-BE49-F238E27FC236}">
                <a16:creationId xmlns:a16="http://schemas.microsoft.com/office/drawing/2014/main" id="{038B947E-84BB-4262-B5FD-668E7C02CD86}"/>
              </a:ext>
              <a:ext uri="{C183D7F6-B498-43B3-948B-1728B52AA6E4}">
                <adec:decorative xmlns:adec="http://schemas.microsoft.com/office/drawing/2017/decorative" val="1"/>
              </a:ext>
            </a:extLst>
          </p:cNvPr>
          <p:cNvGrpSpPr/>
          <p:nvPr userDrawn="1"/>
        </p:nvGrpSpPr>
        <p:grpSpPr>
          <a:xfrm>
            <a:off x="9415617" y="2376261"/>
            <a:ext cx="1914072" cy="2105479"/>
            <a:chOff x="9415617" y="2376261"/>
            <a:chExt cx="1914072" cy="2105479"/>
          </a:xfrm>
        </p:grpSpPr>
        <p:grpSp>
          <p:nvGrpSpPr>
            <p:cNvPr id="14" name="Group 13">
              <a:extLst>
                <a:ext uri="{FF2B5EF4-FFF2-40B4-BE49-F238E27FC236}">
                  <a16:creationId xmlns:a16="http://schemas.microsoft.com/office/drawing/2014/main" id="{44C3A8A9-9D35-4CBF-B48D-28E6D69B71E5}"/>
                </a:ext>
                <a:ext uri="{C183D7F6-B498-43B3-948B-1728B52AA6E4}">
                  <adec:decorative xmlns:adec="http://schemas.microsoft.com/office/drawing/2017/decorative" val="1"/>
                </a:ext>
              </a:extLst>
            </p:cNvPr>
            <p:cNvGrpSpPr/>
            <p:nvPr userDrawn="1"/>
          </p:nvGrpSpPr>
          <p:grpSpPr>
            <a:xfrm>
              <a:off x="9415617" y="2376261"/>
              <a:ext cx="1914072" cy="2105479"/>
              <a:chOff x="8746030" y="2376261"/>
              <a:chExt cx="1914072" cy="2105479"/>
            </a:xfrm>
          </p:grpSpPr>
          <p:sp>
            <p:nvSpPr>
              <p:cNvPr id="13" name="Rectangle 12">
                <a:extLst>
                  <a:ext uri="{FF2B5EF4-FFF2-40B4-BE49-F238E27FC236}">
                    <a16:creationId xmlns:a16="http://schemas.microsoft.com/office/drawing/2014/main" id="{3385D42F-F634-48D6-A4CA-C3299E3FC6F3}"/>
                  </a:ext>
                </a:extLst>
              </p:cNvPr>
              <p:cNvSpPr/>
              <p:nvPr userDrawn="1"/>
            </p:nvSpPr>
            <p:spPr>
              <a:xfrm>
                <a:off x="9163050" y="2676525"/>
                <a:ext cx="1123950" cy="1127760"/>
              </a:xfrm>
              <a:prstGeom prst="rect">
                <a:avLst/>
              </a:prstGeom>
              <a:gradFill flip="none" rotWithShape="1">
                <a:gsLst>
                  <a:gs pos="97619">
                    <a:schemeClr val="accent4">
                      <a:lumMod val="90000"/>
                    </a:schemeClr>
                  </a:gs>
                  <a:gs pos="3968">
                    <a:srgbClr val="F3F4F4"/>
                  </a:gs>
                  <a:gs pos="26000">
                    <a:schemeClr val="bg1"/>
                  </a:gs>
                  <a:gs pos="77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5A79651-71F3-44A8-A1A3-0EF6414C910A}"/>
                  </a:ext>
                </a:extLst>
              </p:cNvPr>
              <p:cNvSpPr/>
              <p:nvPr userDrawn="1"/>
            </p:nvSpPr>
            <p:spPr>
              <a:xfrm>
                <a:off x="8801100" y="3276600"/>
                <a:ext cx="1790700" cy="1127760"/>
              </a:xfrm>
              <a:custGeom>
                <a:avLst/>
                <a:gdLst>
                  <a:gd name="connsiteX0" fmla="*/ 0 w 1790700"/>
                  <a:gd name="connsiteY0" fmla="*/ 0 h 1127760"/>
                  <a:gd name="connsiteX1" fmla="*/ 1790700 w 1790700"/>
                  <a:gd name="connsiteY1" fmla="*/ 0 h 1127760"/>
                  <a:gd name="connsiteX2" fmla="*/ 1790700 w 1790700"/>
                  <a:gd name="connsiteY2" fmla="*/ 1127760 h 1127760"/>
                  <a:gd name="connsiteX3" fmla="*/ 0 w 1790700"/>
                  <a:gd name="connsiteY3" fmla="*/ 1127760 h 1127760"/>
                  <a:gd name="connsiteX4" fmla="*/ 0 w 1790700"/>
                  <a:gd name="connsiteY4" fmla="*/ 0 h 1127760"/>
                  <a:gd name="connsiteX0" fmla="*/ 0 w 1790700"/>
                  <a:gd name="connsiteY0" fmla="*/ 7144 h 1134904"/>
                  <a:gd name="connsiteX1" fmla="*/ 1316831 w 1790700"/>
                  <a:gd name="connsiteY1" fmla="*/ 0 h 1134904"/>
                  <a:gd name="connsiteX2" fmla="*/ 1790700 w 1790700"/>
                  <a:gd name="connsiteY2" fmla="*/ 7144 h 1134904"/>
                  <a:gd name="connsiteX3" fmla="*/ 1790700 w 1790700"/>
                  <a:gd name="connsiteY3" fmla="*/ 1134904 h 1134904"/>
                  <a:gd name="connsiteX4" fmla="*/ 0 w 1790700"/>
                  <a:gd name="connsiteY4" fmla="*/ 1134904 h 1134904"/>
                  <a:gd name="connsiteX5" fmla="*/ 0 w 1790700"/>
                  <a:gd name="connsiteY5" fmla="*/ 7144 h 1134904"/>
                  <a:gd name="connsiteX0" fmla="*/ 0 w 1790700"/>
                  <a:gd name="connsiteY0" fmla="*/ 7144 h 1134904"/>
                  <a:gd name="connsiteX1" fmla="*/ 497681 w 1790700"/>
                  <a:gd name="connsiteY1" fmla="*/ 4763 h 1134904"/>
                  <a:gd name="connsiteX2" fmla="*/ 1316831 w 1790700"/>
                  <a:gd name="connsiteY2" fmla="*/ 0 h 1134904"/>
                  <a:gd name="connsiteX3" fmla="*/ 1790700 w 1790700"/>
                  <a:gd name="connsiteY3" fmla="*/ 7144 h 1134904"/>
                  <a:gd name="connsiteX4" fmla="*/ 1790700 w 1790700"/>
                  <a:gd name="connsiteY4" fmla="*/ 1134904 h 1134904"/>
                  <a:gd name="connsiteX5" fmla="*/ 0 w 1790700"/>
                  <a:gd name="connsiteY5" fmla="*/ 1134904 h 1134904"/>
                  <a:gd name="connsiteX6" fmla="*/ 0 w 1790700"/>
                  <a:gd name="connsiteY6" fmla="*/ 7144 h 1134904"/>
                  <a:gd name="connsiteX0" fmla="*/ 0 w 1790700"/>
                  <a:gd name="connsiteY0" fmla="*/ 7144 h 1134904"/>
                  <a:gd name="connsiteX1" fmla="*/ 628650 w 1790700"/>
                  <a:gd name="connsiteY1" fmla="*/ 542926 h 1134904"/>
                  <a:gd name="connsiteX2" fmla="*/ 1316831 w 1790700"/>
                  <a:gd name="connsiteY2" fmla="*/ 0 h 1134904"/>
                  <a:gd name="connsiteX3" fmla="*/ 1790700 w 1790700"/>
                  <a:gd name="connsiteY3" fmla="*/ 7144 h 1134904"/>
                  <a:gd name="connsiteX4" fmla="*/ 1790700 w 1790700"/>
                  <a:gd name="connsiteY4" fmla="*/ 1134904 h 1134904"/>
                  <a:gd name="connsiteX5" fmla="*/ 0 w 1790700"/>
                  <a:gd name="connsiteY5" fmla="*/ 1134904 h 1134904"/>
                  <a:gd name="connsiteX6" fmla="*/ 0 w 1790700"/>
                  <a:gd name="connsiteY6" fmla="*/ 7144 h 1134904"/>
                  <a:gd name="connsiteX0" fmla="*/ 0 w 1790700"/>
                  <a:gd name="connsiteY0" fmla="*/ 0 h 1127760"/>
                  <a:gd name="connsiteX1" fmla="*/ 628650 w 1790700"/>
                  <a:gd name="connsiteY1" fmla="*/ 535782 h 1127760"/>
                  <a:gd name="connsiteX2" fmla="*/ 1188244 w 1790700"/>
                  <a:gd name="connsiteY2" fmla="*/ 528638 h 1127760"/>
                  <a:gd name="connsiteX3" fmla="*/ 1790700 w 1790700"/>
                  <a:gd name="connsiteY3" fmla="*/ 0 h 1127760"/>
                  <a:gd name="connsiteX4" fmla="*/ 1790700 w 1790700"/>
                  <a:gd name="connsiteY4" fmla="*/ 1127760 h 1127760"/>
                  <a:gd name="connsiteX5" fmla="*/ 0 w 1790700"/>
                  <a:gd name="connsiteY5" fmla="*/ 1127760 h 1127760"/>
                  <a:gd name="connsiteX6" fmla="*/ 0 w 1790700"/>
                  <a:gd name="connsiteY6" fmla="*/ 0 h 1127760"/>
                  <a:gd name="connsiteX0" fmla="*/ 0 w 1790700"/>
                  <a:gd name="connsiteY0" fmla="*/ 0 h 1127760"/>
                  <a:gd name="connsiteX1" fmla="*/ 628650 w 1790700"/>
                  <a:gd name="connsiteY1" fmla="*/ 535782 h 1127760"/>
                  <a:gd name="connsiteX2" fmla="*/ 1188244 w 1790700"/>
                  <a:gd name="connsiteY2" fmla="*/ 528638 h 1127760"/>
                  <a:gd name="connsiteX3" fmla="*/ 1790700 w 1790700"/>
                  <a:gd name="connsiteY3" fmla="*/ 0 h 1127760"/>
                  <a:gd name="connsiteX4" fmla="*/ 1790700 w 1790700"/>
                  <a:gd name="connsiteY4" fmla="*/ 1127760 h 1127760"/>
                  <a:gd name="connsiteX5" fmla="*/ 0 w 1790700"/>
                  <a:gd name="connsiteY5" fmla="*/ 1127760 h 1127760"/>
                  <a:gd name="connsiteX6" fmla="*/ 0 w 1790700"/>
                  <a:gd name="connsiteY6" fmla="*/ 0 h 1127760"/>
                  <a:gd name="connsiteX0" fmla="*/ 0 w 1790700"/>
                  <a:gd name="connsiteY0" fmla="*/ 0 h 1127760"/>
                  <a:gd name="connsiteX1" fmla="*/ 628650 w 1790700"/>
                  <a:gd name="connsiteY1" fmla="*/ 535782 h 1127760"/>
                  <a:gd name="connsiteX2" fmla="*/ 1188244 w 1790700"/>
                  <a:gd name="connsiteY2" fmla="*/ 528638 h 1127760"/>
                  <a:gd name="connsiteX3" fmla="*/ 1790700 w 1790700"/>
                  <a:gd name="connsiteY3" fmla="*/ 0 h 1127760"/>
                  <a:gd name="connsiteX4" fmla="*/ 1790700 w 1790700"/>
                  <a:gd name="connsiteY4" fmla="*/ 1127760 h 1127760"/>
                  <a:gd name="connsiteX5" fmla="*/ 0 w 1790700"/>
                  <a:gd name="connsiteY5" fmla="*/ 1127760 h 1127760"/>
                  <a:gd name="connsiteX6" fmla="*/ 0 w 1790700"/>
                  <a:gd name="connsiteY6" fmla="*/ 0 h 11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0700" h="1127760">
                    <a:moveTo>
                      <a:pt x="0" y="0"/>
                    </a:moveTo>
                    <a:lnTo>
                      <a:pt x="628650" y="535782"/>
                    </a:lnTo>
                    <a:cubicBezTo>
                      <a:pt x="731837" y="447676"/>
                      <a:pt x="937419" y="361950"/>
                      <a:pt x="1188244" y="528638"/>
                    </a:cubicBezTo>
                    <a:lnTo>
                      <a:pt x="1790700" y="0"/>
                    </a:lnTo>
                    <a:lnTo>
                      <a:pt x="1790700" y="1127760"/>
                    </a:lnTo>
                    <a:lnTo>
                      <a:pt x="0" y="1127760"/>
                    </a:lnTo>
                    <a:lnTo>
                      <a:pt x="0" y="0"/>
                    </a:lnTo>
                    <a:close/>
                  </a:path>
                </a:pathLst>
              </a:custGeom>
              <a:gradFill flip="none" rotWithShape="1">
                <a:gsLst>
                  <a:gs pos="0">
                    <a:schemeClr val="bg1"/>
                  </a:gs>
                  <a:gs pos="83000">
                    <a:srgbClr val="F3F4F4"/>
                  </a:gs>
                  <a:gs pos="100000">
                    <a:schemeClr val="accent4">
                      <a:lumMod val="30000"/>
                      <a:lumOff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978684A7-3494-4151-98DE-DB26EB114126}"/>
                  </a:ext>
                </a:extLst>
              </p:cNvPr>
              <p:cNvSpPr/>
              <p:nvPr/>
            </p:nvSpPr>
            <p:spPr>
              <a:xfrm>
                <a:off x="8746030" y="2376261"/>
                <a:ext cx="1914072" cy="2105479"/>
              </a:xfrm>
              <a:custGeom>
                <a:avLst/>
                <a:gdLst>
                  <a:gd name="connsiteX0" fmla="*/ 1770516 w 1914071"/>
                  <a:gd name="connsiteY0" fmla="*/ 1904501 h 2105478"/>
                  <a:gd name="connsiteX1" fmla="*/ 1291998 w 1914071"/>
                  <a:gd name="connsiteY1" fmla="*/ 1449909 h 2105478"/>
                  <a:gd name="connsiteX2" fmla="*/ 1770516 w 1914071"/>
                  <a:gd name="connsiteY2" fmla="*/ 995317 h 2105478"/>
                  <a:gd name="connsiteX3" fmla="*/ 1770516 w 1914071"/>
                  <a:gd name="connsiteY3" fmla="*/ 1904501 h 2105478"/>
                  <a:gd name="connsiteX4" fmla="*/ 220118 w 1914071"/>
                  <a:gd name="connsiteY4" fmla="*/ 1961924 h 2105478"/>
                  <a:gd name="connsiteX5" fmla="*/ 693851 w 1914071"/>
                  <a:gd name="connsiteY5" fmla="*/ 1514509 h 2105478"/>
                  <a:gd name="connsiteX6" fmla="*/ 727347 w 1914071"/>
                  <a:gd name="connsiteY6" fmla="*/ 1483406 h 2105478"/>
                  <a:gd name="connsiteX7" fmla="*/ 1189117 w 1914071"/>
                  <a:gd name="connsiteY7" fmla="*/ 1483406 h 2105478"/>
                  <a:gd name="connsiteX8" fmla="*/ 1222613 w 1914071"/>
                  <a:gd name="connsiteY8" fmla="*/ 1514509 h 2105478"/>
                  <a:gd name="connsiteX9" fmla="*/ 1693954 w 1914071"/>
                  <a:gd name="connsiteY9" fmla="*/ 1961924 h 2105478"/>
                  <a:gd name="connsiteX10" fmla="*/ 220118 w 1914071"/>
                  <a:gd name="connsiteY10" fmla="*/ 1961924 h 2105478"/>
                  <a:gd name="connsiteX11" fmla="*/ 143555 w 1914071"/>
                  <a:gd name="connsiteY11" fmla="*/ 992925 h 2105478"/>
                  <a:gd name="connsiteX12" fmla="*/ 622073 w 1914071"/>
                  <a:gd name="connsiteY12" fmla="*/ 1447517 h 2105478"/>
                  <a:gd name="connsiteX13" fmla="*/ 143555 w 1914071"/>
                  <a:gd name="connsiteY13" fmla="*/ 1902109 h 2105478"/>
                  <a:gd name="connsiteX14" fmla="*/ 143555 w 1914071"/>
                  <a:gd name="connsiteY14" fmla="*/ 992925 h 2105478"/>
                  <a:gd name="connsiteX15" fmla="*/ 478518 w 1914071"/>
                  <a:gd name="connsiteY15" fmla="*/ 382814 h 2105478"/>
                  <a:gd name="connsiteX16" fmla="*/ 1435554 w 1914071"/>
                  <a:gd name="connsiteY16" fmla="*/ 382814 h 2105478"/>
                  <a:gd name="connsiteX17" fmla="*/ 1435554 w 1914071"/>
                  <a:gd name="connsiteY17" fmla="*/ 1179547 h 2105478"/>
                  <a:gd name="connsiteX18" fmla="*/ 1220221 w 1914071"/>
                  <a:gd name="connsiteY18" fmla="*/ 1385309 h 2105478"/>
                  <a:gd name="connsiteX19" fmla="*/ 693851 w 1914071"/>
                  <a:gd name="connsiteY19" fmla="*/ 1385309 h 2105478"/>
                  <a:gd name="connsiteX20" fmla="*/ 478518 w 1914071"/>
                  <a:gd name="connsiteY20" fmla="*/ 1179547 h 2105478"/>
                  <a:gd name="connsiteX21" fmla="*/ 478518 w 1914071"/>
                  <a:gd name="connsiteY21" fmla="*/ 382814 h 2105478"/>
                  <a:gd name="connsiteX22" fmla="*/ 1579109 w 1914071"/>
                  <a:gd name="connsiteY22" fmla="*/ 447414 h 2105478"/>
                  <a:gd name="connsiteX23" fmla="*/ 1579109 w 1914071"/>
                  <a:gd name="connsiteY23" fmla="*/ 239259 h 2105478"/>
                  <a:gd name="connsiteX24" fmla="*/ 1244147 w 1914071"/>
                  <a:gd name="connsiteY24" fmla="*/ 239259 h 2105478"/>
                  <a:gd name="connsiteX25" fmla="*/ 957036 w 1914071"/>
                  <a:gd name="connsiteY25" fmla="*/ 0 h 2105478"/>
                  <a:gd name="connsiteX26" fmla="*/ 669925 w 1914071"/>
                  <a:gd name="connsiteY26" fmla="*/ 239259 h 2105478"/>
                  <a:gd name="connsiteX27" fmla="*/ 334963 w 1914071"/>
                  <a:gd name="connsiteY27" fmla="*/ 239259 h 2105478"/>
                  <a:gd name="connsiteX28" fmla="*/ 334963 w 1914071"/>
                  <a:gd name="connsiteY28" fmla="*/ 449807 h 2105478"/>
                  <a:gd name="connsiteX29" fmla="*/ 0 w 1914071"/>
                  <a:gd name="connsiteY29" fmla="*/ 768021 h 2105478"/>
                  <a:gd name="connsiteX30" fmla="*/ 0 w 1914071"/>
                  <a:gd name="connsiteY30" fmla="*/ 2105479 h 2105478"/>
                  <a:gd name="connsiteX31" fmla="*/ 1914072 w 1914071"/>
                  <a:gd name="connsiteY31" fmla="*/ 2105479 h 2105478"/>
                  <a:gd name="connsiteX32" fmla="*/ 1914072 w 1914071"/>
                  <a:gd name="connsiteY32" fmla="*/ 768021 h 2105478"/>
                  <a:gd name="connsiteX33" fmla="*/ 1579109 w 1914071"/>
                  <a:gd name="connsiteY33" fmla="*/ 447414 h 2105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14071" h="2105478">
                    <a:moveTo>
                      <a:pt x="1770516" y="1904501"/>
                    </a:moveTo>
                    <a:lnTo>
                      <a:pt x="1291998" y="1449909"/>
                    </a:lnTo>
                    <a:lnTo>
                      <a:pt x="1770516" y="995317"/>
                    </a:lnTo>
                    <a:lnTo>
                      <a:pt x="1770516" y="1904501"/>
                    </a:lnTo>
                    <a:close/>
                    <a:moveTo>
                      <a:pt x="220118" y="1961924"/>
                    </a:moveTo>
                    <a:lnTo>
                      <a:pt x="693851" y="1514509"/>
                    </a:lnTo>
                    <a:lnTo>
                      <a:pt x="727347" y="1483406"/>
                    </a:lnTo>
                    <a:cubicBezTo>
                      <a:pt x="856547" y="1361384"/>
                      <a:pt x="1059917" y="1361384"/>
                      <a:pt x="1189117" y="1483406"/>
                    </a:cubicBezTo>
                    <a:lnTo>
                      <a:pt x="1222613" y="1514509"/>
                    </a:lnTo>
                    <a:lnTo>
                      <a:pt x="1693954" y="1961924"/>
                    </a:lnTo>
                    <a:lnTo>
                      <a:pt x="220118" y="1961924"/>
                    </a:lnTo>
                    <a:close/>
                    <a:moveTo>
                      <a:pt x="143555" y="992925"/>
                    </a:moveTo>
                    <a:lnTo>
                      <a:pt x="622073" y="1447517"/>
                    </a:lnTo>
                    <a:lnTo>
                      <a:pt x="143555" y="1902109"/>
                    </a:lnTo>
                    <a:lnTo>
                      <a:pt x="143555" y="992925"/>
                    </a:lnTo>
                    <a:close/>
                    <a:moveTo>
                      <a:pt x="478518" y="382814"/>
                    </a:moveTo>
                    <a:lnTo>
                      <a:pt x="1435554" y="382814"/>
                    </a:lnTo>
                    <a:lnTo>
                      <a:pt x="1435554" y="1179547"/>
                    </a:lnTo>
                    <a:lnTo>
                      <a:pt x="1220221" y="1385309"/>
                    </a:lnTo>
                    <a:cubicBezTo>
                      <a:pt x="1064702" y="1265680"/>
                      <a:pt x="849369" y="1265680"/>
                      <a:pt x="693851" y="1385309"/>
                    </a:cubicBezTo>
                    <a:lnTo>
                      <a:pt x="478518" y="1179547"/>
                    </a:lnTo>
                    <a:lnTo>
                      <a:pt x="478518" y="382814"/>
                    </a:lnTo>
                    <a:close/>
                    <a:moveTo>
                      <a:pt x="1579109" y="447414"/>
                    </a:moveTo>
                    <a:lnTo>
                      <a:pt x="1579109" y="239259"/>
                    </a:lnTo>
                    <a:lnTo>
                      <a:pt x="1244147" y="239259"/>
                    </a:lnTo>
                    <a:lnTo>
                      <a:pt x="957036" y="0"/>
                    </a:lnTo>
                    <a:lnTo>
                      <a:pt x="669925" y="239259"/>
                    </a:lnTo>
                    <a:lnTo>
                      <a:pt x="334963" y="239259"/>
                    </a:lnTo>
                    <a:lnTo>
                      <a:pt x="334963" y="449807"/>
                    </a:lnTo>
                    <a:lnTo>
                      <a:pt x="0" y="768021"/>
                    </a:lnTo>
                    <a:lnTo>
                      <a:pt x="0" y="2105479"/>
                    </a:lnTo>
                    <a:lnTo>
                      <a:pt x="1914072" y="2105479"/>
                    </a:lnTo>
                    <a:lnTo>
                      <a:pt x="1914072" y="768021"/>
                    </a:lnTo>
                    <a:lnTo>
                      <a:pt x="1579109" y="447414"/>
                    </a:lnTo>
                    <a:close/>
                  </a:path>
                </a:pathLst>
              </a:cu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r="100000" b="100000"/>
                </a:path>
                <a:tileRect l="-100000" t="-100000"/>
              </a:gradFill>
              <a:ln w="23912"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D93B3FC-DDB7-49C5-B0E2-30332216E4A6}"/>
                  </a:ext>
                </a:extLst>
              </p:cNvPr>
              <p:cNvSpPr/>
              <p:nvPr/>
            </p:nvSpPr>
            <p:spPr>
              <a:xfrm>
                <a:off x="9394391" y="2897845"/>
                <a:ext cx="622073" cy="622073"/>
              </a:xfrm>
              <a:custGeom>
                <a:avLst/>
                <a:gdLst>
                  <a:gd name="connsiteX0" fmla="*/ 308675 w 622073"/>
                  <a:gd name="connsiteY0" fmla="*/ 394777 h 622073"/>
                  <a:gd name="connsiteX1" fmla="*/ 232112 w 622073"/>
                  <a:gd name="connsiteY1" fmla="*/ 318214 h 622073"/>
                  <a:gd name="connsiteX2" fmla="*/ 308675 w 622073"/>
                  <a:gd name="connsiteY2" fmla="*/ 241652 h 622073"/>
                  <a:gd name="connsiteX3" fmla="*/ 385237 w 622073"/>
                  <a:gd name="connsiteY3" fmla="*/ 318214 h 622073"/>
                  <a:gd name="connsiteX4" fmla="*/ 308675 w 622073"/>
                  <a:gd name="connsiteY4" fmla="*/ 394777 h 622073"/>
                  <a:gd name="connsiteX5" fmla="*/ 308675 w 622073"/>
                  <a:gd name="connsiteY5" fmla="*/ 626859 h 622073"/>
                  <a:gd name="connsiteX6" fmla="*/ 464193 w 622073"/>
                  <a:gd name="connsiteY6" fmla="*/ 588577 h 622073"/>
                  <a:gd name="connsiteX7" fmla="*/ 480941 w 622073"/>
                  <a:gd name="connsiteY7" fmla="*/ 533547 h 622073"/>
                  <a:gd name="connsiteX8" fmla="*/ 425912 w 622073"/>
                  <a:gd name="connsiteY8" fmla="*/ 516799 h 622073"/>
                  <a:gd name="connsiteX9" fmla="*/ 308675 w 622073"/>
                  <a:gd name="connsiteY9" fmla="*/ 545510 h 622073"/>
                  <a:gd name="connsiteX10" fmla="*/ 78986 w 622073"/>
                  <a:gd name="connsiteY10" fmla="*/ 313429 h 622073"/>
                  <a:gd name="connsiteX11" fmla="*/ 311067 w 622073"/>
                  <a:gd name="connsiteY11" fmla="*/ 81348 h 622073"/>
                  <a:gd name="connsiteX12" fmla="*/ 543148 w 622073"/>
                  <a:gd name="connsiteY12" fmla="*/ 313429 h 622073"/>
                  <a:gd name="connsiteX13" fmla="*/ 543148 w 622073"/>
                  <a:gd name="connsiteY13" fmla="*/ 389992 h 622073"/>
                  <a:gd name="connsiteX14" fmla="*/ 466585 w 622073"/>
                  <a:gd name="connsiteY14" fmla="*/ 313429 h 622073"/>
                  <a:gd name="connsiteX15" fmla="*/ 339778 w 622073"/>
                  <a:gd name="connsiteY15" fmla="*/ 157911 h 622073"/>
                  <a:gd name="connsiteX16" fmla="*/ 165119 w 622073"/>
                  <a:gd name="connsiteY16" fmla="*/ 253615 h 622073"/>
                  <a:gd name="connsiteX17" fmla="*/ 229719 w 622073"/>
                  <a:gd name="connsiteY17" fmla="*/ 442629 h 622073"/>
                  <a:gd name="connsiteX18" fmla="*/ 428304 w 622073"/>
                  <a:gd name="connsiteY18" fmla="*/ 411525 h 622073"/>
                  <a:gd name="connsiteX19" fmla="*/ 545541 w 622073"/>
                  <a:gd name="connsiteY19" fmla="*/ 464162 h 622073"/>
                  <a:gd name="connsiteX20" fmla="*/ 622104 w 622073"/>
                  <a:gd name="connsiteY20" fmla="*/ 387600 h 622073"/>
                  <a:gd name="connsiteX21" fmla="*/ 622104 w 622073"/>
                  <a:gd name="connsiteY21" fmla="*/ 311037 h 622073"/>
                  <a:gd name="connsiteX22" fmla="*/ 311067 w 622073"/>
                  <a:gd name="connsiteY22" fmla="*/ 0 h 622073"/>
                  <a:gd name="connsiteX23" fmla="*/ 30 w 622073"/>
                  <a:gd name="connsiteY23" fmla="*/ 311037 h 622073"/>
                  <a:gd name="connsiteX24" fmla="*/ 308675 w 622073"/>
                  <a:gd name="connsiteY24" fmla="*/ 626859 h 62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073" h="622073">
                    <a:moveTo>
                      <a:pt x="308675" y="394777"/>
                    </a:moveTo>
                    <a:cubicBezTo>
                      <a:pt x="265608" y="394777"/>
                      <a:pt x="232112" y="358888"/>
                      <a:pt x="232112" y="318214"/>
                    </a:cubicBezTo>
                    <a:cubicBezTo>
                      <a:pt x="232112" y="275148"/>
                      <a:pt x="268001" y="241652"/>
                      <a:pt x="308675" y="241652"/>
                    </a:cubicBezTo>
                    <a:cubicBezTo>
                      <a:pt x="351741" y="241652"/>
                      <a:pt x="385237" y="275148"/>
                      <a:pt x="385237" y="318214"/>
                    </a:cubicBezTo>
                    <a:cubicBezTo>
                      <a:pt x="385237" y="361281"/>
                      <a:pt x="351741" y="394777"/>
                      <a:pt x="308675" y="394777"/>
                    </a:cubicBezTo>
                    <a:close/>
                    <a:moveTo>
                      <a:pt x="308675" y="626859"/>
                    </a:moveTo>
                    <a:cubicBezTo>
                      <a:pt x="363704" y="626859"/>
                      <a:pt x="416341" y="612503"/>
                      <a:pt x="464193" y="588577"/>
                    </a:cubicBezTo>
                    <a:cubicBezTo>
                      <a:pt x="483334" y="576614"/>
                      <a:pt x="490511" y="552688"/>
                      <a:pt x="480941" y="533547"/>
                    </a:cubicBezTo>
                    <a:cubicBezTo>
                      <a:pt x="468978" y="514407"/>
                      <a:pt x="445052" y="507229"/>
                      <a:pt x="425912" y="516799"/>
                    </a:cubicBezTo>
                    <a:cubicBezTo>
                      <a:pt x="390023" y="535940"/>
                      <a:pt x="349349" y="545510"/>
                      <a:pt x="308675" y="545510"/>
                    </a:cubicBezTo>
                    <a:cubicBezTo>
                      <a:pt x="181867" y="545510"/>
                      <a:pt x="76593" y="440237"/>
                      <a:pt x="78986" y="313429"/>
                    </a:cubicBezTo>
                    <a:cubicBezTo>
                      <a:pt x="78986" y="186622"/>
                      <a:pt x="184260" y="81348"/>
                      <a:pt x="311067" y="81348"/>
                    </a:cubicBezTo>
                    <a:cubicBezTo>
                      <a:pt x="437874" y="81348"/>
                      <a:pt x="543148" y="184229"/>
                      <a:pt x="543148" y="313429"/>
                    </a:cubicBezTo>
                    <a:lnTo>
                      <a:pt x="543148" y="389992"/>
                    </a:lnTo>
                    <a:cubicBezTo>
                      <a:pt x="500082" y="389992"/>
                      <a:pt x="466585" y="356496"/>
                      <a:pt x="466585" y="313429"/>
                    </a:cubicBezTo>
                    <a:cubicBezTo>
                      <a:pt x="466585" y="236866"/>
                      <a:pt x="413949" y="172266"/>
                      <a:pt x="339778" y="157911"/>
                    </a:cubicBezTo>
                    <a:cubicBezTo>
                      <a:pt x="265608" y="143555"/>
                      <a:pt x="191438" y="184229"/>
                      <a:pt x="165119" y="253615"/>
                    </a:cubicBezTo>
                    <a:cubicBezTo>
                      <a:pt x="138801" y="323000"/>
                      <a:pt x="165119" y="404348"/>
                      <a:pt x="229719" y="442629"/>
                    </a:cubicBezTo>
                    <a:cubicBezTo>
                      <a:pt x="294319" y="480911"/>
                      <a:pt x="378060" y="468948"/>
                      <a:pt x="428304" y="411525"/>
                    </a:cubicBezTo>
                    <a:cubicBezTo>
                      <a:pt x="457015" y="445022"/>
                      <a:pt x="500082" y="464162"/>
                      <a:pt x="545541" y="464162"/>
                    </a:cubicBezTo>
                    <a:cubicBezTo>
                      <a:pt x="588608" y="464162"/>
                      <a:pt x="622104" y="430666"/>
                      <a:pt x="622104" y="387600"/>
                    </a:cubicBezTo>
                    <a:lnTo>
                      <a:pt x="622104" y="311037"/>
                    </a:lnTo>
                    <a:cubicBezTo>
                      <a:pt x="622104" y="138770"/>
                      <a:pt x="483334" y="0"/>
                      <a:pt x="311067" y="0"/>
                    </a:cubicBezTo>
                    <a:cubicBezTo>
                      <a:pt x="138801" y="0"/>
                      <a:pt x="30" y="138770"/>
                      <a:pt x="30" y="311037"/>
                    </a:cubicBezTo>
                    <a:cubicBezTo>
                      <a:pt x="-2362" y="485696"/>
                      <a:pt x="136408" y="624466"/>
                      <a:pt x="308675" y="626859"/>
                    </a:cubicBezTo>
                    <a:close/>
                  </a:path>
                </a:pathLst>
              </a:custGeom>
              <a:solidFill>
                <a:schemeClr val="accent5"/>
              </a:solidFill>
              <a:ln w="23912" cap="flat">
                <a:noFill/>
                <a:prstDash val="solid"/>
                <a:miter/>
              </a:ln>
            </p:spPr>
            <p:txBody>
              <a:bodyPr rtlCol="0" anchor="ctr"/>
              <a:lstStyle/>
              <a:p>
                <a:endParaRPr lang="en-US"/>
              </a:p>
            </p:txBody>
          </p:sp>
        </p:grpSp>
        <p:sp>
          <p:nvSpPr>
            <p:cNvPr id="15" name="Isosceles Triangle 14">
              <a:extLst>
                <a:ext uri="{FF2B5EF4-FFF2-40B4-BE49-F238E27FC236}">
                  <a16:creationId xmlns:a16="http://schemas.microsoft.com/office/drawing/2014/main" id="{9BAC5326-69BC-4DCF-B682-4778B80809E4}"/>
                </a:ext>
              </a:extLst>
            </p:cNvPr>
            <p:cNvSpPr/>
            <p:nvPr userDrawn="1"/>
          </p:nvSpPr>
          <p:spPr>
            <a:xfrm rot="16200000">
              <a:off x="9339776" y="2983647"/>
              <a:ext cx="547841" cy="286020"/>
            </a:xfrm>
            <a:prstGeom prst="triangle">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2B9EA639-1876-4B22-BA5A-57AB07E3C79D}"/>
                </a:ext>
              </a:extLst>
            </p:cNvPr>
            <p:cNvSpPr/>
            <p:nvPr userDrawn="1"/>
          </p:nvSpPr>
          <p:spPr>
            <a:xfrm rot="5400000" flipH="1">
              <a:off x="10853846" y="2983647"/>
              <a:ext cx="547841" cy="286020"/>
            </a:xfrm>
            <a:prstGeom prst="triangle">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E4599619-B65E-4720-902B-79FAB6069DDB}"/>
                </a:ext>
              </a:extLst>
            </p:cNvPr>
            <p:cNvSpPr/>
            <p:nvPr userDrawn="1"/>
          </p:nvSpPr>
          <p:spPr>
            <a:xfrm flipH="1">
              <a:off x="10124928" y="2418638"/>
              <a:ext cx="495446" cy="194840"/>
            </a:xfrm>
            <a:prstGeom prst="triangle">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for “Contact” slide</a:t>
            </a:r>
          </a:p>
        </p:txBody>
      </p:sp>
      <p:sp>
        <p:nvSpPr>
          <p:cNvPr id="3" name="Contact Content Placeholder">
            <a:extLst>
              <a:ext uri="{FF2B5EF4-FFF2-40B4-BE49-F238E27FC236}">
                <a16:creationId xmlns:a16="http://schemas.microsoft.com/office/drawing/2014/main" id="{17AAC5FF-8264-4C60-8AAC-1B83EE24201B}"/>
              </a:ext>
            </a:extLst>
          </p:cNvPr>
          <p:cNvSpPr>
            <a:spLocks noGrp="1"/>
          </p:cNvSpPr>
          <p:nvPr>
            <p:ph idx="1" hasCustomPrompt="1"/>
          </p:nvPr>
        </p:nvSpPr>
        <p:spPr>
          <a:xfrm>
            <a:off x="817734" y="1137446"/>
            <a:ext cx="7244177" cy="5039517"/>
          </a:xfrm>
        </p:spPr>
        <p:txBody>
          <a:bodyPr anchor="ctr">
            <a:normAutofit/>
          </a:bodyPr>
          <a:lstStyle>
            <a:lvl1pPr>
              <a:spcBef>
                <a:spcPts val="1200"/>
              </a:spcBef>
              <a:defRPr sz="2400"/>
            </a:lvl1pPr>
            <a:lvl2pPr>
              <a:spcBef>
                <a:spcPts val="200"/>
              </a:spcBef>
              <a:defRPr sz="2000"/>
            </a:lvl2pPr>
            <a:lvl3pPr>
              <a:spcBef>
                <a:spcPts val="0"/>
              </a:spcBef>
              <a:defRPr sz="2000"/>
            </a:lvl3pPr>
            <a:lvl4pPr>
              <a:spcBef>
                <a:spcPts val="400"/>
              </a:spcBef>
              <a:defRPr sz="1800"/>
            </a:lvl4pPr>
            <a:lvl5pPr>
              <a:defRPr sz="1800"/>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999491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F3F4F4"/>
        </a:solidFill>
        <a:effectLst/>
      </p:bgPr>
    </p:bg>
    <p:spTree>
      <p:nvGrpSpPr>
        <p:cNvPr id="1" name=""/>
        <p:cNvGrpSpPr/>
        <p:nvPr/>
      </p:nvGrpSpPr>
      <p:grpSpPr>
        <a:xfrm>
          <a:off x="0" y="0"/>
          <a:ext cx="0" cy="0"/>
          <a:chOff x="0" y="0"/>
          <a:chExt cx="0" cy="0"/>
        </a:xfrm>
      </p:grpSpPr>
      <p:pic>
        <p:nvPicPr>
          <p:cNvPr id="22" name="Left Side Embellishment">
            <a:extLst>
              <a:ext uri="{FF2B5EF4-FFF2-40B4-BE49-F238E27FC236}">
                <a16:creationId xmlns:a16="http://schemas.microsoft.com/office/drawing/2014/main" id="{53B45ABE-9C34-43C8-AC5A-5BAE3A5ECB0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6210300" cy="6858000"/>
          </a:xfrm>
          <a:prstGeom prst="rect">
            <a:avLst/>
          </a:prstGeom>
        </p:spPr>
      </p:pic>
      <p:sp>
        <p:nvSpPr>
          <p:cNvPr id="2" name="Presentation Title">
            <a:extLst>
              <a:ext uri="{FF2B5EF4-FFF2-40B4-BE49-F238E27FC236}">
                <a16:creationId xmlns:a16="http://schemas.microsoft.com/office/drawing/2014/main" id="{DAE136CE-2099-43E6-A78F-37528C2B1CF3}"/>
              </a:ext>
            </a:extLst>
          </p:cNvPr>
          <p:cNvSpPr>
            <a:spLocks noGrp="1"/>
          </p:cNvSpPr>
          <p:nvPr>
            <p:ph type="ctrTitle" hasCustomPrompt="1"/>
          </p:nvPr>
        </p:nvSpPr>
        <p:spPr>
          <a:xfrm>
            <a:off x="5494430" y="2313782"/>
            <a:ext cx="6217920" cy="2230436"/>
          </a:xfrm>
        </p:spPr>
        <p:txBody>
          <a:bodyPr lIns="91440" anchor="ctr">
            <a:normAutofit/>
          </a:bodyPr>
          <a:lstStyle>
            <a:lvl1pPr algn="l">
              <a:defRPr sz="4800" b="1">
                <a:solidFill>
                  <a:schemeClr val="accent2"/>
                </a:solidFill>
                <a:latin typeface="+mn-lt"/>
              </a:defRPr>
            </a:lvl1pPr>
          </a:lstStyle>
          <a:p>
            <a:r>
              <a:rPr lang="en-US" dirty="0"/>
              <a:t>Click to add Title</a:t>
            </a:r>
          </a:p>
        </p:txBody>
      </p:sp>
      <p:sp>
        <p:nvSpPr>
          <p:cNvPr id="3" name="Presentation Subtitle">
            <a:extLst>
              <a:ext uri="{FF2B5EF4-FFF2-40B4-BE49-F238E27FC236}">
                <a16:creationId xmlns:a16="http://schemas.microsoft.com/office/drawing/2014/main" id="{C25573A4-A9C4-47F0-9576-FF873A4291CD}"/>
              </a:ext>
            </a:extLst>
          </p:cNvPr>
          <p:cNvSpPr>
            <a:spLocks noGrp="1"/>
          </p:cNvSpPr>
          <p:nvPr>
            <p:ph type="subTitle" idx="1" hasCustomPrompt="1"/>
          </p:nvPr>
        </p:nvSpPr>
        <p:spPr>
          <a:xfrm>
            <a:off x="5494430" y="4673599"/>
            <a:ext cx="6217920" cy="1135061"/>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4" name="Event Date">
            <a:extLst>
              <a:ext uri="{FF2B5EF4-FFF2-40B4-BE49-F238E27FC236}">
                <a16:creationId xmlns:a16="http://schemas.microsoft.com/office/drawing/2014/main" id="{A87BC8D1-B522-491F-805B-FA6690AC2AF6}"/>
              </a:ext>
            </a:extLst>
          </p:cNvPr>
          <p:cNvSpPr>
            <a:spLocks noGrp="1"/>
          </p:cNvSpPr>
          <p:nvPr>
            <p:ph type="dt" sz="half" idx="10"/>
          </p:nvPr>
        </p:nvSpPr>
        <p:spPr>
          <a:xfrm>
            <a:off x="1908175" y="5833156"/>
            <a:ext cx="2743200" cy="365125"/>
          </a:xfrm>
          <a:prstGeom prst="rect">
            <a:avLst/>
          </a:prstGeom>
        </p:spPr>
        <p:txBody>
          <a:bodyPr/>
          <a:lstStyle>
            <a:lvl1pPr algn="ctr">
              <a:defRPr sz="2000">
                <a:solidFill>
                  <a:schemeClr val="bg1"/>
                </a:solidFill>
              </a:defRPr>
            </a:lvl1pPr>
          </a:lstStyle>
          <a:p>
            <a:r>
              <a:rPr lang="en-US" dirty="0"/>
              <a:t>Month XX, 20XX</a:t>
            </a:r>
          </a:p>
        </p:txBody>
      </p:sp>
      <p:grpSp>
        <p:nvGrpSpPr>
          <p:cNvPr id="28" name="DOL-ETA Branding">
            <a:extLst>
              <a:ext uri="{FF2B5EF4-FFF2-40B4-BE49-F238E27FC236}">
                <a16:creationId xmlns:a16="http://schemas.microsoft.com/office/drawing/2014/main" id="{725FB689-92DD-491D-8462-FE0AA953385E}"/>
              </a:ext>
            </a:extLst>
          </p:cNvPr>
          <p:cNvGrpSpPr/>
          <p:nvPr userDrawn="1"/>
        </p:nvGrpSpPr>
        <p:grpSpPr>
          <a:xfrm>
            <a:off x="1360737" y="123825"/>
            <a:ext cx="3899036" cy="755650"/>
            <a:chOff x="1595394" y="293690"/>
            <a:chExt cx="3899036" cy="755650"/>
          </a:xfrm>
        </p:grpSpPr>
        <p:pic>
          <p:nvPicPr>
            <p:cNvPr id="25" name="DOL Seal" descr="Official seal of the United States Department of Labor">
              <a:extLst>
                <a:ext uri="{FF2B5EF4-FFF2-40B4-BE49-F238E27FC236}">
                  <a16:creationId xmlns:a16="http://schemas.microsoft.com/office/drawing/2014/main" id="{64621789-AD2B-43C2-B634-7CA4258C100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595394" y="293690"/>
              <a:ext cx="755650" cy="755650"/>
            </a:xfrm>
            <a:prstGeom prst="rect">
              <a:avLst/>
            </a:prstGeom>
          </p:spPr>
        </p:pic>
        <p:pic>
          <p:nvPicPr>
            <p:cNvPr id="27" name="ETA Tagline" descr="Employment and Training Administration, United States Department of Labor">
              <a:extLst>
                <a:ext uri="{FF2B5EF4-FFF2-40B4-BE49-F238E27FC236}">
                  <a16:creationId xmlns:a16="http://schemas.microsoft.com/office/drawing/2014/main" id="{7EAC06E8-608B-4773-B811-5F426901123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63077" y="488047"/>
              <a:ext cx="3031353" cy="366936"/>
            </a:xfrm>
            <a:prstGeom prst="rect">
              <a:avLst/>
            </a:prstGeom>
          </p:spPr>
        </p:pic>
      </p:grpSp>
      <p:pic>
        <p:nvPicPr>
          <p:cNvPr id="10" name="WFGPS Logo" descr="Logo for WorkforceGPS: Navigate to Success">
            <a:extLst>
              <a:ext uri="{FF2B5EF4-FFF2-40B4-BE49-F238E27FC236}">
                <a16:creationId xmlns:a16="http://schemas.microsoft.com/office/drawing/2014/main" id="{A0EDBCB9-034B-4117-97B6-419BF0069DC5}"/>
              </a:ext>
            </a:extLst>
          </p:cNvPr>
          <p:cNvPicPr>
            <a:picLocks noChangeAspect="1"/>
          </p:cNvPicPr>
          <p:nvPr userDrawn="1"/>
        </p:nvPicPr>
        <p:blipFill>
          <a:blip r:embed="rId6"/>
          <a:stretch>
            <a:fillRect/>
          </a:stretch>
        </p:blipFill>
        <p:spPr>
          <a:xfrm>
            <a:off x="7729099" y="630377"/>
            <a:ext cx="3102164" cy="1053028"/>
          </a:xfrm>
          <a:prstGeom prst="rect">
            <a:avLst/>
          </a:prstGeom>
        </p:spPr>
      </p:pic>
      <p:sp>
        <p:nvSpPr>
          <p:cNvPr id="24" name="Date Shadow">
            <a:extLst>
              <a:ext uri="{FF2B5EF4-FFF2-40B4-BE49-F238E27FC236}">
                <a16:creationId xmlns:a16="http://schemas.microsoft.com/office/drawing/2014/main" id="{C56EDC1C-5B01-4E65-95EB-E2F2CD4F99AC}"/>
              </a:ext>
              <a:ext uri="{C183D7F6-B498-43B3-948B-1728B52AA6E4}">
                <adec:decorative xmlns:adec="http://schemas.microsoft.com/office/drawing/2017/decorative" val="1"/>
              </a:ext>
            </a:extLst>
          </p:cNvPr>
          <p:cNvSpPr/>
          <p:nvPr userDrawn="1"/>
        </p:nvSpPr>
        <p:spPr>
          <a:xfrm>
            <a:off x="878681" y="5675086"/>
            <a:ext cx="4802188" cy="681264"/>
          </a:xfrm>
          <a:prstGeom prst="trapezoid">
            <a:avLst>
              <a:gd name="adj" fmla="val 99801"/>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4633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p:nvPr>
        </p:nvSpPr>
        <p:spPr/>
        <p:txBody>
          <a:bodyPr/>
          <a:lstStyle/>
          <a:p>
            <a:r>
              <a:rPr lang="en-US"/>
              <a:t>Click to edit Master title style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497497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gradFill flip="none" rotWithShape="1">
          <a:gsLst>
            <a:gs pos="0">
              <a:schemeClr val="accent4">
                <a:lumMod val="5000"/>
                <a:lumOff val="95000"/>
              </a:schemeClr>
            </a:gs>
            <a:gs pos="74000">
              <a:srgbClr val="F3F4F4"/>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16" name="Right Side embellishment">
            <a:extLst>
              <a:ext uri="{FF2B5EF4-FFF2-40B4-BE49-F238E27FC236}">
                <a16:creationId xmlns:a16="http://schemas.microsoft.com/office/drawing/2014/main" id="{4D9AA7DD-14DE-453A-A67E-C2DAC9D360F7}"/>
              </a:ext>
              <a:ext uri="{C183D7F6-B498-43B3-948B-1728B52AA6E4}">
                <adec:decorative xmlns:adec="http://schemas.microsoft.com/office/drawing/2017/decorative" val="1"/>
              </a:ext>
            </a:extLst>
          </p:cNvPr>
          <p:cNvGrpSpPr/>
          <p:nvPr userDrawn="1"/>
        </p:nvGrpSpPr>
        <p:grpSpPr>
          <a:xfrm>
            <a:off x="5981700" y="0"/>
            <a:ext cx="6698065" cy="6858000"/>
            <a:chOff x="5981700" y="0"/>
            <a:chExt cx="6698065" cy="6858000"/>
          </a:xfrm>
        </p:grpSpPr>
        <p:pic>
          <p:nvPicPr>
            <p:cNvPr id="13" name="Graphic 12">
              <a:extLst>
                <a:ext uri="{FF2B5EF4-FFF2-40B4-BE49-F238E27FC236}">
                  <a16:creationId xmlns:a16="http://schemas.microsoft.com/office/drawing/2014/main" id="{1E010900-2E2A-4E1C-AE1E-D9FC0ED6FBC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flipV="1">
              <a:off x="5981700" y="0"/>
              <a:ext cx="6210300" cy="6858000"/>
            </a:xfrm>
            <a:prstGeom prst="rect">
              <a:avLst/>
            </a:prstGeom>
          </p:spPr>
        </p:pic>
        <p:grpSp>
          <p:nvGrpSpPr>
            <p:cNvPr id="10" name="Group 9">
              <a:extLst>
                <a:ext uri="{FF2B5EF4-FFF2-40B4-BE49-F238E27FC236}">
                  <a16:creationId xmlns:a16="http://schemas.microsoft.com/office/drawing/2014/main" id="{F6564B5D-A8E3-417C-B069-A864DB01FA1F}"/>
                </a:ext>
              </a:extLst>
            </p:cNvPr>
            <p:cNvGrpSpPr/>
            <p:nvPr userDrawn="1"/>
          </p:nvGrpSpPr>
          <p:grpSpPr>
            <a:xfrm>
              <a:off x="11405293" y="5979373"/>
              <a:ext cx="1274472" cy="851703"/>
              <a:chOff x="11405293" y="5979373"/>
              <a:chExt cx="1274472" cy="851703"/>
            </a:xfrm>
          </p:grpSpPr>
          <p:sp>
            <p:nvSpPr>
              <p:cNvPr id="11" name="Freeform: Shape 10">
                <a:extLst>
                  <a:ext uri="{FF2B5EF4-FFF2-40B4-BE49-F238E27FC236}">
                    <a16:creationId xmlns:a16="http://schemas.microsoft.com/office/drawing/2014/main" id="{5898DE2C-B504-404F-ADBB-3D6C7D497DA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F05CA48E-DA4C-4709-AE39-A21D3EBE096B}"/>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Freeform: Shape 6">
              <a:extLst>
                <a:ext uri="{FF2B5EF4-FFF2-40B4-BE49-F238E27FC236}">
                  <a16:creationId xmlns:a16="http://schemas.microsoft.com/office/drawing/2014/main" id="{D1D4A77C-E949-4CD8-95DA-E57E0880FF3B}"/>
                </a:ext>
              </a:extLst>
            </p:cNvPr>
            <p:cNvSpPr/>
            <p:nvPr/>
          </p:nvSpPr>
          <p:spPr>
            <a:xfrm flipH="1">
              <a:off x="6216734" y="0"/>
              <a:ext cx="5408000" cy="2698134"/>
            </a:xfrm>
            <a:custGeom>
              <a:avLst/>
              <a:gdLst>
                <a:gd name="connsiteX0" fmla="*/ 5865876 w 5854700"/>
                <a:gd name="connsiteY0" fmla="*/ 0 h 2921000"/>
                <a:gd name="connsiteX1" fmla="*/ 0 w 5854700"/>
                <a:gd name="connsiteY1" fmla="*/ 0 h 2921000"/>
                <a:gd name="connsiteX2" fmla="*/ 2932938 w 5854700"/>
                <a:gd name="connsiteY2" fmla="*/ 2932938 h 2921000"/>
              </a:gdLst>
              <a:ahLst/>
              <a:cxnLst>
                <a:cxn ang="0">
                  <a:pos x="connsiteX0" y="connsiteY0"/>
                </a:cxn>
                <a:cxn ang="0">
                  <a:pos x="connsiteX1" y="connsiteY1"/>
                </a:cxn>
                <a:cxn ang="0">
                  <a:pos x="connsiteX2" y="connsiteY2"/>
                </a:cxn>
              </a:cxnLst>
              <a:rect l="l" t="t" r="r" b="b"/>
              <a:pathLst>
                <a:path w="5854700" h="2921000">
                  <a:moveTo>
                    <a:pt x="5865876" y="0"/>
                  </a:moveTo>
                  <a:lnTo>
                    <a:pt x="0" y="0"/>
                  </a:lnTo>
                  <a:lnTo>
                    <a:pt x="2932938" y="2932938"/>
                  </a:lnTo>
                  <a:close/>
                </a:path>
              </a:pathLst>
            </a:custGeom>
            <a:solidFill>
              <a:schemeClr val="bg1"/>
            </a:solidFill>
            <a:ln w="12700" cap="flat">
              <a:noFill/>
              <a:prstDash val="solid"/>
              <a:miter/>
            </a:ln>
            <a:effectLst>
              <a:outerShdw blurRad="50800" dist="38100" dir="5400000" algn="t" rotWithShape="0">
                <a:prstClr val="black">
                  <a:alpha val="20000"/>
                </a:prstClr>
              </a:outerShdw>
            </a:effectLst>
          </p:spPr>
          <p:txBody>
            <a:bodyPr rtlCol="0" anchor="ctr"/>
            <a:lstStyle/>
            <a:p>
              <a:endParaRPr lang="en-US"/>
            </a:p>
          </p:txBody>
        </p:sp>
        <p:sp>
          <p:nvSpPr>
            <p:cNvPr id="14" name="Freeform: Shape 13">
              <a:extLst>
                <a:ext uri="{FF2B5EF4-FFF2-40B4-BE49-F238E27FC236}">
                  <a16:creationId xmlns:a16="http://schemas.microsoft.com/office/drawing/2014/main" id="{4664FABA-999E-4344-ACD0-3A27759584A7}"/>
                </a:ext>
              </a:extLst>
            </p:cNvPr>
            <p:cNvSpPr/>
            <p:nvPr/>
          </p:nvSpPr>
          <p:spPr>
            <a:xfrm flipH="1">
              <a:off x="6216734" y="4150341"/>
              <a:ext cx="5408000" cy="2698134"/>
            </a:xfrm>
            <a:custGeom>
              <a:avLst/>
              <a:gdLst>
                <a:gd name="connsiteX0" fmla="*/ 0 w 5854700"/>
                <a:gd name="connsiteY0" fmla="*/ 2932938 h 2921000"/>
                <a:gd name="connsiteX1" fmla="*/ 5865876 w 5854700"/>
                <a:gd name="connsiteY1" fmla="*/ 2932938 h 2921000"/>
                <a:gd name="connsiteX2" fmla="*/ 2932938 w 5854700"/>
                <a:gd name="connsiteY2" fmla="*/ 0 h 2921000"/>
              </a:gdLst>
              <a:ahLst/>
              <a:cxnLst>
                <a:cxn ang="0">
                  <a:pos x="connsiteX0" y="connsiteY0"/>
                </a:cxn>
                <a:cxn ang="0">
                  <a:pos x="connsiteX1" y="connsiteY1"/>
                </a:cxn>
                <a:cxn ang="0">
                  <a:pos x="connsiteX2" y="connsiteY2"/>
                </a:cxn>
              </a:cxnLst>
              <a:rect l="l" t="t" r="r" b="b"/>
              <a:pathLst>
                <a:path w="5854700" h="2921000">
                  <a:moveTo>
                    <a:pt x="0" y="2932938"/>
                  </a:moveTo>
                  <a:lnTo>
                    <a:pt x="5865876" y="2932938"/>
                  </a:lnTo>
                  <a:lnTo>
                    <a:pt x="2932938" y="0"/>
                  </a:lnTo>
                  <a:close/>
                </a:path>
              </a:pathLst>
            </a:custGeom>
            <a:solidFill>
              <a:schemeClr val="bg1"/>
            </a:solidFill>
            <a:ln w="12700" cap="flat">
              <a:noFill/>
              <a:prstDash val="solid"/>
              <a:miter/>
            </a:ln>
            <a:effectLst>
              <a:outerShdw blurRad="50800" dist="38100" dir="16200000" rotWithShape="0">
                <a:prstClr val="black">
                  <a:alpha val="20000"/>
                </a:prstClr>
              </a:outerShdw>
            </a:effectLst>
          </p:spPr>
          <p:txBody>
            <a:bodyPr rtlCol="0" anchor="ctr"/>
            <a:lstStyle/>
            <a:p>
              <a:endParaRPr lang="en-US"/>
            </a:p>
          </p:txBody>
        </p:sp>
        <p:sp>
          <p:nvSpPr>
            <p:cNvPr id="15" name="Freeform: Shape 14">
              <a:extLst>
                <a:ext uri="{FF2B5EF4-FFF2-40B4-BE49-F238E27FC236}">
                  <a16:creationId xmlns:a16="http://schemas.microsoft.com/office/drawing/2014/main" id="{D4E59E20-FFBA-4E09-9F1A-EAEFEDF2B97B}"/>
                </a:ext>
              </a:extLst>
            </p:cNvPr>
            <p:cNvSpPr/>
            <p:nvPr/>
          </p:nvSpPr>
          <p:spPr>
            <a:xfrm flipH="1">
              <a:off x="9845796" y="782005"/>
              <a:ext cx="2346204" cy="5290688"/>
            </a:xfrm>
            <a:custGeom>
              <a:avLst/>
              <a:gdLst>
                <a:gd name="connsiteX0" fmla="*/ 2316099 w 2540000"/>
                <a:gd name="connsiteY0" fmla="*/ 2315972 h 5727700"/>
                <a:gd name="connsiteX1" fmla="*/ 0 w 2540000"/>
                <a:gd name="connsiteY1" fmla="*/ 0 h 5727700"/>
                <a:gd name="connsiteX2" fmla="*/ 0 w 2540000"/>
                <a:gd name="connsiteY2" fmla="*/ 5732526 h 5727700"/>
                <a:gd name="connsiteX3" fmla="*/ 2316099 w 2540000"/>
                <a:gd name="connsiteY3" fmla="*/ 3416427 h 5727700"/>
                <a:gd name="connsiteX4" fmla="*/ 2316099 w 2540000"/>
                <a:gd name="connsiteY4" fmla="*/ 2315972 h 572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0000" h="5727700">
                  <a:moveTo>
                    <a:pt x="2316099" y="2315972"/>
                  </a:moveTo>
                  <a:lnTo>
                    <a:pt x="0" y="0"/>
                  </a:lnTo>
                  <a:lnTo>
                    <a:pt x="0" y="5732526"/>
                  </a:lnTo>
                  <a:lnTo>
                    <a:pt x="2316099" y="3416427"/>
                  </a:lnTo>
                  <a:cubicBezTo>
                    <a:pt x="2619883" y="3112643"/>
                    <a:pt x="2619883" y="2619883"/>
                    <a:pt x="2316099" y="2315972"/>
                  </a:cubicBezTo>
                  <a:close/>
                </a:path>
              </a:pathLst>
            </a:custGeom>
            <a:solidFill>
              <a:schemeClr val="bg1"/>
            </a:solidFill>
            <a:ln w="12700" cap="flat">
              <a:noFill/>
              <a:prstDash val="solid"/>
              <a:miter/>
            </a:ln>
            <a:effectLst>
              <a:outerShdw blurRad="50800" dist="38100" dir="10800000" algn="r" rotWithShape="0">
                <a:prstClr val="black">
                  <a:alpha val="10000"/>
                </a:prstClr>
              </a:outerShdw>
            </a:effectLst>
          </p:spPr>
          <p:txBody>
            <a:bodyPr rtlCol="0" anchor="ctr"/>
            <a:lstStyle/>
            <a:p>
              <a:endParaRPr lang="en-US"/>
            </a:p>
          </p:txBody>
        </p:sp>
      </p:grpSp>
      <p:pic>
        <p:nvPicPr>
          <p:cNvPr id="17" name="WFGPS Logo">
            <a:extLst>
              <a:ext uri="{FF2B5EF4-FFF2-40B4-BE49-F238E27FC236}">
                <a16:creationId xmlns:a16="http://schemas.microsoft.com/office/drawing/2014/main" id="{9D976868-9CAA-41E5-AF3B-88CCB6DC8D81}"/>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8226213" y="6284572"/>
            <a:ext cx="1389041" cy="471509"/>
          </a:xfrm>
          <a:prstGeom prst="rect">
            <a:avLst/>
          </a:prstGeom>
        </p:spPr>
      </p:pic>
      <p:sp>
        <p:nvSpPr>
          <p:cNvPr id="6" name="Slide Number">
            <a:extLst>
              <a:ext uri="{FF2B5EF4-FFF2-40B4-BE49-F238E27FC236}">
                <a16:creationId xmlns:a16="http://schemas.microsoft.com/office/drawing/2014/main" id="{7F202FB4-F169-4452-A4B3-A923F1681FBF}"/>
              </a:ext>
            </a:extLst>
          </p:cNvPr>
          <p:cNvSpPr>
            <a:spLocks noGrp="1"/>
          </p:cNvSpPr>
          <p:nvPr>
            <p:ph type="sldNum" sz="quarter" idx="12"/>
          </p:nvPr>
        </p:nvSpPr>
        <p:spPr/>
        <p:txBody>
          <a:bodyPr/>
          <a:lstStyle>
            <a:lvl1pPr>
              <a:defRPr>
                <a:solidFill>
                  <a:schemeClr val="accent1"/>
                </a:solidFill>
              </a:defRPr>
            </a:lvl1pPr>
          </a:lstStyle>
          <a:p>
            <a:fld id="{158B7785-F6D6-45F8-833E-07BD84680091}" type="slidenum">
              <a:rPr lang="en-US" smtClean="0"/>
              <a:pPr/>
              <a:t>‹#›</a:t>
            </a:fld>
            <a:endParaRPr lang="en-US" dirty="0"/>
          </a:p>
        </p:txBody>
      </p:sp>
      <p:sp>
        <p:nvSpPr>
          <p:cNvPr id="2" name="Section Title">
            <a:extLst>
              <a:ext uri="{FF2B5EF4-FFF2-40B4-BE49-F238E27FC236}">
                <a16:creationId xmlns:a16="http://schemas.microsoft.com/office/drawing/2014/main" id="{72E288C2-30BA-4AB0-9C9B-92B7CF759799}"/>
              </a:ext>
            </a:extLst>
          </p:cNvPr>
          <p:cNvSpPr>
            <a:spLocks noGrp="1"/>
          </p:cNvSpPr>
          <p:nvPr>
            <p:ph type="title" hasCustomPrompt="1"/>
          </p:nvPr>
        </p:nvSpPr>
        <p:spPr>
          <a:xfrm>
            <a:off x="800101" y="1405870"/>
            <a:ext cx="6553200" cy="2357891"/>
          </a:xfrm>
        </p:spPr>
        <p:txBody>
          <a:bodyPr lIns="91440" anchor="b">
            <a:normAutofit/>
          </a:bodyPr>
          <a:lstStyle>
            <a:lvl1pPr>
              <a:defRPr sz="4400" b="1">
                <a:solidFill>
                  <a:schemeClr val="accent1"/>
                </a:solidFill>
                <a:latin typeface="+mn-lt"/>
              </a:defRPr>
            </a:lvl1pPr>
          </a:lstStyle>
          <a:p>
            <a:r>
              <a:rPr lang="en-US" dirty="0"/>
              <a:t>Add section title here.</a:t>
            </a:r>
          </a:p>
        </p:txBody>
      </p:sp>
      <p:sp>
        <p:nvSpPr>
          <p:cNvPr id="3" name="Section Subtitle">
            <a:extLst>
              <a:ext uri="{FF2B5EF4-FFF2-40B4-BE49-F238E27FC236}">
                <a16:creationId xmlns:a16="http://schemas.microsoft.com/office/drawing/2014/main" id="{B3C775B5-BBF5-4684-873B-88ACF9DA3EF8}"/>
              </a:ext>
            </a:extLst>
          </p:cNvPr>
          <p:cNvSpPr>
            <a:spLocks noGrp="1"/>
          </p:cNvSpPr>
          <p:nvPr>
            <p:ph type="body" idx="1" hasCustomPrompt="1"/>
          </p:nvPr>
        </p:nvSpPr>
        <p:spPr>
          <a:xfrm>
            <a:off x="800100" y="4269493"/>
            <a:ext cx="6553200" cy="1154793"/>
          </a:xfrm>
        </p:spPr>
        <p:txBody>
          <a:bodyPr>
            <a:normAutofit/>
          </a:bodyPr>
          <a:lstStyle>
            <a:lvl1pPr marL="0" indent="0" algn="l">
              <a:buNone/>
              <a:defRPr sz="2800">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This is a section subtitle if needed.  Otherwise, delete this block.</a:t>
            </a:r>
          </a:p>
        </p:txBody>
      </p:sp>
      <p:sp>
        <p:nvSpPr>
          <p:cNvPr id="5" name="Footer Placeholder">
            <a:extLst>
              <a:ext uri="{FF2B5EF4-FFF2-40B4-BE49-F238E27FC236}">
                <a16:creationId xmlns:a16="http://schemas.microsoft.com/office/drawing/2014/main" id="{E3DA2094-8407-4565-9749-E84DB7A2871B}"/>
              </a:ext>
            </a:extLst>
          </p:cNvPr>
          <p:cNvSpPr>
            <a:spLocks noGrp="1"/>
          </p:cNvSpPr>
          <p:nvPr>
            <p:ph type="ftr" sz="quarter" idx="11"/>
          </p:nvPr>
        </p:nvSpPr>
        <p:spPr>
          <a:xfrm>
            <a:off x="800100" y="6356350"/>
            <a:ext cx="5162552" cy="365125"/>
          </a:xfrm>
        </p:spPr>
        <p:txBody>
          <a:bodyPr/>
          <a:lstStyle>
            <a:lvl1pPr algn="l">
              <a:defRPr sz="1400">
                <a:solidFill>
                  <a:schemeClr val="accent3">
                    <a:lumMod val="90000"/>
                    <a:lumOff val="10000"/>
                  </a:schemeClr>
                </a:solidFill>
              </a:defRPr>
            </a:lvl1pPr>
          </a:lstStyle>
          <a:p>
            <a:endParaRPr lang="en-US" dirty="0"/>
          </a:p>
        </p:txBody>
      </p:sp>
    </p:spTree>
    <p:extLst>
      <p:ext uri="{BB962C8B-B14F-4D97-AF65-F5344CB8AC3E}">
        <p14:creationId xmlns:p14="http://schemas.microsoft.com/office/powerpoint/2010/main" val="11613344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10" name="Title">
            <a:extLst>
              <a:ext uri="{FF2B5EF4-FFF2-40B4-BE49-F238E27FC236}">
                <a16:creationId xmlns:a16="http://schemas.microsoft.com/office/drawing/2014/main" id="{9A60AAA4-8433-4C0E-A76C-94627FB47A25}"/>
              </a:ext>
            </a:extLst>
          </p:cNvPr>
          <p:cNvSpPr>
            <a:spLocks noGrp="1"/>
          </p:cNvSpPr>
          <p:nvPr>
            <p:ph type="title"/>
          </p:nvPr>
        </p:nvSpPr>
        <p:spPr>
          <a:xfrm>
            <a:off x="805866" y="46208"/>
            <a:ext cx="11081334" cy="786384"/>
          </a:xfrm>
        </p:spPr>
        <p:txBody>
          <a:bodyPr/>
          <a:lstStyle/>
          <a:p>
            <a:r>
              <a:rPr lang="en-US" dirty="0"/>
              <a:t>Click to edit Master title style</a:t>
            </a:r>
          </a:p>
        </p:txBody>
      </p:sp>
      <p:sp>
        <p:nvSpPr>
          <p:cNvPr id="3" name="Subtitle">
            <a:extLst>
              <a:ext uri="{FF2B5EF4-FFF2-40B4-BE49-F238E27FC236}">
                <a16:creationId xmlns:a16="http://schemas.microsoft.com/office/drawing/2014/main" id="{B32B0E8D-8431-408A-AF8C-044EE0F0A717}"/>
              </a:ext>
            </a:extLst>
          </p:cNvPr>
          <p:cNvSpPr>
            <a:spLocks noGrp="1"/>
          </p:cNvSpPr>
          <p:nvPr>
            <p:ph type="body" idx="1" hasCustomPrompt="1"/>
          </p:nvPr>
        </p:nvSpPr>
        <p:spPr>
          <a:xfrm>
            <a:off x="839788" y="999279"/>
            <a:ext cx="10515600" cy="823912"/>
          </a:xfrm>
          <a:solidFill>
            <a:srgbClr val="F3F4F4"/>
          </a:solidFill>
          <a:ln>
            <a:solidFill>
              <a:schemeClr val="accent4"/>
            </a:solidFill>
          </a:ln>
        </p:spPr>
        <p:txBody>
          <a:bodyPr anchor="ctr">
            <a:normAutofit/>
          </a:bodyPr>
          <a:lstStyle>
            <a:lvl1pPr marL="0" indent="0" algn="l">
              <a:buNone/>
              <a:defRPr sz="28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 </a:t>
            </a:r>
          </a:p>
        </p:txBody>
      </p:sp>
      <p:sp>
        <p:nvSpPr>
          <p:cNvPr id="4" name="Content Placeholder">
            <a:extLst>
              <a:ext uri="{FF2B5EF4-FFF2-40B4-BE49-F238E27FC236}">
                <a16:creationId xmlns:a16="http://schemas.microsoft.com/office/drawing/2014/main" id="{18CFC8C1-67C5-455C-AAC1-338413D4B475}"/>
              </a:ext>
            </a:extLst>
          </p:cNvPr>
          <p:cNvSpPr>
            <a:spLocks noGrp="1"/>
          </p:cNvSpPr>
          <p:nvPr>
            <p:ph sz="half" idx="2"/>
          </p:nvPr>
        </p:nvSpPr>
        <p:spPr>
          <a:xfrm>
            <a:off x="839788" y="1989878"/>
            <a:ext cx="10515600" cy="4199785"/>
          </a:xfrm>
        </p:spPr>
        <p:txBody>
          <a:bodyPr>
            <a:noAutofit/>
          </a:bodyPr>
          <a:lstStyle>
            <a:lvl1pPr>
              <a:defRPr sz="2400"/>
            </a:lvl1pPr>
            <a:lvl2pPr>
              <a:defRPr sz="22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970260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BCC9EA8F-2DFF-4F02-95B9-44E5CC5ED0EF}"/>
              </a:ext>
            </a:extLst>
          </p:cNvPr>
          <p:cNvSpPr>
            <a:spLocks noGrp="1"/>
          </p:cNvSpPr>
          <p:nvPr>
            <p:ph type="title"/>
          </p:nvPr>
        </p:nvSpPr>
        <p:spPr/>
        <p:txBody>
          <a:bodyPr/>
          <a:lstStyle/>
          <a:p>
            <a:r>
              <a:rPr lang="en-US" dirty="0"/>
              <a:t>Click to edit Master title style</a:t>
            </a:r>
          </a:p>
        </p:txBody>
      </p:sp>
      <p:sp>
        <p:nvSpPr>
          <p:cNvPr id="3" name="Content Placeholder Left">
            <a:extLst>
              <a:ext uri="{FF2B5EF4-FFF2-40B4-BE49-F238E27FC236}">
                <a16:creationId xmlns:a16="http://schemas.microsoft.com/office/drawing/2014/main" id="{2BE8F200-D8FA-4BA3-841A-0AA90D44A055}"/>
              </a:ext>
            </a:extLst>
          </p:cNvPr>
          <p:cNvSpPr>
            <a:spLocks noGrp="1"/>
          </p:cNvSpPr>
          <p:nvPr>
            <p:ph sz="half" idx="1"/>
          </p:nvPr>
        </p:nvSpPr>
        <p:spPr>
          <a:xfrm>
            <a:off x="838200" y="1161144"/>
            <a:ext cx="5181600" cy="501582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Right">
            <a:extLst>
              <a:ext uri="{FF2B5EF4-FFF2-40B4-BE49-F238E27FC236}">
                <a16:creationId xmlns:a16="http://schemas.microsoft.com/office/drawing/2014/main" id="{134CD3E4-027C-4B7D-A65C-7DBA57E90025}"/>
              </a:ext>
            </a:extLst>
          </p:cNvPr>
          <p:cNvSpPr>
            <a:spLocks noGrp="1"/>
          </p:cNvSpPr>
          <p:nvPr>
            <p:ph sz="half" idx="2"/>
          </p:nvPr>
        </p:nvSpPr>
        <p:spPr>
          <a:xfrm>
            <a:off x="6172200" y="1161144"/>
            <a:ext cx="5181600" cy="501582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5468972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10" name="Title">
            <a:extLst>
              <a:ext uri="{FF2B5EF4-FFF2-40B4-BE49-F238E27FC236}">
                <a16:creationId xmlns:a16="http://schemas.microsoft.com/office/drawing/2014/main" id="{9A60AAA4-8433-4C0E-A76C-94627FB47A25}"/>
              </a:ext>
            </a:extLst>
          </p:cNvPr>
          <p:cNvSpPr>
            <a:spLocks noGrp="1"/>
          </p:cNvSpPr>
          <p:nvPr>
            <p:ph type="title"/>
          </p:nvPr>
        </p:nvSpPr>
        <p:spPr/>
        <p:txBody>
          <a:bodyPr/>
          <a:lstStyle/>
          <a:p>
            <a:r>
              <a:rPr lang="en-US" dirty="0"/>
              <a:t>Click to edit Master title style</a:t>
            </a:r>
          </a:p>
        </p:txBody>
      </p:sp>
      <p:sp>
        <p:nvSpPr>
          <p:cNvPr id="3" name="Content Title Left">
            <a:extLst>
              <a:ext uri="{FF2B5EF4-FFF2-40B4-BE49-F238E27FC236}">
                <a16:creationId xmlns:a16="http://schemas.microsoft.com/office/drawing/2014/main" id="{B32B0E8D-8431-408A-AF8C-044EE0F0A717}"/>
              </a:ext>
            </a:extLst>
          </p:cNvPr>
          <p:cNvSpPr>
            <a:spLocks noGrp="1"/>
          </p:cNvSpPr>
          <p:nvPr>
            <p:ph type="body" idx="1" hasCustomPrompt="1"/>
          </p:nvPr>
        </p:nvSpPr>
        <p:spPr>
          <a:xfrm>
            <a:off x="805866" y="999279"/>
            <a:ext cx="5212080" cy="823912"/>
          </a:xfrm>
          <a:solidFill>
            <a:srgbClr val="F3F4F4"/>
          </a:solidFill>
          <a:ln>
            <a:solidFill>
              <a:schemeClr val="accent4"/>
            </a:solidFill>
          </a:ln>
        </p:spPr>
        <p:txBody>
          <a:bodyPr anchor="ctr">
            <a:normAutofit/>
          </a:bodyPr>
          <a:lstStyle>
            <a:lvl1pPr marL="0" indent="0" algn="ctr">
              <a:buNone/>
              <a:defRPr sz="28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left column heading</a:t>
            </a:r>
          </a:p>
        </p:txBody>
      </p:sp>
      <p:sp>
        <p:nvSpPr>
          <p:cNvPr id="4" name="Content Placeholder Left">
            <a:extLst>
              <a:ext uri="{FF2B5EF4-FFF2-40B4-BE49-F238E27FC236}">
                <a16:creationId xmlns:a16="http://schemas.microsoft.com/office/drawing/2014/main" id="{18CFC8C1-67C5-455C-AAC1-338413D4B475}"/>
              </a:ext>
            </a:extLst>
          </p:cNvPr>
          <p:cNvSpPr>
            <a:spLocks noGrp="1"/>
          </p:cNvSpPr>
          <p:nvPr>
            <p:ph sz="half" idx="2"/>
          </p:nvPr>
        </p:nvSpPr>
        <p:spPr>
          <a:xfrm>
            <a:off x="805866" y="1989878"/>
            <a:ext cx="5212080" cy="4199785"/>
          </a:xfrm>
        </p:spPr>
        <p:txBody>
          <a:bodyPr>
            <a:noAutofit/>
          </a:bodyPr>
          <a:lstStyle>
            <a:lvl1pPr>
              <a:defRPr sz="2400"/>
            </a:lvl1pPr>
            <a:lvl2pPr>
              <a:defRPr sz="22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Title Right">
            <a:extLst>
              <a:ext uri="{FF2B5EF4-FFF2-40B4-BE49-F238E27FC236}">
                <a16:creationId xmlns:a16="http://schemas.microsoft.com/office/drawing/2014/main" id="{BA001118-37CB-4927-A349-C0D3178E122D}"/>
              </a:ext>
            </a:extLst>
          </p:cNvPr>
          <p:cNvSpPr>
            <a:spLocks noGrp="1"/>
          </p:cNvSpPr>
          <p:nvPr>
            <p:ph type="body" sz="quarter" idx="3" hasCustomPrompt="1"/>
          </p:nvPr>
        </p:nvSpPr>
        <p:spPr>
          <a:xfrm>
            <a:off x="6172200" y="999279"/>
            <a:ext cx="5212080" cy="823912"/>
          </a:xfrm>
          <a:solidFill>
            <a:srgbClr val="F3F4F4"/>
          </a:solidFill>
          <a:ln>
            <a:solidFill>
              <a:schemeClr val="accent4"/>
            </a:solidFill>
          </a:ln>
        </p:spPr>
        <p:txBody>
          <a:bodyPr anchor="ctr">
            <a:normAutofit/>
          </a:bodyPr>
          <a:lstStyle>
            <a:lvl1pPr marL="0" indent="0" algn="ctr">
              <a:buNone/>
              <a:defRPr sz="28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right column heading</a:t>
            </a:r>
          </a:p>
        </p:txBody>
      </p:sp>
      <p:sp>
        <p:nvSpPr>
          <p:cNvPr id="6" name="Content Placeholder Right">
            <a:extLst>
              <a:ext uri="{FF2B5EF4-FFF2-40B4-BE49-F238E27FC236}">
                <a16:creationId xmlns:a16="http://schemas.microsoft.com/office/drawing/2014/main" id="{FFD68788-1515-4FDE-890A-643522C68A2A}"/>
              </a:ext>
            </a:extLst>
          </p:cNvPr>
          <p:cNvSpPr>
            <a:spLocks noGrp="1"/>
          </p:cNvSpPr>
          <p:nvPr>
            <p:ph sz="quarter" idx="4"/>
          </p:nvPr>
        </p:nvSpPr>
        <p:spPr>
          <a:xfrm>
            <a:off x="6172200" y="1989878"/>
            <a:ext cx="5212080" cy="4199785"/>
          </a:xfrm>
        </p:spPr>
        <p:txBody>
          <a:bodyPr>
            <a:noAutofit/>
          </a:bodyPr>
          <a:lstStyle>
            <a:lvl1pPr>
              <a:defRPr sz="2400"/>
            </a:lvl1pPr>
            <a:lvl2pPr>
              <a:defRPr sz="22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692533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 name="Slide Number">
            <a:extLst>
              <a:ext uri="{FF2B5EF4-FFF2-40B4-BE49-F238E27FC236}">
                <a16:creationId xmlns:a16="http://schemas.microsoft.com/office/drawing/2014/main" id="{50DEA1C2-3B9B-4C61-B9C1-95E92E311634}"/>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0B73BD0A-7F58-4DC5-B1D9-8439C1D6CD73}"/>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DDA3E6CB-2C77-4659-8ABA-8C2B4BD2288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747593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5" name="Bottom Corner Embellishment">
            <a:extLst>
              <a:ext uri="{FF2B5EF4-FFF2-40B4-BE49-F238E27FC236}">
                <a16:creationId xmlns:a16="http://schemas.microsoft.com/office/drawing/2014/main" id="{F32826CD-6407-4BDD-985F-43E59E5627AA}"/>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6" name="Freeform: Shape 5">
              <a:extLst>
                <a:ext uri="{FF2B5EF4-FFF2-40B4-BE49-F238E27FC236}">
                  <a16:creationId xmlns:a16="http://schemas.microsoft.com/office/drawing/2014/main" id="{149E6F88-C57C-490C-96FC-610856CACBC7}"/>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E9277C0B-D04A-43FD-A009-7C0C3C15DB3C}"/>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9" name="ETA Tagline">
            <a:extLst>
              <a:ext uri="{FF2B5EF4-FFF2-40B4-BE49-F238E27FC236}">
                <a16:creationId xmlns:a16="http://schemas.microsoft.com/office/drawing/2014/main" id="{F8CB0E61-E338-4A3F-B0C3-6FE8C56718FA}"/>
              </a:ext>
              <a:ext uri="{C183D7F6-B498-43B3-948B-1728B52AA6E4}">
                <adec:decorative xmlns:adec="http://schemas.microsoft.com/office/drawing/2017/decorative" val="1"/>
              </a:ext>
            </a:extLst>
          </p:cNvPr>
          <p:cNvPicPr>
            <a:picLocks noChangeAspect="1"/>
          </p:cNvPicPr>
          <p:nvPr userDrawn="1"/>
        </p:nvPicPr>
        <p:blipFill>
          <a:blip r:embed="rId2" cstate="hqprint">
            <a:alphaModFix amt="70000"/>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pic>
        <p:nvPicPr>
          <p:cNvPr id="8" name="WFGPS Logo">
            <a:extLst>
              <a:ext uri="{FF2B5EF4-FFF2-40B4-BE49-F238E27FC236}">
                <a16:creationId xmlns:a16="http://schemas.microsoft.com/office/drawing/2014/main" id="{2FC579C9-22DD-4323-A669-4344CCA71A7B}"/>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622551" y="6284572"/>
            <a:ext cx="1389041" cy="471509"/>
          </a:xfrm>
          <a:prstGeom prst="rect">
            <a:avLst/>
          </a:prstGeom>
        </p:spPr>
      </p:pic>
      <p:sp>
        <p:nvSpPr>
          <p:cNvPr id="4" name="Slide Number">
            <a:extLst>
              <a:ext uri="{FF2B5EF4-FFF2-40B4-BE49-F238E27FC236}">
                <a16:creationId xmlns:a16="http://schemas.microsoft.com/office/drawing/2014/main" id="{4B2BBB3F-DFCB-4306-A3B4-E1931B461831}"/>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3" name="Footer Placeholder">
            <a:extLst>
              <a:ext uri="{FF2B5EF4-FFF2-40B4-BE49-F238E27FC236}">
                <a16:creationId xmlns:a16="http://schemas.microsoft.com/office/drawing/2014/main" id="{21E0F167-436E-4AAC-B149-D0B0439F48F2}"/>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43449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10" name="Title">
            <a:extLst>
              <a:ext uri="{FF2B5EF4-FFF2-40B4-BE49-F238E27FC236}">
                <a16:creationId xmlns:a16="http://schemas.microsoft.com/office/drawing/2014/main" id="{9A60AAA4-8433-4C0E-A76C-94627FB47A25}"/>
              </a:ext>
            </a:extLst>
          </p:cNvPr>
          <p:cNvSpPr>
            <a:spLocks noGrp="1"/>
          </p:cNvSpPr>
          <p:nvPr>
            <p:ph type="title"/>
          </p:nvPr>
        </p:nvSpPr>
        <p:spPr>
          <a:xfrm>
            <a:off x="805866" y="46208"/>
            <a:ext cx="11081334" cy="786384"/>
          </a:xfrm>
        </p:spPr>
        <p:txBody>
          <a:bodyPr/>
          <a:lstStyle/>
          <a:p>
            <a:r>
              <a:rPr lang="en-US" dirty="0"/>
              <a:t>Click to edit Master title style</a:t>
            </a:r>
          </a:p>
        </p:txBody>
      </p:sp>
      <p:sp>
        <p:nvSpPr>
          <p:cNvPr id="3" name="Subtitle">
            <a:extLst>
              <a:ext uri="{FF2B5EF4-FFF2-40B4-BE49-F238E27FC236}">
                <a16:creationId xmlns:a16="http://schemas.microsoft.com/office/drawing/2014/main" id="{B32B0E8D-8431-408A-AF8C-044EE0F0A717}"/>
              </a:ext>
            </a:extLst>
          </p:cNvPr>
          <p:cNvSpPr>
            <a:spLocks noGrp="1"/>
          </p:cNvSpPr>
          <p:nvPr>
            <p:ph type="body" idx="1" hasCustomPrompt="1"/>
          </p:nvPr>
        </p:nvSpPr>
        <p:spPr>
          <a:xfrm>
            <a:off x="839788" y="999279"/>
            <a:ext cx="10515600" cy="823912"/>
          </a:xfrm>
          <a:solidFill>
            <a:srgbClr val="F3F4F4"/>
          </a:solidFill>
          <a:ln>
            <a:solidFill>
              <a:schemeClr val="accent4"/>
            </a:solidFill>
          </a:ln>
        </p:spPr>
        <p:txBody>
          <a:bodyPr anchor="ctr">
            <a:normAutofit/>
          </a:bodyPr>
          <a:lstStyle>
            <a:lvl1pPr marL="0" indent="0" algn="l">
              <a:buNone/>
              <a:defRPr sz="28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 </a:t>
            </a:r>
          </a:p>
        </p:txBody>
      </p:sp>
      <p:sp>
        <p:nvSpPr>
          <p:cNvPr id="4" name="Content Placeholder">
            <a:extLst>
              <a:ext uri="{FF2B5EF4-FFF2-40B4-BE49-F238E27FC236}">
                <a16:creationId xmlns:a16="http://schemas.microsoft.com/office/drawing/2014/main" id="{18CFC8C1-67C5-455C-AAC1-338413D4B475}"/>
              </a:ext>
            </a:extLst>
          </p:cNvPr>
          <p:cNvSpPr>
            <a:spLocks noGrp="1"/>
          </p:cNvSpPr>
          <p:nvPr>
            <p:ph sz="half" idx="2"/>
          </p:nvPr>
        </p:nvSpPr>
        <p:spPr>
          <a:xfrm>
            <a:off x="839788" y="1989878"/>
            <a:ext cx="10515600" cy="4199785"/>
          </a:xfrm>
        </p:spPr>
        <p:txBody>
          <a:bodyPr>
            <a:noAutofit/>
          </a:bodyPr>
          <a:lstStyle>
            <a:lvl1pPr>
              <a:defRPr sz="2400"/>
            </a:lvl1pPr>
            <a:lvl2pPr>
              <a:defRPr sz="22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3722526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Bottom Corner Embellishment">
            <a:extLst>
              <a:ext uri="{FF2B5EF4-FFF2-40B4-BE49-F238E27FC236}">
                <a16:creationId xmlns:a16="http://schemas.microsoft.com/office/drawing/2014/main" id="{55F230CC-07F9-42BC-9615-CB3A7B6812E0}"/>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9" name="Freeform: Shape 8">
              <a:extLst>
                <a:ext uri="{FF2B5EF4-FFF2-40B4-BE49-F238E27FC236}">
                  <a16:creationId xmlns:a16="http://schemas.microsoft.com/office/drawing/2014/main" id="{4E22BAF3-80E2-4CF3-AB43-FC0E64F14996}"/>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357098EB-40A6-4336-B0F5-E0AA0FA084AF}"/>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7" name="Top Corner Embellishment">
            <a:extLst>
              <a:ext uri="{FF2B5EF4-FFF2-40B4-BE49-F238E27FC236}">
                <a16:creationId xmlns:a16="http://schemas.microsoft.com/office/drawing/2014/main" id="{31258A17-C871-4FB3-B25D-FD074705B04A}"/>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18" name="Freeform: Shape 17">
              <a:extLst>
                <a:ext uri="{FF2B5EF4-FFF2-40B4-BE49-F238E27FC236}">
                  <a16:creationId xmlns:a16="http://schemas.microsoft.com/office/drawing/2014/main" id="{285C913B-C918-4648-A2D5-67D36FA0CBFC}"/>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9BAC7268-14E0-4E40-A27F-5CD1B99EB8C6}"/>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FED6A5E5-5D92-463C-AACF-EC8C2E9D2591}"/>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1" name="WFGPS Logo">
            <a:extLst>
              <a:ext uri="{FF2B5EF4-FFF2-40B4-BE49-F238E27FC236}">
                <a16:creationId xmlns:a16="http://schemas.microsoft.com/office/drawing/2014/main" id="{40D1CC92-595A-4C4B-87DC-6E0AC2E48EB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622551" y="6284572"/>
            <a:ext cx="1389041" cy="471509"/>
          </a:xfrm>
          <a:prstGeom prst="rect">
            <a:avLst/>
          </a:prstGeom>
        </p:spPr>
      </p:pic>
      <p:pic>
        <p:nvPicPr>
          <p:cNvPr id="12" name="ETA Tagline">
            <a:extLst>
              <a:ext uri="{FF2B5EF4-FFF2-40B4-BE49-F238E27FC236}">
                <a16:creationId xmlns:a16="http://schemas.microsoft.com/office/drawing/2014/main" id="{2B829376-546E-46B9-98B4-30475B1AD681}"/>
              </a:ext>
              <a:ext uri="{C183D7F6-B498-43B3-948B-1728B52AA6E4}">
                <adec:decorative xmlns:adec="http://schemas.microsoft.com/office/drawing/2017/decorative" val="1"/>
              </a:ext>
            </a:extLst>
          </p:cNvPr>
          <p:cNvPicPr>
            <a:picLocks noChangeAspect="1"/>
          </p:cNvPicPr>
          <p:nvPr userDrawn="1"/>
        </p:nvPicPr>
        <p:blipFill>
          <a:blip r:embed="rId3" cstate="hqprint">
            <a:alphaModFix amt="70000"/>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7" name="Slide Number">
            <a:extLst>
              <a:ext uri="{FF2B5EF4-FFF2-40B4-BE49-F238E27FC236}">
                <a16:creationId xmlns:a16="http://schemas.microsoft.com/office/drawing/2014/main" id="{8090F5B9-C4F2-45B7-BA66-AA5C6B508C37}"/>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7D3B4C49-C6BA-41E7-B71C-22A0C9AE6DAD}"/>
              </a:ext>
            </a:extLst>
          </p:cNvPr>
          <p:cNvSpPr>
            <a:spLocks noGrp="1"/>
          </p:cNvSpPr>
          <p:nvPr>
            <p:ph type="title"/>
          </p:nvPr>
        </p:nvSpPr>
        <p:spPr>
          <a:xfrm>
            <a:off x="839788" y="457200"/>
            <a:ext cx="3932237" cy="2377440"/>
          </a:xfrm>
        </p:spPr>
        <p:txBody>
          <a:bodyPr anchor="b">
            <a:normAutofit/>
          </a:bodyPr>
          <a:lstStyle>
            <a:lvl1pPr>
              <a:defRPr sz="3600"/>
            </a:lvl1pPr>
          </a:lstStyle>
          <a:p>
            <a:r>
              <a:rPr lang="en-US" dirty="0"/>
              <a:t>Click to edit Master title style</a:t>
            </a:r>
          </a:p>
        </p:txBody>
      </p:sp>
      <p:sp>
        <p:nvSpPr>
          <p:cNvPr id="4" name="Subtitle Caption">
            <a:extLst>
              <a:ext uri="{FF2B5EF4-FFF2-40B4-BE49-F238E27FC236}">
                <a16:creationId xmlns:a16="http://schemas.microsoft.com/office/drawing/2014/main" id="{896BE454-1C77-4AE2-9537-397FA5265275}"/>
              </a:ext>
            </a:extLst>
          </p:cNvPr>
          <p:cNvSpPr>
            <a:spLocks noGrp="1"/>
          </p:cNvSpPr>
          <p:nvPr>
            <p:ph type="body" sz="half" idx="2"/>
          </p:nvPr>
        </p:nvSpPr>
        <p:spPr>
          <a:xfrm>
            <a:off x="839788" y="3300731"/>
            <a:ext cx="3932237" cy="2560320"/>
          </a:xfrm>
          <a:solidFill>
            <a:srgbClr val="F3F4F4"/>
          </a:solidFill>
          <a:ln>
            <a:solidFill>
              <a:schemeClr val="accent4"/>
            </a:solidFill>
          </a:ln>
        </p:spPr>
        <p:txBody>
          <a:bodyPr lIns="182880" tIns="182880" rIns="182880" bIns="182880" anchor="ctr">
            <a:noAutofit/>
          </a:bodyPr>
          <a:lstStyle>
            <a:lvl1pPr marL="0" indent="0" algn="ctr">
              <a:buNone/>
              <a:defRPr sz="2000" i="1">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Content Placeholder">
            <a:extLst>
              <a:ext uri="{FF2B5EF4-FFF2-40B4-BE49-F238E27FC236}">
                <a16:creationId xmlns:a16="http://schemas.microsoft.com/office/drawing/2014/main" id="{07FB22A7-9223-4C98-AE44-1CE62BD7ED17}"/>
              </a:ext>
            </a:extLst>
          </p:cNvPr>
          <p:cNvSpPr>
            <a:spLocks noGrp="1"/>
          </p:cNvSpPr>
          <p:nvPr>
            <p:ph idx="1"/>
          </p:nvPr>
        </p:nvSpPr>
        <p:spPr>
          <a:xfrm>
            <a:off x="5183188" y="457201"/>
            <a:ext cx="6172200" cy="5403850"/>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a:extLst>
              <a:ext uri="{FF2B5EF4-FFF2-40B4-BE49-F238E27FC236}">
                <a16:creationId xmlns:a16="http://schemas.microsoft.com/office/drawing/2014/main" id="{01D062C9-4BB1-48A5-9C8D-6735985CC6C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78188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Bottom Corner Embellishment">
            <a:extLst>
              <a:ext uri="{FF2B5EF4-FFF2-40B4-BE49-F238E27FC236}">
                <a16:creationId xmlns:a16="http://schemas.microsoft.com/office/drawing/2014/main" id="{68C2AF08-471A-4949-A6A1-F45470086C28}"/>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9" name="Freeform: Shape 8">
              <a:extLst>
                <a:ext uri="{FF2B5EF4-FFF2-40B4-BE49-F238E27FC236}">
                  <a16:creationId xmlns:a16="http://schemas.microsoft.com/office/drawing/2014/main" id="{62651369-C661-484B-9FE2-66661E4F996A}"/>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51440254-C3B0-4830-96AF-06C8926280B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Top Corner Embellishment">
            <a:extLst>
              <a:ext uri="{FF2B5EF4-FFF2-40B4-BE49-F238E27FC236}">
                <a16:creationId xmlns:a16="http://schemas.microsoft.com/office/drawing/2014/main" id="{F394876E-3573-4EC0-BB7C-70E02E14CF96}"/>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14" name="Freeform: Shape 13">
              <a:extLst>
                <a:ext uri="{FF2B5EF4-FFF2-40B4-BE49-F238E27FC236}">
                  <a16:creationId xmlns:a16="http://schemas.microsoft.com/office/drawing/2014/main" id="{6C822380-D571-4572-8696-087937615352}"/>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9BFD818E-234C-4B59-96E4-F4CDAA9252E6}"/>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E0E2A638-2009-43D7-805B-FB7628B42C76}"/>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1" name="WFGPS Logo">
            <a:extLst>
              <a:ext uri="{FF2B5EF4-FFF2-40B4-BE49-F238E27FC236}">
                <a16:creationId xmlns:a16="http://schemas.microsoft.com/office/drawing/2014/main" id="{F5E408F6-FF03-48E6-9C0B-999897EAEBA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622551" y="6284572"/>
            <a:ext cx="1389041" cy="471509"/>
          </a:xfrm>
          <a:prstGeom prst="rect">
            <a:avLst/>
          </a:prstGeom>
        </p:spPr>
      </p:pic>
      <p:pic>
        <p:nvPicPr>
          <p:cNvPr id="12" name="ETA Tagline">
            <a:extLst>
              <a:ext uri="{FF2B5EF4-FFF2-40B4-BE49-F238E27FC236}">
                <a16:creationId xmlns:a16="http://schemas.microsoft.com/office/drawing/2014/main" id="{77D38047-2F79-488F-8A42-8961AF100928}"/>
              </a:ext>
              <a:ext uri="{C183D7F6-B498-43B3-948B-1728B52AA6E4}">
                <adec:decorative xmlns:adec="http://schemas.microsoft.com/office/drawing/2017/decorative" val="1"/>
              </a:ext>
            </a:extLst>
          </p:cNvPr>
          <p:cNvPicPr>
            <a:picLocks noChangeAspect="1"/>
          </p:cNvPicPr>
          <p:nvPr userDrawn="1"/>
        </p:nvPicPr>
        <p:blipFill>
          <a:blip r:embed="rId3" cstate="hqprint">
            <a:alphaModFix amt="70000"/>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7" name="Slide Number">
            <a:extLst>
              <a:ext uri="{FF2B5EF4-FFF2-40B4-BE49-F238E27FC236}">
                <a16:creationId xmlns:a16="http://schemas.microsoft.com/office/drawing/2014/main" id="{B055653F-EAF2-4CBA-949A-2120180C1413}"/>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3CBBA5EA-DF9F-4637-9E25-488F955B71EE}"/>
              </a:ext>
            </a:extLst>
          </p:cNvPr>
          <p:cNvSpPr>
            <a:spLocks noGrp="1"/>
          </p:cNvSpPr>
          <p:nvPr>
            <p:ph type="title"/>
          </p:nvPr>
        </p:nvSpPr>
        <p:spPr>
          <a:xfrm>
            <a:off x="839788" y="457200"/>
            <a:ext cx="3932237" cy="2377440"/>
          </a:xfrm>
        </p:spPr>
        <p:txBody>
          <a:bodyPr anchor="b">
            <a:normAutofit/>
          </a:bodyPr>
          <a:lstStyle>
            <a:lvl1pPr>
              <a:defRPr sz="3600"/>
            </a:lvl1pPr>
          </a:lstStyle>
          <a:p>
            <a:r>
              <a:rPr lang="en-US" dirty="0"/>
              <a:t>Click to edit Master title style</a:t>
            </a:r>
          </a:p>
        </p:txBody>
      </p:sp>
      <p:sp>
        <p:nvSpPr>
          <p:cNvPr id="4" name="Subtitle Caption">
            <a:extLst>
              <a:ext uri="{FF2B5EF4-FFF2-40B4-BE49-F238E27FC236}">
                <a16:creationId xmlns:a16="http://schemas.microsoft.com/office/drawing/2014/main" id="{ACE185BF-D479-4469-B290-584318A7463F}"/>
              </a:ext>
            </a:extLst>
          </p:cNvPr>
          <p:cNvSpPr>
            <a:spLocks noGrp="1"/>
          </p:cNvSpPr>
          <p:nvPr>
            <p:ph type="body" sz="half" idx="2" hasCustomPrompt="1"/>
          </p:nvPr>
        </p:nvSpPr>
        <p:spPr>
          <a:xfrm>
            <a:off x="839788" y="3300730"/>
            <a:ext cx="3932237" cy="2560320"/>
          </a:xfrm>
          <a:solidFill>
            <a:srgbClr val="F3F4F4"/>
          </a:solidFill>
          <a:ln>
            <a:solidFill>
              <a:schemeClr val="accent4"/>
            </a:solidFill>
          </a:ln>
        </p:spPr>
        <p:txBody>
          <a:bodyPr lIns="182880" tIns="182880" rIns="182880" bIns="182880" anchor="ctr">
            <a:noAutofit/>
          </a:bodyPr>
          <a:lstStyle>
            <a:lvl1pPr marL="0" indent="0" algn="ctr">
              <a:buNone/>
              <a:defRPr sz="2000" i="1">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 / subtitle</a:t>
            </a:r>
          </a:p>
        </p:txBody>
      </p:sp>
      <p:sp>
        <p:nvSpPr>
          <p:cNvPr id="3" name="Picture Placeholder">
            <a:extLst>
              <a:ext uri="{FF2B5EF4-FFF2-40B4-BE49-F238E27FC236}">
                <a16:creationId xmlns:a16="http://schemas.microsoft.com/office/drawing/2014/main" id="{DABA74C2-14DB-422A-8954-B53A9CACED51}"/>
              </a:ext>
            </a:extLst>
          </p:cNvPr>
          <p:cNvSpPr>
            <a:spLocks noGrp="1"/>
          </p:cNvSpPr>
          <p:nvPr>
            <p:ph type="pic" idx="1" hasCustomPrompt="1"/>
          </p:nvPr>
        </p:nvSpPr>
        <p:spPr>
          <a:xfrm>
            <a:off x="5183188" y="457201"/>
            <a:ext cx="6172200" cy="5403850"/>
          </a:xfrm>
        </p:spPr>
        <p:txBody>
          <a:bodyPr anchor="ctr">
            <a:normAutofit/>
          </a:bodyPr>
          <a:lstStyle>
            <a:lvl1pPr marL="0" marR="0" indent="0" algn="ctr" defTabSz="914400" rtl="0" eaLnBrk="1" fontAlgn="auto" latinLnBrk="0" hangingPunct="1">
              <a:lnSpc>
                <a:spcPct val="95000"/>
              </a:lnSpc>
              <a:spcBef>
                <a:spcPts val="1800"/>
              </a:spcBef>
              <a:spcAft>
                <a:spcPts val="0"/>
              </a:spcAft>
              <a:buClr>
                <a:schemeClr val="accent2"/>
              </a:buClr>
              <a:buSzTx/>
              <a:buFont typeface="Wingdings 3" panose="05040102010807070707" pitchFamily="18" charset="2"/>
              <a:buNone/>
              <a:tabLst/>
              <a:defRPr sz="2000" i="1">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95000"/>
              </a:lnSpc>
              <a:spcBef>
                <a:spcPts val="1800"/>
              </a:spcBef>
              <a:spcAft>
                <a:spcPts val="0"/>
              </a:spcAft>
              <a:buClr>
                <a:schemeClr val="accent2"/>
              </a:buClr>
              <a:buSzTx/>
              <a:buFont typeface="Wingdings 3" panose="05040102010807070707" pitchFamily="18" charset="2"/>
              <a:buNone/>
              <a:tabLst/>
              <a:defRPr/>
            </a:pPr>
            <a:r>
              <a:rPr lang="en-US" dirty="0"/>
              <a:t>Click icon to add picture, or drag and drop from your files.</a:t>
            </a:r>
          </a:p>
        </p:txBody>
      </p:sp>
      <p:sp>
        <p:nvSpPr>
          <p:cNvPr id="6" name="Footer Placeholder">
            <a:extLst>
              <a:ext uri="{FF2B5EF4-FFF2-40B4-BE49-F238E27FC236}">
                <a16:creationId xmlns:a16="http://schemas.microsoft.com/office/drawing/2014/main" id="{9B6039DB-1CBA-4C01-87BE-4FAC63D5E19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1304843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RO A start/finish slide">
  <p:cSld name="PRO A start/finish slide">
    <p:bg>
      <p:bgPr>
        <a:solidFill>
          <a:schemeClr val="lt2"/>
        </a:solidFill>
        <a:effectLst/>
      </p:bgPr>
    </p:bg>
    <p:spTree>
      <p:nvGrpSpPr>
        <p:cNvPr id="1" name="Shape 8"/>
        <p:cNvGrpSpPr/>
        <p:nvPr/>
      </p:nvGrpSpPr>
      <p:grpSpPr>
        <a:xfrm>
          <a:off x="0" y="0"/>
          <a:ext cx="0" cy="0"/>
          <a:chOff x="0" y="0"/>
          <a:chExt cx="0" cy="0"/>
        </a:xfrm>
      </p:grpSpPr>
      <p:pic>
        <p:nvPicPr>
          <p:cNvPr id="9" name="Google Shape;9;p12"/>
          <p:cNvPicPr preferRelativeResize="0"/>
          <p:nvPr/>
        </p:nvPicPr>
        <p:blipFill rotWithShape="1">
          <a:blip r:embed="rId2">
            <a:alphaModFix amt="89000"/>
          </a:blip>
          <a:srcRect/>
          <a:stretch/>
        </p:blipFill>
        <p:spPr>
          <a:xfrm>
            <a:off x="3362325" y="4522916"/>
            <a:ext cx="1955967" cy="1229741"/>
          </a:xfrm>
          <a:prstGeom prst="rect">
            <a:avLst/>
          </a:prstGeom>
          <a:noFill/>
          <a:ln>
            <a:noFill/>
          </a:ln>
        </p:spPr>
      </p:pic>
      <p:pic>
        <p:nvPicPr>
          <p:cNvPr id="10" name="Google Shape;10;p12"/>
          <p:cNvPicPr preferRelativeResize="0"/>
          <p:nvPr/>
        </p:nvPicPr>
        <p:blipFill rotWithShape="1">
          <a:blip r:embed="rId3">
            <a:alphaModFix/>
          </a:blip>
          <a:srcRect/>
          <a:stretch/>
        </p:blipFill>
        <p:spPr>
          <a:xfrm>
            <a:off x="5821528" y="4803164"/>
            <a:ext cx="5114925" cy="669243"/>
          </a:xfrm>
          <a:prstGeom prst="rect">
            <a:avLst/>
          </a:prstGeom>
          <a:noFill/>
          <a:ln>
            <a:noFill/>
          </a:ln>
        </p:spPr>
      </p:pic>
      <p:sp>
        <p:nvSpPr>
          <p:cNvPr id="11" name="Google Shape;11;p12"/>
          <p:cNvSpPr/>
          <p:nvPr/>
        </p:nvSpPr>
        <p:spPr>
          <a:xfrm flipH="1">
            <a:off x="5618159" y="4258702"/>
            <a:ext cx="45719" cy="1764608"/>
          </a:xfrm>
          <a:prstGeom prst="rect">
            <a:avLst/>
          </a:prstGeom>
          <a:solidFill>
            <a:srgbClr val="3B39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2" name="Google Shape;12;p12"/>
          <p:cNvPicPr preferRelativeResize="0"/>
          <p:nvPr/>
        </p:nvPicPr>
        <p:blipFill rotWithShape="1">
          <a:blip r:embed="rId4">
            <a:alphaModFix/>
          </a:blip>
          <a:srcRect/>
          <a:stretch/>
        </p:blipFill>
        <p:spPr>
          <a:xfrm>
            <a:off x="2514600" y="1692053"/>
            <a:ext cx="7211254" cy="2368550"/>
          </a:xfrm>
          <a:prstGeom prst="rect">
            <a:avLst/>
          </a:prstGeom>
          <a:noFill/>
          <a:ln>
            <a:noFill/>
          </a:ln>
        </p:spPr>
      </p:pic>
    </p:spTree>
    <p:extLst>
      <p:ext uri="{BB962C8B-B14F-4D97-AF65-F5344CB8AC3E}">
        <p14:creationId xmlns:p14="http://schemas.microsoft.com/office/powerpoint/2010/main" val="32810708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WO things">
  <p:cSld name="TWO things">
    <p:bg>
      <p:bgPr>
        <a:solidFill>
          <a:srgbClr val="9399A2"/>
        </a:solidFill>
        <a:effectLst/>
      </p:bgPr>
    </p:bg>
    <p:spTree>
      <p:nvGrpSpPr>
        <p:cNvPr id="1" name="Shape 163"/>
        <p:cNvGrpSpPr/>
        <p:nvPr/>
      </p:nvGrpSpPr>
      <p:grpSpPr>
        <a:xfrm>
          <a:off x="0" y="0"/>
          <a:ext cx="0" cy="0"/>
          <a:chOff x="0" y="0"/>
          <a:chExt cx="0" cy="0"/>
        </a:xfrm>
      </p:grpSpPr>
      <p:sp>
        <p:nvSpPr>
          <p:cNvPr id="164" name="Google Shape;164;p19"/>
          <p:cNvSpPr/>
          <p:nvPr/>
        </p:nvSpPr>
        <p:spPr>
          <a:xfrm flipH="1">
            <a:off x="6011220" y="1183106"/>
            <a:ext cx="58840" cy="4458937"/>
          </a:xfrm>
          <a:prstGeom prst="rect">
            <a:avLst/>
          </a:prstGeom>
          <a:solidFill>
            <a:srgbClr val="5767B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65" name="Google Shape;165;p19"/>
          <p:cNvPicPr preferRelativeResize="0"/>
          <p:nvPr/>
        </p:nvPicPr>
        <p:blipFill rotWithShape="1">
          <a:blip r:embed="rId2">
            <a:alphaModFix/>
          </a:blip>
          <a:srcRect/>
          <a:stretch/>
        </p:blipFill>
        <p:spPr>
          <a:xfrm>
            <a:off x="10285993" y="6162630"/>
            <a:ext cx="1828800" cy="596900"/>
          </a:xfrm>
          <a:prstGeom prst="rect">
            <a:avLst/>
          </a:prstGeom>
          <a:noFill/>
          <a:ln>
            <a:noFill/>
          </a:ln>
        </p:spPr>
      </p:pic>
      <p:sp>
        <p:nvSpPr>
          <p:cNvPr id="166" name="Google Shape;166;p19"/>
          <p:cNvSpPr txBox="1">
            <a:spLocks noGrp="1"/>
          </p:cNvSpPr>
          <p:nvPr>
            <p:ph type="body" idx="1"/>
          </p:nvPr>
        </p:nvSpPr>
        <p:spPr>
          <a:xfrm>
            <a:off x="1125319" y="2774300"/>
            <a:ext cx="4341626" cy="2391087"/>
          </a:xfrm>
          <a:prstGeom prst="rect">
            <a:avLst/>
          </a:prstGeom>
          <a:noFill/>
          <a:ln>
            <a:noFill/>
          </a:ln>
        </p:spPr>
        <p:txBody>
          <a:bodyPr spcFirstLastPara="1" wrap="square" lIns="91425" tIns="45700" rIns="91425" bIns="45700" anchor="t" anchorCtr="0">
            <a:normAutofit/>
          </a:bodyPr>
          <a:lstStyle>
            <a:lvl1pPr marL="457200" lvl="0" indent="-228600" algn="ctr">
              <a:lnSpc>
                <a:spcPct val="108181"/>
              </a:lnSpc>
              <a:spcBef>
                <a:spcPts val="0"/>
              </a:spcBef>
              <a:spcAft>
                <a:spcPts val="0"/>
              </a:spcAft>
              <a:buClr>
                <a:srgbClr val="F2F2F2"/>
              </a:buClr>
              <a:buSzPts val="2200"/>
              <a:buNone/>
              <a:defRPr sz="2200">
                <a:solidFill>
                  <a:srgbClr val="F2F2F2"/>
                </a:solidFill>
              </a:defRPr>
            </a:lvl1pPr>
            <a:lvl2pPr marL="914400" lvl="1" indent="-342900" algn="l">
              <a:lnSpc>
                <a:spcPct val="90000"/>
              </a:lnSpc>
              <a:spcBef>
                <a:spcPts val="500"/>
              </a:spcBef>
              <a:spcAft>
                <a:spcPts val="0"/>
              </a:spcAft>
              <a:buClr>
                <a:srgbClr val="5767B3"/>
              </a:buClr>
              <a:buSzPts val="1800"/>
              <a:buChar char="•"/>
              <a:defRPr/>
            </a:lvl2pPr>
            <a:lvl3pPr marL="1371600" lvl="2" indent="-342900" algn="l">
              <a:lnSpc>
                <a:spcPct val="90000"/>
              </a:lnSpc>
              <a:spcBef>
                <a:spcPts val="500"/>
              </a:spcBef>
              <a:spcAft>
                <a:spcPts val="0"/>
              </a:spcAft>
              <a:buClr>
                <a:srgbClr val="394866"/>
              </a:buClr>
              <a:buSzPts val="1800"/>
              <a:buChar char="•"/>
              <a:defRPr/>
            </a:lvl3pPr>
            <a:lvl4pPr marL="1828800" lvl="3" indent="-342900" algn="l">
              <a:lnSpc>
                <a:spcPct val="90000"/>
              </a:lnSpc>
              <a:spcBef>
                <a:spcPts val="500"/>
              </a:spcBef>
              <a:spcAft>
                <a:spcPts val="0"/>
              </a:spcAft>
              <a:buClr>
                <a:srgbClr val="394866"/>
              </a:buClr>
              <a:buSzPts val="1800"/>
              <a:buChar char="•"/>
              <a:defRPr/>
            </a:lvl4pPr>
            <a:lvl5pPr marL="2286000" lvl="4" indent="-342900" algn="l">
              <a:lnSpc>
                <a:spcPct val="90000"/>
              </a:lnSpc>
              <a:spcBef>
                <a:spcPts val="500"/>
              </a:spcBef>
              <a:spcAft>
                <a:spcPts val="0"/>
              </a:spcAft>
              <a:buClr>
                <a:srgbClr val="394866"/>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67" name="Google Shape;167;p19"/>
          <p:cNvSpPr txBox="1">
            <a:spLocks noGrp="1"/>
          </p:cNvSpPr>
          <p:nvPr>
            <p:ph type="body" idx="2"/>
          </p:nvPr>
        </p:nvSpPr>
        <p:spPr>
          <a:xfrm>
            <a:off x="1125319" y="2132273"/>
            <a:ext cx="4341626" cy="55447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F2F2F2"/>
              </a:buClr>
              <a:buSzPts val="3200"/>
              <a:buNone/>
              <a:defRPr sz="3200" b="1">
                <a:solidFill>
                  <a:srgbClr val="F2F2F2"/>
                </a:solidFill>
              </a:defRPr>
            </a:lvl1pPr>
            <a:lvl2pPr marL="914400" lvl="1" indent="-342900" algn="l">
              <a:lnSpc>
                <a:spcPct val="90000"/>
              </a:lnSpc>
              <a:spcBef>
                <a:spcPts val="500"/>
              </a:spcBef>
              <a:spcAft>
                <a:spcPts val="0"/>
              </a:spcAft>
              <a:buClr>
                <a:srgbClr val="5767B3"/>
              </a:buClr>
              <a:buSzPts val="1800"/>
              <a:buChar char="•"/>
              <a:defRPr/>
            </a:lvl2pPr>
            <a:lvl3pPr marL="1371600" lvl="2" indent="-342900" algn="l">
              <a:lnSpc>
                <a:spcPct val="90000"/>
              </a:lnSpc>
              <a:spcBef>
                <a:spcPts val="500"/>
              </a:spcBef>
              <a:spcAft>
                <a:spcPts val="0"/>
              </a:spcAft>
              <a:buClr>
                <a:srgbClr val="394866"/>
              </a:buClr>
              <a:buSzPts val="1800"/>
              <a:buChar char="•"/>
              <a:defRPr/>
            </a:lvl3pPr>
            <a:lvl4pPr marL="1828800" lvl="3" indent="-342900" algn="l">
              <a:lnSpc>
                <a:spcPct val="90000"/>
              </a:lnSpc>
              <a:spcBef>
                <a:spcPts val="500"/>
              </a:spcBef>
              <a:spcAft>
                <a:spcPts val="0"/>
              </a:spcAft>
              <a:buClr>
                <a:srgbClr val="394866"/>
              </a:buClr>
              <a:buSzPts val="1800"/>
              <a:buChar char="•"/>
              <a:defRPr/>
            </a:lvl4pPr>
            <a:lvl5pPr marL="2286000" lvl="4" indent="-342900" algn="l">
              <a:lnSpc>
                <a:spcPct val="90000"/>
              </a:lnSpc>
              <a:spcBef>
                <a:spcPts val="500"/>
              </a:spcBef>
              <a:spcAft>
                <a:spcPts val="0"/>
              </a:spcAft>
              <a:buClr>
                <a:srgbClr val="394866"/>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68" name="Google Shape;168;p19"/>
          <p:cNvSpPr txBox="1">
            <a:spLocks noGrp="1"/>
          </p:cNvSpPr>
          <p:nvPr>
            <p:ph type="body" idx="3"/>
          </p:nvPr>
        </p:nvSpPr>
        <p:spPr>
          <a:xfrm>
            <a:off x="6614335" y="2774300"/>
            <a:ext cx="4341626" cy="2391087"/>
          </a:xfrm>
          <a:prstGeom prst="rect">
            <a:avLst/>
          </a:prstGeom>
          <a:noFill/>
          <a:ln>
            <a:noFill/>
          </a:ln>
        </p:spPr>
        <p:txBody>
          <a:bodyPr spcFirstLastPara="1" wrap="square" lIns="91425" tIns="45700" rIns="91425" bIns="45700" anchor="t" anchorCtr="0">
            <a:normAutofit/>
          </a:bodyPr>
          <a:lstStyle>
            <a:lvl1pPr marL="457200" lvl="0" indent="-228600" algn="ctr">
              <a:lnSpc>
                <a:spcPct val="108181"/>
              </a:lnSpc>
              <a:spcBef>
                <a:spcPts val="0"/>
              </a:spcBef>
              <a:spcAft>
                <a:spcPts val="0"/>
              </a:spcAft>
              <a:buClr>
                <a:srgbClr val="F2F2F2"/>
              </a:buClr>
              <a:buSzPts val="2200"/>
              <a:buNone/>
              <a:defRPr sz="2200">
                <a:solidFill>
                  <a:srgbClr val="F2F2F2"/>
                </a:solidFill>
              </a:defRPr>
            </a:lvl1pPr>
            <a:lvl2pPr marL="914400" lvl="1" indent="-342900" algn="l">
              <a:lnSpc>
                <a:spcPct val="90000"/>
              </a:lnSpc>
              <a:spcBef>
                <a:spcPts val="500"/>
              </a:spcBef>
              <a:spcAft>
                <a:spcPts val="0"/>
              </a:spcAft>
              <a:buClr>
                <a:srgbClr val="5767B3"/>
              </a:buClr>
              <a:buSzPts val="1800"/>
              <a:buChar char="•"/>
              <a:defRPr/>
            </a:lvl2pPr>
            <a:lvl3pPr marL="1371600" lvl="2" indent="-342900" algn="l">
              <a:lnSpc>
                <a:spcPct val="90000"/>
              </a:lnSpc>
              <a:spcBef>
                <a:spcPts val="500"/>
              </a:spcBef>
              <a:spcAft>
                <a:spcPts val="0"/>
              </a:spcAft>
              <a:buClr>
                <a:srgbClr val="394866"/>
              </a:buClr>
              <a:buSzPts val="1800"/>
              <a:buChar char="•"/>
              <a:defRPr/>
            </a:lvl3pPr>
            <a:lvl4pPr marL="1828800" lvl="3" indent="-342900" algn="l">
              <a:lnSpc>
                <a:spcPct val="90000"/>
              </a:lnSpc>
              <a:spcBef>
                <a:spcPts val="500"/>
              </a:spcBef>
              <a:spcAft>
                <a:spcPts val="0"/>
              </a:spcAft>
              <a:buClr>
                <a:srgbClr val="394866"/>
              </a:buClr>
              <a:buSzPts val="1800"/>
              <a:buChar char="•"/>
              <a:defRPr/>
            </a:lvl4pPr>
            <a:lvl5pPr marL="2286000" lvl="4" indent="-342900" algn="l">
              <a:lnSpc>
                <a:spcPct val="90000"/>
              </a:lnSpc>
              <a:spcBef>
                <a:spcPts val="500"/>
              </a:spcBef>
              <a:spcAft>
                <a:spcPts val="0"/>
              </a:spcAft>
              <a:buClr>
                <a:srgbClr val="394866"/>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69" name="Google Shape;169;p19"/>
          <p:cNvSpPr txBox="1">
            <a:spLocks noGrp="1"/>
          </p:cNvSpPr>
          <p:nvPr>
            <p:ph type="body" idx="4"/>
          </p:nvPr>
        </p:nvSpPr>
        <p:spPr>
          <a:xfrm>
            <a:off x="6614335" y="2132273"/>
            <a:ext cx="4341626" cy="55447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F2F2F2"/>
              </a:buClr>
              <a:buSzPts val="3200"/>
              <a:buNone/>
              <a:defRPr sz="3200" b="1">
                <a:solidFill>
                  <a:srgbClr val="F2F2F2"/>
                </a:solidFill>
              </a:defRPr>
            </a:lvl1pPr>
            <a:lvl2pPr marL="914400" lvl="1" indent="-342900" algn="l">
              <a:lnSpc>
                <a:spcPct val="90000"/>
              </a:lnSpc>
              <a:spcBef>
                <a:spcPts val="500"/>
              </a:spcBef>
              <a:spcAft>
                <a:spcPts val="0"/>
              </a:spcAft>
              <a:buClr>
                <a:srgbClr val="5767B3"/>
              </a:buClr>
              <a:buSzPts val="1800"/>
              <a:buChar char="•"/>
              <a:defRPr/>
            </a:lvl2pPr>
            <a:lvl3pPr marL="1371600" lvl="2" indent="-342900" algn="l">
              <a:lnSpc>
                <a:spcPct val="90000"/>
              </a:lnSpc>
              <a:spcBef>
                <a:spcPts val="500"/>
              </a:spcBef>
              <a:spcAft>
                <a:spcPts val="0"/>
              </a:spcAft>
              <a:buClr>
                <a:srgbClr val="394866"/>
              </a:buClr>
              <a:buSzPts val="1800"/>
              <a:buChar char="•"/>
              <a:defRPr/>
            </a:lvl3pPr>
            <a:lvl4pPr marL="1828800" lvl="3" indent="-342900" algn="l">
              <a:lnSpc>
                <a:spcPct val="90000"/>
              </a:lnSpc>
              <a:spcBef>
                <a:spcPts val="500"/>
              </a:spcBef>
              <a:spcAft>
                <a:spcPts val="0"/>
              </a:spcAft>
              <a:buClr>
                <a:srgbClr val="394866"/>
              </a:buClr>
              <a:buSzPts val="1800"/>
              <a:buChar char="•"/>
              <a:defRPr/>
            </a:lvl4pPr>
            <a:lvl5pPr marL="2286000" lvl="4" indent="-342900" algn="l">
              <a:lnSpc>
                <a:spcPct val="90000"/>
              </a:lnSpc>
              <a:spcBef>
                <a:spcPts val="500"/>
              </a:spcBef>
              <a:spcAft>
                <a:spcPts val="0"/>
              </a:spcAft>
              <a:buClr>
                <a:srgbClr val="394866"/>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Tree>
    <p:extLst>
      <p:ext uri="{BB962C8B-B14F-4D97-AF65-F5344CB8AC3E}">
        <p14:creationId xmlns:p14="http://schemas.microsoft.com/office/powerpoint/2010/main" val="7237364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v1">
    <p:spTree>
      <p:nvGrpSpPr>
        <p:cNvPr id="1" name=""/>
        <p:cNvGrpSpPr/>
        <p:nvPr/>
      </p:nvGrpSpPr>
      <p:grpSpPr>
        <a:xfrm>
          <a:off x="0" y="0"/>
          <a:ext cx="0" cy="0"/>
          <a:chOff x="0" y="0"/>
          <a:chExt cx="0" cy="0"/>
        </a:xfrm>
      </p:grpSpPr>
      <p:pic>
        <p:nvPicPr>
          <p:cNvPr id="12" name="Picture 11" descr="A picture containing bird&#10;&#10;Description automatically generated">
            <a:extLst>
              <a:ext uri="{FF2B5EF4-FFF2-40B4-BE49-F238E27FC236}">
                <a16:creationId xmlns:a16="http://schemas.microsoft.com/office/drawing/2014/main" id="{AE0A5900-7F6D-4940-87B1-E21B2FB2153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3796"/>
          <a:stretch/>
        </p:blipFill>
        <p:spPr>
          <a:xfrm>
            <a:off x="4473844" y="3811766"/>
            <a:ext cx="7488032" cy="2819399"/>
          </a:xfrm>
          <a:prstGeom prst="rect">
            <a:avLst/>
          </a:prstGeom>
        </p:spPr>
      </p:pic>
      <p:sp>
        <p:nvSpPr>
          <p:cNvPr id="22" name="Text Placeholder 21">
            <a:extLst>
              <a:ext uri="{FF2B5EF4-FFF2-40B4-BE49-F238E27FC236}">
                <a16:creationId xmlns:a16="http://schemas.microsoft.com/office/drawing/2014/main" id="{BE11F4ED-9288-6741-AFC6-ABA0AE40B511}"/>
              </a:ext>
            </a:extLst>
          </p:cNvPr>
          <p:cNvSpPr>
            <a:spLocks noGrp="1"/>
          </p:cNvSpPr>
          <p:nvPr>
            <p:ph type="body" sz="quarter" idx="10" hasCustomPrompt="1"/>
          </p:nvPr>
        </p:nvSpPr>
        <p:spPr>
          <a:xfrm>
            <a:off x="4953000" y="4495800"/>
            <a:ext cx="4876800" cy="381000"/>
          </a:xfrm>
        </p:spPr>
        <p:txBody>
          <a:bodyPr>
            <a:normAutofit/>
          </a:bodyPr>
          <a:lstStyle>
            <a:lvl1pPr>
              <a:defRPr sz="1600" b="0" i="0">
                <a:solidFill>
                  <a:schemeClr val="bg1"/>
                </a:solidFill>
                <a:latin typeface="Montserrat" pitchFamily="2" charset="77"/>
              </a:defRPr>
            </a:lvl1pPr>
          </a:lstStyle>
          <a:p>
            <a:pPr lvl="0"/>
            <a:r>
              <a:rPr lang="en-US"/>
              <a:t>Month xx, 2020</a:t>
            </a:r>
          </a:p>
        </p:txBody>
      </p:sp>
      <p:sp>
        <p:nvSpPr>
          <p:cNvPr id="17" name="Holder 2">
            <a:extLst>
              <a:ext uri="{FF2B5EF4-FFF2-40B4-BE49-F238E27FC236}">
                <a16:creationId xmlns:a16="http://schemas.microsoft.com/office/drawing/2014/main" id="{47297CCA-8861-944A-9E49-98EE2B926D0C}"/>
              </a:ext>
            </a:extLst>
          </p:cNvPr>
          <p:cNvSpPr>
            <a:spLocks noGrp="1"/>
          </p:cNvSpPr>
          <p:nvPr>
            <p:ph type="title" hasCustomPrompt="1"/>
          </p:nvPr>
        </p:nvSpPr>
        <p:spPr>
          <a:xfrm>
            <a:off x="4953000" y="4953000"/>
            <a:ext cx="6705600" cy="1447800"/>
          </a:xfrm>
          <a:prstGeom prst="rect">
            <a:avLst/>
          </a:prstGeom>
        </p:spPr>
        <p:txBody>
          <a:bodyPr lIns="0" tIns="0" rIns="0" bIns="0"/>
          <a:lstStyle>
            <a:lvl1pPr algn="l">
              <a:defRPr sz="3200" b="0" i="0">
                <a:solidFill>
                  <a:schemeClr val="bg1"/>
                </a:solidFill>
                <a:latin typeface="DM Serif Display" pitchFamily="2" charset="0"/>
                <a:cs typeface="DM Serif Display" pitchFamily="2" charset="0"/>
              </a:defRPr>
            </a:lvl1pPr>
          </a:lstStyle>
          <a:p>
            <a:r>
              <a:rPr lang="en-US"/>
              <a:t>This is a title slide and your title goes right here</a:t>
            </a:r>
            <a:endParaRPr/>
          </a:p>
        </p:txBody>
      </p:sp>
      <p:pic>
        <p:nvPicPr>
          <p:cNvPr id="8" name="object 3">
            <a:extLst>
              <a:ext uri="{FF2B5EF4-FFF2-40B4-BE49-F238E27FC236}">
                <a16:creationId xmlns:a16="http://schemas.microsoft.com/office/drawing/2014/main" id="{1A4781A3-AAF2-8948-BF3F-D049571D04F4}"/>
              </a:ext>
            </a:extLst>
          </p:cNvPr>
          <p:cNvPicPr/>
          <p:nvPr userDrawn="1"/>
        </p:nvPicPr>
        <p:blipFill>
          <a:blip r:embed="rId3" cstate="print"/>
          <a:stretch>
            <a:fillRect/>
          </a:stretch>
        </p:blipFill>
        <p:spPr>
          <a:xfrm>
            <a:off x="457183" y="1272803"/>
            <a:ext cx="611896" cy="315215"/>
          </a:xfrm>
          <a:prstGeom prst="rect">
            <a:avLst/>
          </a:prstGeom>
        </p:spPr>
      </p:pic>
      <p:pic>
        <p:nvPicPr>
          <p:cNvPr id="15" name="Graphic 14">
            <a:extLst>
              <a:ext uri="{FF2B5EF4-FFF2-40B4-BE49-F238E27FC236}">
                <a16:creationId xmlns:a16="http://schemas.microsoft.com/office/drawing/2014/main" id="{D4B706B9-8C73-4294-AE05-F32512F14A4C}"/>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1177"/>
          <a:stretch/>
        </p:blipFill>
        <p:spPr>
          <a:xfrm>
            <a:off x="457200" y="381000"/>
            <a:ext cx="933022" cy="762000"/>
          </a:xfrm>
          <a:prstGeom prst="rect">
            <a:avLst/>
          </a:prstGeom>
        </p:spPr>
      </p:pic>
    </p:spTree>
    <p:extLst>
      <p:ext uri="{BB962C8B-B14F-4D97-AF65-F5344CB8AC3E}">
        <p14:creationId xmlns:p14="http://schemas.microsoft.com/office/powerpoint/2010/main" val="36331005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Slide w/imag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6271955-10BD-42D1-9007-3616C37CBE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5910" y="221121"/>
            <a:ext cx="11755965" cy="6410044"/>
          </a:xfrm>
          <a:prstGeom prst="rect">
            <a:avLst/>
          </a:prstGeom>
        </p:spPr>
      </p:pic>
      <p:pic>
        <p:nvPicPr>
          <p:cNvPr id="12" name="Picture 11" descr="A picture containing bird&#10;&#10;Description automatically generated">
            <a:extLst>
              <a:ext uri="{FF2B5EF4-FFF2-40B4-BE49-F238E27FC236}">
                <a16:creationId xmlns:a16="http://schemas.microsoft.com/office/drawing/2014/main" id="{AE0A5900-7F6D-4940-87B1-E21B2FB2153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63796"/>
          <a:stretch/>
        </p:blipFill>
        <p:spPr>
          <a:xfrm>
            <a:off x="4473844" y="3811766"/>
            <a:ext cx="7488032" cy="2819399"/>
          </a:xfrm>
          <a:prstGeom prst="rect">
            <a:avLst/>
          </a:prstGeom>
        </p:spPr>
      </p:pic>
      <p:sp>
        <p:nvSpPr>
          <p:cNvPr id="22" name="Text Placeholder 21">
            <a:extLst>
              <a:ext uri="{FF2B5EF4-FFF2-40B4-BE49-F238E27FC236}">
                <a16:creationId xmlns:a16="http://schemas.microsoft.com/office/drawing/2014/main" id="{BE11F4ED-9288-6741-AFC6-ABA0AE40B511}"/>
              </a:ext>
            </a:extLst>
          </p:cNvPr>
          <p:cNvSpPr>
            <a:spLocks noGrp="1"/>
          </p:cNvSpPr>
          <p:nvPr>
            <p:ph type="body" sz="quarter" idx="10" hasCustomPrompt="1"/>
          </p:nvPr>
        </p:nvSpPr>
        <p:spPr>
          <a:xfrm>
            <a:off x="4953000" y="4495800"/>
            <a:ext cx="4876800" cy="381000"/>
          </a:xfrm>
        </p:spPr>
        <p:txBody>
          <a:bodyPr>
            <a:normAutofit/>
          </a:bodyPr>
          <a:lstStyle>
            <a:lvl1pPr>
              <a:defRPr sz="1600" b="0" i="0">
                <a:solidFill>
                  <a:schemeClr val="bg1"/>
                </a:solidFill>
                <a:latin typeface="Montserrat" pitchFamily="2" charset="77"/>
              </a:defRPr>
            </a:lvl1pPr>
          </a:lstStyle>
          <a:p>
            <a:pPr lvl="0"/>
            <a:r>
              <a:rPr lang="en-US"/>
              <a:t>Month xx, 2020</a:t>
            </a:r>
          </a:p>
        </p:txBody>
      </p:sp>
      <p:sp>
        <p:nvSpPr>
          <p:cNvPr id="17" name="Holder 2">
            <a:extLst>
              <a:ext uri="{FF2B5EF4-FFF2-40B4-BE49-F238E27FC236}">
                <a16:creationId xmlns:a16="http://schemas.microsoft.com/office/drawing/2014/main" id="{47297CCA-8861-944A-9E49-98EE2B926D0C}"/>
              </a:ext>
            </a:extLst>
          </p:cNvPr>
          <p:cNvSpPr>
            <a:spLocks noGrp="1"/>
          </p:cNvSpPr>
          <p:nvPr>
            <p:ph type="title" hasCustomPrompt="1"/>
          </p:nvPr>
        </p:nvSpPr>
        <p:spPr>
          <a:xfrm>
            <a:off x="4953000" y="4953000"/>
            <a:ext cx="6705600" cy="1447800"/>
          </a:xfrm>
          <a:prstGeom prst="rect">
            <a:avLst/>
          </a:prstGeom>
        </p:spPr>
        <p:txBody>
          <a:bodyPr lIns="0" tIns="0" rIns="0" bIns="0"/>
          <a:lstStyle>
            <a:lvl1pPr algn="l">
              <a:defRPr sz="3200" b="0" i="0">
                <a:solidFill>
                  <a:schemeClr val="bg1"/>
                </a:solidFill>
                <a:latin typeface="DM Serif Display" pitchFamily="2" charset="0"/>
                <a:cs typeface="DM Serif Display" pitchFamily="2" charset="0"/>
              </a:defRPr>
            </a:lvl1pPr>
          </a:lstStyle>
          <a:p>
            <a:r>
              <a:rPr lang="en-US"/>
              <a:t>This is a title slide and your title goes right here</a:t>
            </a:r>
            <a:endParaRPr/>
          </a:p>
        </p:txBody>
      </p:sp>
      <p:sp>
        <p:nvSpPr>
          <p:cNvPr id="4" name="Rectangle 3">
            <a:extLst>
              <a:ext uri="{FF2B5EF4-FFF2-40B4-BE49-F238E27FC236}">
                <a16:creationId xmlns:a16="http://schemas.microsoft.com/office/drawing/2014/main" id="{71C8747D-A82C-493B-9ABB-5EC5179259A8}"/>
              </a:ext>
            </a:extLst>
          </p:cNvPr>
          <p:cNvSpPr/>
          <p:nvPr userDrawn="1"/>
        </p:nvSpPr>
        <p:spPr>
          <a:xfrm>
            <a:off x="111095" y="119640"/>
            <a:ext cx="11963400" cy="660376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pic>
        <p:nvPicPr>
          <p:cNvPr id="16" name="Graphic 15">
            <a:extLst>
              <a:ext uri="{FF2B5EF4-FFF2-40B4-BE49-F238E27FC236}">
                <a16:creationId xmlns:a16="http://schemas.microsoft.com/office/drawing/2014/main" id="{FD2D8CDD-7160-4445-822E-105F5615B4FF}"/>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1177"/>
          <a:stretch/>
        </p:blipFill>
        <p:spPr>
          <a:xfrm>
            <a:off x="457200" y="381000"/>
            <a:ext cx="933022" cy="762000"/>
          </a:xfrm>
          <a:prstGeom prst="rect">
            <a:avLst/>
          </a:prstGeom>
          <a:effectLst/>
        </p:spPr>
      </p:pic>
    </p:spTree>
    <p:extLst>
      <p:ext uri="{BB962C8B-B14F-4D97-AF65-F5344CB8AC3E}">
        <p14:creationId xmlns:p14="http://schemas.microsoft.com/office/powerpoint/2010/main" val="29085659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itle Slide w/im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3887A3-B23D-470F-B023-117286D76A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696" y="234696"/>
            <a:ext cx="11722608" cy="6388608"/>
          </a:xfrm>
          <a:prstGeom prst="rect">
            <a:avLst/>
          </a:prstGeom>
        </p:spPr>
      </p:pic>
      <p:pic>
        <p:nvPicPr>
          <p:cNvPr id="12" name="Picture 11" descr="A picture containing bird&#10;&#10;Description automatically generated">
            <a:extLst>
              <a:ext uri="{FF2B5EF4-FFF2-40B4-BE49-F238E27FC236}">
                <a16:creationId xmlns:a16="http://schemas.microsoft.com/office/drawing/2014/main" id="{AE0A5900-7F6D-4940-87B1-E21B2FB2153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63796"/>
          <a:stretch/>
        </p:blipFill>
        <p:spPr>
          <a:xfrm>
            <a:off x="4473844" y="3811766"/>
            <a:ext cx="7488032" cy="2819399"/>
          </a:xfrm>
          <a:prstGeom prst="rect">
            <a:avLst/>
          </a:prstGeom>
        </p:spPr>
      </p:pic>
      <p:sp>
        <p:nvSpPr>
          <p:cNvPr id="22" name="Text Placeholder 21">
            <a:extLst>
              <a:ext uri="{FF2B5EF4-FFF2-40B4-BE49-F238E27FC236}">
                <a16:creationId xmlns:a16="http://schemas.microsoft.com/office/drawing/2014/main" id="{BE11F4ED-9288-6741-AFC6-ABA0AE40B511}"/>
              </a:ext>
            </a:extLst>
          </p:cNvPr>
          <p:cNvSpPr>
            <a:spLocks noGrp="1"/>
          </p:cNvSpPr>
          <p:nvPr>
            <p:ph type="body" sz="quarter" idx="10" hasCustomPrompt="1"/>
          </p:nvPr>
        </p:nvSpPr>
        <p:spPr>
          <a:xfrm>
            <a:off x="4953000" y="4495800"/>
            <a:ext cx="4876800" cy="381000"/>
          </a:xfrm>
        </p:spPr>
        <p:txBody>
          <a:bodyPr>
            <a:normAutofit/>
          </a:bodyPr>
          <a:lstStyle>
            <a:lvl1pPr>
              <a:defRPr sz="1600" b="0" i="0">
                <a:solidFill>
                  <a:schemeClr val="bg1"/>
                </a:solidFill>
                <a:latin typeface="Montserrat" pitchFamily="2" charset="77"/>
              </a:defRPr>
            </a:lvl1pPr>
          </a:lstStyle>
          <a:p>
            <a:pPr lvl="0"/>
            <a:r>
              <a:rPr lang="en-US"/>
              <a:t>Month xx, 2020</a:t>
            </a:r>
          </a:p>
        </p:txBody>
      </p:sp>
      <p:sp>
        <p:nvSpPr>
          <p:cNvPr id="17" name="Holder 2">
            <a:extLst>
              <a:ext uri="{FF2B5EF4-FFF2-40B4-BE49-F238E27FC236}">
                <a16:creationId xmlns:a16="http://schemas.microsoft.com/office/drawing/2014/main" id="{47297CCA-8861-944A-9E49-98EE2B926D0C}"/>
              </a:ext>
            </a:extLst>
          </p:cNvPr>
          <p:cNvSpPr>
            <a:spLocks noGrp="1"/>
          </p:cNvSpPr>
          <p:nvPr>
            <p:ph type="title" hasCustomPrompt="1"/>
          </p:nvPr>
        </p:nvSpPr>
        <p:spPr>
          <a:xfrm>
            <a:off x="4953000" y="4953000"/>
            <a:ext cx="6705600" cy="1447800"/>
          </a:xfrm>
          <a:prstGeom prst="rect">
            <a:avLst/>
          </a:prstGeom>
        </p:spPr>
        <p:txBody>
          <a:bodyPr lIns="0" tIns="0" rIns="0" bIns="0"/>
          <a:lstStyle>
            <a:lvl1pPr algn="l">
              <a:defRPr sz="3200" b="0" i="0">
                <a:solidFill>
                  <a:schemeClr val="bg1"/>
                </a:solidFill>
                <a:latin typeface="DM Serif Display" pitchFamily="2" charset="0"/>
                <a:cs typeface="DM Serif Display" pitchFamily="2" charset="0"/>
              </a:defRPr>
            </a:lvl1pPr>
          </a:lstStyle>
          <a:p>
            <a:r>
              <a:rPr lang="en-US"/>
              <a:t>This is a title slide and your title goes right here</a:t>
            </a:r>
            <a:endParaRPr/>
          </a:p>
        </p:txBody>
      </p:sp>
      <p:sp>
        <p:nvSpPr>
          <p:cNvPr id="4" name="Rectangle 3">
            <a:extLst>
              <a:ext uri="{FF2B5EF4-FFF2-40B4-BE49-F238E27FC236}">
                <a16:creationId xmlns:a16="http://schemas.microsoft.com/office/drawing/2014/main" id="{71C8747D-A82C-493B-9ABB-5EC5179259A8}"/>
              </a:ext>
            </a:extLst>
          </p:cNvPr>
          <p:cNvSpPr/>
          <p:nvPr userDrawn="1"/>
        </p:nvSpPr>
        <p:spPr>
          <a:xfrm>
            <a:off x="111095" y="119640"/>
            <a:ext cx="11963400" cy="660376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pic>
        <p:nvPicPr>
          <p:cNvPr id="16" name="Graphic 15">
            <a:extLst>
              <a:ext uri="{FF2B5EF4-FFF2-40B4-BE49-F238E27FC236}">
                <a16:creationId xmlns:a16="http://schemas.microsoft.com/office/drawing/2014/main" id="{FD2D8CDD-7160-4445-822E-105F5615B4FF}"/>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1177"/>
          <a:stretch/>
        </p:blipFill>
        <p:spPr>
          <a:xfrm>
            <a:off x="457200" y="381000"/>
            <a:ext cx="933022" cy="762000"/>
          </a:xfrm>
          <a:prstGeom prst="rect">
            <a:avLst/>
          </a:prstGeom>
          <a:effectLst/>
        </p:spPr>
      </p:pic>
    </p:spTree>
    <p:extLst>
      <p:ext uri="{BB962C8B-B14F-4D97-AF65-F5344CB8AC3E}">
        <p14:creationId xmlns:p14="http://schemas.microsoft.com/office/powerpoint/2010/main" val="14059514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Title Slide w/im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84D241C-9F6E-4974-8161-07E9C6F6E4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9458" y="241839"/>
            <a:ext cx="11722608" cy="6388608"/>
          </a:xfrm>
          <a:prstGeom prst="rect">
            <a:avLst/>
          </a:prstGeom>
        </p:spPr>
      </p:pic>
      <p:pic>
        <p:nvPicPr>
          <p:cNvPr id="12" name="Picture 11" descr="A picture containing bird&#10;&#10;Description automatically generated">
            <a:extLst>
              <a:ext uri="{FF2B5EF4-FFF2-40B4-BE49-F238E27FC236}">
                <a16:creationId xmlns:a16="http://schemas.microsoft.com/office/drawing/2014/main" id="{AE0A5900-7F6D-4940-87B1-E21B2FB2153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63796"/>
          <a:stretch/>
        </p:blipFill>
        <p:spPr>
          <a:xfrm>
            <a:off x="4473844" y="3811766"/>
            <a:ext cx="7488032" cy="2819399"/>
          </a:xfrm>
          <a:prstGeom prst="rect">
            <a:avLst/>
          </a:prstGeom>
        </p:spPr>
      </p:pic>
      <p:sp>
        <p:nvSpPr>
          <p:cNvPr id="22" name="Text Placeholder 21">
            <a:extLst>
              <a:ext uri="{FF2B5EF4-FFF2-40B4-BE49-F238E27FC236}">
                <a16:creationId xmlns:a16="http://schemas.microsoft.com/office/drawing/2014/main" id="{BE11F4ED-9288-6741-AFC6-ABA0AE40B511}"/>
              </a:ext>
            </a:extLst>
          </p:cNvPr>
          <p:cNvSpPr>
            <a:spLocks noGrp="1"/>
          </p:cNvSpPr>
          <p:nvPr>
            <p:ph type="body" sz="quarter" idx="10" hasCustomPrompt="1"/>
          </p:nvPr>
        </p:nvSpPr>
        <p:spPr>
          <a:xfrm>
            <a:off x="4953000" y="4495800"/>
            <a:ext cx="4876800" cy="381000"/>
          </a:xfrm>
        </p:spPr>
        <p:txBody>
          <a:bodyPr>
            <a:normAutofit/>
          </a:bodyPr>
          <a:lstStyle>
            <a:lvl1pPr marL="0" indent="0">
              <a:buNone/>
              <a:defRPr sz="1600" b="0" i="0">
                <a:solidFill>
                  <a:schemeClr val="bg1"/>
                </a:solidFill>
                <a:latin typeface="Montserrat" pitchFamily="2" charset="77"/>
              </a:defRPr>
            </a:lvl1pPr>
          </a:lstStyle>
          <a:p>
            <a:pPr lvl="0"/>
            <a:r>
              <a:rPr lang="en-US"/>
              <a:t>Month xx, 2020</a:t>
            </a:r>
          </a:p>
        </p:txBody>
      </p:sp>
      <p:sp>
        <p:nvSpPr>
          <p:cNvPr id="17" name="Holder 2">
            <a:extLst>
              <a:ext uri="{FF2B5EF4-FFF2-40B4-BE49-F238E27FC236}">
                <a16:creationId xmlns:a16="http://schemas.microsoft.com/office/drawing/2014/main" id="{47297CCA-8861-944A-9E49-98EE2B926D0C}"/>
              </a:ext>
            </a:extLst>
          </p:cNvPr>
          <p:cNvSpPr>
            <a:spLocks noGrp="1"/>
          </p:cNvSpPr>
          <p:nvPr>
            <p:ph type="title" hasCustomPrompt="1"/>
          </p:nvPr>
        </p:nvSpPr>
        <p:spPr>
          <a:xfrm>
            <a:off x="4953000" y="4953000"/>
            <a:ext cx="6705600" cy="1447800"/>
          </a:xfrm>
          <a:prstGeom prst="rect">
            <a:avLst/>
          </a:prstGeom>
        </p:spPr>
        <p:txBody>
          <a:bodyPr lIns="0" tIns="0" rIns="0" bIns="0"/>
          <a:lstStyle>
            <a:lvl1pPr algn="l">
              <a:defRPr sz="3200" b="0" i="0">
                <a:solidFill>
                  <a:schemeClr val="bg1"/>
                </a:solidFill>
                <a:latin typeface="DM Serif Display" pitchFamily="2" charset="0"/>
                <a:cs typeface="DM Serif Display" pitchFamily="2" charset="0"/>
              </a:defRPr>
            </a:lvl1pPr>
          </a:lstStyle>
          <a:p>
            <a:r>
              <a:rPr lang="en-US"/>
              <a:t>This is a title slide and your title goes right here</a:t>
            </a:r>
            <a:endParaRPr/>
          </a:p>
        </p:txBody>
      </p:sp>
      <p:sp>
        <p:nvSpPr>
          <p:cNvPr id="4" name="Rectangle 3">
            <a:extLst>
              <a:ext uri="{FF2B5EF4-FFF2-40B4-BE49-F238E27FC236}">
                <a16:creationId xmlns:a16="http://schemas.microsoft.com/office/drawing/2014/main" id="{71C8747D-A82C-493B-9ABB-5EC5179259A8}"/>
              </a:ext>
            </a:extLst>
          </p:cNvPr>
          <p:cNvSpPr/>
          <p:nvPr userDrawn="1"/>
        </p:nvSpPr>
        <p:spPr>
          <a:xfrm>
            <a:off x="111095" y="119640"/>
            <a:ext cx="11963400" cy="660376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pic>
        <p:nvPicPr>
          <p:cNvPr id="16" name="Graphic 15">
            <a:extLst>
              <a:ext uri="{FF2B5EF4-FFF2-40B4-BE49-F238E27FC236}">
                <a16:creationId xmlns:a16="http://schemas.microsoft.com/office/drawing/2014/main" id="{FD2D8CDD-7160-4445-822E-105F5615B4FF}"/>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1177"/>
          <a:stretch/>
        </p:blipFill>
        <p:spPr>
          <a:xfrm>
            <a:off x="457200" y="381000"/>
            <a:ext cx="933022" cy="762000"/>
          </a:xfrm>
          <a:prstGeom prst="rect">
            <a:avLst/>
          </a:prstGeom>
          <a:effectLst/>
        </p:spPr>
      </p:pic>
    </p:spTree>
    <p:extLst>
      <p:ext uri="{BB962C8B-B14F-4D97-AF65-F5344CB8AC3E}">
        <p14:creationId xmlns:p14="http://schemas.microsoft.com/office/powerpoint/2010/main" val="6196622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itle Slide w/imag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3903DC-7B6E-4439-8D42-41BD2A8FC7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9458" y="244220"/>
            <a:ext cx="11722608" cy="6388608"/>
          </a:xfrm>
          <a:prstGeom prst="rect">
            <a:avLst/>
          </a:prstGeom>
        </p:spPr>
      </p:pic>
      <p:pic>
        <p:nvPicPr>
          <p:cNvPr id="12" name="Picture 11" descr="A picture containing bird&#10;&#10;Description automatically generated">
            <a:extLst>
              <a:ext uri="{FF2B5EF4-FFF2-40B4-BE49-F238E27FC236}">
                <a16:creationId xmlns:a16="http://schemas.microsoft.com/office/drawing/2014/main" id="{AE0A5900-7F6D-4940-87B1-E21B2FB2153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63796"/>
          <a:stretch/>
        </p:blipFill>
        <p:spPr>
          <a:xfrm>
            <a:off x="4473844" y="3811766"/>
            <a:ext cx="7488032" cy="2819399"/>
          </a:xfrm>
          <a:prstGeom prst="rect">
            <a:avLst/>
          </a:prstGeom>
        </p:spPr>
      </p:pic>
      <p:sp>
        <p:nvSpPr>
          <p:cNvPr id="22" name="Text Placeholder 21">
            <a:extLst>
              <a:ext uri="{FF2B5EF4-FFF2-40B4-BE49-F238E27FC236}">
                <a16:creationId xmlns:a16="http://schemas.microsoft.com/office/drawing/2014/main" id="{BE11F4ED-9288-6741-AFC6-ABA0AE40B511}"/>
              </a:ext>
            </a:extLst>
          </p:cNvPr>
          <p:cNvSpPr>
            <a:spLocks noGrp="1"/>
          </p:cNvSpPr>
          <p:nvPr>
            <p:ph type="body" sz="quarter" idx="10" hasCustomPrompt="1"/>
          </p:nvPr>
        </p:nvSpPr>
        <p:spPr>
          <a:xfrm>
            <a:off x="4953000" y="4495800"/>
            <a:ext cx="4876800" cy="381000"/>
          </a:xfrm>
        </p:spPr>
        <p:txBody>
          <a:bodyPr>
            <a:normAutofit/>
          </a:bodyPr>
          <a:lstStyle>
            <a:lvl1pPr marL="0" indent="0">
              <a:buNone/>
              <a:defRPr sz="1600" b="0" i="0">
                <a:solidFill>
                  <a:schemeClr val="bg1"/>
                </a:solidFill>
                <a:latin typeface="Montserrat" pitchFamily="2" charset="77"/>
              </a:defRPr>
            </a:lvl1pPr>
          </a:lstStyle>
          <a:p>
            <a:pPr lvl="0"/>
            <a:r>
              <a:rPr lang="en-US"/>
              <a:t>Month xx, 2020</a:t>
            </a:r>
          </a:p>
        </p:txBody>
      </p:sp>
      <p:sp>
        <p:nvSpPr>
          <p:cNvPr id="17" name="Holder 2">
            <a:extLst>
              <a:ext uri="{FF2B5EF4-FFF2-40B4-BE49-F238E27FC236}">
                <a16:creationId xmlns:a16="http://schemas.microsoft.com/office/drawing/2014/main" id="{47297CCA-8861-944A-9E49-98EE2B926D0C}"/>
              </a:ext>
            </a:extLst>
          </p:cNvPr>
          <p:cNvSpPr>
            <a:spLocks noGrp="1"/>
          </p:cNvSpPr>
          <p:nvPr>
            <p:ph type="title" hasCustomPrompt="1"/>
          </p:nvPr>
        </p:nvSpPr>
        <p:spPr>
          <a:xfrm>
            <a:off x="4953000" y="4953000"/>
            <a:ext cx="6705600" cy="1447800"/>
          </a:xfrm>
          <a:prstGeom prst="rect">
            <a:avLst/>
          </a:prstGeom>
        </p:spPr>
        <p:txBody>
          <a:bodyPr lIns="0" tIns="0" rIns="0" bIns="0"/>
          <a:lstStyle>
            <a:lvl1pPr algn="l">
              <a:defRPr sz="3200" b="0" i="0">
                <a:solidFill>
                  <a:schemeClr val="bg1"/>
                </a:solidFill>
                <a:latin typeface="DM Serif Display" pitchFamily="2" charset="0"/>
                <a:cs typeface="DM Serif Display" pitchFamily="2" charset="0"/>
              </a:defRPr>
            </a:lvl1pPr>
          </a:lstStyle>
          <a:p>
            <a:r>
              <a:rPr lang="en-US"/>
              <a:t>This is a title slide and your title goes right here</a:t>
            </a:r>
            <a:endParaRPr/>
          </a:p>
        </p:txBody>
      </p:sp>
      <p:sp>
        <p:nvSpPr>
          <p:cNvPr id="4" name="Rectangle 3">
            <a:extLst>
              <a:ext uri="{FF2B5EF4-FFF2-40B4-BE49-F238E27FC236}">
                <a16:creationId xmlns:a16="http://schemas.microsoft.com/office/drawing/2014/main" id="{71C8747D-A82C-493B-9ABB-5EC5179259A8}"/>
              </a:ext>
            </a:extLst>
          </p:cNvPr>
          <p:cNvSpPr/>
          <p:nvPr userDrawn="1"/>
        </p:nvSpPr>
        <p:spPr>
          <a:xfrm>
            <a:off x="111095" y="119640"/>
            <a:ext cx="11963400" cy="660376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pic>
        <p:nvPicPr>
          <p:cNvPr id="16" name="Graphic 15">
            <a:extLst>
              <a:ext uri="{FF2B5EF4-FFF2-40B4-BE49-F238E27FC236}">
                <a16:creationId xmlns:a16="http://schemas.microsoft.com/office/drawing/2014/main" id="{FD2D8CDD-7160-4445-822E-105F5615B4FF}"/>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1177"/>
          <a:stretch/>
        </p:blipFill>
        <p:spPr>
          <a:xfrm>
            <a:off x="457200" y="381000"/>
            <a:ext cx="933022" cy="762000"/>
          </a:xfrm>
          <a:prstGeom prst="rect">
            <a:avLst/>
          </a:prstGeom>
          <a:effectLst/>
        </p:spPr>
      </p:pic>
    </p:spTree>
    <p:extLst>
      <p:ext uri="{BB962C8B-B14F-4D97-AF65-F5344CB8AC3E}">
        <p14:creationId xmlns:p14="http://schemas.microsoft.com/office/powerpoint/2010/main" val="42423086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Title Slide w/image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682E8C-6A0C-4246-9908-34218B3224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696" y="234696"/>
            <a:ext cx="11722608" cy="6388608"/>
          </a:xfrm>
          <a:prstGeom prst="rect">
            <a:avLst/>
          </a:prstGeom>
        </p:spPr>
      </p:pic>
      <p:pic>
        <p:nvPicPr>
          <p:cNvPr id="12" name="Picture 11" descr="A picture containing bird&#10;&#10;Description automatically generated">
            <a:extLst>
              <a:ext uri="{FF2B5EF4-FFF2-40B4-BE49-F238E27FC236}">
                <a16:creationId xmlns:a16="http://schemas.microsoft.com/office/drawing/2014/main" id="{AE0A5900-7F6D-4940-87B1-E21B2FB2153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63796"/>
          <a:stretch/>
        </p:blipFill>
        <p:spPr>
          <a:xfrm>
            <a:off x="4473844" y="3811766"/>
            <a:ext cx="7488032" cy="2819399"/>
          </a:xfrm>
          <a:prstGeom prst="rect">
            <a:avLst/>
          </a:prstGeom>
        </p:spPr>
      </p:pic>
      <p:sp>
        <p:nvSpPr>
          <p:cNvPr id="22" name="Text Placeholder 21">
            <a:extLst>
              <a:ext uri="{FF2B5EF4-FFF2-40B4-BE49-F238E27FC236}">
                <a16:creationId xmlns:a16="http://schemas.microsoft.com/office/drawing/2014/main" id="{BE11F4ED-9288-6741-AFC6-ABA0AE40B511}"/>
              </a:ext>
            </a:extLst>
          </p:cNvPr>
          <p:cNvSpPr>
            <a:spLocks noGrp="1"/>
          </p:cNvSpPr>
          <p:nvPr>
            <p:ph type="body" sz="quarter" idx="10" hasCustomPrompt="1"/>
          </p:nvPr>
        </p:nvSpPr>
        <p:spPr>
          <a:xfrm>
            <a:off x="4953000" y="4495800"/>
            <a:ext cx="4876800" cy="381000"/>
          </a:xfrm>
        </p:spPr>
        <p:txBody>
          <a:bodyPr>
            <a:normAutofit/>
          </a:bodyPr>
          <a:lstStyle>
            <a:lvl1pPr marL="0" indent="0">
              <a:buNone/>
              <a:defRPr sz="1600" b="0" i="0">
                <a:solidFill>
                  <a:schemeClr val="bg1"/>
                </a:solidFill>
                <a:latin typeface="Montserrat" pitchFamily="2" charset="77"/>
              </a:defRPr>
            </a:lvl1pPr>
          </a:lstStyle>
          <a:p>
            <a:pPr lvl="0"/>
            <a:r>
              <a:rPr lang="en-US"/>
              <a:t>Month xx, 2020</a:t>
            </a:r>
          </a:p>
        </p:txBody>
      </p:sp>
      <p:sp>
        <p:nvSpPr>
          <p:cNvPr id="17" name="Holder 2">
            <a:extLst>
              <a:ext uri="{FF2B5EF4-FFF2-40B4-BE49-F238E27FC236}">
                <a16:creationId xmlns:a16="http://schemas.microsoft.com/office/drawing/2014/main" id="{47297CCA-8861-944A-9E49-98EE2B926D0C}"/>
              </a:ext>
            </a:extLst>
          </p:cNvPr>
          <p:cNvSpPr>
            <a:spLocks noGrp="1"/>
          </p:cNvSpPr>
          <p:nvPr>
            <p:ph type="title" hasCustomPrompt="1"/>
          </p:nvPr>
        </p:nvSpPr>
        <p:spPr>
          <a:xfrm>
            <a:off x="4953000" y="4953000"/>
            <a:ext cx="6705600" cy="1447800"/>
          </a:xfrm>
          <a:prstGeom prst="rect">
            <a:avLst/>
          </a:prstGeom>
        </p:spPr>
        <p:txBody>
          <a:bodyPr lIns="0" tIns="0" rIns="0" bIns="0"/>
          <a:lstStyle>
            <a:lvl1pPr algn="l">
              <a:defRPr sz="3200" b="0" i="0">
                <a:solidFill>
                  <a:schemeClr val="bg1"/>
                </a:solidFill>
                <a:latin typeface="DM Serif Display" pitchFamily="2" charset="0"/>
                <a:cs typeface="DM Serif Display" pitchFamily="2" charset="0"/>
              </a:defRPr>
            </a:lvl1pPr>
          </a:lstStyle>
          <a:p>
            <a:r>
              <a:rPr lang="en-US"/>
              <a:t>This is a title slide and your title goes right here</a:t>
            </a:r>
            <a:endParaRPr/>
          </a:p>
        </p:txBody>
      </p:sp>
      <p:sp>
        <p:nvSpPr>
          <p:cNvPr id="4" name="Rectangle 3">
            <a:extLst>
              <a:ext uri="{FF2B5EF4-FFF2-40B4-BE49-F238E27FC236}">
                <a16:creationId xmlns:a16="http://schemas.microsoft.com/office/drawing/2014/main" id="{71C8747D-A82C-493B-9ABB-5EC5179259A8}"/>
              </a:ext>
            </a:extLst>
          </p:cNvPr>
          <p:cNvSpPr/>
          <p:nvPr userDrawn="1"/>
        </p:nvSpPr>
        <p:spPr>
          <a:xfrm>
            <a:off x="111095" y="119640"/>
            <a:ext cx="11963400" cy="660376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pic>
        <p:nvPicPr>
          <p:cNvPr id="16" name="Graphic 15">
            <a:extLst>
              <a:ext uri="{FF2B5EF4-FFF2-40B4-BE49-F238E27FC236}">
                <a16:creationId xmlns:a16="http://schemas.microsoft.com/office/drawing/2014/main" id="{FD2D8CDD-7160-4445-822E-105F5615B4FF}"/>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1177"/>
          <a:stretch/>
        </p:blipFill>
        <p:spPr>
          <a:xfrm>
            <a:off x="457200" y="381000"/>
            <a:ext cx="933022" cy="762000"/>
          </a:xfrm>
          <a:prstGeom prst="rect">
            <a:avLst/>
          </a:prstGeom>
          <a:effectLst/>
        </p:spPr>
      </p:pic>
    </p:spTree>
    <p:extLst>
      <p:ext uri="{BB962C8B-B14F-4D97-AF65-F5344CB8AC3E}">
        <p14:creationId xmlns:p14="http://schemas.microsoft.com/office/powerpoint/2010/main" val="899958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BCC9EA8F-2DFF-4F02-95B9-44E5CC5ED0EF}"/>
              </a:ext>
            </a:extLst>
          </p:cNvPr>
          <p:cNvSpPr>
            <a:spLocks noGrp="1"/>
          </p:cNvSpPr>
          <p:nvPr>
            <p:ph type="title"/>
          </p:nvPr>
        </p:nvSpPr>
        <p:spPr/>
        <p:txBody>
          <a:bodyPr/>
          <a:lstStyle/>
          <a:p>
            <a:r>
              <a:rPr lang="en-US" dirty="0"/>
              <a:t>Click to edit Master title style</a:t>
            </a:r>
          </a:p>
        </p:txBody>
      </p:sp>
      <p:sp>
        <p:nvSpPr>
          <p:cNvPr id="3" name="Content Placeholder Left">
            <a:extLst>
              <a:ext uri="{FF2B5EF4-FFF2-40B4-BE49-F238E27FC236}">
                <a16:creationId xmlns:a16="http://schemas.microsoft.com/office/drawing/2014/main" id="{2BE8F200-D8FA-4BA3-841A-0AA90D44A055}"/>
              </a:ext>
            </a:extLst>
          </p:cNvPr>
          <p:cNvSpPr>
            <a:spLocks noGrp="1"/>
          </p:cNvSpPr>
          <p:nvPr>
            <p:ph sz="half" idx="1"/>
          </p:nvPr>
        </p:nvSpPr>
        <p:spPr>
          <a:xfrm>
            <a:off x="838200" y="1161144"/>
            <a:ext cx="5181600" cy="501582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Right">
            <a:extLst>
              <a:ext uri="{FF2B5EF4-FFF2-40B4-BE49-F238E27FC236}">
                <a16:creationId xmlns:a16="http://schemas.microsoft.com/office/drawing/2014/main" id="{134CD3E4-027C-4B7D-A65C-7DBA57E90025}"/>
              </a:ext>
            </a:extLst>
          </p:cNvPr>
          <p:cNvSpPr>
            <a:spLocks noGrp="1"/>
          </p:cNvSpPr>
          <p:nvPr>
            <p:ph sz="half" idx="2"/>
          </p:nvPr>
        </p:nvSpPr>
        <p:spPr>
          <a:xfrm>
            <a:off x="6172200" y="1161144"/>
            <a:ext cx="5181600" cy="501582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888467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v2">
    <p:spTree>
      <p:nvGrpSpPr>
        <p:cNvPr id="1" name=""/>
        <p:cNvGrpSpPr/>
        <p:nvPr/>
      </p:nvGrpSpPr>
      <p:grpSpPr>
        <a:xfrm>
          <a:off x="0" y="0"/>
          <a:ext cx="0" cy="0"/>
          <a:chOff x="0" y="0"/>
          <a:chExt cx="0" cy="0"/>
        </a:xfrm>
      </p:grpSpPr>
      <p:sp>
        <p:nvSpPr>
          <p:cNvPr id="18" name="Holder 2">
            <a:extLst>
              <a:ext uri="{FF2B5EF4-FFF2-40B4-BE49-F238E27FC236}">
                <a16:creationId xmlns:a16="http://schemas.microsoft.com/office/drawing/2014/main" id="{5BF19076-CF4F-D843-ADCF-A43DE83D6D51}"/>
              </a:ext>
            </a:extLst>
          </p:cNvPr>
          <p:cNvSpPr>
            <a:spLocks noGrp="1"/>
          </p:cNvSpPr>
          <p:nvPr>
            <p:ph type="title" hasCustomPrompt="1"/>
          </p:nvPr>
        </p:nvSpPr>
        <p:spPr>
          <a:xfrm>
            <a:off x="762000" y="4800600"/>
            <a:ext cx="6705600" cy="1447800"/>
          </a:xfrm>
          <a:prstGeom prst="rect">
            <a:avLst/>
          </a:prstGeom>
        </p:spPr>
        <p:txBody>
          <a:bodyPr lIns="0" tIns="0" rIns="0" bIns="0"/>
          <a:lstStyle>
            <a:lvl1pPr algn="l">
              <a:defRPr sz="3200" b="0" i="0">
                <a:solidFill>
                  <a:schemeClr val="tx1"/>
                </a:solidFill>
                <a:latin typeface="DM Serif Display" pitchFamily="2" charset="0"/>
                <a:cs typeface="DM Serif Display" pitchFamily="2" charset="0"/>
              </a:defRPr>
            </a:lvl1pPr>
          </a:lstStyle>
          <a:p>
            <a:r>
              <a:rPr lang="en-US"/>
              <a:t>This is a title slide and your title goes right here</a:t>
            </a:r>
            <a:endParaRPr/>
          </a:p>
        </p:txBody>
      </p:sp>
      <p:sp>
        <p:nvSpPr>
          <p:cNvPr id="19" name="Text Placeholder 21">
            <a:extLst>
              <a:ext uri="{FF2B5EF4-FFF2-40B4-BE49-F238E27FC236}">
                <a16:creationId xmlns:a16="http://schemas.microsoft.com/office/drawing/2014/main" id="{18A42A27-4BCB-924C-A179-715A3BDE03AF}"/>
              </a:ext>
            </a:extLst>
          </p:cNvPr>
          <p:cNvSpPr>
            <a:spLocks noGrp="1"/>
          </p:cNvSpPr>
          <p:nvPr>
            <p:ph type="body" sz="quarter" idx="10" hasCustomPrompt="1"/>
          </p:nvPr>
        </p:nvSpPr>
        <p:spPr>
          <a:xfrm>
            <a:off x="762000" y="4343400"/>
            <a:ext cx="4876800" cy="381000"/>
          </a:xfrm>
        </p:spPr>
        <p:txBody>
          <a:bodyPr>
            <a:normAutofit/>
          </a:bodyPr>
          <a:lstStyle>
            <a:lvl1pPr algn="l">
              <a:defRPr sz="1600" b="0" i="0">
                <a:solidFill>
                  <a:schemeClr val="tx1"/>
                </a:solidFill>
                <a:latin typeface="Montserrat" pitchFamily="2" charset="77"/>
              </a:defRPr>
            </a:lvl1pPr>
          </a:lstStyle>
          <a:p>
            <a:pPr lvl="0"/>
            <a:r>
              <a:rPr lang="en-US"/>
              <a:t>Date</a:t>
            </a:r>
          </a:p>
        </p:txBody>
      </p:sp>
      <p:pic>
        <p:nvPicPr>
          <p:cNvPr id="9" name="object 3">
            <a:extLst>
              <a:ext uri="{FF2B5EF4-FFF2-40B4-BE49-F238E27FC236}">
                <a16:creationId xmlns:a16="http://schemas.microsoft.com/office/drawing/2014/main" id="{7F3F4039-C28C-49E2-9C70-D5F36F606468}"/>
              </a:ext>
            </a:extLst>
          </p:cNvPr>
          <p:cNvPicPr/>
          <p:nvPr userDrawn="1"/>
        </p:nvPicPr>
        <p:blipFill>
          <a:blip r:embed="rId2" cstate="print"/>
          <a:stretch>
            <a:fillRect/>
          </a:stretch>
        </p:blipFill>
        <p:spPr>
          <a:xfrm>
            <a:off x="457183" y="1272803"/>
            <a:ext cx="611896" cy="315215"/>
          </a:xfrm>
          <a:prstGeom prst="rect">
            <a:avLst/>
          </a:prstGeom>
        </p:spPr>
      </p:pic>
      <p:pic>
        <p:nvPicPr>
          <p:cNvPr id="10" name="Graphic 9">
            <a:extLst>
              <a:ext uri="{FF2B5EF4-FFF2-40B4-BE49-F238E27FC236}">
                <a16:creationId xmlns:a16="http://schemas.microsoft.com/office/drawing/2014/main" id="{8FA37F2B-95D5-4EBF-AE0A-6DFED710DA57}"/>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41177"/>
          <a:stretch/>
        </p:blipFill>
        <p:spPr>
          <a:xfrm>
            <a:off x="457200" y="381000"/>
            <a:ext cx="933022" cy="762000"/>
          </a:xfrm>
          <a:prstGeom prst="rect">
            <a:avLst/>
          </a:prstGeom>
        </p:spPr>
      </p:pic>
    </p:spTree>
    <p:extLst>
      <p:ext uri="{BB962C8B-B14F-4D97-AF65-F5344CB8AC3E}">
        <p14:creationId xmlns:p14="http://schemas.microsoft.com/office/powerpoint/2010/main" val="19341950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pic>
        <p:nvPicPr>
          <p:cNvPr id="15" name="object 13">
            <a:extLst>
              <a:ext uri="{FF2B5EF4-FFF2-40B4-BE49-F238E27FC236}">
                <a16:creationId xmlns:a16="http://schemas.microsoft.com/office/drawing/2014/main" id="{E7850E0B-68F8-DA4E-B27E-11066778D05E}"/>
              </a:ext>
            </a:extLst>
          </p:cNvPr>
          <p:cNvPicPr/>
          <p:nvPr userDrawn="1"/>
        </p:nvPicPr>
        <p:blipFill>
          <a:blip r:embed="rId2" cstate="print"/>
          <a:stretch>
            <a:fillRect/>
          </a:stretch>
        </p:blipFill>
        <p:spPr>
          <a:xfrm>
            <a:off x="226047" y="228601"/>
            <a:ext cx="11739905" cy="6400800"/>
          </a:xfrm>
          <a:prstGeom prst="rect">
            <a:avLst/>
          </a:prstGeom>
        </p:spPr>
      </p:pic>
      <p:sp>
        <p:nvSpPr>
          <p:cNvPr id="4" name="Rectangle 3">
            <a:extLst>
              <a:ext uri="{FF2B5EF4-FFF2-40B4-BE49-F238E27FC236}">
                <a16:creationId xmlns:a16="http://schemas.microsoft.com/office/drawing/2014/main" id="{E7363197-F477-4238-A0E1-6036DAFCCDA3}"/>
              </a:ext>
            </a:extLst>
          </p:cNvPr>
          <p:cNvSpPr/>
          <p:nvPr userDrawn="1"/>
        </p:nvSpPr>
        <p:spPr>
          <a:xfrm>
            <a:off x="457200" y="5867400"/>
            <a:ext cx="12954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4428CBBF-EEE1-3D41-93FD-3B53131257AE}"/>
              </a:ext>
            </a:extLst>
          </p:cNvPr>
          <p:cNvSpPr>
            <a:spLocks noGrp="1"/>
          </p:cNvSpPr>
          <p:nvPr>
            <p:ph type="body" sz="quarter" idx="11" hasCustomPrompt="1"/>
          </p:nvPr>
        </p:nvSpPr>
        <p:spPr>
          <a:xfrm>
            <a:off x="2099404" y="2080374"/>
            <a:ext cx="3976687" cy="574041"/>
          </a:xfrm>
        </p:spPr>
        <p:txBody>
          <a:bodyPr>
            <a:normAutofit/>
          </a:bodyPr>
          <a:lstStyle>
            <a:lvl1pPr>
              <a:defRPr sz="1100" b="0" i="0">
                <a:solidFill>
                  <a:schemeClr val="tx1"/>
                </a:solidFill>
                <a:latin typeface="Montserrat" pitchFamily="2" charset="77"/>
              </a:defRPr>
            </a:lvl1pPr>
          </a:lstStyle>
          <a:p>
            <a:pPr lvl="0"/>
            <a:r>
              <a:rPr lang="en-US"/>
              <a:t>Item 1</a:t>
            </a:r>
          </a:p>
        </p:txBody>
      </p:sp>
      <p:sp>
        <p:nvSpPr>
          <p:cNvPr id="16" name="Text Placeholder 4">
            <a:extLst>
              <a:ext uri="{FF2B5EF4-FFF2-40B4-BE49-F238E27FC236}">
                <a16:creationId xmlns:a16="http://schemas.microsoft.com/office/drawing/2014/main" id="{5B80AAB6-2D26-634F-8332-D74E2884290F}"/>
              </a:ext>
            </a:extLst>
          </p:cNvPr>
          <p:cNvSpPr>
            <a:spLocks noGrp="1"/>
          </p:cNvSpPr>
          <p:nvPr>
            <p:ph type="body" sz="quarter" idx="12" hasCustomPrompt="1"/>
          </p:nvPr>
        </p:nvSpPr>
        <p:spPr>
          <a:xfrm>
            <a:off x="2096065" y="2886014"/>
            <a:ext cx="3976687" cy="574041"/>
          </a:xfrm>
        </p:spPr>
        <p:txBody>
          <a:bodyPr>
            <a:normAutofit/>
          </a:bodyPr>
          <a:lstStyle>
            <a:lvl1pPr>
              <a:defRPr sz="1100" b="0" i="0">
                <a:solidFill>
                  <a:schemeClr val="tx1"/>
                </a:solidFill>
                <a:latin typeface="Montserrat" pitchFamily="2" charset="77"/>
              </a:defRPr>
            </a:lvl1pPr>
          </a:lstStyle>
          <a:p>
            <a:pPr lvl="0"/>
            <a:r>
              <a:rPr lang="en-US"/>
              <a:t>Item 2</a:t>
            </a:r>
          </a:p>
        </p:txBody>
      </p:sp>
      <p:sp>
        <p:nvSpPr>
          <p:cNvPr id="24" name="Text Placeholder 4">
            <a:extLst>
              <a:ext uri="{FF2B5EF4-FFF2-40B4-BE49-F238E27FC236}">
                <a16:creationId xmlns:a16="http://schemas.microsoft.com/office/drawing/2014/main" id="{9E05AB72-2CB1-9A42-989E-32BC16686129}"/>
              </a:ext>
            </a:extLst>
          </p:cNvPr>
          <p:cNvSpPr>
            <a:spLocks noGrp="1"/>
          </p:cNvSpPr>
          <p:nvPr>
            <p:ph type="body" sz="quarter" idx="13" hasCustomPrompt="1"/>
          </p:nvPr>
        </p:nvSpPr>
        <p:spPr>
          <a:xfrm>
            <a:off x="2096064" y="3691654"/>
            <a:ext cx="3976687" cy="574041"/>
          </a:xfrm>
        </p:spPr>
        <p:txBody>
          <a:bodyPr>
            <a:normAutofit/>
          </a:bodyPr>
          <a:lstStyle>
            <a:lvl1pPr>
              <a:defRPr sz="1100" b="0" i="0">
                <a:solidFill>
                  <a:schemeClr val="tx1"/>
                </a:solidFill>
                <a:latin typeface="Montserrat" pitchFamily="2" charset="77"/>
              </a:defRPr>
            </a:lvl1pPr>
          </a:lstStyle>
          <a:p>
            <a:pPr lvl="0"/>
            <a:r>
              <a:rPr lang="en-US"/>
              <a:t>Item 3</a:t>
            </a:r>
          </a:p>
        </p:txBody>
      </p:sp>
      <p:sp>
        <p:nvSpPr>
          <p:cNvPr id="25" name="Text Placeholder 4">
            <a:extLst>
              <a:ext uri="{FF2B5EF4-FFF2-40B4-BE49-F238E27FC236}">
                <a16:creationId xmlns:a16="http://schemas.microsoft.com/office/drawing/2014/main" id="{48AC5E17-E525-BD4D-A325-64F712380DBA}"/>
              </a:ext>
            </a:extLst>
          </p:cNvPr>
          <p:cNvSpPr>
            <a:spLocks noGrp="1"/>
          </p:cNvSpPr>
          <p:nvPr>
            <p:ph type="body" sz="quarter" idx="14" hasCustomPrompt="1"/>
          </p:nvPr>
        </p:nvSpPr>
        <p:spPr>
          <a:xfrm>
            <a:off x="2102743" y="4497294"/>
            <a:ext cx="3976687" cy="574041"/>
          </a:xfrm>
        </p:spPr>
        <p:txBody>
          <a:bodyPr>
            <a:normAutofit/>
          </a:bodyPr>
          <a:lstStyle>
            <a:lvl1pPr>
              <a:defRPr sz="1100" b="0" i="0">
                <a:solidFill>
                  <a:schemeClr val="tx1"/>
                </a:solidFill>
                <a:latin typeface="Montserrat" pitchFamily="2" charset="77"/>
              </a:defRPr>
            </a:lvl1pPr>
          </a:lstStyle>
          <a:p>
            <a:pPr lvl="0"/>
            <a:r>
              <a:rPr lang="en-US"/>
              <a:t>Item 4</a:t>
            </a:r>
          </a:p>
        </p:txBody>
      </p:sp>
      <p:sp>
        <p:nvSpPr>
          <p:cNvPr id="34" name="Holder 6">
            <a:extLst>
              <a:ext uri="{FF2B5EF4-FFF2-40B4-BE49-F238E27FC236}">
                <a16:creationId xmlns:a16="http://schemas.microsoft.com/office/drawing/2014/main" id="{8EFB72B2-DB10-7D4F-A6A8-3B078D3C8534}"/>
              </a:ext>
            </a:extLst>
          </p:cNvPr>
          <p:cNvSpPr>
            <a:spLocks noGrp="1"/>
          </p:cNvSpPr>
          <p:nvPr>
            <p:ph type="sldNum" sz="quarter" idx="7"/>
          </p:nvPr>
        </p:nvSpPr>
        <p:spPr>
          <a:xfrm>
            <a:off x="11582400" y="6516538"/>
            <a:ext cx="513080" cy="215444"/>
          </a:xfrm>
          <a:prstGeom prst="rect">
            <a:avLst/>
          </a:prstGeom>
        </p:spPr>
        <p:txBody>
          <a:bodyPr wrap="square" lIns="0" tIns="0" rIns="0" bIns="0">
            <a:spAutoFit/>
          </a:bodyPr>
          <a:lstStyle>
            <a:lvl1pPr algn="r">
              <a:defRPr sz="1400" b="0" i="0">
                <a:solidFill>
                  <a:srgbClr val="397CBF"/>
                </a:solidFill>
                <a:latin typeface="DM Sans Medium" pitchFamily="2" charset="77"/>
                <a:cs typeface="DM Sans Medium" pitchFamily="2" charset="77"/>
              </a:defRPr>
            </a:lvl1pPr>
          </a:lstStyle>
          <a:p>
            <a:pPr marL="38100">
              <a:spcBef>
                <a:spcPts val="204"/>
              </a:spcBef>
            </a:pPr>
            <a:fld id="{81D60167-4931-47E6-BA6A-407CBD079E47}" type="slidenum">
              <a:rPr lang="en-US" spc="110" smtClean="0"/>
              <a:pPr marL="38100">
                <a:spcBef>
                  <a:spcPts val="204"/>
                </a:spcBef>
              </a:pPr>
              <a:t>‹#›</a:t>
            </a:fld>
            <a:endParaRPr lang="en-US" spc="110"/>
          </a:p>
        </p:txBody>
      </p:sp>
      <p:sp>
        <p:nvSpPr>
          <p:cNvPr id="10" name="Text Placeholder 9">
            <a:extLst>
              <a:ext uri="{FF2B5EF4-FFF2-40B4-BE49-F238E27FC236}">
                <a16:creationId xmlns:a16="http://schemas.microsoft.com/office/drawing/2014/main" id="{20B3D91A-DCED-C24C-80A0-9BFD52724C09}"/>
              </a:ext>
            </a:extLst>
          </p:cNvPr>
          <p:cNvSpPr>
            <a:spLocks noGrp="1"/>
          </p:cNvSpPr>
          <p:nvPr>
            <p:ph type="body" sz="quarter" idx="19" hasCustomPrompt="1"/>
          </p:nvPr>
        </p:nvSpPr>
        <p:spPr>
          <a:xfrm>
            <a:off x="1568726" y="2080373"/>
            <a:ext cx="533400" cy="574041"/>
          </a:xfrm>
        </p:spPr>
        <p:txBody>
          <a:bodyPr>
            <a:noAutofit/>
          </a:bodyPr>
          <a:lstStyle>
            <a:lvl1pPr algn="ctr">
              <a:lnSpc>
                <a:spcPct val="100000"/>
              </a:lnSpc>
              <a:defRPr sz="3600" b="0" i="0">
                <a:solidFill>
                  <a:schemeClr val="tx2"/>
                </a:solidFill>
                <a:latin typeface="DM Serif Display" pitchFamily="2" charset="0"/>
              </a:defRPr>
            </a:lvl1pPr>
          </a:lstStyle>
          <a:p>
            <a:pPr lvl="0"/>
            <a:r>
              <a:rPr lang="en-US"/>
              <a:t>1</a:t>
            </a:r>
          </a:p>
        </p:txBody>
      </p:sp>
      <p:sp>
        <p:nvSpPr>
          <p:cNvPr id="35" name="Text Placeholder 4">
            <a:extLst>
              <a:ext uri="{FF2B5EF4-FFF2-40B4-BE49-F238E27FC236}">
                <a16:creationId xmlns:a16="http://schemas.microsoft.com/office/drawing/2014/main" id="{E0772BAD-8267-1640-9A12-C57BEF746D06}"/>
              </a:ext>
            </a:extLst>
          </p:cNvPr>
          <p:cNvSpPr>
            <a:spLocks noGrp="1"/>
          </p:cNvSpPr>
          <p:nvPr>
            <p:ph type="body" sz="quarter" idx="20" hasCustomPrompt="1"/>
          </p:nvPr>
        </p:nvSpPr>
        <p:spPr>
          <a:xfrm>
            <a:off x="7010400" y="2080374"/>
            <a:ext cx="3976687" cy="574041"/>
          </a:xfrm>
        </p:spPr>
        <p:txBody>
          <a:bodyPr>
            <a:normAutofit/>
          </a:bodyPr>
          <a:lstStyle>
            <a:lvl1pPr>
              <a:defRPr sz="1100" b="0" i="0">
                <a:solidFill>
                  <a:schemeClr val="tx1"/>
                </a:solidFill>
                <a:latin typeface="Montserrat" pitchFamily="2" charset="77"/>
              </a:defRPr>
            </a:lvl1pPr>
          </a:lstStyle>
          <a:p>
            <a:pPr lvl="0"/>
            <a:r>
              <a:rPr lang="en-US"/>
              <a:t>Item 5</a:t>
            </a:r>
          </a:p>
        </p:txBody>
      </p:sp>
      <p:sp>
        <p:nvSpPr>
          <p:cNvPr id="36" name="Text Placeholder 4">
            <a:extLst>
              <a:ext uri="{FF2B5EF4-FFF2-40B4-BE49-F238E27FC236}">
                <a16:creationId xmlns:a16="http://schemas.microsoft.com/office/drawing/2014/main" id="{5F502018-1957-514A-BFF4-117BA72586D9}"/>
              </a:ext>
            </a:extLst>
          </p:cNvPr>
          <p:cNvSpPr>
            <a:spLocks noGrp="1"/>
          </p:cNvSpPr>
          <p:nvPr>
            <p:ph type="body" sz="quarter" idx="21" hasCustomPrompt="1"/>
          </p:nvPr>
        </p:nvSpPr>
        <p:spPr>
          <a:xfrm>
            <a:off x="7007061" y="2886014"/>
            <a:ext cx="3976687" cy="574041"/>
          </a:xfrm>
        </p:spPr>
        <p:txBody>
          <a:bodyPr>
            <a:normAutofit/>
          </a:bodyPr>
          <a:lstStyle>
            <a:lvl1pPr>
              <a:defRPr sz="1100" b="0" i="0">
                <a:solidFill>
                  <a:schemeClr val="tx1"/>
                </a:solidFill>
                <a:latin typeface="Montserrat" pitchFamily="2" charset="77"/>
              </a:defRPr>
            </a:lvl1pPr>
          </a:lstStyle>
          <a:p>
            <a:pPr lvl="0"/>
            <a:r>
              <a:rPr lang="en-US"/>
              <a:t>Item 6</a:t>
            </a:r>
          </a:p>
        </p:txBody>
      </p:sp>
      <p:sp>
        <p:nvSpPr>
          <p:cNvPr id="37" name="Text Placeholder 4">
            <a:extLst>
              <a:ext uri="{FF2B5EF4-FFF2-40B4-BE49-F238E27FC236}">
                <a16:creationId xmlns:a16="http://schemas.microsoft.com/office/drawing/2014/main" id="{889BBFC2-4387-6A47-AEE7-22CD338C602B}"/>
              </a:ext>
            </a:extLst>
          </p:cNvPr>
          <p:cNvSpPr>
            <a:spLocks noGrp="1"/>
          </p:cNvSpPr>
          <p:nvPr>
            <p:ph type="body" sz="quarter" idx="22" hasCustomPrompt="1"/>
          </p:nvPr>
        </p:nvSpPr>
        <p:spPr>
          <a:xfrm>
            <a:off x="7007060" y="3691654"/>
            <a:ext cx="3976687" cy="574041"/>
          </a:xfrm>
        </p:spPr>
        <p:txBody>
          <a:bodyPr>
            <a:normAutofit/>
          </a:bodyPr>
          <a:lstStyle>
            <a:lvl1pPr>
              <a:defRPr sz="1100" b="0" i="0">
                <a:solidFill>
                  <a:schemeClr val="tx1"/>
                </a:solidFill>
                <a:latin typeface="Montserrat" pitchFamily="2" charset="77"/>
              </a:defRPr>
            </a:lvl1pPr>
          </a:lstStyle>
          <a:p>
            <a:pPr lvl="0"/>
            <a:r>
              <a:rPr lang="en-US"/>
              <a:t>Item 7</a:t>
            </a:r>
          </a:p>
        </p:txBody>
      </p:sp>
      <p:sp>
        <p:nvSpPr>
          <p:cNvPr id="38" name="Text Placeholder 4">
            <a:extLst>
              <a:ext uri="{FF2B5EF4-FFF2-40B4-BE49-F238E27FC236}">
                <a16:creationId xmlns:a16="http://schemas.microsoft.com/office/drawing/2014/main" id="{6A4AD45E-B570-434E-B0FC-E23D560A9D2A}"/>
              </a:ext>
            </a:extLst>
          </p:cNvPr>
          <p:cNvSpPr>
            <a:spLocks noGrp="1"/>
          </p:cNvSpPr>
          <p:nvPr>
            <p:ph type="body" sz="quarter" idx="23" hasCustomPrompt="1"/>
          </p:nvPr>
        </p:nvSpPr>
        <p:spPr>
          <a:xfrm>
            <a:off x="7013739" y="4497294"/>
            <a:ext cx="3976687" cy="574041"/>
          </a:xfrm>
        </p:spPr>
        <p:txBody>
          <a:bodyPr>
            <a:normAutofit/>
          </a:bodyPr>
          <a:lstStyle>
            <a:lvl1pPr>
              <a:defRPr sz="1100" b="0" i="0">
                <a:solidFill>
                  <a:schemeClr val="tx1"/>
                </a:solidFill>
                <a:latin typeface="Montserrat" pitchFamily="2" charset="77"/>
              </a:defRPr>
            </a:lvl1pPr>
          </a:lstStyle>
          <a:p>
            <a:pPr lvl="0"/>
            <a:r>
              <a:rPr lang="en-US"/>
              <a:t>Item 8</a:t>
            </a:r>
          </a:p>
        </p:txBody>
      </p:sp>
      <p:sp>
        <p:nvSpPr>
          <p:cNvPr id="12" name="Text Placeholder 11">
            <a:extLst>
              <a:ext uri="{FF2B5EF4-FFF2-40B4-BE49-F238E27FC236}">
                <a16:creationId xmlns:a16="http://schemas.microsoft.com/office/drawing/2014/main" id="{A1164326-FECA-5845-A5EF-816D8457677E}"/>
              </a:ext>
            </a:extLst>
          </p:cNvPr>
          <p:cNvSpPr>
            <a:spLocks noGrp="1"/>
          </p:cNvSpPr>
          <p:nvPr>
            <p:ph type="body" sz="quarter" idx="25" hasCustomPrompt="1"/>
          </p:nvPr>
        </p:nvSpPr>
        <p:spPr>
          <a:xfrm>
            <a:off x="1555976" y="914399"/>
            <a:ext cx="5791200" cy="647355"/>
          </a:xfrm>
        </p:spPr>
        <p:txBody>
          <a:bodyPr>
            <a:normAutofit/>
          </a:bodyPr>
          <a:lstStyle>
            <a:lvl1pPr>
              <a:defRPr sz="3600" b="0" i="0">
                <a:latin typeface="DM Serif Display" pitchFamily="2" charset="0"/>
              </a:defRPr>
            </a:lvl1pPr>
          </a:lstStyle>
          <a:p>
            <a:pPr lvl="0"/>
            <a:r>
              <a:rPr lang="en-US" sz="3600" b="0" i="0">
                <a:latin typeface="DM Serif Display" pitchFamily="2" charset="0"/>
              </a:rPr>
              <a:t>Agenda</a:t>
            </a:r>
            <a:endParaRPr lang="en-US"/>
          </a:p>
        </p:txBody>
      </p:sp>
      <p:sp>
        <p:nvSpPr>
          <p:cNvPr id="40" name="Text Placeholder 9">
            <a:extLst>
              <a:ext uri="{FF2B5EF4-FFF2-40B4-BE49-F238E27FC236}">
                <a16:creationId xmlns:a16="http://schemas.microsoft.com/office/drawing/2014/main" id="{C27F2C0C-067D-9247-8637-DC1C9B55D868}"/>
              </a:ext>
            </a:extLst>
          </p:cNvPr>
          <p:cNvSpPr>
            <a:spLocks noGrp="1"/>
          </p:cNvSpPr>
          <p:nvPr>
            <p:ph type="body" sz="quarter" idx="26" hasCustomPrompt="1"/>
          </p:nvPr>
        </p:nvSpPr>
        <p:spPr>
          <a:xfrm>
            <a:off x="1568110" y="2886014"/>
            <a:ext cx="533400" cy="574041"/>
          </a:xfrm>
        </p:spPr>
        <p:txBody>
          <a:bodyPr>
            <a:noAutofit/>
          </a:bodyPr>
          <a:lstStyle>
            <a:lvl1pPr algn="ctr">
              <a:lnSpc>
                <a:spcPct val="100000"/>
              </a:lnSpc>
              <a:defRPr sz="3600" b="0" i="0">
                <a:solidFill>
                  <a:schemeClr val="tx2"/>
                </a:solidFill>
                <a:latin typeface="DM Serif Display" pitchFamily="2" charset="0"/>
              </a:defRPr>
            </a:lvl1pPr>
          </a:lstStyle>
          <a:p>
            <a:pPr lvl="0"/>
            <a:r>
              <a:rPr lang="en-US"/>
              <a:t>2</a:t>
            </a:r>
          </a:p>
        </p:txBody>
      </p:sp>
      <p:sp>
        <p:nvSpPr>
          <p:cNvPr id="41" name="Text Placeholder 9">
            <a:extLst>
              <a:ext uri="{FF2B5EF4-FFF2-40B4-BE49-F238E27FC236}">
                <a16:creationId xmlns:a16="http://schemas.microsoft.com/office/drawing/2014/main" id="{89DD99A4-790A-0E49-8051-C5AEC5422B7B}"/>
              </a:ext>
            </a:extLst>
          </p:cNvPr>
          <p:cNvSpPr>
            <a:spLocks noGrp="1"/>
          </p:cNvSpPr>
          <p:nvPr>
            <p:ph type="body" sz="quarter" idx="27" hasCustomPrompt="1"/>
          </p:nvPr>
        </p:nvSpPr>
        <p:spPr>
          <a:xfrm>
            <a:off x="1568110" y="3691654"/>
            <a:ext cx="533400" cy="574041"/>
          </a:xfrm>
        </p:spPr>
        <p:txBody>
          <a:bodyPr>
            <a:noAutofit/>
          </a:bodyPr>
          <a:lstStyle>
            <a:lvl1pPr algn="ctr">
              <a:lnSpc>
                <a:spcPct val="100000"/>
              </a:lnSpc>
              <a:defRPr sz="3600" b="0" i="0">
                <a:solidFill>
                  <a:schemeClr val="tx2"/>
                </a:solidFill>
                <a:latin typeface="DM Serif Display" pitchFamily="2" charset="0"/>
              </a:defRPr>
            </a:lvl1pPr>
          </a:lstStyle>
          <a:p>
            <a:pPr lvl="0"/>
            <a:r>
              <a:rPr lang="en-US"/>
              <a:t>3</a:t>
            </a:r>
          </a:p>
        </p:txBody>
      </p:sp>
      <p:sp>
        <p:nvSpPr>
          <p:cNvPr id="42" name="Text Placeholder 9">
            <a:extLst>
              <a:ext uri="{FF2B5EF4-FFF2-40B4-BE49-F238E27FC236}">
                <a16:creationId xmlns:a16="http://schemas.microsoft.com/office/drawing/2014/main" id="{1F57751B-42B2-AC4F-B0D2-71C68EA830FB}"/>
              </a:ext>
            </a:extLst>
          </p:cNvPr>
          <p:cNvSpPr>
            <a:spLocks noGrp="1"/>
          </p:cNvSpPr>
          <p:nvPr>
            <p:ph type="body" sz="quarter" idx="28" hasCustomPrompt="1"/>
          </p:nvPr>
        </p:nvSpPr>
        <p:spPr>
          <a:xfrm>
            <a:off x="1568110" y="4497294"/>
            <a:ext cx="533400" cy="574041"/>
          </a:xfrm>
        </p:spPr>
        <p:txBody>
          <a:bodyPr>
            <a:noAutofit/>
          </a:bodyPr>
          <a:lstStyle>
            <a:lvl1pPr algn="ctr">
              <a:lnSpc>
                <a:spcPct val="100000"/>
              </a:lnSpc>
              <a:defRPr sz="3600" b="0" i="0">
                <a:solidFill>
                  <a:schemeClr val="tx2"/>
                </a:solidFill>
                <a:latin typeface="DM Serif Display" pitchFamily="2" charset="0"/>
              </a:defRPr>
            </a:lvl1pPr>
          </a:lstStyle>
          <a:p>
            <a:pPr lvl="0"/>
            <a:r>
              <a:rPr lang="en-US"/>
              <a:t>4</a:t>
            </a:r>
          </a:p>
        </p:txBody>
      </p:sp>
      <p:sp>
        <p:nvSpPr>
          <p:cNvPr id="43" name="Text Placeholder 9">
            <a:extLst>
              <a:ext uri="{FF2B5EF4-FFF2-40B4-BE49-F238E27FC236}">
                <a16:creationId xmlns:a16="http://schemas.microsoft.com/office/drawing/2014/main" id="{8606E506-455E-4F41-A41D-570978A4CC01}"/>
              </a:ext>
            </a:extLst>
          </p:cNvPr>
          <p:cNvSpPr>
            <a:spLocks noGrp="1"/>
          </p:cNvSpPr>
          <p:nvPr>
            <p:ph type="body" sz="quarter" idx="29" hasCustomPrompt="1"/>
          </p:nvPr>
        </p:nvSpPr>
        <p:spPr>
          <a:xfrm>
            <a:off x="6473660" y="2080373"/>
            <a:ext cx="533400" cy="574041"/>
          </a:xfrm>
        </p:spPr>
        <p:txBody>
          <a:bodyPr>
            <a:noAutofit/>
          </a:bodyPr>
          <a:lstStyle>
            <a:lvl1pPr algn="ctr">
              <a:lnSpc>
                <a:spcPct val="100000"/>
              </a:lnSpc>
              <a:defRPr sz="3600" b="0" i="0">
                <a:solidFill>
                  <a:schemeClr val="tx2"/>
                </a:solidFill>
                <a:latin typeface="DM Serif Display" pitchFamily="2" charset="0"/>
              </a:defRPr>
            </a:lvl1pPr>
          </a:lstStyle>
          <a:p>
            <a:pPr lvl="0"/>
            <a:r>
              <a:rPr lang="en-US"/>
              <a:t>5</a:t>
            </a:r>
          </a:p>
        </p:txBody>
      </p:sp>
      <p:sp>
        <p:nvSpPr>
          <p:cNvPr id="44" name="Text Placeholder 9">
            <a:extLst>
              <a:ext uri="{FF2B5EF4-FFF2-40B4-BE49-F238E27FC236}">
                <a16:creationId xmlns:a16="http://schemas.microsoft.com/office/drawing/2014/main" id="{4A3DA80B-09BB-2E45-B8F6-56C861197AAE}"/>
              </a:ext>
            </a:extLst>
          </p:cNvPr>
          <p:cNvSpPr>
            <a:spLocks noGrp="1"/>
          </p:cNvSpPr>
          <p:nvPr>
            <p:ph type="body" sz="quarter" idx="30" hasCustomPrompt="1"/>
          </p:nvPr>
        </p:nvSpPr>
        <p:spPr>
          <a:xfrm>
            <a:off x="6473044" y="2886014"/>
            <a:ext cx="533400" cy="574041"/>
          </a:xfrm>
        </p:spPr>
        <p:txBody>
          <a:bodyPr>
            <a:noAutofit/>
          </a:bodyPr>
          <a:lstStyle>
            <a:lvl1pPr algn="ctr">
              <a:lnSpc>
                <a:spcPct val="100000"/>
              </a:lnSpc>
              <a:defRPr sz="3600" b="0" i="0">
                <a:solidFill>
                  <a:schemeClr val="tx2"/>
                </a:solidFill>
                <a:latin typeface="DM Serif Display" pitchFamily="2" charset="0"/>
              </a:defRPr>
            </a:lvl1pPr>
          </a:lstStyle>
          <a:p>
            <a:pPr lvl="0"/>
            <a:r>
              <a:rPr lang="en-US"/>
              <a:t>6</a:t>
            </a:r>
          </a:p>
        </p:txBody>
      </p:sp>
      <p:sp>
        <p:nvSpPr>
          <p:cNvPr id="45" name="Text Placeholder 9">
            <a:extLst>
              <a:ext uri="{FF2B5EF4-FFF2-40B4-BE49-F238E27FC236}">
                <a16:creationId xmlns:a16="http://schemas.microsoft.com/office/drawing/2014/main" id="{B7F60D0B-EF0A-B642-A835-0A0E6E11646B}"/>
              </a:ext>
            </a:extLst>
          </p:cNvPr>
          <p:cNvSpPr>
            <a:spLocks noGrp="1"/>
          </p:cNvSpPr>
          <p:nvPr>
            <p:ph type="body" sz="quarter" idx="31" hasCustomPrompt="1"/>
          </p:nvPr>
        </p:nvSpPr>
        <p:spPr>
          <a:xfrm>
            <a:off x="6473044" y="3691654"/>
            <a:ext cx="533400" cy="574041"/>
          </a:xfrm>
        </p:spPr>
        <p:txBody>
          <a:bodyPr>
            <a:noAutofit/>
          </a:bodyPr>
          <a:lstStyle>
            <a:lvl1pPr algn="ctr">
              <a:lnSpc>
                <a:spcPct val="100000"/>
              </a:lnSpc>
              <a:defRPr sz="3600" b="0" i="0">
                <a:solidFill>
                  <a:schemeClr val="tx2"/>
                </a:solidFill>
                <a:latin typeface="DM Serif Display" pitchFamily="2" charset="0"/>
              </a:defRPr>
            </a:lvl1pPr>
          </a:lstStyle>
          <a:p>
            <a:pPr lvl="0"/>
            <a:r>
              <a:rPr lang="en-US"/>
              <a:t>7</a:t>
            </a:r>
          </a:p>
        </p:txBody>
      </p:sp>
      <p:sp>
        <p:nvSpPr>
          <p:cNvPr id="46" name="Text Placeholder 9">
            <a:extLst>
              <a:ext uri="{FF2B5EF4-FFF2-40B4-BE49-F238E27FC236}">
                <a16:creationId xmlns:a16="http://schemas.microsoft.com/office/drawing/2014/main" id="{F64E2325-F90F-2A41-AE20-46795C6A2830}"/>
              </a:ext>
            </a:extLst>
          </p:cNvPr>
          <p:cNvSpPr>
            <a:spLocks noGrp="1"/>
          </p:cNvSpPr>
          <p:nvPr>
            <p:ph type="body" sz="quarter" idx="32" hasCustomPrompt="1"/>
          </p:nvPr>
        </p:nvSpPr>
        <p:spPr>
          <a:xfrm>
            <a:off x="6473044" y="4497294"/>
            <a:ext cx="533400" cy="574041"/>
          </a:xfrm>
        </p:spPr>
        <p:txBody>
          <a:bodyPr>
            <a:noAutofit/>
          </a:bodyPr>
          <a:lstStyle>
            <a:lvl1pPr algn="ctr">
              <a:lnSpc>
                <a:spcPct val="100000"/>
              </a:lnSpc>
              <a:defRPr sz="3600" b="0" i="0">
                <a:solidFill>
                  <a:schemeClr val="tx2"/>
                </a:solidFill>
                <a:latin typeface="DM Serif Display" pitchFamily="2" charset="0"/>
              </a:defRPr>
            </a:lvl1pPr>
          </a:lstStyle>
          <a:p>
            <a:pPr lvl="0"/>
            <a:r>
              <a:rPr lang="en-US"/>
              <a:t>8</a:t>
            </a:r>
          </a:p>
        </p:txBody>
      </p:sp>
      <p:pic>
        <p:nvPicPr>
          <p:cNvPr id="29" name="Graphic 28">
            <a:extLst>
              <a:ext uri="{FF2B5EF4-FFF2-40B4-BE49-F238E27FC236}">
                <a16:creationId xmlns:a16="http://schemas.microsoft.com/office/drawing/2014/main" id="{DF603098-B509-4A65-8346-62EBB9ED64FE}"/>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5614" y="6070309"/>
            <a:ext cx="1106882" cy="437722"/>
          </a:xfrm>
          <a:prstGeom prst="rect">
            <a:avLst/>
          </a:prstGeom>
        </p:spPr>
      </p:pic>
    </p:spTree>
    <p:extLst>
      <p:ext uri="{BB962C8B-B14F-4D97-AF65-F5344CB8AC3E}">
        <p14:creationId xmlns:p14="http://schemas.microsoft.com/office/powerpoint/2010/main" val="17511759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pic>
        <p:nvPicPr>
          <p:cNvPr id="22" name="Picture 21" descr="A picture containing bird&#10;&#10;Description automatically generated">
            <a:extLst>
              <a:ext uri="{FF2B5EF4-FFF2-40B4-BE49-F238E27FC236}">
                <a16:creationId xmlns:a16="http://schemas.microsoft.com/office/drawing/2014/main" id="{1C527DF4-4220-6C4D-A077-5C9D78FAB9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 y="228600"/>
            <a:ext cx="11722100" cy="6400800"/>
          </a:xfrm>
          <a:prstGeom prst="rect">
            <a:avLst/>
          </a:prstGeom>
        </p:spPr>
      </p:pic>
      <p:sp>
        <p:nvSpPr>
          <p:cNvPr id="28" name="Text Placeholder 4">
            <a:extLst>
              <a:ext uri="{FF2B5EF4-FFF2-40B4-BE49-F238E27FC236}">
                <a16:creationId xmlns:a16="http://schemas.microsoft.com/office/drawing/2014/main" id="{49B2CE50-4192-B246-8629-4E9E596C54F7}"/>
              </a:ext>
            </a:extLst>
          </p:cNvPr>
          <p:cNvSpPr>
            <a:spLocks noGrp="1"/>
          </p:cNvSpPr>
          <p:nvPr>
            <p:ph type="body" sz="quarter" idx="11" hasCustomPrompt="1"/>
          </p:nvPr>
        </p:nvSpPr>
        <p:spPr>
          <a:xfrm>
            <a:off x="2099404" y="2080374"/>
            <a:ext cx="3976687" cy="574041"/>
          </a:xfrm>
        </p:spPr>
        <p:txBody>
          <a:bodyPr>
            <a:normAutofit/>
          </a:bodyPr>
          <a:lstStyle>
            <a:lvl1pPr>
              <a:defRPr sz="1100" b="0" i="0">
                <a:solidFill>
                  <a:schemeClr val="bg1"/>
                </a:solidFill>
                <a:latin typeface="Montserrat" pitchFamily="2" charset="77"/>
              </a:defRPr>
            </a:lvl1pPr>
          </a:lstStyle>
          <a:p>
            <a:pPr lvl="0"/>
            <a:r>
              <a:rPr lang="en-US"/>
              <a:t>Item 1</a:t>
            </a:r>
          </a:p>
        </p:txBody>
      </p:sp>
      <p:sp>
        <p:nvSpPr>
          <p:cNvPr id="29" name="Text Placeholder 4">
            <a:extLst>
              <a:ext uri="{FF2B5EF4-FFF2-40B4-BE49-F238E27FC236}">
                <a16:creationId xmlns:a16="http://schemas.microsoft.com/office/drawing/2014/main" id="{34D65EFA-12E1-6640-81A7-122B3A3984FB}"/>
              </a:ext>
            </a:extLst>
          </p:cNvPr>
          <p:cNvSpPr>
            <a:spLocks noGrp="1"/>
          </p:cNvSpPr>
          <p:nvPr>
            <p:ph type="body" sz="quarter" idx="12" hasCustomPrompt="1"/>
          </p:nvPr>
        </p:nvSpPr>
        <p:spPr>
          <a:xfrm>
            <a:off x="2096065" y="2886014"/>
            <a:ext cx="3976687" cy="574041"/>
          </a:xfrm>
        </p:spPr>
        <p:txBody>
          <a:bodyPr>
            <a:normAutofit/>
          </a:bodyPr>
          <a:lstStyle>
            <a:lvl1pPr>
              <a:defRPr sz="1100" b="0" i="0">
                <a:solidFill>
                  <a:schemeClr val="bg1"/>
                </a:solidFill>
                <a:latin typeface="Montserrat" pitchFamily="2" charset="77"/>
              </a:defRPr>
            </a:lvl1pPr>
          </a:lstStyle>
          <a:p>
            <a:pPr lvl="0"/>
            <a:r>
              <a:rPr lang="en-US"/>
              <a:t>Item 2</a:t>
            </a:r>
          </a:p>
        </p:txBody>
      </p:sp>
      <p:sp>
        <p:nvSpPr>
          <p:cNvPr id="34" name="Text Placeholder 4">
            <a:extLst>
              <a:ext uri="{FF2B5EF4-FFF2-40B4-BE49-F238E27FC236}">
                <a16:creationId xmlns:a16="http://schemas.microsoft.com/office/drawing/2014/main" id="{F1D1BB53-57B2-1A49-8E9C-3E3BD7752F9D}"/>
              </a:ext>
            </a:extLst>
          </p:cNvPr>
          <p:cNvSpPr>
            <a:spLocks noGrp="1"/>
          </p:cNvSpPr>
          <p:nvPr>
            <p:ph type="body" sz="quarter" idx="13" hasCustomPrompt="1"/>
          </p:nvPr>
        </p:nvSpPr>
        <p:spPr>
          <a:xfrm>
            <a:off x="2096064" y="3691654"/>
            <a:ext cx="3976687" cy="574041"/>
          </a:xfrm>
        </p:spPr>
        <p:txBody>
          <a:bodyPr>
            <a:normAutofit/>
          </a:bodyPr>
          <a:lstStyle>
            <a:lvl1pPr>
              <a:defRPr sz="1100" b="0" i="0">
                <a:solidFill>
                  <a:schemeClr val="bg1"/>
                </a:solidFill>
                <a:latin typeface="Montserrat" pitchFamily="2" charset="77"/>
              </a:defRPr>
            </a:lvl1pPr>
          </a:lstStyle>
          <a:p>
            <a:pPr lvl="0"/>
            <a:r>
              <a:rPr lang="en-US"/>
              <a:t>Item 3</a:t>
            </a:r>
          </a:p>
        </p:txBody>
      </p:sp>
      <p:sp>
        <p:nvSpPr>
          <p:cNvPr id="35" name="Text Placeholder 4">
            <a:extLst>
              <a:ext uri="{FF2B5EF4-FFF2-40B4-BE49-F238E27FC236}">
                <a16:creationId xmlns:a16="http://schemas.microsoft.com/office/drawing/2014/main" id="{7C8EAA91-6129-8847-8EC5-CF8A1692AA17}"/>
              </a:ext>
            </a:extLst>
          </p:cNvPr>
          <p:cNvSpPr>
            <a:spLocks noGrp="1"/>
          </p:cNvSpPr>
          <p:nvPr>
            <p:ph type="body" sz="quarter" idx="14" hasCustomPrompt="1"/>
          </p:nvPr>
        </p:nvSpPr>
        <p:spPr>
          <a:xfrm>
            <a:off x="2102743" y="4497294"/>
            <a:ext cx="3976687" cy="574041"/>
          </a:xfrm>
        </p:spPr>
        <p:txBody>
          <a:bodyPr>
            <a:normAutofit/>
          </a:bodyPr>
          <a:lstStyle>
            <a:lvl1pPr>
              <a:defRPr sz="1100" b="0" i="0">
                <a:solidFill>
                  <a:schemeClr val="bg1"/>
                </a:solidFill>
                <a:latin typeface="Montserrat" pitchFamily="2" charset="77"/>
              </a:defRPr>
            </a:lvl1pPr>
          </a:lstStyle>
          <a:p>
            <a:pPr lvl="0"/>
            <a:r>
              <a:rPr lang="en-US"/>
              <a:t>Item 4</a:t>
            </a:r>
          </a:p>
        </p:txBody>
      </p:sp>
      <p:sp>
        <p:nvSpPr>
          <p:cNvPr id="36" name="Holder 6">
            <a:extLst>
              <a:ext uri="{FF2B5EF4-FFF2-40B4-BE49-F238E27FC236}">
                <a16:creationId xmlns:a16="http://schemas.microsoft.com/office/drawing/2014/main" id="{7F68EE9D-A2AC-F54F-ACB3-7D5AA7105435}"/>
              </a:ext>
            </a:extLst>
          </p:cNvPr>
          <p:cNvSpPr>
            <a:spLocks noGrp="1"/>
          </p:cNvSpPr>
          <p:nvPr>
            <p:ph type="sldNum" sz="quarter" idx="7"/>
          </p:nvPr>
        </p:nvSpPr>
        <p:spPr>
          <a:xfrm>
            <a:off x="11582400" y="6516538"/>
            <a:ext cx="513080" cy="215444"/>
          </a:xfrm>
          <a:prstGeom prst="rect">
            <a:avLst/>
          </a:prstGeom>
        </p:spPr>
        <p:txBody>
          <a:bodyPr wrap="square" lIns="0" tIns="0" rIns="0" bIns="0">
            <a:spAutoFit/>
          </a:bodyPr>
          <a:lstStyle>
            <a:lvl1pPr algn="r">
              <a:defRPr sz="1400" b="0" i="0">
                <a:solidFill>
                  <a:schemeClr val="bg1"/>
                </a:solidFill>
                <a:latin typeface="DM Sans Medium" pitchFamily="2" charset="77"/>
                <a:cs typeface="DM Sans Medium" pitchFamily="2" charset="77"/>
              </a:defRPr>
            </a:lvl1pPr>
          </a:lstStyle>
          <a:p>
            <a:pPr marL="38100">
              <a:spcBef>
                <a:spcPts val="204"/>
              </a:spcBef>
            </a:pPr>
            <a:fld id="{81D60167-4931-47E6-BA6A-407CBD079E47}" type="slidenum">
              <a:rPr lang="en-US" spc="110" smtClean="0"/>
              <a:pPr marL="38100">
                <a:spcBef>
                  <a:spcPts val="204"/>
                </a:spcBef>
              </a:pPr>
              <a:t>‹#›</a:t>
            </a:fld>
            <a:endParaRPr lang="en-US" spc="110"/>
          </a:p>
        </p:txBody>
      </p:sp>
      <p:sp>
        <p:nvSpPr>
          <p:cNvPr id="38" name="Text Placeholder 4">
            <a:extLst>
              <a:ext uri="{FF2B5EF4-FFF2-40B4-BE49-F238E27FC236}">
                <a16:creationId xmlns:a16="http://schemas.microsoft.com/office/drawing/2014/main" id="{90308FD8-7A20-6743-A8CC-E78AC413898B}"/>
              </a:ext>
            </a:extLst>
          </p:cNvPr>
          <p:cNvSpPr>
            <a:spLocks noGrp="1"/>
          </p:cNvSpPr>
          <p:nvPr>
            <p:ph type="body" sz="quarter" idx="20" hasCustomPrompt="1"/>
          </p:nvPr>
        </p:nvSpPr>
        <p:spPr>
          <a:xfrm>
            <a:off x="7010400" y="2080374"/>
            <a:ext cx="3976687" cy="574041"/>
          </a:xfrm>
        </p:spPr>
        <p:txBody>
          <a:bodyPr>
            <a:normAutofit/>
          </a:bodyPr>
          <a:lstStyle>
            <a:lvl1pPr>
              <a:defRPr sz="1100" b="0" i="0">
                <a:solidFill>
                  <a:schemeClr val="bg1"/>
                </a:solidFill>
                <a:latin typeface="Montserrat" pitchFamily="2" charset="77"/>
              </a:defRPr>
            </a:lvl1pPr>
          </a:lstStyle>
          <a:p>
            <a:pPr lvl="0"/>
            <a:r>
              <a:rPr lang="en-US"/>
              <a:t>Item 5</a:t>
            </a:r>
          </a:p>
        </p:txBody>
      </p:sp>
      <p:sp>
        <p:nvSpPr>
          <p:cNvPr id="39" name="Text Placeholder 4">
            <a:extLst>
              <a:ext uri="{FF2B5EF4-FFF2-40B4-BE49-F238E27FC236}">
                <a16:creationId xmlns:a16="http://schemas.microsoft.com/office/drawing/2014/main" id="{613F7D93-6E76-B745-BE10-3B27DC7AD852}"/>
              </a:ext>
            </a:extLst>
          </p:cNvPr>
          <p:cNvSpPr>
            <a:spLocks noGrp="1"/>
          </p:cNvSpPr>
          <p:nvPr>
            <p:ph type="body" sz="quarter" idx="21" hasCustomPrompt="1"/>
          </p:nvPr>
        </p:nvSpPr>
        <p:spPr>
          <a:xfrm>
            <a:off x="7007061" y="2886014"/>
            <a:ext cx="3976687" cy="574041"/>
          </a:xfrm>
        </p:spPr>
        <p:txBody>
          <a:bodyPr>
            <a:normAutofit/>
          </a:bodyPr>
          <a:lstStyle>
            <a:lvl1pPr>
              <a:defRPr sz="1100" b="0" i="0">
                <a:solidFill>
                  <a:schemeClr val="bg1"/>
                </a:solidFill>
                <a:latin typeface="Montserrat" pitchFamily="2" charset="77"/>
              </a:defRPr>
            </a:lvl1pPr>
          </a:lstStyle>
          <a:p>
            <a:pPr lvl="0"/>
            <a:r>
              <a:rPr lang="en-US"/>
              <a:t>Item 6</a:t>
            </a:r>
          </a:p>
        </p:txBody>
      </p:sp>
      <p:sp>
        <p:nvSpPr>
          <p:cNvPr id="40" name="Text Placeholder 4">
            <a:extLst>
              <a:ext uri="{FF2B5EF4-FFF2-40B4-BE49-F238E27FC236}">
                <a16:creationId xmlns:a16="http://schemas.microsoft.com/office/drawing/2014/main" id="{FC510768-A0E9-1547-ADC8-A9B45EE90CED}"/>
              </a:ext>
            </a:extLst>
          </p:cNvPr>
          <p:cNvSpPr>
            <a:spLocks noGrp="1"/>
          </p:cNvSpPr>
          <p:nvPr>
            <p:ph type="body" sz="quarter" idx="22" hasCustomPrompt="1"/>
          </p:nvPr>
        </p:nvSpPr>
        <p:spPr>
          <a:xfrm>
            <a:off x="7007060" y="3691654"/>
            <a:ext cx="3976687" cy="574041"/>
          </a:xfrm>
        </p:spPr>
        <p:txBody>
          <a:bodyPr>
            <a:normAutofit/>
          </a:bodyPr>
          <a:lstStyle>
            <a:lvl1pPr>
              <a:defRPr sz="1100" b="0" i="0">
                <a:solidFill>
                  <a:schemeClr val="bg1"/>
                </a:solidFill>
                <a:latin typeface="Montserrat" pitchFamily="2" charset="77"/>
              </a:defRPr>
            </a:lvl1pPr>
          </a:lstStyle>
          <a:p>
            <a:pPr lvl="0"/>
            <a:r>
              <a:rPr lang="en-US"/>
              <a:t>Item 7</a:t>
            </a:r>
          </a:p>
        </p:txBody>
      </p:sp>
      <p:sp>
        <p:nvSpPr>
          <p:cNvPr id="41" name="Text Placeholder 4">
            <a:extLst>
              <a:ext uri="{FF2B5EF4-FFF2-40B4-BE49-F238E27FC236}">
                <a16:creationId xmlns:a16="http://schemas.microsoft.com/office/drawing/2014/main" id="{C9C5AE87-2777-854F-A501-4B3E210DF328}"/>
              </a:ext>
            </a:extLst>
          </p:cNvPr>
          <p:cNvSpPr>
            <a:spLocks noGrp="1"/>
          </p:cNvSpPr>
          <p:nvPr>
            <p:ph type="body" sz="quarter" idx="23" hasCustomPrompt="1"/>
          </p:nvPr>
        </p:nvSpPr>
        <p:spPr>
          <a:xfrm>
            <a:off x="7013739" y="4497294"/>
            <a:ext cx="3976687" cy="574041"/>
          </a:xfrm>
        </p:spPr>
        <p:txBody>
          <a:bodyPr>
            <a:normAutofit/>
          </a:bodyPr>
          <a:lstStyle>
            <a:lvl1pPr>
              <a:defRPr sz="1100" b="0" i="0">
                <a:solidFill>
                  <a:schemeClr val="bg1"/>
                </a:solidFill>
                <a:latin typeface="Montserrat" pitchFamily="2" charset="77"/>
              </a:defRPr>
            </a:lvl1pPr>
          </a:lstStyle>
          <a:p>
            <a:pPr lvl="0"/>
            <a:r>
              <a:rPr lang="en-US"/>
              <a:t>Item 8</a:t>
            </a:r>
          </a:p>
        </p:txBody>
      </p:sp>
      <p:sp>
        <p:nvSpPr>
          <p:cNvPr id="43" name="Text Placeholder 11">
            <a:extLst>
              <a:ext uri="{FF2B5EF4-FFF2-40B4-BE49-F238E27FC236}">
                <a16:creationId xmlns:a16="http://schemas.microsoft.com/office/drawing/2014/main" id="{A910A309-A5E0-2241-8262-BDABA2DAE080}"/>
              </a:ext>
            </a:extLst>
          </p:cNvPr>
          <p:cNvSpPr>
            <a:spLocks noGrp="1"/>
          </p:cNvSpPr>
          <p:nvPr>
            <p:ph type="body" sz="quarter" idx="25" hasCustomPrompt="1"/>
          </p:nvPr>
        </p:nvSpPr>
        <p:spPr>
          <a:xfrm>
            <a:off x="1555976" y="914399"/>
            <a:ext cx="5791200" cy="647355"/>
          </a:xfrm>
        </p:spPr>
        <p:txBody>
          <a:bodyPr>
            <a:normAutofit/>
          </a:bodyPr>
          <a:lstStyle>
            <a:lvl1pPr>
              <a:defRPr sz="3600" b="0" i="0">
                <a:solidFill>
                  <a:schemeClr val="bg1"/>
                </a:solidFill>
                <a:latin typeface="DM Serif Display" pitchFamily="2" charset="0"/>
              </a:defRPr>
            </a:lvl1pPr>
          </a:lstStyle>
          <a:p>
            <a:pPr lvl="0"/>
            <a:r>
              <a:rPr lang="en-US" sz="3600" b="0" i="0">
                <a:latin typeface="DM Serif Display" pitchFamily="2" charset="0"/>
              </a:rPr>
              <a:t>Agenda</a:t>
            </a:r>
            <a:endParaRPr lang="en-US"/>
          </a:p>
        </p:txBody>
      </p:sp>
      <p:sp>
        <p:nvSpPr>
          <p:cNvPr id="44" name="Holder 6">
            <a:extLst>
              <a:ext uri="{FF2B5EF4-FFF2-40B4-BE49-F238E27FC236}">
                <a16:creationId xmlns:a16="http://schemas.microsoft.com/office/drawing/2014/main" id="{4128A7F1-938C-DA4D-A2D1-03199C9948AC}"/>
              </a:ext>
            </a:extLst>
          </p:cNvPr>
          <p:cNvSpPr txBox="1">
            <a:spLocks/>
          </p:cNvSpPr>
          <p:nvPr userDrawn="1"/>
        </p:nvSpPr>
        <p:spPr>
          <a:xfrm>
            <a:off x="11582400" y="6516538"/>
            <a:ext cx="513080" cy="215444"/>
          </a:xfrm>
          <a:prstGeom prst="rect">
            <a:avLst/>
          </a:prstGeom>
        </p:spPr>
        <p:txBody>
          <a:bodyPr wrap="square" lIns="0" tIns="0" rIns="0" bIns="0">
            <a:spAutoFit/>
          </a:bodyPr>
          <a:lstStyle>
            <a:defPPr>
              <a:defRPr lang="en-US"/>
            </a:defPPr>
            <a:lvl1pPr marL="0" algn="r" defTabSz="914400" rtl="0" eaLnBrk="1" latinLnBrk="0" hangingPunct="1">
              <a:defRPr sz="1400" b="0" i="0" kern="1200">
                <a:solidFill>
                  <a:srgbClr val="397CBF"/>
                </a:solidFill>
                <a:latin typeface="DM Sans Medium" pitchFamily="2" charset="77"/>
                <a:ea typeface="+mn-ea"/>
                <a:cs typeface="DM Sans Medium"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204"/>
              </a:spcBef>
            </a:pPr>
            <a:fld id="{81D60167-4931-47E6-BA6A-407CBD079E47}" type="slidenum">
              <a:rPr lang="en-US" spc="110" smtClean="0">
                <a:solidFill>
                  <a:schemeClr val="bg1"/>
                </a:solidFill>
              </a:rPr>
              <a:pPr marL="38100">
                <a:spcBef>
                  <a:spcPts val="204"/>
                </a:spcBef>
              </a:pPr>
              <a:t>‹#›</a:t>
            </a:fld>
            <a:endParaRPr lang="en-US" spc="110">
              <a:solidFill>
                <a:schemeClr val="bg1"/>
              </a:solidFill>
            </a:endParaRPr>
          </a:p>
        </p:txBody>
      </p:sp>
      <p:sp>
        <p:nvSpPr>
          <p:cNvPr id="45" name="Text Placeholder 9">
            <a:extLst>
              <a:ext uri="{FF2B5EF4-FFF2-40B4-BE49-F238E27FC236}">
                <a16:creationId xmlns:a16="http://schemas.microsoft.com/office/drawing/2014/main" id="{022CAA9E-CFB7-0049-8AAA-804D1A012080}"/>
              </a:ext>
            </a:extLst>
          </p:cNvPr>
          <p:cNvSpPr>
            <a:spLocks noGrp="1"/>
          </p:cNvSpPr>
          <p:nvPr>
            <p:ph type="body" sz="quarter" idx="19" hasCustomPrompt="1"/>
          </p:nvPr>
        </p:nvSpPr>
        <p:spPr>
          <a:xfrm>
            <a:off x="1568726" y="2080373"/>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1</a:t>
            </a:r>
          </a:p>
        </p:txBody>
      </p:sp>
      <p:sp>
        <p:nvSpPr>
          <p:cNvPr id="46" name="Text Placeholder 9">
            <a:extLst>
              <a:ext uri="{FF2B5EF4-FFF2-40B4-BE49-F238E27FC236}">
                <a16:creationId xmlns:a16="http://schemas.microsoft.com/office/drawing/2014/main" id="{72C8E027-C013-7744-8732-649B5DC17474}"/>
              </a:ext>
            </a:extLst>
          </p:cNvPr>
          <p:cNvSpPr>
            <a:spLocks noGrp="1"/>
          </p:cNvSpPr>
          <p:nvPr>
            <p:ph type="body" sz="quarter" idx="26" hasCustomPrompt="1"/>
          </p:nvPr>
        </p:nvSpPr>
        <p:spPr>
          <a:xfrm>
            <a:off x="1568110" y="288601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2</a:t>
            </a:r>
          </a:p>
        </p:txBody>
      </p:sp>
      <p:sp>
        <p:nvSpPr>
          <p:cNvPr id="47" name="Text Placeholder 9">
            <a:extLst>
              <a:ext uri="{FF2B5EF4-FFF2-40B4-BE49-F238E27FC236}">
                <a16:creationId xmlns:a16="http://schemas.microsoft.com/office/drawing/2014/main" id="{CE875CEE-A36B-E142-9D36-30123CED148B}"/>
              </a:ext>
            </a:extLst>
          </p:cNvPr>
          <p:cNvSpPr>
            <a:spLocks noGrp="1"/>
          </p:cNvSpPr>
          <p:nvPr>
            <p:ph type="body" sz="quarter" idx="27" hasCustomPrompt="1"/>
          </p:nvPr>
        </p:nvSpPr>
        <p:spPr>
          <a:xfrm>
            <a:off x="1568110" y="369165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3</a:t>
            </a:r>
          </a:p>
        </p:txBody>
      </p:sp>
      <p:sp>
        <p:nvSpPr>
          <p:cNvPr id="48" name="Text Placeholder 9">
            <a:extLst>
              <a:ext uri="{FF2B5EF4-FFF2-40B4-BE49-F238E27FC236}">
                <a16:creationId xmlns:a16="http://schemas.microsoft.com/office/drawing/2014/main" id="{82A83E3C-29FA-C84D-868E-19B38B5C0502}"/>
              </a:ext>
            </a:extLst>
          </p:cNvPr>
          <p:cNvSpPr>
            <a:spLocks noGrp="1"/>
          </p:cNvSpPr>
          <p:nvPr>
            <p:ph type="body" sz="quarter" idx="28" hasCustomPrompt="1"/>
          </p:nvPr>
        </p:nvSpPr>
        <p:spPr>
          <a:xfrm>
            <a:off x="1568110" y="449729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4</a:t>
            </a:r>
          </a:p>
        </p:txBody>
      </p:sp>
      <p:sp>
        <p:nvSpPr>
          <p:cNvPr id="49" name="Text Placeholder 9">
            <a:extLst>
              <a:ext uri="{FF2B5EF4-FFF2-40B4-BE49-F238E27FC236}">
                <a16:creationId xmlns:a16="http://schemas.microsoft.com/office/drawing/2014/main" id="{97EF9AF6-A051-B944-92F9-12E3CE436584}"/>
              </a:ext>
            </a:extLst>
          </p:cNvPr>
          <p:cNvSpPr>
            <a:spLocks noGrp="1"/>
          </p:cNvSpPr>
          <p:nvPr>
            <p:ph type="body" sz="quarter" idx="29" hasCustomPrompt="1"/>
          </p:nvPr>
        </p:nvSpPr>
        <p:spPr>
          <a:xfrm>
            <a:off x="6473660" y="2080373"/>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5</a:t>
            </a:r>
          </a:p>
        </p:txBody>
      </p:sp>
      <p:sp>
        <p:nvSpPr>
          <p:cNvPr id="50" name="Text Placeholder 9">
            <a:extLst>
              <a:ext uri="{FF2B5EF4-FFF2-40B4-BE49-F238E27FC236}">
                <a16:creationId xmlns:a16="http://schemas.microsoft.com/office/drawing/2014/main" id="{909BACF2-13B0-9242-BEAA-CDECBAD04959}"/>
              </a:ext>
            </a:extLst>
          </p:cNvPr>
          <p:cNvSpPr>
            <a:spLocks noGrp="1"/>
          </p:cNvSpPr>
          <p:nvPr>
            <p:ph type="body" sz="quarter" idx="30" hasCustomPrompt="1"/>
          </p:nvPr>
        </p:nvSpPr>
        <p:spPr>
          <a:xfrm>
            <a:off x="6473044" y="288601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6</a:t>
            </a:r>
          </a:p>
        </p:txBody>
      </p:sp>
      <p:sp>
        <p:nvSpPr>
          <p:cNvPr id="51" name="Text Placeholder 9">
            <a:extLst>
              <a:ext uri="{FF2B5EF4-FFF2-40B4-BE49-F238E27FC236}">
                <a16:creationId xmlns:a16="http://schemas.microsoft.com/office/drawing/2014/main" id="{E80213A4-E9CB-2648-AD20-5FB00E4B0230}"/>
              </a:ext>
            </a:extLst>
          </p:cNvPr>
          <p:cNvSpPr>
            <a:spLocks noGrp="1"/>
          </p:cNvSpPr>
          <p:nvPr>
            <p:ph type="body" sz="quarter" idx="31" hasCustomPrompt="1"/>
          </p:nvPr>
        </p:nvSpPr>
        <p:spPr>
          <a:xfrm>
            <a:off x="6473044" y="369165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7</a:t>
            </a:r>
          </a:p>
        </p:txBody>
      </p:sp>
      <p:sp>
        <p:nvSpPr>
          <p:cNvPr id="52" name="Text Placeholder 9">
            <a:extLst>
              <a:ext uri="{FF2B5EF4-FFF2-40B4-BE49-F238E27FC236}">
                <a16:creationId xmlns:a16="http://schemas.microsoft.com/office/drawing/2014/main" id="{D9811C64-DB0F-C44A-8654-2B1DC365972E}"/>
              </a:ext>
            </a:extLst>
          </p:cNvPr>
          <p:cNvSpPr>
            <a:spLocks noGrp="1"/>
          </p:cNvSpPr>
          <p:nvPr>
            <p:ph type="body" sz="quarter" idx="32" hasCustomPrompt="1"/>
          </p:nvPr>
        </p:nvSpPr>
        <p:spPr>
          <a:xfrm>
            <a:off x="6473044" y="4497294"/>
            <a:ext cx="533400" cy="574041"/>
          </a:xfrm>
        </p:spPr>
        <p:txBody>
          <a:bodyPr>
            <a:noAutofit/>
          </a:bodyPr>
          <a:lstStyle>
            <a:lvl1pPr algn="ctr">
              <a:lnSpc>
                <a:spcPct val="100000"/>
              </a:lnSpc>
              <a:defRPr sz="3600" b="0" i="0">
                <a:solidFill>
                  <a:schemeClr val="bg1"/>
                </a:solidFill>
                <a:latin typeface="DM Serif Display" pitchFamily="2" charset="0"/>
              </a:defRPr>
            </a:lvl1pPr>
          </a:lstStyle>
          <a:p>
            <a:pPr lvl="0"/>
            <a:r>
              <a:rPr lang="en-US"/>
              <a:t>8</a:t>
            </a:r>
          </a:p>
        </p:txBody>
      </p:sp>
      <p:pic>
        <p:nvPicPr>
          <p:cNvPr id="25" name="Picture 24" descr="A close up of a logo&#10;&#10;Description automatically generated">
            <a:extLst>
              <a:ext uri="{FF2B5EF4-FFF2-40B4-BE49-F238E27FC236}">
                <a16:creationId xmlns:a16="http://schemas.microsoft.com/office/drawing/2014/main" id="{139A1417-904B-6C4F-9DFF-0A6D8C5818E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6066872"/>
            <a:ext cx="1104900" cy="444500"/>
          </a:xfrm>
          <a:prstGeom prst="rect">
            <a:avLst/>
          </a:prstGeom>
        </p:spPr>
      </p:pic>
    </p:spTree>
    <p:extLst>
      <p:ext uri="{BB962C8B-B14F-4D97-AF65-F5344CB8AC3E}">
        <p14:creationId xmlns:p14="http://schemas.microsoft.com/office/powerpoint/2010/main" val="12843716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Two Colum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1E1EC3-F0B7-2547-953D-54BD5D110E4C}"/>
              </a:ext>
            </a:extLst>
          </p:cNvPr>
          <p:cNvSpPr>
            <a:spLocks noGrp="1"/>
          </p:cNvSpPr>
          <p:nvPr>
            <p:ph type="body" sz="quarter" idx="19" hasCustomPrompt="1"/>
          </p:nvPr>
        </p:nvSpPr>
        <p:spPr>
          <a:xfrm>
            <a:off x="1524000" y="914400"/>
            <a:ext cx="9428787" cy="990600"/>
          </a:xfrm>
        </p:spPr>
        <p:txBody>
          <a:bodyPr>
            <a:noAutofit/>
          </a:bodyPr>
          <a:lstStyle>
            <a:lvl1pPr>
              <a:defRPr sz="2800" b="0" i="0">
                <a:solidFill>
                  <a:schemeClr val="tx2"/>
                </a:solidFill>
                <a:latin typeface="DM Serif Display" pitchFamily="2" charset="0"/>
              </a:defRPr>
            </a:lvl1pPr>
            <a:lvl2pPr>
              <a:defRPr b="0" i="0">
                <a:latin typeface="DM Serif Display" pitchFamily="2" charset="0"/>
              </a:defRPr>
            </a:lvl2pPr>
            <a:lvl3pPr>
              <a:defRPr b="0" i="0">
                <a:latin typeface="DM Serif Display" pitchFamily="2" charset="0"/>
              </a:defRPr>
            </a:lvl3pPr>
            <a:lvl4pPr>
              <a:defRPr b="0" i="0">
                <a:latin typeface="DM Serif Display" pitchFamily="2" charset="0"/>
              </a:defRPr>
            </a:lvl4pPr>
            <a:lvl5pPr>
              <a:defRPr b="0" i="0">
                <a:latin typeface="DM Serif Display" pitchFamily="2" charset="0"/>
              </a:defRPr>
            </a:lvl5pPr>
          </a:lstStyle>
          <a:p>
            <a:pPr lvl="0"/>
            <a:r>
              <a:rPr lang="en-US"/>
              <a:t>A two-line header could look like this and be a bit longer than some of your other headers</a:t>
            </a:r>
          </a:p>
        </p:txBody>
      </p:sp>
      <p:sp>
        <p:nvSpPr>
          <p:cNvPr id="17" name="Holder 6">
            <a:extLst>
              <a:ext uri="{FF2B5EF4-FFF2-40B4-BE49-F238E27FC236}">
                <a16:creationId xmlns:a16="http://schemas.microsoft.com/office/drawing/2014/main" id="{2F88216B-50E9-F74D-AE6E-E0A8B73FF873}"/>
              </a:ext>
            </a:extLst>
          </p:cNvPr>
          <p:cNvSpPr>
            <a:spLocks noGrp="1"/>
          </p:cNvSpPr>
          <p:nvPr>
            <p:ph type="sldNum" sz="quarter" idx="7"/>
          </p:nvPr>
        </p:nvSpPr>
        <p:spPr>
          <a:xfrm>
            <a:off x="11582400" y="6516538"/>
            <a:ext cx="513080" cy="215444"/>
          </a:xfrm>
          <a:prstGeom prst="rect">
            <a:avLst/>
          </a:prstGeom>
        </p:spPr>
        <p:txBody>
          <a:bodyPr wrap="square" lIns="0" tIns="0" rIns="0" bIns="0">
            <a:spAutoFit/>
          </a:bodyPr>
          <a:lstStyle>
            <a:lvl1pPr algn="r">
              <a:defRPr sz="1400" b="0" i="0">
                <a:solidFill>
                  <a:srgbClr val="397CBF"/>
                </a:solidFill>
                <a:latin typeface="DM Sans Medium" pitchFamily="2" charset="77"/>
                <a:cs typeface="DM Sans Medium" pitchFamily="2" charset="77"/>
              </a:defRPr>
            </a:lvl1pPr>
          </a:lstStyle>
          <a:p>
            <a:pPr marL="38100">
              <a:spcBef>
                <a:spcPts val="204"/>
              </a:spcBef>
            </a:pPr>
            <a:fld id="{81D60167-4931-47E6-BA6A-407CBD079E47}" type="slidenum">
              <a:rPr lang="en-US" spc="110" smtClean="0"/>
              <a:pPr marL="38100">
                <a:spcBef>
                  <a:spcPts val="204"/>
                </a:spcBef>
              </a:pPr>
              <a:t>‹#›</a:t>
            </a:fld>
            <a:endParaRPr lang="en-US" spc="110"/>
          </a:p>
        </p:txBody>
      </p:sp>
      <p:sp>
        <p:nvSpPr>
          <p:cNvPr id="18" name="Text Placeholder 4">
            <a:extLst>
              <a:ext uri="{FF2B5EF4-FFF2-40B4-BE49-F238E27FC236}">
                <a16:creationId xmlns:a16="http://schemas.microsoft.com/office/drawing/2014/main" id="{D96B45C8-9A64-424D-A225-9DFE56DE3D2B}"/>
              </a:ext>
            </a:extLst>
          </p:cNvPr>
          <p:cNvSpPr>
            <a:spLocks noGrp="1"/>
          </p:cNvSpPr>
          <p:nvPr>
            <p:ph type="body" sz="quarter" idx="11" hasCustomPrompt="1"/>
          </p:nvPr>
        </p:nvSpPr>
        <p:spPr>
          <a:xfrm>
            <a:off x="1524000" y="2133600"/>
            <a:ext cx="4551987" cy="3733800"/>
          </a:xfrm>
        </p:spPr>
        <p:txBody>
          <a:bodyPr>
            <a:normAutofit/>
          </a:bodyPr>
          <a:lstStyle>
            <a:lvl1pPr>
              <a:defRPr sz="1100" b="0" i="0">
                <a:solidFill>
                  <a:schemeClr val="tx1"/>
                </a:solidFill>
                <a:latin typeface="Montserrat" pitchFamily="2" charset="77"/>
              </a:defRPr>
            </a:lvl1pPr>
          </a:lstStyle>
          <a:p>
            <a:pPr lvl="0"/>
            <a:r>
              <a:rPr lang="en-US"/>
              <a:t>Text column 1</a:t>
            </a:r>
          </a:p>
        </p:txBody>
      </p:sp>
      <p:sp>
        <p:nvSpPr>
          <p:cNvPr id="19" name="Text Placeholder 4">
            <a:extLst>
              <a:ext uri="{FF2B5EF4-FFF2-40B4-BE49-F238E27FC236}">
                <a16:creationId xmlns:a16="http://schemas.microsoft.com/office/drawing/2014/main" id="{4FC6BA8B-DBD5-E84D-8191-CBBED08747A0}"/>
              </a:ext>
            </a:extLst>
          </p:cNvPr>
          <p:cNvSpPr>
            <a:spLocks noGrp="1"/>
          </p:cNvSpPr>
          <p:nvPr>
            <p:ph type="body" sz="quarter" idx="20" hasCustomPrompt="1"/>
          </p:nvPr>
        </p:nvSpPr>
        <p:spPr>
          <a:xfrm>
            <a:off x="6400800" y="2133600"/>
            <a:ext cx="4551987" cy="3733800"/>
          </a:xfrm>
        </p:spPr>
        <p:txBody>
          <a:bodyPr>
            <a:normAutofit/>
          </a:bodyPr>
          <a:lstStyle>
            <a:lvl1pPr>
              <a:defRPr sz="1100" b="0" i="0">
                <a:solidFill>
                  <a:schemeClr val="tx1"/>
                </a:solidFill>
                <a:latin typeface="Montserrat" pitchFamily="2" charset="77"/>
              </a:defRPr>
            </a:lvl1pPr>
          </a:lstStyle>
          <a:p>
            <a:pPr lvl="0"/>
            <a:r>
              <a:rPr lang="en-US"/>
              <a:t>Text column 1</a:t>
            </a:r>
          </a:p>
        </p:txBody>
      </p:sp>
      <p:pic>
        <p:nvPicPr>
          <p:cNvPr id="8" name="object 13">
            <a:extLst>
              <a:ext uri="{FF2B5EF4-FFF2-40B4-BE49-F238E27FC236}">
                <a16:creationId xmlns:a16="http://schemas.microsoft.com/office/drawing/2014/main" id="{E04ADB70-B9D4-8748-BA90-476E056EEA32}"/>
              </a:ext>
            </a:extLst>
          </p:cNvPr>
          <p:cNvPicPr/>
          <p:nvPr userDrawn="1"/>
        </p:nvPicPr>
        <p:blipFill>
          <a:blip r:embed="rId2" cstate="print"/>
          <a:stretch>
            <a:fillRect/>
          </a:stretch>
        </p:blipFill>
        <p:spPr>
          <a:xfrm>
            <a:off x="226047" y="228601"/>
            <a:ext cx="11739905" cy="6400800"/>
          </a:xfrm>
          <a:prstGeom prst="rect">
            <a:avLst/>
          </a:prstGeom>
        </p:spPr>
      </p:pic>
      <p:sp>
        <p:nvSpPr>
          <p:cNvPr id="9" name="Rectangle 8">
            <a:extLst>
              <a:ext uri="{FF2B5EF4-FFF2-40B4-BE49-F238E27FC236}">
                <a16:creationId xmlns:a16="http://schemas.microsoft.com/office/drawing/2014/main" id="{55EFE1C7-1941-C84B-9F49-4D7E0471EC32}"/>
              </a:ext>
            </a:extLst>
          </p:cNvPr>
          <p:cNvSpPr/>
          <p:nvPr userDrawn="1"/>
        </p:nvSpPr>
        <p:spPr>
          <a:xfrm>
            <a:off x="304800" y="5943600"/>
            <a:ext cx="1371600" cy="572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0CF8F44-FF09-B04E-BF2F-6C13744DA5E4}"/>
              </a:ext>
            </a:extLst>
          </p:cNvPr>
          <p:cNvSpPr txBox="1"/>
          <p:nvPr userDrawn="1"/>
        </p:nvSpPr>
        <p:spPr>
          <a:xfrm>
            <a:off x="10648811" y="6190229"/>
            <a:ext cx="1446669" cy="276999"/>
          </a:xfrm>
          <a:prstGeom prst="rect">
            <a:avLst/>
          </a:prstGeom>
          <a:noFill/>
        </p:spPr>
        <p:txBody>
          <a:bodyPr wrap="square" rtlCol="0">
            <a:spAutoFit/>
          </a:bodyPr>
          <a:lstStyle/>
          <a:p>
            <a:r>
              <a:rPr lang="en-US" sz="1200" b="0" i="0" err="1">
                <a:solidFill>
                  <a:schemeClr val="accent2"/>
                </a:solidFill>
                <a:latin typeface="Montserrat Medium" pitchFamily="2" charset="77"/>
              </a:rPr>
              <a:t>arc.gov</a:t>
            </a:r>
            <a:endParaRPr lang="en-US" sz="1200" b="0" i="0">
              <a:solidFill>
                <a:schemeClr val="accent2"/>
              </a:solidFill>
              <a:latin typeface="Montserrat Medium" pitchFamily="2" charset="77"/>
            </a:endParaRPr>
          </a:p>
        </p:txBody>
      </p:sp>
      <p:pic>
        <p:nvPicPr>
          <p:cNvPr id="16" name="Graphic 15">
            <a:extLst>
              <a:ext uri="{FF2B5EF4-FFF2-40B4-BE49-F238E27FC236}">
                <a16:creationId xmlns:a16="http://schemas.microsoft.com/office/drawing/2014/main" id="{C7719ACA-6052-4DAE-9454-986775CB5A0C}"/>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5614" y="6070309"/>
            <a:ext cx="1106882" cy="437722"/>
          </a:xfrm>
          <a:prstGeom prst="rect">
            <a:avLst/>
          </a:prstGeom>
        </p:spPr>
      </p:pic>
    </p:spTree>
    <p:extLst>
      <p:ext uri="{BB962C8B-B14F-4D97-AF65-F5344CB8AC3E}">
        <p14:creationId xmlns:p14="http://schemas.microsoft.com/office/powerpoint/2010/main" val="13159729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One Colum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1E1EC3-F0B7-2547-953D-54BD5D110E4C}"/>
              </a:ext>
            </a:extLst>
          </p:cNvPr>
          <p:cNvSpPr>
            <a:spLocks noGrp="1"/>
          </p:cNvSpPr>
          <p:nvPr>
            <p:ph type="body" sz="quarter" idx="19" hasCustomPrompt="1"/>
          </p:nvPr>
        </p:nvSpPr>
        <p:spPr>
          <a:xfrm>
            <a:off x="1524000" y="914400"/>
            <a:ext cx="9428787" cy="990600"/>
          </a:xfrm>
        </p:spPr>
        <p:txBody>
          <a:bodyPr>
            <a:noAutofit/>
          </a:bodyPr>
          <a:lstStyle>
            <a:lvl1pPr>
              <a:defRPr sz="2800" b="0" i="0">
                <a:solidFill>
                  <a:schemeClr val="tx2"/>
                </a:solidFill>
                <a:latin typeface="DM Serif Display" pitchFamily="2" charset="0"/>
              </a:defRPr>
            </a:lvl1pPr>
            <a:lvl2pPr>
              <a:defRPr b="0" i="0">
                <a:latin typeface="DM Serif Display" pitchFamily="2" charset="0"/>
              </a:defRPr>
            </a:lvl2pPr>
            <a:lvl3pPr>
              <a:defRPr b="0" i="0">
                <a:latin typeface="DM Serif Display" pitchFamily="2" charset="0"/>
              </a:defRPr>
            </a:lvl3pPr>
            <a:lvl4pPr>
              <a:defRPr b="0" i="0">
                <a:latin typeface="DM Serif Display" pitchFamily="2" charset="0"/>
              </a:defRPr>
            </a:lvl4pPr>
            <a:lvl5pPr>
              <a:defRPr b="0" i="0">
                <a:latin typeface="DM Serif Display" pitchFamily="2" charset="0"/>
              </a:defRPr>
            </a:lvl5pPr>
          </a:lstStyle>
          <a:p>
            <a:pPr lvl="0"/>
            <a:r>
              <a:rPr lang="en-US"/>
              <a:t>A two-line header could look like this and be a bit longer than some of your other headers</a:t>
            </a:r>
          </a:p>
        </p:txBody>
      </p:sp>
      <p:sp>
        <p:nvSpPr>
          <p:cNvPr id="17" name="Holder 6">
            <a:extLst>
              <a:ext uri="{FF2B5EF4-FFF2-40B4-BE49-F238E27FC236}">
                <a16:creationId xmlns:a16="http://schemas.microsoft.com/office/drawing/2014/main" id="{2F88216B-50E9-F74D-AE6E-E0A8B73FF873}"/>
              </a:ext>
            </a:extLst>
          </p:cNvPr>
          <p:cNvSpPr>
            <a:spLocks noGrp="1"/>
          </p:cNvSpPr>
          <p:nvPr>
            <p:ph type="sldNum" sz="quarter" idx="7"/>
          </p:nvPr>
        </p:nvSpPr>
        <p:spPr>
          <a:xfrm>
            <a:off x="11582400" y="6516538"/>
            <a:ext cx="513080" cy="215444"/>
          </a:xfrm>
          <a:prstGeom prst="rect">
            <a:avLst/>
          </a:prstGeom>
        </p:spPr>
        <p:txBody>
          <a:bodyPr wrap="square" lIns="0" tIns="0" rIns="0" bIns="0">
            <a:spAutoFit/>
          </a:bodyPr>
          <a:lstStyle>
            <a:lvl1pPr algn="r">
              <a:defRPr sz="1400" b="0" i="0">
                <a:solidFill>
                  <a:srgbClr val="397CBF"/>
                </a:solidFill>
                <a:latin typeface="DM Sans Medium" pitchFamily="2" charset="77"/>
                <a:cs typeface="DM Sans Medium" pitchFamily="2" charset="77"/>
              </a:defRPr>
            </a:lvl1pPr>
          </a:lstStyle>
          <a:p>
            <a:pPr marL="38100">
              <a:spcBef>
                <a:spcPts val="204"/>
              </a:spcBef>
            </a:pPr>
            <a:fld id="{81D60167-4931-47E6-BA6A-407CBD079E47}" type="slidenum">
              <a:rPr lang="en-US" spc="110" smtClean="0"/>
              <a:pPr marL="38100">
                <a:spcBef>
                  <a:spcPts val="204"/>
                </a:spcBef>
              </a:pPr>
              <a:t>‹#›</a:t>
            </a:fld>
            <a:endParaRPr lang="en-US" spc="110"/>
          </a:p>
        </p:txBody>
      </p:sp>
      <p:sp>
        <p:nvSpPr>
          <p:cNvPr id="18" name="Text Placeholder 4">
            <a:extLst>
              <a:ext uri="{FF2B5EF4-FFF2-40B4-BE49-F238E27FC236}">
                <a16:creationId xmlns:a16="http://schemas.microsoft.com/office/drawing/2014/main" id="{D96B45C8-9A64-424D-A225-9DFE56DE3D2B}"/>
              </a:ext>
            </a:extLst>
          </p:cNvPr>
          <p:cNvSpPr>
            <a:spLocks noGrp="1"/>
          </p:cNvSpPr>
          <p:nvPr>
            <p:ph type="body" sz="quarter" idx="11" hasCustomPrompt="1"/>
          </p:nvPr>
        </p:nvSpPr>
        <p:spPr>
          <a:xfrm>
            <a:off x="1524000" y="2133600"/>
            <a:ext cx="9428787" cy="3733800"/>
          </a:xfrm>
        </p:spPr>
        <p:txBody>
          <a:bodyPr>
            <a:normAutofit/>
          </a:bodyPr>
          <a:lstStyle>
            <a:lvl1pPr>
              <a:defRPr sz="1100" b="0" i="0">
                <a:solidFill>
                  <a:schemeClr val="tx1"/>
                </a:solidFill>
                <a:latin typeface="Montserrat" pitchFamily="2" charset="77"/>
              </a:defRPr>
            </a:lvl1pPr>
          </a:lstStyle>
          <a:p>
            <a:pPr lvl="0"/>
            <a:r>
              <a:rPr lang="en-US"/>
              <a:t>Text single column </a:t>
            </a:r>
          </a:p>
        </p:txBody>
      </p:sp>
      <p:pic>
        <p:nvPicPr>
          <p:cNvPr id="6" name="object 13">
            <a:extLst>
              <a:ext uri="{FF2B5EF4-FFF2-40B4-BE49-F238E27FC236}">
                <a16:creationId xmlns:a16="http://schemas.microsoft.com/office/drawing/2014/main" id="{60590643-76FE-4B4D-9755-478CB5B450E8}"/>
              </a:ext>
            </a:extLst>
          </p:cNvPr>
          <p:cNvPicPr/>
          <p:nvPr userDrawn="1"/>
        </p:nvPicPr>
        <p:blipFill>
          <a:blip r:embed="rId2" cstate="print"/>
          <a:stretch>
            <a:fillRect/>
          </a:stretch>
        </p:blipFill>
        <p:spPr>
          <a:xfrm>
            <a:off x="226047" y="228601"/>
            <a:ext cx="11739905" cy="6400800"/>
          </a:xfrm>
          <a:prstGeom prst="rect">
            <a:avLst/>
          </a:prstGeom>
        </p:spPr>
      </p:pic>
      <p:sp>
        <p:nvSpPr>
          <p:cNvPr id="7" name="Rectangle 6">
            <a:extLst>
              <a:ext uri="{FF2B5EF4-FFF2-40B4-BE49-F238E27FC236}">
                <a16:creationId xmlns:a16="http://schemas.microsoft.com/office/drawing/2014/main" id="{D879E9AD-499C-3C46-A609-35FAD58C0522}"/>
              </a:ext>
            </a:extLst>
          </p:cNvPr>
          <p:cNvSpPr/>
          <p:nvPr userDrawn="1"/>
        </p:nvSpPr>
        <p:spPr>
          <a:xfrm>
            <a:off x="304800" y="5943600"/>
            <a:ext cx="1371600" cy="572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A690B99-4DDC-A541-A9A5-57C04C7BB753}"/>
              </a:ext>
            </a:extLst>
          </p:cNvPr>
          <p:cNvSpPr txBox="1"/>
          <p:nvPr userDrawn="1"/>
        </p:nvSpPr>
        <p:spPr>
          <a:xfrm>
            <a:off x="10648811" y="6190229"/>
            <a:ext cx="1446669" cy="276999"/>
          </a:xfrm>
          <a:prstGeom prst="rect">
            <a:avLst/>
          </a:prstGeom>
          <a:noFill/>
        </p:spPr>
        <p:txBody>
          <a:bodyPr wrap="square" rtlCol="0">
            <a:spAutoFit/>
          </a:bodyPr>
          <a:lstStyle/>
          <a:p>
            <a:r>
              <a:rPr lang="en-US" sz="1200" b="0" i="0" err="1">
                <a:solidFill>
                  <a:schemeClr val="accent2"/>
                </a:solidFill>
                <a:latin typeface="Montserrat Medium" pitchFamily="2" charset="77"/>
              </a:rPr>
              <a:t>arc.gov</a:t>
            </a:r>
            <a:endParaRPr lang="en-US" sz="1200" b="0" i="0">
              <a:solidFill>
                <a:schemeClr val="accent2"/>
              </a:solidFill>
              <a:latin typeface="Montserrat Medium" pitchFamily="2" charset="77"/>
            </a:endParaRPr>
          </a:p>
        </p:txBody>
      </p:sp>
      <p:pic>
        <p:nvPicPr>
          <p:cNvPr id="14" name="Graphic 13">
            <a:extLst>
              <a:ext uri="{FF2B5EF4-FFF2-40B4-BE49-F238E27FC236}">
                <a16:creationId xmlns:a16="http://schemas.microsoft.com/office/drawing/2014/main" id="{2CEFDC76-49A3-425E-9C17-561B89D6C2B1}"/>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5614" y="6070309"/>
            <a:ext cx="1106882" cy="437722"/>
          </a:xfrm>
          <a:prstGeom prst="rect">
            <a:avLst/>
          </a:prstGeom>
        </p:spPr>
      </p:pic>
    </p:spTree>
    <p:extLst>
      <p:ext uri="{BB962C8B-B14F-4D97-AF65-F5344CB8AC3E}">
        <p14:creationId xmlns:p14="http://schemas.microsoft.com/office/powerpoint/2010/main" val="3512216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ext One Column">
    <p:spTree>
      <p:nvGrpSpPr>
        <p:cNvPr id="1" name=""/>
        <p:cNvGrpSpPr/>
        <p:nvPr/>
      </p:nvGrpSpPr>
      <p:grpSpPr>
        <a:xfrm>
          <a:off x="0" y="0"/>
          <a:ext cx="0" cy="0"/>
          <a:chOff x="0" y="0"/>
          <a:chExt cx="0" cy="0"/>
        </a:xfrm>
      </p:grpSpPr>
      <p:pic>
        <p:nvPicPr>
          <p:cNvPr id="6" name="object 13">
            <a:extLst>
              <a:ext uri="{FF2B5EF4-FFF2-40B4-BE49-F238E27FC236}">
                <a16:creationId xmlns:a16="http://schemas.microsoft.com/office/drawing/2014/main" id="{60590643-76FE-4B4D-9755-478CB5B450E8}"/>
              </a:ext>
            </a:extLst>
          </p:cNvPr>
          <p:cNvPicPr/>
          <p:nvPr userDrawn="1"/>
        </p:nvPicPr>
        <p:blipFill>
          <a:blip r:embed="rId2" cstate="print"/>
          <a:stretch>
            <a:fillRect/>
          </a:stretch>
        </p:blipFill>
        <p:spPr>
          <a:xfrm>
            <a:off x="226047" y="228601"/>
            <a:ext cx="11739905" cy="6400800"/>
          </a:xfrm>
          <a:prstGeom prst="rect">
            <a:avLst/>
          </a:prstGeom>
        </p:spPr>
      </p:pic>
      <p:sp>
        <p:nvSpPr>
          <p:cNvPr id="8" name="SmartArt Placeholder 7">
            <a:extLst>
              <a:ext uri="{FF2B5EF4-FFF2-40B4-BE49-F238E27FC236}">
                <a16:creationId xmlns:a16="http://schemas.microsoft.com/office/drawing/2014/main" id="{D68FF43D-C957-4A87-A2CA-B2D1316943D5}"/>
              </a:ext>
            </a:extLst>
          </p:cNvPr>
          <p:cNvSpPr>
            <a:spLocks noGrp="1"/>
          </p:cNvSpPr>
          <p:nvPr>
            <p:ph type="dgm" sz="quarter" idx="20"/>
          </p:nvPr>
        </p:nvSpPr>
        <p:spPr>
          <a:xfrm>
            <a:off x="1524000" y="2133600"/>
            <a:ext cx="9428163" cy="3733800"/>
          </a:xfrm>
        </p:spPr>
        <p:txBody>
          <a:bodyPr/>
          <a:lstStyle/>
          <a:p>
            <a:endParaRPr lang="en-US"/>
          </a:p>
        </p:txBody>
      </p:sp>
      <p:sp>
        <p:nvSpPr>
          <p:cNvPr id="3" name="Text Placeholder 2">
            <a:extLst>
              <a:ext uri="{FF2B5EF4-FFF2-40B4-BE49-F238E27FC236}">
                <a16:creationId xmlns:a16="http://schemas.microsoft.com/office/drawing/2014/main" id="{AB1E1EC3-F0B7-2547-953D-54BD5D110E4C}"/>
              </a:ext>
            </a:extLst>
          </p:cNvPr>
          <p:cNvSpPr>
            <a:spLocks noGrp="1"/>
          </p:cNvSpPr>
          <p:nvPr>
            <p:ph type="body" sz="quarter" idx="19" hasCustomPrompt="1"/>
          </p:nvPr>
        </p:nvSpPr>
        <p:spPr>
          <a:xfrm>
            <a:off x="1524000" y="914400"/>
            <a:ext cx="9428787" cy="990600"/>
          </a:xfrm>
        </p:spPr>
        <p:txBody>
          <a:bodyPr>
            <a:noAutofit/>
          </a:bodyPr>
          <a:lstStyle>
            <a:lvl1pPr>
              <a:defRPr sz="2800" b="0" i="0">
                <a:solidFill>
                  <a:schemeClr val="tx2"/>
                </a:solidFill>
                <a:latin typeface="DM Serif Display" pitchFamily="2" charset="0"/>
              </a:defRPr>
            </a:lvl1pPr>
            <a:lvl2pPr>
              <a:defRPr b="0" i="0">
                <a:latin typeface="DM Serif Display" pitchFamily="2" charset="0"/>
              </a:defRPr>
            </a:lvl2pPr>
            <a:lvl3pPr>
              <a:defRPr b="0" i="0">
                <a:latin typeface="DM Serif Display" pitchFamily="2" charset="0"/>
              </a:defRPr>
            </a:lvl3pPr>
            <a:lvl4pPr>
              <a:defRPr b="0" i="0">
                <a:latin typeface="DM Serif Display" pitchFamily="2" charset="0"/>
              </a:defRPr>
            </a:lvl4pPr>
            <a:lvl5pPr>
              <a:defRPr b="0" i="0">
                <a:latin typeface="DM Serif Display" pitchFamily="2" charset="0"/>
              </a:defRPr>
            </a:lvl5pPr>
          </a:lstStyle>
          <a:p>
            <a:pPr lvl="0"/>
            <a:r>
              <a:rPr lang="en-US"/>
              <a:t>A two-line header could look like this and be a bit longer than some of your other headers</a:t>
            </a:r>
          </a:p>
        </p:txBody>
      </p:sp>
      <p:sp>
        <p:nvSpPr>
          <p:cNvPr id="17" name="Holder 6">
            <a:extLst>
              <a:ext uri="{FF2B5EF4-FFF2-40B4-BE49-F238E27FC236}">
                <a16:creationId xmlns:a16="http://schemas.microsoft.com/office/drawing/2014/main" id="{2F88216B-50E9-F74D-AE6E-E0A8B73FF873}"/>
              </a:ext>
            </a:extLst>
          </p:cNvPr>
          <p:cNvSpPr>
            <a:spLocks noGrp="1"/>
          </p:cNvSpPr>
          <p:nvPr>
            <p:ph type="sldNum" sz="quarter" idx="7"/>
          </p:nvPr>
        </p:nvSpPr>
        <p:spPr>
          <a:xfrm>
            <a:off x="11582400" y="6516538"/>
            <a:ext cx="513080" cy="215444"/>
          </a:xfrm>
          <a:prstGeom prst="rect">
            <a:avLst/>
          </a:prstGeom>
        </p:spPr>
        <p:txBody>
          <a:bodyPr wrap="square" lIns="0" tIns="0" rIns="0" bIns="0">
            <a:spAutoFit/>
          </a:bodyPr>
          <a:lstStyle>
            <a:lvl1pPr algn="r">
              <a:defRPr sz="1400" b="0" i="0">
                <a:solidFill>
                  <a:srgbClr val="397CBF"/>
                </a:solidFill>
                <a:latin typeface="DM Sans Medium" pitchFamily="2" charset="77"/>
                <a:cs typeface="DM Sans Medium" pitchFamily="2" charset="77"/>
              </a:defRPr>
            </a:lvl1pPr>
          </a:lstStyle>
          <a:p>
            <a:pPr marL="38100">
              <a:spcBef>
                <a:spcPts val="204"/>
              </a:spcBef>
            </a:pPr>
            <a:fld id="{81D60167-4931-47E6-BA6A-407CBD079E47}" type="slidenum">
              <a:rPr lang="en-US" spc="110" smtClean="0"/>
              <a:pPr marL="38100">
                <a:spcBef>
                  <a:spcPts val="204"/>
                </a:spcBef>
              </a:pPr>
              <a:t>‹#›</a:t>
            </a:fld>
            <a:endParaRPr lang="en-US" spc="110"/>
          </a:p>
        </p:txBody>
      </p:sp>
      <p:sp>
        <p:nvSpPr>
          <p:cNvPr id="7" name="Rectangle 6">
            <a:extLst>
              <a:ext uri="{FF2B5EF4-FFF2-40B4-BE49-F238E27FC236}">
                <a16:creationId xmlns:a16="http://schemas.microsoft.com/office/drawing/2014/main" id="{D879E9AD-499C-3C46-A609-35FAD58C0522}"/>
              </a:ext>
            </a:extLst>
          </p:cNvPr>
          <p:cNvSpPr/>
          <p:nvPr userDrawn="1"/>
        </p:nvSpPr>
        <p:spPr>
          <a:xfrm>
            <a:off x="304800" y="5943600"/>
            <a:ext cx="1371600" cy="572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A690B99-4DDC-A541-A9A5-57C04C7BB753}"/>
              </a:ext>
            </a:extLst>
          </p:cNvPr>
          <p:cNvSpPr txBox="1"/>
          <p:nvPr userDrawn="1"/>
        </p:nvSpPr>
        <p:spPr>
          <a:xfrm>
            <a:off x="10648811" y="6190229"/>
            <a:ext cx="1446669" cy="276999"/>
          </a:xfrm>
          <a:prstGeom prst="rect">
            <a:avLst/>
          </a:prstGeom>
          <a:noFill/>
        </p:spPr>
        <p:txBody>
          <a:bodyPr wrap="square" rtlCol="0">
            <a:spAutoFit/>
          </a:bodyPr>
          <a:lstStyle/>
          <a:p>
            <a:r>
              <a:rPr lang="en-US" sz="1200" b="0" i="0" err="1">
                <a:solidFill>
                  <a:schemeClr val="accent2"/>
                </a:solidFill>
                <a:latin typeface="Montserrat Medium" pitchFamily="2" charset="77"/>
              </a:rPr>
              <a:t>arc.gov</a:t>
            </a:r>
            <a:endParaRPr lang="en-US" sz="1200" b="0" i="0">
              <a:solidFill>
                <a:schemeClr val="accent2"/>
              </a:solidFill>
              <a:latin typeface="Montserrat Medium" pitchFamily="2" charset="77"/>
            </a:endParaRPr>
          </a:p>
        </p:txBody>
      </p:sp>
      <p:pic>
        <p:nvPicPr>
          <p:cNvPr id="14" name="Graphic 13">
            <a:extLst>
              <a:ext uri="{FF2B5EF4-FFF2-40B4-BE49-F238E27FC236}">
                <a16:creationId xmlns:a16="http://schemas.microsoft.com/office/drawing/2014/main" id="{2CEFDC76-49A3-425E-9C17-561B89D6C2B1}"/>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5614" y="6070309"/>
            <a:ext cx="1106882" cy="437722"/>
          </a:xfrm>
          <a:prstGeom prst="rect">
            <a:avLst/>
          </a:prstGeom>
        </p:spPr>
      </p:pic>
    </p:spTree>
    <p:extLst>
      <p:ext uri="{BB962C8B-B14F-4D97-AF65-F5344CB8AC3E}">
        <p14:creationId xmlns:p14="http://schemas.microsoft.com/office/powerpoint/2010/main" val="2199806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 &amp; Image 1">
    <p:spTree>
      <p:nvGrpSpPr>
        <p:cNvPr id="1" name=""/>
        <p:cNvGrpSpPr/>
        <p:nvPr/>
      </p:nvGrpSpPr>
      <p:grpSpPr>
        <a:xfrm>
          <a:off x="0" y="0"/>
          <a:ext cx="0" cy="0"/>
          <a:chOff x="0" y="0"/>
          <a:chExt cx="0" cy="0"/>
        </a:xfrm>
      </p:grpSpPr>
      <p:pic>
        <p:nvPicPr>
          <p:cNvPr id="3" name="Picture 2" descr="A picture containing bird&#10;&#10;Description automatically generated">
            <a:extLst>
              <a:ext uri="{FF2B5EF4-FFF2-40B4-BE49-F238E27FC236}">
                <a16:creationId xmlns:a16="http://schemas.microsoft.com/office/drawing/2014/main" id="{79CF3425-B838-C344-8FCA-1544C1DBAD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0025" y="1281791"/>
            <a:ext cx="4127500" cy="4292600"/>
          </a:xfrm>
          <a:prstGeom prst="rect">
            <a:avLst/>
          </a:prstGeom>
        </p:spPr>
      </p:pic>
      <p:sp>
        <p:nvSpPr>
          <p:cNvPr id="16" name="Holder 6">
            <a:extLst>
              <a:ext uri="{FF2B5EF4-FFF2-40B4-BE49-F238E27FC236}">
                <a16:creationId xmlns:a16="http://schemas.microsoft.com/office/drawing/2014/main" id="{D4928DFC-EC0C-5547-8433-B039D6EA062E}"/>
              </a:ext>
            </a:extLst>
          </p:cNvPr>
          <p:cNvSpPr>
            <a:spLocks noGrp="1"/>
          </p:cNvSpPr>
          <p:nvPr>
            <p:ph type="sldNum" sz="quarter" idx="7"/>
          </p:nvPr>
        </p:nvSpPr>
        <p:spPr>
          <a:xfrm>
            <a:off x="11582400" y="6516538"/>
            <a:ext cx="513080" cy="215444"/>
          </a:xfrm>
          <a:prstGeom prst="rect">
            <a:avLst/>
          </a:prstGeom>
        </p:spPr>
        <p:txBody>
          <a:bodyPr wrap="square" lIns="0" tIns="0" rIns="0" bIns="0">
            <a:spAutoFit/>
          </a:bodyPr>
          <a:lstStyle>
            <a:lvl1pPr algn="r">
              <a:defRPr sz="1400" b="0" i="0">
                <a:solidFill>
                  <a:srgbClr val="397CBF"/>
                </a:solidFill>
                <a:latin typeface="DM Sans Medium" pitchFamily="2" charset="77"/>
                <a:cs typeface="DM Sans Medium" pitchFamily="2" charset="77"/>
              </a:defRPr>
            </a:lvl1pPr>
          </a:lstStyle>
          <a:p>
            <a:pPr marL="38100">
              <a:spcBef>
                <a:spcPts val="204"/>
              </a:spcBef>
            </a:pPr>
            <a:fld id="{81D60167-4931-47E6-BA6A-407CBD079E47}" type="slidenum">
              <a:rPr lang="en-US" spc="110" smtClean="0"/>
              <a:pPr marL="38100">
                <a:spcBef>
                  <a:spcPts val="204"/>
                </a:spcBef>
              </a:pPr>
              <a:t>‹#›</a:t>
            </a:fld>
            <a:endParaRPr lang="en-US" spc="110"/>
          </a:p>
        </p:txBody>
      </p:sp>
      <p:sp>
        <p:nvSpPr>
          <p:cNvPr id="21" name="Text Placeholder 19">
            <a:extLst>
              <a:ext uri="{FF2B5EF4-FFF2-40B4-BE49-F238E27FC236}">
                <a16:creationId xmlns:a16="http://schemas.microsoft.com/office/drawing/2014/main" id="{CBC54F49-E306-5D4C-B026-B5226E7DFE24}"/>
              </a:ext>
            </a:extLst>
          </p:cNvPr>
          <p:cNvSpPr>
            <a:spLocks noGrp="1"/>
          </p:cNvSpPr>
          <p:nvPr>
            <p:ph type="body" sz="quarter" idx="10" hasCustomPrompt="1"/>
          </p:nvPr>
        </p:nvSpPr>
        <p:spPr>
          <a:xfrm>
            <a:off x="1981200" y="2057400"/>
            <a:ext cx="3048000" cy="2965367"/>
          </a:xfrm>
        </p:spPr>
        <p:txBody>
          <a:bodyPr anchor="ctr">
            <a:noAutofit/>
          </a:bodyPr>
          <a:lstStyle>
            <a:lvl1pPr algn="ctr">
              <a:defRPr sz="2400">
                <a:latin typeface="DM Serif Display" pitchFamily="2" charset="0"/>
              </a:defRPr>
            </a:lvl1pPr>
          </a:lstStyle>
          <a:p>
            <a:pPr lvl="0"/>
            <a:r>
              <a:rPr lang="en-US" sz="2400" spc="-180">
                <a:solidFill>
                  <a:schemeClr val="bg1"/>
                </a:solidFill>
              </a:rPr>
              <a:t>“ </a:t>
            </a:r>
            <a:r>
              <a:rPr lang="en-US" sz="2400" spc="-50">
                <a:solidFill>
                  <a:schemeClr val="bg1"/>
                </a:solidFill>
              </a:rPr>
              <a:t>Quote </a:t>
            </a:r>
            <a:r>
              <a:rPr lang="en-US" sz="2400" spc="10">
                <a:solidFill>
                  <a:schemeClr val="bg1"/>
                </a:solidFill>
              </a:rPr>
              <a:t>style look  </a:t>
            </a:r>
            <a:r>
              <a:rPr lang="en-US" sz="2400" spc="-15">
                <a:solidFill>
                  <a:schemeClr val="bg1"/>
                </a:solidFill>
              </a:rPr>
              <a:t>Lorem </a:t>
            </a:r>
            <a:r>
              <a:rPr lang="en-US" sz="2400" spc="-40">
                <a:solidFill>
                  <a:schemeClr val="bg1"/>
                </a:solidFill>
              </a:rPr>
              <a:t>ipsum </a:t>
            </a:r>
            <a:r>
              <a:rPr lang="en-US" sz="2400" spc="-5">
                <a:solidFill>
                  <a:schemeClr val="bg1"/>
                </a:solidFill>
              </a:rPr>
              <a:t>dolor</a:t>
            </a:r>
            <a:r>
              <a:rPr lang="en-US" sz="2400" spc="-245">
                <a:solidFill>
                  <a:schemeClr val="bg1"/>
                </a:solidFill>
              </a:rPr>
              <a:t> </a:t>
            </a:r>
            <a:r>
              <a:rPr lang="en-US" sz="2400" spc="25">
                <a:solidFill>
                  <a:schemeClr val="bg1"/>
                </a:solidFill>
              </a:rPr>
              <a:t>sit </a:t>
            </a:r>
            <a:r>
              <a:rPr lang="en-US" sz="2400" spc="55" err="1">
                <a:solidFill>
                  <a:schemeClr val="bg1"/>
                </a:solidFill>
              </a:rPr>
              <a:t>amet</a:t>
            </a:r>
            <a:r>
              <a:rPr lang="en-US" sz="2400" spc="55">
                <a:solidFill>
                  <a:schemeClr val="bg1"/>
                </a:solidFill>
              </a:rPr>
              <a:t>, </a:t>
            </a:r>
            <a:r>
              <a:rPr lang="en-US" sz="2400" spc="-15" err="1">
                <a:solidFill>
                  <a:schemeClr val="bg1"/>
                </a:solidFill>
              </a:rPr>
              <a:t>adipiscing</a:t>
            </a:r>
            <a:r>
              <a:rPr lang="en-US" sz="2400" spc="-15">
                <a:solidFill>
                  <a:schemeClr val="bg1"/>
                </a:solidFill>
              </a:rPr>
              <a:t> </a:t>
            </a:r>
            <a:r>
              <a:rPr lang="en-US" sz="2400" spc="35" err="1">
                <a:solidFill>
                  <a:schemeClr val="bg1"/>
                </a:solidFill>
              </a:rPr>
              <a:t>elit</a:t>
            </a:r>
            <a:r>
              <a:rPr lang="en-US" sz="2400" spc="35">
                <a:solidFill>
                  <a:schemeClr val="bg1"/>
                </a:solidFill>
              </a:rPr>
              <a:t>, </a:t>
            </a:r>
            <a:r>
              <a:rPr lang="en-US" sz="2400" spc="-30">
                <a:solidFill>
                  <a:schemeClr val="bg1"/>
                </a:solidFill>
              </a:rPr>
              <a:t>diam </a:t>
            </a:r>
            <a:r>
              <a:rPr lang="en-US" sz="2400" spc="-45" err="1">
                <a:solidFill>
                  <a:schemeClr val="bg1"/>
                </a:solidFill>
              </a:rPr>
              <a:t>nonummy</a:t>
            </a:r>
            <a:r>
              <a:rPr lang="en-US" sz="2400" spc="-45">
                <a:solidFill>
                  <a:schemeClr val="bg1"/>
                </a:solidFill>
              </a:rPr>
              <a:t> </a:t>
            </a:r>
            <a:r>
              <a:rPr lang="en-US" sz="2400" err="1">
                <a:solidFill>
                  <a:schemeClr val="bg1"/>
                </a:solidFill>
              </a:rPr>
              <a:t>nibh</a:t>
            </a:r>
            <a:r>
              <a:rPr lang="en-US" sz="2400">
                <a:solidFill>
                  <a:schemeClr val="bg1"/>
                </a:solidFill>
              </a:rPr>
              <a:t> </a:t>
            </a:r>
            <a:r>
              <a:rPr lang="en-US" sz="2400" spc="-20" err="1">
                <a:solidFill>
                  <a:schemeClr val="bg1"/>
                </a:solidFill>
              </a:rPr>
              <a:t>euismod</a:t>
            </a:r>
            <a:r>
              <a:rPr lang="en-US" sz="2400" spc="-95">
                <a:solidFill>
                  <a:schemeClr val="bg1"/>
                </a:solidFill>
              </a:rPr>
              <a:t> </a:t>
            </a:r>
            <a:r>
              <a:rPr lang="en-US" sz="2400" spc="-15" err="1">
                <a:solidFill>
                  <a:schemeClr val="bg1"/>
                </a:solidFill>
              </a:rPr>
              <a:t>tincidunt</a:t>
            </a:r>
            <a:r>
              <a:rPr lang="en-US" sz="2400" spc="-15">
                <a:solidFill>
                  <a:schemeClr val="bg1"/>
                </a:solidFill>
              </a:rPr>
              <a:t>”</a:t>
            </a:r>
            <a:endParaRPr lang="en-US"/>
          </a:p>
        </p:txBody>
      </p:sp>
      <p:sp>
        <p:nvSpPr>
          <p:cNvPr id="18" name="Rectangle 17">
            <a:extLst>
              <a:ext uri="{FF2B5EF4-FFF2-40B4-BE49-F238E27FC236}">
                <a16:creationId xmlns:a16="http://schemas.microsoft.com/office/drawing/2014/main" id="{8ECD7D99-99E4-4F8C-9A7A-6AC50A36A222}"/>
              </a:ext>
            </a:extLst>
          </p:cNvPr>
          <p:cNvSpPr/>
          <p:nvPr userDrawn="1"/>
        </p:nvSpPr>
        <p:spPr>
          <a:xfrm>
            <a:off x="457200" y="5867400"/>
            <a:ext cx="12954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695BCBD4-FBB5-460F-AA66-4DCD25EDD5C0}"/>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5614" y="6070309"/>
            <a:ext cx="1106882" cy="437722"/>
          </a:xfrm>
          <a:prstGeom prst="rect">
            <a:avLst/>
          </a:prstGeom>
        </p:spPr>
      </p:pic>
      <p:sp>
        <p:nvSpPr>
          <p:cNvPr id="22" name="TextBox 21">
            <a:extLst>
              <a:ext uri="{FF2B5EF4-FFF2-40B4-BE49-F238E27FC236}">
                <a16:creationId xmlns:a16="http://schemas.microsoft.com/office/drawing/2014/main" id="{FE9835AF-01B3-47CC-9E28-B81362F031A4}"/>
              </a:ext>
            </a:extLst>
          </p:cNvPr>
          <p:cNvSpPr txBox="1"/>
          <p:nvPr userDrawn="1"/>
        </p:nvSpPr>
        <p:spPr>
          <a:xfrm>
            <a:off x="10648811" y="6456675"/>
            <a:ext cx="1446669" cy="335169"/>
          </a:xfrm>
          <a:prstGeom prst="rect">
            <a:avLst/>
          </a:prstGeom>
          <a:noFill/>
        </p:spPr>
        <p:txBody>
          <a:bodyPr wrap="square" rtlCol="0">
            <a:spAutoFit/>
          </a:bodyPr>
          <a:lstStyle/>
          <a:p>
            <a:r>
              <a:rPr lang="en-US" sz="1200" b="0" i="0" err="1">
                <a:solidFill>
                  <a:schemeClr val="accent2"/>
                </a:solidFill>
                <a:latin typeface="Montserrat Medium" pitchFamily="2" charset="77"/>
              </a:rPr>
              <a:t>arc.gov</a:t>
            </a:r>
            <a:endParaRPr lang="en-US" sz="1200" b="0" i="0">
              <a:solidFill>
                <a:schemeClr val="accent2"/>
              </a:solidFill>
              <a:latin typeface="Montserrat Medium" pitchFamily="2" charset="77"/>
            </a:endParaRPr>
          </a:p>
        </p:txBody>
      </p:sp>
    </p:spTree>
    <p:extLst>
      <p:ext uri="{BB962C8B-B14F-4D97-AF65-F5344CB8AC3E}">
        <p14:creationId xmlns:p14="http://schemas.microsoft.com/office/powerpoint/2010/main" val="29718139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Quote &amp; Image 2">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84A8401E-831B-F444-9986-1C398E4BBA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7479" y="1281791"/>
            <a:ext cx="4127500" cy="4292600"/>
          </a:xfrm>
          <a:prstGeom prst="rect">
            <a:avLst/>
          </a:prstGeom>
        </p:spPr>
      </p:pic>
      <p:sp>
        <p:nvSpPr>
          <p:cNvPr id="16" name="Holder 6">
            <a:extLst>
              <a:ext uri="{FF2B5EF4-FFF2-40B4-BE49-F238E27FC236}">
                <a16:creationId xmlns:a16="http://schemas.microsoft.com/office/drawing/2014/main" id="{D4928DFC-EC0C-5547-8433-B039D6EA062E}"/>
              </a:ext>
            </a:extLst>
          </p:cNvPr>
          <p:cNvSpPr>
            <a:spLocks noGrp="1"/>
          </p:cNvSpPr>
          <p:nvPr>
            <p:ph type="sldNum" sz="quarter" idx="7"/>
          </p:nvPr>
        </p:nvSpPr>
        <p:spPr>
          <a:xfrm>
            <a:off x="11582400" y="6516538"/>
            <a:ext cx="513080" cy="215444"/>
          </a:xfrm>
          <a:prstGeom prst="rect">
            <a:avLst/>
          </a:prstGeom>
        </p:spPr>
        <p:txBody>
          <a:bodyPr wrap="square" lIns="0" tIns="0" rIns="0" bIns="0">
            <a:spAutoFit/>
          </a:bodyPr>
          <a:lstStyle>
            <a:lvl1pPr algn="r">
              <a:defRPr sz="1400" b="0" i="0">
                <a:solidFill>
                  <a:srgbClr val="397CBF"/>
                </a:solidFill>
                <a:latin typeface="DM Sans Medium" pitchFamily="2" charset="77"/>
                <a:cs typeface="DM Sans Medium" pitchFamily="2" charset="77"/>
              </a:defRPr>
            </a:lvl1pPr>
          </a:lstStyle>
          <a:p>
            <a:pPr marL="38100">
              <a:spcBef>
                <a:spcPts val="204"/>
              </a:spcBef>
            </a:pPr>
            <a:fld id="{81D60167-4931-47E6-BA6A-407CBD079E47}" type="slidenum">
              <a:rPr lang="en-US" spc="110" smtClean="0"/>
              <a:pPr marL="38100">
                <a:spcBef>
                  <a:spcPts val="204"/>
                </a:spcBef>
              </a:pPr>
              <a:t>‹#›</a:t>
            </a:fld>
            <a:endParaRPr lang="en-US" spc="110"/>
          </a:p>
        </p:txBody>
      </p:sp>
      <p:sp>
        <p:nvSpPr>
          <p:cNvPr id="19" name="Text Placeholder 19">
            <a:extLst>
              <a:ext uri="{FF2B5EF4-FFF2-40B4-BE49-F238E27FC236}">
                <a16:creationId xmlns:a16="http://schemas.microsoft.com/office/drawing/2014/main" id="{B56438C8-7421-0C4F-84DD-54551548BE03}"/>
              </a:ext>
            </a:extLst>
          </p:cNvPr>
          <p:cNvSpPr>
            <a:spLocks noGrp="1"/>
          </p:cNvSpPr>
          <p:nvPr>
            <p:ph type="body" sz="quarter" idx="10" hasCustomPrompt="1"/>
          </p:nvPr>
        </p:nvSpPr>
        <p:spPr>
          <a:xfrm>
            <a:off x="1981200" y="2057400"/>
            <a:ext cx="3048000" cy="2965367"/>
          </a:xfrm>
        </p:spPr>
        <p:txBody>
          <a:bodyPr anchor="ctr">
            <a:noAutofit/>
          </a:bodyPr>
          <a:lstStyle>
            <a:lvl1pPr algn="ctr">
              <a:defRPr sz="2400">
                <a:latin typeface="DM Serif Display" pitchFamily="2" charset="0"/>
              </a:defRPr>
            </a:lvl1pPr>
          </a:lstStyle>
          <a:p>
            <a:pPr lvl="0"/>
            <a:r>
              <a:rPr lang="en-US" sz="2400" spc="-180">
                <a:solidFill>
                  <a:schemeClr val="bg1"/>
                </a:solidFill>
              </a:rPr>
              <a:t>“ </a:t>
            </a:r>
            <a:r>
              <a:rPr lang="en-US" sz="2400" spc="-50">
                <a:solidFill>
                  <a:schemeClr val="bg1"/>
                </a:solidFill>
              </a:rPr>
              <a:t>Quote </a:t>
            </a:r>
            <a:r>
              <a:rPr lang="en-US" sz="2400" spc="10">
                <a:solidFill>
                  <a:schemeClr val="bg1"/>
                </a:solidFill>
              </a:rPr>
              <a:t>style look  </a:t>
            </a:r>
            <a:r>
              <a:rPr lang="en-US" sz="2400" spc="-15">
                <a:solidFill>
                  <a:schemeClr val="bg1"/>
                </a:solidFill>
              </a:rPr>
              <a:t>Lorem </a:t>
            </a:r>
            <a:r>
              <a:rPr lang="en-US" sz="2400" spc="-40">
                <a:solidFill>
                  <a:schemeClr val="bg1"/>
                </a:solidFill>
              </a:rPr>
              <a:t>ipsum </a:t>
            </a:r>
            <a:r>
              <a:rPr lang="en-US" sz="2400" spc="-5">
                <a:solidFill>
                  <a:schemeClr val="bg1"/>
                </a:solidFill>
              </a:rPr>
              <a:t>dolor</a:t>
            </a:r>
            <a:r>
              <a:rPr lang="en-US" sz="2400" spc="-245">
                <a:solidFill>
                  <a:schemeClr val="bg1"/>
                </a:solidFill>
              </a:rPr>
              <a:t> </a:t>
            </a:r>
            <a:r>
              <a:rPr lang="en-US" sz="2400" spc="25">
                <a:solidFill>
                  <a:schemeClr val="bg1"/>
                </a:solidFill>
              </a:rPr>
              <a:t>sit </a:t>
            </a:r>
            <a:r>
              <a:rPr lang="en-US" sz="2400" spc="55" err="1">
                <a:solidFill>
                  <a:schemeClr val="bg1"/>
                </a:solidFill>
              </a:rPr>
              <a:t>amet</a:t>
            </a:r>
            <a:r>
              <a:rPr lang="en-US" sz="2400" spc="55">
                <a:solidFill>
                  <a:schemeClr val="bg1"/>
                </a:solidFill>
              </a:rPr>
              <a:t>, </a:t>
            </a:r>
            <a:r>
              <a:rPr lang="en-US" sz="2400" spc="-15" err="1">
                <a:solidFill>
                  <a:schemeClr val="bg1"/>
                </a:solidFill>
              </a:rPr>
              <a:t>adipiscing</a:t>
            </a:r>
            <a:r>
              <a:rPr lang="en-US" sz="2400" spc="-15">
                <a:solidFill>
                  <a:schemeClr val="bg1"/>
                </a:solidFill>
              </a:rPr>
              <a:t> </a:t>
            </a:r>
            <a:r>
              <a:rPr lang="en-US" sz="2400" spc="35" err="1">
                <a:solidFill>
                  <a:schemeClr val="bg1"/>
                </a:solidFill>
              </a:rPr>
              <a:t>elit</a:t>
            </a:r>
            <a:r>
              <a:rPr lang="en-US" sz="2400" spc="35">
                <a:solidFill>
                  <a:schemeClr val="bg1"/>
                </a:solidFill>
              </a:rPr>
              <a:t>, </a:t>
            </a:r>
            <a:r>
              <a:rPr lang="en-US" sz="2400" spc="-30">
                <a:solidFill>
                  <a:schemeClr val="bg1"/>
                </a:solidFill>
              </a:rPr>
              <a:t>diam </a:t>
            </a:r>
            <a:r>
              <a:rPr lang="en-US" sz="2400" spc="-45" err="1">
                <a:solidFill>
                  <a:schemeClr val="bg1"/>
                </a:solidFill>
              </a:rPr>
              <a:t>nonummy</a:t>
            </a:r>
            <a:r>
              <a:rPr lang="en-US" sz="2400" spc="-45">
                <a:solidFill>
                  <a:schemeClr val="bg1"/>
                </a:solidFill>
              </a:rPr>
              <a:t> </a:t>
            </a:r>
            <a:r>
              <a:rPr lang="en-US" sz="2400" err="1">
                <a:solidFill>
                  <a:schemeClr val="bg1"/>
                </a:solidFill>
              </a:rPr>
              <a:t>nibh</a:t>
            </a:r>
            <a:r>
              <a:rPr lang="en-US" sz="2400">
                <a:solidFill>
                  <a:schemeClr val="bg1"/>
                </a:solidFill>
              </a:rPr>
              <a:t> </a:t>
            </a:r>
            <a:r>
              <a:rPr lang="en-US" sz="2400" spc="-20" err="1">
                <a:solidFill>
                  <a:schemeClr val="bg1"/>
                </a:solidFill>
              </a:rPr>
              <a:t>euismod</a:t>
            </a:r>
            <a:r>
              <a:rPr lang="en-US" sz="2400" spc="-95">
                <a:solidFill>
                  <a:schemeClr val="bg1"/>
                </a:solidFill>
              </a:rPr>
              <a:t> </a:t>
            </a:r>
            <a:r>
              <a:rPr lang="en-US" sz="2400" spc="-15" err="1">
                <a:solidFill>
                  <a:schemeClr val="bg1"/>
                </a:solidFill>
              </a:rPr>
              <a:t>tincidunt</a:t>
            </a:r>
            <a:r>
              <a:rPr lang="en-US" sz="2400" spc="-15">
                <a:solidFill>
                  <a:schemeClr val="bg1"/>
                </a:solidFill>
              </a:rPr>
              <a:t>”</a:t>
            </a:r>
            <a:endParaRPr lang="en-US"/>
          </a:p>
        </p:txBody>
      </p:sp>
      <p:sp>
        <p:nvSpPr>
          <p:cNvPr id="9" name="TextBox 8">
            <a:extLst>
              <a:ext uri="{FF2B5EF4-FFF2-40B4-BE49-F238E27FC236}">
                <a16:creationId xmlns:a16="http://schemas.microsoft.com/office/drawing/2014/main" id="{33E5EA7E-AA6A-BD4C-80FC-BD5F0B49E084}"/>
              </a:ext>
            </a:extLst>
          </p:cNvPr>
          <p:cNvSpPr txBox="1"/>
          <p:nvPr userDrawn="1"/>
        </p:nvSpPr>
        <p:spPr>
          <a:xfrm>
            <a:off x="10648811" y="6456675"/>
            <a:ext cx="1446669" cy="335169"/>
          </a:xfrm>
          <a:prstGeom prst="rect">
            <a:avLst/>
          </a:prstGeom>
          <a:noFill/>
        </p:spPr>
        <p:txBody>
          <a:bodyPr wrap="square" rtlCol="0">
            <a:spAutoFit/>
          </a:bodyPr>
          <a:lstStyle/>
          <a:p>
            <a:r>
              <a:rPr lang="en-US" sz="1200" b="0" i="0" err="1">
                <a:solidFill>
                  <a:schemeClr val="accent2"/>
                </a:solidFill>
                <a:latin typeface="Montserrat Medium" pitchFamily="2" charset="77"/>
              </a:rPr>
              <a:t>arc.gov</a:t>
            </a:r>
            <a:endParaRPr lang="en-US" sz="1200" b="0" i="0">
              <a:solidFill>
                <a:schemeClr val="accent2"/>
              </a:solidFill>
              <a:latin typeface="Montserrat Medium" pitchFamily="2" charset="77"/>
            </a:endParaRPr>
          </a:p>
        </p:txBody>
      </p:sp>
      <p:pic>
        <p:nvPicPr>
          <p:cNvPr id="11" name="Graphic 10">
            <a:extLst>
              <a:ext uri="{FF2B5EF4-FFF2-40B4-BE49-F238E27FC236}">
                <a16:creationId xmlns:a16="http://schemas.microsoft.com/office/drawing/2014/main" id="{F86D78E1-9D26-48AB-A88D-E65A6C9055F0}"/>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5614" y="6070309"/>
            <a:ext cx="1106882" cy="437722"/>
          </a:xfrm>
          <a:prstGeom prst="rect">
            <a:avLst/>
          </a:prstGeom>
        </p:spPr>
      </p:pic>
    </p:spTree>
    <p:extLst>
      <p:ext uri="{BB962C8B-B14F-4D97-AF65-F5344CB8AC3E}">
        <p14:creationId xmlns:p14="http://schemas.microsoft.com/office/powerpoint/2010/main" val="20952512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Quote &amp; Image 3">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8620721-D7D3-6443-9A86-C811D889B57A}"/>
              </a:ext>
            </a:extLst>
          </p:cNvPr>
          <p:cNvSpPr>
            <a:spLocks noGrp="1"/>
          </p:cNvSpPr>
          <p:nvPr>
            <p:ph type="sldNum" sz="quarter" idx="10"/>
          </p:nvPr>
        </p:nvSpPr>
        <p:spPr/>
        <p:txBody>
          <a:bodyPr/>
          <a:lstStyle/>
          <a:p>
            <a:pPr marL="38100">
              <a:spcBef>
                <a:spcPts val="204"/>
              </a:spcBef>
            </a:pPr>
            <a:fld id="{81D60167-4931-47E6-BA6A-407CBD079E47}" type="slidenum">
              <a:rPr lang="en-US" spc="110" smtClean="0"/>
              <a:pPr marL="38100">
                <a:spcBef>
                  <a:spcPts val="204"/>
                </a:spcBef>
              </a:pPr>
              <a:t>‹#›</a:t>
            </a:fld>
            <a:endParaRPr lang="en-US" spc="110"/>
          </a:p>
        </p:txBody>
      </p:sp>
      <p:pic>
        <p:nvPicPr>
          <p:cNvPr id="7" name="Picture 6" descr="A picture containing drawing, flower&#10;&#10;Description automatically generated">
            <a:extLst>
              <a:ext uri="{FF2B5EF4-FFF2-40B4-BE49-F238E27FC236}">
                <a16:creationId xmlns:a16="http://schemas.microsoft.com/office/drawing/2014/main" id="{902AFCC3-79A5-9E48-A98D-A9AF7795DA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81759" y="1274819"/>
            <a:ext cx="4127500" cy="4292600"/>
          </a:xfrm>
          <a:prstGeom prst="rect">
            <a:avLst/>
          </a:prstGeom>
        </p:spPr>
      </p:pic>
      <p:sp>
        <p:nvSpPr>
          <p:cNvPr id="12" name="Text Placeholder 19">
            <a:extLst>
              <a:ext uri="{FF2B5EF4-FFF2-40B4-BE49-F238E27FC236}">
                <a16:creationId xmlns:a16="http://schemas.microsoft.com/office/drawing/2014/main" id="{F29F8121-C911-9345-B7FA-0C59762E34CB}"/>
              </a:ext>
            </a:extLst>
          </p:cNvPr>
          <p:cNvSpPr>
            <a:spLocks noGrp="1"/>
          </p:cNvSpPr>
          <p:nvPr>
            <p:ph type="body" sz="quarter" idx="11" hasCustomPrompt="1"/>
          </p:nvPr>
        </p:nvSpPr>
        <p:spPr>
          <a:xfrm>
            <a:off x="7224684" y="2057400"/>
            <a:ext cx="3048000" cy="2965367"/>
          </a:xfrm>
        </p:spPr>
        <p:txBody>
          <a:bodyPr anchor="ctr">
            <a:noAutofit/>
          </a:bodyPr>
          <a:lstStyle>
            <a:lvl1pPr marL="0" marR="0" indent="0" algn="ctr" defTabSz="914400" eaLnBrk="1" fontAlgn="auto" latinLnBrk="0" hangingPunct="1">
              <a:lnSpc>
                <a:spcPct val="100000"/>
              </a:lnSpc>
              <a:spcBef>
                <a:spcPts val="0"/>
              </a:spcBef>
              <a:spcAft>
                <a:spcPts val="0"/>
              </a:spcAft>
              <a:buClrTx/>
              <a:buSzTx/>
              <a:buFontTx/>
              <a:buNone/>
              <a:tabLst/>
              <a:defRPr sz="2400">
                <a:solidFill>
                  <a:schemeClr val="tx1"/>
                </a:solidFill>
                <a:latin typeface="DM Serif Display" pitchFamily="2"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spc="-180">
                <a:solidFill>
                  <a:schemeClr val="bg1"/>
                </a:solidFill>
              </a:rPr>
              <a:t>“ </a:t>
            </a:r>
            <a:r>
              <a:rPr lang="en-US" sz="2400" spc="-50">
                <a:solidFill>
                  <a:schemeClr val="bg1"/>
                </a:solidFill>
              </a:rPr>
              <a:t>Quote </a:t>
            </a:r>
            <a:r>
              <a:rPr lang="en-US" sz="2400" spc="10">
                <a:solidFill>
                  <a:schemeClr val="bg1"/>
                </a:solidFill>
              </a:rPr>
              <a:t>style look  </a:t>
            </a:r>
            <a:r>
              <a:rPr lang="en-US" sz="2400" spc="-15">
                <a:solidFill>
                  <a:schemeClr val="bg1"/>
                </a:solidFill>
              </a:rPr>
              <a:t>Lorem </a:t>
            </a:r>
            <a:r>
              <a:rPr lang="en-US" sz="2400" spc="-40">
                <a:solidFill>
                  <a:schemeClr val="bg1"/>
                </a:solidFill>
              </a:rPr>
              <a:t>ipsum </a:t>
            </a:r>
            <a:r>
              <a:rPr lang="en-US" sz="2400" spc="-5">
                <a:solidFill>
                  <a:schemeClr val="bg1"/>
                </a:solidFill>
              </a:rPr>
              <a:t>dolor</a:t>
            </a:r>
            <a:r>
              <a:rPr lang="en-US" sz="2400" spc="-245">
                <a:solidFill>
                  <a:schemeClr val="bg1"/>
                </a:solidFill>
              </a:rPr>
              <a:t> </a:t>
            </a:r>
            <a:r>
              <a:rPr lang="en-US" sz="2400" spc="25">
                <a:solidFill>
                  <a:schemeClr val="bg1"/>
                </a:solidFill>
              </a:rPr>
              <a:t>sit </a:t>
            </a:r>
            <a:r>
              <a:rPr lang="en-US" sz="2400" spc="55" err="1">
                <a:solidFill>
                  <a:schemeClr val="bg1"/>
                </a:solidFill>
              </a:rPr>
              <a:t>amet</a:t>
            </a:r>
            <a:r>
              <a:rPr lang="en-US" sz="2400" spc="55">
                <a:solidFill>
                  <a:schemeClr val="bg1"/>
                </a:solidFill>
              </a:rPr>
              <a:t>, </a:t>
            </a:r>
            <a:r>
              <a:rPr lang="en-US" sz="2400" spc="-15" err="1">
                <a:solidFill>
                  <a:schemeClr val="bg1"/>
                </a:solidFill>
              </a:rPr>
              <a:t>adipiscing</a:t>
            </a:r>
            <a:r>
              <a:rPr lang="en-US" sz="2400" spc="-15">
                <a:solidFill>
                  <a:schemeClr val="bg1"/>
                </a:solidFill>
              </a:rPr>
              <a:t> </a:t>
            </a:r>
            <a:r>
              <a:rPr lang="en-US" sz="2400" spc="35" err="1">
                <a:solidFill>
                  <a:schemeClr val="bg1"/>
                </a:solidFill>
              </a:rPr>
              <a:t>elit</a:t>
            </a:r>
            <a:r>
              <a:rPr lang="en-US" sz="2400" spc="35">
                <a:solidFill>
                  <a:schemeClr val="bg1"/>
                </a:solidFill>
              </a:rPr>
              <a:t>, </a:t>
            </a:r>
            <a:r>
              <a:rPr lang="en-US" sz="2400" spc="-30">
                <a:solidFill>
                  <a:schemeClr val="bg1"/>
                </a:solidFill>
              </a:rPr>
              <a:t>diam </a:t>
            </a:r>
            <a:r>
              <a:rPr lang="en-US" sz="2400" spc="-45" err="1">
                <a:solidFill>
                  <a:schemeClr val="bg1"/>
                </a:solidFill>
              </a:rPr>
              <a:t>nonummy</a:t>
            </a:r>
            <a:r>
              <a:rPr lang="en-US" sz="2400" spc="-45">
                <a:solidFill>
                  <a:schemeClr val="bg1"/>
                </a:solidFill>
              </a:rPr>
              <a:t> </a:t>
            </a:r>
            <a:r>
              <a:rPr lang="en-US" sz="2400" err="1">
                <a:solidFill>
                  <a:schemeClr val="bg1"/>
                </a:solidFill>
              </a:rPr>
              <a:t>nibh</a:t>
            </a:r>
            <a:r>
              <a:rPr lang="en-US" sz="2400">
                <a:solidFill>
                  <a:schemeClr val="bg1"/>
                </a:solidFill>
              </a:rPr>
              <a:t> </a:t>
            </a:r>
            <a:r>
              <a:rPr lang="en-US" sz="2400" spc="-20" err="1">
                <a:solidFill>
                  <a:schemeClr val="bg1"/>
                </a:solidFill>
              </a:rPr>
              <a:t>euismod</a:t>
            </a:r>
            <a:r>
              <a:rPr lang="en-US" sz="2400" spc="-95">
                <a:solidFill>
                  <a:schemeClr val="bg1"/>
                </a:solidFill>
              </a:rPr>
              <a:t> </a:t>
            </a:r>
            <a:r>
              <a:rPr lang="en-US" sz="2400" spc="-15" err="1">
                <a:solidFill>
                  <a:schemeClr val="bg1"/>
                </a:solidFill>
              </a:rPr>
              <a:t>tincidunt</a:t>
            </a:r>
            <a:r>
              <a:rPr lang="en-US" sz="2400" spc="-15">
                <a:solidFill>
                  <a:schemeClr val="bg1"/>
                </a:solidFill>
              </a:rPr>
              <a:t>”</a:t>
            </a:r>
            <a:endParaRPr lang="en-US"/>
          </a:p>
        </p:txBody>
      </p:sp>
      <p:sp>
        <p:nvSpPr>
          <p:cNvPr id="13" name="TextBox 12">
            <a:extLst>
              <a:ext uri="{FF2B5EF4-FFF2-40B4-BE49-F238E27FC236}">
                <a16:creationId xmlns:a16="http://schemas.microsoft.com/office/drawing/2014/main" id="{FB9D8FC3-FD59-1C4B-B417-173C5E19ED0F}"/>
              </a:ext>
            </a:extLst>
          </p:cNvPr>
          <p:cNvSpPr txBox="1"/>
          <p:nvPr userDrawn="1"/>
        </p:nvSpPr>
        <p:spPr>
          <a:xfrm>
            <a:off x="230124" y="6400800"/>
            <a:ext cx="1446669" cy="276999"/>
          </a:xfrm>
          <a:prstGeom prst="rect">
            <a:avLst/>
          </a:prstGeom>
          <a:noFill/>
        </p:spPr>
        <p:txBody>
          <a:bodyPr wrap="square" rtlCol="0">
            <a:spAutoFit/>
          </a:bodyPr>
          <a:lstStyle/>
          <a:p>
            <a:r>
              <a:rPr lang="en-US" sz="1200" b="0" i="0" err="1">
                <a:solidFill>
                  <a:schemeClr val="accent2"/>
                </a:solidFill>
                <a:latin typeface="Montserrat Medium" pitchFamily="2" charset="77"/>
              </a:rPr>
              <a:t>arc.gov</a:t>
            </a:r>
            <a:endParaRPr lang="en-US" sz="1200" b="0" i="0">
              <a:solidFill>
                <a:schemeClr val="accent2"/>
              </a:solidFill>
              <a:latin typeface="Montserrat Medium" pitchFamily="2" charset="77"/>
            </a:endParaRPr>
          </a:p>
        </p:txBody>
      </p:sp>
      <p:pic>
        <p:nvPicPr>
          <p:cNvPr id="16" name="Graphic 15">
            <a:extLst>
              <a:ext uri="{FF2B5EF4-FFF2-40B4-BE49-F238E27FC236}">
                <a16:creationId xmlns:a16="http://schemas.microsoft.com/office/drawing/2014/main" id="{36959600-EB6F-4EB4-87C0-F07E209E27BA}"/>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77893" y="349156"/>
            <a:ext cx="1106882" cy="437722"/>
          </a:xfrm>
          <a:prstGeom prst="rect">
            <a:avLst/>
          </a:prstGeom>
        </p:spPr>
      </p:pic>
    </p:spTree>
    <p:extLst>
      <p:ext uri="{BB962C8B-B14F-4D97-AF65-F5344CB8AC3E}">
        <p14:creationId xmlns:p14="http://schemas.microsoft.com/office/powerpoint/2010/main" val="6619020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Quote &amp; Image 4">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8620721-D7D3-6443-9A86-C811D889B57A}"/>
              </a:ext>
            </a:extLst>
          </p:cNvPr>
          <p:cNvSpPr>
            <a:spLocks noGrp="1"/>
          </p:cNvSpPr>
          <p:nvPr>
            <p:ph type="sldNum" sz="quarter" idx="10"/>
          </p:nvPr>
        </p:nvSpPr>
        <p:spPr/>
        <p:txBody>
          <a:bodyPr/>
          <a:lstStyle/>
          <a:p>
            <a:pPr marL="38100">
              <a:spcBef>
                <a:spcPts val="204"/>
              </a:spcBef>
            </a:pPr>
            <a:fld id="{81D60167-4931-47E6-BA6A-407CBD079E47}" type="slidenum">
              <a:rPr lang="en-US" spc="110" smtClean="0"/>
              <a:pPr marL="38100">
                <a:spcBef>
                  <a:spcPts val="204"/>
                </a:spcBef>
              </a:pPr>
              <a:t>‹#›</a:t>
            </a:fld>
            <a:endParaRPr lang="en-US" spc="110"/>
          </a:p>
        </p:txBody>
      </p:sp>
      <p:pic>
        <p:nvPicPr>
          <p:cNvPr id="4" name="Picture 3" descr="A picture containing drawing&#10;&#10;Description automatically generated">
            <a:extLst>
              <a:ext uri="{FF2B5EF4-FFF2-40B4-BE49-F238E27FC236}">
                <a16:creationId xmlns:a16="http://schemas.microsoft.com/office/drawing/2014/main" id="{E32B1A55-7D67-474D-91E2-06F78CB16E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88110" y="1273527"/>
            <a:ext cx="4127500" cy="4292600"/>
          </a:xfrm>
          <a:prstGeom prst="rect">
            <a:avLst/>
          </a:prstGeom>
        </p:spPr>
      </p:pic>
      <p:sp>
        <p:nvSpPr>
          <p:cNvPr id="15" name="Text Placeholder 19">
            <a:extLst>
              <a:ext uri="{FF2B5EF4-FFF2-40B4-BE49-F238E27FC236}">
                <a16:creationId xmlns:a16="http://schemas.microsoft.com/office/drawing/2014/main" id="{DC84BB17-F440-0B4C-8793-542BFDAF6A26}"/>
              </a:ext>
            </a:extLst>
          </p:cNvPr>
          <p:cNvSpPr>
            <a:spLocks noGrp="1"/>
          </p:cNvSpPr>
          <p:nvPr>
            <p:ph type="body" sz="quarter" idx="11" hasCustomPrompt="1"/>
          </p:nvPr>
        </p:nvSpPr>
        <p:spPr>
          <a:xfrm>
            <a:off x="7224684" y="2057400"/>
            <a:ext cx="3048000" cy="2965367"/>
          </a:xfrm>
        </p:spPr>
        <p:txBody>
          <a:bodyPr anchor="ctr">
            <a:noAutofit/>
          </a:bodyPr>
          <a:lstStyle>
            <a:lvl1pPr marL="0" marR="0" indent="0" algn="ctr" defTabSz="914400" eaLnBrk="1" fontAlgn="auto" latinLnBrk="0" hangingPunct="1">
              <a:lnSpc>
                <a:spcPct val="100000"/>
              </a:lnSpc>
              <a:spcBef>
                <a:spcPts val="0"/>
              </a:spcBef>
              <a:spcAft>
                <a:spcPts val="0"/>
              </a:spcAft>
              <a:buClrTx/>
              <a:buSzTx/>
              <a:buFontTx/>
              <a:buNone/>
              <a:tabLst/>
              <a:defRPr sz="2400">
                <a:solidFill>
                  <a:schemeClr val="tx1"/>
                </a:solidFill>
                <a:latin typeface="DM Serif Display" pitchFamily="2"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spc="-180">
                <a:solidFill>
                  <a:schemeClr val="bg1"/>
                </a:solidFill>
              </a:rPr>
              <a:t>“ </a:t>
            </a:r>
            <a:r>
              <a:rPr lang="en-US" sz="2400" spc="-50">
                <a:solidFill>
                  <a:schemeClr val="bg1"/>
                </a:solidFill>
              </a:rPr>
              <a:t>Quote </a:t>
            </a:r>
            <a:r>
              <a:rPr lang="en-US" sz="2400" spc="10">
                <a:solidFill>
                  <a:schemeClr val="bg1"/>
                </a:solidFill>
              </a:rPr>
              <a:t>style look  </a:t>
            </a:r>
            <a:r>
              <a:rPr lang="en-US" sz="2400" spc="-15">
                <a:solidFill>
                  <a:schemeClr val="bg1"/>
                </a:solidFill>
              </a:rPr>
              <a:t>Lorem </a:t>
            </a:r>
            <a:r>
              <a:rPr lang="en-US" sz="2400" spc="-40">
                <a:solidFill>
                  <a:schemeClr val="bg1"/>
                </a:solidFill>
              </a:rPr>
              <a:t>ipsum </a:t>
            </a:r>
            <a:r>
              <a:rPr lang="en-US" sz="2400" spc="-5">
                <a:solidFill>
                  <a:schemeClr val="bg1"/>
                </a:solidFill>
              </a:rPr>
              <a:t>dolor</a:t>
            </a:r>
            <a:r>
              <a:rPr lang="en-US" sz="2400" spc="-245">
                <a:solidFill>
                  <a:schemeClr val="bg1"/>
                </a:solidFill>
              </a:rPr>
              <a:t> </a:t>
            </a:r>
            <a:r>
              <a:rPr lang="en-US" sz="2400" spc="25">
                <a:solidFill>
                  <a:schemeClr val="bg1"/>
                </a:solidFill>
              </a:rPr>
              <a:t>sit </a:t>
            </a:r>
            <a:r>
              <a:rPr lang="en-US" sz="2400" spc="55" err="1">
                <a:solidFill>
                  <a:schemeClr val="bg1"/>
                </a:solidFill>
              </a:rPr>
              <a:t>amet</a:t>
            </a:r>
            <a:r>
              <a:rPr lang="en-US" sz="2400" spc="55">
                <a:solidFill>
                  <a:schemeClr val="bg1"/>
                </a:solidFill>
              </a:rPr>
              <a:t>, </a:t>
            </a:r>
            <a:r>
              <a:rPr lang="en-US" sz="2400" spc="-15" err="1">
                <a:solidFill>
                  <a:schemeClr val="bg1"/>
                </a:solidFill>
              </a:rPr>
              <a:t>adipiscing</a:t>
            </a:r>
            <a:r>
              <a:rPr lang="en-US" sz="2400" spc="-15">
                <a:solidFill>
                  <a:schemeClr val="bg1"/>
                </a:solidFill>
              </a:rPr>
              <a:t> </a:t>
            </a:r>
            <a:r>
              <a:rPr lang="en-US" sz="2400" spc="35" err="1">
                <a:solidFill>
                  <a:schemeClr val="bg1"/>
                </a:solidFill>
              </a:rPr>
              <a:t>elit</a:t>
            </a:r>
            <a:r>
              <a:rPr lang="en-US" sz="2400" spc="35">
                <a:solidFill>
                  <a:schemeClr val="bg1"/>
                </a:solidFill>
              </a:rPr>
              <a:t>, </a:t>
            </a:r>
            <a:r>
              <a:rPr lang="en-US" sz="2400" spc="-30">
                <a:solidFill>
                  <a:schemeClr val="bg1"/>
                </a:solidFill>
              </a:rPr>
              <a:t>diam </a:t>
            </a:r>
            <a:r>
              <a:rPr lang="en-US" sz="2400" spc="-45" err="1">
                <a:solidFill>
                  <a:schemeClr val="bg1"/>
                </a:solidFill>
              </a:rPr>
              <a:t>nonummy</a:t>
            </a:r>
            <a:r>
              <a:rPr lang="en-US" sz="2400" spc="-45">
                <a:solidFill>
                  <a:schemeClr val="bg1"/>
                </a:solidFill>
              </a:rPr>
              <a:t> </a:t>
            </a:r>
            <a:r>
              <a:rPr lang="en-US" sz="2400" err="1">
                <a:solidFill>
                  <a:schemeClr val="bg1"/>
                </a:solidFill>
              </a:rPr>
              <a:t>nibh</a:t>
            </a:r>
            <a:r>
              <a:rPr lang="en-US" sz="2400">
                <a:solidFill>
                  <a:schemeClr val="bg1"/>
                </a:solidFill>
              </a:rPr>
              <a:t> </a:t>
            </a:r>
            <a:r>
              <a:rPr lang="en-US" sz="2400" spc="-20" err="1">
                <a:solidFill>
                  <a:schemeClr val="bg1"/>
                </a:solidFill>
              </a:rPr>
              <a:t>euismod</a:t>
            </a:r>
            <a:r>
              <a:rPr lang="en-US" sz="2400" spc="-95">
                <a:solidFill>
                  <a:schemeClr val="bg1"/>
                </a:solidFill>
              </a:rPr>
              <a:t> </a:t>
            </a:r>
            <a:r>
              <a:rPr lang="en-US" sz="2400" spc="-15" err="1">
                <a:solidFill>
                  <a:schemeClr val="bg1"/>
                </a:solidFill>
              </a:rPr>
              <a:t>tincidunt</a:t>
            </a:r>
            <a:r>
              <a:rPr lang="en-US" sz="2400" spc="-15">
                <a:solidFill>
                  <a:schemeClr val="bg1"/>
                </a:solidFill>
              </a:rPr>
              <a:t>”</a:t>
            </a:r>
            <a:endParaRPr lang="en-US"/>
          </a:p>
        </p:txBody>
      </p:sp>
      <p:sp>
        <p:nvSpPr>
          <p:cNvPr id="12" name="TextBox 11">
            <a:extLst>
              <a:ext uri="{FF2B5EF4-FFF2-40B4-BE49-F238E27FC236}">
                <a16:creationId xmlns:a16="http://schemas.microsoft.com/office/drawing/2014/main" id="{19B2E4B7-4E80-9B4E-BEB8-34579C51D662}"/>
              </a:ext>
            </a:extLst>
          </p:cNvPr>
          <p:cNvSpPr txBox="1"/>
          <p:nvPr userDrawn="1"/>
        </p:nvSpPr>
        <p:spPr>
          <a:xfrm>
            <a:off x="230124" y="6400800"/>
            <a:ext cx="1446669" cy="276999"/>
          </a:xfrm>
          <a:prstGeom prst="rect">
            <a:avLst/>
          </a:prstGeom>
          <a:noFill/>
        </p:spPr>
        <p:txBody>
          <a:bodyPr wrap="square" rtlCol="0">
            <a:spAutoFit/>
          </a:bodyPr>
          <a:lstStyle/>
          <a:p>
            <a:r>
              <a:rPr lang="en-US" sz="1200" b="0" i="0" err="1">
                <a:solidFill>
                  <a:schemeClr val="accent2"/>
                </a:solidFill>
                <a:latin typeface="Montserrat Medium" pitchFamily="2" charset="77"/>
              </a:rPr>
              <a:t>arc.gov</a:t>
            </a:r>
            <a:endParaRPr lang="en-US" sz="1200" b="0" i="0">
              <a:solidFill>
                <a:schemeClr val="accent2"/>
              </a:solidFill>
              <a:latin typeface="Montserrat Medium" pitchFamily="2" charset="77"/>
            </a:endParaRPr>
          </a:p>
        </p:txBody>
      </p:sp>
      <p:pic>
        <p:nvPicPr>
          <p:cNvPr id="13" name="Graphic 12">
            <a:extLst>
              <a:ext uri="{FF2B5EF4-FFF2-40B4-BE49-F238E27FC236}">
                <a16:creationId xmlns:a16="http://schemas.microsoft.com/office/drawing/2014/main" id="{EA275A5D-E6C8-4DDE-A0BB-F0C9834F628C}"/>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77893" y="349156"/>
            <a:ext cx="1106882" cy="437722"/>
          </a:xfrm>
          <a:prstGeom prst="rect">
            <a:avLst/>
          </a:prstGeom>
        </p:spPr>
      </p:pic>
    </p:spTree>
    <p:extLst>
      <p:ext uri="{BB962C8B-B14F-4D97-AF65-F5344CB8AC3E}">
        <p14:creationId xmlns:p14="http://schemas.microsoft.com/office/powerpoint/2010/main" val="540074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10" name="Title">
            <a:extLst>
              <a:ext uri="{FF2B5EF4-FFF2-40B4-BE49-F238E27FC236}">
                <a16:creationId xmlns:a16="http://schemas.microsoft.com/office/drawing/2014/main" id="{9A60AAA4-8433-4C0E-A76C-94627FB47A25}"/>
              </a:ext>
            </a:extLst>
          </p:cNvPr>
          <p:cNvSpPr>
            <a:spLocks noGrp="1"/>
          </p:cNvSpPr>
          <p:nvPr>
            <p:ph type="title"/>
          </p:nvPr>
        </p:nvSpPr>
        <p:spPr/>
        <p:txBody>
          <a:bodyPr/>
          <a:lstStyle/>
          <a:p>
            <a:r>
              <a:rPr lang="en-US" dirty="0"/>
              <a:t>Click to edit Master title style</a:t>
            </a:r>
          </a:p>
        </p:txBody>
      </p:sp>
      <p:sp>
        <p:nvSpPr>
          <p:cNvPr id="3" name="Content Title Left">
            <a:extLst>
              <a:ext uri="{FF2B5EF4-FFF2-40B4-BE49-F238E27FC236}">
                <a16:creationId xmlns:a16="http://schemas.microsoft.com/office/drawing/2014/main" id="{B32B0E8D-8431-408A-AF8C-044EE0F0A717}"/>
              </a:ext>
            </a:extLst>
          </p:cNvPr>
          <p:cNvSpPr>
            <a:spLocks noGrp="1"/>
          </p:cNvSpPr>
          <p:nvPr>
            <p:ph type="body" idx="1" hasCustomPrompt="1"/>
          </p:nvPr>
        </p:nvSpPr>
        <p:spPr>
          <a:xfrm>
            <a:off x="805866" y="999279"/>
            <a:ext cx="5212080" cy="823912"/>
          </a:xfrm>
          <a:solidFill>
            <a:srgbClr val="F3F4F4"/>
          </a:solidFill>
          <a:ln>
            <a:solidFill>
              <a:schemeClr val="accent4"/>
            </a:solidFill>
          </a:ln>
        </p:spPr>
        <p:txBody>
          <a:bodyPr anchor="ctr">
            <a:normAutofit/>
          </a:bodyPr>
          <a:lstStyle>
            <a:lvl1pPr marL="0" indent="0" algn="ctr">
              <a:buNone/>
              <a:defRPr sz="28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left column heading</a:t>
            </a:r>
          </a:p>
        </p:txBody>
      </p:sp>
      <p:sp>
        <p:nvSpPr>
          <p:cNvPr id="4" name="Content Placeholder Left">
            <a:extLst>
              <a:ext uri="{FF2B5EF4-FFF2-40B4-BE49-F238E27FC236}">
                <a16:creationId xmlns:a16="http://schemas.microsoft.com/office/drawing/2014/main" id="{18CFC8C1-67C5-455C-AAC1-338413D4B475}"/>
              </a:ext>
            </a:extLst>
          </p:cNvPr>
          <p:cNvSpPr>
            <a:spLocks noGrp="1"/>
          </p:cNvSpPr>
          <p:nvPr>
            <p:ph sz="half" idx="2"/>
          </p:nvPr>
        </p:nvSpPr>
        <p:spPr>
          <a:xfrm>
            <a:off x="805866" y="1989878"/>
            <a:ext cx="5212080" cy="4199785"/>
          </a:xfrm>
        </p:spPr>
        <p:txBody>
          <a:bodyPr>
            <a:noAutofit/>
          </a:bodyPr>
          <a:lstStyle>
            <a:lvl1pPr>
              <a:defRPr sz="2400"/>
            </a:lvl1pPr>
            <a:lvl2pPr>
              <a:defRPr sz="22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Title Right">
            <a:extLst>
              <a:ext uri="{FF2B5EF4-FFF2-40B4-BE49-F238E27FC236}">
                <a16:creationId xmlns:a16="http://schemas.microsoft.com/office/drawing/2014/main" id="{BA001118-37CB-4927-A349-C0D3178E122D}"/>
              </a:ext>
            </a:extLst>
          </p:cNvPr>
          <p:cNvSpPr>
            <a:spLocks noGrp="1"/>
          </p:cNvSpPr>
          <p:nvPr>
            <p:ph type="body" sz="quarter" idx="3" hasCustomPrompt="1"/>
          </p:nvPr>
        </p:nvSpPr>
        <p:spPr>
          <a:xfrm>
            <a:off x="6172200" y="999279"/>
            <a:ext cx="5212080" cy="823912"/>
          </a:xfrm>
          <a:solidFill>
            <a:srgbClr val="F3F4F4"/>
          </a:solidFill>
          <a:ln>
            <a:solidFill>
              <a:schemeClr val="accent4"/>
            </a:solidFill>
          </a:ln>
        </p:spPr>
        <p:txBody>
          <a:bodyPr anchor="ctr">
            <a:normAutofit/>
          </a:bodyPr>
          <a:lstStyle>
            <a:lvl1pPr marL="0" indent="0" algn="ctr">
              <a:buNone/>
              <a:defRPr sz="28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right column heading</a:t>
            </a:r>
          </a:p>
        </p:txBody>
      </p:sp>
      <p:sp>
        <p:nvSpPr>
          <p:cNvPr id="6" name="Content Placeholder Right">
            <a:extLst>
              <a:ext uri="{FF2B5EF4-FFF2-40B4-BE49-F238E27FC236}">
                <a16:creationId xmlns:a16="http://schemas.microsoft.com/office/drawing/2014/main" id="{FFD68788-1515-4FDE-890A-643522C68A2A}"/>
              </a:ext>
            </a:extLst>
          </p:cNvPr>
          <p:cNvSpPr>
            <a:spLocks noGrp="1"/>
          </p:cNvSpPr>
          <p:nvPr>
            <p:ph sz="quarter" idx="4"/>
          </p:nvPr>
        </p:nvSpPr>
        <p:spPr>
          <a:xfrm>
            <a:off x="6172200" y="1989878"/>
            <a:ext cx="5212080" cy="4199785"/>
          </a:xfrm>
        </p:spPr>
        <p:txBody>
          <a:bodyPr>
            <a:noAutofit/>
          </a:bodyPr>
          <a:lstStyle>
            <a:lvl1pPr>
              <a:defRPr sz="2400"/>
            </a:lvl1pPr>
            <a:lvl2pPr>
              <a:defRPr sz="22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802143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with Image 1">
    <p:spTree>
      <p:nvGrpSpPr>
        <p:cNvPr id="1" name=""/>
        <p:cNvGrpSpPr/>
        <p:nvPr/>
      </p:nvGrpSpPr>
      <p:grpSpPr>
        <a:xfrm>
          <a:off x="0" y="0"/>
          <a:ext cx="0" cy="0"/>
          <a:chOff x="0" y="0"/>
          <a:chExt cx="0" cy="0"/>
        </a:xfrm>
      </p:grpSpPr>
      <p:pic>
        <p:nvPicPr>
          <p:cNvPr id="12" name="Picture 11" descr="A picture containing bird&#10;&#10;Description automatically generated">
            <a:extLst>
              <a:ext uri="{FF2B5EF4-FFF2-40B4-BE49-F238E27FC236}">
                <a16:creationId xmlns:a16="http://schemas.microsoft.com/office/drawing/2014/main" id="{77F31C0B-52B4-5144-9CDC-BCE093460C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0438"/>
          <a:stretch/>
        </p:blipFill>
        <p:spPr>
          <a:xfrm>
            <a:off x="234950" y="228600"/>
            <a:ext cx="5809707" cy="6400800"/>
          </a:xfrm>
          <a:prstGeom prst="rect">
            <a:avLst/>
          </a:prstGeom>
        </p:spPr>
      </p:pic>
      <p:sp>
        <p:nvSpPr>
          <p:cNvPr id="3" name="Slide Number Placeholder 2">
            <a:extLst>
              <a:ext uri="{FF2B5EF4-FFF2-40B4-BE49-F238E27FC236}">
                <a16:creationId xmlns:a16="http://schemas.microsoft.com/office/drawing/2014/main" id="{BC6F2B44-5704-B54B-B42C-7B804CAD2FDA}"/>
              </a:ext>
            </a:extLst>
          </p:cNvPr>
          <p:cNvSpPr>
            <a:spLocks noGrp="1"/>
          </p:cNvSpPr>
          <p:nvPr>
            <p:ph type="sldNum" sz="quarter" idx="10"/>
          </p:nvPr>
        </p:nvSpPr>
        <p:spPr/>
        <p:txBody>
          <a:bodyPr/>
          <a:lstStyle/>
          <a:p>
            <a:pPr marL="38100">
              <a:spcBef>
                <a:spcPts val="204"/>
              </a:spcBef>
            </a:pPr>
            <a:fld id="{81D60167-4931-47E6-BA6A-407CBD079E47}" type="slidenum">
              <a:rPr lang="en-US" spc="110" smtClean="0"/>
              <a:pPr marL="38100">
                <a:spcBef>
                  <a:spcPts val="204"/>
                </a:spcBef>
              </a:pPr>
              <a:t>‹#›</a:t>
            </a:fld>
            <a:endParaRPr lang="en-US" spc="110"/>
          </a:p>
        </p:txBody>
      </p:sp>
      <p:sp>
        <p:nvSpPr>
          <p:cNvPr id="8" name="object 6">
            <a:extLst>
              <a:ext uri="{FF2B5EF4-FFF2-40B4-BE49-F238E27FC236}">
                <a16:creationId xmlns:a16="http://schemas.microsoft.com/office/drawing/2014/main" id="{D3BCC26D-9C64-B347-A85B-56DA1DED6FC8}"/>
              </a:ext>
            </a:extLst>
          </p:cNvPr>
          <p:cNvSpPr txBox="1">
            <a:spLocks noGrp="1"/>
          </p:cNvSpPr>
          <p:nvPr>
            <p:ph type="title"/>
          </p:nvPr>
        </p:nvSpPr>
        <p:spPr>
          <a:xfrm>
            <a:off x="924998" y="1325332"/>
            <a:ext cx="4081779" cy="756920"/>
          </a:xfrm>
          <a:prstGeom prst="rect">
            <a:avLst/>
          </a:prstGeom>
        </p:spPr>
        <p:txBody>
          <a:bodyPr vert="horz" wrap="square" lIns="0" tIns="12700" rIns="0" bIns="0" rtlCol="0">
            <a:spAutoFit/>
          </a:bodyPr>
          <a:lstStyle>
            <a:lvl1pPr>
              <a:defRPr>
                <a:solidFill>
                  <a:schemeClr val="bg1"/>
                </a:solidFill>
              </a:defRPr>
            </a:lvl1pPr>
          </a:lstStyle>
          <a:p>
            <a:pPr marL="12700" marR="5080">
              <a:lnSpc>
                <a:spcPct val="100000"/>
              </a:lnSpc>
              <a:spcBef>
                <a:spcPts val="100"/>
              </a:spcBef>
            </a:pPr>
            <a:r>
              <a:rPr sz="2400" spc="-105"/>
              <a:t>Your </a:t>
            </a:r>
            <a:r>
              <a:rPr sz="2400" spc="5"/>
              <a:t>headlines </a:t>
            </a:r>
            <a:r>
              <a:rPr sz="2400" spc="10"/>
              <a:t>style looks</a:t>
            </a:r>
            <a:r>
              <a:rPr sz="2400" spc="-285"/>
              <a:t> </a:t>
            </a:r>
            <a:r>
              <a:rPr sz="2400" spc="10"/>
              <a:t>like  </a:t>
            </a:r>
            <a:r>
              <a:rPr sz="2400" spc="20"/>
              <a:t>this </a:t>
            </a:r>
            <a:r>
              <a:rPr sz="2400" spc="-20"/>
              <a:t>and </a:t>
            </a:r>
            <a:r>
              <a:rPr sz="2400" spc="40"/>
              <a:t>can </a:t>
            </a:r>
            <a:r>
              <a:rPr sz="2400" spc="70"/>
              <a:t>be</a:t>
            </a:r>
            <a:r>
              <a:rPr sz="2400" spc="-375"/>
              <a:t> </a:t>
            </a:r>
            <a:r>
              <a:rPr sz="2400" spc="5"/>
              <a:t>longer</a:t>
            </a:r>
            <a:endParaRPr sz="2400"/>
          </a:p>
        </p:txBody>
      </p:sp>
      <p:sp>
        <p:nvSpPr>
          <p:cNvPr id="10" name="object 8">
            <a:extLst>
              <a:ext uri="{FF2B5EF4-FFF2-40B4-BE49-F238E27FC236}">
                <a16:creationId xmlns:a16="http://schemas.microsoft.com/office/drawing/2014/main" id="{77F0AC50-1C95-0346-815A-691FB1D08880}"/>
              </a:ext>
            </a:extLst>
          </p:cNvPr>
          <p:cNvSpPr/>
          <p:nvPr userDrawn="1"/>
        </p:nvSpPr>
        <p:spPr>
          <a:xfrm>
            <a:off x="5980468" y="12"/>
            <a:ext cx="228600" cy="6790690"/>
          </a:xfrm>
          <a:custGeom>
            <a:avLst/>
            <a:gdLst/>
            <a:ahLst/>
            <a:cxnLst/>
            <a:rect l="l" t="t" r="r" b="b"/>
            <a:pathLst>
              <a:path w="228600" h="6790690">
                <a:moveTo>
                  <a:pt x="228600" y="0"/>
                </a:moveTo>
                <a:lnTo>
                  <a:pt x="0" y="0"/>
                </a:lnTo>
                <a:lnTo>
                  <a:pt x="0" y="6790550"/>
                </a:lnTo>
                <a:lnTo>
                  <a:pt x="228600" y="6790550"/>
                </a:lnTo>
                <a:lnTo>
                  <a:pt x="228600" y="0"/>
                </a:lnTo>
                <a:close/>
              </a:path>
            </a:pathLst>
          </a:custGeom>
          <a:solidFill>
            <a:srgbClr val="FFFFFF"/>
          </a:solidFill>
        </p:spPr>
        <p:txBody>
          <a:bodyPr wrap="square" lIns="0" tIns="0" rIns="0" bIns="0" rtlCol="0"/>
          <a:lstStyle/>
          <a:p>
            <a:endParaRPr/>
          </a:p>
        </p:txBody>
      </p:sp>
      <p:sp>
        <p:nvSpPr>
          <p:cNvPr id="13" name="Text Placeholder 12">
            <a:extLst>
              <a:ext uri="{FF2B5EF4-FFF2-40B4-BE49-F238E27FC236}">
                <a16:creationId xmlns:a16="http://schemas.microsoft.com/office/drawing/2014/main" id="{81AA2277-315A-1146-9248-7423C62312B8}"/>
              </a:ext>
            </a:extLst>
          </p:cNvPr>
          <p:cNvSpPr>
            <a:spLocks noGrp="1"/>
          </p:cNvSpPr>
          <p:nvPr>
            <p:ph type="body" sz="quarter" idx="11"/>
          </p:nvPr>
        </p:nvSpPr>
        <p:spPr>
          <a:xfrm>
            <a:off x="924998" y="2286000"/>
            <a:ext cx="4081977" cy="3443225"/>
          </a:xfrm>
        </p:spPr>
        <p:txBody>
          <a:bodyPr/>
          <a:lstStyle>
            <a:lvl1pPr>
              <a:defRPr sz="1400">
                <a:solidFill>
                  <a:schemeClr val="bg1"/>
                </a:solidFill>
              </a:defRPr>
            </a:lvl1pPr>
          </a:lstStyle>
          <a:p>
            <a:pPr lvl="0"/>
            <a:endParaRPr lang="en-US"/>
          </a:p>
        </p:txBody>
      </p:sp>
      <p:pic>
        <p:nvPicPr>
          <p:cNvPr id="14" name="Picture 13" descr="A close up of a logo&#10;&#10;Description automatically generated">
            <a:extLst>
              <a:ext uri="{FF2B5EF4-FFF2-40B4-BE49-F238E27FC236}">
                <a16:creationId xmlns:a16="http://schemas.microsoft.com/office/drawing/2014/main" id="{E6976CAB-2A93-2549-8581-E0569AA72C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6066872"/>
            <a:ext cx="1104900" cy="444500"/>
          </a:xfrm>
          <a:prstGeom prst="rect">
            <a:avLst/>
          </a:prstGeom>
        </p:spPr>
      </p:pic>
      <p:sp>
        <p:nvSpPr>
          <p:cNvPr id="9" name="TextBox 8">
            <a:extLst>
              <a:ext uri="{FF2B5EF4-FFF2-40B4-BE49-F238E27FC236}">
                <a16:creationId xmlns:a16="http://schemas.microsoft.com/office/drawing/2014/main" id="{AB93768A-2E5B-A144-AC08-62F0A1296B58}"/>
              </a:ext>
            </a:extLst>
          </p:cNvPr>
          <p:cNvSpPr txBox="1"/>
          <p:nvPr userDrawn="1"/>
        </p:nvSpPr>
        <p:spPr>
          <a:xfrm>
            <a:off x="10648811" y="6456675"/>
            <a:ext cx="1446669" cy="335169"/>
          </a:xfrm>
          <a:prstGeom prst="rect">
            <a:avLst/>
          </a:prstGeom>
          <a:noFill/>
        </p:spPr>
        <p:txBody>
          <a:bodyPr wrap="square" rtlCol="0">
            <a:spAutoFit/>
          </a:bodyPr>
          <a:lstStyle/>
          <a:p>
            <a:r>
              <a:rPr lang="en-US" sz="1200" b="0" i="0" err="1">
                <a:solidFill>
                  <a:schemeClr val="accent2"/>
                </a:solidFill>
                <a:latin typeface="Montserrat Medium" pitchFamily="2" charset="77"/>
              </a:rPr>
              <a:t>arc.gov</a:t>
            </a:r>
            <a:endParaRPr lang="en-US" sz="1200" b="0" i="0">
              <a:solidFill>
                <a:schemeClr val="accent2"/>
              </a:solidFill>
              <a:latin typeface="Montserrat Medium" pitchFamily="2" charset="77"/>
            </a:endParaRPr>
          </a:p>
        </p:txBody>
      </p:sp>
    </p:spTree>
    <p:extLst>
      <p:ext uri="{BB962C8B-B14F-4D97-AF65-F5344CB8AC3E}">
        <p14:creationId xmlns:p14="http://schemas.microsoft.com/office/powerpoint/2010/main" val="39307714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with Image 2">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C6F2B44-5704-B54B-B42C-7B804CAD2FDA}"/>
              </a:ext>
            </a:extLst>
          </p:cNvPr>
          <p:cNvSpPr>
            <a:spLocks noGrp="1"/>
          </p:cNvSpPr>
          <p:nvPr>
            <p:ph type="sldNum" sz="quarter" idx="10"/>
          </p:nvPr>
        </p:nvSpPr>
        <p:spPr/>
        <p:txBody>
          <a:bodyPr/>
          <a:lstStyle/>
          <a:p>
            <a:pPr marL="38100">
              <a:spcBef>
                <a:spcPts val="204"/>
              </a:spcBef>
            </a:pPr>
            <a:fld id="{81D60167-4931-47E6-BA6A-407CBD079E47}" type="slidenum">
              <a:rPr lang="en-US" spc="110" smtClean="0"/>
              <a:pPr marL="38100">
                <a:spcBef>
                  <a:spcPts val="204"/>
                </a:spcBef>
              </a:pPr>
              <a:t>‹#›</a:t>
            </a:fld>
            <a:endParaRPr lang="en-US" spc="110"/>
          </a:p>
        </p:txBody>
      </p:sp>
      <p:pic>
        <p:nvPicPr>
          <p:cNvPr id="6" name="object 4">
            <a:extLst>
              <a:ext uri="{FF2B5EF4-FFF2-40B4-BE49-F238E27FC236}">
                <a16:creationId xmlns:a16="http://schemas.microsoft.com/office/drawing/2014/main" id="{AB3CC78E-B2A8-A543-AE1C-83F76E598F3A}"/>
              </a:ext>
            </a:extLst>
          </p:cNvPr>
          <p:cNvPicPr/>
          <p:nvPr userDrawn="1"/>
        </p:nvPicPr>
        <p:blipFill>
          <a:blip r:embed="rId2" cstate="print"/>
          <a:stretch>
            <a:fillRect/>
          </a:stretch>
        </p:blipFill>
        <p:spPr>
          <a:xfrm>
            <a:off x="956839" y="6024702"/>
            <a:ext cx="611882" cy="315215"/>
          </a:xfrm>
          <a:prstGeom prst="rect">
            <a:avLst/>
          </a:prstGeom>
        </p:spPr>
      </p:pic>
      <p:sp>
        <p:nvSpPr>
          <p:cNvPr id="7" name="object 5">
            <a:extLst>
              <a:ext uri="{FF2B5EF4-FFF2-40B4-BE49-F238E27FC236}">
                <a16:creationId xmlns:a16="http://schemas.microsoft.com/office/drawing/2014/main" id="{B4214A80-781D-9042-AE72-7C7C82084575}"/>
              </a:ext>
            </a:extLst>
          </p:cNvPr>
          <p:cNvSpPr/>
          <p:nvPr userDrawn="1"/>
        </p:nvSpPr>
        <p:spPr>
          <a:xfrm>
            <a:off x="461860" y="5969508"/>
            <a:ext cx="436880" cy="436880"/>
          </a:xfrm>
          <a:custGeom>
            <a:avLst/>
            <a:gdLst/>
            <a:ahLst/>
            <a:cxnLst/>
            <a:rect l="l" t="t" r="r" b="b"/>
            <a:pathLst>
              <a:path w="436880" h="436879">
                <a:moveTo>
                  <a:pt x="128993" y="330377"/>
                </a:moveTo>
                <a:lnTo>
                  <a:pt x="109639" y="285496"/>
                </a:lnTo>
                <a:lnTo>
                  <a:pt x="90411" y="330377"/>
                </a:lnTo>
                <a:lnTo>
                  <a:pt x="128993" y="330377"/>
                </a:lnTo>
                <a:close/>
              </a:path>
              <a:path w="436880" h="436879">
                <a:moveTo>
                  <a:pt x="150558" y="369138"/>
                </a:moveTo>
                <a:lnTo>
                  <a:pt x="145567" y="369112"/>
                </a:lnTo>
                <a:lnTo>
                  <a:pt x="135305" y="345351"/>
                </a:lnTo>
                <a:lnTo>
                  <a:pt x="83972" y="345351"/>
                </a:lnTo>
                <a:lnTo>
                  <a:pt x="73914" y="369138"/>
                </a:lnTo>
                <a:lnTo>
                  <a:pt x="150558" y="369138"/>
                </a:lnTo>
                <a:close/>
              </a:path>
              <a:path w="436880" h="436879">
                <a:moveTo>
                  <a:pt x="246354" y="296494"/>
                </a:moveTo>
                <a:lnTo>
                  <a:pt x="243967" y="290868"/>
                </a:lnTo>
                <a:lnTo>
                  <a:pt x="239522" y="287096"/>
                </a:lnTo>
                <a:lnTo>
                  <a:pt x="235191" y="283578"/>
                </a:lnTo>
                <a:lnTo>
                  <a:pt x="228854" y="281813"/>
                </a:lnTo>
                <a:lnTo>
                  <a:pt x="198056" y="281813"/>
                </a:lnTo>
                <a:lnTo>
                  <a:pt x="198056" y="322973"/>
                </a:lnTo>
                <a:lnTo>
                  <a:pt x="228866" y="322973"/>
                </a:lnTo>
                <a:lnTo>
                  <a:pt x="235191" y="321195"/>
                </a:lnTo>
                <a:lnTo>
                  <a:pt x="243941" y="313778"/>
                </a:lnTo>
                <a:lnTo>
                  <a:pt x="246341" y="308127"/>
                </a:lnTo>
                <a:lnTo>
                  <a:pt x="246011" y="302310"/>
                </a:lnTo>
                <a:lnTo>
                  <a:pt x="246354" y="296494"/>
                </a:lnTo>
                <a:close/>
              </a:path>
              <a:path w="436880" h="436879">
                <a:moveTo>
                  <a:pt x="436651" y="73914"/>
                </a:moveTo>
                <a:lnTo>
                  <a:pt x="423024" y="103530"/>
                </a:lnTo>
                <a:lnTo>
                  <a:pt x="402501" y="130276"/>
                </a:lnTo>
                <a:lnTo>
                  <a:pt x="375881" y="152946"/>
                </a:lnTo>
                <a:lnTo>
                  <a:pt x="375881" y="281254"/>
                </a:lnTo>
                <a:lnTo>
                  <a:pt x="363474" y="292912"/>
                </a:lnTo>
                <a:lnTo>
                  <a:pt x="357670" y="287667"/>
                </a:lnTo>
                <a:lnTo>
                  <a:pt x="350964" y="283832"/>
                </a:lnTo>
                <a:lnTo>
                  <a:pt x="343585" y="281508"/>
                </a:lnTo>
                <a:lnTo>
                  <a:pt x="335813" y="280809"/>
                </a:lnTo>
                <a:lnTo>
                  <a:pt x="329184" y="280720"/>
                </a:lnTo>
                <a:lnTo>
                  <a:pt x="322630" y="282321"/>
                </a:lnTo>
                <a:lnTo>
                  <a:pt x="298919" y="317131"/>
                </a:lnTo>
                <a:lnTo>
                  <a:pt x="300101" y="326720"/>
                </a:lnTo>
                <a:lnTo>
                  <a:pt x="329184" y="353542"/>
                </a:lnTo>
                <a:lnTo>
                  <a:pt x="335813" y="353428"/>
                </a:lnTo>
                <a:lnTo>
                  <a:pt x="343611" y="352704"/>
                </a:lnTo>
                <a:lnTo>
                  <a:pt x="350989" y="350342"/>
                </a:lnTo>
                <a:lnTo>
                  <a:pt x="357695" y="346456"/>
                </a:lnTo>
                <a:lnTo>
                  <a:pt x="363474" y="341160"/>
                </a:lnTo>
                <a:lnTo>
                  <a:pt x="375881" y="352971"/>
                </a:lnTo>
                <a:lnTo>
                  <a:pt x="371068" y="358533"/>
                </a:lnTo>
                <a:lnTo>
                  <a:pt x="365023" y="362877"/>
                </a:lnTo>
                <a:lnTo>
                  <a:pt x="350862" y="368706"/>
                </a:lnTo>
                <a:lnTo>
                  <a:pt x="342963" y="370217"/>
                </a:lnTo>
                <a:lnTo>
                  <a:pt x="335000" y="370128"/>
                </a:lnTo>
                <a:lnTo>
                  <a:pt x="327647" y="369760"/>
                </a:lnTo>
                <a:lnTo>
                  <a:pt x="324510" y="369214"/>
                </a:lnTo>
                <a:lnTo>
                  <a:pt x="323430" y="369023"/>
                </a:lnTo>
                <a:lnTo>
                  <a:pt x="323291" y="368998"/>
                </a:lnTo>
                <a:lnTo>
                  <a:pt x="320421" y="368490"/>
                </a:lnTo>
                <a:lnTo>
                  <a:pt x="286943" y="344322"/>
                </a:lnTo>
                <a:lnTo>
                  <a:pt x="279730" y="317017"/>
                </a:lnTo>
                <a:lnTo>
                  <a:pt x="281533" y="303022"/>
                </a:lnTo>
                <a:lnTo>
                  <a:pt x="306781" y="270725"/>
                </a:lnTo>
                <a:lnTo>
                  <a:pt x="343039" y="263893"/>
                </a:lnTo>
                <a:lnTo>
                  <a:pt x="350926" y="265404"/>
                </a:lnTo>
                <a:lnTo>
                  <a:pt x="365061" y="271259"/>
                </a:lnTo>
                <a:lnTo>
                  <a:pt x="371094" y="275653"/>
                </a:lnTo>
                <a:lnTo>
                  <a:pt x="375881" y="281254"/>
                </a:lnTo>
                <a:lnTo>
                  <a:pt x="375881" y="152946"/>
                </a:lnTo>
                <a:lnTo>
                  <a:pt x="316318" y="180301"/>
                </a:lnTo>
                <a:lnTo>
                  <a:pt x="267309" y="190119"/>
                </a:lnTo>
                <a:lnTo>
                  <a:pt x="267309" y="368998"/>
                </a:lnTo>
                <a:lnTo>
                  <a:pt x="246545" y="368871"/>
                </a:lnTo>
                <a:lnTo>
                  <a:pt x="225539" y="338874"/>
                </a:lnTo>
                <a:lnTo>
                  <a:pt x="225425" y="338696"/>
                </a:lnTo>
                <a:lnTo>
                  <a:pt x="224091" y="338823"/>
                </a:lnTo>
                <a:lnTo>
                  <a:pt x="222758" y="338874"/>
                </a:lnTo>
                <a:lnTo>
                  <a:pt x="221437" y="338848"/>
                </a:lnTo>
                <a:lnTo>
                  <a:pt x="198120" y="338848"/>
                </a:lnTo>
                <a:lnTo>
                  <a:pt x="198120" y="369023"/>
                </a:lnTo>
                <a:lnTo>
                  <a:pt x="178968" y="369023"/>
                </a:lnTo>
                <a:lnTo>
                  <a:pt x="178968" y="266509"/>
                </a:lnTo>
                <a:lnTo>
                  <a:pt x="178968" y="265734"/>
                </a:lnTo>
                <a:lnTo>
                  <a:pt x="221475" y="265734"/>
                </a:lnTo>
                <a:lnTo>
                  <a:pt x="229489" y="265544"/>
                </a:lnTo>
                <a:lnTo>
                  <a:pt x="237451" y="267042"/>
                </a:lnTo>
                <a:lnTo>
                  <a:pt x="265468" y="302717"/>
                </a:lnTo>
                <a:lnTo>
                  <a:pt x="264007" y="312902"/>
                </a:lnTo>
                <a:lnTo>
                  <a:pt x="259816" y="322503"/>
                </a:lnTo>
                <a:lnTo>
                  <a:pt x="255828" y="328282"/>
                </a:lnTo>
                <a:lnTo>
                  <a:pt x="250126" y="332676"/>
                </a:lnTo>
                <a:lnTo>
                  <a:pt x="243522" y="335076"/>
                </a:lnTo>
                <a:lnTo>
                  <a:pt x="267309" y="368998"/>
                </a:lnTo>
                <a:lnTo>
                  <a:pt x="267309" y="190119"/>
                </a:lnTo>
                <a:lnTo>
                  <a:pt x="259118" y="191338"/>
                </a:lnTo>
                <a:lnTo>
                  <a:pt x="229565" y="193827"/>
                </a:lnTo>
                <a:lnTo>
                  <a:pt x="179730" y="197192"/>
                </a:lnTo>
                <a:lnTo>
                  <a:pt x="165531" y="198513"/>
                </a:lnTo>
                <a:lnTo>
                  <a:pt x="165531" y="369214"/>
                </a:lnTo>
                <a:lnTo>
                  <a:pt x="54178" y="369138"/>
                </a:lnTo>
                <a:lnTo>
                  <a:pt x="100406" y="266509"/>
                </a:lnTo>
                <a:lnTo>
                  <a:pt x="119202" y="266509"/>
                </a:lnTo>
                <a:lnTo>
                  <a:pt x="165531" y="369214"/>
                </a:lnTo>
                <a:lnTo>
                  <a:pt x="165531" y="198513"/>
                </a:lnTo>
                <a:lnTo>
                  <a:pt x="106692" y="209816"/>
                </a:lnTo>
                <a:lnTo>
                  <a:pt x="56718" y="231762"/>
                </a:lnTo>
                <a:lnTo>
                  <a:pt x="14681" y="275831"/>
                </a:lnTo>
                <a:lnTo>
                  <a:pt x="0" y="333870"/>
                </a:lnTo>
                <a:lnTo>
                  <a:pt x="0" y="436651"/>
                </a:lnTo>
                <a:lnTo>
                  <a:pt x="339534" y="436651"/>
                </a:lnTo>
                <a:lnTo>
                  <a:pt x="377329" y="429018"/>
                </a:lnTo>
                <a:lnTo>
                  <a:pt x="408203" y="408216"/>
                </a:lnTo>
                <a:lnTo>
                  <a:pt x="429018" y="377342"/>
                </a:lnTo>
                <a:lnTo>
                  <a:pt x="430453" y="370217"/>
                </a:lnTo>
                <a:lnTo>
                  <a:pt x="436321" y="341160"/>
                </a:lnTo>
                <a:lnTo>
                  <a:pt x="436651" y="339547"/>
                </a:lnTo>
                <a:lnTo>
                  <a:pt x="436651" y="292912"/>
                </a:lnTo>
                <a:lnTo>
                  <a:pt x="436651" y="263893"/>
                </a:lnTo>
                <a:lnTo>
                  <a:pt x="436651" y="73914"/>
                </a:lnTo>
                <a:close/>
              </a:path>
              <a:path w="436880" h="436879">
                <a:moveTo>
                  <a:pt x="436651" y="0"/>
                </a:moveTo>
                <a:lnTo>
                  <a:pt x="97218" y="0"/>
                </a:lnTo>
                <a:lnTo>
                  <a:pt x="59410" y="7581"/>
                </a:lnTo>
                <a:lnTo>
                  <a:pt x="28511" y="28346"/>
                </a:lnTo>
                <a:lnTo>
                  <a:pt x="7670" y="59194"/>
                </a:lnTo>
                <a:lnTo>
                  <a:pt x="0" y="96977"/>
                </a:lnTo>
                <a:lnTo>
                  <a:pt x="0" y="259588"/>
                </a:lnTo>
                <a:lnTo>
                  <a:pt x="13627" y="229997"/>
                </a:lnTo>
                <a:lnTo>
                  <a:pt x="34137" y="203276"/>
                </a:lnTo>
                <a:lnTo>
                  <a:pt x="93014" y="162902"/>
                </a:lnTo>
                <a:lnTo>
                  <a:pt x="148488" y="146519"/>
                </a:lnTo>
                <a:lnTo>
                  <a:pt x="207048" y="139712"/>
                </a:lnTo>
                <a:lnTo>
                  <a:pt x="256857" y="136321"/>
                </a:lnTo>
                <a:lnTo>
                  <a:pt x="274916" y="134683"/>
                </a:lnTo>
                <a:lnTo>
                  <a:pt x="329946" y="123685"/>
                </a:lnTo>
                <a:lnTo>
                  <a:pt x="381076" y="101003"/>
                </a:lnTo>
                <a:lnTo>
                  <a:pt x="421995" y="57721"/>
                </a:lnTo>
                <a:lnTo>
                  <a:pt x="432955" y="30022"/>
                </a:lnTo>
                <a:lnTo>
                  <a:pt x="436651" y="0"/>
                </a:lnTo>
                <a:close/>
              </a:path>
            </a:pathLst>
          </a:custGeom>
          <a:solidFill>
            <a:srgbClr val="FFFFFF"/>
          </a:solidFill>
        </p:spPr>
        <p:txBody>
          <a:bodyPr wrap="square" lIns="0" tIns="0" rIns="0" bIns="0" rtlCol="0"/>
          <a:lstStyle/>
          <a:p>
            <a:endParaRPr/>
          </a:p>
        </p:txBody>
      </p:sp>
      <p:sp>
        <p:nvSpPr>
          <p:cNvPr id="8" name="object 6">
            <a:extLst>
              <a:ext uri="{FF2B5EF4-FFF2-40B4-BE49-F238E27FC236}">
                <a16:creationId xmlns:a16="http://schemas.microsoft.com/office/drawing/2014/main" id="{D3BCC26D-9C64-B347-A85B-56DA1DED6FC8}"/>
              </a:ext>
            </a:extLst>
          </p:cNvPr>
          <p:cNvSpPr txBox="1">
            <a:spLocks noGrp="1"/>
          </p:cNvSpPr>
          <p:nvPr>
            <p:ph type="title"/>
          </p:nvPr>
        </p:nvSpPr>
        <p:spPr>
          <a:xfrm>
            <a:off x="924998" y="1325332"/>
            <a:ext cx="4081779" cy="756920"/>
          </a:xfrm>
          <a:prstGeom prst="rect">
            <a:avLst/>
          </a:prstGeom>
        </p:spPr>
        <p:txBody>
          <a:bodyPr vert="horz" wrap="square" lIns="0" tIns="12700" rIns="0" bIns="0" rtlCol="0">
            <a:spAutoFit/>
          </a:bodyPr>
          <a:lstStyle>
            <a:lvl1pPr>
              <a:defRPr>
                <a:solidFill>
                  <a:schemeClr val="tx1"/>
                </a:solidFill>
              </a:defRPr>
            </a:lvl1pPr>
          </a:lstStyle>
          <a:p>
            <a:pPr marL="12700" marR="5080">
              <a:lnSpc>
                <a:spcPct val="100000"/>
              </a:lnSpc>
              <a:spcBef>
                <a:spcPts val="100"/>
              </a:spcBef>
            </a:pPr>
            <a:r>
              <a:rPr sz="2400" spc="-105"/>
              <a:t>Your </a:t>
            </a:r>
            <a:r>
              <a:rPr sz="2400" spc="5"/>
              <a:t>headlines </a:t>
            </a:r>
            <a:r>
              <a:rPr sz="2400" spc="10"/>
              <a:t>style looks</a:t>
            </a:r>
            <a:r>
              <a:rPr sz="2400" spc="-285"/>
              <a:t> </a:t>
            </a:r>
            <a:r>
              <a:rPr sz="2400" spc="10"/>
              <a:t>like  </a:t>
            </a:r>
            <a:r>
              <a:rPr sz="2400" spc="20"/>
              <a:t>this </a:t>
            </a:r>
            <a:r>
              <a:rPr sz="2400" spc="-20"/>
              <a:t>and </a:t>
            </a:r>
            <a:r>
              <a:rPr sz="2400" spc="40"/>
              <a:t>can </a:t>
            </a:r>
            <a:r>
              <a:rPr sz="2400" spc="70"/>
              <a:t>be</a:t>
            </a:r>
            <a:r>
              <a:rPr sz="2400" spc="-375"/>
              <a:t> </a:t>
            </a:r>
            <a:r>
              <a:rPr sz="2400" spc="5"/>
              <a:t>longer</a:t>
            </a:r>
            <a:endParaRPr sz="2400"/>
          </a:p>
        </p:txBody>
      </p:sp>
      <p:sp>
        <p:nvSpPr>
          <p:cNvPr id="10" name="object 8">
            <a:extLst>
              <a:ext uri="{FF2B5EF4-FFF2-40B4-BE49-F238E27FC236}">
                <a16:creationId xmlns:a16="http://schemas.microsoft.com/office/drawing/2014/main" id="{77F0AC50-1C95-0346-815A-691FB1D08880}"/>
              </a:ext>
            </a:extLst>
          </p:cNvPr>
          <p:cNvSpPr/>
          <p:nvPr userDrawn="1"/>
        </p:nvSpPr>
        <p:spPr>
          <a:xfrm>
            <a:off x="5980468" y="12"/>
            <a:ext cx="228600" cy="6790690"/>
          </a:xfrm>
          <a:custGeom>
            <a:avLst/>
            <a:gdLst/>
            <a:ahLst/>
            <a:cxnLst/>
            <a:rect l="l" t="t" r="r" b="b"/>
            <a:pathLst>
              <a:path w="228600" h="6790690">
                <a:moveTo>
                  <a:pt x="228600" y="0"/>
                </a:moveTo>
                <a:lnTo>
                  <a:pt x="0" y="0"/>
                </a:lnTo>
                <a:lnTo>
                  <a:pt x="0" y="6790550"/>
                </a:lnTo>
                <a:lnTo>
                  <a:pt x="228600" y="6790550"/>
                </a:lnTo>
                <a:lnTo>
                  <a:pt x="228600" y="0"/>
                </a:lnTo>
                <a:close/>
              </a:path>
            </a:pathLst>
          </a:custGeom>
          <a:solidFill>
            <a:srgbClr val="FFFFFF"/>
          </a:solidFill>
        </p:spPr>
        <p:txBody>
          <a:bodyPr wrap="square" lIns="0" tIns="0" rIns="0" bIns="0" rtlCol="0"/>
          <a:lstStyle/>
          <a:p>
            <a:endParaRPr/>
          </a:p>
        </p:txBody>
      </p:sp>
      <p:sp>
        <p:nvSpPr>
          <p:cNvPr id="13" name="Text Placeholder 12">
            <a:extLst>
              <a:ext uri="{FF2B5EF4-FFF2-40B4-BE49-F238E27FC236}">
                <a16:creationId xmlns:a16="http://schemas.microsoft.com/office/drawing/2014/main" id="{81AA2277-315A-1146-9248-7423C62312B8}"/>
              </a:ext>
            </a:extLst>
          </p:cNvPr>
          <p:cNvSpPr>
            <a:spLocks noGrp="1"/>
          </p:cNvSpPr>
          <p:nvPr>
            <p:ph type="body" sz="quarter" idx="11"/>
          </p:nvPr>
        </p:nvSpPr>
        <p:spPr>
          <a:xfrm>
            <a:off x="924998" y="2286000"/>
            <a:ext cx="4081977" cy="3443225"/>
          </a:xfrm>
        </p:spPr>
        <p:txBody>
          <a:bodyPr/>
          <a:lstStyle>
            <a:lvl1pPr>
              <a:defRPr sz="1400">
                <a:solidFill>
                  <a:schemeClr val="tx1"/>
                </a:solidFill>
              </a:defRPr>
            </a:lvl1pPr>
          </a:lstStyle>
          <a:p>
            <a:pPr lvl="0"/>
            <a:endParaRPr lang="en-US"/>
          </a:p>
        </p:txBody>
      </p:sp>
      <p:grpSp>
        <p:nvGrpSpPr>
          <p:cNvPr id="11" name="object 4">
            <a:extLst>
              <a:ext uri="{FF2B5EF4-FFF2-40B4-BE49-F238E27FC236}">
                <a16:creationId xmlns:a16="http://schemas.microsoft.com/office/drawing/2014/main" id="{FCAE5E0A-FA45-124D-AA0A-5C6305041B34}"/>
              </a:ext>
            </a:extLst>
          </p:cNvPr>
          <p:cNvGrpSpPr/>
          <p:nvPr userDrawn="1"/>
        </p:nvGrpSpPr>
        <p:grpSpPr>
          <a:xfrm>
            <a:off x="226788" y="218719"/>
            <a:ext cx="5754370" cy="6423025"/>
            <a:chOff x="226788" y="218719"/>
            <a:chExt cx="5754370" cy="6423025"/>
          </a:xfrm>
        </p:grpSpPr>
        <p:pic>
          <p:nvPicPr>
            <p:cNvPr id="12" name="object 5">
              <a:extLst>
                <a:ext uri="{FF2B5EF4-FFF2-40B4-BE49-F238E27FC236}">
                  <a16:creationId xmlns:a16="http://schemas.microsoft.com/office/drawing/2014/main" id="{A869AFE6-5911-0D46-8BB9-EED385CF0C94}"/>
                </a:ext>
              </a:extLst>
            </p:cNvPr>
            <p:cNvPicPr/>
            <p:nvPr/>
          </p:nvPicPr>
          <p:blipFill>
            <a:blip r:embed="rId3" cstate="print"/>
            <a:stretch>
              <a:fillRect/>
            </a:stretch>
          </p:blipFill>
          <p:spPr>
            <a:xfrm>
              <a:off x="964275" y="6025972"/>
              <a:ext cx="611896" cy="315210"/>
            </a:xfrm>
            <a:prstGeom prst="rect">
              <a:avLst/>
            </a:prstGeom>
          </p:spPr>
        </p:pic>
        <p:sp>
          <p:nvSpPr>
            <p:cNvPr id="14" name="object 6">
              <a:extLst>
                <a:ext uri="{FF2B5EF4-FFF2-40B4-BE49-F238E27FC236}">
                  <a16:creationId xmlns:a16="http://schemas.microsoft.com/office/drawing/2014/main" id="{B642382D-4371-9D40-91DA-A7565ACD634D}"/>
                </a:ext>
              </a:extLst>
            </p:cNvPr>
            <p:cNvSpPr/>
            <p:nvPr/>
          </p:nvSpPr>
          <p:spPr>
            <a:xfrm>
              <a:off x="469306" y="5970767"/>
              <a:ext cx="436880" cy="259715"/>
            </a:xfrm>
            <a:custGeom>
              <a:avLst/>
              <a:gdLst/>
              <a:ahLst/>
              <a:cxnLst/>
              <a:rect l="l" t="t" r="r" b="b"/>
              <a:pathLst>
                <a:path w="436880" h="259714">
                  <a:moveTo>
                    <a:pt x="436651" y="0"/>
                  </a:moveTo>
                  <a:lnTo>
                    <a:pt x="97231" y="0"/>
                  </a:lnTo>
                  <a:lnTo>
                    <a:pt x="59423" y="7583"/>
                  </a:lnTo>
                  <a:lnTo>
                    <a:pt x="28532" y="28352"/>
                  </a:lnTo>
                  <a:lnTo>
                    <a:pt x="7682" y="59189"/>
                  </a:lnTo>
                  <a:lnTo>
                    <a:pt x="0" y="96977"/>
                  </a:lnTo>
                  <a:lnTo>
                    <a:pt x="0" y="259587"/>
                  </a:lnTo>
                  <a:lnTo>
                    <a:pt x="13631" y="230002"/>
                  </a:lnTo>
                  <a:lnTo>
                    <a:pt x="34150" y="203277"/>
                  </a:lnTo>
                  <a:lnTo>
                    <a:pt x="93027" y="162902"/>
                  </a:lnTo>
                  <a:lnTo>
                    <a:pt x="148489" y="146516"/>
                  </a:lnTo>
                  <a:lnTo>
                    <a:pt x="207048" y="139712"/>
                  </a:lnTo>
                  <a:lnTo>
                    <a:pt x="256868" y="136326"/>
                  </a:lnTo>
                  <a:lnTo>
                    <a:pt x="274929" y="134683"/>
                  </a:lnTo>
                  <a:lnTo>
                    <a:pt x="329960" y="123691"/>
                  </a:lnTo>
                  <a:lnTo>
                    <a:pt x="381088" y="100990"/>
                  </a:lnTo>
                  <a:lnTo>
                    <a:pt x="421995" y="57719"/>
                  </a:lnTo>
                  <a:lnTo>
                    <a:pt x="432956" y="30026"/>
                  </a:lnTo>
                  <a:lnTo>
                    <a:pt x="436651" y="0"/>
                  </a:lnTo>
                  <a:close/>
                </a:path>
              </a:pathLst>
            </a:custGeom>
            <a:solidFill>
              <a:srgbClr val="3780C3"/>
            </a:solidFill>
          </p:spPr>
          <p:txBody>
            <a:bodyPr wrap="square" lIns="0" tIns="0" rIns="0" bIns="0" rtlCol="0"/>
            <a:lstStyle/>
            <a:p>
              <a:endParaRPr/>
            </a:p>
          </p:txBody>
        </p:sp>
        <p:sp>
          <p:nvSpPr>
            <p:cNvPr id="15" name="object 7">
              <a:extLst>
                <a:ext uri="{FF2B5EF4-FFF2-40B4-BE49-F238E27FC236}">
                  <a16:creationId xmlns:a16="http://schemas.microsoft.com/office/drawing/2014/main" id="{0B9FC388-6374-EF44-B46F-28523A271794}"/>
                </a:ext>
              </a:extLst>
            </p:cNvPr>
            <p:cNvSpPr/>
            <p:nvPr/>
          </p:nvSpPr>
          <p:spPr>
            <a:xfrm>
              <a:off x="469303" y="6044679"/>
              <a:ext cx="436880" cy="363220"/>
            </a:xfrm>
            <a:custGeom>
              <a:avLst/>
              <a:gdLst/>
              <a:ahLst/>
              <a:cxnLst/>
              <a:rect l="l" t="t" r="r" b="b"/>
              <a:pathLst>
                <a:path w="436880" h="363220">
                  <a:moveTo>
                    <a:pt x="129006" y="256463"/>
                  </a:moveTo>
                  <a:lnTo>
                    <a:pt x="109651" y="211582"/>
                  </a:lnTo>
                  <a:lnTo>
                    <a:pt x="90411" y="256463"/>
                  </a:lnTo>
                  <a:lnTo>
                    <a:pt x="129006" y="256463"/>
                  </a:lnTo>
                  <a:close/>
                </a:path>
                <a:path w="436880" h="363220">
                  <a:moveTo>
                    <a:pt x="150571" y="295224"/>
                  </a:moveTo>
                  <a:lnTo>
                    <a:pt x="145580" y="295198"/>
                  </a:lnTo>
                  <a:lnTo>
                    <a:pt x="135318" y="271437"/>
                  </a:lnTo>
                  <a:lnTo>
                    <a:pt x="83972" y="271437"/>
                  </a:lnTo>
                  <a:lnTo>
                    <a:pt x="73914" y="295224"/>
                  </a:lnTo>
                  <a:lnTo>
                    <a:pt x="150571" y="295224"/>
                  </a:lnTo>
                  <a:close/>
                </a:path>
                <a:path w="436880" h="363220">
                  <a:moveTo>
                    <a:pt x="246367" y="222592"/>
                  </a:moveTo>
                  <a:lnTo>
                    <a:pt x="243967" y="216966"/>
                  </a:lnTo>
                  <a:lnTo>
                    <a:pt x="239534" y="213194"/>
                  </a:lnTo>
                  <a:lnTo>
                    <a:pt x="235216" y="209677"/>
                  </a:lnTo>
                  <a:lnTo>
                    <a:pt x="228866" y="207911"/>
                  </a:lnTo>
                  <a:lnTo>
                    <a:pt x="198069" y="207911"/>
                  </a:lnTo>
                  <a:lnTo>
                    <a:pt x="198069" y="249072"/>
                  </a:lnTo>
                  <a:lnTo>
                    <a:pt x="228879" y="249072"/>
                  </a:lnTo>
                  <a:lnTo>
                    <a:pt x="235216" y="247294"/>
                  </a:lnTo>
                  <a:lnTo>
                    <a:pt x="243954" y="239877"/>
                  </a:lnTo>
                  <a:lnTo>
                    <a:pt x="246354" y="234226"/>
                  </a:lnTo>
                  <a:lnTo>
                    <a:pt x="246024" y="228396"/>
                  </a:lnTo>
                  <a:lnTo>
                    <a:pt x="246367" y="222592"/>
                  </a:lnTo>
                  <a:close/>
                </a:path>
                <a:path w="436880" h="363220">
                  <a:moveTo>
                    <a:pt x="436651" y="0"/>
                  </a:moveTo>
                  <a:lnTo>
                    <a:pt x="423024" y="29616"/>
                  </a:lnTo>
                  <a:lnTo>
                    <a:pt x="402513" y="56362"/>
                  </a:lnTo>
                  <a:lnTo>
                    <a:pt x="375881" y="79044"/>
                  </a:lnTo>
                  <a:lnTo>
                    <a:pt x="375881" y="207340"/>
                  </a:lnTo>
                  <a:lnTo>
                    <a:pt x="363486" y="218998"/>
                  </a:lnTo>
                  <a:lnTo>
                    <a:pt x="357682" y="213753"/>
                  </a:lnTo>
                  <a:lnTo>
                    <a:pt x="350977" y="209918"/>
                  </a:lnTo>
                  <a:lnTo>
                    <a:pt x="343611" y="207606"/>
                  </a:lnTo>
                  <a:lnTo>
                    <a:pt x="335826" y="206895"/>
                  </a:lnTo>
                  <a:lnTo>
                    <a:pt x="329184" y="206806"/>
                  </a:lnTo>
                  <a:lnTo>
                    <a:pt x="322630" y="208407"/>
                  </a:lnTo>
                  <a:lnTo>
                    <a:pt x="298919" y="243217"/>
                  </a:lnTo>
                  <a:lnTo>
                    <a:pt x="300101" y="252818"/>
                  </a:lnTo>
                  <a:lnTo>
                    <a:pt x="329184" y="279615"/>
                  </a:lnTo>
                  <a:lnTo>
                    <a:pt x="335826" y="279514"/>
                  </a:lnTo>
                  <a:lnTo>
                    <a:pt x="343623" y="278790"/>
                  </a:lnTo>
                  <a:lnTo>
                    <a:pt x="351015" y="276428"/>
                  </a:lnTo>
                  <a:lnTo>
                    <a:pt x="357708" y="272542"/>
                  </a:lnTo>
                  <a:lnTo>
                    <a:pt x="363486" y="267246"/>
                  </a:lnTo>
                  <a:lnTo>
                    <a:pt x="375881" y="279057"/>
                  </a:lnTo>
                  <a:lnTo>
                    <a:pt x="371081" y="284619"/>
                  </a:lnTo>
                  <a:lnTo>
                    <a:pt x="365023" y="288963"/>
                  </a:lnTo>
                  <a:lnTo>
                    <a:pt x="350862" y="294792"/>
                  </a:lnTo>
                  <a:lnTo>
                    <a:pt x="342963" y="296303"/>
                  </a:lnTo>
                  <a:lnTo>
                    <a:pt x="335000" y="296214"/>
                  </a:lnTo>
                  <a:lnTo>
                    <a:pt x="327647" y="295859"/>
                  </a:lnTo>
                  <a:lnTo>
                    <a:pt x="324523" y="295300"/>
                  </a:lnTo>
                  <a:lnTo>
                    <a:pt x="323443" y="295109"/>
                  </a:lnTo>
                  <a:lnTo>
                    <a:pt x="323303" y="295084"/>
                  </a:lnTo>
                  <a:lnTo>
                    <a:pt x="320421" y="294576"/>
                  </a:lnTo>
                  <a:lnTo>
                    <a:pt x="313423" y="292404"/>
                  </a:lnTo>
                  <a:lnTo>
                    <a:pt x="281546" y="257124"/>
                  </a:lnTo>
                  <a:lnTo>
                    <a:pt x="279742" y="243116"/>
                  </a:lnTo>
                  <a:lnTo>
                    <a:pt x="281546" y="229108"/>
                  </a:lnTo>
                  <a:lnTo>
                    <a:pt x="306793" y="196811"/>
                  </a:lnTo>
                  <a:lnTo>
                    <a:pt x="343039" y="189979"/>
                  </a:lnTo>
                  <a:lnTo>
                    <a:pt x="350926" y="191490"/>
                  </a:lnTo>
                  <a:lnTo>
                    <a:pt x="365061" y="197345"/>
                  </a:lnTo>
                  <a:lnTo>
                    <a:pt x="371094" y="201739"/>
                  </a:lnTo>
                  <a:lnTo>
                    <a:pt x="375881" y="207340"/>
                  </a:lnTo>
                  <a:lnTo>
                    <a:pt x="375881" y="79044"/>
                  </a:lnTo>
                  <a:lnTo>
                    <a:pt x="316331" y="106387"/>
                  </a:lnTo>
                  <a:lnTo>
                    <a:pt x="267309" y="116217"/>
                  </a:lnTo>
                  <a:lnTo>
                    <a:pt x="267309" y="295084"/>
                  </a:lnTo>
                  <a:lnTo>
                    <a:pt x="246545" y="294957"/>
                  </a:lnTo>
                  <a:lnTo>
                    <a:pt x="225539" y="264960"/>
                  </a:lnTo>
                  <a:lnTo>
                    <a:pt x="225425" y="264782"/>
                  </a:lnTo>
                  <a:lnTo>
                    <a:pt x="224091" y="264909"/>
                  </a:lnTo>
                  <a:lnTo>
                    <a:pt x="222758" y="264960"/>
                  </a:lnTo>
                  <a:lnTo>
                    <a:pt x="221437" y="264934"/>
                  </a:lnTo>
                  <a:lnTo>
                    <a:pt x="198120" y="264934"/>
                  </a:lnTo>
                  <a:lnTo>
                    <a:pt x="198120" y="295109"/>
                  </a:lnTo>
                  <a:lnTo>
                    <a:pt x="178968" y="295109"/>
                  </a:lnTo>
                  <a:lnTo>
                    <a:pt x="178968" y="192595"/>
                  </a:lnTo>
                  <a:lnTo>
                    <a:pt x="178968" y="191820"/>
                  </a:lnTo>
                  <a:lnTo>
                    <a:pt x="221475" y="191820"/>
                  </a:lnTo>
                  <a:lnTo>
                    <a:pt x="229501" y="191630"/>
                  </a:lnTo>
                  <a:lnTo>
                    <a:pt x="237464" y="193128"/>
                  </a:lnTo>
                  <a:lnTo>
                    <a:pt x="265468" y="228803"/>
                  </a:lnTo>
                  <a:lnTo>
                    <a:pt x="264020" y="239001"/>
                  </a:lnTo>
                  <a:lnTo>
                    <a:pt x="259816" y="248589"/>
                  </a:lnTo>
                  <a:lnTo>
                    <a:pt x="255828" y="254368"/>
                  </a:lnTo>
                  <a:lnTo>
                    <a:pt x="250139" y="258762"/>
                  </a:lnTo>
                  <a:lnTo>
                    <a:pt x="243535" y="261162"/>
                  </a:lnTo>
                  <a:lnTo>
                    <a:pt x="267309" y="295084"/>
                  </a:lnTo>
                  <a:lnTo>
                    <a:pt x="267309" y="116217"/>
                  </a:lnTo>
                  <a:lnTo>
                    <a:pt x="259130" y="117424"/>
                  </a:lnTo>
                  <a:lnTo>
                    <a:pt x="229577" y="119913"/>
                  </a:lnTo>
                  <a:lnTo>
                    <a:pt x="179730" y="123278"/>
                  </a:lnTo>
                  <a:lnTo>
                    <a:pt x="165544" y="124587"/>
                  </a:lnTo>
                  <a:lnTo>
                    <a:pt x="165544" y="295300"/>
                  </a:lnTo>
                  <a:lnTo>
                    <a:pt x="54190" y="295224"/>
                  </a:lnTo>
                  <a:lnTo>
                    <a:pt x="100418" y="192595"/>
                  </a:lnTo>
                  <a:lnTo>
                    <a:pt x="119202" y="192595"/>
                  </a:lnTo>
                  <a:lnTo>
                    <a:pt x="165544" y="295300"/>
                  </a:lnTo>
                  <a:lnTo>
                    <a:pt x="165544" y="124587"/>
                  </a:lnTo>
                  <a:lnTo>
                    <a:pt x="106692" y="135902"/>
                  </a:lnTo>
                  <a:lnTo>
                    <a:pt x="56718" y="157848"/>
                  </a:lnTo>
                  <a:lnTo>
                    <a:pt x="14693" y="201917"/>
                  </a:lnTo>
                  <a:lnTo>
                    <a:pt x="0" y="259956"/>
                  </a:lnTo>
                  <a:lnTo>
                    <a:pt x="0" y="362737"/>
                  </a:lnTo>
                  <a:lnTo>
                    <a:pt x="339547" y="362737"/>
                  </a:lnTo>
                  <a:lnTo>
                    <a:pt x="377342" y="355117"/>
                  </a:lnTo>
                  <a:lnTo>
                    <a:pt x="408203" y="334302"/>
                  </a:lnTo>
                  <a:lnTo>
                    <a:pt x="429018" y="303441"/>
                  </a:lnTo>
                  <a:lnTo>
                    <a:pt x="430453" y="296303"/>
                  </a:lnTo>
                  <a:lnTo>
                    <a:pt x="436321" y="267246"/>
                  </a:lnTo>
                  <a:lnTo>
                    <a:pt x="436651" y="265633"/>
                  </a:lnTo>
                  <a:lnTo>
                    <a:pt x="436651" y="218998"/>
                  </a:lnTo>
                  <a:lnTo>
                    <a:pt x="436651" y="189979"/>
                  </a:lnTo>
                  <a:lnTo>
                    <a:pt x="436651" y="0"/>
                  </a:lnTo>
                  <a:close/>
                </a:path>
              </a:pathLst>
            </a:custGeom>
            <a:solidFill>
              <a:srgbClr val="009E5A"/>
            </a:solidFill>
          </p:spPr>
          <p:txBody>
            <a:bodyPr wrap="square" lIns="0" tIns="0" rIns="0" bIns="0" rtlCol="0"/>
            <a:lstStyle/>
            <a:p>
              <a:endParaRPr/>
            </a:p>
          </p:txBody>
        </p:sp>
        <p:sp>
          <p:nvSpPr>
            <p:cNvPr id="16" name="object 8">
              <a:extLst>
                <a:ext uri="{FF2B5EF4-FFF2-40B4-BE49-F238E27FC236}">
                  <a16:creationId xmlns:a16="http://schemas.microsoft.com/office/drawing/2014/main" id="{BBD940E3-A0A1-2B44-AC2D-07C4234EF17A}"/>
                </a:ext>
              </a:extLst>
            </p:cNvPr>
            <p:cNvSpPr/>
            <p:nvPr/>
          </p:nvSpPr>
          <p:spPr>
            <a:xfrm>
              <a:off x="233138" y="225069"/>
              <a:ext cx="5741670" cy="6410325"/>
            </a:xfrm>
            <a:custGeom>
              <a:avLst/>
              <a:gdLst/>
              <a:ahLst/>
              <a:cxnLst/>
              <a:rect l="l" t="t" r="r" b="b"/>
              <a:pathLst>
                <a:path w="5741670" h="6410325">
                  <a:moveTo>
                    <a:pt x="0" y="1016000"/>
                  </a:moveTo>
                  <a:lnTo>
                    <a:pt x="0" y="6409791"/>
                  </a:lnTo>
                  <a:lnTo>
                    <a:pt x="5741111" y="6409791"/>
                  </a:lnTo>
                  <a:lnTo>
                    <a:pt x="5741111" y="0"/>
                  </a:lnTo>
                  <a:lnTo>
                    <a:pt x="1016000" y="0"/>
                  </a:lnTo>
                  <a:lnTo>
                    <a:pt x="968171" y="1105"/>
                  </a:lnTo>
                  <a:lnTo>
                    <a:pt x="920913" y="4390"/>
                  </a:lnTo>
                  <a:lnTo>
                    <a:pt x="874272" y="9806"/>
                  </a:lnTo>
                  <a:lnTo>
                    <a:pt x="828298" y="17303"/>
                  </a:lnTo>
                  <a:lnTo>
                    <a:pt x="783039" y="26833"/>
                  </a:lnTo>
                  <a:lnTo>
                    <a:pt x="738545" y="38346"/>
                  </a:lnTo>
                  <a:lnTo>
                    <a:pt x="694864" y="51796"/>
                  </a:lnTo>
                  <a:lnTo>
                    <a:pt x="652045" y="67131"/>
                  </a:lnTo>
                  <a:lnTo>
                    <a:pt x="610136" y="84304"/>
                  </a:lnTo>
                  <a:lnTo>
                    <a:pt x="569187" y="103266"/>
                  </a:lnTo>
                  <a:lnTo>
                    <a:pt x="529246" y="123969"/>
                  </a:lnTo>
                  <a:lnTo>
                    <a:pt x="490363" y="146362"/>
                  </a:lnTo>
                  <a:lnTo>
                    <a:pt x="452585" y="170398"/>
                  </a:lnTo>
                  <a:lnTo>
                    <a:pt x="415962" y="196028"/>
                  </a:lnTo>
                  <a:lnTo>
                    <a:pt x="380542" y="223202"/>
                  </a:lnTo>
                  <a:lnTo>
                    <a:pt x="346375" y="251873"/>
                  </a:lnTo>
                  <a:lnTo>
                    <a:pt x="313508" y="281991"/>
                  </a:lnTo>
                  <a:lnTo>
                    <a:pt x="281991" y="313508"/>
                  </a:lnTo>
                  <a:lnTo>
                    <a:pt x="251873" y="346375"/>
                  </a:lnTo>
                  <a:lnTo>
                    <a:pt x="223202" y="380542"/>
                  </a:lnTo>
                  <a:lnTo>
                    <a:pt x="196028" y="415962"/>
                  </a:lnTo>
                  <a:lnTo>
                    <a:pt x="170398" y="452585"/>
                  </a:lnTo>
                  <a:lnTo>
                    <a:pt x="146362" y="490363"/>
                  </a:lnTo>
                  <a:lnTo>
                    <a:pt x="123969" y="529246"/>
                  </a:lnTo>
                  <a:lnTo>
                    <a:pt x="103266" y="569187"/>
                  </a:lnTo>
                  <a:lnTo>
                    <a:pt x="84304" y="610136"/>
                  </a:lnTo>
                  <a:lnTo>
                    <a:pt x="67131" y="652045"/>
                  </a:lnTo>
                  <a:lnTo>
                    <a:pt x="51796" y="694864"/>
                  </a:lnTo>
                  <a:lnTo>
                    <a:pt x="38346" y="738545"/>
                  </a:lnTo>
                  <a:lnTo>
                    <a:pt x="26833" y="783039"/>
                  </a:lnTo>
                  <a:lnTo>
                    <a:pt x="17303" y="828298"/>
                  </a:lnTo>
                  <a:lnTo>
                    <a:pt x="9806" y="874272"/>
                  </a:lnTo>
                  <a:lnTo>
                    <a:pt x="4390" y="920913"/>
                  </a:lnTo>
                  <a:lnTo>
                    <a:pt x="1105" y="968171"/>
                  </a:lnTo>
                  <a:lnTo>
                    <a:pt x="0" y="1016000"/>
                  </a:lnTo>
                  <a:close/>
                </a:path>
              </a:pathLst>
            </a:custGeom>
            <a:ln w="12700">
              <a:solidFill>
                <a:srgbClr val="828CA7"/>
              </a:solidFill>
            </a:ln>
          </p:spPr>
          <p:txBody>
            <a:bodyPr wrap="square" lIns="0" tIns="0" rIns="0" bIns="0" rtlCol="0"/>
            <a:lstStyle/>
            <a:p>
              <a:endParaRPr/>
            </a:p>
          </p:txBody>
        </p:sp>
      </p:grpSp>
      <p:sp>
        <p:nvSpPr>
          <p:cNvPr id="2" name="Rectangle 1">
            <a:extLst>
              <a:ext uri="{FF2B5EF4-FFF2-40B4-BE49-F238E27FC236}">
                <a16:creationId xmlns:a16="http://schemas.microsoft.com/office/drawing/2014/main" id="{7641210A-C5B0-1E4F-9239-8559F0287D6F}"/>
              </a:ext>
            </a:extLst>
          </p:cNvPr>
          <p:cNvSpPr/>
          <p:nvPr userDrawn="1"/>
        </p:nvSpPr>
        <p:spPr>
          <a:xfrm>
            <a:off x="304800" y="5867400"/>
            <a:ext cx="1371600" cy="649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79777A8-0EE0-B845-B9B3-515BF3DA2730}"/>
              </a:ext>
            </a:extLst>
          </p:cNvPr>
          <p:cNvSpPr txBox="1"/>
          <p:nvPr userDrawn="1"/>
        </p:nvSpPr>
        <p:spPr>
          <a:xfrm>
            <a:off x="10648811" y="6456675"/>
            <a:ext cx="1446669" cy="335169"/>
          </a:xfrm>
          <a:prstGeom prst="rect">
            <a:avLst/>
          </a:prstGeom>
          <a:noFill/>
        </p:spPr>
        <p:txBody>
          <a:bodyPr wrap="square" rtlCol="0">
            <a:spAutoFit/>
          </a:bodyPr>
          <a:lstStyle/>
          <a:p>
            <a:r>
              <a:rPr lang="en-US" sz="1200" b="0" i="0" err="1">
                <a:solidFill>
                  <a:schemeClr val="accent2"/>
                </a:solidFill>
                <a:latin typeface="Montserrat Medium" pitchFamily="2" charset="77"/>
              </a:rPr>
              <a:t>arc.gov</a:t>
            </a:r>
            <a:endParaRPr lang="en-US" sz="1200" b="0" i="0">
              <a:solidFill>
                <a:schemeClr val="accent2"/>
              </a:solidFill>
              <a:latin typeface="Montserrat Medium" pitchFamily="2" charset="77"/>
            </a:endParaRPr>
          </a:p>
        </p:txBody>
      </p:sp>
      <p:pic>
        <p:nvPicPr>
          <p:cNvPr id="23" name="Graphic 22">
            <a:extLst>
              <a:ext uri="{FF2B5EF4-FFF2-40B4-BE49-F238E27FC236}">
                <a16:creationId xmlns:a16="http://schemas.microsoft.com/office/drawing/2014/main" id="{8AA625A7-C73C-4B28-8741-C65EE47C6389}"/>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5614" y="6070309"/>
            <a:ext cx="1106882" cy="437722"/>
          </a:xfrm>
          <a:prstGeom prst="rect">
            <a:avLst/>
          </a:prstGeom>
        </p:spPr>
      </p:pic>
    </p:spTree>
    <p:extLst>
      <p:ext uri="{BB962C8B-B14F-4D97-AF65-F5344CB8AC3E}">
        <p14:creationId xmlns:p14="http://schemas.microsoft.com/office/powerpoint/2010/main" val="11966878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hapter slide 1">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4A7A3065-89F7-034E-881C-63332D7595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 y="228600"/>
            <a:ext cx="11722100" cy="6400800"/>
          </a:xfrm>
          <a:prstGeom prst="rect">
            <a:avLst/>
          </a:prstGeom>
        </p:spPr>
      </p:pic>
      <p:sp>
        <p:nvSpPr>
          <p:cNvPr id="2" name="Title 1">
            <a:extLst>
              <a:ext uri="{FF2B5EF4-FFF2-40B4-BE49-F238E27FC236}">
                <a16:creationId xmlns:a16="http://schemas.microsoft.com/office/drawing/2014/main" id="{326240E2-9BCA-6149-BEFC-EA7D6DDBFD0C}"/>
              </a:ext>
            </a:extLst>
          </p:cNvPr>
          <p:cNvSpPr>
            <a:spLocks noGrp="1"/>
          </p:cNvSpPr>
          <p:nvPr>
            <p:ph type="title" hasCustomPrompt="1"/>
          </p:nvPr>
        </p:nvSpPr>
        <p:spPr>
          <a:xfrm>
            <a:off x="990600" y="3048000"/>
            <a:ext cx="10515600" cy="852488"/>
          </a:xfrm>
        </p:spPr>
        <p:txBody>
          <a:bodyPr/>
          <a:lstStyle>
            <a:lvl1pPr>
              <a:defRPr>
                <a:solidFill>
                  <a:schemeClr val="bg1"/>
                </a:solidFill>
              </a:defRPr>
            </a:lvl1pPr>
          </a:lstStyle>
          <a:p>
            <a:r>
              <a:rPr lang="en-US"/>
              <a:t>This is a chapter slide</a:t>
            </a:r>
          </a:p>
        </p:txBody>
      </p:sp>
      <p:sp>
        <p:nvSpPr>
          <p:cNvPr id="3" name="Slide Number Placeholder 2">
            <a:extLst>
              <a:ext uri="{FF2B5EF4-FFF2-40B4-BE49-F238E27FC236}">
                <a16:creationId xmlns:a16="http://schemas.microsoft.com/office/drawing/2014/main" id="{E0243626-608A-5140-B862-4F978EFB5163}"/>
              </a:ext>
            </a:extLst>
          </p:cNvPr>
          <p:cNvSpPr>
            <a:spLocks noGrp="1"/>
          </p:cNvSpPr>
          <p:nvPr>
            <p:ph type="sldNum" sz="quarter" idx="10"/>
          </p:nvPr>
        </p:nvSpPr>
        <p:spPr/>
        <p:txBody>
          <a:bodyPr/>
          <a:lstStyle/>
          <a:p>
            <a:pPr marL="38100">
              <a:spcBef>
                <a:spcPts val="204"/>
              </a:spcBef>
            </a:pPr>
            <a:fld id="{81D60167-4931-47E6-BA6A-407CBD079E47}" type="slidenum">
              <a:rPr lang="en-US" spc="110" smtClean="0"/>
              <a:pPr marL="38100">
                <a:spcBef>
                  <a:spcPts val="204"/>
                </a:spcBef>
              </a:pPr>
              <a:t>‹#›</a:t>
            </a:fld>
            <a:endParaRPr lang="en-US" spc="110"/>
          </a:p>
        </p:txBody>
      </p:sp>
      <p:pic>
        <p:nvPicPr>
          <p:cNvPr id="7" name="Picture 6" descr="A close up of a logo&#10;&#10;Description automatically generated">
            <a:extLst>
              <a:ext uri="{FF2B5EF4-FFF2-40B4-BE49-F238E27FC236}">
                <a16:creationId xmlns:a16="http://schemas.microsoft.com/office/drawing/2014/main" id="{3F4A1412-D11A-5649-A245-0393AF5CD8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6066872"/>
            <a:ext cx="1104900" cy="444500"/>
          </a:xfrm>
          <a:prstGeom prst="rect">
            <a:avLst/>
          </a:prstGeom>
        </p:spPr>
      </p:pic>
    </p:spTree>
    <p:extLst>
      <p:ext uri="{BB962C8B-B14F-4D97-AF65-F5344CB8AC3E}">
        <p14:creationId xmlns:p14="http://schemas.microsoft.com/office/powerpoint/2010/main" val="9964709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27D96B85-1EFD-CC47-8A87-DCA6E3369E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 y="228600"/>
            <a:ext cx="11722100" cy="6400800"/>
          </a:xfrm>
          <a:prstGeom prst="rect">
            <a:avLst/>
          </a:prstGeom>
        </p:spPr>
      </p:pic>
      <p:sp>
        <p:nvSpPr>
          <p:cNvPr id="3" name="Slide Number Placeholder 2">
            <a:extLst>
              <a:ext uri="{FF2B5EF4-FFF2-40B4-BE49-F238E27FC236}">
                <a16:creationId xmlns:a16="http://schemas.microsoft.com/office/drawing/2014/main" id="{E0243626-608A-5140-B862-4F978EFB5163}"/>
              </a:ext>
            </a:extLst>
          </p:cNvPr>
          <p:cNvSpPr>
            <a:spLocks noGrp="1"/>
          </p:cNvSpPr>
          <p:nvPr>
            <p:ph type="sldNum" sz="quarter" idx="10"/>
          </p:nvPr>
        </p:nvSpPr>
        <p:spPr/>
        <p:txBody>
          <a:bodyPr/>
          <a:lstStyle/>
          <a:p>
            <a:pPr marL="38100">
              <a:spcBef>
                <a:spcPts val="204"/>
              </a:spcBef>
            </a:pPr>
            <a:fld id="{81D60167-4931-47E6-BA6A-407CBD079E47}" type="slidenum">
              <a:rPr lang="en-US" spc="110" smtClean="0"/>
              <a:pPr marL="38100">
                <a:spcBef>
                  <a:spcPts val="204"/>
                </a:spcBef>
              </a:pPr>
              <a:t>‹#›</a:t>
            </a:fld>
            <a:endParaRPr lang="en-US" spc="110"/>
          </a:p>
        </p:txBody>
      </p:sp>
      <p:sp>
        <p:nvSpPr>
          <p:cNvPr id="8" name="Title 1">
            <a:extLst>
              <a:ext uri="{FF2B5EF4-FFF2-40B4-BE49-F238E27FC236}">
                <a16:creationId xmlns:a16="http://schemas.microsoft.com/office/drawing/2014/main" id="{8E436AD4-56F8-4E4D-AE7F-67D80E1113D4}"/>
              </a:ext>
            </a:extLst>
          </p:cNvPr>
          <p:cNvSpPr>
            <a:spLocks noGrp="1"/>
          </p:cNvSpPr>
          <p:nvPr>
            <p:ph type="title" hasCustomPrompt="1"/>
          </p:nvPr>
        </p:nvSpPr>
        <p:spPr>
          <a:xfrm>
            <a:off x="990600" y="3048000"/>
            <a:ext cx="10515600" cy="852488"/>
          </a:xfrm>
        </p:spPr>
        <p:txBody>
          <a:bodyPr/>
          <a:lstStyle>
            <a:lvl1pPr>
              <a:defRPr>
                <a:solidFill>
                  <a:schemeClr val="bg1"/>
                </a:solidFill>
              </a:defRPr>
            </a:lvl1pPr>
          </a:lstStyle>
          <a:p>
            <a:r>
              <a:rPr lang="en-US"/>
              <a:t>This is a chapter slide</a:t>
            </a:r>
          </a:p>
        </p:txBody>
      </p:sp>
      <p:pic>
        <p:nvPicPr>
          <p:cNvPr id="7" name="Picture 6" descr="A close up of a logo&#10;&#10;Description automatically generated">
            <a:extLst>
              <a:ext uri="{FF2B5EF4-FFF2-40B4-BE49-F238E27FC236}">
                <a16:creationId xmlns:a16="http://schemas.microsoft.com/office/drawing/2014/main" id="{EF4C3BD4-F448-9147-A128-44B8989FE2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6066872"/>
            <a:ext cx="1104900" cy="444500"/>
          </a:xfrm>
          <a:prstGeom prst="rect">
            <a:avLst/>
          </a:prstGeom>
        </p:spPr>
      </p:pic>
    </p:spTree>
    <p:extLst>
      <p:ext uri="{BB962C8B-B14F-4D97-AF65-F5344CB8AC3E}">
        <p14:creationId xmlns:p14="http://schemas.microsoft.com/office/powerpoint/2010/main" val="20056845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hapter slide 3">
    <p:spTree>
      <p:nvGrpSpPr>
        <p:cNvPr id="1" name=""/>
        <p:cNvGrpSpPr/>
        <p:nvPr/>
      </p:nvGrpSpPr>
      <p:grpSpPr>
        <a:xfrm>
          <a:off x="0" y="0"/>
          <a:ext cx="0" cy="0"/>
          <a:chOff x="0" y="0"/>
          <a:chExt cx="0" cy="0"/>
        </a:xfrm>
      </p:grpSpPr>
      <p:pic>
        <p:nvPicPr>
          <p:cNvPr id="6" name="Picture 5" descr="A picture containing bird&#10;&#10;Description automatically generated">
            <a:extLst>
              <a:ext uri="{FF2B5EF4-FFF2-40B4-BE49-F238E27FC236}">
                <a16:creationId xmlns:a16="http://schemas.microsoft.com/office/drawing/2014/main" id="{E9B3C486-A51E-914D-975F-3C32F6A9C7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05"/>
          <a:stretch/>
        </p:blipFill>
        <p:spPr>
          <a:xfrm>
            <a:off x="234950" y="228600"/>
            <a:ext cx="11804650" cy="6400800"/>
          </a:xfrm>
          <a:prstGeom prst="rect">
            <a:avLst/>
          </a:prstGeom>
        </p:spPr>
      </p:pic>
      <p:sp>
        <p:nvSpPr>
          <p:cNvPr id="3" name="Slide Number Placeholder 2">
            <a:extLst>
              <a:ext uri="{FF2B5EF4-FFF2-40B4-BE49-F238E27FC236}">
                <a16:creationId xmlns:a16="http://schemas.microsoft.com/office/drawing/2014/main" id="{E0243626-608A-5140-B862-4F978EFB5163}"/>
              </a:ext>
            </a:extLst>
          </p:cNvPr>
          <p:cNvSpPr>
            <a:spLocks noGrp="1"/>
          </p:cNvSpPr>
          <p:nvPr>
            <p:ph type="sldNum" sz="quarter" idx="10"/>
          </p:nvPr>
        </p:nvSpPr>
        <p:spPr/>
        <p:txBody>
          <a:bodyPr/>
          <a:lstStyle/>
          <a:p>
            <a:pPr marL="38100">
              <a:spcBef>
                <a:spcPts val="204"/>
              </a:spcBef>
            </a:pPr>
            <a:fld id="{81D60167-4931-47E6-BA6A-407CBD079E47}" type="slidenum">
              <a:rPr lang="en-US" spc="110" smtClean="0"/>
              <a:pPr marL="38100">
                <a:spcBef>
                  <a:spcPts val="204"/>
                </a:spcBef>
              </a:pPr>
              <a:t>‹#›</a:t>
            </a:fld>
            <a:endParaRPr lang="en-US" spc="110"/>
          </a:p>
        </p:txBody>
      </p:sp>
      <p:sp>
        <p:nvSpPr>
          <p:cNvPr id="8" name="Title 1">
            <a:extLst>
              <a:ext uri="{FF2B5EF4-FFF2-40B4-BE49-F238E27FC236}">
                <a16:creationId xmlns:a16="http://schemas.microsoft.com/office/drawing/2014/main" id="{D5E6C199-F728-C24A-BDB6-4D76B61E5BC8}"/>
              </a:ext>
            </a:extLst>
          </p:cNvPr>
          <p:cNvSpPr>
            <a:spLocks noGrp="1"/>
          </p:cNvSpPr>
          <p:nvPr>
            <p:ph type="title" hasCustomPrompt="1"/>
          </p:nvPr>
        </p:nvSpPr>
        <p:spPr>
          <a:xfrm>
            <a:off x="990600" y="3048000"/>
            <a:ext cx="10515600" cy="852488"/>
          </a:xfrm>
        </p:spPr>
        <p:txBody>
          <a:bodyPr/>
          <a:lstStyle>
            <a:lvl1pPr>
              <a:defRPr>
                <a:solidFill>
                  <a:schemeClr val="bg1"/>
                </a:solidFill>
              </a:defRPr>
            </a:lvl1pPr>
          </a:lstStyle>
          <a:p>
            <a:r>
              <a:rPr lang="en-US"/>
              <a:t>This is a chapter slide</a:t>
            </a:r>
          </a:p>
        </p:txBody>
      </p:sp>
      <p:pic>
        <p:nvPicPr>
          <p:cNvPr id="7" name="Picture 6" descr="A close up of a logo&#10;&#10;Description automatically generated">
            <a:extLst>
              <a:ext uri="{FF2B5EF4-FFF2-40B4-BE49-F238E27FC236}">
                <a16:creationId xmlns:a16="http://schemas.microsoft.com/office/drawing/2014/main" id="{1835597D-3802-6C41-A00E-E848DECE16C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6066872"/>
            <a:ext cx="1104900" cy="444500"/>
          </a:xfrm>
          <a:prstGeom prst="rect">
            <a:avLst/>
          </a:prstGeom>
        </p:spPr>
      </p:pic>
    </p:spTree>
    <p:extLst>
      <p:ext uri="{BB962C8B-B14F-4D97-AF65-F5344CB8AC3E}">
        <p14:creationId xmlns:p14="http://schemas.microsoft.com/office/powerpoint/2010/main" val="12364001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hapter slide 4">
    <p:spTree>
      <p:nvGrpSpPr>
        <p:cNvPr id="1" name=""/>
        <p:cNvGrpSpPr/>
        <p:nvPr/>
      </p:nvGrpSpPr>
      <p:grpSpPr>
        <a:xfrm>
          <a:off x="0" y="0"/>
          <a:ext cx="0" cy="0"/>
          <a:chOff x="0" y="0"/>
          <a:chExt cx="0" cy="0"/>
        </a:xfrm>
      </p:grpSpPr>
      <p:pic>
        <p:nvPicPr>
          <p:cNvPr id="4" name="Picture 3" descr="A picture containing bird&#10;&#10;Description automatically generated">
            <a:extLst>
              <a:ext uri="{FF2B5EF4-FFF2-40B4-BE49-F238E27FC236}">
                <a16:creationId xmlns:a16="http://schemas.microsoft.com/office/drawing/2014/main" id="{2B580BCD-7E69-7843-BF36-877CEAD5B7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 y="228600"/>
            <a:ext cx="11722100" cy="6400800"/>
          </a:xfrm>
          <a:prstGeom prst="rect">
            <a:avLst/>
          </a:prstGeom>
        </p:spPr>
      </p:pic>
      <p:sp>
        <p:nvSpPr>
          <p:cNvPr id="3" name="Slide Number Placeholder 2">
            <a:extLst>
              <a:ext uri="{FF2B5EF4-FFF2-40B4-BE49-F238E27FC236}">
                <a16:creationId xmlns:a16="http://schemas.microsoft.com/office/drawing/2014/main" id="{E0243626-608A-5140-B862-4F978EFB5163}"/>
              </a:ext>
            </a:extLst>
          </p:cNvPr>
          <p:cNvSpPr>
            <a:spLocks noGrp="1"/>
          </p:cNvSpPr>
          <p:nvPr>
            <p:ph type="sldNum" sz="quarter" idx="10"/>
          </p:nvPr>
        </p:nvSpPr>
        <p:spPr/>
        <p:txBody>
          <a:bodyPr/>
          <a:lstStyle/>
          <a:p>
            <a:pPr marL="38100">
              <a:spcBef>
                <a:spcPts val="204"/>
              </a:spcBef>
            </a:pPr>
            <a:fld id="{81D60167-4931-47E6-BA6A-407CBD079E47}" type="slidenum">
              <a:rPr lang="en-US" spc="110" smtClean="0"/>
              <a:pPr marL="38100">
                <a:spcBef>
                  <a:spcPts val="204"/>
                </a:spcBef>
              </a:pPr>
              <a:t>‹#›</a:t>
            </a:fld>
            <a:endParaRPr lang="en-US" spc="110"/>
          </a:p>
        </p:txBody>
      </p:sp>
      <p:sp>
        <p:nvSpPr>
          <p:cNvPr id="8" name="Title 1">
            <a:extLst>
              <a:ext uri="{FF2B5EF4-FFF2-40B4-BE49-F238E27FC236}">
                <a16:creationId xmlns:a16="http://schemas.microsoft.com/office/drawing/2014/main" id="{A9665995-5ECB-2346-9A8A-49381F56C340}"/>
              </a:ext>
            </a:extLst>
          </p:cNvPr>
          <p:cNvSpPr>
            <a:spLocks noGrp="1"/>
          </p:cNvSpPr>
          <p:nvPr>
            <p:ph type="title" hasCustomPrompt="1"/>
          </p:nvPr>
        </p:nvSpPr>
        <p:spPr>
          <a:xfrm>
            <a:off x="990600" y="3048000"/>
            <a:ext cx="10515600" cy="852488"/>
          </a:xfrm>
        </p:spPr>
        <p:txBody>
          <a:bodyPr/>
          <a:lstStyle>
            <a:lvl1pPr>
              <a:defRPr>
                <a:solidFill>
                  <a:schemeClr val="bg1"/>
                </a:solidFill>
              </a:defRPr>
            </a:lvl1pPr>
          </a:lstStyle>
          <a:p>
            <a:r>
              <a:rPr lang="en-US"/>
              <a:t>This is a chapter slide</a:t>
            </a:r>
          </a:p>
        </p:txBody>
      </p:sp>
      <p:pic>
        <p:nvPicPr>
          <p:cNvPr id="9" name="Picture 8" descr="A close up of a logo&#10;&#10;Description automatically generated">
            <a:extLst>
              <a:ext uri="{FF2B5EF4-FFF2-40B4-BE49-F238E27FC236}">
                <a16:creationId xmlns:a16="http://schemas.microsoft.com/office/drawing/2014/main" id="{0B1D58C5-CF68-B64A-BC47-80BCADD4F74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6066872"/>
            <a:ext cx="1104900" cy="444500"/>
          </a:xfrm>
          <a:prstGeom prst="rect">
            <a:avLst/>
          </a:prstGeom>
        </p:spPr>
      </p:pic>
    </p:spTree>
    <p:extLst>
      <p:ext uri="{BB962C8B-B14F-4D97-AF65-F5344CB8AC3E}">
        <p14:creationId xmlns:p14="http://schemas.microsoft.com/office/powerpoint/2010/main" val="39094387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273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2946933" y="2332744"/>
            <a:ext cx="6298133" cy="677108"/>
          </a:xfrm>
          <a:prstGeom prst="rect">
            <a:avLst/>
          </a:prstGeom>
        </p:spPr>
        <p:txBody>
          <a:bodyPr lIns="0" tIns="0" rIns="0" bIns="0"/>
          <a:lstStyle>
            <a:lvl1pPr algn="ctr">
              <a:defRPr sz="4400" b="0" i="0">
                <a:solidFill>
                  <a:schemeClr val="tx1"/>
                </a:solidFill>
                <a:latin typeface="DM Serif Display" pitchFamily="2" charset="0"/>
                <a:cs typeface="DM Serif Display" pitchFamily="2" charset="0"/>
              </a:defRPr>
            </a:lvl1pPr>
          </a:lstStyle>
          <a:p>
            <a:endParaRPr/>
          </a:p>
        </p:txBody>
      </p:sp>
    </p:spTree>
    <p:extLst>
      <p:ext uri="{BB962C8B-B14F-4D97-AF65-F5344CB8AC3E}">
        <p14:creationId xmlns:p14="http://schemas.microsoft.com/office/powerpoint/2010/main" val="29879530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C0F3A-0EF6-5021-F90B-06EBBBC7D8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3FE696-A05A-9270-682E-3E2C0DD836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17D725-E85D-8829-1E25-97CBC4B7AB19}"/>
              </a:ext>
            </a:extLst>
          </p:cNvPr>
          <p:cNvSpPr>
            <a:spLocks noGrp="1"/>
          </p:cNvSpPr>
          <p:nvPr>
            <p:ph type="dt" sz="half" idx="10"/>
          </p:nvPr>
        </p:nvSpPr>
        <p:spPr/>
        <p:txBody>
          <a:bodyPr/>
          <a:lstStyle/>
          <a:p>
            <a:fld id="{B7E893A4-0F3B-4D34-80B6-C3F5B7748049}" type="datetimeFigureOut">
              <a:rPr lang="en-US" smtClean="0"/>
              <a:t>5/31/2023</a:t>
            </a:fld>
            <a:endParaRPr lang="en-US"/>
          </a:p>
        </p:txBody>
      </p:sp>
      <p:sp>
        <p:nvSpPr>
          <p:cNvPr id="5" name="Footer Placeholder 4">
            <a:extLst>
              <a:ext uri="{FF2B5EF4-FFF2-40B4-BE49-F238E27FC236}">
                <a16:creationId xmlns:a16="http://schemas.microsoft.com/office/drawing/2014/main" id="{ED2C1C1C-0C7E-8161-21C0-1E08A373A8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4AD8E6-C593-DAD4-BD4E-E5948B919929}"/>
              </a:ext>
            </a:extLst>
          </p:cNvPr>
          <p:cNvSpPr>
            <a:spLocks noGrp="1"/>
          </p:cNvSpPr>
          <p:nvPr>
            <p:ph type="sldNum" sz="quarter" idx="12"/>
          </p:nvPr>
        </p:nvSpPr>
        <p:spPr/>
        <p:txBody>
          <a:bodyPr/>
          <a:lstStyle/>
          <a:p>
            <a:fld id="{5B55C0E6-8D5D-4B55-ACB1-0784335367E6}" type="slidenum">
              <a:rPr lang="en-US" smtClean="0"/>
              <a:t>‹#›</a:t>
            </a:fld>
            <a:endParaRPr lang="en-US"/>
          </a:p>
        </p:txBody>
      </p:sp>
    </p:spTree>
    <p:extLst>
      <p:ext uri="{BB962C8B-B14F-4D97-AF65-F5344CB8AC3E}">
        <p14:creationId xmlns:p14="http://schemas.microsoft.com/office/powerpoint/2010/main" val="18774915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98BE6-1CF8-D8CE-14E4-CFCD819DB9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63765D-06F6-336E-7723-8B58CD54FA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C6B60D-F207-750A-FE90-D6EF8C5B1695}"/>
              </a:ext>
            </a:extLst>
          </p:cNvPr>
          <p:cNvSpPr>
            <a:spLocks noGrp="1"/>
          </p:cNvSpPr>
          <p:nvPr>
            <p:ph type="dt" sz="half" idx="10"/>
          </p:nvPr>
        </p:nvSpPr>
        <p:spPr/>
        <p:txBody>
          <a:bodyPr/>
          <a:lstStyle/>
          <a:p>
            <a:fld id="{B7E893A4-0F3B-4D34-80B6-C3F5B7748049}" type="datetimeFigureOut">
              <a:rPr lang="en-US" smtClean="0"/>
              <a:t>5/31/2023</a:t>
            </a:fld>
            <a:endParaRPr lang="en-US"/>
          </a:p>
        </p:txBody>
      </p:sp>
      <p:sp>
        <p:nvSpPr>
          <p:cNvPr id="5" name="Footer Placeholder 4">
            <a:extLst>
              <a:ext uri="{FF2B5EF4-FFF2-40B4-BE49-F238E27FC236}">
                <a16:creationId xmlns:a16="http://schemas.microsoft.com/office/drawing/2014/main" id="{BFF90094-9DEF-381D-FBBD-7622BA0C7B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0C4631-70AA-6EAE-2FF9-F57B161B23BC}"/>
              </a:ext>
            </a:extLst>
          </p:cNvPr>
          <p:cNvSpPr>
            <a:spLocks noGrp="1"/>
          </p:cNvSpPr>
          <p:nvPr>
            <p:ph type="sldNum" sz="quarter" idx="12"/>
          </p:nvPr>
        </p:nvSpPr>
        <p:spPr/>
        <p:txBody>
          <a:bodyPr/>
          <a:lstStyle/>
          <a:p>
            <a:fld id="{5B55C0E6-8D5D-4B55-ACB1-0784335367E6}" type="slidenum">
              <a:rPr lang="en-US" smtClean="0"/>
              <a:t>‹#›</a:t>
            </a:fld>
            <a:endParaRPr lang="en-US"/>
          </a:p>
        </p:txBody>
      </p:sp>
    </p:spTree>
    <p:extLst>
      <p:ext uri="{BB962C8B-B14F-4D97-AF65-F5344CB8AC3E}">
        <p14:creationId xmlns:p14="http://schemas.microsoft.com/office/powerpoint/2010/main" val="4112235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 name="Slide Number">
            <a:extLst>
              <a:ext uri="{FF2B5EF4-FFF2-40B4-BE49-F238E27FC236}">
                <a16:creationId xmlns:a16="http://schemas.microsoft.com/office/drawing/2014/main" id="{50DEA1C2-3B9B-4C61-B9C1-95E92E311634}"/>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0B73BD0A-7F58-4DC5-B1D9-8439C1D6CD73}"/>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DDA3E6CB-2C77-4659-8ABA-8C2B4BD2288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025900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A0977-7628-F292-B0F1-8621B77AF2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1F8F55-E975-F1BE-E2E1-620322CB3F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48E2E9-8B0D-3625-E401-3BDD0A5ED395}"/>
              </a:ext>
            </a:extLst>
          </p:cNvPr>
          <p:cNvSpPr>
            <a:spLocks noGrp="1"/>
          </p:cNvSpPr>
          <p:nvPr>
            <p:ph type="dt" sz="half" idx="10"/>
          </p:nvPr>
        </p:nvSpPr>
        <p:spPr/>
        <p:txBody>
          <a:bodyPr/>
          <a:lstStyle/>
          <a:p>
            <a:fld id="{B7E893A4-0F3B-4D34-80B6-C3F5B7748049}" type="datetimeFigureOut">
              <a:rPr lang="en-US" smtClean="0"/>
              <a:t>5/31/2023</a:t>
            </a:fld>
            <a:endParaRPr lang="en-US"/>
          </a:p>
        </p:txBody>
      </p:sp>
      <p:sp>
        <p:nvSpPr>
          <p:cNvPr id="5" name="Footer Placeholder 4">
            <a:extLst>
              <a:ext uri="{FF2B5EF4-FFF2-40B4-BE49-F238E27FC236}">
                <a16:creationId xmlns:a16="http://schemas.microsoft.com/office/drawing/2014/main" id="{A4D959B6-4D57-90E7-EC46-8F42AD81B1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C07BE9-9399-585C-95AA-8CAA4259FA3D}"/>
              </a:ext>
            </a:extLst>
          </p:cNvPr>
          <p:cNvSpPr>
            <a:spLocks noGrp="1"/>
          </p:cNvSpPr>
          <p:nvPr>
            <p:ph type="sldNum" sz="quarter" idx="12"/>
          </p:nvPr>
        </p:nvSpPr>
        <p:spPr/>
        <p:txBody>
          <a:bodyPr/>
          <a:lstStyle/>
          <a:p>
            <a:fld id="{5B55C0E6-8D5D-4B55-ACB1-0784335367E6}" type="slidenum">
              <a:rPr lang="en-US" smtClean="0"/>
              <a:t>‹#›</a:t>
            </a:fld>
            <a:endParaRPr lang="en-US"/>
          </a:p>
        </p:txBody>
      </p:sp>
    </p:spTree>
    <p:extLst>
      <p:ext uri="{BB962C8B-B14F-4D97-AF65-F5344CB8AC3E}">
        <p14:creationId xmlns:p14="http://schemas.microsoft.com/office/powerpoint/2010/main" val="34838544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CF1A4-5EFE-EF74-8F63-BB3B1441B5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536D35-B23C-4398-2D45-8A9F578843C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6C7D70-7986-3516-4FA0-65AA79493A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1A2452-3206-DBA0-39E1-E8A7251BBBF1}"/>
              </a:ext>
            </a:extLst>
          </p:cNvPr>
          <p:cNvSpPr>
            <a:spLocks noGrp="1"/>
          </p:cNvSpPr>
          <p:nvPr>
            <p:ph type="dt" sz="half" idx="10"/>
          </p:nvPr>
        </p:nvSpPr>
        <p:spPr/>
        <p:txBody>
          <a:bodyPr/>
          <a:lstStyle/>
          <a:p>
            <a:fld id="{B7E893A4-0F3B-4D34-80B6-C3F5B7748049}" type="datetimeFigureOut">
              <a:rPr lang="en-US" smtClean="0"/>
              <a:t>5/31/2023</a:t>
            </a:fld>
            <a:endParaRPr lang="en-US"/>
          </a:p>
        </p:txBody>
      </p:sp>
      <p:sp>
        <p:nvSpPr>
          <p:cNvPr id="6" name="Footer Placeholder 5">
            <a:extLst>
              <a:ext uri="{FF2B5EF4-FFF2-40B4-BE49-F238E27FC236}">
                <a16:creationId xmlns:a16="http://schemas.microsoft.com/office/drawing/2014/main" id="{4C19E6FE-BD6A-F2E6-C7E0-420A63D2FB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FFCE86-362D-4AC7-7F58-4BFA607D859D}"/>
              </a:ext>
            </a:extLst>
          </p:cNvPr>
          <p:cNvSpPr>
            <a:spLocks noGrp="1"/>
          </p:cNvSpPr>
          <p:nvPr>
            <p:ph type="sldNum" sz="quarter" idx="12"/>
          </p:nvPr>
        </p:nvSpPr>
        <p:spPr/>
        <p:txBody>
          <a:bodyPr/>
          <a:lstStyle/>
          <a:p>
            <a:fld id="{5B55C0E6-8D5D-4B55-ACB1-0784335367E6}" type="slidenum">
              <a:rPr lang="en-US" smtClean="0"/>
              <a:t>‹#›</a:t>
            </a:fld>
            <a:endParaRPr lang="en-US"/>
          </a:p>
        </p:txBody>
      </p:sp>
    </p:spTree>
    <p:extLst>
      <p:ext uri="{BB962C8B-B14F-4D97-AF65-F5344CB8AC3E}">
        <p14:creationId xmlns:p14="http://schemas.microsoft.com/office/powerpoint/2010/main" val="11692247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99A8E-EE50-A9E0-EF9F-484C02C8413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837845-AD01-0AB4-E36B-BE394F1EBE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DD1604-BFDC-AA43-BA4E-7B17680BDF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1A175C-FCB0-60DD-E4F3-3DC3350B94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2AD0BA-8964-E612-DDFC-DAC084719E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0BEBA6-9DE2-A045-8969-B608F8FFA7B9}"/>
              </a:ext>
            </a:extLst>
          </p:cNvPr>
          <p:cNvSpPr>
            <a:spLocks noGrp="1"/>
          </p:cNvSpPr>
          <p:nvPr>
            <p:ph type="dt" sz="half" idx="10"/>
          </p:nvPr>
        </p:nvSpPr>
        <p:spPr/>
        <p:txBody>
          <a:bodyPr/>
          <a:lstStyle/>
          <a:p>
            <a:fld id="{B7E893A4-0F3B-4D34-80B6-C3F5B7748049}" type="datetimeFigureOut">
              <a:rPr lang="en-US" smtClean="0"/>
              <a:t>5/31/2023</a:t>
            </a:fld>
            <a:endParaRPr lang="en-US"/>
          </a:p>
        </p:txBody>
      </p:sp>
      <p:sp>
        <p:nvSpPr>
          <p:cNvPr id="8" name="Footer Placeholder 7">
            <a:extLst>
              <a:ext uri="{FF2B5EF4-FFF2-40B4-BE49-F238E27FC236}">
                <a16:creationId xmlns:a16="http://schemas.microsoft.com/office/drawing/2014/main" id="{E9A3A500-1C81-7657-0357-6AD8FD10AF1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3D8142-030B-0C1E-DC97-7A4BDA6240D7}"/>
              </a:ext>
            </a:extLst>
          </p:cNvPr>
          <p:cNvSpPr>
            <a:spLocks noGrp="1"/>
          </p:cNvSpPr>
          <p:nvPr>
            <p:ph type="sldNum" sz="quarter" idx="12"/>
          </p:nvPr>
        </p:nvSpPr>
        <p:spPr/>
        <p:txBody>
          <a:bodyPr/>
          <a:lstStyle/>
          <a:p>
            <a:fld id="{5B55C0E6-8D5D-4B55-ACB1-0784335367E6}" type="slidenum">
              <a:rPr lang="en-US" smtClean="0"/>
              <a:t>‹#›</a:t>
            </a:fld>
            <a:endParaRPr lang="en-US"/>
          </a:p>
        </p:txBody>
      </p:sp>
    </p:spTree>
    <p:extLst>
      <p:ext uri="{BB962C8B-B14F-4D97-AF65-F5344CB8AC3E}">
        <p14:creationId xmlns:p14="http://schemas.microsoft.com/office/powerpoint/2010/main" val="39031277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87B17-66FE-A876-9248-13F0FC573D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93FF84-5282-F8BA-3864-4D0E55BA7320}"/>
              </a:ext>
            </a:extLst>
          </p:cNvPr>
          <p:cNvSpPr>
            <a:spLocks noGrp="1"/>
          </p:cNvSpPr>
          <p:nvPr>
            <p:ph type="dt" sz="half" idx="10"/>
          </p:nvPr>
        </p:nvSpPr>
        <p:spPr/>
        <p:txBody>
          <a:bodyPr/>
          <a:lstStyle/>
          <a:p>
            <a:fld id="{B7E893A4-0F3B-4D34-80B6-C3F5B7748049}" type="datetimeFigureOut">
              <a:rPr lang="en-US" smtClean="0"/>
              <a:t>5/31/2023</a:t>
            </a:fld>
            <a:endParaRPr lang="en-US"/>
          </a:p>
        </p:txBody>
      </p:sp>
      <p:sp>
        <p:nvSpPr>
          <p:cNvPr id="4" name="Footer Placeholder 3">
            <a:extLst>
              <a:ext uri="{FF2B5EF4-FFF2-40B4-BE49-F238E27FC236}">
                <a16:creationId xmlns:a16="http://schemas.microsoft.com/office/drawing/2014/main" id="{9E6918DB-1B0D-939D-8292-2FB038AFEB5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7318D1A-F26B-F25B-F1EE-A86DF998BF7D}"/>
              </a:ext>
            </a:extLst>
          </p:cNvPr>
          <p:cNvSpPr>
            <a:spLocks noGrp="1"/>
          </p:cNvSpPr>
          <p:nvPr>
            <p:ph type="sldNum" sz="quarter" idx="12"/>
          </p:nvPr>
        </p:nvSpPr>
        <p:spPr/>
        <p:txBody>
          <a:bodyPr/>
          <a:lstStyle/>
          <a:p>
            <a:fld id="{5B55C0E6-8D5D-4B55-ACB1-0784335367E6}" type="slidenum">
              <a:rPr lang="en-US" smtClean="0"/>
              <a:t>‹#›</a:t>
            </a:fld>
            <a:endParaRPr lang="en-US"/>
          </a:p>
        </p:txBody>
      </p:sp>
    </p:spTree>
    <p:extLst>
      <p:ext uri="{BB962C8B-B14F-4D97-AF65-F5344CB8AC3E}">
        <p14:creationId xmlns:p14="http://schemas.microsoft.com/office/powerpoint/2010/main" val="14931955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6E4F80-AB13-997B-BF5F-1F78DF3CCE27}"/>
              </a:ext>
            </a:extLst>
          </p:cNvPr>
          <p:cNvSpPr>
            <a:spLocks noGrp="1"/>
          </p:cNvSpPr>
          <p:nvPr>
            <p:ph type="dt" sz="half" idx="10"/>
          </p:nvPr>
        </p:nvSpPr>
        <p:spPr/>
        <p:txBody>
          <a:bodyPr/>
          <a:lstStyle/>
          <a:p>
            <a:fld id="{B7E893A4-0F3B-4D34-80B6-C3F5B7748049}" type="datetimeFigureOut">
              <a:rPr lang="en-US" smtClean="0"/>
              <a:t>5/31/2023</a:t>
            </a:fld>
            <a:endParaRPr lang="en-US"/>
          </a:p>
        </p:txBody>
      </p:sp>
      <p:sp>
        <p:nvSpPr>
          <p:cNvPr id="3" name="Footer Placeholder 2">
            <a:extLst>
              <a:ext uri="{FF2B5EF4-FFF2-40B4-BE49-F238E27FC236}">
                <a16:creationId xmlns:a16="http://schemas.microsoft.com/office/drawing/2014/main" id="{653A3C9C-5F3E-E866-A806-05E053DF38C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A4BEFA-089C-B43B-4F5C-53F01DB6129D}"/>
              </a:ext>
            </a:extLst>
          </p:cNvPr>
          <p:cNvSpPr>
            <a:spLocks noGrp="1"/>
          </p:cNvSpPr>
          <p:nvPr>
            <p:ph type="sldNum" sz="quarter" idx="12"/>
          </p:nvPr>
        </p:nvSpPr>
        <p:spPr/>
        <p:txBody>
          <a:bodyPr/>
          <a:lstStyle/>
          <a:p>
            <a:fld id="{5B55C0E6-8D5D-4B55-ACB1-0784335367E6}" type="slidenum">
              <a:rPr lang="en-US" smtClean="0"/>
              <a:t>‹#›</a:t>
            </a:fld>
            <a:endParaRPr lang="en-US"/>
          </a:p>
        </p:txBody>
      </p:sp>
    </p:spTree>
    <p:extLst>
      <p:ext uri="{BB962C8B-B14F-4D97-AF65-F5344CB8AC3E}">
        <p14:creationId xmlns:p14="http://schemas.microsoft.com/office/powerpoint/2010/main" val="8087700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CF920-F4AB-804E-727F-303448CC85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858647-3D9D-FF21-8135-CC463A1BA0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89FEDC-3D9A-F632-0C5F-443C948D5C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123DAD-F9F3-E3BE-EAF0-6B547CF32548}"/>
              </a:ext>
            </a:extLst>
          </p:cNvPr>
          <p:cNvSpPr>
            <a:spLocks noGrp="1"/>
          </p:cNvSpPr>
          <p:nvPr>
            <p:ph type="dt" sz="half" idx="10"/>
          </p:nvPr>
        </p:nvSpPr>
        <p:spPr/>
        <p:txBody>
          <a:bodyPr/>
          <a:lstStyle/>
          <a:p>
            <a:fld id="{B7E893A4-0F3B-4D34-80B6-C3F5B7748049}" type="datetimeFigureOut">
              <a:rPr lang="en-US" smtClean="0"/>
              <a:t>5/31/2023</a:t>
            </a:fld>
            <a:endParaRPr lang="en-US"/>
          </a:p>
        </p:txBody>
      </p:sp>
      <p:sp>
        <p:nvSpPr>
          <p:cNvPr id="6" name="Footer Placeholder 5">
            <a:extLst>
              <a:ext uri="{FF2B5EF4-FFF2-40B4-BE49-F238E27FC236}">
                <a16:creationId xmlns:a16="http://schemas.microsoft.com/office/drawing/2014/main" id="{5C1EC825-73AF-A0EF-4AC3-E91719DF85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223897-151D-B77C-22AD-39D550640DD6}"/>
              </a:ext>
            </a:extLst>
          </p:cNvPr>
          <p:cNvSpPr>
            <a:spLocks noGrp="1"/>
          </p:cNvSpPr>
          <p:nvPr>
            <p:ph type="sldNum" sz="quarter" idx="12"/>
          </p:nvPr>
        </p:nvSpPr>
        <p:spPr/>
        <p:txBody>
          <a:bodyPr/>
          <a:lstStyle/>
          <a:p>
            <a:fld id="{5B55C0E6-8D5D-4B55-ACB1-0784335367E6}" type="slidenum">
              <a:rPr lang="en-US" smtClean="0"/>
              <a:t>‹#›</a:t>
            </a:fld>
            <a:endParaRPr lang="en-US"/>
          </a:p>
        </p:txBody>
      </p:sp>
    </p:spTree>
    <p:extLst>
      <p:ext uri="{BB962C8B-B14F-4D97-AF65-F5344CB8AC3E}">
        <p14:creationId xmlns:p14="http://schemas.microsoft.com/office/powerpoint/2010/main" val="28256781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960DF-03F5-5D4A-0A2F-7FF2C56685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EE7038-5624-1B08-4591-89B39E5D02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A37F38-0098-4CE5-5F43-6DC462F33C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A99EBD-0DF3-9697-1FCA-944A7635D291}"/>
              </a:ext>
            </a:extLst>
          </p:cNvPr>
          <p:cNvSpPr>
            <a:spLocks noGrp="1"/>
          </p:cNvSpPr>
          <p:nvPr>
            <p:ph type="dt" sz="half" idx="10"/>
          </p:nvPr>
        </p:nvSpPr>
        <p:spPr/>
        <p:txBody>
          <a:bodyPr/>
          <a:lstStyle/>
          <a:p>
            <a:fld id="{B7E893A4-0F3B-4D34-80B6-C3F5B7748049}" type="datetimeFigureOut">
              <a:rPr lang="en-US" smtClean="0"/>
              <a:t>5/31/2023</a:t>
            </a:fld>
            <a:endParaRPr lang="en-US"/>
          </a:p>
        </p:txBody>
      </p:sp>
      <p:sp>
        <p:nvSpPr>
          <p:cNvPr id="6" name="Footer Placeholder 5">
            <a:extLst>
              <a:ext uri="{FF2B5EF4-FFF2-40B4-BE49-F238E27FC236}">
                <a16:creationId xmlns:a16="http://schemas.microsoft.com/office/drawing/2014/main" id="{D239DA1B-ACFB-D3C3-824E-39852DAAF2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46D077-16E7-3DC4-2989-966A9F082201}"/>
              </a:ext>
            </a:extLst>
          </p:cNvPr>
          <p:cNvSpPr>
            <a:spLocks noGrp="1"/>
          </p:cNvSpPr>
          <p:nvPr>
            <p:ph type="sldNum" sz="quarter" idx="12"/>
          </p:nvPr>
        </p:nvSpPr>
        <p:spPr/>
        <p:txBody>
          <a:bodyPr/>
          <a:lstStyle/>
          <a:p>
            <a:fld id="{5B55C0E6-8D5D-4B55-ACB1-0784335367E6}" type="slidenum">
              <a:rPr lang="en-US" smtClean="0"/>
              <a:t>‹#›</a:t>
            </a:fld>
            <a:endParaRPr lang="en-US"/>
          </a:p>
        </p:txBody>
      </p:sp>
    </p:spTree>
    <p:extLst>
      <p:ext uri="{BB962C8B-B14F-4D97-AF65-F5344CB8AC3E}">
        <p14:creationId xmlns:p14="http://schemas.microsoft.com/office/powerpoint/2010/main" val="42260337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83B12-4074-E520-C9D8-4A56397DB9D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E20638-C73D-9DD1-EBBB-B8826365DC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F0460E-BC14-5EBE-4747-9F500359BF0D}"/>
              </a:ext>
            </a:extLst>
          </p:cNvPr>
          <p:cNvSpPr>
            <a:spLocks noGrp="1"/>
          </p:cNvSpPr>
          <p:nvPr>
            <p:ph type="dt" sz="half" idx="10"/>
          </p:nvPr>
        </p:nvSpPr>
        <p:spPr/>
        <p:txBody>
          <a:bodyPr/>
          <a:lstStyle/>
          <a:p>
            <a:fld id="{B7E893A4-0F3B-4D34-80B6-C3F5B7748049}" type="datetimeFigureOut">
              <a:rPr lang="en-US" smtClean="0"/>
              <a:t>5/31/2023</a:t>
            </a:fld>
            <a:endParaRPr lang="en-US"/>
          </a:p>
        </p:txBody>
      </p:sp>
      <p:sp>
        <p:nvSpPr>
          <p:cNvPr id="5" name="Footer Placeholder 4">
            <a:extLst>
              <a:ext uri="{FF2B5EF4-FFF2-40B4-BE49-F238E27FC236}">
                <a16:creationId xmlns:a16="http://schemas.microsoft.com/office/drawing/2014/main" id="{AAA58C07-3B1B-49C6-0283-091F3C136D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4BE4E8-0929-D5DD-3758-AF7FFED3076C}"/>
              </a:ext>
            </a:extLst>
          </p:cNvPr>
          <p:cNvSpPr>
            <a:spLocks noGrp="1"/>
          </p:cNvSpPr>
          <p:nvPr>
            <p:ph type="sldNum" sz="quarter" idx="12"/>
          </p:nvPr>
        </p:nvSpPr>
        <p:spPr/>
        <p:txBody>
          <a:bodyPr/>
          <a:lstStyle/>
          <a:p>
            <a:fld id="{5B55C0E6-8D5D-4B55-ACB1-0784335367E6}" type="slidenum">
              <a:rPr lang="en-US" smtClean="0"/>
              <a:t>‹#›</a:t>
            </a:fld>
            <a:endParaRPr lang="en-US"/>
          </a:p>
        </p:txBody>
      </p:sp>
    </p:spTree>
    <p:extLst>
      <p:ext uri="{BB962C8B-B14F-4D97-AF65-F5344CB8AC3E}">
        <p14:creationId xmlns:p14="http://schemas.microsoft.com/office/powerpoint/2010/main" val="2076493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07428C-8136-62D0-319C-481F67FE53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CF6C16-0EFF-38EA-9421-45063C7BAD9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7924E8-8A49-ADB7-0B73-BACD97595CDE}"/>
              </a:ext>
            </a:extLst>
          </p:cNvPr>
          <p:cNvSpPr>
            <a:spLocks noGrp="1"/>
          </p:cNvSpPr>
          <p:nvPr>
            <p:ph type="dt" sz="half" idx="10"/>
          </p:nvPr>
        </p:nvSpPr>
        <p:spPr/>
        <p:txBody>
          <a:bodyPr/>
          <a:lstStyle/>
          <a:p>
            <a:fld id="{B7E893A4-0F3B-4D34-80B6-C3F5B7748049}" type="datetimeFigureOut">
              <a:rPr lang="en-US" smtClean="0"/>
              <a:t>5/31/2023</a:t>
            </a:fld>
            <a:endParaRPr lang="en-US"/>
          </a:p>
        </p:txBody>
      </p:sp>
      <p:sp>
        <p:nvSpPr>
          <p:cNvPr id="5" name="Footer Placeholder 4">
            <a:extLst>
              <a:ext uri="{FF2B5EF4-FFF2-40B4-BE49-F238E27FC236}">
                <a16:creationId xmlns:a16="http://schemas.microsoft.com/office/drawing/2014/main" id="{B0B6A079-AA45-493E-6661-37F0A02FC8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B5BCBF-939A-C434-B4AE-86CBC76C2F45}"/>
              </a:ext>
            </a:extLst>
          </p:cNvPr>
          <p:cNvSpPr>
            <a:spLocks noGrp="1"/>
          </p:cNvSpPr>
          <p:nvPr>
            <p:ph type="sldNum" sz="quarter" idx="12"/>
          </p:nvPr>
        </p:nvSpPr>
        <p:spPr/>
        <p:txBody>
          <a:bodyPr/>
          <a:lstStyle/>
          <a:p>
            <a:fld id="{5B55C0E6-8D5D-4B55-ACB1-0784335367E6}" type="slidenum">
              <a:rPr lang="en-US" smtClean="0"/>
              <a:t>‹#›</a:t>
            </a:fld>
            <a:endParaRPr lang="en-US"/>
          </a:p>
        </p:txBody>
      </p:sp>
    </p:spTree>
    <p:extLst>
      <p:ext uri="{BB962C8B-B14F-4D97-AF65-F5344CB8AC3E}">
        <p14:creationId xmlns:p14="http://schemas.microsoft.com/office/powerpoint/2010/main" val="42926942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Headlin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F642040C-6B39-41DB-8ED8-229532A44551}" type="datetime4">
              <a:rPr lang="en-US" smtClean="0"/>
              <a:t>May 31, 2023</a:t>
            </a:fld>
            <a:endParaRPr lang="en-US" dirty="0"/>
          </a:p>
        </p:txBody>
      </p:sp>
      <p:sp>
        <p:nvSpPr>
          <p:cNvPr id="5" name="Footer Placeholder 4"/>
          <p:cNvSpPr>
            <a:spLocks noGrp="1"/>
          </p:cNvSpPr>
          <p:nvPr>
            <p:ph type="ftr" sz="quarter" idx="11"/>
          </p:nvPr>
        </p:nvSpPr>
        <p:spPr/>
        <p:txBody>
          <a:bodyPr/>
          <a:lstStyle>
            <a:lvl1pPr>
              <a:defRPr sz="800">
                <a:latin typeface="Verdana" panose="020B0604030504040204" pitchFamily="34" charset="0"/>
                <a:ea typeface="Verdana" panose="020B0604030504040204" pitchFamily="34" charset="0"/>
                <a:cs typeface="Verdana" panose="020B0604030504040204" pitchFamily="34" charset="0"/>
              </a:defRPr>
            </a:lvl1pPr>
          </a:lstStyle>
          <a:p>
            <a:r>
              <a:rPr lang="en-US" dirty="0"/>
              <a:t>Presentation Title</a:t>
            </a:r>
          </a:p>
        </p:txBody>
      </p:sp>
      <p:sp>
        <p:nvSpPr>
          <p:cNvPr id="6" name="Slide Number Placeholder 5"/>
          <p:cNvSpPr>
            <a:spLocks noGrp="1"/>
          </p:cNvSpPr>
          <p:nvPr>
            <p:ph type="sldNum" sz="quarter" idx="12"/>
          </p:nvPr>
        </p:nvSpPr>
        <p:spPr/>
        <p:txBody>
          <a:bodyPr/>
          <a:lstStyle/>
          <a:p>
            <a:fld id="{7E39522F-FD78-4B05-840E-2941EDB5402F}" type="slidenum">
              <a:rPr lang="en-US" smtClean="0"/>
              <a:t>‹#›</a:t>
            </a:fld>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64053" y="6222869"/>
            <a:ext cx="2010424" cy="481555"/>
          </a:xfrm>
          <a:prstGeom prst="rect">
            <a:avLst/>
          </a:prstGeom>
        </p:spPr>
      </p:pic>
    </p:spTree>
    <p:extLst>
      <p:ext uri="{BB962C8B-B14F-4D97-AF65-F5344CB8AC3E}">
        <p14:creationId xmlns:p14="http://schemas.microsoft.com/office/powerpoint/2010/main" val="2694146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5" name="Bottom Corner Embellishment">
            <a:extLst>
              <a:ext uri="{FF2B5EF4-FFF2-40B4-BE49-F238E27FC236}">
                <a16:creationId xmlns:a16="http://schemas.microsoft.com/office/drawing/2014/main" id="{F32826CD-6407-4BDD-985F-43E59E5627AA}"/>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6" name="Freeform: Shape 5">
              <a:extLst>
                <a:ext uri="{FF2B5EF4-FFF2-40B4-BE49-F238E27FC236}">
                  <a16:creationId xmlns:a16="http://schemas.microsoft.com/office/drawing/2014/main" id="{149E6F88-C57C-490C-96FC-610856CACBC7}"/>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E9277C0B-D04A-43FD-A009-7C0C3C15DB3C}"/>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9" name="ETA Tagline">
            <a:extLst>
              <a:ext uri="{FF2B5EF4-FFF2-40B4-BE49-F238E27FC236}">
                <a16:creationId xmlns:a16="http://schemas.microsoft.com/office/drawing/2014/main" id="{F8CB0E61-E338-4A3F-B0C3-6FE8C56718FA}"/>
              </a:ext>
              <a:ext uri="{C183D7F6-B498-43B3-948B-1728B52AA6E4}">
                <adec:decorative xmlns:adec="http://schemas.microsoft.com/office/drawing/2017/decorative" val="1"/>
              </a:ext>
            </a:extLst>
          </p:cNvPr>
          <p:cNvPicPr>
            <a:picLocks noChangeAspect="1"/>
          </p:cNvPicPr>
          <p:nvPr userDrawn="1"/>
        </p:nvPicPr>
        <p:blipFill>
          <a:blip r:embed="rId2" cstate="hqprint">
            <a:alphaModFix amt="70000"/>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pic>
        <p:nvPicPr>
          <p:cNvPr id="8" name="WFGPS Logo">
            <a:extLst>
              <a:ext uri="{FF2B5EF4-FFF2-40B4-BE49-F238E27FC236}">
                <a16:creationId xmlns:a16="http://schemas.microsoft.com/office/drawing/2014/main" id="{2FC579C9-22DD-4323-A669-4344CCA71A7B}"/>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622551" y="6284572"/>
            <a:ext cx="1389041" cy="471509"/>
          </a:xfrm>
          <a:prstGeom prst="rect">
            <a:avLst/>
          </a:prstGeom>
        </p:spPr>
      </p:pic>
      <p:sp>
        <p:nvSpPr>
          <p:cNvPr id="4" name="Slide Number">
            <a:extLst>
              <a:ext uri="{FF2B5EF4-FFF2-40B4-BE49-F238E27FC236}">
                <a16:creationId xmlns:a16="http://schemas.microsoft.com/office/drawing/2014/main" id="{4B2BBB3F-DFCB-4306-A3B4-E1931B461831}"/>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3" name="Footer Placeholder">
            <a:extLst>
              <a:ext uri="{FF2B5EF4-FFF2-40B4-BE49-F238E27FC236}">
                <a16:creationId xmlns:a16="http://schemas.microsoft.com/office/drawing/2014/main" id="{21E0F167-436E-4AAC-B149-D0B0439F48F2}"/>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734277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379DFE-2D07-4E4C-BEA9-7A88E8BE5275}" type="slidenum">
              <a:rPr lang="en-US" smtClean="0"/>
              <a:t>‹#›</a:t>
            </a:fld>
            <a:endParaRPr lang="en-US"/>
          </a:p>
        </p:txBody>
      </p:sp>
    </p:spTree>
    <p:extLst>
      <p:ext uri="{BB962C8B-B14F-4D97-AF65-F5344CB8AC3E}">
        <p14:creationId xmlns:p14="http://schemas.microsoft.com/office/powerpoint/2010/main" val="33036401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379DFE-2D07-4E4C-BEA9-7A88E8BE5275}" type="slidenum">
              <a:rPr lang="en-US" smtClean="0"/>
              <a:t>‹#›</a:t>
            </a:fld>
            <a:endParaRPr lang="en-US"/>
          </a:p>
        </p:txBody>
      </p:sp>
    </p:spTree>
    <p:extLst>
      <p:ext uri="{BB962C8B-B14F-4D97-AF65-F5344CB8AC3E}">
        <p14:creationId xmlns:p14="http://schemas.microsoft.com/office/powerpoint/2010/main" val="13506284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2BAFDC-492D-CB4D-B02A-4A44B4604C8A}" type="slidenum">
              <a:rPr lang="en-US" smtClean="0"/>
              <a:pPr/>
              <a:t>‹#›</a:t>
            </a:fld>
            <a:endParaRPr lang="en-US"/>
          </a:p>
        </p:txBody>
      </p:sp>
      <p:sp>
        <p:nvSpPr>
          <p:cNvPr id="7" name="Rectangle 6">
            <a:extLst>
              <a:ext uri="{FF2B5EF4-FFF2-40B4-BE49-F238E27FC236}">
                <a16:creationId xmlns:a16="http://schemas.microsoft.com/office/drawing/2014/main" id="{136FEB0B-0299-4606-8BC3-EEB1BB46EC04}"/>
              </a:ext>
            </a:extLst>
          </p:cNvPr>
          <p:cNvSpPr/>
          <p:nvPr userDrawn="1"/>
        </p:nvSpPr>
        <p:spPr>
          <a:xfrm>
            <a:off x="0" y="0"/>
            <a:ext cx="12192000"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8" name="Picture 7">
            <a:extLst>
              <a:ext uri="{FF2B5EF4-FFF2-40B4-BE49-F238E27FC236}">
                <a16:creationId xmlns:a16="http://schemas.microsoft.com/office/drawing/2014/main" id="{DEDF0CC6-BBEC-429D-8765-432FC08370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Tree>
    <p:extLst>
      <p:ext uri="{BB962C8B-B14F-4D97-AF65-F5344CB8AC3E}">
        <p14:creationId xmlns:p14="http://schemas.microsoft.com/office/powerpoint/2010/main" val="12785334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379DFE-2D07-4E4C-BEA9-7A88E8BE5275}" type="slidenum">
              <a:rPr lang="en-US" smtClean="0"/>
              <a:t>‹#›</a:t>
            </a:fld>
            <a:endParaRPr lang="en-US"/>
          </a:p>
        </p:txBody>
      </p:sp>
    </p:spTree>
    <p:extLst>
      <p:ext uri="{BB962C8B-B14F-4D97-AF65-F5344CB8AC3E}">
        <p14:creationId xmlns:p14="http://schemas.microsoft.com/office/powerpoint/2010/main" val="7660131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379DFE-2D07-4E4C-BEA9-7A88E8BE5275}" type="slidenum">
              <a:rPr lang="en-US" smtClean="0"/>
              <a:t>‹#›</a:t>
            </a:fld>
            <a:endParaRPr lang="en-US"/>
          </a:p>
        </p:txBody>
      </p:sp>
    </p:spTree>
    <p:extLst>
      <p:ext uri="{BB962C8B-B14F-4D97-AF65-F5344CB8AC3E}">
        <p14:creationId xmlns:p14="http://schemas.microsoft.com/office/powerpoint/2010/main" val="1414387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379DFE-2D07-4E4C-BEA9-7A88E8BE5275}" type="slidenum">
              <a:rPr lang="en-US" smtClean="0"/>
              <a:t>‹#›</a:t>
            </a:fld>
            <a:endParaRPr lang="en-US"/>
          </a:p>
        </p:txBody>
      </p:sp>
    </p:spTree>
    <p:extLst>
      <p:ext uri="{BB962C8B-B14F-4D97-AF65-F5344CB8AC3E}">
        <p14:creationId xmlns:p14="http://schemas.microsoft.com/office/powerpoint/2010/main" val="38920846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379DFE-2D07-4E4C-BEA9-7A88E8BE5275}" type="slidenum">
              <a:rPr lang="en-US" smtClean="0"/>
              <a:t>‹#›</a:t>
            </a:fld>
            <a:endParaRPr lang="en-US"/>
          </a:p>
        </p:txBody>
      </p:sp>
    </p:spTree>
    <p:extLst>
      <p:ext uri="{BB962C8B-B14F-4D97-AF65-F5344CB8AC3E}">
        <p14:creationId xmlns:p14="http://schemas.microsoft.com/office/powerpoint/2010/main" val="169030845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379DFE-2D07-4E4C-BEA9-7A88E8BE5275}" type="slidenum">
              <a:rPr lang="en-US" smtClean="0"/>
              <a:t>‹#›</a:t>
            </a:fld>
            <a:endParaRPr lang="en-US"/>
          </a:p>
        </p:txBody>
      </p:sp>
    </p:spTree>
    <p:extLst>
      <p:ext uri="{BB962C8B-B14F-4D97-AF65-F5344CB8AC3E}">
        <p14:creationId xmlns:p14="http://schemas.microsoft.com/office/powerpoint/2010/main" val="14967622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379DFE-2D07-4E4C-BEA9-7A88E8BE5275}" type="slidenum">
              <a:rPr lang="en-US" smtClean="0"/>
              <a:t>‹#›</a:t>
            </a:fld>
            <a:endParaRPr lang="en-US"/>
          </a:p>
        </p:txBody>
      </p:sp>
    </p:spTree>
    <p:extLst>
      <p:ext uri="{BB962C8B-B14F-4D97-AF65-F5344CB8AC3E}">
        <p14:creationId xmlns:p14="http://schemas.microsoft.com/office/powerpoint/2010/main" val="9151051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379DFE-2D07-4E4C-BEA9-7A88E8BE5275}" type="slidenum">
              <a:rPr lang="en-US" smtClean="0"/>
              <a:t>‹#›</a:t>
            </a:fld>
            <a:endParaRPr lang="en-US"/>
          </a:p>
        </p:txBody>
      </p:sp>
    </p:spTree>
    <p:extLst>
      <p:ext uri="{BB962C8B-B14F-4D97-AF65-F5344CB8AC3E}">
        <p14:creationId xmlns:p14="http://schemas.microsoft.com/office/powerpoint/2010/main" val="953381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Bottom Corner Embellishment">
            <a:extLst>
              <a:ext uri="{FF2B5EF4-FFF2-40B4-BE49-F238E27FC236}">
                <a16:creationId xmlns:a16="http://schemas.microsoft.com/office/drawing/2014/main" id="{55F230CC-07F9-42BC-9615-CB3A7B6812E0}"/>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9" name="Freeform: Shape 8">
              <a:extLst>
                <a:ext uri="{FF2B5EF4-FFF2-40B4-BE49-F238E27FC236}">
                  <a16:creationId xmlns:a16="http://schemas.microsoft.com/office/drawing/2014/main" id="{4E22BAF3-80E2-4CF3-AB43-FC0E64F14996}"/>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357098EB-40A6-4336-B0F5-E0AA0FA084AF}"/>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7" name="Top Corner Embellishment">
            <a:extLst>
              <a:ext uri="{FF2B5EF4-FFF2-40B4-BE49-F238E27FC236}">
                <a16:creationId xmlns:a16="http://schemas.microsoft.com/office/drawing/2014/main" id="{31258A17-C871-4FB3-B25D-FD074705B04A}"/>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18" name="Freeform: Shape 17">
              <a:extLst>
                <a:ext uri="{FF2B5EF4-FFF2-40B4-BE49-F238E27FC236}">
                  <a16:creationId xmlns:a16="http://schemas.microsoft.com/office/drawing/2014/main" id="{285C913B-C918-4648-A2D5-67D36FA0CBFC}"/>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9BAC7268-14E0-4E40-A27F-5CD1B99EB8C6}"/>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FED6A5E5-5D92-463C-AACF-EC8C2E9D2591}"/>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1" name="WFGPS Logo">
            <a:extLst>
              <a:ext uri="{FF2B5EF4-FFF2-40B4-BE49-F238E27FC236}">
                <a16:creationId xmlns:a16="http://schemas.microsoft.com/office/drawing/2014/main" id="{40D1CC92-595A-4C4B-87DC-6E0AC2E48EB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622551" y="6284572"/>
            <a:ext cx="1389041" cy="471509"/>
          </a:xfrm>
          <a:prstGeom prst="rect">
            <a:avLst/>
          </a:prstGeom>
        </p:spPr>
      </p:pic>
      <p:pic>
        <p:nvPicPr>
          <p:cNvPr id="12" name="ETA Tagline">
            <a:extLst>
              <a:ext uri="{FF2B5EF4-FFF2-40B4-BE49-F238E27FC236}">
                <a16:creationId xmlns:a16="http://schemas.microsoft.com/office/drawing/2014/main" id="{2B829376-546E-46B9-98B4-30475B1AD681}"/>
              </a:ext>
              <a:ext uri="{C183D7F6-B498-43B3-948B-1728B52AA6E4}">
                <adec:decorative xmlns:adec="http://schemas.microsoft.com/office/drawing/2017/decorative" val="1"/>
              </a:ext>
            </a:extLst>
          </p:cNvPr>
          <p:cNvPicPr>
            <a:picLocks noChangeAspect="1"/>
          </p:cNvPicPr>
          <p:nvPr userDrawn="1"/>
        </p:nvPicPr>
        <p:blipFill>
          <a:blip r:embed="rId3" cstate="hqprint">
            <a:alphaModFix amt="70000"/>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7" name="Slide Number">
            <a:extLst>
              <a:ext uri="{FF2B5EF4-FFF2-40B4-BE49-F238E27FC236}">
                <a16:creationId xmlns:a16="http://schemas.microsoft.com/office/drawing/2014/main" id="{8090F5B9-C4F2-45B7-BA66-AA5C6B508C37}"/>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7D3B4C49-C6BA-41E7-B71C-22A0C9AE6DAD}"/>
              </a:ext>
            </a:extLst>
          </p:cNvPr>
          <p:cNvSpPr>
            <a:spLocks noGrp="1"/>
          </p:cNvSpPr>
          <p:nvPr>
            <p:ph type="title"/>
          </p:nvPr>
        </p:nvSpPr>
        <p:spPr>
          <a:xfrm>
            <a:off x="839788" y="457200"/>
            <a:ext cx="3932237" cy="2377440"/>
          </a:xfrm>
        </p:spPr>
        <p:txBody>
          <a:bodyPr anchor="b">
            <a:normAutofit/>
          </a:bodyPr>
          <a:lstStyle>
            <a:lvl1pPr>
              <a:defRPr sz="3600"/>
            </a:lvl1pPr>
          </a:lstStyle>
          <a:p>
            <a:r>
              <a:rPr lang="en-US" dirty="0"/>
              <a:t>Click to edit Master title style</a:t>
            </a:r>
          </a:p>
        </p:txBody>
      </p:sp>
      <p:sp>
        <p:nvSpPr>
          <p:cNvPr id="4" name="Subtitle Caption">
            <a:extLst>
              <a:ext uri="{FF2B5EF4-FFF2-40B4-BE49-F238E27FC236}">
                <a16:creationId xmlns:a16="http://schemas.microsoft.com/office/drawing/2014/main" id="{896BE454-1C77-4AE2-9537-397FA5265275}"/>
              </a:ext>
            </a:extLst>
          </p:cNvPr>
          <p:cNvSpPr>
            <a:spLocks noGrp="1"/>
          </p:cNvSpPr>
          <p:nvPr>
            <p:ph type="body" sz="half" idx="2"/>
          </p:nvPr>
        </p:nvSpPr>
        <p:spPr>
          <a:xfrm>
            <a:off x="839788" y="3300731"/>
            <a:ext cx="3932237" cy="2560320"/>
          </a:xfrm>
          <a:solidFill>
            <a:srgbClr val="F3F4F4"/>
          </a:solidFill>
          <a:ln>
            <a:solidFill>
              <a:schemeClr val="accent4"/>
            </a:solidFill>
          </a:ln>
        </p:spPr>
        <p:txBody>
          <a:bodyPr lIns="182880" tIns="182880" rIns="182880" bIns="182880" anchor="ctr">
            <a:noAutofit/>
          </a:bodyPr>
          <a:lstStyle>
            <a:lvl1pPr marL="0" indent="0" algn="ctr">
              <a:buNone/>
              <a:defRPr sz="2000" i="1">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Content Placeholder">
            <a:extLst>
              <a:ext uri="{FF2B5EF4-FFF2-40B4-BE49-F238E27FC236}">
                <a16:creationId xmlns:a16="http://schemas.microsoft.com/office/drawing/2014/main" id="{07FB22A7-9223-4C98-AE44-1CE62BD7ED17}"/>
              </a:ext>
            </a:extLst>
          </p:cNvPr>
          <p:cNvSpPr>
            <a:spLocks noGrp="1"/>
          </p:cNvSpPr>
          <p:nvPr>
            <p:ph idx="1"/>
          </p:nvPr>
        </p:nvSpPr>
        <p:spPr>
          <a:xfrm>
            <a:off x="5183188" y="457201"/>
            <a:ext cx="6172200" cy="5403850"/>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a:extLst>
              <a:ext uri="{FF2B5EF4-FFF2-40B4-BE49-F238E27FC236}">
                <a16:creationId xmlns:a16="http://schemas.microsoft.com/office/drawing/2014/main" id="{01D062C9-4BB1-48A5-9C8D-6735985CC6C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517663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379DFE-2D07-4E4C-BEA9-7A88E8BE5275}" type="slidenum">
              <a:rPr lang="en-US" smtClean="0"/>
              <a:t>‹#›</a:t>
            </a:fld>
            <a:endParaRPr lang="en-US"/>
          </a:p>
        </p:txBody>
      </p:sp>
    </p:spTree>
    <p:extLst>
      <p:ext uri="{BB962C8B-B14F-4D97-AF65-F5344CB8AC3E}">
        <p14:creationId xmlns:p14="http://schemas.microsoft.com/office/powerpoint/2010/main" val="5559051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Title and Conten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7933D3-0A5E-2141-AFD9-9BEF932B3AB7}"/>
              </a:ext>
            </a:extLst>
          </p:cNvPr>
          <p:cNvSpPr/>
          <p:nvPr userDrawn="1"/>
        </p:nvSpPr>
        <p:spPr>
          <a:xfrm>
            <a:off x="0" y="1"/>
            <a:ext cx="12192000" cy="176934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a:p>
        </p:txBody>
      </p:sp>
      <p:sp>
        <p:nvSpPr>
          <p:cNvPr id="10" name="Title 1">
            <a:extLst>
              <a:ext uri="{FF2B5EF4-FFF2-40B4-BE49-F238E27FC236}">
                <a16:creationId xmlns:a16="http://schemas.microsoft.com/office/drawing/2014/main" id="{A703AEF7-F590-D544-8496-ABE8662B6EF0}"/>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a:t>Click to edit Master title style</a:t>
            </a:r>
          </a:p>
        </p:txBody>
      </p:sp>
      <p:pic>
        <p:nvPicPr>
          <p:cNvPr id="14" name="Picture 13">
            <a:extLst>
              <a:ext uri="{FF2B5EF4-FFF2-40B4-BE49-F238E27FC236}">
                <a16:creationId xmlns:a16="http://schemas.microsoft.com/office/drawing/2014/main" id="{E4A6181F-FF53-BB40-8818-DD44D00F33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90100" y="-59459"/>
            <a:ext cx="2501900" cy="1828800"/>
          </a:xfrm>
          <a:prstGeom prst="rect">
            <a:avLst/>
          </a:prstGeom>
        </p:spPr>
      </p:pic>
    </p:spTree>
    <p:extLst>
      <p:ext uri="{BB962C8B-B14F-4D97-AF65-F5344CB8AC3E}">
        <p14:creationId xmlns:p14="http://schemas.microsoft.com/office/powerpoint/2010/main" val="21730572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_Title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2AF25-4275-3F46-B8CA-C6A24024FF7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8835" b="26751"/>
          <a:stretch/>
        </p:blipFill>
        <p:spPr>
          <a:xfrm>
            <a:off x="0" y="0"/>
            <a:ext cx="12192000" cy="4470399"/>
          </a:xfrm>
          <a:prstGeom prst="rect">
            <a:avLst/>
          </a:prstGeom>
        </p:spPr>
      </p:pic>
      <p:sp>
        <p:nvSpPr>
          <p:cNvPr id="9" name="Rectangle 8">
            <a:extLst>
              <a:ext uri="{FF2B5EF4-FFF2-40B4-BE49-F238E27FC236}">
                <a16:creationId xmlns:a16="http://schemas.microsoft.com/office/drawing/2014/main" id="{B7C262B9-3D32-A345-B686-B5938C2D1491}"/>
              </a:ext>
            </a:extLst>
          </p:cNvPr>
          <p:cNvSpPr/>
          <p:nvPr userDrawn="1"/>
        </p:nvSpPr>
        <p:spPr>
          <a:xfrm>
            <a:off x="0" y="4470401"/>
            <a:ext cx="12192000" cy="23876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E65B86DE-25F1-DF42-B209-0019C35EC69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23928" t="2520" b="13551"/>
          <a:stretch/>
        </p:blipFill>
        <p:spPr>
          <a:xfrm>
            <a:off x="-14459" y="4470400"/>
            <a:ext cx="6082750" cy="2387600"/>
          </a:xfrm>
          <a:prstGeom prst="rect">
            <a:avLst/>
          </a:prstGeom>
        </p:spPr>
      </p:pic>
      <p:sp>
        <p:nvSpPr>
          <p:cNvPr id="10" name="Title 1">
            <a:extLst>
              <a:ext uri="{FF2B5EF4-FFF2-40B4-BE49-F238E27FC236}">
                <a16:creationId xmlns:a16="http://schemas.microsoft.com/office/drawing/2014/main" id="{E32D002B-C9C4-9A4B-9D0D-2936FB142FFD}"/>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a:t>Click to edit Master title style</a:t>
            </a:r>
          </a:p>
        </p:txBody>
      </p:sp>
      <p:sp>
        <p:nvSpPr>
          <p:cNvPr id="12" name="Subtitle 2">
            <a:extLst>
              <a:ext uri="{FF2B5EF4-FFF2-40B4-BE49-F238E27FC236}">
                <a16:creationId xmlns:a16="http://schemas.microsoft.com/office/drawing/2014/main" id="{B73E9337-8CBC-884D-9720-2A957246F060}"/>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7CC61C73-7279-2A42-9FB0-5B1760CE3ED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410477571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Title Slide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FEFC3F-B00D-A44B-A432-8B26DBE8B21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482"/>
          <a:stretch/>
        </p:blipFill>
        <p:spPr>
          <a:xfrm>
            <a:off x="4536322" y="0"/>
            <a:ext cx="7655678" cy="6858000"/>
          </a:xfrm>
          <a:prstGeom prst="rect">
            <a:avLst/>
          </a:prstGeom>
        </p:spPr>
      </p:pic>
      <p:sp>
        <p:nvSpPr>
          <p:cNvPr id="9" name="Rectangle 8">
            <a:extLst>
              <a:ext uri="{FF2B5EF4-FFF2-40B4-BE49-F238E27FC236}">
                <a16:creationId xmlns:a16="http://schemas.microsoft.com/office/drawing/2014/main" id="{1807BD2F-A8AB-7B43-8D92-09290F4304DE}"/>
              </a:ext>
            </a:extLst>
          </p:cNvPr>
          <p:cNvSpPr/>
          <p:nvPr userDrawn="1"/>
        </p:nvSpPr>
        <p:spPr>
          <a:xfrm>
            <a:off x="-4443" y="0"/>
            <a:ext cx="4960006"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AF357FD3-999F-B44E-B067-85FC9A629087}"/>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a:t>Click to edit Master </a:t>
            </a:r>
            <a:br>
              <a:rPr lang="en-US"/>
            </a:br>
            <a:r>
              <a:rPr lang="en-US"/>
              <a:t>title style</a:t>
            </a:r>
          </a:p>
        </p:txBody>
      </p:sp>
      <p:sp>
        <p:nvSpPr>
          <p:cNvPr id="8" name="Subtitle 2">
            <a:extLst>
              <a:ext uri="{FF2B5EF4-FFF2-40B4-BE49-F238E27FC236}">
                <a16:creationId xmlns:a16="http://schemas.microsoft.com/office/drawing/2014/main" id="{DF9F3B64-ACC8-ED43-A3A0-D07E3A4935EC}"/>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2EE71443-5CC4-D54B-860A-06C702EB135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2555" y="600107"/>
            <a:ext cx="2317715" cy="360533"/>
          </a:xfrm>
          <a:prstGeom prst="rect">
            <a:avLst/>
          </a:prstGeom>
        </p:spPr>
      </p:pic>
    </p:spTree>
    <p:extLst>
      <p:ext uri="{BB962C8B-B14F-4D97-AF65-F5344CB8AC3E}">
        <p14:creationId xmlns:p14="http://schemas.microsoft.com/office/powerpoint/2010/main" val="2559087300"/>
      </p:ext>
    </p:extLst>
  </p:cSld>
  <p:clrMapOvr>
    <a:masterClrMapping/>
  </p:clrMapOvr>
  <p:extLst>
    <p:ext uri="{DCECCB84-F9BA-43D5-87BE-67443E8EF086}">
      <p15:sldGuideLst xmlns:p15="http://schemas.microsoft.com/office/powerpoint/2012/main">
        <p15:guide id="1" orient="horz" pos="2160">
          <p15:clr>
            <a:srgbClr val="FBAE40"/>
          </p15:clr>
        </p15:guide>
        <p15:guide id="2" pos="288">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En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0759110-4A05-384F-AB36-84C6013E6A3D}"/>
              </a:ext>
            </a:extLst>
          </p:cNvPr>
          <p:cNvSpPr/>
          <p:nvPr userDrawn="1"/>
        </p:nvSpPr>
        <p:spPr>
          <a:xfrm>
            <a:off x="0" y="0"/>
            <a:ext cx="12192000"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8" name="Picture 7">
            <a:extLst>
              <a:ext uri="{FF2B5EF4-FFF2-40B4-BE49-F238E27FC236}">
                <a16:creationId xmlns:a16="http://schemas.microsoft.com/office/drawing/2014/main" id="{B4AC8618-8D60-CB4D-9EF8-7CB2040387D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41047" y="3124897"/>
            <a:ext cx="3909907" cy="608207"/>
          </a:xfrm>
          <a:prstGeom prst="rect">
            <a:avLst/>
          </a:prstGeom>
        </p:spPr>
      </p:pic>
    </p:spTree>
    <p:extLst>
      <p:ext uri="{BB962C8B-B14F-4D97-AF65-F5344CB8AC3E}">
        <p14:creationId xmlns:p14="http://schemas.microsoft.com/office/powerpoint/2010/main" val="18805142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Title Slid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234DC1-2E79-3E48-A720-5E9E02FE87E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273" t="397" r="5251" b="3977"/>
          <a:stretch/>
        </p:blipFill>
        <p:spPr>
          <a:xfrm>
            <a:off x="1972590" y="0"/>
            <a:ext cx="10219410" cy="6858000"/>
          </a:xfrm>
          <a:prstGeom prst="rect">
            <a:avLst/>
          </a:prstGeom>
        </p:spPr>
      </p:pic>
      <p:sp>
        <p:nvSpPr>
          <p:cNvPr id="9" name="Rectangle 8">
            <a:extLst>
              <a:ext uri="{FF2B5EF4-FFF2-40B4-BE49-F238E27FC236}">
                <a16:creationId xmlns:a16="http://schemas.microsoft.com/office/drawing/2014/main" id="{1807BD2F-A8AB-7B43-8D92-09290F4304DE}"/>
              </a:ext>
            </a:extLst>
          </p:cNvPr>
          <p:cNvSpPr/>
          <p:nvPr userDrawn="1"/>
        </p:nvSpPr>
        <p:spPr>
          <a:xfrm>
            <a:off x="-4443" y="0"/>
            <a:ext cx="4960006"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DAF91141-382F-DD4B-8EED-C66B47DB8500}"/>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a:t>Click to edit Master </a:t>
            </a:r>
            <a:br>
              <a:rPr lang="en-US"/>
            </a:br>
            <a:r>
              <a:rPr lang="en-US"/>
              <a:t>title style</a:t>
            </a:r>
          </a:p>
        </p:txBody>
      </p:sp>
      <p:sp>
        <p:nvSpPr>
          <p:cNvPr id="10" name="Subtitle 2">
            <a:extLst>
              <a:ext uri="{FF2B5EF4-FFF2-40B4-BE49-F238E27FC236}">
                <a16:creationId xmlns:a16="http://schemas.microsoft.com/office/drawing/2014/main" id="{78146838-73F6-5F41-BC5E-6D3D77C06339}"/>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a:extLst>
              <a:ext uri="{FF2B5EF4-FFF2-40B4-BE49-F238E27FC236}">
                <a16:creationId xmlns:a16="http://schemas.microsoft.com/office/drawing/2014/main" id="{790F591B-FEF9-EC40-83B3-787B64F1F1D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2555" y="600107"/>
            <a:ext cx="2317715" cy="360533"/>
          </a:xfrm>
          <a:prstGeom prst="rect">
            <a:avLst/>
          </a:prstGeom>
        </p:spPr>
      </p:pic>
    </p:spTree>
    <p:extLst>
      <p:ext uri="{BB962C8B-B14F-4D97-AF65-F5344CB8AC3E}">
        <p14:creationId xmlns:p14="http://schemas.microsoft.com/office/powerpoint/2010/main" val="106251326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A17832B-2BDE-E145-8C73-ECDFE385D11E}"/>
              </a:ext>
            </a:extLst>
          </p:cNvPr>
          <p:cNvSpPr/>
          <p:nvPr userDrawn="1"/>
        </p:nvSpPr>
        <p:spPr>
          <a:xfrm>
            <a:off x="0" y="4470401"/>
            <a:ext cx="12192000" cy="23876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3FD998A-292F-4F43-9E15-92BC238907F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23928" t="2520" b="13551"/>
          <a:stretch/>
        </p:blipFill>
        <p:spPr>
          <a:xfrm>
            <a:off x="-14459" y="4470400"/>
            <a:ext cx="6082750" cy="2387600"/>
          </a:xfrm>
          <a:prstGeom prst="rect">
            <a:avLst/>
          </a:prstGeom>
        </p:spPr>
      </p:pic>
      <p:pic>
        <p:nvPicPr>
          <p:cNvPr id="11" name="Picture 10">
            <a:extLst>
              <a:ext uri="{FF2B5EF4-FFF2-40B4-BE49-F238E27FC236}">
                <a16:creationId xmlns:a16="http://schemas.microsoft.com/office/drawing/2014/main" id="{C3BFEAF4-02AA-0F40-BFF3-2A525266F72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1" cy="4470399"/>
          </a:xfrm>
          <a:prstGeom prst="rect">
            <a:avLst/>
          </a:prstGeom>
        </p:spPr>
      </p:pic>
      <p:sp>
        <p:nvSpPr>
          <p:cNvPr id="17" name="Title 1">
            <a:extLst>
              <a:ext uri="{FF2B5EF4-FFF2-40B4-BE49-F238E27FC236}">
                <a16:creationId xmlns:a16="http://schemas.microsoft.com/office/drawing/2014/main" id="{2EF410E2-CBF8-7442-8069-B84D7FB890A8}"/>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a:t>Click to edit Master title style</a:t>
            </a:r>
          </a:p>
        </p:txBody>
      </p:sp>
      <p:sp>
        <p:nvSpPr>
          <p:cNvPr id="18" name="Subtitle 2">
            <a:extLst>
              <a:ext uri="{FF2B5EF4-FFF2-40B4-BE49-F238E27FC236}">
                <a16:creationId xmlns:a16="http://schemas.microsoft.com/office/drawing/2014/main" id="{64BECC53-DE7F-0F4F-8D29-154B7C8B9FE6}"/>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A76C113F-DC13-A14C-867D-6C865932A6E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138565797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Title Slide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07BD2F-A8AB-7B43-8D92-09290F4304DE}"/>
              </a:ext>
            </a:extLst>
          </p:cNvPr>
          <p:cNvSpPr/>
          <p:nvPr userDrawn="1"/>
        </p:nvSpPr>
        <p:spPr>
          <a:xfrm>
            <a:off x="-4443" y="0"/>
            <a:ext cx="4960006"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962A789-BF4D-224E-B11F-6B399E03C26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955563" y="0"/>
            <a:ext cx="7236438" cy="6858000"/>
          </a:xfrm>
          <a:prstGeom prst="rect">
            <a:avLst/>
          </a:prstGeom>
        </p:spPr>
      </p:pic>
      <p:sp>
        <p:nvSpPr>
          <p:cNvPr id="7" name="Title 1">
            <a:extLst>
              <a:ext uri="{FF2B5EF4-FFF2-40B4-BE49-F238E27FC236}">
                <a16:creationId xmlns:a16="http://schemas.microsoft.com/office/drawing/2014/main" id="{CF71EE2B-514B-9D42-80E4-8AB43D2CAD24}"/>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a:t>Click to edit Master </a:t>
            </a:r>
            <a:br>
              <a:rPr lang="en-US"/>
            </a:br>
            <a:r>
              <a:rPr lang="en-US"/>
              <a:t>title style</a:t>
            </a:r>
          </a:p>
        </p:txBody>
      </p:sp>
      <p:sp>
        <p:nvSpPr>
          <p:cNvPr id="8" name="Subtitle 2">
            <a:extLst>
              <a:ext uri="{FF2B5EF4-FFF2-40B4-BE49-F238E27FC236}">
                <a16:creationId xmlns:a16="http://schemas.microsoft.com/office/drawing/2014/main" id="{336070D6-7920-8742-99EC-5A781BE18ECA}"/>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5092ABCC-341C-7248-8E34-542281419E7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2555" y="600107"/>
            <a:ext cx="2317715" cy="360533"/>
          </a:xfrm>
          <a:prstGeom prst="rect">
            <a:avLst/>
          </a:prstGeom>
        </p:spPr>
      </p:pic>
    </p:spTree>
    <p:extLst>
      <p:ext uri="{BB962C8B-B14F-4D97-AF65-F5344CB8AC3E}">
        <p14:creationId xmlns:p14="http://schemas.microsoft.com/office/powerpoint/2010/main" val="279631060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57BF69D-5056-3041-AA91-56FB869C266F}"/>
              </a:ext>
            </a:extLst>
          </p:cNvPr>
          <p:cNvSpPr/>
          <p:nvPr userDrawn="1"/>
        </p:nvSpPr>
        <p:spPr>
          <a:xfrm>
            <a:off x="0" y="4470401"/>
            <a:ext cx="12192000" cy="23876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96152F9-20FC-1942-BFE4-4BA354582F8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23928" t="2520" b="13551"/>
          <a:stretch/>
        </p:blipFill>
        <p:spPr>
          <a:xfrm>
            <a:off x="-14459" y="4470400"/>
            <a:ext cx="6082750" cy="2387600"/>
          </a:xfrm>
          <a:prstGeom prst="rect">
            <a:avLst/>
          </a:prstGeom>
        </p:spPr>
      </p:pic>
      <p:pic>
        <p:nvPicPr>
          <p:cNvPr id="7" name="Picture 6">
            <a:extLst>
              <a:ext uri="{FF2B5EF4-FFF2-40B4-BE49-F238E27FC236}">
                <a16:creationId xmlns:a16="http://schemas.microsoft.com/office/drawing/2014/main" id="{E8F3752A-EBC1-B84E-8A15-AA1B368F8B8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4531360"/>
          </a:xfrm>
          <a:prstGeom prst="rect">
            <a:avLst/>
          </a:prstGeom>
        </p:spPr>
      </p:pic>
      <p:sp>
        <p:nvSpPr>
          <p:cNvPr id="14" name="Title 1">
            <a:extLst>
              <a:ext uri="{FF2B5EF4-FFF2-40B4-BE49-F238E27FC236}">
                <a16:creationId xmlns:a16="http://schemas.microsoft.com/office/drawing/2014/main" id="{9B781210-C851-894B-A7FC-84BCC6EEB26B}"/>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a:t>Click to edit Master title style</a:t>
            </a:r>
          </a:p>
        </p:txBody>
      </p:sp>
      <p:sp>
        <p:nvSpPr>
          <p:cNvPr id="15" name="Subtitle 2">
            <a:extLst>
              <a:ext uri="{FF2B5EF4-FFF2-40B4-BE49-F238E27FC236}">
                <a16:creationId xmlns:a16="http://schemas.microsoft.com/office/drawing/2014/main" id="{170B05C5-F7EA-4D4E-BD7E-769BEB0BB8B9}"/>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E4D257CE-80DB-C040-B3A5-26E0D98F5E1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3306320523"/>
      </p:ext>
    </p:extLst>
  </p:cSld>
  <p:clrMapOvr>
    <a:masterClrMapping/>
  </p:clrMapOvr>
  <p:extLst>
    <p:ext uri="{DCECCB84-F9BA-43D5-87BE-67443E8EF086}">
      <p15:sldGuideLst xmlns:p15="http://schemas.microsoft.com/office/powerpoint/2012/main">
        <p15:guide id="1" orient="horz" pos="4056">
          <p15:clr>
            <a:srgbClr val="FBAE40"/>
          </p15:clr>
        </p15:guide>
        <p15:guide id="2"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EDC1AA1-F61D-A844-8DCB-4A88D5B9FEA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91" t="23970" b="21297"/>
          <a:stretch/>
        </p:blipFill>
        <p:spPr>
          <a:xfrm>
            <a:off x="0" y="0"/>
            <a:ext cx="12192000" cy="4500880"/>
          </a:xfrm>
          <a:prstGeom prst="rect">
            <a:avLst/>
          </a:prstGeom>
        </p:spPr>
      </p:pic>
      <p:sp>
        <p:nvSpPr>
          <p:cNvPr id="9" name="Rectangle 8">
            <a:extLst>
              <a:ext uri="{FF2B5EF4-FFF2-40B4-BE49-F238E27FC236}">
                <a16:creationId xmlns:a16="http://schemas.microsoft.com/office/drawing/2014/main" id="{B5C705C7-DEED-7B42-B321-D27E95E79D7B}"/>
              </a:ext>
            </a:extLst>
          </p:cNvPr>
          <p:cNvSpPr/>
          <p:nvPr userDrawn="1"/>
        </p:nvSpPr>
        <p:spPr>
          <a:xfrm>
            <a:off x="0" y="4470401"/>
            <a:ext cx="12192000" cy="238760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A5CEF44-33CB-8A42-8E8A-EB2F18192E9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23928" t="2520" b="13551"/>
          <a:stretch/>
        </p:blipFill>
        <p:spPr>
          <a:xfrm>
            <a:off x="-14459" y="4470400"/>
            <a:ext cx="4424797" cy="2387600"/>
          </a:xfrm>
          <a:prstGeom prst="rect">
            <a:avLst/>
          </a:prstGeom>
        </p:spPr>
      </p:pic>
      <p:sp>
        <p:nvSpPr>
          <p:cNvPr id="11" name="Title 1">
            <a:extLst>
              <a:ext uri="{FF2B5EF4-FFF2-40B4-BE49-F238E27FC236}">
                <a16:creationId xmlns:a16="http://schemas.microsoft.com/office/drawing/2014/main" id="{AE02C925-1F65-F04B-B3A0-1B2FBE3E209C}"/>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a:t>Click to edit Master title style</a:t>
            </a:r>
          </a:p>
        </p:txBody>
      </p:sp>
      <p:sp>
        <p:nvSpPr>
          <p:cNvPr id="12" name="Subtitle 2">
            <a:extLst>
              <a:ext uri="{FF2B5EF4-FFF2-40B4-BE49-F238E27FC236}">
                <a16:creationId xmlns:a16="http://schemas.microsoft.com/office/drawing/2014/main" id="{CCA0F6C2-99F9-1846-ACE2-A896294F9697}"/>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a:extLst>
              <a:ext uri="{FF2B5EF4-FFF2-40B4-BE49-F238E27FC236}">
                <a16:creationId xmlns:a16="http://schemas.microsoft.com/office/drawing/2014/main" id="{AE3B7940-C41E-D245-AA10-2A62505082B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916444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136.xml"/><Relationship Id="rId18" Type="http://schemas.openxmlformats.org/officeDocument/2006/relationships/slideLayout" Target="../slideLayouts/slideLayout141.xml"/><Relationship Id="rId26" Type="http://schemas.openxmlformats.org/officeDocument/2006/relationships/slideLayout" Target="../slideLayouts/slideLayout149.xml"/><Relationship Id="rId21" Type="http://schemas.openxmlformats.org/officeDocument/2006/relationships/slideLayout" Target="../slideLayouts/slideLayout144.xml"/><Relationship Id="rId34" Type="http://schemas.openxmlformats.org/officeDocument/2006/relationships/slideLayout" Target="../slideLayouts/slideLayout157.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5" Type="http://schemas.openxmlformats.org/officeDocument/2006/relationships/slideLayout" Target="../slideLayouts/slideLayout148.xml"/><Relationship Id="rId33" Type="http://schemas.openxmlformats.org/officeDocument/2006/relationships/slideLayout" Target="../slideLayouts/slideLayout156.xml"/><Relationship Id="rId38" Type="http://schemas.openxmlformats.org/officeDocument/2006/relationships/theme" Target="../theme/theme10.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20" Type="http://schemas.openxmlformats.org/officeDocument/2006/relationships/slideLayout" Target="../slideLayouts/slideLayout143.xml"/><Relationship Id="rId29" Type="http://schemas.openxmlformats.org/officeDocument/2006/relationships/slideLayout" Target="../slideLayouts/slideLayout152.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24" Type="http://schemas.openxmlformats.org/officeDocument/2006/relationships/slideLayout" Target="../slideLayouts/slideLayout147.xml"/><Relationship Id="rId32" Type="http://schemas.openxmlformats.org/officeDocument/2006/relationships/slideLayout" Target="../slideLayouts/slideLayout155.xml"/><Relationship Id="rId37" Type="http://schemas.openxmlformats.org/officeDocument/2006/relationships/slideLayout" Target="../slideLayouts/slideLayout160.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23" Type="http://schemas.openxmlformats.org/officeDocument/2006/relationships/slideLayout" Target="../slideLayouts/slideLayout146.xml"/><Relationship Id="rId28" Type="http://schemas.openxmlformats.org/officeDocument/2006/relationships/slideLayout" Target="../slideLayouts/slideLayout151.xml"/><Relationship Id="rId36" Type="http://schemas.openxmlformats.org/officeDocument/2006/relationships/slideLayout" Target="../slideLayouts/slideLayout159.xml"/><Relationship Id="rId10" Type="http://schemas.openxmlformats.org/officeDocument/2006/relationships/slideLayout" Target="../slideLayouts/slideLayout133.xml"/><Relationship Id="rId19" Type="http://schemas.openxmlformats.org/officeDocument/2006/relationships/slideLayout" Target="../slideLayouts/slideLayout142.xml"/><Relationship Id="rId31" Type="http://schemas.openxmlformats.org/officeDocument/2006/relationships/slideLayout" Target="../slideLayouts/slideLayout154.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 Id="rId22" Type="http://schemas.openxmlformats.org/officeDocument/2006/relationships/slideLayout" Target="../slideLayouts/slideLayout145.xml"/><Relationship Id="rId27" Type="http://schemas.openxmlformats.org/officeDocument/2006/relationships/slideLayout" Target="../slideLayouts/slideLayout150.xml"/><Relationship Id="rId30" Type="http://schemas.openxmlformats.org/officeDocument/2006/relationships/slideLayout" Target="../slideLayouts/slideLayout153.xml"/><Relationship Id="rId35" Type="http://schemas.openxmlformats.org/officeDocument/2006/relationships/slideLayout" Target="../slideLayouts/slideLayout158.xml"/><Relationship Id="rId8" Type="http://schemas.openxmlformats.org/officeDocument/2006/relationships/slideLayout" Target="../slideLayouts/slideLayout131.xml"/><Relationship Id="rId3" Type="http://schemas.openxmlformats.org/officeDocument/2006/relationships/slideLayout" Target="../slideLayouts/slideLayout126.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image" Target="../media/image1.emf"/><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microsoft.com/office/2007/relationships/hdphoto" Target="../media/hdphoto1.wdp"/></Relationships>
</file>

<file path=ppt/slideMasters/_rels/slideMaster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0.xml"/><Relationship Id="rId7" Type="http://schemas.openxmlformats.org/officeDocument/2006/relationships/image" Target="../media/image2.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1.emf"/><Relationship Id="rId5" Type="http://schemas.openxmlformats.org/officeDocument/2006/relationships/theme" Target="../theme/theme3.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4.xml"/><Relationship Id="rId7"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10" Type="http://schemas.openxmlformats.org/officeDocument/2006/relationships/image" Target="../media/image1.emf"/><Relationship Id="rId4" Type="http://schemas.openxmlformats.org/officeDocument/2006/relationships/slideLayout" Target="../slideLayouts/slideLayout25.xml"/><Relationship Id="rId9" Type="http://schemas.microsoft.com/office/2007/relationships/hdphoto" Target="../media/hdphoto1.wdp"/></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slideLayout" Target="../slideLayouts/slideLayout30.xml"/><Relationship Id="rId7" Type="http://schemas.openxmlformats.org/officeDocument/2006/relationships/oleObject" Target="../embeddings/oleObject1.bin"/><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ags" Target="../tags/tag1.xml"/><Relationship Id="rId11" Type="http://schemas.microsoft.com/office/2007/relationships/hdphoto" Target="../media/hdphoto1.wdp"/><Relationship Id="rId5" Type="http://schemas.openxmlformats.org/officeDocument/2006/relationships/theme" Target="../theme/theme5.xml"/><Relationship Id="rId10" Type="http://schemas.openxmlformats.org/officeDocument/2006/relationships/image" Target="../media/image2.png"/><Relationship Id="rId4" Type="http://schemas.openxmlformats.org/officeDocument/2006/relationships/slideLayout" Target="../slideLayouts/slideLayout31.xml"/><Relationship Id="rId9" Type="http://schemas.openxmlformats.org/officeDocument/2006/relationships/image" Target="../media/image1.e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6.xml"/><Relationship Id="rId18" Type="http://schemas.openxmlformats.org/officeDocument/2006/relationships/image" Target="../media/image2.pn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image" Target="../media/image1.emf"/><Relationship Id="rId2" Type="http://schemas.openxmlformats.org/officeDocument/2006/relationships/slideLayout" Target="../slideLayouts/slideLayout33.xml"/><Relationship Id="rId16" Type="http://schemas.openxmlformats.org/officeDocument/2006/relationships/image" Target="../media/image38.emf"/><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oleObject" Target="../embeddings/oleObject2.bin"/><Relationship Id="rId10" Type="http://schemas.openxmlformats.org/officeDocument/2006/relationships/slideLayout" Target="../slideLayouts/slideLayout41.xml"/><Relationship Id="rId19" Type="http://schemas.microsoft.com/office/2007/relationships/hdphoto" Target="../media/hdphoto1.wdp"/><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tags" Target="../tags/tag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theme" Target="../theme/theme7.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8.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92.xml"/><Relationship Id="rId18" Type="http://schemas.openxmlformats.org/officeDocument/2006/relationships/slideLayout" Target="../slideLayouts/slideLayout97.xml"/><Relationship Id="rId26" Type="http://schemas.openxmlformats.org/officeDocument/2006/relationships/slideLayout" Target="../slideLayouts/slideLayout105.xml"/><Relationship Id="rId39" Type="http://schemas.openxmlformats.org/officeDocument/2006/relationships/slideLayout" Target="../slideLayouts/slideLayout118.xml"/><Relationship Id="rId21" Type="http://schemas.openxmlformats.org/officeDocument/2006/relationships/slideLayout" Target="../slideLayouts/slideLayout100.xml"/><Relationship Id="rId34" Type="http://schemas.openxmlformats.org/officeDocument/2006/relationships/slideLayout" Target="../slideLayouts/slideLayout113.xml"/><Relationship Id="rId42" Type="http://schemas.openxmlformats.org/officeDocument/2006/relationships/slideLayout" Target="../slideLayouts/slideLayout121.xml"/><Relationship Id="rId7" Type="http://schemas.openxmlformats.org/officeDocument/2006/relationships/slideLayout" Target="../slideLayouts/slideLayout8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9" Type="http://schemas.openxmlformats.org/officeDocument/2006/relationships/slideLayout" Target="../slideLayouts/slideLayout108.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slideLayout" Target="../slideLayouts/slideLayout103.xml"/><Relationship Id="rId32" Type="http://schemas.openxmlformats.org/officeDocument/2006/relationships/slideLayout" Target="../slideLayouts/slideLayout111.xml"/><Relationship Id="rId37" Type="http://schemas.openxmlformats.org/officeDocument/2006/relationships/slideLayout" Target="../slideLayouts/slideLayout116.xml"/><Relationship Id="rId40" Type="http://schemas.openxmlformats.org/officeDocument/2006/relationships/slideLayout" Target="../slideLayouts/slideLayout119.xml"/><Relationship Id="rId45" Type="http://schemas.openxmlformats.org/officeDocument/2006/relationships/theme" Target="../theme/theme9.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28" Type="http://schemas.openxmlformats.org/officeDocument/2006/relationships/slideLayout" Target="../slideLayouts/slideLayout107.xml"/><Relationship Id="rId36" Type="http://schemas.openxmlformats.org/officeDocument/2006/relationships/slideLayout" Target="../slideLayouts/slideLayout115.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31" Type="http://schemas.openxmlformats.org/officeDocument/2006/relationships/slideLayout" Target="../slideLayouts/slideLayout110.xml"/><Relationship Id="rId44" Type="http://schemas.openxmlformats.org/officeDocument/2006/relationships/slideLayout" Target="../slideLayouts/slideLayout123.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 Id="rId27" Type="http://schemas.openxmlformats.org/officeDocument/2006/relationships/slideLayout" Target="../slideLayouts/slideLayout106.xml"/><Relationship Id="rId30" Type="http://schemas.openxmlformats.org/officeDocument/2006/relationships/slideLayout" Target="../slideLayouts/slideLayout109.xml"/><Relationship Id="rId35" Type="http://schemas.openxmlformats.org/officeDocument/2006/relationships/slideLayout" Target="../slideLayouts/slideLayout114.xml"/><Relationship Id="rId43" Type="http://schemas.openxmlformats.org/officeDocument/2006/relationships/slideLayout" Target="../slideLayouts/slideLayout122.xml"/><Relationship Id="rId8" Type="http://schemas.openxmlformats.org/officeDocument/2006/relationships/slideLayout" Target="../slideLayouts/slideLayout87.xml"/><Relationship Id="rId3" Type="http://schemas.openxmlformats.org/officeDocument/2006/relationships/slideLayout" Target="../slideLayouts/slideLayout82.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slideLayout" Target="../slideLayouts/slideLayout104.xml"/><Relationship Id="rId33" Type="http://schemas.openxmlformats.org/officeDocument/2006/relationships/slideLayout" Target="../slideLayouts/slideLayout112.xml"/><Relationship Id="rId38" Type="http://schemas.openxmlformats.org/officeDocument/2006/relationships/slideLayout" Target="../slideLayouts/slideLayout117.xml"/><Relationship Id="rId20" Type="http://schemas.openxmlformats.org/officeDocument/2006/relationships/slideLayout" Target="../slideLayouts/slideLayout99.xml"/><Relationship Id="rId41" Type="http://schemas.openxmlformats.org/officeDocument/2006/relationships/slideLayout" Target="../slideLayouts/slideLayout1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30" name="Freeform: Shape 29">
              <a:extLst>
                <a:ext uri="{FF2B5EF4-FFF2-40B4-BE49-F238E27FC236}">
                  <a16:creationId xmlns:a16="http://schemas.microsoft.com/office/drawing/2014/main" id="{44D73738-9E9A-48A2-88A3-D975822610A5}"/>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F92F17B4-EB2C-4036-8F84-536981B24D75}"/>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62DE680A-B37E-41BD-BB42-D30A6C48656C}"/>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 name="Bottom Corner Embellishment">
            <a:extLst>
              <a:ext uri="{FF2B5EF4-FFF2-40B4-BE49-F238E27FC236}">
                <a16:creationId xmlns:a16="http://schemas.microsoft.com/office/drawing/2014/main" id="{078C2E71-6627-4326-A3D4-76A3FED4FBE5}"/>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23" name="Freeform: Shape 22">
              <a:extLst>
                <a:ext uri="{FF2B5EF4-FFF2-40B4-BE49-F238E27FC236}">
                  <a16:creationId xmlns:a16="http://schemas.microsoft.com/office/drawing/2014/main" id="{0F69B7C9-83D1-4F78-A10E-4B6C8CBDFB2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FDFBB624-8BD4-47AE-8F60-BF3F6F0B009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9" name="WFGPS Logo">
            <a:extLst>
              <a:ext uri="{FF2B5EF4-FFF2-40B4-BE49-F238E27FC236}">
                <a16:creationId xmlns:a16="http://schemas.microsoft.com/office/drawing/2014/main" id="{620F4109-A7C5-4DF8-B313-DFB5F6A25EC1}"/>
              </a:ext>
              <a:ext uri="{C183D7F6-B498-43B3-948B-1728B52AA6E4}">
                <adec:decorative xmlns:adec="http://schemas.microsoft.com/office/drawing/2017/decorative" val="1"/>
              </a:ext>
            </a:extLst>
          </p:cNvPr>
          <p:cNvPicPr>
            <a:picLocks noChangeAspect="1"/>
          </p:cNvPicPr>
          <p:nvPr userDrawn="1"/>
        </p:nvPicPr>
        <p:blipFill>
          <a:blip r:embed="rId14"/>
          <a:stretch>
            <a:fillRect/>
          </a:stretch>
        </p:blipFill>
        <p:spPr>
          <a:xfrm>
            <a:off x="9622551" y="6284572"/>
            <a:ext cx="1389041" cy="471509"/>
          </a:xfrm>
          <a:prstGeom prst="rect">
            <a:avLst/>
          </a:prstGeom>
        </p:spPr>
      </p:pic>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val="1"/>
              </a:ext>
            </a:extLst>
          </p:cNvPr>
          <p:cNvPicPr>
            <a:picLocks noChangeAspect="1"/>
          </p:cNvPicPr>
          <p:nvPr userDrawn="1"/>
        </p:nvPicPr>
        <p:blipFill>
          <a:blip r:embed="rId15" cstate="hqprint">
            <a:alphaModFix amt="70000"/>
            <a:extLst>
              <a:ext uri="{BEBA8EAE-BF5A-486C-A8C5-ECC9F3942E4B}">
                <a14:imgProps xmlns:a14="http://schemas.microsoft.com/office/drawing/2010/main">
                  <a14:imgLayer r:embed="rId16">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chemeClr val="accent1"/>
                </a:solidFill>
              </a:defRPr>
            </a:lvl1pPr>
          </a:lstStyle>
          <a:p>
            <a:fld id="{158B7785-F6D6-45F8-833E-07BD84680091}" type="slidenum">
              <a:rPr lang="en-US" smtClean="0"/>
              <a:pPr/>
              <a:t>‹#›</a:t>
            </a:fld>
            <a:endParaRPr lang="en-US" dirty="0"/>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dirty="0"/>
              <a:t>Click to edit Master title style</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dirty="0"/>
          </a:p>
        </p:txBody>
      </p:sp>
    </p:spTree>
    <p:extLst>
      <p:ext uri="{BB962C8B-B14F-4D97-AF65-F5344CB8AC3E}">
        <p14:creationId xmlns:p14="http://schemas.microsoft.com/office/powerpoint/2010/main" val="333793172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hf hdr="0" ftr="0" dt="0"/>
  <p:txStyles>
    <p:titleStyle>
      <a:lvl1pPr algn="l" defTabSz="914400" rtl="0" eaLnBrk="1" latinLnBrk="0" hangingPunct="1">
        <a:lnSpc>
          <a:spcPct val="90000"/>
        </a:lnSpc>
        <a:spcBef>
          <a:spcPct val="0"/>
        </a:spcBef>
        <a:buNone/>
        <a:defRPr sz="3200" b="1" kern="1200">
          <a:solidFill>
            <a:schemeClr val="accent1"/>
          </a:solidFill>
          <a:latin typeface="+mn-lt"/>
          <a:ea typeface="+mj-ea"/>
          <a:cs typeface="+mj-cs"/>
        </a:defRPr>
      </a:lvl1pPr>
    </p:titleStyle>
    <p:bodyStyle>
      <a:lvl1pPr marL="228600" indent="-228600" algn="l" defTabSz="914400" rtl="0" eaLnBrk="1" latinLnBrk="0" hangingPunct="1">
        <a:lnSpc>
          <a:spcPct val="95000"/>
        </a:lnSpc>
        <a:spcBef>
          <a:spcPts val="1800"/>
        </a:spcBef>
        <a:buClr>
          <a:schemeClr val="accent2"/>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chemeClr val="accent6"/>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chemeClr val="bg1">
            <a:lumMod val="50000"/>
          </a:schemeClr>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chemeClr val="accent2"/>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chemeClr val="accent6"/>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Title Placeholder 10"/>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4" name="Footer Placeholder 13"/>
          <p:cNvSpPr>
            <a:spLocks noGrp="1"/>
          </p:cNvSpPr>
          <p:nvPr>
            <p:ph type="ftr" sz="quarter" idx="3"/>
          </p:nvPr>
        </p:nvSpPr>
        <p:spPr>
          <a:xfrm>
            <a:off x="4038600" y="6356350"/>
            <a:ext cx="4114800" cy="365125"/>
          </a:xfrm>
          <a:prstGeom prst="rect">
            <a:avLst/>
          </a:prstGeom>
          <a:solidFill>
            <a:schemeClr val="tx2">
              <a:lumMod val="40000"/>
              <a:lumOff val="60000"/>
            </a:schemeClr>
          </a:solidFill>
        </p:spPr>
        <p:txBody>
          <a:bodyPr vert="horz" lIns="91440" tIns="45720" rIns="91440" bIns="45720" rtlCol="0" anchor="ctr"/>
          <a:lstStyle>
            <a:lvl1pPr algn="ctr">
              <a:defRPr sz="1200" b="1">
                <a:solidFill>
                  <a:schemeClr val="bg1"/>
                </a:solidFill>
              </a:defRPr>
            </a:lvl1pPr>
          </a:lstStyle>
          <a:p>
            <a:endParaRPr lang="en-US"/>
          </a:p>
        </p:txBody>
      </p:sp>
      <p:sp>
        <p:nvSpPr>
          <p:cNvPr id="15" name="Slide Number Placeholder 14"/>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379DFE-2D07-4E4C-BEA9-7A88E8BE5275}" type="slidenum">
              <a:rPr lang="en-US" smtClean="0"/>
              <a:t>‹#›</a:t>
            </a:fld>
            <a:endParaRPr lang="en-US"/>
          </a:p>
        </p:txBody>
      </p:sp>
      <p:sp>
        <p:nvSpPr>
          <p:cNvPr id="16" name="Text Placeholder 15"/>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3601316"/>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 id="2147483827" r:id="rId16"/>
    <p:sldLayoutId id="2147483828" r:id="rId17"/>
    <p:sldLayoutId id="2147483829" r:id="rId18"/>
    <p:sldLayoutId id="2147483830" r:id="rId19"/>
    <p:sldLayoutId id="2147483831" r:id="rId20"/>
    <p:sldLayoutId id="2147483832" r:id="rId21"/>
    <p:sldLayoutId id="2147483833" r:id="rId22"/>
    <p:sldLayoutId id="2147483834" r:id="rId23"/>
    <p:sldLayoutId id="2147483835" r:id="rId24"/>
    <p:sldLayoutId id="2147483836" r:id="rId25"/>
    <p:sldLayoutId id="2147483837" r:id="rId26"/>
    <p:sldLayoutId id="2147483838" r:id="rId27"/>
    <p:sldLayoutId id="2147483839" r:id="rId28"/>
    <p:sldLayoutId id="2147483840" r:id="rId29"/>
    <p:sldLayoutId id="2147483841" r:id="rId30"/>
    <p:sldLayoutId id="2147483842" r:id="rId31"/>
    <p:sldLayoutId id="2147483843" r:id="rId32"/>
    <p:sldLayoutId id="2147483844" r:id="rId33"/>
    <p:sldLayoutId id="2147483845" r:id="rId34"/>
    <p:sldLayoutId id="2147483846" r:id="rId35"/>
    <p:sldLayoutId id="2147483847" r:id="rId36"/>
    <p:sldLayoutId id="2147483848" r:id="rId37"/>
  </p:sldLayoutIdLst>
  <p:hf hdr="0" ftr="0" dt="0"/>
  <p:txStyles>
    <p:titleStyle>
      <a:lvl1pPr algn="l" defTabSz="914400" rtl="0" eaLnBrk="1" latinLnBrk="0" hangingPunct="1">
        <a:lnSpc>
          <a:spcPct val="90000"/>
        </a:lnSpc>
        <a:spcBef>
          <a:spcPct val="0"/>
        </a:spcBef>
        <a:buNone/>
        <a:defRPr sz="2800" b="0"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WFGPS Logo">
            <a:extLst>
              <a:ext uri="{FF2B5EF4-FFF2-40B4-BE49-F238E27FC236}">
                <a16:creationId xmlns:a16="http://schemas.microsoft.com/office/drawing/2014/main" id="{620F4109-A7C5-4DF8-B313-DFB5F6A25EC1}"/>
              </a:ext>
              <a:ext uri="{C183D7F6-B498-43B3-948B-1728B52AA6E4}">
                <adec:decorative xmlns:adec="http://schemas.microsoft.com/office/drawing/2017/decorative" val="1"/>
              </a:ext>
            </a:extLst>
          </p:cNvPr>
          <p:cNvPicPr>
            <a:picLocks noChangeAspect="1"/>
          </p:cNvPicPr>
          <p:nvPr userDrawn="1"/>
        </p:nvPicPr>
        <p:blipFill>
          <a:blip r:embed="rId7"/>
          <a:stretch>
            <a:fillRect/>
          </a:stretch>
        </p:blipFill>
        <p:spPr>
          <a:xfrm>
            <a:off x="9622551" y="6284572"/>
            <a:ext cx="1389041" cy="471509"/>
          </a:xfrm>
          <a:prstGeom prst="rect">
            <a:avLst/>
          </a:prstGeom>
        </p:spPr>
      </p:pic>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val="1"/>
              </a:ext>
            </a:extLst>
          </p:cNvPr>
          <p:cNvPicPr>
            <a:picLocks noChangeAspect="1"/>
          </p:cNvPicPr>
          <p:nvPr userDrawn="1"/>
        </p:nvPicPr>
        <p:blipFill>
          <a:blip r:embed="rId8" cstate="hqprint">
            <a:alphaModFix amt="70000"/>
            <a:extLst>
              <a:ext uri="{BEBA8EAE-BF5A-486C-A8C5-ECC9F3942E4B}">
                <a14:imgProps xmlns:a14="http://schemas.microsoft.com/office/drawing/2010/main">
                  <a14:imgLayer r:embed="rId9">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grpSp>
        <p:nvGrpSpPr>
          <p:cNvPr id="8" name="Bottom Corner Embellishment">
            <a:extLst>
              <a:ext uri="{FF2B5EF4-FFF2-40B4-BE49-F238E27FC236}">
                <a16:creationId xmlns:a16="http://schemas.microsoft.com/office/drawing/2014/main" id="{078C2E71-6627-4326-A3D4-76A3FED4FBE5}"/>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23" name="Freeform: Shape 22">
              <a:extLst>
                <a:ext uri="{FF2B5EF4-FFF2-40B4-BE49-F238E27FC236}">
                  <a16:creationId xmlns:a16="http://schemas.microsoft.com/office/drawing/2014/main" id="{0F69B7C9-83D1-4F78-A10E-4B6C8CBDFB2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FDFBB624-8BD4-47AE-8F60-BF3F6F0B009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30" name="Freeform: Shape 29">
              <a:extLst>
                <a:ext uri="{FF2B5EF4-FFF2-40B4-BE49-F238E27FC236}">
                  <a16:creationId xmlns:a16="http://schemas.microsoft.com/office/drawing/2014/main" id="{44D73738-9E9A-48A2-88A3-D975822610A5}"/>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F92F17B4-EB2C-4036-8F84-536981B24D75}"/>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62DE680A-B37E-41BD-BB42-D30A6C48656C}"/>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chemeClr val="accent2"/>
                </a:solidFill>
              </a:defRPr>
            </a:lvl1pPr>
          </a:lstStyle>
          <a:p>
            <a:fld id="{158B7785-F6D6-45F8-833E-07BD84680091}" type="slidenum">
              <a:rPr lang="en-US" smtClean="0"/>
              <a:pPr/>
              <a:t>‹#›</a:t>
            </a:fld>
            <a:endParaRPr lang="en-US" dirty="0"/>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dirty="0"/>
              <a:t>Click to edit Master title style</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dirty="0"/>
          </a:p>
        </p:txBody>
      </p:sp>
    </p:spTree>
    <p:extLst>
      <p:ext uri="{BB962C8B-B14F-4D97-AF65-F5344CB8AC3E}">
        <p14:creationId xmlns:p14="http://schemas.microsoft.com/office/powerpoint/2010/main" val="43178553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Lst>
  <p:hf hdr="0" ftr="0" dt="0"/>
  <p:txStyles>
    <p:titleStyle>
      <a:lvl1pPr algn="l" defTabSz="914400" rtl="0" eaLnBrk="1" latinLnBrk="0" hangingPunct="1">
        <a:lnSpc>
          <a:spcPct val="90000"/>
        </a:lnSpc>
        <a:spcBef>
          <a:spcPct val="0"/>
        </a:spcBef>
        <a:buNone/>
        <a:defRPr sz="3200" b="1" kern="1200">
          <a:solidFill>
            <a:schemeClr val="accent5"/>
          </a:solidFill>
          <a:latin typeface="+mn-lt"/>
          <a:ea typeface="+mj-ea"/>
          <a:cs typeface="+mj-cs"/>
        </a:defRPr>
      </a:lvl1pPr>
    </p:titleStyle>
    <p:bodyStyle>
      <a:lvl1pPr marL="228600" indent="-228600" algn="l" defTabSz="914400" rtl="0" eaLnBrk="1" latinLnBrk="0" hangingPunct="1">
        <a:lnSpc>
          <a:spcPct val="95000"/>
        </a:lnSpc>
        <a:spcBef>
          <a:spcPts val="1800"/>
        </a:spcBef>
        <a:buClr>
          <a:schemeClr val="accent2"/>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chemeClr val="accent6"/>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chemeClr val="bg1">
            <a:lumMod val="50000"/>
          </a:schemeClr>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chemeClr val="accent2"/>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chemeClr val="accent6"/>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WFGPS Logo">
            <a:extLst>
              <a:ext uri="{FF2B5EF4-FFF2-40B4-BE49-F238E27FC236}">
                <a16:creationId xmlns:a16="http://schemas.microsoft.com/office/drawing/2014/main" id="{620F4109-A7C5-4DF8-B313-DFB5F6A25EC1}"/>
              </a:ext>
              <a:ext uri="{C183D7F6-B498-43B3-948B-1728B52AA6E4}">
                <adec:decorative xmlns:adec="http://schemas.microsoft.com/office/drawing/2017/decorative" val="1"/>
              </a:ext>
            </a:extLst>
          </p:cNvPr>
          <p:cNvPicPr>
            <a:picLocks noChangeAspect="1"/>
          </p:cNvPicPr>
          <p:nvPr userDrawn="1"/>
        </p:nvPicPr>
        <p:blipFill>
          <a:blip r:embed="rId6"/>
          <a:stretch>
            <a:fillRect/>
          </a:stretch>
        </p:blipFill>
        <p:spPr>
          <a:xfrm>
            <a:off x="9622551" y="6284572"/>
            <a:ext cx="1389041" cy="471509"/>
          </a:xfrm>
          <a:prstGeom prst="rect">
            <a:avLst/>
          </a:prstGeom>
        </p:spPr>
      </p:pic>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val="1"/>
              </a:ext>
            </a:extLst>
          </p:cNvPr>
          <p:cNvPicPr>
            <a:picLocks noChangeAspect="1"/>
          </p:cNvPicPr>
          <p:nvPr userDrawn="1"/>
        </p:nvPicPr>
        <p:blipFill>
          <a:blip r:embed="rId7" cstate="hqprint">
            <a:alphaModFix amt="70000"/>
            <a:extLst>
              <a:ext uri="{BEBA8EAE-BF5A-486C-A8C5-ECC9F3942E4B}">
                <a14:imgProps xmlns:a14="http://schemas.microsoft.com/office/drawing/2010/main">
                  <a14:imgLayer r:embed="rId8">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grpSp>
        <p:nvGrpSpPr>
          <p:cNvPr id="8" name="Bottom Corner Embellishment">
            <a:extLst>
              <a:ext uri="{FF2B5EF4-FFF2-40B4-BE49-F238E27FC236}">
                <a16:creationId xmlns:a16="http://schemas.microsoft.com/office/drawing/2014/main" id="{078C2E71-6627-4326-A3D4-76A3FED4FBE5}"/>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23" name="Freeform: Shape 22">
              <a:extLst>
                <a:ext uri="{FF2B5EF4-FFF2-40B4-BE49-F238E27FC236}">
                  <a16:creationId xmlns:a16="http://schemas.microsoft.com/office/drawing/2014/main" id="{0F69B7C9-83D1-4F78-A10E-4B6C8CBDFB2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FDFBB624-8BD4-47AE-8F60-BF3F6F0B009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30" name="Freeform: Shape 29">
              <a:extLst>
                <a:ext uri="{FF2B5EF4-FFF2-40B4-BE49-F238E27FC236}">
                  <a16:creationId xmlns:a16="http://schemas.microsoft.com/office/drawing/2014/main" id="{44D73738-9E9A-48A2-88A3-D975822610A5}"/>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F92F17B4-EB2C-4036-8F84-536981B24D75}"/>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62DE680A-B37E-41BD-BB42-D30A6C48656C}"/>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chemeClr val="accent1"/>
                </a:solidFill>
              </a:defRPr>
            </a:lvl1pPr>
          </a:lstStyle>
          <a:p>
            <a:fld id="{158B7785-F6D6-45F8-833E-07BD84680091}" type="slidenum">
              <a:rPr lang="en-US" smtClean="0"/>
              <a:pPr/>
              <a:t>‹#›</a:t>
            </a:fld>
            <a:endParaRPr lang="en-US" dirty="0"/>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dirty="0"/>
              <a:t>Click to edit Master title style</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chor="ctr">
            <a:noAutofit/>
          </a:body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dirty="0"/>
          </a:p>
        </p:txBody>
      </p:sp>
    </p:spTree>
    <p:extLst>
      <p:ext uri="{BB962C8B-B14F-4D97-AF65-F5344CB8AC3E}">
        <p14:creationId xmlns:p14="http://schemas.microsoft.com/office/powerpoint/2010/main" val="54868106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0" indent="0" algn="l" defTabSz="914400" rtl="0" eaLnBrk="1" latinLnBrk="0" hangingPunct="1">
        <a:lnSpc>
          <a:spcPct val="95000"/>
        </a:lnSpc>
        <a:spcBef>
          <a:spcPts val="3000"/>
        </a:spcBef>
        <a:buClr>
          <a:schemeClr val="accent2"/>
        </a:buClr>
        <a:buFontTx/>
        <a:buNone/>
        <a:defRPr sz="2800" b="1" kern="1200">
          <a:solidFill>
            <a:schemeClr val="accent5"/>
          </a:solidFill>
          <a:latin typeface="+mn-lt"/>
          <a:ea typeface="+mn-ea"/>
          <a:cs typeface="+mn-cs"/>
        </a:defRPr>
      </a:lvl1pPr>
      <a:lvl2pPr marL="457200" indent="0" algn="l" defTabSz="914400" rtl="0" eaLnBrk="1" latinLnBrk="0" hangingPunct="1">
        <a:lnSpc>
          <a:spcPct val="95000"/>
        </a:lnSpc>
        <a:spcBef>
          <a:spcPts val="400"/>
        </a:spcBef>
        <a:buClr>
          <a:schemeClr val="accent6"/>
        </a:buClr>
        <a:buFont typeface="Wingdings 3" panose="05040102010807070707" pitchFamily="18" charset="2"/>
        <a:buNone/>
        <a:defRPr sz="2200" i="1" kern="1200">
          <a:solidFill>
            <a:schemeClr val="bg2">
              <a:lumMod val="25000"/>
            </a:schemeClr>
          </a:solidFill>
          <a:latin typeface="+mj-lt"/>
          <a:ea typeface="+mn-ea"/>
          <a:cs typeface="+mn-cs"/>
        </a:defRPr>
      </a:lvl2pPr>
      <a:lvl3pPr marL="457200" indent="0" algn="l" defTabSz="914400" rtl="0" eaLnBrk="1" latinLnBrk="0" hangingPunct="1">
        <a:lnSpc>
          <a:spcPct val="95000"/>
        </a:lnSpc>
        <a:spcBef>
          <a:spcPts val="200"/>
        </a:spcBef>
        <a:buClr>
          <a:schemeClr val="bg1">
            <a:lumMod val="50000"/>
          </a:schemeClr>
        </a:buClr>
        <a:buFont typeface="Wingdings 3" panose="05040102010807070707" pitchFamily="18" charset="2"/>
        <a:buNone/>
        <a:defRPr sz="2200" kern="1200">
          <a:solidFill>
            <a:schemeClr val="bg2">
              <a:lumMod val="25000"/>
            </a:schemeClr>
          </a:solidFill>
          <a:latin typeface="+mn-lt"/>
          <a:ea typeface="+mn-ea"/>
          <a:cs typeface="+mn-cs"/>
        </a:defRPr>
      </a:lvl3pPr>
      <a:lvl4pPr marL="914400" indent="-457200" algn="l" defTabSz="914400" rtl="0" eaLnBrk="1" latinLnBrk="0" hangingPunct="1">
        <a:lnSpc>
          <a:spcPct val="95000"/>
        </a:lnSpc>
        <a:spcBef>
          <a:spcPts val="1000"/>
        </a:spcBef>
        <a:buClr>
          <a:schemeClr val="tx2">
            <a:lumMod val="90000"/>
            <a:lumOff val="10000"/>
          </a:schemeClr>
        </a:buClr>
        <a:buFont typeface="Wingdings" panose="05000000000000000000" pitchFamily="2" charset="2"/>
        <a:buChar char=""/>
        <a:defRPr sz="2000" u="sng" kern="1200">
          <a:solidFill>
            <a:schemeClr val="accent6"/>
          </a:solidFill>
          <a:latin typeface="+mn-lt"/>
          <a:ea typeface="+mn-ea"/>
          <a:cs typeface="+mn-cs"/>
        </a:defRPr>
      </a:lvl4pPr>
      <a:lvl5pPr marL="914400" indent="-429768" algn="l" defTabSz="914400" rtl="0" eaLnBrk="1" latinLnBrk="0" hangingPunct="1">
        <a:lnSpc>
          <a:spcPct val="95000"/>
        </a:lnSpc>
        <a:spcBef>
          <a:spcPts val="300"/>
        </a:spcBef>
        <a:buClr>
          <a:schemeClr val="accent5"/>
        </a:buClr>
        <a:buFont typeface="Wingdings" panose="05000000000000000000" pitchFamily="2" charset="2"/>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val="1"/>
              </a:ext>
            </a:extLst>
          </p:cNvPr>
          <p:cNvPicPr>
            <a:picLocks noChangeAspect="1"/>
          </p:cNvPicPr>
          <p:nvPr userDrawn="1"/>
        </p:nvPicPr>
        <p:blipFill>
          <a:blip r:embed="rId8" cstate="hqprint">
            <a:alphaModFix amt="70000"/>
            <a:extLst>
              <a:ext uri="{BEBA8EAE-BF5A-486C-A8C5-ECC9F3942E4B}">
                <a14:imgProps xmlns:a14="http://schemas.microsoft.com/office/drawing/2010/main">
                  <a14:imgLayer r:embed="rId9">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pic>
        <p:nvPicPr>
          <p:cNvPr id="9" name="WFGPS Logo">
            <a:extLst>
              <a:ext uri="{FF2B5EF4-FFF2-40B4-BE49-F238E27FC236}">
                <a16:creationId xmlns:a16="http://schemas.microsoft.com/office/drawing/2014/main" id="{620F4109-A7C5-4DF8-B313-DFB5F6A25EC1}"/>
              </a:ext>
              <a:ext uri="{C183D7F6-B498-43B3-948B-1728B52AA6E4}">
                <adec:decorative xmlns:adec="http://schemas.microsoft.com/office/drawing/2017/decorative" val="1"/>
              </a:ext>
            </a:extLst>
          </p:cNvPr>
          <p:cNvPicPr>
            <a:picLocks noChangeAspect="1"/>
          </p:cNvPicPr>
          <p:nvPr userDrawn="1"/>
        </p:nvPicPr>
        <p:blipFill>
          <a:blip r:embed="rId10"/>
          <a:stretch>
            <a:fillRect/>
          </a:stretch>
        </p:blipFill>
        <p:spPr>
          <a:xfrm>
            <a:off x="9622551" y="6284572"/>
            <a:ext cx="1389041" cy="471509"/>
          </a:xfrm>
          <a:prstGeom prst="rect">
            <a:avLst/>
          </a:prstGeom>
        </p:spPr>
      </p:pic>
      <p:grpSp>
        <p:nvGrpSpPr>
          <p:cNvPr id="8" name="Bottom Corner Embellishment">
            <a:extLst>
              <a:ext uri="{FF2B5EF4-FFF2-40B4-BE49-F238E27FC236}">
                <a16:creationId xmlns:a16="http://schemas.microsoft.com/office/drawing/2014/main" id="{078C2E71-6627-4326-A3D4-76A3FED4FBE5}"/>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23" name="Freeform: Shape 22">
              <a:extLst>
                <a:ext uri="{FF2B5EF4-FFF2-40B4-BE49-F238E27FC236}">
                  <a16:creationId xmlns:a16="http://schemas.microsoft.com/office/drawing/2014/main" id="{0F69B7C9-83D1-4F78-A10E-4B6C8CBDFB2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FDFBB624-8BD4-47AE-8F60-BF3F6F0B009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30" name="Freeform: Shape 29">
              <a:extLst>
                <a:ext uri="{FF2B5EF4-FFF2-40B4-BE49-F238E27FC236}">
                  <a16:creationId xmlns:a16="http://schemas.microsoft.com/office/drawing/2014/main" id="{44D73738-9E9A-48A2-88A3-D975822610A5}"/>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F92F17B4-EB2C-4036-8F84-536981B24D75}"/>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62DE680A-B37E-41BD-BB42-D30A6C48656C}"/>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chemeClr val="accent1"/>
                </a:solidFill>
              </a:defRPr>
            </a:lvl1pPr>
          </a:lstStyle>
          <a:p>
            <a:fld id="{158B7785-F6D6-45F8-833E-07BD84680091}" type="slidenum">
              <a:rPr lang="en-US" smtClean="0"/>
              <a:pPr/>
              <a:t>‹#›</a:t>
            </a:fld>
            <a:endParaRPr lang="en-US" dirty="0"/>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dirty="0"/>
              <a:t>Click to edit Master title style</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dirty="0"/>
          </a:p>
        </p:txBody>
      </p:sp>
    </p:spTree>
    <p:extLst>
      <p:ext uri="{BB962C8B-B14F-4D97-AF65-F5344CB8AC3E}">
        <p14:creationId xmlns:p14="http://schemas.microsoft.com/office/powerpoint/2010/main" val="397765265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Lst>
  <p:hf hdr="0" ftr="0" dt="0"/>
  <p:txStyles>
    <p:titleStyle>
      <a:lvl1pPr algn="l" defTabSz="914400" rtl="0" eaLnBrk="1" latinLnBrk="0" hangingPunct="1">
        <a:lnSpc>
          <a:spcPct val="90000"/>
        </a:lnSpc>
        <a:spcBef>
          <a:spcPct val="0"/>
        </a:spcBef>
        <a:buNone/>
        <a:defRPr sz="3200" b="1" kern="1200">
          <a:solidFill>
            <a:schemeClr val="accent1"/>
          </a:solidFill>
          <a:latin typeface="+mn-lt"/>
          <a:ea typeface="+mj-ea"/>
          <a:cs typeface="+mj-cs"/>
        </a:defRPr>
      </a:lvl1pPr>
    </p:titleStyle>
    <p:bodyStyle>
      <a:lvl1pPr marL="228600" indent="-228600" algn="l" defTabSz="914400" rtl="0" eaLnBrk="1" latinLnBrk="0" hangingPunct="1">
        <a:lnSpc>
          <a:spcPct val="95000"/>
        </a:lnSpc>
        <a:spcBef>
          <a:spcPts val="1800"/>
        </a:spcBef>
        <a:buClr>
          <a:schemeClr val="accent2"/>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chemeClr val="accent6"/>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chemeClr val="bg1">
            <a:lumMod val="50000"/>
          </a:schemeClr>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chemeClr val="accent2"/>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chemeClr val="accent6"/>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7" name="Object 16" hidden="1">
            <a:extLst>
              <a:ext uri="{FF2B5EF4-FFF2-40B4-BE49-F238E27FC236}">
                <a16:creationId xmlns:a16="http://schemas.microsoft.com/office/drawing/2014/main" id="{55F033E2-71EC-78A8-2034-A355DF955D7C}"/>
              </a:ext>
            </a:extLst>
          </p:cNvPr>
          <p:cNvGraphicFramePr>
            <a:graphicFrameLocks noChangeAspect="1"/>
          </p:cNvGraphicFramePr>
          <p:nvPr userDrawn="1">
            <p:custDataLst>
              <p:tags r:id="rId6"/>
            </p:custDataLst>
            <p:extLst>
              <p:ext uri="{D42A27DB-BD31-4B8C-83A1-F6EECF244321}">
                <p14:modId xmlns:p14="http://schemas.microsoft.com/office/powerpoint/2010/main" val="206304642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7" imgW="7772400" imgH="10058400" progId="TCLayout.ActiveDocument.1">
                  <p:embed/>
                </p:oleObj>
              </mc:Choice>
              <mc:Fallback>
                <p:oleObj name="think-cell Slide" r:id="rId7" imgW="7772400" imgH="10058400" progId="TCLayout.ActiveDocument.1">
                  <p:embed/>
                  <p:pic>
                    <p:nvPicPr>
                      <p:cNvPr id="17" name="Object 16" hidden="1">
                        <a:extLst>
                          <a:ext uri="{FF2B5EF4-FFF2-40B4-BE49-F238E27FC236}">
                            <a16:creationId xmlns:a16="http://schemas.microsoft.com/office/drawing/2014/main" id="{55F033E2-71EC-78A8-2034-A355DF955D7C}"/>
                          </a:ext>
                        </a:extLst>
                      </p:cNvPr>
                      <p:cNvPicPr/>
                      <p:nvPr/>
                    </p:nvPicPr>
                    <p:blipFill>
                      <a:blip r:embed="rId8"/>
                      <a:stretch>
                        <a:fillRect/>
                      </a:stretch>
                    </p:blipFill>
                    <p:spPr>
                      <a:xfrm>
                        <a:off x="1588" y="1588"/>
                        <a:ext cx="1227" cy="1588"/>
                      </a:xfrm>
                      <a:prstGeom prst="rect">
                        <a:avLst/>
                      </a:prstGeom>
                    </p:spPr>
                  </p:pic>
                </p:oleObj>
              </mc:Fallback>
            </mc:AlternateContent>
          </a:graphicData>
        </a:graphic>
      </p:graphicFrame>
      <p:pic>
        <p:nvPicPr>
          <p:cNvPr id="9" name="WFGPS Logo">
            <a:extLst>
              <a:ext uri="{FF2B5EF4-FFF2-40B4-BE49-F238E27FC236}">
                <a16:creationId xmlns:a16="http://schemas.microsoft.com/office/drawing/2014/main" id="{620F4109-A7C5-4DF8-B313-DFB5F6A25EC1}"/>
              </a:ext>
              <a:ext uri="{C183D7F6-B498-43B3-948B-1728B52AA6E4}">
                <adec:decorative xmlns:adec="http://schemas.microsoft.com/office/drawing/2017/decorative" val="1"/>
              </a:ext>
            </a:extLst>
          </p:cNvPr>
          <p:cNvPicPr>
            <a:picLocks noChangeAspect="1"/>
          </p:cNvPicPr>
          <p:nvPr userDrawn="1"/>
        </p:nvPicPr>
        <p:blipFill>
          <a:blip r:embed="rId9"/>
          <a:stretch>
            <a:fillRect/>
          </a:stretch>
        </p:blipFill>
        <p:spPr>
          <a:xfrm>
            <a:off x="9622551" y="6284572"/>
            <a:ext cx="1389041" cy="471509"/>
          </a:xfrm>
          <a:prstGeom prst="rect">
            <a:avLst/>
          </a:prstGeom>
        </p:spPr>
      </p:pic>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val="1"/>
              </a:ext>
            </a:extLst>
          </p:cNvPr>
          <p:cNvPicPr>
            <a:picLocks noChangeAspect="1"/>
          </p:cNvPicPr>
          <p:nvPr userDrawn="1"/>
        </p:nvPicPr>
        <p:blipFill>
          <a:blip r:embed="rId10" cstate="hqprint">
            <a:alphaModFix amt="70000"/>
            <a:extLst>
              <a:ext uri="{BEBA8EAE-BF5A-486C-A8C5-ECC9F3942E4B}">
                <a14:imgProps xmlns:a14="http://schemas.microsoft.com/office/drawing/2010/main">
                  <a14:imgLayer r:embed="rId11">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grpSp>
        <p:nvGrpSpPr>
          <p:cNvPr id="8" name="Bottom Corner Embellishment">
            <a:extLst>
              <a:ext uri="{FF2B5EF4-FFF2-40B4-BE49-F238E27FC236}">
                <a16:creationId xmlns:a16="http://schemas.microsoft.com/office/drawing/2014/main" id="{078C2E71-6627-4326-A3D4-76A3FED4FBE5}"/>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23" name="Freeform: Shape 22">
              <a:extLst>
                <a:ext uri="{FF2B5EF4-FFF2-40B4-BE49-F238E27FC236}">
                  <a16:creationId xmlns:a16="http://schemas.microsoft.com/office/drawing/2014/main" id="{0F69B7C9-83D1-4F78-A10E-4B6C8CBDFB2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FDFBB624-8BD4-47AE-8F60-BF3F6F0B009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30" name="Freeform: Shape 29">
              <a:extLst>
                <a:ext uri="{FF2B5EF4-FFF2-40B4-BE49-F238E27FC236}">
                  <a16:creationId xmlns:a16="http://schemas.microsoft.com/office/drawing/2014/main" id="{44D73738-9E9A-48A2-88A3-D975822610A5}"/>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F92F17B4-EB2C-4036-8F84-536981B24D75}"/>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62DE680A-B37E-41BD-BB42-D30A6C48656C}"/>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chemeClr val="accent1"/>
                </a:solidFill>
              </a:defRPr>
            </a:lvl1pPr>
          </a:lstStyle>
          <a:p>
            <a:fld id="{158B7785-F6D6-45F8-833E-07BD84680091}" type="slidenum">
              <a:rPr lang="en-US" smtClean="0"/>
              <a:pPr/>
              <a:t>‹#›</a:t>
            </a:fld>
            <a:endParaRPr lang="en-US" dirty="0"/>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dirty="0"/>
              <a:t>Click to edit Master title style</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chor="ctr">
            <a:noAutofit/>
          </a:body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dirty="0"/>
          </a:p>
        </p:txBody>
      </p:sp>
    </p:spTree>
    <p:extLst>
      <p:ext uri="{BB962C8B-B14F-4D97-AF65-F5344CB8AC3E}">
        <p14:creationId xmlns:p14="http://schemas.microsoft.com/office/powerpoint/2010/main" val="81684053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0" indent="0" algn="l" defTabSz="914400" rtl="0" eaLnBrk="1" latinLnBrk="0" hangingPunct="1">
        <a:lnSpc>
          <a:spcPct val="95000"/>
        </a:lnSpc>
        <a:spcBef>
          <a:spcPts val="3000"/>
        </a:spcBef>
        <a:buClr>
          <a:schemeClr val="accent2"/>
        </a:buClr>
        <a:buFontTx/>
        <a:buNone/>
        <a:defRPr sz="2800" b="1" kern="1200">
          <a:solidFill>
            <a:schemeClr val="accent5"/>
          </a:solidFill>
          <a:latin typeface="+mn-lt"/>
          <a:ea typeface="+mn-ea"/>
          <a:cs typeface="+mn-cs"/>
        </a:defRPr>
      </a:lvl1pPr>
      <a:lvl2pPr marL="457200" indent="0" algn="l" defTabSz="914400" rtl="0" eaLnBrk="1" latinLnBrk="0" hangingPunct="1">
        <a:lnSpc>
          <a:spcPct val="95000"/>
        </a:lnSpc>
        <a:spcBef>
          <a:spcPts val="400"/>
        </a:spcBef>
        <a:buClr>
          <a:schemeClr val="accent6"/>
        </a:buClr>
        <a:buFont typeface="Wingdings 3" panose="05040102010807070707" pitchFamily="18" charset="2"/>
        <a:buNone/>
        <a:defRPr sz="2200" i="1" kern="1200">
          <a:solidFill>
            <a:schemeClr val="bg2">
              <a:lumMod val="25000"/>
            </a:schemeClr>
          </a:solidFill>
          <a:latin typeface="+mj-lt"/>
          <a:ea typeface="+mn-ea"/>
          <a:cs typeface="+mn-cs"/>
        </a:defRPr>
      </a:lvl2pPr>
      <a:lvl3pPr marL="457200" indent="0" algn="l" defTabSz="914400" rtl="0" eaLnBrk="1" latinLnBrk="0" hangingPunct="1">
        <a:lnSpc>
          <a:spcPct val="95000"/>
        </a:lnSpc>
        <a:spcBef>
          <a:spcPts val="200"/>
        </a:spcBef>
        <a:buClr>
          <a:schemeClr val="bg1">
            <a:lumMod val="50000"/>
          </a:schemeClr>
        </a:buClr>
        <a:buFont typeface="Wingdings 3" panose="05040102010807070707" pitchFamily="18" charset="2"/>
        <a:buNone/>
        <a:defRPr sz="2200" kern="1200">
          <a:solidFill>
            <a:schemeClr val="bg2">
              <a:lumMod val="25000"/>
            </a:schemeClr>
          </a:solidFill>
          <a:latin typeface="+mn-lt"/>
          <a:ea typeface="+mn-ea"/>
          <a:cs typeface="+mn-cs"/>
        </a:defRPr>
      </a:lvl3pPr>
      <a:lvl4pPr marL="914400" indent="-457200" algn="l" defTabSz="914400" rtl="0" eaLnBrk="1" latinLnBrk="0" hangingPunct="1">
        <a:lnSpc>
          <a:spcPct val="95000"/>
        </a:lnSpc>
        <a:spcBef>
          <a:spcPts val="1000"/>
        </a:spcBef>
        <a:buClr>
          <a:schemeClr val="tx2">
            <a:lumMod val="90000"/>
            <a:lumOff val="10000"/>
          </a:schemeClr>
        </a:buClr>
        <a:buFont typeface="Wingdings" panose="05000000000000000000" pitchFamily="2" charset="2"/>
        <a:buChar char=""/>
        <a:defRPr sz="2000" u="sng" kern="1200">
          <a:solidFill>
            <a:schemeClr val="accent6"/>
          </a:solidFill>
          <a:latin typeface="+mn-lt"/>
          <a:ea typeface="+mn-ea"/>
          <a:cs typeface="+mn-cs"/>
        </a:defRPr>
      </a:lvl4pPr>
      <a:lvl5pPr marL="914400" indent="-429768" algn="l" defTabSz="914400" rtl="0" eaLnBrk="1" latinLnBrk="0" hangingPunct="1">
        <a:lnSpc>
          <a:spcPct val="95000"/>
        </a:lnSpc>
        <a:spcBef>
          <a:spcPts val="300"/>
        </a:spcBef>
        <a:buClr>
          <a:schemeClr val="accent5"/>
        </a:buClr>
        <a:buFont typeface="Wingdings" panose="05000000000000000000" pitchFamily="2" charset="2"/>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7" name="Object 16" hidden="1">
            <a:extLst>
              <a:ext uri="{FF2B5EF4-FFF2-40B4-BE49-F238E27FC236}">
                <a16:creationId xmlns:a16="http://schemas.microsoft.com/office/drawing/2014/main" id="{1D4CC1A7-65B1-EBBC-6425-563A6531C5DC}"/>
              </a:ext>
            </a:extLst>
          </p:cNvPr>
          <p:cNvGraphicFramePr>
            <a:graphicFrameLocks noChangeAspect="1"/>
          </p:cNvGraphicFramePr>
          <p:nvPr userDrawn="1">
            <p:custDataLst>
              <p:tags r:id="rId14"/>
            </p:custDataLst>
            <p:extLst>
              <p:ext uri="{D42A27DB-BD31-4B8C-83A1-F6EECF244321}">
                <p14:modId xmlns:p14="http://schemas.microsoft.com/office/powerpoint/2010/main" val="232481685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15" imgW="7772400" imgH="10058400" progId="TCLayout.ActiveDocument.1">
                  <p:embed/>
                </p:oleObj>
              </mc:Choice>
              <mc:Fallback>
                <p:oleObj name="think-cell Slide" r:id="rId15" imgW="7772400" imgH="10058400" progId="TCLayout.ActiveDocument.1">
                  <p:embed/>
                  <p:pic>
                    <p:nvPicPr>
                      <p:cNvPr id="17" name="Object 16" hidden="1">
                        <a:extLst>
                          <a:ext uri="{FF2B5EF4-FFF2-40B4-BE49-F238E27FC236}">
                            <a16:creationId xmlns:a16="http://schemas.microsoft.com/office/drawing/2014/main" id="{1D4CC1A7-65B1-EBBC-6425-563A6531C5DC}"/>
                          </a:ext>
                        </a:extLst>
                      </p:cNvPr>
                      <p:cNvPicPr/>
                      <p:nvPr/>
                    </p:nvPicPr>
                    <p:blipFill>
                      <a:blip r:embed="rId16"/>
                      <a:stretch>
                        <a:fillRect/>
                      </a:stretch>
                    </p:blipFill>
                    <p:spPr>
                      <a:xfrm>
                        <a:off x="1588" y="1588"/>
                        <a:ext cx="1227" cy="1588"/>
                      </a:xfrm>
                      <a:prstGeom prst="rect">
                        <a:avLst/>
                      </a:prstGeom>
                    </p:spPr>
                  </p:pic>
                </p:oleObj>
              </mc:Fallback>
            </mc:AlternateContent>
          </a:graphicData>
        </a:graphic>
      </p:graphicFrame>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30" name="Freeform: Shape 29">
              <a:extLst>
                <a:ext uri="{FF2B5EF4-FFF2-40B4-BE49-F238E27FC236}">
                  <a16:creationId xmlns:a16="http://schemas.microsoft.com/office/drawing/2014/main" id="{44D73738-9E9A-48A2-88A3-D975822610A5}"/>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F92F17B4-EB2C-4036-8F84-536981B24D75}"/>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62DE680A-B37E-41BD-BB42-D30A6C48656C}"/>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 name="Bottom Corner Embellishment">
            <a:extLst>
              <a:ext uri="{FF2B5EF4-FFF2-40B4-BE49-F238E27FC236}">
                <a16:creationId xmlns:a16="http://schemas.microsoft.com/office/drawing/2014/main" id="{078C2E71-6627-4326-A3D4-76A3FED4FBE5}"/>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23" name="Freeform: Shape 22">
              <a:extLst>
                <a:ext uri="{FF2B5EF4-FFF2-40B4-BE49-F238E27FC236}">
                  <a16:creationId xmlns:a16="http://schemas.microsoft.com/office/drawing/2014/main" id="{0F69B7C9-83D1-4F78-A10E-4B6C8CBDFB2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FDFBB624-8BD4-47AE-8F60-BF3F6F0B009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9" name="WFGPS Logo">
            <a:extLst>
              <a:ext uri="{FF2B5EF4-FFF2-40B4-BE49-F238E27FC236}">
                <a16:creationId xmlns:a16="http://schemas.microsoft.com/office/drawing/2014/main" id="{620F4109-A7C5-4DF8-B313-DFB5F6A25EC1}"/>
              </a:ext>
              <a:ext uri="{C183D7F6-B498-43B3-948B-1728B52AA6E4}">
                <adec:decorative xmlns:adec="http://schemas.microsoft.com/office/drawing/2017/decorative" val="1"/>
              </a:ext>
            </a:extLst>
          </p:cNvPr>
          <p:cNvPicPr>
            <a:picLocks noChangeAspect="1"/>
          </p:cNvPicPr>
          <p:nvPr userDrawn="1"/>
        </p:nvPicPr>
        <p:blipFill>
          <a:blip r:embed="rId17"/>
          <a:stretch>
            <a:fillRect/>
          </a:stretch>
        </p:blipFill>
        <p:spPr>
          <a:xfrm>
            <a:off x="9622551" y="6284572"/>
            <a:ext cx="1389041" cy="471509"/>
          </a:xfrm>
          <a:prstGeom prst="rect">
            <a:avLst/>
          </a:prstGeom>
        </p:spPr>
      </p:pic>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val="1"/>
              </a:ext>
            </a:extLst>
          </p:cNvPr>
          <p:cNvPicPr>
            <a:picLocks noChangeAspect="1"/>
          </p:cNvPicPr>
          <p:nvPr userDrawn="1"/>
        </p:nvPicPr>
        <p:blipFill>
          <a:blip r:embed="rId18" cstate="hqprint">
            <a:alphaModFix amt="70000"/>
            <a:extLst>
              <a:ext uri="{BEBA8EAE-BF5A-486C-A8C5-ECC9F3942E4B}">
                <a14:imgProps xmlns:a14="http://schemas.microsoft.com/office/drawing/2010/main">
                  <a14:imgLayer r:embed="rId19">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chemeClr val="accent1"/>
                </a:solidFill>
              </a:defRPr>
            </a:lvl1pPr>
          </a:lstStyle>
          <a:p>
            <a:fld id="{158B7785-F6D6-45F8-833E-07BD84680091}" type="slidenum">
              <a:rPr lang="en-US" smtClean="0"/>
              <a:pPr/>
              <a:t>‹#›</a:t>
            </a:fld>
            <a:endParaRPr lang="en-US" dirty="0"/>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dirty="0"/>
              <a:t>Click to edit Master title style</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dirty="0"/>
          </a:p>
        </p:txBody>
      </p:sp>
    </p:spTree>
    <p:extLst>
      <p:ext uri="{BB962C8B-B14F-4D97-AF65-F5344CB8AC3E}">
        <p14:creationId xmlns:p14="http://schemas.microsoft.com/office/powerpoint/2010/main" val="222710861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hf hdr="0" ftr="0" dt="0"/>
  <p:txStyles>
    <p:titleStyle>
      <a:lvl1pPr algn="l" defTabSz="914400" rtl="0" eaLnBrk="1" latinLnBrk="0" hangingPunct="1">
        <a:lnSpc>
          <a:spcPct val="90000"/>
        </a:lnSpc>
        <a:spcBef>
          <a:spcPct val="0"/>
        </a:spcBef>
        <a:buNone/>
        <a:defRPr sz="3200" b="1" kern="1200">
          <a:solidFill>
            <a:schemeClr val="accent1"/>
          </a:solidFill>
          <a:latin typeface="+mn-lt"/>
          <a:ea typeface="+mj-ea"/>
          <a:cs typeface="+mj-cs"/>
        </a:defRPr>
      </a:lvl1pPr>
    </p:titleStyle>
    <p:bodyStyle>
      <a:lvl1pPr marL="228600" indent="-228600" algn="l" defTabSz="914400" rtl="0" eaLnBrk="1" latinLnBrk="0" hangingPunct="1">
        <a:lnSpc>
          <a:spcPct val="95000"/>
        </a:lnSpc>
        <a:spcBef>
          <a:spcPts val="1800"/>
        </a:spcBef>
        <a:buClr>
          <a:schemeClr val="accent2"/>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chemeClr val="accent6"/>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chemeClr val="bg1">
            <a:lumMod val="50000"/>
          </a:schemeClr>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chemeClr val="accent2"/>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chemeClr val="accent6"/>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Holder 6">
            <a:extLst>
              <a:ext uri="{FF2B5EF4-FFF2-40B4-BE49-F238E27FC236}">
                <a16:creationId xmlns:a16="http://schemas.microsoft.com/office/drawing/2014/main" id="{DB041FB4-50A7-9045-9DB0-63BD58A269F1}"/>
              </a:ext>
            </a:extLst>
          </p:cNvPr>
          <p:cNvSpPr>
            <a:spLocks noGrp="1"/>
          </p:cNvSpPr>
          <p:nvPr>
            <p:ph type="sldNum" sz="quarter" idx="4"/>
          </p:nvPr>
        </p:nvSpPr>
        <p:spPr>
          <a:xfrm>
            <a:off x="11582400" y="6516538"/>
            <a:ext cx="513080" cy="215444"/>
          </a:xfrm>
          <a:prstGeom prst="rect">
            <a:avLst/>
          </a:prstGeom>
        </p:spPr>
        <p:txBody>
          <a:bodyPr wrap="square" lIns="0" tIns="0" rIns="0" bIns="0">
            <a:spAutoFit/>
          </a:bodyPr>
          <a:lstStyle>
            <a:lvl1pPr algn="r">
              <a:defRPr sz="1400" b="0" i="0">
                <a:solidFill>
                  <a:srgbClr val="397CBF"/>
                </a:solidFill>
                <a:latin typeface="DM Sans Medium" pitchFamily="2" charset="77"/>
                <a:cs typeface="DM Sans Medium" pitchFamily="2" charset="77"/>
              </a:defRPr>
            </a:lvl1pPr>
          </a:lstStyle>
          <a:p>
            <a:pPr marL="38100">
              <a:spcBef>
                <a:spcPts val="204"/>
              </a:spcBef>
            </a:pPr>
            <a:fld id="{81D60167-4931-47E6-BA6A-407CBD079E47}" type="slidenum">
              <a:rPr lang="en-US" spc="110" smtClean="0"/>
              <a:pPr marL="38100">
                <a:spcBef>
                  <a:spcPts val="204"/>
                </a:spcBef>
              </a:pPr>
              <a:t>‹#›</a:t>
            </a:fld>
            <a:endParaRPr lang="en-US" spc="110"/>
          </a:p>
        </p:txBody>
      </p:sp>
      <p:sp>
        <p:nvSpPr>
          <p:cNvPr id="9" name="Text Placeholder 8">
            <a:extLst>
              <a:ext uri="{FF2B5EF4-FFF2-40B4-BE49-F238E27FC236}">
                <a16:creationId xmlns:a16="http://schemas.microsoft.com/office/drawing/2014/main" id="{3001F567-A089-E04C-B63D-558627590E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9">
            <a:extLst>
              <a:ext uri="{FF2B5EF4-FFF2-40B4-BE49-F238E27FC236}">
                <a16:creationId xmlns:a16="http://schemas.microsoft.com/office/drawing/2014/main" id="{974C21C4-E2B9-6645-978C-AC5834595DFF}"/>
              </a:ext>
            </a:extLst>
          </p:cNvPr>
          <p:cNvSpPr>
            <a:spLocks noGrp="1"/>
          </p:cNvSpPr>
          <p:nvPr>
            <p:ph type="title"/>
          </p:nvPr>
        </p:nvSpPr>
        <p:spPr>
          <a:xfrm>
            <a:off x="838200" y="838200"/>
            <a:ext cx="10515600" cy="852488"/>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849288762"/>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 id="2147483749" r:id="rId21"/>
    <p:sldLayoutId id="2147483750" r:id="rId22"/>
    <p:sldLayoutId id="2147483751" r:id="rId23"/>
    <p:sldLayoutId id="2147483752" r:id="rId24"/>
  </p:sldLayoutIdLst>
  <p:txStyles>
    <p:titleStyle>
      <a:lvl1pPr algn="l">
        <a:defRPr sz="3600" b="0" i="0">
          <a:solidFill>
            <a:schemeClr val="tx1"/>
          </a:solidFill>
          <a:latin typeface="DM Serif Display" pitchFamily="2" charset="0"/>
          <a:ea typeface="+mj-ea"/>
          <a:cs typeface="+mj-cs"/>
        </a:defRPr>
      </a:lvl1pPr>
    </p:titleStyle>
    <p:bodyStyle>
      <a:lvl1pPr marL="0">
        <a:defRPr sz="1600" b="0" i="0">
          <a:solidFill>
            <a:schemeClr val="tx1"/>
          </a:solidFill>
          <a:latin typeface="Montserrat" pitchFamily="2" charset="77"/>
          <a:ea typeface="+mn-ea"/>
          <a:cs typeface="+mn-cs"/>
        </a:defRPr>
      </a:lvl1pPr>
      <a:lvl2pPr marL="800100" indent="-342900">
        <a:lnSpc>
          <a:spcPct val="150000"/>
        </a:lnSpc>
        <a:buFont typeface="Arial" panose="020B0604020202020204" pitchFamily="34" charset="0"/>
        <a:buChar char="•"/>
        <a:defRPr sz="1600" b="0" i="0">
          <a:solidFill>
            <a:schemeClr val="tx1"/>
          </a:solidFill>
          <a:latin typeface="Montserrat" pitchFamily="2" charset="77"/>
          <a:ea typeface="+mn-ea"/>
          <a:cs typeface="+mn-cs"/>
        </a:defRPr>
      </a:lvl2pPr>
      <a:lvl3pPr marL="1257300" indent="-342900">
        <a:lnSpc>
          <a:spcPct val="150000"/>
        </a:lnSpc>
        <a:buFont typeface="Arial" panose="020B0604020202020204" pitchFamily="34" charset="0"/>
        <a:buChar char="•"/>
        <a:defRPr sz="1600" b="0" i="0">
          <a:solidFill>
            <a:schemeClr val="tx1"/>
          </a:solidFill>
          <a:latin typeface="Montserrat" pitchFamily="2" charset="77"/>
          <a:ea typeface="+mn-ea"/>
          <a:cs typeface="+mn-cs"/>
        </a:defRPr>
      </a:lvl3pPr>
      <a:lvl4pPr marL="1714500" indent="-342900">
        <a:lnSpc>
          <a:spcPct val="150000"/>
        </a:lnSpc>
        <a:buFont typeface="Arial" panose="020B0604020202020204" pitchFamily="34" charset="0"/>
        <a:buChar char="•"/>
        <a:defRPr sz="1600" b="0" i="0">
          <a:solidFill>
            <a:schemeClr val="tx1"/>
          </a:solidFill>
          <a:latin typeface="Montserrat" pitchFamily="2" charset="77"/>
          <a:ea typeface="+mn-ea"/>
          <a:cs typeface="+mn-cs"/>
        </a:defRPr>
      </a:lvl4pPr>
      <a:lvl5pPr marL="2171700" indent="-342900">
        <a:lnSpc>
          <a:spcPct val="150000"/>
        </a:lnSpc>
        <a:buFont typeface="Arial" panose="020B0604020202020204" pitchFamily="34" charset="0"/>
        <a:buChar char="•"/>
        <a:defRPr sz="1600" b="0" i="0">
          <a:solidFill>
            <a:schemeClr val="tx1"/>
          </a:solidFill>
          <a:latin typeface="Montserrat" pitchFamily="2" charset="77"/>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B95426-77B2-0291-1972-9B63786F68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9B157C-F4A7-1F04-518D-D49352E1E2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FA3031-8822-015F-FEA2-41C8C467B0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E893A4-0F3B-4D34-80B6-C3F5B7748049}" type="datetimeFigureOut">
              <a:rPr lang="en-US" smtClean="0"/>
              <a:t>5/31/2023</a:t>
            </a:fld>
            <a:endParaRPr lang="en-US"/>
          </a:p>
        </p:txBody>
      </p:sp>
      <p:sp>
        <p:nvSpPr>
          <p:cNvPr id="5" name="Footer Placeholder 4">
            <a:extLst>
              <a:ext uri="{FF2B5EF4-FFF2-40B4-BE49-F238E27FC236}">
                <a16:creationId xmlns:a16="http://schemas.microsoft.com/office/drawing/2014/main" id="{0DCFE37E-9DA9-6FE7-A508-EC5E758EE8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82AE4B3-9FAA-7A1B-9865-1D00ED33B0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55C0E6-8D5D-4B55-ACB1-0784335367E6}" type="slidenum">
              <a:rPr lang="en-US" smtClean="0"/>
              <a:t>‹#›</a:t>
            </a:fld>
            <a:endParaRPr lang="en-US"/>
          </a:p>
        </p:txBody>
      </p:sp>
    </p:spTree>
    <p:extLst>
      <p:ext uri="{BB962C8B-B14F-4D97-AF65-F5344CB8AC3E}">
        <p14:creationId xmlns:p14="http://schemas.microsoft.com/office/powerpoint/2010/main" val="3663701547"/>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8B7785-F6D6-45F8-833E-07BD84680091}" type="slidenum">
              <a:rPr lang="en-US" smtClean="0"/>
              <a:pPr/>
              <a:t>‹#›</a:t>
            </a:fld>
            <a:endParaRPr lang="en-US"/>
          </a:p>
        </p:txBody>
      </p:sp>
    </p:spTree>
    <p:extLst>
      <p:ext uri="{BB962C8B-B14F-4D97-AF65-F5344CB8AC3E}">
        <p14:creationId xmlns:p14="http://schemas.microsoft.com/office/powerpoint/2010/main" val="2784596424"/>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 id="2147483783" r:id="rId17"/>
    <p:sldLayoutId id="2147483784" r:id="rId18"/>
    <p:sldLayoutId id="2147483785" r:id="rId19"/>
    <p:sldLayoutId id="2147483786" r:id="rId20"/>
    <p:sldLayoutId id="2147483787" r:id="rId21"/>
    <p:sldLayoutId id="2147483788" r:id="rId22"/>
    <p:sldLayoutId id="2147483789" r:id="rId23"/>
    <p:sldLayoutId id="2147483790" r:id="rId24"/>
    <p:sldLayoutId id="2147483791" r:id="rId25"/>
    <p:sldLayoutId id="2147483792" r:id="rId26"/>
    <p:sldLayoutId id="2147483793" r:id="rId27"/>
    <p:sldLayoutId id="2147483794" r:id="rId28"/>
    <p:sldLayoutId id="2147483795" r:id="rId29"/>
    <p:sldLayoutId id="2147483796" r:id="rId30"/>
    <p:sldLayoutId id="2147483797" r:id="rId31"/>
    <p:sldLayoutId id="2147483798" r:id="rId32"/>
    <p:sldLayoutId id="2147483799" r:id="rId33"/>
    <p:sldLayoutId id="2147483800" r:id="rId34"/>
    <p:sldLayoutId id="2147483801" r:id="rId35"/>
    <p:sldLayoutId id="2147483802" r:id="rId36"/>
    <p:sldLayoutId id="2147483803" r:id="rId37"/>
    <p:sldLayoutId id="2147483804" r:id="rId38"/>
    <p:sldLayoutId id="2147483805" r:id="rId39"/>
    <p:sldLayoutId id="2147483806" r:id="rId40"/>
    <p:sldLayoutId id="2147483807" r:id="rId41"/>
    <p:sldLayoutId id="2147483808" r:id="rId42"/>
    <p:sldLayoutId id="2147483809" r:id="rId43"/>
    <p:sldLayoutId id="2147483810" r:id="rId4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1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hyperlink" Target="https://www.usda.gov/ocr/eia/fbnp" TargetMode="External"/><Relationship Id="rId7" Type="http://schemas.openxmlformats.org/officeDocument/2006/relationships/hyperlink" Target="mailto:rural.health@usda.gov" TargetMode="External"/><Relationship Id="rId2" Type="http://schemas.openxmlformats.org/officeDocument/2006/relationships/hyperlink" Target="https://www.usda.gov/partnerships/other" TargetMode="External"/><Relationship Id="rId1" Type="http://schemas.openxmlformats.org/officeDocument/2006/relationships/slideLayout" Target="../slideLayouts/slideLayout141.xml"/><Relationship Id="rId6" Type="http://schemas.openxmlformats.org/officeDocument/2006/relationships/hyperlink" Target="mailto:kellie.kubena@usda.gov" TargetMode="External"/><Relationship Id="rId5" Type="http://schemas.openxmlformats.org/officeDocument/2006/relationships/hyperlink" Target="https://public.govdelivery.com/accounts/USDARD/signup/35748" TargetMode="External"/><Relationship Id="rId4" Type="http://schemas.openxmlformats.org/officeDocument/2006/relationships/hyperlink" Target="https://www.rd.usda.gov/rural-data-gateway"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rural.gov/" TargetMode="External"/><Relationship Id="rId2" Type="http://schemas.openxmlformats.org/officeDocument/2006/relationships/notesSlide" Target="../notesSlides/notesSlide9.xml"/><Relationship Id="rId1" Type="http://schemas.openxmlformats.org/officeDocument/2006/relationships/slideLayout" Target="../slideLayouts/slideLayout136.xml"/><Relationship Id="rId4" Type="http://schemas.openxmlformats.org/officeDocument/2006/relationships/image" Target="../media/image100.jpeg"/></Relationships>
</file>

<file path=ppt/slides/_rels/slide12.xml.rels><?xml version="1.0" encoding="UTF-8" standalone="yes"?>
<Relationships xmlns="http://schemas.openxmlformats.org/package/2006/relationships"><Relationship Id="rId3" Type="http://schemas.openxmlformats.org/officeDocument/2006/relationships/hyperlink" Target="https://www.rd.usda.gov/rwin" TargetMode="External"/><Relationship Id="rId2" Type="http://schemas.openxmlformats.org/officeDocument/2006/relationships/notesSlide" Target="../notesSlides/notesSlide10.xml"/><Relationship Id="rId1" Type="http://schemas.openxmlformats.org/officeDocument/2006/relationships/slideLayout" Target="../slideLayouts/slideLayout134.xml"/><Relationship Id="rId4" Type="http://schemas.openxmlformats.org/officeDocument/2006/relationships/image" Target="../media/image101.png"/></Relationships>
</file>

<file path=ppt/slides/_rels/slide1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1.xml"/><Relationship Id="rId1" Type="http://schemas.openxmlformats.org/officeDocument/2006/relationships/slideLayout" Target="../slideLayouts/slideLayout13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3.xml"/><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4.xml"/><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5.xml"/><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6.xml"/><Relationship Id="rId1" Type="http://schemas.openxmlformats.org/officeDocument/2006/relationships/slideLayout" Target="../slideLayouts/slideLayout5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8.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54.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5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www.arc.gov/power/" TargetMode="External"/><Relationship Id="rId2" Type="http://schemas.openxmlformats.org/officeDocument/2006/relationships/hyperlink" Target="https://www.arc.gov/sud/" TargetMode="External"/><Relationship Id="rId1" Type="http://schemas.openxmlformats.org/officeDocument/2006/relationships/slideLayout" Target="../slideLayouts/slideLayout55.xml"/><Relationship Id="rId6" Type="http://schemas.openxmlformats.org/officeDocument/2006/relationships/hyperlink" Target="https://www.arc.gov/state_partner_role/state-program-manager/" TargetMode="External"/><Relationship Id="rId5" Type="http://schemas.openxmlformats.org/officeDocument/2006/relationships/hyperlink" Target="https://www.arc.gov/area-development-program/" TargetMode="External"/><Relationship Id="rId4" Type="http://schemas.openxmlformats.org/officeDocument/2006/relationships/hyperlink" Target="https://www.arc.gov/arise/" TargetMode="External"/></Relationships>
</file>

<file path=ppt/slides/_rels/slide23.xml.rels><?xml version="1.0" encoding="UTF-8" standalone="yes"?>
<Relationships xmlns="http://schemas.openxmlformats.org/package/2006/relationships"><Relationship Id="rId2" Type="http://schemas.openxmlformats.org/officeDocument/2006/relationships/hyperlink" Target="mailto:lwood@arc.gov" TargetMode="External"/><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8.xml"/><Relationship Id="rId1" Type="http://schemas.openxmlformats.org/officeDocument/2006/relationships/slideLayout" Target="../slideLayouts/slideLayout68.xml"/><Relationship Id="rId4" Type="http://schemas.openxmlformats.org/officeDocument/2006/relationships/image" Target="../media/image110.png"/></Relationships>
</file>

<file path=ppt/slides/_rels/slide2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9.xml"/><Relationship Id="rId1" Type="http://schemas.openxmlformats.org/officeDocument/2006/relationships/slideLayout" Target="../slideLayouts/slideLayout68.xml"/></Relationships>
</file>

<file path=ppt/slides/_rels/slide2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0.xml"/><Relationship Id="rId1" Type="http://schemas.openxmlformats.org/officeDocument/2006/relationships/slideLayout" Target="../slideLayouts/slideLayout68.xml"/><Relationship Id="rId4" Type="http://schemas.openxmlformats.org/officeDocument/2006/relationships/image" Target="../media/image112.png"/></Relationships>
</file>

<file path=ppt/slides/_rels/slide2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3.png"/><Relationship Id="rId1" Type="http://schemas.openxmlformats.org/officeDocument/2006/relationships/slideLayout" Target="../slideLayouts/slideLayout74.xml"/></Relationships>
</file>

<file path=ppt/slides/_rels/slide2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1.xml"/><Relationship Id="rId1" Type="http://schemas.openxmlformats.org/officeDocument/2006/relationships/slideLayout" Target="../slideLayouts/slideLayout68.xml"/><Relationship Id="rId5" Type="http://schemas.openxmlformats.org/officeDocument/2006/relationships/chart" Target="../charts/chart2.xml"/><Relationship Id="rId4" Type="http://schemas.openxmlformats.org/officeDocument/2006/relationships/chart" Target="../charts/chart1.xml"/></Relationships>
</file>

<file path=ppt/slides/_rels/slide2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2.xml"/><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9.xml"/><Relationship Id="rId1" Type="http://schemas.openxmlformats.org/officeDocument/2006/relationships/tags" Target="../tags/tag5.xml"/></Relationships>
</file>

<file path=ppt/slides/_rels/slide3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3.xml"/><Relationship Id="rId1" Type="http://schemas.openxmlformats.org/officeDocument/2006/relationships/slideLayout" Target="../slideLayouts/slideLayout68.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png"/></Relationships>
</file>

<file path=ppt/slides/_rels/slide3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1.png"/><Relationship Id="rId1" Type="http://schemas.openxmlformats.org/officeDocument/2006/relationships/slideLayout" Target="../slideLayouts/slideLayout69.xml"/><Relationship Id="rId5" Type="http://schemas.openxmlformats.org/officeDocument/2006/relationships/image" Target="../media/image119.png"/><Relationship Id="rId4" Type="http://schemas.openxmlformats.org/officeDocument/2006/relationships/image" Target="../media/image118.png"/></Relationships>
</file>

<file path=ppt/slides/_rels/slide3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4.xml"/><Relationship Id="rId1" Type="http://schemas.openxmlformats.org/officeDocument/2006/relationships/slideLayout" Target="../slideLayouts/slideLayout68.xml"/></Relationships>
</file>

<file path=ppt/slides/_rels/slide3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5.xml"/><Relationship Id="rId1" Type="http://schemas.openxmlformats.org/officeDocument/2006/relationships/slideLayout" Target="../slideLayouts/slideLayout68.xml"/></Relationships>
</file>

<file path=ppt/slides/_rels/slide3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6.xml"/><Relationship Id="rId1" Type="http://schemas.openxmlformats.org/officeDocument/2006/relationships/slideLayout" Target="../slideLayouts/slideLayout68.xml"/></Relationships>
</file>

<file path=ppt/slides/_rels/slide3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7.xml"/><Relationship Id="rId1" Type="http://schemas.openxmlformats.org/officeDocument/2006/relationships/slideLayout" Target="../slideLayouts/slideLayout69.xml"/></Relationships>
</file>

<file path=ppt/slides/_rels/slide3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8.xml"/><Relationship Id="rId1" Type="http://schemas.openxmlformats.org/officeDocument/2006/relationships/slideLayout" Target="../slideLayouts/slideLayout68.xml"/></Relationships>
</file>

<file path=ppt/slides/_rels/slide37.xml.rels><?xml version="1.0" encoding="UTF-8" standalone="yes"?>
<Relationships xmlns="http://schemas.openxmlformats.org/package/2006/relationships"><Relationship Id="rId8" Type="http://schemas.openxmlformats.org/officeDocument/2006/relationships/image" Target="../media/image124.jpeg"/><Relationship Id="rId13" Type="http://schemas.openxmlformats.org/officeDocument/2006/relationships/image" Target="../media/image129.png"/><Relationship Id="rId18" Type="http://schemas.openxmlformats.org/officeDocument/2006/relationships/image" Target="../media/image134.png"/><Relationship Id="rId3" Type="http://schemas.openxmlformats.org/officeDocument/2006/relationships/image" Target="../media/image111.png"/><Relationship Id="rId21" Type="http://schemas.openxmlformats.org/officeDocument/2006/relationships/image" Target="../media/image137.png"/><Relationship Id="rId7" Type="http://schemas.openxmlformats.org/officeDocument/2006/relationships/image" Target="../media/image123.jpeg"/><Relationship Id="rId12" Type="http://schemas.openxmlformats.org/officeDocument/2006/relationships/image" Target="../media/image128.jpeg"/><Relationship Id="rId17" Type="http://schemas.openxmlformats.org/officeDocument/2006/relationships/image" Target="../media/image133.png"/><Relationship Id="rId25" Type="http://schemas.openxmlformats.org/officeDocument/2006/relationships/image" Target="../media/image141.png"/><Relationship Id="rId2" Type="http://schemas.openxmlformats.org/officeDocument/2006/relationships/notesSlide" Target="../notesSlides/notesSlide29.xml"/><Relationship Id="rId16" Type="http://schemas.openxmlformats.org/officeDocument/2006/relationships/image" Target="../media/image132.png"/><Relationship Id="rId20" Type="http://schemas.openxmlformats.org/officeDocument/2006/relationships/image" Target="../media/image136.png"/><Relationship Id="rId1" Type="http://schemas.openxmlformats.org/officeDocument/2006/relationships/slideLayout" Target="../slideLayouts/slideLayout68.xml"/><Relationship Id="rId6" Type="http://schemas.openxmlformats.org/officeDocument/2006/relationships/image" Target="../media/image122.png"/><Relationship Id="rId11" Type="http://schemas.openxmlformats.org/officeDocument/2006/relationships/image" Target="../media/image127.jpeg"/><Relationship Id="rId24" Type="http://schemas.openxmlformats.org/officeDocument/2006/relationships/image" Target="../media/image140.jpeg"/><Relationship Id="rId5" Type="http://schemas.openxmlformats.org/officeDocument/2006/relationships/image" Target="../media/image121.jpeg"/><Relationship Id="rId15" Type="http://schemas.openxmlformats.org/officeDocument/2006/relationships/image" Target="../media/image131.png"/><Relationship Id="rId23" Type="http://schemas.openxmlformats.org/officeDocument/2006/relationships/image" Target="../media/image139.jpeg"/><Relationship Id="rId10" Type="http://schemas.openxmlformats.org/officeDocument/2006/relationships/image" Target="../media/image126.jpeg"/><Relationship Id="rId19" Type="http://schemas.openxmlformats.org/officeDocument/2006/relationships/image" Target="../media/image135.png"/><Relationship Id="rId4" Type="http://schemas.openxmlformats.org/officeDocument/2006/relationships/image" Target="../media/image120.png"/><Relationship Id="rId9" Type="http://schemas.openxmlformats.org/officeDocument/2006/relationships/image" Target="../media/image125.png"/><Relationship Id="rId14" Type="http://schemas.openxmlformats.org/officeDocument/2006/relationships/image" Target="../media/image130.png"/><Relationship Id="rId22" Type="http://schemas.openxmlformats.org/officeDocument/2006/relationships/image" Target="../media/image138.png"/></Relationships>
</file>

<file path=ppt/slides/_rels/slide38.xml.rels><?xml version="1.0" encoding="UTF-8" standalone="yes"?>
<Relationships xmlns="http://schemas.openxmlformats.org/package/2006/relationships"><Relationship Id="rId8" Type="http://schemas.openxmlformats.org/officeDocument/2006/relationships/image" Target="../media/image146.jpeg"/><Relationship Id="rId13" Type="http://schemas.openxmlformats.org/officeDocument/2006/relationships/image" Target="../media/image151.png"/><Relationship Id="rId18" Type="http://schemas.openxmlformats.org/officeDocument/2006/relationships/image" Target="../media/image156.png"/><Relationship Id="rId26" Type="http://schemas.openxmlformats.org/officeDocument/2006/relationships/image" Target="../media/image163.png"/><Relationship Id="rId3" Type="http://schemas.openxmlformats.org/officeDocument/2006/relationships/image" Target="../media/image111.png"/><Relationship Id="rId21" Type="http://schemas.openxmlformats.org/officeDocument/2006/relationships/image" Target="../media/image159.png"/><Relationship Id="rId7" Type="http://schemas.openxmlformats.org/officeDocument/2006/relationships/image" Target="../media/image145.png"/><Relationship Id="rId12" Type="http://schemas.openxmlformats.org/officeDocument/2006/relationships/image" Target="../media/image150.png"/><Relationship Id="rId17" Type="http://schemas.openxmlformats.org/officeDocument/2006/relationships/image" Target="../media/image155.jpeg"/><Relationship Id="rId25" Type="http://schemas.openxmlformats.org/officeDocument/2006/relationships/image" Target="../media/image162.png"/><Relationship Id="rId2" Type="http://schemas.openxmlformats.org/officeDocument/2006/relationships/notesSlide" Target="../notesSlides/notesSlide30.xml"/><Relationship Id="rId16" Type="http://schemas.openxmlformats.org/officeDocument/2006/relationships/image" Target="../media/image154.png"/><Relationship Id="rId20" Type="http://schemas.openxmlformats.org/officeDocument/2006/relationships/image" Target="../media/image158.jpeg"/><Relationship Id="rId1" Type="http://schemas.openxmlformats.org/officeDocument/2006/relationships/slideLayout" Target="../slideLayouts/slideLayout68.xml"/><Relationship Id="rId6" Type="http://schemas.openxmlformats.org/officeDocument/2006/relationships/image" Target="../media/image144.jpeg"/><Relationship Id="rId11" Type="http://schemas.openxmlformats.org/officeDocument/2006/relationships/image" Target="../media/image149.png"/><Relationship Id="rId24" Type="http://schemas.openxmlformats.org/officeDocument/2006/relationships/image" Target="../media/image161.png"/><Relationship Id="rId5" Type="http://schemas.openxmlformats.org/officeDocument/2006/relationships/image" Target="../media/image143.jpeg"/><Relationship Id="rId15" Type="http://schemas.openxmlformats.org/officeDocument/2006/relationships/image" Target="../media/image153.jpeg"/><Relationship Id="rId23" Type="http://schemas.openxmlformats.org/officeDocument/2006/relationships/image" Target="../media/image132.png"/><Relationship Id="rId10" Type="http://schemas.openxmlformats.org/officeDocument/2006/relationships/image" Target="../media/image148.jpeg"/><Relationship Id="rId19" Type="http://schemas.openxmlformats.org/officeDocument/2006/relationships/image" Target="../media/image157.png"/><Relationship Id="rId4" Type="http://schemas.openxmlformats.org/officeDocument/2006/relationships/image" Target="../media/image142.png"/><Relationship Id="rId9" Type="http://schemas.openxmlformats.org/officeDocument/2006/relationships/image" Target="../media/image147.jpeg"/><Relationship Id="rId14" Type="http://schemas.openxmlformats.org/officeDocument/2006/relationships/image" Target="../media/image152.jpeg"/><Relationship Id="rId22" Type="http://schemas.openxmlformats.org/officeDocument/2006/relationships/image" Target="../media/image160.jpeg"/></Relationships>
</file>

<file path=ppt/slides/_rels/slide39.xml.rels><?xml version="1.0" encoding="UTF-8" standalone="yes"?>
<Relationships xmlns="http://schemas.openxmlformats.org/package/2006/relationships"><Relationship Id="rId8" Type="http://schemas.openxmlformats.org/officeDocument/2006/relationships/image" Target="../media/image168.png"/><Relationship Id="rId13" Type="http://schemas.openxmlformats.org/officeDocument/2006/relationships/image" Target="../media/image173.jpg"/><Relationship Id="rId18" Type="http://schemas.openxmlformats.org/officeDocument/2006/relationships/image" Target="../media/image178.png"/><Relationship Id="rId3" Type="http://schemas.openxmlformats.org/officeDocument/2006/relationships/image" Target="../media/image111.png"/><Relationship Id="rId21" Type="http://schemas.openxmlformats.org/officeDocument/2006/relationships/image" Target="../media/image181.png"/><Relationship Id="rId7" Type="http://schemas.openxmlformats.org/officeDocument/2006/relationships/image" Target="../media/image167.jpg"/><Relationship Id="rId12" Type="http://schemas.openxmlformats.org/officeDocument/2006/relationships/image" Target="../media/image172.png"/><Relationship Id="rId17" Type="http://schemas.openxmlformats.org/officeDocument/2006/relationships/image" Target="../media/image177.png"/><Relationship Id="rId2" Type="http://schemas.openxmlformats.org/officeDocument/2006/relationships/notesSlide" Target="../notesSlides/notesSlide31.xml"/><Relationship Id="rId16" Type="http://schemas.openxmlformats.org/officeDocument/2006/relationships/image" Target="../media/image176.png"/><Relationship Id="rId20" Type="http://schemas.openxmlformats.org/officeDocument/2006/relationships/image" Target="../media/image180.png"/><Relationship Id="rId1" Type="http://schemas.openxmlformats.org/officeDocument/2006/relationships/slideLayout" Target="../slideLayouts/slideLayout68.xml"/><Relationship Id="rId6" Type="http://schemas.openxmlformats.org/officeDocument/2006/relationships/image" Target="../media/image166.png"/><Relationship Id="rId11" Type="http://schemas.openxmlformats.org/officeDocument/2006/relationships/image" Target="../media/image171.jpg"/><Relationship Id="rId24" Type="http://schemas.openxmlformats.org/officeDocument/2006/relationships/image" Target="../media/image184.png"/><Relationship Id="rId5" Type="http://schemas.openxmlformats.org/officeDocument/2006/relationships/image" Target="../media/image165.png"/><Relationship Id="rId15" Type="http://schemas.openxmlformats.org/officeDocument/2006/relationships/image" Target="../media/image175.png"/><Relationship Id="rId23" Type="http://schemas.openxmlformats.org/officeDocument/2006/relationships/image" Target="../media/image183.png"/><Relationship Id="rId10" Type="http://schemas.openxmlformats.org/officeDocument/2006/relationships/image" Target="../media/image170.png"/><Relationship Id="rId19" Type="http://schemas.openxmlformats.org/officeDocument/2006/relationships/image" Target="../media/image179.jpeg"/><Relationship Id="rId4" Type="http://schemas.openxmlformats.org/officeDocument/2006/relationships/image" Target="../media/image164.png"/><Relationship Id="rId9" Type="http://schemas.openxmlformats.org/officeDocument/2006/relationships/image" Target="../media/image169.jpeg"/><Relationship Id="rId14" Type="http://schemas.openxmlformats.org/officeDocument/2006/relationships/image" Target="../media/image174.png"/><Relationship Id="rId22" Type="http://schemas.openxmlformats.org/officeDocument/2006/relationships/image" Target="../media/image18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2.xml"/></Relationships>
</file>

<file path=ppt/slides/_rels/slide4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2.xml"/><Relationship Id="rId1" Type="http://schemas.openxmlformats.org/officeDocument/2006/relationships/slideLayout" Target="../slideLayouts/slideLayout68.xml"/></Relationships>
</file>

<file path=ppt/slides/_rels/slide4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3.xml"/><Relationship Id="rId1" Type="http://schemas.openxmlformats.org/officeDocument/2006/relationships/slideLayout" Target="../slideLayouts/slideLayout68.xml"/><Relationship Id="rId6" Type="http://schemas.openxmlformats.org/officeDocument/2006/relationships/image" Target="../media/image187.png"/><Relationship Id="rId5" Type="http://schemas.openxmlformats.org/officeDocument/2006/relationships/image" Target="../media/image186.jpeg"/><Relationship Id="rId4" Type="http://schemas.openxmlformats.org/officeDocument/2006/relationships/image" Target="../media/image185.jpeg"/></Relationships>
</file>

<file path=ppt/slides/_rels/slide4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4.xml"/><Relationship Id="rId1" Type="http://schemas.openxmlformats.org/officeDocument/2006/relationships/slideLayout" Target="../slideLayouts/slideLayout68.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188.png"/></Relationships>
</file>

<file path=ppt/slides/_rels/slide4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11.png"/><Relationship Id="rId7" Type="http://schemas.openxmlformats.org/officeDocument/2006/relationships/diagramColors" Target="../diagrams/colors4.xml"/><Relationship Id="rId2" Type="http://schemas.openxmlformats.org/officeDocument/2006/relationships/notesSlide" Target="../notesSlides/notesSlide35.xml"/><Relationship Id="rId1" Type="http://schemas.openxmlformats.org/officeDocument/2006/relationships/slideLayout" Target="../slideLayouts/slideLayout68.xml"/><Relationship Id="rId6" Type="http://schemas.openxmlformats.org/officeDocument/2006/relationships/diagramQuickStyle" Target="../diagrams/quickStyle4.xml"/><Relationship Id="rId5" Type="http://schemas.openxmlformats.org/officeDocument/2006/relationships/diagramLayout" Target="../diagrams/layout4.xml"/><Relationship Id="rId10" Type="http://schemas.openxmlformats.org/officeDocument/2006/relationships/image" Target="../media/image187.png"/><Relationship Id="rId4" Type="http://schemas.openxmlformats.org/officeDocument/2006/relationships/diagramData" Target="../diagrams/data4.xml"/><Relationship Id="rId9" Type="http://schemas.openxmlformats.org/officeDocument/2006/relationships/image" Target="../media/image199.png"/></Relationships>
</file>

<file path=ppt/slides/_rels/slide44.xml.rels><?xml version="1.0" encoding="UTF-8" standalone="yes"?>
<Relationships xmlns="http://schemas.openxmlformats.org/package/2006/relationships"><Relationship Id="rId13" Type="http://schemas.openxmlformats.org/officeDocument/2006/relationships/image" Target="../media/image211.png"/><Relationship Id="rId18" Type="http://schemas.openxmlformats.org/officeDocument/2006/relationships/image" Target="../media/image215.svg"/><Relationship Id="rId26" Type="http://schemas.openxmlformats.org/officeDocument/2006/relationships/image" Target="../media/image223.png"/><Relationship Id="rId39" Type="http://schemas.openxmlformats.org/officeDocument/2006/relationships/image" Target="../media/image236.svg"/><Relationship Id="rId21" Type="http://schemas.openxmlformats.org/officeDocument/2006/relationships/image" Target="../media/image218.png"/><Relationship Id="rId34" Type="http://schemas.openxmlformats.org/officeDocument/2006/relationships/image" Target="../media/image231.png"/><Relationship Id="rId42" Type="http://schemas.openxmlformats.org/officeDocument/2006/relationships/image" Target="../media/image239.png"/><Relationship Id="rId47" Type="http://schemas.openxmlformats.org/officeDocument/2006/relationships/image" Target="../media/image244.png"/><Relationship Id="rId7" Type="http://schemas.openxmlformats.org/officeDocument/2006/relationships/image" Target="../media/image205.svg"/><Relationship Id="rId2" Type="http://schemas.openxmlformats.org/officeDocument/2006/relationships/image" Target="../media/image200.png"/><Relationship Id="rId16" Type="http://schemas.microsoft.com/office/2007/relationships/hdphoto" Target="../media/hdphoto2.wdp"/><Relationship Id="rId29" Type="http://schemas.openxmlformats.org/officeDocument/2006/relationships/image" Target="../media/image226.svg"/><Relationship Id="rId1" Type="http://schemas.openxmlformats.org/officeDocument/2006/relationships/slideLayout" Target="../slideLayouts/slideLayout74.xml"/><Relationship Id="rId6" Type="http://schemas.openxmlformats.org/officeDocument/2006/relationships/image" Target="../media/image204.png"/><Relationship Id="rId11" Type="http://schemas.openxmlformats.org/officeDocument/2006/relationships/image" Target="../media/image209.jpeg"/><Relationship Id="rId24" Type="http://schemas.openxmlformats.org/officeDocument/2006/relationships/image" Target="../media/image221.png"/><Relationship Id="rId32" Type="http://schemas.openxmlformats.org/officeDocument/2006/relationships/image" Target="../media/image229.png"/><Relationship Id="rId37" Type="http://schemas.openxmlformats.org/officeDocument/2006/relationships/image" Target="../media/image234.svg"/><Relationship Id="rId40" Type="http://schemas.openxmlformats.org/officeDocument/2006/relationships/image" Target="../media/image237.png"/><Relationship Id="rId45" Type="http://schemas.openxmlformats.org/officeDocument/2006/relationships/image" Target="../media/image242.png"/><Relationship Id="rId5" Type="http://schemas.openxmlformats.org/officeDocument/2006/relationships/image" Target="../media/image203.svg"/><Relationship Id="rId15" Type="http://schemas.openxmlformats.org/officeDocument/2006/relationships/image" Target="../media/image213.png"/><Relationship Id="rId23" Type="http://schemas.openxmlformats.org/officeDocument/2006/relationships/image" Target="../media/image220.png"/><Relationship Id="rId28" Type="http://schemas.openxmlformats.org/officeDocument/2006/relationships/image" Target="../media/image225.png"/><Relationship Id="rId36" Type="http://schemas.openxmlformats.org/officeDocument/2006/relationships/image" Target="../media/image233.png"/><Relationship Id="rId10" Type="http://schemas.openxmlformats.org/officeDocument/2006/relationships/image" Target="../media/image208.png"/><Relationship Id="rId19" Type="http://schemas.openxmlformats.org/officeDocument/2006/relationships/image" Target="../media/image216.png"/><Relationship Id="rId31" Type="http://schemas.openxmlformats.org/officeDocument/2006/relationships/image" Target="../media/image228.svg"/><Relationship Id="rId44" Type="http://schemas.openxmlformats.org/officeDocument/2006/relationships/image" Target="../media/image241.png"/><Relationship Id="rId4" Type="http://schemas.openxmlformats.org/officeDocument/2006/relationships/image" Target="../media/image202.png"/><Relationship Id="rId9" Type="http://schemas.openxmlformats.org/officeDocument/2006/relationships/image" Target="../media/image207.svg"/><Relationship Id="rId14" Type="http://schemas.openxmlformats.org/officeDocument/2006/relationships/image" Target="../media/image212.jpeg"/><Relationship Id="rId22" Type="http://schemas.openxmlformats.org/officeDocument/2006/relationships/image" Target="../media/image219.svg"/><Relationship Id="rId27" Type="http://schemas.openxmlformats.org/officeDocument/2006/relationships/image" Target="../media/image224.svg"/><Relationship Id="rId30" Type="http://schemas.openxmlformats.org/officeDocument/2006/relationships/image" Target="../media/image227.png"/><Relationship Id="rId35" Type="http://schemas.openxmlformats.org/officeDocument/2006/relationships/image" Target="../media/image232.svg"/><Relationship Id="rId43" Type="http://schemas.openxmlformats.org/officeDocument/2006/relationships/image" Target="../media/image240.svg"/><Relationship Id="rId48" Type="http://schemas.openxmlformats.org/officeDocument/2006/relationships/image" Target="../media/image245.svg"/><Relationship Id="rId8" Type="http://schemas.openxmlformats.org/officeDocument/2006/relationships/image" Target="../media/image206.png"/><Relationship Id="rId3" Type="http://schemas.openxmlformats.org/officeDocument/2006/relationships/image" Target="../media/image201.svg"/><Relationship Id="rId12" Type="http://schemas.openxmlformats.org/officeDocument/2006/relationships/image" Target="../media/image210.png"/><Relationship Id="rId17" Type="http://schemas.openxmlformats.org/officeDocument/2006/relationships/image" Target="../media/image214.png"/><Relationship Id="rId25" Type="http://schemas.openxmlformats.org/officeDocument/2006/relationships/image" Target="../media/image222.svg"/><Relationship Id="rId33" Type="http://schemas.openxmlformats.org/officeDocument/2006/relationships/image" Target="../media/image230.svg"/><Relationship Id="rId38" Type="http://schemas.openxmlformats.org/officeDocument/2006/relationships/image" Target="../media/image235.png"/><Relationship Id="rId46" Type="http://schemas.openxmlformats.org/officeDocument/2006/relationships/image" Target="../media/image243.svg"/><Relationship Id="rId20" Type="http://schemas.openxmlformats.org/officeDocument/2006/relationships/image" Target="../media/image217.svg"/><Relationship Id="rId41" Type="http://schemas.openxmlformats.org/officeDocument/2006/relationships/image" Target="../media/image238.svg"/></Relationships>
</file>

<file path=ppt/slides/_rels/slide45.xml.rels><?xml version="1.0" encoding="UTF-8" standalone="yes"?>
<Relationships xmlns="http://schemas.openxmlformats.org/package/2006/relationships"><Relationship Id="rId8" Type="http://schemas.openxmlformats.org/officeDocument/2006/relationships/image" Target="../media/image250.png"/><Relationship Id="rId3" Type="http://schemas.openxmlformats.org/officeDocument/2006/relationships/image" Target="../media/image111.png"/><Relationship Id="rId7" Type="http://schemas.openxmlformats.org/officeDocument/2006/relationships/image" Target="../media/image249.png"/><Relationship Id="rId2" Type="http://schemas.openxmlformats.org/officeDocument/2006/relationships/notesSlide" Target="../notesSlides/notesSlide36.xml"/><Relationship Id="rId1" Type="http://schemas.openxmlformats.org/officeDocument/2006/relationships/slideLayout" Target="../slideLayouts/slideLayout68.xml"/><Relationship Id="rId6" Type="http://schemas.openxmlformats.org/officeDocument/2006/relationships/image" Target="../media/image248.jpeg"/><Relationship Id="rId11" Type="http://schemas.openxmlformats.org/officeDocument/2006/relationships/image" Target="../media/image253.png"/><Relationship Id="rId5" Type="http://schemas.openxmlformats.org/officeDocument/2006/relationships/image" Target="../media/image247.png"/><Relationship Id="rId10" Type="http://schemas.openxmlformats.org/officeDocument/2006/relationships/image" Target="../media/image252.png"/><Relationship Id="rId4" Type="http://schemas.openxmlformats.org/officeDocument/2006/relationships/image" Target="../media/image246.png"/><Relationship Id="rId9" Type="http://schemas.openxmlformats.org/officeDocument/2006/relationships/image" Target="../media/image251.png"/></Relationships>
</file>

<file path=ppt/slides/_rels/slide4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7.xml"/><Relationship Id="rId1" Type="http://schemas.openxmlformats.org/officeDocument/2006/relationships/slideLayout" Target="../slideLayouts/slideLayout68.xml"/><Relationship Id="rId5" Type="http://schemas.openxmlformats.org/officeDocument/2006/relationships/image" Target="../media/image115.jpeg"/><Relationship Id="rId4" Type="http://schemas.openxmlformats.org/officeDocument/2006/relationships/image" Target="../media/image254.png"/></Relationships>
</file>

<file path=ppt/slides/_rels/slide4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hyperlink" Target="https://www.hcamag.com/ca/specialization/mental-health/hiring-people-in-recovery-the-case-for-how-it-benefits-employers/251183" TargetMode="External"/><Relationship Id="rId1" Type="http://schemas.openxmlformats.org/officeDocument/2006/relationships/slideLayout" Target="../slideLayouts/slideLayout79.xml"/></Relationships>
</file>

<file path=ppt/slides/_rels/slide4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8.xml"/><Relationship Id="rId1" Type="http://schemas.openxmlformats.org/officeDocument/2006/relationships/slideLayout" Target="../slideLayouts/slideLayout68.xml"/><Relationship Id="rId4" Type="http://schemas.openxmlformats.org/officeDocument/2006/relationships/image" Target="../media/image115.jpeg"/></Relationships>
</file>

<file path=ppt/slides/_rels/slide4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9.xml"/><Relationship Id="rId1" Type="http://schemas.openxmlformats.org/officeDocument/2006/relationships/slideLayout" Target="../slideLayouts/slideLayout68.xml"/><Relationship Id="rId4" Type="http://schemas.openxmlformats.org/officeDocument/2006/relationships/image" Target="../media/image120.png"/></Relationships>
</file>

<file path=ppt/slides/_rels/slide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58.xml"/><Relationship Id="rId6" Type="http://schemas.openxmlformats.org/officeDocument/2006/relationships/hyperlink" Target="https://www.ruralhealthresearch.org/alerts/537" TargetMode="External"/><Relationship Id="rId5" Type="http://schemas.openxmlformats.org/officeDocument/2006/relationships/image" Target="../media/image97.png"/><Relationship Id="rId4" Type="http://schemas.openxmlformats.org/officeDocument/2006/relationships/image" Target="../media/image96.png"/></Relationships>
</file>

<file path=ppt/slides/_rels/slide5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0.xml"/><Relationship Id="rId1" Type="http://schemas.openxmlformats.org/officeDocument/2006/relationships/slideLayout" Target="../slideLayouts/slideLayout68.xml"/></Relationships>
</file>

<file path=ppt/slides/_rels/slide5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1.xml"/><Relationship Id="rId1" Type="http://schemas.openxmlformats.org/officeDocument/2006/relationships/slideLayout" Target="../slideLayouts/slideLayout68.xml"/></Relationships>
</file>

<file path=ppt/slides/_rels/slide5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2.xml"/><Relationship Id="rId1" Type="http://schemas.openxmlformats.org/officeDocument/2006/relationships/slideLayout" Target="../slideLayouts/slideLayout68.xml"/></Relationships>
</file>

<file path=ppt/slides/_rels/slide5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3.xml"/><Relationship Id="rId1" Type="http://schemas.openxmlformats.org/officeDocument/2006/relationships/slideLayout" Target="../slideLayouts/slideLayout68.xml"/><Relationship Id="rId5" Type="http://schemas.openxmlformats.org/officeDocument/2006/relationships/hyperlink" Target="mailto:kpeters@ftdd.org" TargetMode="External"/><Relationship Id="rId4" Type="http://schemas.openxmlformats.org/officeDocument/2006/relationships/hyperlink" Target="mailto:lryans@ftdd.org" TargetMode="Externa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7.xml"/><Relationship Id="rId1" Type="http://schemas.openxmlformats.org/officeDocument/2006/relationships/tags" Target="../tags/tag6.xml"/></Relationships>
</file>

<file path=ppt/slides/_rels/slide55.xml.rels><?xml version="1.0" encoding="UTF-8" standalone="yes"?>
<Relationships xmlns="http://schemas.openxmlformats.org/package/2006/relationships"><Relationship Id="rId3" Type="http://schemas.openxmlformats.org/officeDocument/2006/relationships/hyperlink" Target="https://www.grants.gov/web/grants/view-opportunity.html?oppId=344181" TargetMode="External"/><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hyperlink" Target="https://www.grants.gov/web/grants/search-grants.html?keywords=QUEST"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dwg.workforcegps.org/" TargetMode="External"/><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1.xml"/><Relationship Id="rId1" Type="http://schemas.openxmlformats.org/officeDocument/2006/relationships/tags" Target="../tags/tag7.xml"/><Relationship Id="rId4" Type="http://schemas.openxmlformats.org/officeDocument/2006/relationships/hyperlink" Target="mailto:Moore.Ashley.n@dol.gov" TargetMode="Externa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7.xml"/><Relationship Id="rId1" Type="http://schemas.openxmlformats.org/officeDocument/2006/relationships/tags" Target="../tags/tag8.xml"/><Relationship Id="rId4" Type="http://schemas.openxmlformats.org/officeDocument/2006/relationships/hyperlink" Target="Support@workforceGPS.org" TargetMode="Externa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3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3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rd.usda.gov/browse-state" TargetMode="External"/><Relationship Id="rId2" Type="http://schemas.openxmlformats.org/officeDocument/2006/relationships/notesSlide" Target="../notesSlides/notesSlide7.xml"/><Relationship Id="rId1" Type="http://schemas.openxmlformats.org/officeDocument/2006/relationships/slideLayout" Target="../slideLayouts/slideLayout132.xml"/><Relationship Id="rId5" Type="http://schemas.openxmlformats.org/officeDocument/2006/relationships/hyperlink" Target="https://www.rd.usda.gov/newsroom/federal-funding-opportunities?title=&amp;status=open" TargetMode="External"/><Relationship Id="rId4" Type="http://schemas.openxmlformats.org/officeDocument/2006/relationships/image" Target="../media/image98.png"/></Relationships>
</file>

<file path=ppt/slides/_rels/slide9.xml.rels><?xml version="1.0" encoding="UTF-8" standalone="yes"?>
<Relationships xmlns="http://schemas.openxmlformats.org/package/2006/relationships"><Relationship Id="rId3" Type="http://schemas.openxmlformats.org/officeDocument/2006/relationships/hyperlink" Target="https://www.rd.usda.gov/priority-points" TargetMode="External"/><Relationship Id="rId2" Type="http://schemas.openxmlformats.org/officeDocument/2006/relationships/notesSlide" Target="../notesSlides/notesSlide8.xml"/><Relationship Id="rId1" Type="http://schemas.openxmlformats.org/officeDocument/2006/relationships/slideLayout" Target="../slideLayouts/slideLayout1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5FB03-888E-4898-A21E-566F5D1EB9B1}"/>
              </a:ext>
            </a:extLst>
          </p:cNvPr>
          <p:cNvSpPr>
            <a:spLocks noGrp="1"/>
          </p:cNvSpPr>
          <p:nvPr>
            <p:ph type="ctrTitle"/>
          </p:nvPr>
        </p:nvSpPr>
        <p:spPr>
          <a:xfrm>
            <a:off x="4222458" y="3279785"/>
            <a:ext cx="8154099" cy="2230436"/>
          </a:xfrm>
        </p:spPr>
        <p:txBody>
          <a:bodyPr>
            <a:normAutofit fontScale="90000"/>
          </a:bodyPr>
          <a:lstStyle/>
          <a:p>
            <a:r>
              <a:rPr lang="en-US" dirty="0"/>
              <a:t>The Impacts of Opioid Addiction on the Rural Workforce</a:t>
            </a:r>
            <a:br>
              <a:rPr lang="en-US" dirty="0"/>
            </a:br>
            <a:br>
              <a:rPr lang="en-US" dirty="0"/>
            </a:br>
            <a:endParaRPr lang="en-US" dirty="0"/>
          </a:p>
        </p:txBody>
      </p:sp>
      <p:sp>
        <p:nvSpPr>
          <p:cNvPr id="9" name="Date Placeholder 8">
            <a:extLst>
              <a:ext uri="{FF2B5EF4-FFF2-40B4-BE49-F238E27FC236}">
                <a16:creationId xmlns:a16="http://schemas.microsoft.com/office/drawing/2014/main" id="{F685FEE7-9073-4872-AA27-FBCEF01F2136}"/>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May 31, 2023</a:t>
            </a:r>
          </a:p>
        </p:txBody>
      </p:sp>
    </p:spTree>
    <p:custDataLst>
      <p:tags r:id="rId1"/>
    </p:custDataLst>
    <p:extLst>
      <p:ext uri="{BB962C8B-B14F-4D97-AF65-F5344CB8AC3E}">
        <p14:creationId xmlns:p14="http://schemas.microsoft.com/office/powerpoint/2010/main" val="24091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BCE224-8A05-48CD-B302-379F3BCD8DDB}"/>
              </a:ext>
            </a:extLst>
          </p:cNvPr>
          <p:cNvSpPr>
            <a:spLocks noGrp="1"/>
          </p:cNvSpPr>
          <p:nvPr>
            <p:ph type="title"/>
          </p:nvPr>
        </p:nvSpPr>
        <p:spPr>
          <a:xfrm>
            <a:off x="527132" y="0"/>
            <a:ext cx="6193436" cy="1325563"/>
          </a:xfrm>
        </p:spPr>
        <p:txBody>
          <a:bodyPr>
            <a:normAutofit/>
          </a:bodyPr>
          <a:lstStyle/>
          <a:p>
            <a:r>
              <a:rPr lang="en-US" sz="3857" dirty="0"/>
              <a:t>Rural Health Liaison</a:t>
            </a:r>
          </a:p>
        </p:txBody>
      </p:sp>
      <p:sp>
        <p:nvSpPr>
          <p:cNvPr id="5" name="Content Placeholder 4">
            <a:extLst>
              <a:ext uri="{FF2B5EF4-FFF2-40B4-BE49-F238E27FC236}">
                <a16:creationId xmlns:a16="http://schemas.microsoft.com/office/drawing/2014/main" id="{EBC8F978-049A-411B-82EC-F84D15EBCB23}"/>
              </a:ext>
            </a:extLst>
          </p:cNvPr>
          <p:cNvSpPr>
            <a:spLocks noGrp="1"/>
          </p:cNvSpPr>
          <p:nvPr>
            <p:ph sz="half" idx="1"/>
          </p:nvPr>
        </p:nvSpPr>
        <p:spPr>
          <a:xfrm>
            <a:off x="527132" y="1143000"/>
            <a:ext cx="6793511" cy="5061857"/>
          </a:xfrm>
        </p:spPr>
        <p:txBody>
          <a:bodyPr>
            <a:normAutofit/>
          </a:bodyPr>
          <a:lstStyle/>
          <a:p>
            <a:r>
              <a:rPr lang="en-US" sz="1929" dirty="0"/>
              <a:t>2018 Farm Bill created USDA Rural Health Liaison to </a:t>
            </a:r>
          </a:p>
          <a:p>
            <a:pPr lvl="1"/>
            <a:r>
              <a:rPr lang="en-US" sz="1714" dirty="0">
                <a:solidFill>
                  <a:srgbClr val="000000"/>
                </a:solidFill>
                <a:ea typeface="Times New Roman" panose="02020603050405020304" pitchFamily="18" charset="0"/>
              </a:rPr>
              <a:t>Coordinate across USDA, with Dept of Health and Human Services (HHS), and other partners to promote rural health</a:t>
            </a:r>
          </a:p>
          <a:p>
            <a:pPr lvl="1"/>
            <a:r>
              <a:rPr lang="en-US" sz="1714" dirty="0">
                <a:solidFill>
                  <a:srgbClr val="000000"/>
                </a:solidFill>
                <a:ea typeface="Times New Roman" panose="02020603050405020304" pitchFamily="18" charset="0"/>
              </a:rPr>
              <a:t>Share information and data related to USDA programs with customers and rural health information with USDA programs and partners</a:t>
            </a:r>
          </a:p>
          <a:p>
            <a:r>
              <a:rPr lang="en-US" sz="1929" dirty="0">
                <a:solidFill>
                  <a:srgbClr val="000000"/>
                </a:solidFill>
                <a:ea typeface="MS Mincho" panose="02020609040205080304" pitchFamily="49" charset="-128"/>
              </a:rPr>
              <a:t>Mental Health Events</a:t>
            </a:r>
          </a:p>
          <a:p>
            <a:pPr lvl="1"/>
            <a:r>
              <a:rPr lang="en-US" sz="1714" dirty="0"/>
              <a:t>NIFA/FSA/RD/HHS </a:t>
            </a:r>
            <a:r>
              <a:rPr lang="en-US" sz="1714" dirty="0">
                <a:hlinkClick r:id="rId2"/>
              </a:rPr>
              <a:t>2022 Behavioral Health Conference</a:t>
            </a:r>
            <a:endParaRPr lang="en-US" sz="1714" dirty="0"/>
          </a:p>
          <a:p>
            <a:pPr lvl="1">
              <a:defRPr/>
            </a:pPr>
            <a:r>
              <a:rPr lang="en-US" sz="1714" dirty="0">
                <a:solidFill>
                  <a:srgbClr val="000000"/>
                </a:solidFill>
                <a:ea typeface="MS Mincho" panose="02020609040205080304" pitchFamily="49" charset="-128"/>
                <a:hlinkClick r:id="rId3"/>
              </a:rPr>
              <a:t>Events</a:t>
            </a:r>
            <a:r>
              <a:rPr lang="en-US" sz="1714" dirty="0">
                <a:solidFill>
                  <a:srgbClr val="000000"/>
                </a:solidFill>
                <a:ea typeface="MS Mincho" panose="02020609040205080304" pitchFamily="49" charset="-128"/>
              </a:rPr>
              <a:t> for 2023 Mental Health Month</a:t>
            </a:r>
          </a:p>
          <a:p>
            <a:pPr>
              <a:defRPr/>
            </a:pPr>
            <a:r>
              <a:rPr lang="en-US" sz="2000" dirty="0">
                <a:hlinkClick r:id="rId4"/>
              </a:rPr>
              <a:t>Rural Data Gateway</a:t>
            </a:r>
            <a:endParaRPr lang="en-US" sz="1914" dirty="0">
              <a:solidFill>
                <a:srgbClr val="000000"/>
              </a:solidFill>
              <a:ea typeface="MS Mincho" panose="02020609040205080304" pitchFamily="49" charset="-128"/>
            </a:endParaRPr>
          </a:p>
          <a:p>
            <a:pPr>
              <a:spcBef>
                <a:spcPts val="482"/>
              </a:spcBef>
              <a:defRPr/>
            </a:pPr>
            <a:r>
              <a:rPr lang="en-US" sz="1929" dirty="0">
                <a:solidFill>
                  <a:srgbClr val="000000"/>
                </a:solidFill>
                <a:ea typeface="MS Mincho" panose="02020609040205080304" pitchFamily="49" charset="-128"/>
              </a:rPr>
              <a:t>Keep up to date with the Rural Health </a:t>
            </a:r>
            <a:r>
              <a:rPr lang="en-US" sz="1929" dirty="0">
                <a:solidFill>
                  <a:srgbClr val="000000"/>
                </a:solidFill>
                <a:ea typeface="MS Mincho" panose="02020609040205080304" pitchFamily="49" charset="-128"/>
                <a:hlinkClick r:id="rId5"/>
              </a:rPr>
              <a:t>GovDelivery list</a:t>
            </a:r>
            <a:r>
              <a:rPr lang="en-US" sz="1929" dirty="0">
                <a:solidFill>
                  <a:srgbClr val="000000"/>
                </a:solidFill>
                <a:ea typeface="MS Mincho" panose="02020609040205080304" pitchFamily="49" charset="-128"/>
              </a:rPr>
              <a:t> </a:t>
            </a:r>
          </a:p>
          <a:p>
            <a:pPr>
              <a:spcBef>
                <a:spcPts val="482"/>
              </a:spcBef>
              <a:defRPr/>
            </a:pPr>
            <a:r>
              <a:rPr lang="en-US" sz="1929" dirty="0"/>
              <a:t>Reach out with questions or ideas to Kellie (</a:t>
            </a:r>
            <a:r>
              <a:rPr lang="en-US" sz="1929" dirty="0">
                <a:hlinkClick r:id="rId6"/>
              </a:rPr>
              <a:t>kellie.kubena@usda.gov</a:t>
            </a:r>
            <a:r>
              <a:rPr lang="en-US" sz="1929" dirty="0"/>
              <a:t>) or to rural health email: </a:t>
            </a:r>
            <a:r>
              <a:rPr lang="en-US" sz="1929" dirty="0">
                <a:hlinkClick r:id="rId7"/>
              </a:rPr>
              <a:t>rural.health@usda.gov</a:t>
            </a:r>
            <a:r>
              <a:rPr lang="en-US" sz="1929" dirty="0"/>
              <a:t> </a:t>
            </a:r>
          </a:p>
        </p:txBody>
      </p:sp>
      <p:sp>
        <p:nvSpPr>
          <p:cNvPr id="14" name="Slide Number Placeholder 13">
            <a:extLst>
              <a:ext uri="{FF2B5EF4-FFF2-40B4-BE49-F238E27FC236}">
                <a16:creationId xmlns:a16="http://schemas.microsoft.com/office/drawing/2014/main" id="{48B41F1D-39EA-DF88-304B-62AF0C255C0C}"/>
              </a:ext>
            </a:extLst>
          </p:cNvPr>
          <p:cNvSpPr>
            <a:spLocks noGrp="1"/>
          </p:cNvSpPr>
          <p:nvPr>
            <p:ph type="sldNum" sz="quarter" idx="12"/>
          </p:nvPr>
        </p:nvSpPr>
        <p:spPr/>
        <p:txBody>
          <a:bodyPr/>
          <a:lstStyle/>
          <a:p>
            <a:pPr marL="0" marR="0" lvl="0" indent="0" algn="r" defTabSz="881719" rtl="0" eaLnBrk="1" fontAlgn="auto" latinLnBrk="0" hangingPunct="1">
              <a:lnSpc>
                <a:spcPct val="100000"/>
              </a:lnSpc>
              <a:spcBef>
                <a:spcPts val="0"/>
              </a:spcBef>
              <a:spcAft>
                <a:spcPts val="0"/>
              </a:spcAft>
              <a:buClrTx/>
              <a:buSzTx/>
              <a:buFontTx/>
              <a:buNone/>
              <a:tabLst/>
              <a:defRPr/>
            </a:pPr>
            <a:fld id="{0857ED66-E56C-4923-907C-C9347C87A24D}"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r" defTabSz="881719"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713BE9D-A7CC-9F3E-793E-9C2170FA9C6E}"/>
              </a:ext>
            </a:extLst>
          </p:cNvPr>
          <p:cNvPicPr>
            <a:picLocks noChangeAspect="1"/>
          </p:cNvPicPr>
          <p:nvPr/>
        </p:nvPicPr>
        <p:blipFill>
          <a:blip r:embed="rId8">
            <a:alphaModFix amt="17000"/>
          </a:blip>
          <a:stretch>
            <a:fillRect/>
          </a:stretch>
        </p:blipFill>
        <p:spPr>
          <a:xfrm>
            <a:off x="6177643" y="311714"/>
            <a:ext cx="5977082" cy="5729858"/>
          </a:xfrm>
          <a:prstGeom prst="rect">
            <a:avLst/>
          </a:prstGeom>
        </p:spPr>
      </p:pic>
    </p:spTree>
    <p:extLst>
      <p:ext uri="{BB962C8B-B14F-4D97-AF65-F5344CB8AC3E}">
        <p14:creationId xmlns:p14="http://schemas.microsoft.com/office/powerpoint/2010/main" val="14180407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F04A481-E0AB-4A6F-963E-9EDF06861F27}"/>
              </a:ext>
            </a:extLst>
          </p:cNvPr>
          <p:cNvSpPr>
            <a:spLocks noGrp="1"/>
          </p:cNvSpPr>
          <p:nvPr>
            <p:ph idx="1"/>
          </p:nvPr>
        </p:nvSpPr>
        <p:spPr>
          <a:xfrm>
            <a:off x="8403814" y="2063455"/>
            <a:ext cx="3023374" cy="3295588"/>
          </a:xfrm>
        </p:spPr>
        <p:txBody>
          <a:bodyPr>
            <a:noAutofit/>
          </a:bodyPr>
          <a:lstStyle/>
          <a:p>
            <a:pPr marL="0" indent="0">
              <a:buNone/>
            </a:pPr>
            <a:r>
              <a:rPr lang="en-US" sz="2314" b="1" dirty="0"/>
              <a:t>Cohort One States:  </a:t>
            </a:r>
            <a:r>
              <a:rPr lang="en-US" sz="2314" dirty="0"/>
              <a:t>Georgia, Kentucky New Mexico, Mississippi and Three Tribes in Arizona</a:t>
            </a:r>
          </a:p>
          <a:p>
            <a:pPr marL="0" indent="0">
              <a:buNone/>
            </a:pPr>
            <a:endParaRPr lang="en-US" sz="2314" dirty="0"/>
          </a:p>
          <a:p>
            <a:pPr marL="0" indent="0">
              <a:buNone/>
            </a:pPr>
            <a:r>
              <a:rPr lang="en-US" sz="2314" b="1" dirty="0"/>
              <a:t>Cohort Two States and Territory</a:t>
            </a:r>
            <a:r>
              <a:rPr lang="en-US" sz="2314" dirty="0"/>
              <a:t>:  Alaska, Nevada, North Carolina, Puerto Rico, Wisconsin, and West Virginia. </a:t>
            </a:r>
          </a:p>
        </p:txBody>
      </p:sp>
      <p:sp>
        <p:nvSpPr>
          <p:cNvPr id="2" name="Title 1" hidden="1">
            <a:extLst>
              <a:ext uri="{FF2B5EF4-FFF2-40B4-BE49-F238E27FC236}">
                <a16:creationId xmlns:a16="http://schemas.microsoft.com/office/drawing/2014/main" id="{46E66BB5-5E1C-490E-974E-DC55E5E1536E}"/>
              </a:ext>
            </a:extLst>
          </p:cNvPr>
          <p:cNvSpPr>
            <a:spLocks noGrp="1"/>
          </p:cNvSpPr>
          <p:nvPr>
            <p:ph type="title"/>
          </p:nvPr>
        </p:nvSpPr>
        <p:spPr/>
        <p:txBody>
          <a:bodyPr/>
          <a:lstStyle/>
          <a:p>
            <a:r>
              <a:rPr lang="en-US" sz="3086" b="1"/>
              <a:t>Rural Partners Network Pilot States</a:t>
            </a:r>
          </a:p>
        </p:txBody>
      </p:sp>
      <p:pic>
        <p:nvPicPr>
          <p:cNvPr id="3" name="Picture 2" descr="Map of the US identifying the RPN Pilot States">
            <a:hlinkClick r:id="rId3"/>
            <a:extLst>
              <a:ext uri="{FF2B5EF4-FFF2-40B4-BE49-F238E27FC236}">
                <a16:creationId xmlns:a16="http://schemas.microsoft.com/office/drawing/2014/main" id="{2E0DDFBB-A663-4BFC-98AF-4E922AA93DA0}"/>
              </a:ext>
            </a:extLst>
          </p:cNvPr>
          <p:cNvPicPr/>
          <p:nvPr/>
        </p:nvPicPr>
        <p:blipFill rotWithShape="1">
          <a:blip r:embed="rId4"/>
          <a:srcRect t="13940" r="27679" b="5650"/>
          <a:stretch/>
        </p:blipFill>
        <p:spPr>
          <a:xfrm>
            <a:off x="217716" y="1886759"/>
            <a:ext cx="7817403" cy="4870580"/>
          </a:xfrm>
          <a:prstGeom prst="rect">
            <a:avLst/>
          </a:prstGeom>
        </p:spPr>
      </p:pic>
      <p:sp>
        <p:nvSpPr>
          <p:cNvPr id="5" name="TextBox 4">
            <a:extLst>
              <a:ext uri="{FF2B5EF4-FFF2-40B4-BE49-F238E27FC236}">
                <a16:creationId xmlns:a16="http://schemas.microsoft.com/office/drawing/2014/main" id="{DCE844B7-676D-4204-8742-4CB9EAD3293F}"/>
              </a:ext>
            </a:extLst>
          </p:cNvPr>
          <p:cNvSpPr txBox="1"/>
          <p:nvPr/>
        </p:nvSpPr>
        <p:spPr>
          <a:xfrm>
            <a:off x="828922" y="433079"/>
            <a:ext cx="10490736" cy="745269"/>
          </a:xfrm>
          <a:prstGeom prst="rect">
            <a:avLst/>
          </a:prstGeom>
          <a:noFill/>
        </p:spPr>
        <p:txBody>
          <a:bodyPr wrap="square" rtlCol="0">
            <a:spAutoFit/>
          </a:bodyPr>
          <a:lstStyle/>
          <a:p>
            <a:pPr marL="0" marR="0" lvl="0" indent="0" algn="l" defTabSz="881719" rtl="0" eaLnBrk="1" fontAlgn="auto" latinLnBrk="0" hangingPunct="1">
              <a:lnSpc>
                <a:spcPct val="100000"/>
              </a:lnSpc>
              <a:spcBef>
                <a:spcPts val="0"/>
              </a:spcBef>
              <a:spcAft>
                <a:spcPts val="0"/>
              </a:spcAft>
              <a:buClrTx/>
              <a:buSzTx/>
              <a:buFontTx/>
              <a:buNone/>
              <a:tabLst/>
              <a:defRPr/>
            </a:pPr>
            <a:r>
              <a:rPr kumimoji="0" lang="en-US" sz="424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Rural Partners Network</a:t>
            </a:r>
          </a:p>
        </p:txBody>
      </p:sp>
      <p:sp>
        <p:nvSpPr>
          <p:cNvPr id="6" name="Slide Number Placeholder 1">
            <a:extLst>
              <a:ext uri="{FF2B5EF4-FFF2-40B4-BE49-F238E27FC236}">
                <a16:creationId xmlns:a16="http://schemas.microsoft.com/office/drawing/2014/main" id="{34A07E23-15F2-CF4B-625A-C8D063C70F27}"/>
              </a:ext>
            </a:extLst>
          </p:cNvPr>
          <p:cNvSpPr>
            <a:spLocks noGrp="1"/>
          </p:cNvSpPr>
          <p:nvPr>
            <p:ph type="sldNum" sz="quarter" idx="12"/>
          </p:nvPr>
        </p:nvSpPr>
        <p:spPr>
          <a:xfrm>
            <a:off x="8520793" y="6350698"/>
            <a:ext cx="2645229" cy="352085"/>
          </a:xfrm>
        </p:spPr>
        <p:txBody>
          <a:bodyPr/>
          <a:lstStyle/>
          <a:p>
            <a:pPr marL="0" marR="0" lvl="0" indent="0" algn="r" defTabSz="881719" rtl="0" eaLnBrk="1" fontAlgn="auto" latinLnBrk="0" hangingPunct="1">
              <a:lnSpc>
                <a:spcPct val="100000"/>
              </a:lnSpc>
              <a:spcBef>
                <a:spcPts val="0"/>
              </a:spcBef>
              <a:spcAft>
                <a:spcPts val="0"/>
              </a:spcAft>
              <a:buClrTx/>
              <a:buSzTx/>
              <a:buFontTx/>
              <a:buNone/>
              <a:tabLst/>
              <a:defRPr/>
            </a:pPr>
            <a:fld id="{262BAFDC-492D-CB4D-B02A-4A44B4604C8A}"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881719"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96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F707C-0ADA-5715-EF1C-30653A58B8E0}"/>
              </a:ext>
            </a:extLst>
          </p:cNvPr>
          <p:cNvSpPr>
            <a:spLocks noGrp="1"/>
          </p:cNvSpPr>
          <p:nvPr>
            <p:ph type="title"/>
          </p:nvPr>
        </p:nvSpPr>
        <p:spPr>
          <a:xfrm>
            <a:off x="628650" y="424695"/>
            <a:ext cx="11353800" cy="1325563"/>
          </a:xfrm>
        </p:spPr>
        <p:txBody>
          <a:bodyPr/>
          <a:lstStyle/>
          <a:p>
            <a:r>
              <a:rPr lang="en-US" dirty="0"/>
              <a:t>USDA Rural Development Rural Workforce Innovation Network (RWIN):  </a:t>
            </a:r>
            <a:r>
              <a:rPr lang="en-US" dirty="0">
                <a:hlinkClick r:id="rId3"/>
              </a:rPr>
              <a:t>https://www.rd.usda.gov/rwin</a:t>
            </a:r>
            <a:br>
              <a:rPr lang="en-US" dirty="0"/>
            </a:br>
            <a:endParaRPr lang="en-US" dirty="0"/>
          </a:p>
        </p:txBody>
      </p:sp>
      <p:pic>
        <p:nvPicPr>
          <p:cNvPr id="6" name="Content Placeholder 5" descr="A close-up of a computer&#10;&#10;Description automatically generated with low confidence">
            <a:extLst>
              <a:ext uri="{FF2B5EF4-FFF2-40B4-BE49-F238E27FC236}">
                <a16:creationId xmlns:a16="http://schemas.microsoft.com/office/drawing/2014/main" id="{2153F453-9823-6534-ED89-D81697B3C5A1}"/>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19100" y="1786472"/>
            <a:ext cx="11353800" cy="5071528"/>
          </a:xfrm>
        </p:spPr>
      </p:pic>
      <p:sp>
        <p:nvSpPr>
          <p:cNvPr id="3" name="Slide Number Placeholder 2">
            <a:extLst>
              <a:ext uri="{FF2B5EF4-FFF2-40B4-BE49-F238E27FC236}">
                <a16:creationId xmlns:a16="http://schemas.microsoft.com/office/drawing/2014/main" id="{949345C5-BBE2-A5D7-7877-C2550A6B6DB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BAFDC-492D-CB4D-B02A-4A44B4604C8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37561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983AA81-ABD8-4B99-8675-D62AE35B3874}"/>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latin typeface="+mj-lt"/>
                <a:ea typeface="+mj-ea"/>
                <a:cs typeface="+mj-cs"/>
              </a:rPr>
              <a:t>Rural Workforce Innovation Network (RWIN) – The Network</a:t>
            </a:r>
          </a:p>
        </p:txBody>
      </p:sp>
      <p:pic>
        <p:nvPicPr>
          <p:cNvPr id="8" name="Picture 7">
            <a:extLst>
              <a:ext uri="{FF2B5EF4-FFF2-40B4-BE49-F238E27FC236}">
                <a16:creationId xmlns:a16="http://schemas.microsoft.com/office/drawing/2014/main" id="{FCD98F75-4BCA-466D-A480-4A44369745EE}"/>
              </a:ext>
            </a:extLst>
          </p:cNvPr>
          <p:cNvPicPr>
            <a:picLocks noChangeAspect="1"/>
          </p:cNvPicPr>
          <p:nvPr/>
        </p:nvPicPr>
        <p:blipFill>
          <a:blip r:embed="rId3"/>
          <a:stretch>
            <a:fillRect/>
          </a:stretch>
        </p:blipFill>
        <p:spPr>
          <a:xfrm>
            <a:off x="1967117" y="1779815"/>
            <a:ext cx="6966106" cy="4941660"/>
          </a:xfrm>
          <a:prstGeom prst="rect">
            <a:avLst/>
          </a:prstGeom>
        </p:spPr>
      </p:pic>
      <p:sp>
        <p:nvSpPr>
          <p:cNvPr id="3" name="Slide Number Placeholder 2">
            <a:extLst>
              <a:ext uri="{FF2B5EF4-FFF2-40B4-BE49-F238E27FC236}">
                <a16:creationId xmlns:a16="http://schemas.microsoft.com/office/drawing/2014/main" id="{1CDF494D-8198-8C41-4644-57EA5FD893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BAFDC-492D-CB4D-B02A-4A44B4604C8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37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8A4E6-117D-4B37-8840-43240B3A3FE0}"/>
              </a:ext>
            </a:extLst>
          </p:cNvPr>
          <p:cNvSpPr>
            <a:spLocks noGrp="1"/>
          </p:cNvSpPr>
          <p:nvPr>
            <p:ph type="title"/>
          </p:nvPr>
        </p:nvSpPr>
        <p:spPr/>
        <p:txBody>
          <a:bodyPr/>
          <a:lstStyle/>
          <a:p>
            <a:r>
              <a:rPr lang="en-US" dirty="0"/>
              <a:t>The Network </a:t>
            </a:r>
          </a:p>
        </p:txBody>
      </p:sp>
      <p:graphicFrame>
        <p:nvGraphicFramePr>
          <p:cNvPr id="11" name="Table 11">
            <a:extLst>
              <a:ext uri="{FF2B5EF4-FFF2-40B4-BE49-F238E27FC236}">
                <a16:creationId xmlns:a16="http://schemas.microsoft.com/office/drawing/2014/main" id="{1C8C2DFE-B2E7-45DA-89DE-9DCBD750C4C4}"/>
              </a:ext>
            </a:extLst>
          </p:cNvPr>
          <p:cNvGraphicFramePr>
            <a:graphicFrameLocks noGrp="1"/>
          </p:cNvGraphicFramePr>
          <p:nvPr>
            <p:ph idx="1"/>
          </p:nvPr>
        </p:nvGraphicFramePr>
        <p:xfrm>
          <a:off x="838200" y="1979612"/>
          <a:ext cx="10515600" cy="3539445"/>
        </p:xfrm>
        <a:graphic>
          <a:graphicData uri="http://schemas.openxmlformats.org/drawingml/2006/table">
            <a:tbl>
              <a:tblPr firstRow="1" bandRow="1">
                <a:tableStyleId>{5C22544A-7EE6-4342-B048-85BDC9FD1C3A}</a:tableStyleId>
              </a:tblPr>
              <a:tblGrid>
                <a:gridCol w="1752600">
                  <a:extLst>
                    <a:ext uri="{9D8B030D-6E8A-4147-A177-3AD203B41FA5}">
                      <a16:colId xmlns:a16="http://schemas.microsoft.com/office/drawing/2014/main" val="2026278545"/>
                    </a:ext>
                  </a:extLst>
                </a:gridCol>
                <a:gridCol w="1752600">
                  <a:extLst>
                    <a:ext uri="{9D8B030D-6E8A-4147-A177-3AD203B41FA5}">
                      <a16:colId xmlns:a16="http://schemas.microsoft.com/office/drawing/2014/main" val="2945877632"/>
                    </a:ext>
                  </a:extLst>
                </a:gridCol>
                <a:gridCol w="1752600">
                  <a:extLst>
                    <a:ext uri="{9D8B030D-6E8A-4147-A177-3AD203B41FA5}">
                      <a16:colId xmlns:a16="http://schemas.microsoft.com/office/drawing/2014/main" val="107605452"/>
                    </a:ext>
                  </a:extLst>
                </a:gridCol>
                <a:gridCol w="1752600">
                  <a:extLst>
                    <a:ext uri="{9D8B030D-6E8A-4147-A177-3AD203B41FA5}">
                      <a16:colId xmlns:a16="http://schemas.microsoft.com/office/drawing/2014/main" val="3740680522"/>
                    </a:ext>
                  </a:extLst>
                </a:gridCol>
                <a:gridCol w="1752600">
                  <a:extLst>
                    <a:ext uri="{9D8B030D-6E8A-4147-A177-3AD203B41FA5}">
                      <a16:colId xmlns:a16="http://schemas.microsoft.com/office/drawing/2014/main" val="1310702767"/>
                    </a:ext>
                  </a:extLst>
                </a:gridCol>
                <a:gridCol w="1752600">
                  <a:extLst>
                    <a:ext uri="{9D8B030D-6E8A-4147-A177-3AD203B41FA5}">
                      <a16:colId xmlns:a16="http://schemas.microsoft.com/office/drawing/2014/main" val="1264214241"/>
                    </a:ext>
                  </a:extLst>
                </a:gridCol>
              </a:tblGrid>
              <a:tr h="1168990">
                <a:tc>
                  <a:txBody>
                    <a:bodyPr/>
                    <a:lstStyle/>
                    <a:p>
                      <a:pPr algn="ctr"/>
                      <a:r>
                        <a:rPr lang="en-US" dirty="0"/>
                        <a:t>Region</a:t>
                      </a:r>
                    </a:p>
                  </a:txBody>
                  <a:tcPr/>
                </a:tc>
                <a:tc>
                  <a:txBody>
                    <a:bodyPr/>
                    <a:lstStyle/>
                    <a:p>
                      <a:pPr algn="ctr"/>
                      <a:r>
                        <a:rPr lang="en-US" dirty="0"/>
                        <a:t>Education</a:t>
                      </a:r>
                    </a:p>
                  </a:txBody>
                  <a:tcPr/>
                </a:tc>
                <a:tc>
                  <a:txBody>
                    <a:bodyPr/>
                    <a:lstStyle/>
                    <a:p>
                      <a:pPr algn="ctr"/>
                      <a:r>
                        <a:rPr lang="en-US" dirty="0"/>
                        <a:t>Nonprofit</a:t>
                      </a:r>
                    </a:p>
                  </a:txBody>
                  <a:tcPr/>
                </a:tc>
                <a:tc>
                  <a:txBody>
                    <a:bodyPr/>
                    <a:lstStyle/>
                    <a:p>
                      <a:pPr algn="ctr"/>
                      <a:r>
                        <a:rPr lang="en-US" dirty="0"/>
                        <a:t>Private Business</a:t>
                      </a:r>
                    </a:p>
                  </a:txBody>
                  <a:tcPr/>
                </a:tc>
                <a:tc>
                  <a:txBody>
                    <a:bodyPr/>
                    <a:lstStyle/>
                    <a:p>
                      <a:pPr algn="ctr"/>
                      <a:r>
                        <a:rPr lang="en-US" dirty="0"/>
                        <a:t>Public (local, state, federal, or tribal govt)</a:t>
                      </a:r>
                    </a:p>
                  </a:txBody>
                  <a:tcPr/>
                </a:tc>
                <a:tc>
                  <a:txBody>
                    <a:bodyPr/>
                    <a:lstStyle/>
                    <a:p>
                      <a:pPr algn="ctr"/>
                      <a:r>
                        <a:rPr lang="en-US" dirty="0"/>
                        <a:t>Totals</a:t>
                      </a:r>
                    </a:p>
                  </a:txBody>
                  <a:tcPr/>
                </a:tc>
                <a:extLst>
                  <a:ext uri="{0D108BD9-81ED-4DB2-BD59-A6C34878D82A}">
                    <a16:rowId xmlns:a16="http://schemas.microsoft.com/office/drawing/2014/main" val="204052847"/>
                  </a:ext>
                </a:extLst>
              </a:tr>
              <a:tr h="474091">
                <a:tc>
                  <a:txBody>
                    <a:bodyPr/>
                    <a:lstStyle/>
                    <a:p>
                      <a:r>
                        <a:rPr lang="en-US" b="1" dirty="0"/>
                        <a:t>Midwest</a:t>
                      </a:r>
                    </a:p>
                  </a:txBody>
                  <a:tcPr/>
                </a:tc>
                <a:tc>
                  <a:txBody>
                    <a:bodyPr/>
                    <a:lstStyle/>
                    <a:p>
                      <a:pPr algn="ctr"/>
                      <a:r>
                        <a:rPr lang="en-US" dirty="0"/>
                        <a:t>13</a:t>
                      </a:r>
                    </a:p>
                  </a:txBody>
                  <a:tcPr/>
                </a:tc>
                <a:tc>
                  <a:txBody>
                    <a:bodyPr/>
                    <a:lstStyle/>
                    <a:p>
                      <a:pPr algn="ctr"/>
                      <a:r>
                        <a:rPr lang="en-US" dirty="0"/>
                        <a:t>46</a:t>
                      </a:r>
                    </a:p>
                  </a:txBody>
                  <a:tcPr/>
                </a:tc>
                <a:tc>
                  <a:txBody>
                    <a:bodyPr/>
                    <a:lstStyle/>
                    <a:p>
                      <a:pPr algn="ctr"/>
                      <a:r>
                        <a:rPr lang="en-US" dirty="0"/>
                        <a:t>17</a:t>
                      </a:r>
                    </a:p>
                  </a:txBody>
                  <a:tcPr/>
                </a:tc>
                <a:tc>
                  <a:txBody>
                    <a:bodyPr/>
                    <a:lstStyle/>
                    <a:p>
                      <a:pPr algn="ctr"/>
                      <a:r>
                        <a:rPr lang="en-US" dirty="0"/>
                        <a:t>25</a:t>
                      </a:r>
                    </a:p>
                  </a:txBody>
                  <a:tcPr/>
                </a:tc>
                <a:tc>
                  <a:txBody>
                    <a:bodyPr/>
                    <a:lstStyle/>
                    <a:p>
                      <a:pPr algn="ctr"/>
                      <a:r>
                        <a:rPr lang="en-US" b="1" dirty="0"/>
                        <a:t>101</a:t>
                      </a:r>
                    </a:p>
                  </a:txBody>
                  <a:tcPr/>
                </a:tc>
                <a:extLst>
                  <a:ext uri="{0D108BD9-81ED-4DB2-BD59-A6C34878D82A}">
                    <a16:rowId xmlns:a16="http://schemas.microsoft.com/office/drawing/2014/main" val="3712438310"/>
                  </a:ext>
                </a:extLst>
              </a:tr>
              <a:tr h="474091">
                <a:tc>
                  <a:txBody>
                    <a:bodyPr/>
                    <a:lstStyle/>
                    <a:p>
                      <a:r>
                        <a:rPr lang="en-US" b="1" dirty="0"/>
                        <a:t>Northeast</a:t>
                      </a:r>
                    </a:p>
                  </a:txBody>
                  <a:tcPr/>
                </a:tc>
                <a:tc>
                  <a:txBody>
                    <a:bodyPr/>
                    <a:lstStyle/>
                    <a:p>
                      <a:pPr algn="ctr"/>
                      <a:r>
                        <a:rPr lang="en-US" dirty="0"/>
                        <a:t>9</a:t>
                      </a:r>
                    </a:p>
                  </a:txBody>
                  <a:tcPr/>
                </a:tc>
                <a:tc>
                  <a:txBody>
                    <a:bodyPr/>
                    <a:lstStyle/>
                    <a:p>
                      <a:pPr algn="ctr"/>
                      <a:r>
                        <a:rPr lang="en-US" dirty="0"/>
                        <a:t>45</a:t>
                      </a:r>
                    </a:p>
                  </a:txBody>
                  <a:tcPr/>
                </a:tc>
                <a:tc>
                  <a:txBody>
                    <a:bodyPr/>
                    <a:lstStyle/>
                    <a:p>
                      <a:pPr algn="ctr"/>
                      <a:r>
                        <a:rPr lang="en-US" dirty="0"/>
                        <a:t>22</a:t>
                      </a:r>
                    </a:p>
                  </a:txBody>
                  <a:tcPr/>
                </a:tc>
                <a:tc>
                  <a:txBody>
                    <a:bodyPr/>
                    <a:lstStyle/>
                    <a:p>
                      <a:pPr algn="ctr"/>
                      <a:r>
                        <a:rPr lang="en-US" dirty="0"/>
                        <a:t>33</a:t>
                      </a:r>
                    </a:p>
                  </a:txBody>
                  <a:tcPr/>
                </a:tc>
                <a:tc>
                  <a:txBody>
                    <a:bodyPr/>
                    <a:lstStyle/>
                    <a:p>
                      <a:pPr algn="ctr"/>
                      <a:r>
                        <a:rPr lang="en-US" b="1" dirty="0"/>
                        <a:t>109</a:t>
                      </a:r>
                    </a:p>
                  </a:txBody>
                  <a:tcPr/>
                </a:tc>
                <a:extLst>
                  <a:ext uri="{0D108BD9-81ED-4DB2-BD59-A6C34878D82A}">
                    <a16:rowId xmlns:a16="http://schemas.microsoft.com/office/drawing/2014/main" val="1913005185"/>
                  </a:ext>
                </a:extLst>
              </a:tr>
              <a:tr h="474091">
                <a:tc>
                  <a:txBody>
                    <a:bodyPr/>
                    <a:lstStyle/>
                    <a:p>
                      <a:r>
                        <a:rPr lang="en-US" b="1" dirty="0"/>
                        <a:t>South</a:t>
                      </a:r>
                    </a:p>
                  </a:txBody>
                  <a:tcPr/>
                </a:tc>
                <a:tc>
                  <a:txBody>
                    <a:bodyPr/>
                    <a:lstStyle/>
                    <a:p>
                      <a:pPr algn="ctr"/>
                      <a:r>
                        <a:rPr lang="en-US" dirty="0"/>
                        <a:t>16</a:t>
                      </a:r>
                    </a:p>
                  </a:txBody>
                  <a:tcPr/>
                </a:tc>
                <a:tc>
                  <a:txBody>
                    <a:bodyPr/>
                    <a:lstStyle/>
                    <a:p>
                      <a:pPr algn="ctr"/>
                      <a:r>
                        <a:rPr lang="en-US" dirty="0"/>
                        <a:t>38</a:t>
                      </a:r>
                    </a:p>
                  </a:txBody>
                  <a:tcPr/>
                </a:tc>
                <a:tc>
                  <a:txBody>
                    <a:bodyPr/>
                    <a:lstStyle/>
                    <a:p>
                      <a:pPr algn="ctr"/>
                      <a:r>
                        <a:rPr lang="en-US" dirty="0"/>
                        <a:t>23</a:t>
                      </a:r>
                    </a:p>
                  </a:txBody>
                  <a:tcPr/>
                </a:tc>
                <a:tc>
                  <a:txBody>
                    <a:bodyPr/>
                    <a:lstStyle/>
                    <a:p>
                      <a:pPr algn="ctr"/>
                      <a:r>
                        <a:rPr lang="en-US" dirty="0"/>
                        <a:t>35</a:t>
                      </a:r>
                    </a:p>
                  </a:txBody>
                  <a:tcPr/>
                </a:tc>
                <a:tc>
                  <a:txBody>
                    <a:bodyPr/>
                    <a:lstStyle/>
                    <a:p>
                      <a:pPr algn="ctr"/>
                      <a:r>
                        <a:rPr lang="en-US" b="1" dirty="0"/>
                        <a:t>112</a:t>
                      </a:r>
                    </a:p>
                  </a:txBody>
                  <a:tcPr/>
                </a:tc>
                <a:extLst>
                  <a:ext uri="{0D108BD9-81ED-4DB2-BD59-A6C34878D82A}">
                    <a16:rowId xmlns:a16="http://schemas.microsoft.com/office/drawing/2014/main" val="1447620309"/>
                  </a:ext>
                </a:extLst>
              </a:tr>
              <a:tr h="474091">
                <a:tc>
                  <a:txBody>
                    <a:bodyPr/>
                    <a:lstStyle/>
                    <a:p>
                      <a:r>
                        <a:rPr lang="en-US" b="1" dirty="0"/>
                        <a:t>West</a:t>
                      </a:r>
                    </a:p>
                  </a:txBody>
                  <a:tcPr/>
                </a:tc>
                <a:tc>
                  <a:txBody>
                    <a:bodyPr/>
                    <a:lstStyle/>
                    <a:p>
                      <a:pPr algn="ctr"/>
                      <a:r>
                        <a:rPr lang="en-US" dirty="0"/>
                        <a:t>9</a:t>
                      </a:r>
                    </a:p>
                  </a:txBody>
                  <a:tcPr/>
                </a:tc>
                <a:tc>
                  <a:txBody>
                    <a:bodyPr/>
                    <a:lstStyle/>
                    <a:p>
                      <a:pPr algn="ctr"/>
                      <a:r>
                        <a:rPr lang="en-US" dirty="0"/>
                        <a:t>43</a:t>
                      </a:r>
                    </a:p>
                  </a:txBody>
                  <a:tcPr/>
                </a:tc>
                <a:tc>
                  <a:txBody>
                    <a:bodyPr/>
                    <a:lstStyle/>
                    <a:p>
                      <a:pPr algn="ctr"/>
                      <a:r>
                        <a:rPr lang="en-US" dirty="0"/>
                        <a:t>27</a:t>
                      </a:r>
                    </a:p>
                  </a:txBody>
                  <a:tcPr/>
                </a:tc>
                <a:tc>
                  <a:txBody>
                    <a:bodyPr/>
                    <a:lstStyle/>
                    <a:p>
                      <a:pPr algn="ctr"/>
                      <a:r>
                        <a:rPr lang="en-US" dirty="0"/>
                        <a:t>25</a:t>
                      </a:r>
                    </a:p>
                  </a:txBody>
                  <a:tcPr/>
                </a:tc>
                <a:tc>
                  <a:txBody>
                    <a:bodyPr/>
                    <a:lstStyle/>
                    <a:p>
                      <a:pPr algn="ctr"/>
                      <a:r>
                        <a:rPr lang="en-US" b="1" dirty="0"/>
                        <a:t>104</a:t>
                      </a:r>
                    </a:p>
                  </a:txBody>
                  <a:tcPr/>
                </a:tc>
                <a:extLst>
                  <a:ext uri="{0D108BD9-81ED-4DB2-BD59-A6C34878D82A}">
                    <a16:rowId xmlns:a16="http://schemas.microsoft.com/office/drawing/2014/main" val="432205462"/>
                  </a:ext>
                </a:extLst>
              </a:tr>
              <a:tr h="474091">
                <a:tc>
                  <a:txBody>
                    <a:bodyPr/>
                    <a:lstStyle/>
                    <a:p>
                      <a:r>
                        <a:rPr lang="en-US" b="1" dirty="0"/>
                        <a:t>Totals</a:t>
                      </a:r>
                    </a:p>
                  </a:txBody>
                  <a:tcPr/>
                </a:tc>
                <a:tc>
                  <a:txBody>
                    <a:bodyPr/>
                    <a:lstStyle/>
                    <a:p>
                      <a:pPr algn="ctr"/>
                      <a:r>
                        <a:rPr lang="en-US" b="1" dirty="0"/>
                        <a:t>47</a:t>
                      </a:r>
                    </a:p>
                  </a:txBody>
                  <a:tcPr/>
                </a:tc>
                <a:tc>
                  <a:txBody>
                    <a:bodyPr/>
                    <a:lstStyle/>
                    <a:p>
                      <a:pPr algn="ctr"/>
                      <a:r>
                        <a:rPr lang="en-US" b="1" dirty="0"/>
                        <a:t>172</a:t>
                      </a:r>
                    </a:p>
                  </a:txBody>
                  <a:tcPr/>
                </a:tc>
                <a:tc>
                  <a:txBody>
                    <a:bodyPr/>
                    <a:lstStyle/>
                    <a:p>
                      <a:pPr algn="ctr"/>
                      <a:r>
                        <a:rPr lang="en-US" b="1" dirty="0"/>
                        <a:t>89</a:t>
                      </a:r>
                    </a:p>
                  </a:txBody>
                  <a:tcPr/>
                </a:tc>
                <a:tc>
                  <a:txBody>
                    <a:bodyPr/>
                    <a:lstStyle/>
                    <a:p>
                      <a:pPr algn="ctr"/>
                      <a:r>
                        <a:rPr lang="en-US" b="1" dirty="0"/>
                        <a:t>118</a:t>
                      </a:r>
                    </a:p>
                  </a:txBody>
                  <a:tcPr/>
                </a:tc>
                <a:tc>
                  <a:txBody>
                    <a:bodyPr/>
                    <a:lstStyle/>
                    <a:p>
                      <a:pPr algn="ctr"/>
                      <a:r>
                        <a:rPr lang="en-US" b="1" dirty="0"/>
                        <a:t>426</a:t>
                      </a:r>
                    </a:p>
                  </a:txBody>
                  <a:tcPr/>
                </a:tc>
                <a:extLst>
                  <a:ext uri="{0D108BD9-81ED-4DB2-BD59-A6C34878D82A}">
                    <a16:rowId xmlns:a16="http://schemas.microsoft.com/office/drawing/2014/main" val="725240099"/>
                  </a:ext>
                </a:extLst>
              </a:tr>
            </a:tbl>
          </a:graphicData>
        </a:graphic>
      </p:graphicFrame>
      <p:sp>
        <p:nvSpPr>
          <p:cNvPr id="3" name="Slide Number Placeholder 2">
            <a:extLst>
              <a:ext uri="{FF2B5EF4-FFF2-40B4-BE49-F238E27FC236}">
                <a16:creationId xmlns:a16="http://schemas.microsoft.com/office/drawing/2014/main" id="{C09F797B-26EB-781C-E044-BE018080342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BAFDC-492D-CB4D-B02A-4A44B4604C8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91760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117597-16E8-4E9D-9D71-61E16DB82BE5}"/>
              </a:ext>
            </a:extLst>
          </p:cNvPr>
          <p:cNvSpPr>
            <a:spLocks noGrp="1"/>
          </p:cNvSpPr>
          <p:nvPr>
            <p:ph type="body" sz="quarter" idx="10"/>
          </p:nvPr>
        </p:nvSpPr>
        <p:spPr>
          <a:xfrm>
            <a:off x="10505388" y="3920765"/>
            <a:ext cx="4876800" cy="381000"/>
          </a:xfrm>
        </p:spPr>
        <p:txBody>
          <a:bodyPr vert="horz" lIns="91440" tIns="45720" rIns="91440" bIns="45720" rtlCol="0" anchor="t">
            <a:normAutofit/>
          </a:bodyPr>
          <a:lstStyle/>
          <a:p>
            <a:r>
              <a:rPr lang="en-US" dirty="0">
                <a:latin typeface="Montserrat"/>
              </a:rPr>
              <a:t>May 31, 2023</a:t>
            </a:r>
            <a:endParaRPr lang="en-US" dirty="0"/>
          </a:p>
        </p:txBody>
      </p:sp>
      <p:sp>
        <p:nvSpPr>
          <p:cNvPr id="3" name="Title 2">
            <a:extLst>
              <a:ext uri="{FF2B5EF4-FFF2-40B4-BE49-F238E27FC236}">
                <a16:creationId xmlns:a16="http://schemas.microsoft.com/office/drawing/2014/main" id="{C4F55571-BE42-4C7C-9FBC-8A39256F3AD2}"/>
              </a:ext>
            </a:extLst>
          </p:cNvPr>
          <p:cNvSpPr>
            <a:spLocks noGrp="1"/>
          </p:cNvSpPr>
          <p:nvPr>
            <p:ph type="title"/>
          </p:nvPr>
        </p:nvSpPr>
        <p:spPr>
          <a:xfrm>
            <a:off x="4953000" y="4777740"/>
            <a:ext cx="6705600" cy="1447800"/>
          </a:xfrm>
        </p:spPr>
        <p:txBody>
          <a:bodyPr>
            <a:normAutofit/>
          </a:bodyPr>
          <a:lstStyle/>
          <a:p>
            <a:r>
              <a:rPr lang="en-US" sz="2200" dirty="0">
                <a:latin typeface="DM Serif Display"/>
              </a:rPr>
              <a:t>Appalachian Regional Commission  </a:t>
            </a:r>
            <a:br>
              <a:rPr lang="en-US" sz="2200" dirty="0">
                <a:latin typeface="DM Serif Display"/>
              </a:rPr>
            </a:br>
            <a:br>
              <a:rPr lang="en-US" sz="2200" dirty="0">
                <a:latin typeface="DM Serif Display"/>
              </a:rPr>
            </a:br>
            <a:r>
              <a:rPr lang="en-US" sz="2200" dirty="0" err="1">
                <a:latin typeface="DM Serif Display"/>
              </a:rPr>
              <a:t>INvestments</a:t>
            </a:r>
            <a:r>
              <a:rPr lang="en-US" sz="2200" dirty="0">
                <a:latin typeface="DM Serif Display"/>
              </a:rPr>
              <a:t> Supporting Partnerships In Recovery Ecosystems (INSPIRE) Initiative</a:t>
            </a:r>
          </a:p>
        </p:txBody>
      </p:sp>
    </p:spTree>
    <p:extLst>
      <p:ext uri="{BB962C8B-B14F-4D97-AF65-F5344CB8AC3E}">
        <p14:creationId xmlns:p14="http://schemas.microsoft.com/office/powerpoint/2010/main" val="8264783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0AF8A2-91ED-8948-865D-328DECD00C6A}"/>
              </a:ext>
            </a:extLst>
          </p:cNvPr>
          <p:cNvSpPr>
            <a:spLocks noGrp="1"/>
          </p:cNvSpPr>
          <p:nvPr>
            <p:ph type="body" sz="quarter" idx="19"/>
          </p:nvPr>
        </p:nvSpPr>
        <p:spPr>
          <a:xfrm>
            <a:off x="1598342" y="433039"/>
            <a:ext cx="9428787" cy="990600"/>
          </a:xfrm>
        </p:spPr>
        <p:txBody>
          <a:bodyPr vert="horz" lIns="91440" tIns="45720" rIns="91440" bIns="45720" rtlCol="0" anchor="t">
            <a:noAutofit/>
          </a:bodyPr>
          <a:lstStyle/>
          <a:p>
            <a:pPr algn="ctr"/>
            <a:r>
              <a:rPr lang="en-US" sz="4000"/>
              <a:t>Appalachian Regional Commission</a:t>
            </a:r>
            <a:endParaRPr lang="en-US"/>
          </a:p>
        </p:txBody>
      </p:sp>
      <p:sp>
        <p:nvSpPr>
          <p:cNvPr id="4" name="Text Placeholder 3">
            <a:extLst>
              <a:ext uri="{FF2B5EF4-FFF2-40B4-BE49-F238E27FC236}">
                <a16:creationId xmlns:a16="http://schemas.microsoft.com/office/drawing/2014/main" id="{A6AFF73F-46BF-9D49-901F-F1DFB6D36F28}"/>
              </a:ext>
            </a:extLst>
          </p:cNvPr>
          <p:cNvSpPr>
            <a:spLocks noGrp="1"/>
          </p:cNvSpPr>
          <p:nvPr>
            <p:ph type="body" sz="quarter" idx="20"/>
          </p:nvPr>
        </p:nvSpPr>
        <p:spPr>
          <a:xfrm>
            <a:off x="6477000" y="1905000"/>
            <a:ext cx="4551987" cy="3733800"/>
          </a:xfrm>
        </p:spPr>
        <p:txBody>
          <a:bodyPr anchor="ctr"/>
          <a:lstStyle/>
          <a:p>
            <a:pPr algn="ctr">
              <a:lnSpc>
                <a:spcPct val="95000"/>
              </a:lnSpc>
            </a:pPr>
            <a:r>
              <a:rPr lang="en-US" sz="2000" b="1">
                <a:solidFill>
                  <a:srgbClr val="0E71B9"/>
                </a:solidFill>
                <a:latin typeface="Montserrat SemiBold" panose="00000700000000000000" pitchFamily="2" charset="0"/>
              </a:rPr>
              <a:t>ARC VISION STATEMENT</a:t>
            </a:r>
          </a:p>
          <a:p>
            <a:pPr algn="ctr">
              <a:lnSpc>
                <a:spcPct val="95000"/>
              </a:lnSpc>
            </a:pPr>
            <a:r>
              <a:rPr lang="en-US" sz="2000">
                <a:latin typeface="Montserrat" panose="00000500000000000000" pitchFamily="2" charset="0"/>
              </a:rPr>
              <a:t>Appalachia is a region of great opportunity that will achieve </a:t>
            </a:r>
            <a:r>
              <a:rPr lang="en-US" sz="2000" b="1">
                <a:solidFill>
                  <a:srgbClr val="FF0000"/>
                </a:solidFill>
                <a:latin typeface="Montserrat" panose="00000500000000000000" pitchFamily="2" charset="0"/>
              </a:rPr>
              <a:t>socioeconomic parity </a:t>
            </a:r>
            <a:r>
              <a:rPr lang="en-US" sz="2000">
                <a:latin typeface="Montserrat" panose="00000500000000000000" pitchFamily="2" charset="0"/>
              </a:rPr>
              <a:t>with the nation</a:t>
            </a:r>
          </a:p>
          <a:p>
            <a:pPr algn="ctr">
              <a:lnSpc>
                <a:spcPct val="95000"/>
              </a:lnSpc>
            </a:pPr>
            <a:endParaRPr lang="en-US" sz="2000">
              <a:solidFill>
                <a:srgbClr val="0E71B9"/>
              </a:solidFill>
              <a:latin typeface="Montserrat" panose="00000500000000000000" pitchFamily="2" charset="0"/>
            </a:endParaRPr>
          </a:p>
          <a:p>
            <a:pPr algn="ctr">
              <a:lnSpc>
                <a:spcPct val="95000"/>
              </a:lnSpc>
            </a:pPr>
            <a:endParaRPr lang="en-US" sz="2000">
              <a:solidFill>
                <a:srgbClr val="0E71B9"/>
              </a:solidFill>
              <a:latin typeface="Montserrat" panose="00000500000000000000" pitchFamily="2" charset="0"/>
            </a:endParaRPr>
          </a:p>
          <a:p>
            <a:pPr algn="ctr">
              <a:lnSpc>
                <a:spcPct val="95000"/>
              </a:lnSpc>
            </a:pPr>
            <a:r>
              <a:rPr lang="en-US" sz="2000" b="1">
                <a:solidFill>
                  <a:srgbClr val="0E71B9"/>
                </a:solidFill>
                <a:latin typeface="Montserrat SemiBold" panose="00000700000000000000" pitchFamily="2" charset="0"/>
              </a:rPr>
              <a:t>ARC MISSION STATEMENT</a:t>
            </a:r>
          </a:p>
          <a:p>
            <a:pPr algn="ctr">
              <a:lnSpc>
                <a:spcPct val="95000"/>
              </a:lnSpc>
            </a:pPr>
            <a:r>
              <a:rPr lang="en-US" sz="2000">
                <a:latin typeface="Montserrat" panose="00000500000000000000" pitchFamily="2" charset="0"/>
              </a:rPr>
              <a:t>To innovate, partner and invest to build community capacity and strengthen economic growth in Appalachia</a:t>
            </a:r>
          </a:p>
        </p:txBody>
      </p:sp>
      <p:pic>
        <p:nvPicPr>
          <p:cNvPr id="6" name="Picture 5">
            <a:extLst>
              <a:ext uri="{FF2B5EF4-FFF2-40B4-BE49-F238E27FC236}">
                <a16:creationId xmlns:a16="http://schemas.microsoft.com/office/drawing/2014/main" id="{C4B292A8-E4E1-4F62-BCC0-DD9392FC223B}"/>
              </a:ext>
            </a:extLst>
          </p:cNvPr>
          <p:cNvPicPr>
            <a:picLocks noChangeAspect="1"/>
          </p:cNvPicPr>
          <p:nvPr/>
        </p:nvPicPr>
        <p:blipFill>
          <a:blip r:embed="rId3"/>
          <a:stretch>
            <a:fillRect/>
          </a:stretch>
        </p:blipFill>
        <p:spPr>
          <a:xfrm>
            <a:off x="1524000" y="1371600"/>
            <a:ext cx="5029200" cy="4711685"/>
          </a:xfrm>
          <a:prstGeom prst="rect">
            <a:avLst/>
          </a:prstGeom>
        </p:spPr>
      </p:pic>
    </p:spTree>
    <p:extLst>
      <p:ext uri="{BB962C8B-B14F-4D97-AF65-F5344CB8AC3E}">
        <p14:creationId xmlns:p14="http://schemas.microsoft.com/office/powerpoint/2010/main" val="17604935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5780C17-7C3D-4BAD-87E0-14BFEF1E8A21}"/>
              </a:ext>
            </a:extLst>
          </p:cNvPr>
          <p:cNvSpPr txBox="1"/>
          <p:nvPr/>
        </p:nvSpPr>
        <p:spPr>
          <a:xfrm>
            <a:off x="2735344" y="694608"/>
            <a:ext cx="672131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DM Serif Display"/>
                <a:ea typeface="+mn-ea"/>
                <a:cs typeface="+mn-cs"/>
              </a:rPr>
              <a:t>Federal–State Partnership</a:t>
            </a:r>
          </a:p>
        </p:txBody>
      </p:sp>
      <p:pic>
        <p:nvPicPr>
          <p:cNvPr id="4" name="Picture 3">
            <a:extLst>
              <a:ext uri="{FF2B5EF4-FFF2-40B4-BE49-F238E27FC236}">
                <a16:creationId xmlns:a16="http://schemas.microsoft.com/office/drawing/2014/main" id="{7D678888-10D4-4B86-8FEB-99A56C7588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5850" y="1702304"/>
            <a:ext cx="9860300" cy="3453391"/>
          </a:xfrm>
          <a:prstGeom prst="rect">
            <a:avLst/>
          </a:prstGeom>
        </p:spPr>
      </p:pic>
    </p:spTree>
    <p:extLst>
      <p:ext uri="{BB962C8B-B14F-4D97-AF65-F5344CB8AC3E}">
        <p14:creationId xmlns:p14="http://schemas.microsoft.com/office/powerpoint/2010/main" val="17996584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C3B846-0B8B-414E-AE00-256889E3D46B}"/>
              </a:ext>
            </a:extLst>
          </p:cNvPr>
          <p:cNvSpPr>
            <a:spLocks noGrp="1"/>
          </p:cNvSpPr>
          <p:nvPr>
            <p:ph type="body" sz="quarter" idx="19"/>
          </p:nvPr>
        </p:nvSpPr>
        <p:spPr>
          <a:xfrm>
            <a:off x="3657600" y="400932"/>
            <a:ext cx="4876800" cy="990600"/>
          </a:xfrm>
        </p:spPr>
        <p:txBody>
          <a:bodyPr/>
          <a:lstStyle/>
          <a:p>
            <a:r>
              <a:rPr lang="en-US" sz="4000">
                <a:solidFill>
                  <a:srgbClr val="242F49"/>
                </a:solidFill>
              </a:rPr>
              <a:t>What does ARC do?</a:t>
            </a:r>
          </a:p>
        </p:txBody>
      </p:sp>
      <p:pic>
        <p:nvPicPr>
          <p:cNvPr id="20" name="Picture 19">
            <a:extLst>
              <a:ext uri="{FF2B5EF4-FFF2-40B4-BE49-F238E27FC236}">
                <a16:creationId xmlns:a16="http://schemas.microsoft.com/office/drawing/2014/main" id="{A72F903B-E67A-462E-BDD6-A9ECA8F3A007}"/>
              </a:ext>
            </a:extLst>
          </p:cNvPr>
          <p:cNvPicPr>
            <a:picLocks noChangeAspect="1"/>
          </p:cNvPicPr>
          <p:nvPr/>
        </p:nvPicPr>
        <p:blipFill>
          <a:blip r:embed="rId3"/>
          <a:stretch>
            <a:fillRect/>
          </a:stretch>
        </p:blipFill>
        <p:spPr>
          <a:xfrm>
            <a:off x="1034558" y="1143000"/>
            <a:ext cx="10580083" cy="4818768"/>
          </a:xfrm>
          <a:prstGeom prst="rect">
            <a:avLst/>
          </a:prstGeom>
        </p:spPr>
      </p:pic>
    </p:spTree>
    <p:extLst>
      <p:ext uri="{BB962C8B-B14F-4D97-AF65-F5344CB8AC3E}">
        <p14:creationId xmlns:p14="http://schemas.microsoft.com/office/powerpoint/2010/main" val="26257187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C9704B6-EBCB-D80D-4F08-EDD82C61BFD2}"/>
              </a:ext>
            </a:extLst>
          </p:cNvPr>
          <p:cNvPicPr>
            <a:picLocks noChangeAspect="1"/>
          </p:cNvPicPr>
          <p:nvPr/>
        </p:nvPicPr>
        <p:blipFill>
          <a:blip r:embed="rId3"/>
          <a:stretch>
            <a:fillRect/>
          </a:stretch>
        </p:blipFill>
        <p:spPr>
          <a:xfrm>
            <a:off x="2319005" y="643466"/>
            <a:ext cx="7553990" cy="5571067"/>
          </a:xfrm>
          <a:prstGeom prst="rect">
            <a:avLst/>
          </a:prstGeom>
        </p:spPr>
      </p:pic>
    </p:spTree>
    <p:extLst>
      <p:ext uri="{BB962C8B-B14F-4D97-AF65-F5344CB8AC3E}">
        <p14:creationId xmlns:p14="http://schemas.microsoft.com/office/powerpoint/2010/main" val="1293029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76F5827-80B0-4A41-9EDA-E768A3E2AE6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58B7785-F6D6-45F8-833E-07BD84680091}" type="slidenum">
              <a:rPr kumimoji="0" lang="en-US" sz="1600" b="1" i="0" u="none" strike="noStrike" kern="1200" cap="none" spc="0" normalizeH="0" baseline="0" noProof="0" smtClean="0">
                <a:ln>
                  <a:noFill/>
                </a:ln>
                <a:solidFill>
                  <a:srgbClr val="2C5261"/>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600" b="1" i="0" u="none" strike="noStrike" kern="1200" cap="none" spc="0" normalizeH="0" baseline="0" noProof="0">
              <a:ln>
                <a:noFill/>
              </a:ln>
              <a:solidFill>
                <a:srgbClr val="2C5261"/>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A0DF715D-E369-4178-8CA1-81684719C47D}"/>
              </a:ext>
            </a:extLst>
          </p:cNvPr>
          <p:cNvSpPr>
            <a:spLocks noGrp="1"/>
          </p:cNvSpPr>
          <p:nvPr>
            <p:ph type="title"/>
          </p:nvPr>
        </p:nvSpPr>
        <p:spPr/>
        <p:txBody>
          <a:bodyPr/>
          <a:lstStyle/>
          <a:p>
            <a:r>
              <a:rPr lang="en-US" dirty="0"/>
              <a:t>Today’s Moderators</a:t>
            </a:r>
          </a:p>
        </p:txBody>
      </p:sp>
      <p:sp>
        <p:nvSpPr>
          <p:cNvPr id="10" name="Content Placeholder 8">
            <a:extLst>
              <a:ext uri="{FF2B5EF4-FFF2-40B4-BE49-F238E27FC236}">
                <a16:creationId xmlns:a16="http://schemas.microsoft.com/office/drawing/2014/main" id="{D9A418EB-75AD-44C6-8706-B14F9390C784}"/>
              </a:ext>
            </a:extLst>
          </p:cNvPr>
          <p:cNvSpPr>
            <a:spLocks noGrp="1"/>
          </p:cNvSpPr>
          <p:nvPr>
            <p:ph idx="1"/>
          </p:nvPr>
        </p:nvSpPr>
        <p:spPr>
          <a:xfrm>
            <a:off x="2100650" y="1449219"/>
            <a:ext cx="8231722" cy="4468486"/>
          </a:xfrm>
        </p:spPr>
        <p:txBody>
          <a:bodyPr/>
          <a:lstStyle/>
          <a:p>
            <a:r>
              <a:rPr lang="en-US" dirty="0"/>
              <a:t>Ashley Moore</a:t>
            </a:r>
          </a:p>
          <a:p>
            <a:pPr lvl="1"/>
            <a:r>
              <a:rPr lang="en-US" dirty="0"/>
              <a:t>Workforce Analyst</a:t>
            </a:r>
          </a:p>
          <a:p>
            <a:pPr lvl="1">
              <a:buClr>
                <a:srgbClr val="005A7C"/>
              </a:buClr>
            </a:pPr>
            <a:r>
              <a:rPr lang="en-US" b="1" i="0" dirty="0">
                <a:solidFill>
                  <a:srgbClr val="F3F4F4">
                    <a:lumMod val="25000"/>
                  </a:srgbClr>
                </a:solidFill>
              </a:rPr>
              <a:t>Division of Adult Services and Governance</a:t>
            </a:r>
          </a:p>
          <a:p>
            <a:pPr lvl="1">
              <a:buClr>
                <a:srgbClr val="005A7C"/>
              </a:buClr>
            </a:pPr>
            <a:r>
              <a:rPr lang="en-US" b="1" i="0" dirty="0">
                <a:solidFill>
                  <a:srgbClr val="F3F4F4">
                    <a:lumMod val="25000"/>
                  </a:srgbClr>
                </a:solidFill>
              </a:rPr>
              <a:t>Office of Workforce Investment</a:t>
            </a:r>
          </a:p>
          <a:p>
            <a:pPr lvl="1">
              <a:buClr>
                <a:srgbClr val="005A7C"/>
              </a:buClr>
            </a:pPr>
            <a:r>
              <a:rPr lang="en-US" b="1" i="0" dirty="0">
                <a:solidFill>
                  <a:srgbClr val="F3F4F4">
                    <a:lumMod val="25000"/>
                  </a:srgbClr>
                </a:solidFill>
              </a:rPr>
              <a:t>Employment and Training Administration</a:t>
            </a:r>
          </a:p>
          <a:p>
            <a:pPr lvl="1">
              <a:buClr>
                <a:srgbClr val="005A7C"/>
              </a:buClr>
            </a:pPr>
            <a:r>
              <a:rPr lang="en-US" b="1" i="0" dirty="0">
                <a:solidFill>
                  <a:srgbClr val="F3F4F4">
                    <a:lumMod val="25000"/>
                  </a:srgbClr>
                </a:solidFill>
              </a:rPr>
              <a:t>US Department of Labor</a:t>
            </a:r>
            <a:endParaRPr lang="en-US" dirty="0"/>
          </a:p>
          <a:p>
            <a:pPr lvl="0">
              <a:buClr>
                <a:srgbClr val="7A232F"/>
              </a:buClr>
            </a:pPr>
            <a:r>
              <a:rPr lang="en-US" dirty="0">
                <a:solidFill>
                  <a:srgbClr val="9E1C30"/>
                </a:solidFill>
              </a:rPr>
              <a:t>Amy Ambrose</a:t>
            </a:r>
            <a:endParaRPr lang="en-US" sz="2400" b="0" i="1" dirty="0">
              <a:solidFill>
                <a:schemeClr val="tx1"/>
              </a:solidFill>
            </a:endParaRPr>
          </a:p>
          <a:p>
            <a:pPr lvl="1"/>
            <a:r>
              <a:rPr lang="en-US" dirty="0"/>
              <a:t>Workforce Analyst</a:t>
            </a:r>
          </a:p>
          <a:p>
            <a:pPr lvl="1">
              <a:buClr>
                <a:srgbClr val="005A7C"/>
              </a:buClr>
            </a:pPr>
            <a:r>
              <a:rPr lang="en-US" b="1" i="0" dirty="0">
                <a:solidFill>
                  <a:srgbClr val="F3F4F4">
                    <a:lumMod val="25000"/>
                  </a:srgbClr>
                </a:solidFill>
              </a:rPr>
              <a:t>Division of Adult Services and Governance</a:t>
            </a:r>
          </a:p>
          <a:p>
            <a:pPr lvl="1">
              <a:buClr>
                <a:srgbClr val="005A7C"/>
              </a:buClr>
            </a:pPr>
            <a:r>
              <a:rPr lang="en-US" b="1" i="0" dirty="0">
                <a:solidFill>
                  <a:srgbClr val="F3F4F4">
                    <a:lumMod val="25000"/>
                  </a:srgbClr>
                </a:solidFill>
              </a:rPr>
              <a:t>Office of Workforce Investment</a:t>
            </a:r>
          </a:p>
          <a:p>
            <a:pPr lvl="1">
              <a:buClr>
                <a:srgbClr val="005A7C"/>
              </a:buClr>
            </a:pPr>
            <a:r>
              <a:rPr lang="en-US" b="1" i="0" dirty="0">
                <a:solidFill>
                  <a:srgbClr val="F3F4F4">
                    <a:lumMod val="25000"/>
                  </a:srgbClr>
                </a:solidFill>
              </a:rPr>
              <a:t>Employment and Training Administration</a:t>
            </a:r>
          </a:p>
          <a:p>
            <a:pPr lvl="1">
              <a:buClr>
                <a:srgbClr val="005A7C"/>
              </a:buClr>
            </a:pPr>
            <a:r>
              <a:rPr lang="en-US" b="1" i="0" dirty="0">
                <a:solidFill>
                  <a:srgbClr val="F3F4F4">
                    <a:lumMod val="25000"/>
                  </a:srgbClr>
                </a:solidFill>
              </a:rPr>
              <a:t>US Department of Labor</a:t>
            </a:r>
            <a:endParaRPr lang="en-US" dirty="0"/>
          </a:p>
        </p:txBody>
      </p:sp>
    </p:spTree>
    <p:custDataLst>
      <p:tags r:id="rId1"/>
    </p:custDataLst>
    <p:extLst>
      <p:ext uri="{BB962C8B-B14F-4D97-AF65-F5344CB8AC3E}">
        <p14:creationId xmlns:p14="http://schemas.microsoft.com/office/powerpoint/2010/main" val="4049306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C3B846-0B8B-414E-AE00-256889E3D46B}"/>
              </a:ext>
            </a:extLst>
          </p:cNvPr>
          <p:cNvSpPr>
            <a:spLocks noGrp="1"/>
          </p:cNvSpPr>
          <p:nvPr>
            <p:ph type="body" sz="quarter" idx="19"/>
          </p:nvPr>
        </p:nvSpPr>
        <p:spPr>
          <a:xfrm>
            <a:off x="1381606" y="501561"/>
            <a:ext cx="9428787" cy="990600"/>
          </a:xfrm>
        </p:spPr>
        <p:txBody>
          <a:bodyPr/>
          <a:lstStyle/>
          <a:p>
            <a:pPr algn="ctr"/>
            <a:r>
              <a:rPr lang="en-US" sz="2700" dirty="0"/>
              <a:t>INSPIRE Counties Served </a:t>
            </a:r>
          </a:p>
        </p:txBody>
      </p:sp>
      <p:pic>
        <p:nvPicPr>
          <p:cNvPr id="3" name="Picture 2">
            <a:extLst>
              <a:ext uri="{FF2B5EF4-FFF2-40B4-BE49-F238E27FC236}">
                <a16:creationId xmlns:a16="http://schemas.microsoft.com/office/drawing/2014/main" id="{51FD4A67-CFC6-A563-AA6F-1CDABD13B0D8}"/>
              </a:ext>
            </a:extLst>
          </p:cNvPr>
          <p:cNvPicPr>
            <a:picLocks noChangeAspect="1"/>
          </p:cNvPicPr>
          <p:nvPr/>
        </p:nvPicPr>
        <p:blipFill>
          <a:blip r:embed="rId2"/>
          <a:stretch>
            <a:fillRect/>
          </a:stretch>
        </p:blipFill>
        <p:spPr>
          <a:xfrm>
            <a:off x="1631499" y="1308386"/>
            <a:ext cx="4694614" cy="4843115"/>
          </a:xfrm>
          <a:prstGeom prst="rect">
            <a:avLst/>
          </a:prstGeom>
        </p:spPr>
      </p:pic>
      <p:pic>
        <p:nvPicPr>
          <p:cNvPr id="4" name="Picture 3">
            <a:extLst>
              <a:ext uri="{FF2B5EF4-FFF2-40B4-BE49-F238E27FC236}">
                <a16:creationId xmlns:a16="http://schemas.microsoft.com/office/drawing/2014/main" id="{A72E84A7-4219-2873-65CC-1FD7ADABC2A2}"/>
              </a:ext>
            </a:extLst>
          </p:cNvPr>
          <p:cNvPicPr>
            <a:picLocks noChangeAspect="1"/>
          </p:cNvPicPr>
          <p:nvPr/>
        </p:nvPicPr>
        <p:blipFill>
          <a:blip r:embed="rId3"/>
          <a:stretch>
            <a:fillRect/>
          </a:stretch>
        </p:blipFill>
        <p:spPr>
          <a:xfrm>
            <a:off x="6645832" y="1308386"/>
            <a:ext cx="4694614" cy="4842058"/>
          </a:xfrm>
          <a:prstGeom prst="rect">
            <a:avLst/>
          </a:prstGeom>
        </p:spPr>
      </p:pic>
    </p:spTree>
    <p:extLst>
      <p:ext uri="{BB962C8B-B14F-4D97-AF65-F5344CB8AC3E}">
        <p14:creationId xmlns:p14="http://schemas.microsoft.com/office/powerpoint/2010/main" val="21822507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05FFB2C-F0FF-41D7-A3FC-2843BBC415C1}"/>
              </a:ext>
            </a:extLst>
          </p:cNvPr>
          <p:cNvSpPr>
            <a:spLocks noGrp="1"/>
          </p:cNvSpPr>
          <p:nvPr>
            <p:ph type="body" sz="quarter" idx="19"/>
          </p:nvPr>
        </p:nvSpPr>
        <p:spPr>
          <a:xfrm>
            <a:off x="550238" y="522477"/>
            <a:ext cx="9428787" cy="990600"/>
          </a:xfrm>
        </p:spPr>
        <p:txBody>
          <a:bodyPr/>
          <a:lstStyle/>
          <a:p>
            <a:r>
              <a:rPr lang="en-US" dirty="0">
                <a:solidFill>
                  <a:srgbClr val="002060"/>
                </a:solidFill>
              </a:rPr>
              <a:t>Grantee Themes &amp; Best Practices</a:t>
            </a:r>
          </a:p>
          <a:p>
            <a:endParaRPr lang="en-US" dirty="0"/>
          </a:p>
        </p:txBody>
      </p:sp>
      <p:graphicFrame>
        <p:nvGraphicFramePr>
          <p:cNvPr id="4" name="Diagram 3">
            <a:extLst>
              <a:ext uri="{FF2B5EF4-FFF2-40B4-BE49-F238E27FC236}">
                <a16:creationId xmlns:a16="http://schemas.microsoft.com/office/drawing/2014/main" id="{CA069A1C-BCA3-470C-BB6F-CEB6589DD6C7}"/>
              </a:ext>
            </a:extLst>
          </p:cNvPr>
          <p:cNvGraphicFramePr/>
          <p:nvPr/>
        </p:nvGraphicFramePr>
        <p:xfrm>
          <a:off x="2008554" y="1232551"/>
          <a:ext cx="7620000" cy="4995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58DD481C-8FE2-4FDE-82DE-3C19C80CA30D}"/>
              </a:ext>
            </a:extLst>
          </p:cNvPr>
          <p:cNvSpPr txBox="1"/>
          <p:nvPr/>
        </p:nvSpPr>
        <p:spPr>
          <a:xfrm>
            <a:off x="8131823" y="3014718"/>
            <a:ext cx="3321698" cy="43088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100" b="0" i="0" u="none" strike="noStrike" kern="1200" cap="none" spc="0" normalizeH="0" baseline="0" noProof="0">
                <a:ln>
                  <a:noFill/>
                </a:ln>
                <a:solidFill>
                  <a:srgbClr val="242F49"/>
                </a:solidFill>
                <a:effectLst/>
                <a:uLnTx/>
                <a:uFillTx/>
                <a:latin typeface="Calibri"/>
                <a:ea typeface="+mn-ea"/>
                <a:cs typeface="+mn-cs"/>
              </a:rPr>
              <a:t>Referral systems to ensure seamless transitions throughout the ecosystem</a:t>
            </a:r>
          </a:p>
        </p:txBody>
      </p:sp>
      <p:sp>
        <p:nvSpPr>
          <p:cNvPr id="6" name="TextBox 5">
            <a:extLst>
              <a:ext uri="{FF2B5EF4-FFF2-40B4-BE49-F238E27FC236}">
                <a16:creationId xmlns:a16="http://schemas.microsoft.com/office/drawing/2014/main" id="{6F2A64C2-86C5-46C4-8227-1D1207A10DCC}"/>
              </a:ext>
            </a:extLst>
          </p:cNvPr>
          <p:cNvSpPr txBox="1"/>
          <p:nvPr/>
        </p:nvSpPr>
        <p:spPr>
          <a:xfrm>
            <a:off x="8055180" y="4898722"/>
            <a:ext cx="3321698" cy="43088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100" b="0" i="0" u="none" strike="noStrike" kern="1200" cap="none" spc="0" normalizeH="0" baseline="0" noProof="0">
                <a:ln>
                  <a:noFill/>
                </a:ln>
                <a:solidFill>
                  <a:srgbClr val="242F49"/>
                </a:solidFill>
                <a:effectLst/>
                <a:uLnTx/>
                <a:uFillTx/>
                <a:latin typeface="Calibri"/>
                <a:ea typeface="+mn-ea"/>
                <a:cs typeface="+mn-cs"/>
              </a:rPr>
              <a:t>Creating training and certification pipelines for peer support specialists </a:t>
            </a:r>
          </a:p>
        </p:txBody>
      </p:sp>
      <p:sp>
        <p:nvSpPr>
          <p:cNvPr id="7" name="TextBox 6">
            <a:extLst>
              <a:ext uri="{FF2B5EF4-FFF2-40B4-BE49-F238E27FC236}">
                <a16:creationId xmlns:a16="http://schemas.microsoft.com/office/drawing/2014/main" id="{984CDFD4-738A-4F10-856A-F3CF6412B79B}"/>
              </a:ext>
            </a:extLst>
          </p:cNvPr>
          <p:cNvSpPr txBox="1"/>
          <p:nvPr/>
        </p:nvSpPr>
        <p:spPr>
          <a:xfrm>
            <a:off x="550238" y="4129281"/>
            <a:ext cx="3321698" cy="60016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100" b="0" i="0" u="none" strike="noStrike" kern="1200" cap="none" spc="0" normalizeH="0" baseline="0" noProof="0">
                <a:ln>
                  <a:noFill/>
                </a:ln>
                <a:solidFill>
                  <a:srgbClr val="242F49"/>
                </a:solidFill>
                <a:effectLst/>
                <a:uLnTx/>
                <a:uFillTx/>
                <a:latin typeface="Calibri"/>
                <a:ea typeface="+mn-ea"/>
                <a:cs typeface="+mn-cs"/>
              </a:rPr>
              <a:t>Communicating with non-traditional partners; chambers of commerce; unions; local development districts  </a:t>
            </a:r>
          </a:p>
        </p:txBody>
      </p:sp>
      <p:sp>
        <p:nvSpPr>
          <p:cNvPr id="8" name="TextBox 7">
            <a:extLst>
              <a:ext uri="{FF2B5EF4-FFF2-40B4-BE49-F238E27FC236}">
                <a16:creationId xmlns:a16="http://schemas.microsoft.com/office/drawing/2014/main" id="{63CA18B4-F809-4C4A-9556-BBFA5922587C}"/>
              </a:ext>
            </a:extLst>
          </p:cNvPr>
          <p:cNvSpPr txBox="1"/>
          <p:nvPr/>
        </p:nvSpPr>
        <p:spPr>
          <a:xfrm>
            <a:off x="2101888" y="5673217"/>
            <a:ext cx="3321698" cy="769441"/>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100" b="0" i="0" u="none" strike="noStrike" kern="1200" cap="none" spc="0" normalizeH="0" baseline="0" noProof="0">
                <a:ln>
                  <a:noFill/>
                </a:ln>
                <a:solidFill>
                  <a:srgbClr val="242F49"/>
                </a:solidFill>
                <a:effectLst/>
                <a:uLnTx/>
                <a:uFillTx/>
                <a:latin typeface="Calibri"/>
                <a:ea typeface="+mn-ea"/>
                <a:cs typeface="+mn-cs"/>
              </a:rPr>
              <a:t>Conducting needs assessments to understand gaps and resources available within the ecosystem; at the  community, state, or regional level </a:t>
            </a:r>
          </a:p>
        </p:txBody>
      </p:sp>
      <p:sp>
        <p:nvSpPr>
          <p:cNvPr id="9" name="TextBox 8">
            <a:extLst>
              <a:ext uri="{FF2B5EF4-FFF2-40B4-BE49-F238E27FC236}">
                <a16:creationId xmlns:a16="http://schemas.microsoft.com/office/drawing/2014/main" id="{E1C7269F-6706-49F9-87D5-D47188BF7C72}"/>
              </a:ext>
            </a:extLst>
          </p:cNvPr>
          <p:cNvSpPr txBox="1"/>
          <p:nvPr/>
        </p:nvSpPr>
        <p:spPr>
          <a:xfrm>
            <a:off x="1178888" y="2223151"/>
            <a:ext cx="3321698" cy="43088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100" b="0" i="0" u="none" strike="noStrike" kern="1200" cap="none" spc="0" normalizeH="0" baseline="0" noProof="0" dirty="0">
                <a:ln>
                  <a:noFill/>
                </a:ln>
                <a:solidFill>
                  <a:srgbClr val="242F49"/>
                </a:solidFill>
                <a:effectLst/>
                <a:uLnTx/>
                <a:uFillTx/>
                <a:latin typeface="Calibri"/>
                <a:ea typeface="+mn-ea"/>
                <a:cs typeface="+mn-cs"/>
              </a:rPr>
              <a:t>Creating social enterprises to foster entrepreneurship </a:t>
            </a:r>
          </a:p>
        </p:txBody>
      </p:sp>
      <p:sp>
        <p:nvSpPr>
          <p:cNvPr id="10" name="TextBox 9">
            <a:extLst>
              <a:ext uri="{FF2B5EF4-FFF2-40B4-BE49-F238E27FC236}">
                <a16:creationId xmlns:a16="http://schemas.microsoft.com/office/drawing/2014/main" id="{42684642-C12C-4485-A5F0-3F624D37CA06}"/>
              </a:ext>
            </a:extLst>
          </p:cNvPr>
          <p:cNvSpPr txBox="1"/>
          <p:nvPr/>
        </p:nvSpPr>
        <p:spPr>
          <a:xfrm>
            <a:off x="6394331" y="1112307"/>
            <a:ext cx="3321698" cy="43088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100" b="0" i="0" u="none" strike="noStrike" kern="1200" cap="none" spc="0" normalizeH="0" baseline="0" noProof="0">
                <a:ln>
                  <a:noFill/>
                </a:ln>
                <a:solidFill>
                  <a:srgbClr val="242F49"/>
                </a:solidFill>
                <a:effectLst/>
                <a:uLnTx/>
                <a:uFillTx/>
                <a:latin typeface="Calibri"/>
                <a:ea typeface="+mn-ea"/>
                <a:cs typeface="+mn-cs"/>
              </a:rPr>
              <a:t>Utilizing recovery ready activities to support entry or reentry into the workforce</a:t>
            </a:r>
          </a:p>
        </p:txBody>
      </p:sp>
    </p:spTree>
    <p:extLst>
      <p:ext uri="{BB962C8B-B14F-4D97-AF65-F5344CB8AC3E}">
        <p14:creationId xmlns:p14="http://schemas.microsoft.com/office/powerpoint/2010/main" val="22449512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0C92BE-FF91-7CE3-1696-859FBCCC6322}"/>
              </a:ext>
            </a:extLst>
          </p:cNvPr>
          <p:cNvSpPr>
            <a:spLocks noGrp="1"/>
          </p:cNvSpPr>
          <p:nvPr>
            <p:ph type="body" sz="quarter" idx="19"/>
          </p:nvPr>
        </p:nvSpPr>
        <p:spPr/>
        <p:txBody>
          <a:bodyPr/>
          <a:lstStyle/>
          <a:p>
            <a:r>
              <a:rPr lang="en-US" dirty="0"/>
              <a:t>Funding Pathways</a:t>
            </a:r>
          </a:p>
        </p:txBody>
      </p:sp>
      <p:graphicFrame>
        <p:nvGraphicFramePr>
          <p:cNvPr id="5" name="Table 5">
            <a:extLst>
              <a:ext uri="{FF2B5EF4-FFF2-40B4-BE49-F238E27FC236}">
                <a16:creationId xmlns:a16="http://schemas.microsoft.com/office/drawing/2014/main" id="{C3A663FC-3930-332E-6CB7-9FCE4C4CDB01}"/>
              </a:ext>
            </a:extLst>
          </p:cNvPr>
          <p:cNvGraphicFramePr>
            <a:graphicFrameLocks noGrp="1"/>
          </p:cNvGraphicFramePr>
          <p:nvPr/>
        </p:nvGraphicFramePr>
        <p:xfrm>
          <a:off x="1777476" y="1905000"/>
          <a:ext cx="8128000" cy="347980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4091580332"/>
                    </a:ext>
                  </a:extLst>
                </a:gridCol>
                <a:gridCol w="4064000">
                  <a:extLst>
                    <a:ext uri="{9D8B030D-6E8A-4147-A177-3AD203B41FA5}">
                      <a16:colId xmlns:a16="http://schemas.microsoft.com/office/drawing/2014/main" val="3013434310"/>
                    </a:ext>
                  </a:extLst>
                </a:gridCol>
              </a:tblGrid>
              <a:tr h="370840">
                <a:tc>
                  <a:txBody>
                    <a:bodyPr/>
                    <a:lstStyle/>
                    <a:p>
                      <a:pPr algn="ctr"/>
                      <a:r>
                        <a:rPr lang="en-US" sz="1500" dirty="0">
                          <a:latin typeface="Montserrat" panose="00000500000000000000" pitchFamily="2" charset="0"/>
                        </a:rPr>
                        <a:t>Funding Mechanism</a:t>
                      </a:r>
                    </a:p>
                  </a:txBody>
                  <a:tcPr/>
                </a:tc>
                <a:tc>
                  <a:txBody>
                    <a:bodyPr/>
                    <a:lstStyle/>
                    <a:p>
                      <a:pPr algn="ctr"/>
                      <a:r>
                        <a:rPr lang="en-US" sz="1500" dirty="0">
                          <a:latin typeface="Montserrat" panose="00000500000000000000" pitchFamily="2" charset="0"/>
                        </a:rPr>
                        <a:t>Application Cycle</a:t>
                      </a:r>
                    </a:p>
                  </a:txBody>
                  <a:tcPr/>
                </a:tc>
                <a:extLst>
                  <a:ext uri="{0D108BD9-81ED-4DB2-BD59-A6C34878D82A}">
                    <a16:rowId xmlns:a16="http://schemas.microsoft.com/office/drawing/2014/main" val="401011707"/>
                  </a:ext>
                </a:extLst>
              </a:tr>
              <a:tr h="370840">
                <a:tc>
                  <a:txBody>
                    <a:bodyPr/>
                    <a:lstStyle/>
                    <a:p>
                      <a:pPr algn="l"/>
                      <a:r>
                        <a:rPr lang="en-US" sz="1500" dirty="0">
                          <a:latin typeface="Montserrat" panose="00000500000000000000" pitchFamily="2" charset="0"/>
                          <a:hlinkClick r:id="rId2"/>
                        </a:rPr>
                        <a:t>Investments Supporting Partnerships in Recovery Ecosystems Initiative (INSPIRE)</a:t>
                      </a:r>
                      <a:endParaRPr lang="en-US" sz="1500" dirty="0">
                        <a:latin typeface="Montserrat" panose="00000500000000000000" pitchFamily="2" charset="0"/>
                      </a:endParaRPr>
                    </a:p>
                  </a:txBody>
                  <a:tcPr/>
                </a:tc>
                <a:tc>
                  <a:txBody>
                    <a:bodyPr/>
                    <a:lstStyle/>
                    <a:p>
                      <a:r>
                        <a:rPr lang="en-US" sz="1500" dirty="0">
                          <a:latin typeface="Montserrat" panose="00000500000000000000" pitchFamily="2" charset="0"/>
                        </a:rPr>
                        <a:t>Applications are accepted from January – March each year. </a:t>
                      </a:r>
                    </a:p>
                  </a:txBody>
                  <a:tcPr/>
                </a:tc>
                <a:extLst>
                  <a:ext uri="{0D108BD9-81ED-4DB2-BD59-A6C34878D82A}">
                    <a16:rowId xmlns:a16="http://schemas.microsoft.com/office/drawing/2014/main" val="4112100639"/>
                  </a:ext>
                </a:extLst>
              </a:tr>
              <a:tr h="370840">
                <a:tc>
                  <a:txBody>
                    <a:bodyPr/>
                    <a:lstStyle/>
                    <a:p>
                      <a:pPr algn="l"/>
                      <a:r>
                        <a:rPr lang="en-US" sz="1500" dirty="0">
                          <a:latin typeface="Montserrat" panose="00000500000000000000" pitchFamily="2" charset="0"/>
                          <a:hlinkClick r:id="rId3"/>
                        </a:rPr>
                        <a:t>Partnerships for Opportunity and Workforce and Economic Revitalization Initiative (POWER)</a:t>
                      </a:r>
                      <a:endParaRPr lang="en-US" sz="1500" dirty="0">
                        <a:latin typeface="Montserrat" panose="00000500000000000000" pitchFamily="2" charset="0"/>
                      </a:endParaRPr>
                    </a:p>
                  </a:txBody>
                  <a:tcPr/>
                </a:tc>
                <a:tc>
                  <a:txBody>
                    <a:bodyPr/>
                    <a:lstStyle/>
                    <a:p>
                      <a:r>
                        <a:rPr lang="en-US" sz="1500" dirty="0">
                          <a:latin typeface="Montserrat" panose="00000500000000000000" pitchFamily="2" charset="0"/>
                        </a:rPr>
                        <a:t>Applications are accepted from February – April each year.</a:t>
                      </a:r>
                    </a:p>
                  </a:txBody>
                  <a:tcPr/>
                </a:tc>
                <a:extLst>
                  <a:ext uri="{0D108BD9-81ED-4DB2-BD59-A6C34878D82A}">
                    <a16:rowId xmlns:a16="http://schemas.microsoft.com/office/drawing/2014/main" val="2982813307"/>
                  </a:ext>
                </a:extLst>
              </a:tr>
              <a:tr h="370840">
                <a:tc>
                  <a:txBody>
                    <a:bodyPr/>
                    <a:lstStyle/>
                    <a:p>
                      <a:pPr algn="l"/>
                      <a:r>
                        <a:rPr lang="en-US" sz="1500" dirty="0">
                          <a:latin typeface="Montserrat" panose="00000500000000000000" pitchFamily="2" charset="0"/>
                          <a:hlinkClick r:id="rId4"/>
                        </a:rPr>
                        <a:t>Appalachian Regional Initiative for Stronger Economies (ARISE)</a:t>
                      </a:r>
                      <a:endParaRPr lang="en-US" sz="1500" dirty="0">
                        <a:latin typeface="Montserrat" panose="00000500000000000000" pitchFamily="2" charset="0"/>
                      </a:endParaRPr>
                    </a:p>
                  </a:txBody>
                  <a:tcPr/>
                </a:tc>
                <a:tc>
                  <a:txBody>
                    <a:bodyPr/>
                    <a:lstStyle/>
                    <a:p>
                      <a:r>
                        <a:rPr lang="en-US" sz="1500" dirty="0">
                          <a:latin typeface="Montserrat" panose="00000500000000000000" pitchFamily="2" charset="0"/>
                        </a:rPr>
                        <a:t>Applications are accepted on a rolling basis. </a:t>
                      </a:r>
                    </a:p>
                  </a:txBody>
                  <a:tcPr/>
                </a:tc>
                <a:extLst>
                  <a:ext uri="{0D108BD9-81ED-4DB2-BD59-A6C34878D82A}">
                    <a16:rowId xmlns:a16="http://schemas.microsoft.com/office/drawing/2014/main" val="2051662210"/>
                  </a:ext>
                </a:extLst>
              </a:tr>
              <a:tr h="370840">
                <a:tc>
                  <a:txBody>
                    <a:bodyPr/>
                    <a:lstStyle/>
                    <a:p>
                      <a:pPr algn="l"/>
                      <a:r>
                        <a:rPr lang="en-US" sz="1500" dirty="0">
                          <a:latin typeface="Montserrat" panose="00000500000000000000" pitchFamily="2" charset="0"/>
                          <a:hlinkClick r:id="rId5"/>
                        </a:rPr>
                        <a:t>Area Development Program (AD) </a:t>
                      </a:r>
                      <a:endParaRPr lang="en-US" sz="1500" dirty="0">
                        <a:latin typeface="Montserrat" panose="00000500000000000000" pitchFamily="2" charset="0"/>
                      </a:endParaRPr>
                    </a:p>
                  </a:txBody>
                  <a:tcPr/>
                </a:tc>
                <a:tc>
                  <a:txBody>
                    <a:bodyPr/>
                    <a:lstStyle/>
                    <a:p>
                      <a:r>
                        <a:rPr lang="en-US" sz="1500" dirty="0">
                          <a:latin typeface="Montserrat" panose="00000500000000000000" pitchFamily="2" charset="0"/>
                        </a:rPr>
                        <a:t>State’s set their own application timelines each year. Reach out to your respective </a:t>
                      </a:r>
                      <a:r>
                        <a:rPr lang="en-US" sz="1500" dirty="0">
                          <a:latin typeface="Montserrat" panose="00000500000000000000" pitchFamily="2" charset="0"/>
                          <a:hlinkClick r:id="rId6"/>
                        </a:rPr>
                        <a:t>State Program Manager </a:t>
                      </a:r>
                      <a:r>
                        <a:rPr lang="en-US" sz="1500" dirty="0">
                          <a:latin typeface="Montserrat" panose="00000500000000000000" pitchFamily="2" charset="0"/>
                        </a:rPr>
                        <a:t>for more information.</a:t>
                      </a:r>
                    </a:p>
                  </a:txBody>
                  <a:tcPr/>
                </a:tc>
                <a:extLst>
                  <a:ext uri="{0D108BD9-81ED-4DB2-BD59-A6C34878D82A}">
                    <a16:rowId xmlns:a16="http://schemas.microsoft.com/office/drawing/2014/main" val="3550565475"/>
                  </a:ext>
                </a:extLst>
              </a:tr>
            </a:tbl>
          </a:graphicData>
        </a:graphic>
      </p:graphicFrame>
    </p:spTree>
    <p:extLst>
      <p:ext uri="{BB962C8B-B14F-4D97-AF65-F5344CB8AC3E}">
        <p14:creationId xmlns:p14="http://schemas.microsoft.com/office/powerpoint/2010/main" val="6316163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6F7D09-520C-415E-9A07-64663F562928}"/>
              </a:ext>
            </a:extLst>
          </p:cNvPr>
          <p:cNvSpPr>
            <a:spLocks noGrp="1"/>
          </p:cNvSpPr>
          <p:nvPr>
            <p:ph type="body" sz="quarter" idx="10"/>
          </p:nvPr>
        </p:nvSpPr>
        <p:spPr>
          <a:xfrm>
            <a:off x="5486400" y="4114800"/>
            <a:ext cx="6477000" cy="533400"/>
          </a:xfrm>
        </p:spPr>
        <p:txBody>
          <a:bodyPr>
            <a:noAutofit/>
          </a:bodyPr>
          <a:lstStyle/>
          <a:p>
            <a:r>
              <a:rPr lang="en-US" sz="3000" dirty="0">
                <a:latin typeface="DM Serif Display" pitchFamily="2" charset="0"/>
              </a:rPr>
              <a:t>Thank You!</a:t>
            </a:r>
          </a:p>
        </p:txBody>
      </p:sp>
      <p:sp>
        <p:nvSpPr>
          <p:cNvPr id="3" name="Title 2">
            <a:extLst>
              <a:ext uri="{FF2B5EF4-FFF2-40B4-BE49-F238E27FC236}">
                <a16:creationId xmlns:a16="http://schemas.microsoft.com/office/drawing/2014/main" id="{5EAC403F-1089-4976-948B-C61B389CAF55}"/>
              </a:ext>
            </a:extLst>
          </p:cNvPr>
          <p:cNvSpPr>
            <a:spLocks noGrp="1"/>
          </p:cNvSpPr>
          <p:nvPr>
            <p:ph type="title"/>
          </p:nvPr>
        </p:nvSpPr>
        <p:spPr/>
        <p:txBody>
          <a:bodyPr>
            <a:normAutofit/>
          </a:bodyPr>
          <a:lstStyle/>
          <a:p>
            <a:r>
              <a:rPr lang="en-US" sz="1800" dirty="0">
                <a:latin typeface="Montserrat"/>
              </a:rPr>
              <a:t>Lauren Wood, Health Program Manager, ARC</a:t>
            </a:r>
            <a:br>
              <a:rPr lang="en-US" sz="1800" dirty="0">
                <a:latin typeface="Montserrat" panose="00000500000000000000" pitchFamily="2" charset="0"/>
              </a:rPr>
            </a:br>
            <a:r>
              <a:rPr lang="en-US" sz="1800" dirty="0">
                <a:solidFill>
                  <a:schemeClr val="bg1">
                    <a:lumMod val="95000"/>
                  </a:schemeClr>
                </a:solidFill>
                <a:latin typeface="Montserrat"/>
                <a:hlinkClick r:id="rId2">
                  <a:extLst>
                    <a:ext uri="{A12FA001-AC4F-418D-AE19-62706E023703}">
                      <ahyp:hlinkClr xmlns:ahyp="http://schemas.microsoft.com/office/drawing/2018/hyperlinkcolor" val="tx"/>
                    </a:ext>
                  </a:extLst>
                </a:hlinkClick>
              </a:rPr>
              <a:t>lwood@arc.gov</a:t>
            </a:r>
            <a:br>
              <a:rPr lang="en-US" sz="1800" dirty="0">
                <a:latin typeface="Montserrat" panose="00000500000000000000" pitchFamily="2" charset="0"/>
              </a:rPr>
            </a:br>
            <a:r>
              <a:rPr lang="en-US" sz="1800" dirty="0">
                <a:latin typeface="Montserrat"/>
              </a:rPr>
              <a:t>202-603-4750</a:t>
            </a:r>
          </a:p>
        </p:txBody>
      </p:sp>
    </p:spTree>
    <p:extLst>
      <p:ext uri="{BB962C8B-B14F-4D97-AF65-F5344CB8AC3E}">
        <p14:creationId xmlns:p14="http://schemas.microsoft.com/office/powerpoint/2010/main" val="17610639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 y="-215398"/>
            <a:ext cx="12068174" cy="3676650"/>
          </a:xfrm>
          <a:solidFill>
            <a:srgbClr val="274290"/>
          </a:solidFill>
        </p:spPr>
        <p:txBody>
          <a:bodyPr>
            <a:normAutofit/>
          </a:bodyPr>
          <a:lstStyle/>
          <a:p>
            <a:r>
              <a:rPr lang="en-US" sz="5400" b="1">
                <a:solidFill>
                  <a:schemeClr val="bg1"/>
                </a:solidFill>
                <a:latin typeface="Bodoni MT Black" panose="02070A03080606020203" pitchFamily="18" charset="0"/>
                <a:cs typeface="Rozha One"/>
              </a:rPr>
              <a:t>Caring Workplaces Initiative</a:t>
            </a:r>
            <a:endParaRPr lang="en-US" sz="5400" b="1">
              <a:solidFill>
                <a:schemeClr val="bg1"/>
              </a:solidFill>
              <a:latin typeface="Bodoni MT Black" panose="02070A03080606020203" pitchFamily="18" charset="0"/>
              <a:cs typeface="Rozha One" panose="02000000000000000000" pitchFamily="2" charset="0"/>
            </a:endParaRPr>
          </a:p>
        </p:txBody>
      </p:sp>
      <p:sp>
        <p:nvSpPr>
          <p:cNvPr id="2" name="Subtitle 1"/>
          <p:cNvSpPr>
            <a:spLocks noGrp="1"/>
          </p:cNvSpPr>
          <p:nvPr>
            <p:ph type="subTitle" idx="1"/>
          </p:nvPr>
        </p:nvSpPr>
        <p:spPr>
          <a:xfrm>
            <a:off x="1" y="3676650"/>
            <a:ext cx="9344024" cy="3181350"/>
          </a:xfrm>
          <a:solidFill>
            <a:srgbClr val="268060"/>
          </a:solidFill>
        </p:spPr>
        <p:txBody>
          <a:bodyPr vert="horz" lIns="91440" tIns="45720" rIns="91440" bIns="45720" rtlCol="0" anchor="t">
            <a:normAutofit/>
          </a:bodyPr>
          <a:lstStyle/>
          <a:p>
            <a:r>
              <a:rPr lang="en-US"/>
              <a:t>                                              </a:t>
            </a:r>
          </a:p>
          <a:p>
            <a:endParaRPr lang="en-US"/>
          </a:p>
          <a:p>
            <a:r>
              <a:rPr lang="en-US"/>
              <a:t>                                               </a:t>
            </a:r>
          </a:p>
          <a:p>
            <a:endParaRPr lang="en-US">
              <a:solidFill>
                <a:schemeClr val="bg1"/>
              </a:solidFill>
              <a:latin typeface="Calibri"/>
              <a:cs typeface="Calibri"/>
            </a:endParaRPr>
          </a:p>
          <a:p>
            <a:r>
              <a:rPr lang="en-US">
                <a:solidFill>
                  <a:schemeClr val="bg1"/>
                </a:solidFill>
                <a:latin typeface="Calibri"/>
                <a:cs typeface="Calibri"/>
              </a:rPr>
              <a:t>                                               </a:t>
            </a:r>
            <a:r>
              <a:rPr lang="en-US" sz="2800">
                <a:solidFill>
                  <a:schemeClr val="bg1"/>
                </a:solidFill>
                <a:cs typeface="Calibri"/>
              </a:rPr>
              <a:t>www.caringworkplaces.org</a:t>
            </a:r>
            <a:endParaRPr lang="en-US" sz="2800">
              <a:solidFill>
                <a:schemeClr val="bg1"/>
              </a:solidFill>
              <a:cs typeface="Calibri" panose="020F050202020403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894" y="4765859"/>
            <a:ext cx="2079992" cy="100293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436" y="4717323"/>
            <a:ext cx="3331594" cy="1537864"/>
          </a:xfrm>
          <a:prstGeom prst="rect">
            <a:avLst/>
          </a:prstGeom>
        </p:spPr>
      </p:pic>
    </p:spTree>
    <p:extLst>
      <p:ext uri="{BB962C8B-B14F-4D97-AF65-F5344CB8AC3E}">
        <p14:creationId xmlns:p14="http://schemas.microsoft.com/office/powerpoint/2010/main" val="3767868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678224" y="5229224"/>
            <a:ext cx="3000374" cy="1190923"/>
          </a:xfrm>
          <a:prstGeom prst="rect">
            <a:avLst/>
          </a:prstGeom>
          <a:solidFill>
            <a:srgbClr val="4D9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Bodoni MT" panose="02070603080606020203" pitchFamily="18" charset="0"/>
                <a:ea typeface="Roboto" pitchFamily="2" charset="0"/>
                <a:cs typeface="+mn-cs"/>
              </a:rPr>
              <a:t>                                                             </a:t>
            </a:r>
          </a:p>
        </p:txBody>
      </p:sp>
      <p:sp>
        <p:nvSpPr>
          <p:cNvPr id="13" name="Rectangle 12"/>
          <p:cNvSpPr/>
          <p:nvPr/>
        </p:nvSpPr>
        <p:spPr>
          <a:xfrm>
            <a:off x="1311442" y="1987842"/>
            <a:ext cx="4507753" cy="2270429"/>
          </a:xfrm>
          <a:prstGeom prst="rect">
            <a:avLst/>
          </a:prstGeom>
          <a:solidFill>
            <a:srgbClr val="4D9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Bodoni MT" panose="02070603080606020203" pitchFamily="18" charset="0"/>
                <a:ea typeface="Roboto" pitchFamily="2" charset="0"/>
                <a:cs typeface="+mn-cs"/>
              </a:rPr>
              <a:t>                                                             </a:t>
            </a:r>
          </a:p>
        </p:txBody>
      </p:sp>
      <p:sp>
        <p:nvSpPr>
          <p:cNvPr id="16" name="Rectangle 15"/>
          <p:cNvSpPr/>
          <p:nvPr/>
        </p:nvSpPr>
        <p:spPr>
          <a:xfrm>
            <a:off x="687897" y="511728"/>
            <a:ext cx="4666619" cy="536099"/>
          </a:xfrm>
          <a:prstGeom prst="rect">
            <a:avLst/>
          </a:prstGeom>
          <a:solidFill>
            <a:srgbClr val="4D9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Roboto" pitchFamily="2" charset="0"/>
                <a:cs typeface="+mn-cs"/>
              </a:rPr>
              <a:t>                                                      objectives</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9013" y="176338"/>
            <a:ext cx="1886550" cy="870831"/>
          </a:xfrm>
          <a:prstGeom prst="rect">
            <a:avLst/>
          </a:prstGeom>
        </p:spPr>
      </p:pic>
      <p:sp>
        <p:nvSpPr>
          <p:cNvPr id="18" name="Text Placeholder 1"/>
          <p:cNvSpPr txBox="1">
            <a:spLocks/>
          </p:cNvSpPr>
          <p:nvPr/>
        </p:nvSpPr>
        <p:spPr>
          <a:xfrm>
            <a:off x="2672652" y="2299225"/>
            <a:ext cx="7202867" cy="3575102"/>
          </a:xfrm>
          <a:prstGeom prst="rect">
            <a:avLst/>
          </a:prstGeom>
          <a:solidFill>
            <a:schemeClr val="bg1"/>
          </a:solidFill>
          <a:ln w="76200">
            <a:solidFill>
              <a:srgbClr val="274290"/>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2F2D8E"/>
              </a:solidFill>
              <a:effectLst/>
              <a:uLnTx/>
              <a:uFillTx/>
              <a:latin typeface="Bodoni MT" panose="02070603080606020203" pitchFamily="18" charset="0"/>
              <a:ea typeface="Roboto" pitchFamily="2" charset="0"/>
              <a:cs typeface="+mn-cs"/>
            </a:endParaRP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2F2D8E"/>
                </a:solidFill>
                <a:effectLst/>
                <a:uLnTx/>
                <a:uFillTx/>
                <a:latin typeface="Calibri" panose="020F0502020204030204"/>
                <a:ea typeface="Roboto" pitchFamily="2" charset="0"/>
                <a:cs typeface="+mn-cs"/>
              </a:rPr>
              <a:t>Objective 1: </a:t>
            </a:r>
            <a:r>
              <a:rPr kumimoji="0" lang="en-US" sz="2000" b="1" i="1" u="sng" strike="noStrike" kern="1200" cap="none" spc="0" normalizeH="0" baseline="0" noProof="0" dirty="0">
                <a:ln>
                  <a:noFill/>
                </a:ln>
                <a:solidFill>
                  <a:srgbClr val="2F2D8E"/>
                </a:solidFill>
                <a:effectLst/>
                <a:uLnTx/>
                <a:uFillTx/>
                <a:latin typeface="Calibri" panose="020F0502020204030204"/>
                <a:ea typeface="Roboto" pitchFamily="2" charset="0"/>
                <a:cs typeface="+mn-cs"/>
              </a:rPr>
              <a:t>Introduce Caring Workplaces Rural </a:t>
            </a: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1" i="1" u="none" strike="noStrike" kern="1200" cap="none" spc="0" normalizeH="0" baseline="0" noProof="0" dirty="0">
                <a:ln>
                  <a:noFill/>
                </a:ln>
                <a:solidFill>
                  <a:srgbClr val="2F2D8E"/>
                </a:solidFill>
                <a:effectLst/>
                <a:uLnTx/>
                <a:uFillTx/>
                <a:latin typeface="Calibri" panose="020F0502020204030204"/>
                <a:ea typeface="Roboto" pitchFamily="2" charset="0"/>
                <a:cs typeface="+mn-cs"/>
              </a:rPr>
              <a:t>                </a:t>
            </a:r>
            <a:r>
              <a:rPr kumimoji="0" lang="en-US" sz="2000" b="1" i="1" u="sng" strike="noStrike" kern="1200" cap="none" spc="0" normalizeH="0" baseline="0" noProof="0" dirty="0">
                <a:ln>
                  <a:noFill/>
                </a:ln>
                <a:solidFill>
                  <a:srgbClr val="2F2D8E"/>
                </a:solidFill>
                <a:effectLst/>
                <a:uLnTx/>
                <a:uFillTx/>
                <a:latin typeface="Calibri" panose="020F0502020204030204"/>
                <a:ea typeface="Roboto" pitchFamily="2" charset="0"/>
                <a:cs typeface="+mn-cs"/>
              </a:rPr>
              <a:t> Opportunities Initiative</a:t>
            </a: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2F2D8E"/>
                </a:solidFill>
                <a:effectLst/>
                <a:uLnTx/>
                <a:uFillTx/>
                <a:latin typeface="Calibri" panose="020F0502020204030204"/>
                <a:ea typeface="Roboto" pitchFamily="2" charset="0"/>
                <a:cs typeface="+mn-cs"/>
              </a:rPr>
              <a:t>  </a:t>
            </a: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2F2D8E"/>
                </a:solidFill>
                <a:effectLst/>
                <a:uLnTx/>
                <a:uFillTx/>
                <a:latin typeface="Calibri" panose="020F0502020204030204"/>
                <a:ea typeface="Roboto" pitchFamily="2" charset="0"/>
                <a:cs typeface="+mn-cs"/>
              </a:rPr>
              <a:t>  Objective 2: </a:t>
            </a:r>
            <a:r>
              <a:rPr kumimoji="0" lang="en-US" sz="2000" b="1" i="1" u="sng" strike="noStrike" kern="1200" cap="none" spc="0" normalizeH="0" baseline="0" noProof="0" dirty="0">
                <a:ln>
                  <a:noFill/>
                </a:ln>
                <a:solidFill>
                  <a:srgbClr val="2F2D8E"/>
                </a:solidFill>
                <a:effectLst/>
                <a:uLnTx/>
                <a:uFillTx/>
                <a:latin typeface="Calibri" panose="020F0502020204030204"/>
                <a:ea typeface="Roboto" pitchFamily="2" charset="0"/>
                <a:cs typeface="+mn-cs"/>
              </a:rPr>
              <a:t>Allow you to hear from our partners</a:t>
            </a: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000" b="1" i="1" u="sng" strike="noStrike" kern="1200" cap="none" spc="0" normalizeH="0" baseline="0" noProof="0" dirty="0">
              <a:ln>
                <a:noFill/>
              </a:ln>
              <a:solidFill>
                <a:srgbClr val="2F2D8E"/>
              </a:solidFill>
              <a:effectLst/>
              <a:uLnTx/>
              <a:uFillTx/>
              <a:latin typeface="Calibri" panose="020F0502020204030204"/>
              <a:ea typeface="Roboto" pitchFamily="2" charset="0"/>
              <a:cs typeface="+mn-cs"/>
            </a:endParaRP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2F2D8E"/>
                </a:solidFill>
                <a:effectLst/>
                <a:uLnTx/>
                <a:uFillTx/>
                <a:latin typeface="Calibri" panose="020F0502020204030204"/>
                <a:ea typeface="Roboto" pitchFamily="2" charset="0"/>
                <a:cs typeface="+mn-cs"/>
              </a:rPr>
              <a:t>Objective 3:  </a:t>
            </a:r>
            <a:r>
              <a:rPr kumimoji="0" lang="en-US" sz="2000" b="1" i="1" u="sng" strike="noStrike" kern="1200" cap="none" spc="0" normalizeH="0" baseline="0" noProof="0" dirty="0">
                <a:ln>
                  <a:noFill/>
                </a:ln>
                <a:solidFill>
                  <a:srgbClr val="2F2D8E"/>
                </a:solidFill>
                <a:effectLst/>
                <a:uLnTx/>
                <a:uFillTx/>
                <a:latin typeface="Calibri" panose="020F0502020204030204"/>
                <a:ea typeface="Roboto" pitchFamily="2" charset="0"/>
                <a:cs typeface="+mn-cs"/>
              </a:rPr>
              <a:t>Share challenges from a rural region’s perspective</a:t>
            </a:r>
            <a:endParaRPr kumimoji="0" lang="en-US" sz="2000" b="1" i="1" u="sng" strike="noStrike" kern="1200" cap="none" spc="0" normalizeH="0" baseline="0" noProof="0" dirty="0">
              <a:ln>
                <a:noFill/>
              </a:ln>
              <a:solidFill>
                <a:srgbClr val="4D945E"/>
              </a:solidFill>
              <a:effectLst/>
              <a:uLnTx/>
              <a:uFillTx/>
              <a:latin typeface="Calibri" panose="020F0502020204030204"/>
              <a:ea typeface="Roboto" pitchFamily="2" charset="0"/>
              <a:cs typeface="+mn-cs"/>
            </a:endParaRPr>
          </a:p>
        </p:txBody>
      </p:sp>
      <p:sp>
        <p:nvSpPr>
          <p:cNvPr id="22" name="Rectangle 21"/>
          <p:cNvSpPr/>
          <p:nvPr/>
        </p:nvSpPr>
        <p:spPr>
          <a:xfrm>
            <a:off x="0" y="1333500"/>
            <a:ext cx="12192000" cy="247650"/>
          </a:xfrm>
          <a:prstGeom prst="rect">
            <a:avLst/>
          </a:prstGeom>
          <a:solidFill>
            <a:srgbClr val="2742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36BE0A50-9EC6-C018-63A8-3ED65EA9687D}"/>
              </a:ext>
            </a:extLst>
          </p:cNvPr>
          <p:cNvSpPr/>
          <p:nvPr/>
        </p:nvSpPr>
        <p:spPr>
          <a:xfrm>
            <a:off x="687897" y="371786"/>
            <a:ext cx="4945460" cy="675383"/>
          </a:xfrm>
          <a:prstGeom prst="rect">
            <a:avLst/>
          </a:prstGeom>
          <a:solidFill>
            <a:srgbClr val="4D9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Roboto" pitchFamily="2" charset="0"/>
                <a:cs typeface="+mn-cs"/>
              </a:rPr>
              <a:t>                                                         objectives</a:t>
            </a:r>
          </a:p>
        </p:txBody>
      </p:sp>
    </p:spTree>
    <p:extLst>
      <p:ext uri="{BB962C8B-B14F-4D97-AF65-F5344CB8AC3E}">
        <p14:creationId xmlns:p14="http://schemas.microsoft.com/office/powerpoint/2010/main" val="11064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animEffect transition="in" filter="fade">
                                      <p:cBhvr>
                                        <p:cTn id="7" dur="500"/>
                                        <p:tgtEl>
                                          <p:spTgt spid="18">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8">
                                            <p:txEl>
                                              <p:pRg st="2" end="2"/>
                                            </p:txEl>
                                          </p:spTgt>
                                        </p:tgtEl>
                                        <p:attrNameLst>
                                          <p:attrName>style.visibility</p:attrName>
                                        </p:attrNameLst>
                                      </p:cBhvr>
                                      <p:to>
                                        <p:strVal val="visible"/>
                                      </p:to>
                                    </p:set>
                                    <p:animEffect transition="in" filter="fade">
                                      <p:cBhvr>
                                        <p:cTn id="10" dur="500"/>
                                        <p:tgtEl>
                                          <p:spTgt spid="18">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xEl>
                                              <p:pRg st="4" end="4"/>
                                            </p:txEl>
                                          </p:spTgt>
                                        </p:tgtEl>
                                        <p:attrNameLst>
                                          <p:attrName>style.visibility</p:attrName>
                                        </p:attrNameLst>
                                      </p:cBhvr>
                                      <p:to>
                                        <p:strVal val="visible"/>
                                      </p:to>
                                    </p:set>
                                    <p:animEffect transition="in" filter="fade">
                                      <p:cBhvr>
                                        <p:cTn id="15" dur="500"/>
                                        <p:tgtEl>
                                          <p:spTgt spid="18">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xEl>
                                              <p:pRg st="6" end="6"/>
                                            </p:txEl>
                                          </p:spTgt>
                                        </p:tgtEl>
                                        <p:attrNameLst>
                                          <p:attrName>style.visibility</p:attrName>
                                        </p:attrNameLst>
                                      </p:cBhvr>
                                      <p:to>
                                        <p:strVal val="visible"/>
                                      </p:to>
                                    </p:set>
                                    <p:animEffect transition="in" filter="fade">
                                      <p:cBhvr>
                                        <p:cTn id="20" dur="500"/>
                                        <p:tgtEl>
                                          <p:spTgt spid="1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333500"/>
            <a:ext cx="12192000" cy="247650"/>
          </a:xfrm>
          <a:prstGeom prst="rect">
            <a:avLst/>
          </a:prstGeom>
          <a:solidFill>
            <a:srgbClr val="2742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849085" y="416379"/>
            <a:ext cx="5339443" cy="631449"/>
          </a:xfrm>
          <a:prstGeom prst="rect">
            <a:avLst/>
          </a:prstGeom>
          <a:solidFill>
            <a:srgbClr val="4D9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Roboto" pitchFamily="2" charset="0"/>
                <a:cs typeface="+mn-cs"/>
              </a:rPr>
              <a:t>                                                	        </a:t>
            </a:r>
            <a:r>
              <a:rPr kumimoji="0" lang="en-US" sz="2000" b="1" i="0" u="none" strike="noStrike" kern="1200" cap="none" spc="0" normalizeH="0" baseline="0" noProof="0" dirty="0">
                <a:ln>
                  <a:noFill/>
                </a:ln>
                <a:solidFill>
                  <a:prstClr val="white"/>
                </a:solidFill>
                <a:effectLst/>
                <a:uLnTx/>
                <a:uFillTx/>
                <a:latin typeface="Calibri" panose="020F0502020204030204"/>
                <a:ea typeface="Roboto" pitchFamily="2" charset="0"/>
                <a:cs typeface="+mn-cs"/>
              </a:rPr>
              <a:t>grant overview</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9013" y="176338"/>
            <a:ext cx="1886550" cy="870831"/>
          </a:xfrm>
          <a:prstGeom prst="rect">
            <a:avLst/>
          </a:prstGeom>
        </p:spPr>
      </p:pic>
      <p:sp>
        <p:nvSpPr>
          <p:cNvPr id="11" name="Rectangle 10"/>
          <p:cNvSpPr/>
          <p:nvPr/>
        </p:nvSpPr>
        <p:spPr>
          <a:xfrm>
            <a:off x="0" y="1333500"/>
            <a:ext cx="12192000" cy="247650"/>
          </a:xfrm>
          <a:prstGeom prst="rect">
            <a:avLst/>
          </a:prstGeom>
          <a:solidFill>
            <a:srgbClr val="2742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423723" y="1885001"/>
            <a:ext cx="11344551" cy="226215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23F82"/>
                </a:solidFill>
                <a:effectLst/>
                <a:uLnTx/>
                <a:uFillTx/>
                <a:latin typeface="Calibri" panose="020F0502020204030204"/>
                <a:ea typeface="Roboto" pitchFamily="2" charset="0"/>
                <a:cs typeface="+mn-cs"/>
              </a:rPr>
              <a:t>The Caring Workplace Rural Opportunities Initiative is fully funded through a Workforce Opportunities for Rural Communities (WORC) grant by the United States Department of Labor in the amount of 1.3 million dollars awarded to the First Tennessee Development</a:t>
            </a:r>
            <a:r>
              <a:rPr kumimoji="0" lang="en-US" sz="2200" b="1" i="0" u="none" strike="noStrike" kern="1200" cap="none" spc="0" normalizeH="0" baseline="0" noProof="0" dirty="0">
                <a:ln>
                  <a:noFill/>
                </a:ln>
                <a:solidFill>
                  <a:srgbClr val="223F82"/>
                </a:solidFill>
                <a:effectLst/>
                <a:uLnTx/>
                <a:uFillTx/>
                <a:latin typeface="Bahnschrift SemiBold" panose="020B0502040204020203" pitchFamily="34" charset="0"/>
                <a:ea typeface="Roboto" pitchFamily="2" charset="0"/>
                <a:cs typeface="+mn-cs"/>
              </a:rPr>
              <a:t> District.</a:t>
            </a:r>
          </a:p>
        </p:txBody>
      </p:sp>
      <p:pic>
        <p:nvPicPr>
          <p:cNvPr id="13" name="Picture 2" descr="U.S. Department of Labor | Reentry Resource Cen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1284" y="3500828"/>
            <a:ext cx="4689427" cy="3126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49664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08975" y="1548767"/>
            <a:ext cx="6805293" cy="5179204"/>
          </a:xfrm>
          <a:prstGeom prst="rect">
            <a:avLst/>
          </a:prstGeom>
        </p:spPr>
      </p:pic>
      <p:sp>
        <p:nvSpPr>
          <p:cNvPr id="3" name="Rectangle 2">
            <a:extLst>
              <a:ext uri="{FF2B5EF4-FFF2-40B4-BE49-F238E27FC236}">
                <a16:creationId xmlns:a16="http://schemas.microsoft.com/office/drawing/2014/main" id="{46A42698-0E5F-8F21-71C2-95E4AE72303A}"/>
              </a:ext>
            </a:extLst>
          </p:cNvPr>
          <p:cNvSpPr/>
          <p:nvPr/>
        </p:nvSpPr>
        <p:spPr>
          <a:xfrm>
            <a:off x="79715" y="880843"/>
            <a:ext cx="12192000" cy="394283"/>
          </a:xfrm>
          <a:prstGeom prst="rect">
            <a:avLst/>
          </a:prstGeom>
          <a:solidFill>
            <a:srgbClr val="2742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D32EBD7-440C-CCC4-8817-5CF0BCEE8C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5846" y="78882"/>
            <a:ext cx="1608832" cy="694661"/>
          </a:xfrm>
          <a:prstGeom prst="rect">
            <a:avLst/>
          </a:prstGeom>
        </p:spPr>
      </p:pic>
      <p:sp>
        <p:nvSpPr>
          <p:cNvPr id="5" name="Rectangle 4">
            <a:extLst>
              <a:ext uri="{FF2B5EF4-FFF2-40B4-BE49-F238E27FC236}">
                <a16:creationId xmlns:a16="http://schemas.microsoft.com/office/drawing/2014/main" id="{C3DEEFC1-0657-DA70-4B87-A55F749D321A}"/>
              </a:ext>
            </a:extLst>
          </p:cNvPr>
          <p:cNvSpPr/>
          <p:nvPr/>
        </p:nvSpPr>
        <p:spPr>
          <a:xfrm>
            <a:off x="775606" y="209006"/>
            <a:ext cx="5409509" cy="528319"/>
          </a:xfrm>
          <a:prstGeom prst="rect">
            <a:avLst/>
          </a:prstGeom>
          <a:solidFill>
            <a:srgbClr val="4D9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Roboto" pitchFamily="2" charset="0"/>
                <a:cs typeface="+mn-cs"/>
              </a:rPr>
              <a:t>                                                  why it is important</a:t>
            </a:r>
          </a:p>
        </p:txBody>
      </p:sp>
    </p:spTree>
    <p:extLst>
      <p:ext uri="{BB962C8B-B14F-4D97-AF65-F5344CB8AC3E}">
        <p14:creationId xmlns:p14="http://schemas.microsoft.com/office/powerpoint/2010/main" val="322374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5687567" y="2157984"/>
            <a:ext cx="13818429" cy="551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9013" y="176338"/>
            <a:ext cx="1886550" cy="870831"/>
          </a:xfrm>
          <a:prstGeom prst="rect">
            <a:avLst/>
          </a:prstGeom>
        </p:spPr>
      </p:pic>
      <p:sp>
        <p:nvSpPr>
          <p:cNvPr id="15" name="Rectangle 14"/>
          <p:cNvSpPr/>
          <p:nvPr/>
        </p:nvSpPr>
        <p:spPr>
          <a:xfrm>
            <a:off x="0" y="1273254"/>
            <a:ext cx="12192000" cy="247650"/>
          </a:xfrm>
          <a:prstGeom prst="rect">
            <a:avLst/>
          </a:prstGeom>
          <a:solidFill>
            <a:srgbClr val="2742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6780239" y="1519350"/>
            <a:ext cx="5060968" cy="5893921"/>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1B397B"/>
                </a:solidFill>
                <a:effectLst/>
                <a:uLnTx/>
                <a:uFillTx/>
                <a:latin typeface="Calibri" panose="020F0502020204030204"/>
                <a:ea typeface="Roboto" pitchFamily="2" charset="0"/>
                <a:cs typeface="+mn-cs"/>
              </a:rPr>
              <a:t>Approximately 70,000 Tennesseans suffer from some form of dependence on prescription narcotics.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1B397B"/>
              </a:solidFill>
              <a:effectLst/>
              <a:uLnTx/>
              <a:uFillTx/>
              <a:latin typeface="Calibri" panose="020F0502020204030204"/>
              <a:ea typeface="Roboto" pitchFamily="2"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1B397B"/>
                </a:solidFill>
                <a:effectLst/>
                <a:uLnTx/>
                <a:uFillTx/>
                <a:latin typeface="Calibri" panose="020F0502020204030204"/>
                <a:ea typeface="Roboto" pitchFamily="2" charset="0"/>
                <a:cs typeface="+mn-cs"/>
              </a:rPr>
              <a:t>Tennessee ranks 3</a:t>
            </a:r>
            <a:r>
              <a:rPr kumimoji="0" lang="en-US" sz="1800" b="1" i="0" u="none" strike="noStrike" kern="1200" cap="none" spc="0" normalizeH="0" baseline="30000" noProof="0" dirty="0">
                <a:ln>
                  <a:noFill/>
                </a:ln>
                <a:solidFill>
                  <a:srgbClr val="1B397B"/>
                </a:solidFill>
                <a:effectLst/>
                <a:uLnTx/>
                <a:uFillTx/>
                <a:latin typeface="Calibri" panose="020F0502020204030204"/>
                <a:ea typeface="Roboto" pitchFamily="2" charset="0"/>
                <a:cs typeface="+mn-cs"/>
              </a:rPr>
              <a:t>rd</a:t>
            </a:r>
            <a:r>
              <a:rPr kumimoji="0" lang="en-US" sz="1800" b="1" i="0" u="none" strike="noStrike" kern="1200" cap="none" spc="0" normalizeH="0" baseline="0" noProof="0" dirty="0">
                <a:ln>
                  <a:noFill/>
                </a:ln>
                <a:solidFill>
                  <a:srgbClr val="1B397B"/>
                </a:solidFill>
                <a:effectLst/>
                <a:uLnTx/>
                <a:uFillTx/>
                <a:latin typeface="Calibri" panose="020F0502020204030204"/>
                <a:ea typeface="Roboto" pitchFamily="2" charset="0"/>
                <a:cs typeface="+mn-cs"/>
              </a:rPr>
              <a:t> in the nation for opioid consumption  with at least 2,089 reported overdose deaths in 2019.</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1B397B"/>
              </a:solidFill>
              <a:effectLst/>
              <a:uLnTx/>
              <a:uFillTx/>
              <a:latin typeface="Calibri" panose="020F0502020204030204"/>
              <a:ea typeface="Roboto" pitchFamily="2"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274290"/>
                </a:solidFill>
                <a:effectLst/>
                <a:uLnTx/>
                <a:uFillTx/>
                <a:latin typeface="Calibri" panose="020F0502020204030204"/>
                <a:ea typeface="Roboto" pitchFamily="2" charset="0"/>
                <a:cs typeface="+mn-cs"/>
              </a:rPr>
              <a:t>Over </a:t>
            </a:r>
            <a:r>
              <a:rPr kumimoji="0" lang="en-US" sz="1800" b="1" i="0" u="none" strike="noStrike" kern="1200" cap="none" spc="0" normalizeH="0" baseline="0" noProof="0" dirty="0">
                <a:ln>
                  <a:noFill/>
                </a:ln>
                <a:solidFill>
                  <a:srgbClr val="BB1BB3"/>
                </a:solidFill>
                <a:effectLst/>
                <a:uLnTx/>
                <a:uFillTx/>
                <a:latin typeface="Calibri" panose="020F0502020204030204"/>
                <a:ea typeface="Roboto" pitchFamily="2" charset="0"/>
                <a:cs typeface="+mn-cs"/>
              </a:rPr>
              <a:t>75% </a:t>
            </a:r>
            <a:r>
              <a:rPr kumimoji="0" lang="en-US" sz="1800" b="1" i="0" u="none" strike="noStrike" kern="1200" cap="none" spc="0" normalizeH="0" baseline="0" noProof="0" dirty="0">
                <a:ln>
                  <a:noFill/>
                </a:ln>
                <a:solidFill>
                  <a:srgbClr val="274290"/>
                </a:solidFill>
                <a:effectLst/>
                <a:uLnTx/>
                <a:uFillTx/>
                <a:latin typeface="Calibri" panose="020F0502020204030204"/>
                <a:ea typeface="Roboto" pitchFamily="2" charset="0"/>
                <a:cs typeface="+mn-cs"/>
              </a:rPr>
              <a:t>of employers have been affected in some way by employee opioid use costing employers billions each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274290"/>
              </a:solidFill>
              <a:effectLst/>
              <a:uLnTx/>
              <a:uFillTx/>
              <a:latin typeface="Calibri" panose="020F0502020204030204"/>
              <a:ea typeface="Roboto" pitchFamily="2"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BB1BB3"/>
                </a:solidFill>
                <a:effectLst/>
                <a:uLnTx/>
                <a:uFillTx/>
                <a:latin typeface="Calibri" panose="020F0502020204030204"/>
                <a:ea typeface="Roboto" pitchFamily="2" charset="0"/>
                <a:cs typeface="+mn-cs"/>
              </a:rPr>
              <a:t>Only 17% </a:t>
            </a:r>
            <a:r>
              <a:rPr kumimoji="0" lang="en-US" sz="1800" b="1" i="0" u="none" strike="noStrike" kern="1200" cap="none" spc="0" normalizeH="0" baseline="0" noProof="0" dirty="0">
                <a:ln>
                  <a:noFill/>
                </a:ln>
                <a:solidFill>
                  <a:srgbClr val="274290"/>
                </a:solidFill>
                <a:effectLst/>
                <a:uLnTx/>
                <a:uFillTx/>
                <a:latin typeface="Calibri" panose="020F0502020204030204"/>
                <a:ea typeface="Roboto" pitchFamily="2" charset="0"/>
                <a:cs typeface="+mn-cs"/>
              </a:rPr>
              <a:t>of employers believe their organization is extremely well prepared to deal with opioid use in the workplace.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274290"/>
              </a:solidFill>
              <a:effectLst/>
              <a:uLnTx/>
              <a:uFillTx/>
              <a:latin typeface="Calibri" panose="020F0502020204030204"/>
              <a:ea typeface="Roboto" pitchFamily="2"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274290"/>
                </a:solidFill>
                <a:effectLst/>
                <a:uLnTx/>
                <a:uFillTx/>
                <a:latin typeface="Calibri" panose="020F0502020204030204"/>
                <a:ea typeface="Roboto" pitchFamily="2" charset="0"/>
                <a:cs typeface="+mn-cs"/>
              </a:rPr>
              <a:t>Employees who are in recovery have equal or lower health care costs, absenteeism and job turnover.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1" i="0" u="none" strike="noStrike" kern="1200" cap="none" spc="0" normalizeH="0" baseline="0" noProof="0" dirty="0">
              <a:ln>
                <a:noFill/>
              </a:ln>
              <a:solidFill>
                <a:srgbClr val="274290"/>
              </a:solidFill>
              <a:effectLst/>
              <a:uLnTx/>
              <a:uFillTx/>
              <a:latin typeface="Calibri" panose="020F0502020204030204"/>
              <a:ea typeface="Roboto"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Bahnschrift SemiBold" panose="020B0502040204020203" pitchFamily="34" charset="0"/>
                <a:ea typeface="+mn-ea"/>
                <a:cs typeface="+mn-cs"/>
              </a:rPr>
              <a:t> </a:t>
            </a:r>
            <a:endParaRPr kumimoji="0" lang="en-US" sz="1600" b="1" i="0" u="none" strike="noStrike" kern="1200" cap="none" spc="0" normalizeH="0" baseline="0" noProof="0" dirty="0">
              <a:ln>
                <a:noFill/>
              </a:ln>
              <a:solidFill>
                <a:srgbClr val="1B397B"/>
              </a:solidFill>
              <a:effectLst/>
              <a:uLnTx/>
              <a:uFillTx/>
              <a:latin typeface="Calibri" panose="020F0502020204030204"/>
              <a:ea typeface="+mn-ea"/>
              <a:cs typeface="+mn-cs"/>
            </a:endParaRPr>
          </a:p>
        </p:txBody>
      </p:sp>
      <p:graphicFrame>
        <p:nvGraphicFramePr>
          <p:cNvPr id="17" name="Chart 16"/>
          <p:cNvGraphicFramePr/>
          <p:nvPr/>
        </p:nvGraphicFramePr>
        <p:xfrm>
          <a:off x="282294" y="2506339"/>
          <a:ext cx="5637902" cy="4038210"/>
        </p:xfrm>
        <a:graphic>
          <a:graphicData uri="http://schemas.openxmlformats.org/drawingml/2006/chart">
            <c:chart xmlns:c="http://schemas.openxmlformats.org/drawingml/2006/chart" xmlns:r="http://schemas.openxmlformats.org/officeDocument/2006/relationships" r:id="rId4"/>
          </a:graphicData>
        </a:graphic>
      </p:graphicFrame>
      <p:sp>
        <p:nvSpPr>
          <p:cNvPr id="18" name="Right Arrow 17"/>
          <p:cNvSpPr/>
          <p:nvPr/>
        </p:nvSpPr>
        <p:spPr>
          <a:xfrm>
            <a:off x="5057776" y="1685803"/>
            <a:ext cx="1722462" cy="944361"/>
          </a:xfrm>
          <a:prstGeom prst="rightArrow">
            <a:avLst/>
          </a:prstGeom>
          <a:solidFill>
            <a:srgbClr val="4D94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Roboto" pitchFamily="2" charset="0"/>
                <a:cs typeface="+mn-cs"/>
              </a:rPr>
              <a:t>    </a:t>
            </a:r>
            <a:r>
              <a:rPr kumimoji="0" lang="en-US" sz="2000" b="1" i="0" u="none" strike="noStrike" kern="1200" cap="none" spc="0" normalizeH="0" baseline="0" noProof="0">
                <a:ln>
                  <a:noFill/>
                </a:ln>
                <a:solidFill>
                  <a:prstClr val="white"/>
                </a:solidFill>
                <a:effectLst/>
                <a:uLnTx/>
                <a:uFillTx/>
                <a:latin typeface="Bahnschrift SemiBold" panose="020B0502040204020203" pitchFamily="34" charset="0"/>
                <a:ea typeface="Roboto" pitchFamily="2" charset="0"/>
                <a:cs typeface="+mn-cs"/>
              </a:rPr>
              <a:t>statistics</a:t>
            </a:r>
            <a:endParaRPr kumimoji="0" lang="en-US" sz="2000" b="0" i="0" u="none" strike="noStrike" kern="1200" cap="none" spc="0" normalizeH="0" baseline="0" noProof="0">
              <a:ln>
                <a:noFill/>
              </a:ln>
              <a:solidFill>
                <a:srgbClr val="268060"/>
              </a:solidFill>
              <a:effectLst/>
              <a:uLnTx/>
              <a:uFillTx/>
              <a:latin typeface="Bahnschrift SemiBold" panose="020B0502040204020203" pitchFamily="34" charset="0"/>
              <a:ea typeface="+mn-ea"/>
              <a:cs typeface="+mn-cs"/>
            </a:endParaRPr>
          </a:p>
        </p:txBody>
      </p:sp>
      <p:graphicFrame>
        <p:nvGraphicFramePr>
          <p:cNvPr id="19" name="Chart 18"/>
          <p:cNvGraphicFramePr>
            <a:graphicFrameLocks/>
          </p:cNvGraphicFramePr>
          <p:nvPr/>
        </p:nvGraphicFramePr>
        <p:xfrm>
          <a:off x="282293" y="2709449"/>
          <a:ext cx="5637902" cy="3835099"/>
        </p:xfrm>
        <a:graphic>
          <a:graphicData uri="http://schemas.openxmlformats.org/drawingml/2006/chart">
            <c:chart xmlns:c="http://schemas.openxmlformats.org/drawingml/2006/chart" xmlns:r="http://schemas.openxmlformats.org/officeDocument/2006/relationships" r:id="rId5"/>
          </a:graphicData>
        </a:graphic>
      </p:graphicFrame>
      <p:sp>
        <p:nvSpPr>
          <p:cNvPr id="10" name="Rectangle 9"/>
          <p:cNvSpPr/>
          <p:nvPr/>
        </p:nvSpPr>
        <p:spPr>
          <a:xfrm>
            <a:off x="0" y="1271700"/>
            <a:ext cx="12192000" cy="247650"/>
          </a:xfrm>
          <a:prstGeom prst="rect">
            <a:avLst/>
          </a:prstGeom>
          <a:solidFill>
            <a:srgbClr val="2742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CC8A6B44-C2AF-6DBD-80B6-2F11E7E0FC9B}"/>
              </a:ext>
            </a:extLst>
          </p:cNvPr>
          <p:cNvSpPr/>
          <p:nvPr/>
        </p:nvSpPr>
        <p:spPr>
          <a:xfrm>
            <a:off x="847898" y="376142"/>
            <a:ext cx="5328458" cy="671686"/>
          </a:xfrm>
          <a:prstGeom prst="rect">
            <a:avLst/>
          </a:prstGeom>
          <a:solidFill>
            <a:srgbClr val="4D9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Roboto" pitchFamily="2" charset="0"/>
                <a:cs typeface="+mn-cs"/>
              </a:rPr>
              <a:t>                                   	why it is important</a:t>
            </a:r>
            <a:endParaRPr kumimoji="0" lang="en-US" sz="2000" b="1" i="0" u="none" strike="noStrike" kern="1200" cap="none" spc="0" normalizeH="0" baseline="0" noProof="0" dirty="0">
              <a:ln>
                <a:noFill/>
              </a:ln>
              <a:solidFill>
                <a:prstClr val="white"/>
              </a:solidFill>
              <a:effectLst/>
              <a:uLnTx/>
              <a:uFillTx/>
              <a:latin typeface="Bahnschrift SemiBold" panose="020B0502040204020203" pitchFamily="34" charset="0"/>
              <a:ea typeface="Roboto" pitchFamily="2" charset="0"/>
              <a:cs typeface="+mn-cs"/>
            </a:endParaRPr>
          </a:p>
        </p:txBody>
      </p:sp>
    </p:spTree>
    <p:extLst>
      <p:ext uri="{BB962C8B-B14F-4D97-AF65-F5344CB8AC3E}">
        <p14:creationId xmlns:p14="http://schemas.microsoft.com/office/powerpoint/2010/main" val="3686535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additive="base">
                                        <p:cTn id="7"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xEl>
                                              <p:pRg st="2" end="2"/>
                                            </p:txEl>
                                          </p:spTgt>
                                        </p:tgtEl>
                                        <p:attrNameLst>
                                          <p:attrName>style.visibility</p:attrName>
                                        </p:attrNameLst>
                                      </p:cBhvr>
                                      <p:to>
                                        <p:strVal val="visible"/>
                                      </p:to>
                                    </p:set>
                                    <p:anim calcmode="lin" valueType="num">
                                      <p:cBhvr additive="base">
                                        <p:cTn id="13"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xEl>
                                              <p:pRg st="4" end="4"/>
                                            </p:txEl>
                                          </p:spTgt>
                                        </p:tgtEl>
                                        <p:attrNameLst>
                                          <p:attrName>style.visibility</p:attrName>
                                        </p:attrNameLst>
                                      </p:cBhvr>
                                      <p:to>
                                        <p:strVal val="visible"/>
                                      </p:to>
                                    </p:set>
                                    <p:anim calcmode="lin" valueType="num">
                                      <p:cBhvr additive="base">
                                        <p:cTn id="19" dur="500" fill="hold"/>
                                        <p:tgtEl>
                                          <p:spTgt spid="1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xEl>
                                              <p:pRg st="6" end="6"/>
                                            </p:txEl>
                                          </p:spTgt>
                                        </p:tgtEl>
                                        <p:attrNameLst>
                                          <p:attrName>style.visibility</p:attrName>
                                        </p:attrNameLst>
                                      </p:cBhvr>
                                      <p:to>
                                        <p:strVal val="visible"/>
                                      </p:to>
                                    </p:set>
                                    <p:anim calcmode="lin" valueType="num">
                                      <p:cBhvr additive="base">
                                        <p:cTn id="25" dur="500" fill="hold"/>
                                        <p:tgtEl>
                                          <p:spTgt spid="16">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xEl>
                                              <p:pRg st="8" end="8"/>
                                            </p:txEl>
                                          </p:spTgt>
                                        </p:tgtEl>
                                        <p:attrNameLst>
                                          <p:attrName>style.visibility</p:attrName>
                                        </p:attrNameLst>
                                      </p:cBhvr>
                                      <p:to>
                                        <p:strVal val="visible"/>
                                      </p:to>
                                    </p:set>
                                    <p:anim calcmode="lin" valueType="num">
                                      <p:cBhvr additive="base">
                                        <p:cTn id="31" dur="500" fill="hold"/>
                                        <p:tgtEl>
                                          <p:spTgt spid="16">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5687567" y="2157984"/>
            <a:ext cx="13818429" cy="551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9013" y="176338"/>
            <a:ext cx="1886550" cy="870831"/>
          </a:xfrm>
          <a:prstGeom prst="rect">
            <a:avLst/>
          </a:prstGeom>
        </p:spPr>
      </p:pic>
      <p:sp>
        <p:nvSpPr>
          <p:cNvPr id="15" name="Rectangle 14"/>
          <p:cNvSpPr/>
          <p:nvPr/>
        </p:nvSpPr>
        <p:spPr>
          <a:xfrm>
            <a:off x="0" y="1273254"/>
            <a:ext cx="12192000" cy="247650"/>
          </a:xfrm>
          <a:prstGeom prst="rect">
            <a:avLst/>
          </a:prstGeom>
          <a:solidFill>
            <a:srgbClr val="2742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2915729" y="1656703"/>
            <a:ext cx="8652294" cy="61093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sng" strike="noStrike" kern="1200" cap="none" spc="0" normalizeH="0" baseline="0" noProof="0" dirty="0">
                <a:ln>
                  <a:noFill/>
                </a:ln>
                <a:solidFill>
                  <a:srgbClr val="1B397B"/>
                </a:solidFill>
                <a:effectLst/>
                <a:uLnTx/>
                <a:uFillTx/>
                <a:latin typeface="Calibri" panose="020F0502020204030204"/>
                <a:ea typeface="Roboto" pitchFamily="2" charset="0"/>
                <a:cs typeface="+mn-cs"/>
              </a:rPr>
              <a:t>Substance Use Disorder (SUD) is a Workforce Problem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1B397B"/>
              </a:solidFill>
              <a:effectLst/>
              <a:uLnTx/>
              <a:uFillTx/>
              <a:latin typeface="Calibri" panose="020F0502020204030204"/>
              <a:ea typeface="Roboto"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1B397B"/>
                </a:solidFill>
                <a:effectLst/>
                <a:uLnTx/>
                <a:uFillTx/>
                <a:latin typeface="Calibri" panose="020F0502020204030204"/>
                <a:ea typeface="Roboto" pitchFamily="2" charset="0"/>
                <a:cs typeface="+mn-cs"/>
              </a:rPr>
              <a:t>Bookings Institute:  Where have all the workers gone?  An inquiry into the decline of the U.S. labor force participation rate (2017)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srgbClr val="1B397B"/>
              </a:solidFill>
              <a:effectLst/>
              <a:uLnTx/>
              <a:uFillTx/>
              <a:latin typeface="Calibri" panose="020F0502020204030204"/>
              <a:ea typeface="Roboto"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1B397B"/>
                </a:solidFill>
                <a:effectLst/>
                <a:uLnTx/>
                <a:uFillTx/>
                <a:latin typeface="Calibri" panose="020F0502020204030204"/>
                <a:ea typeface="Roboto" pitchFamily="2" charset="0"/>
                <a:cs typeface="+mn-cs"/>
              </a:rPr>
              <a:t>“The increase in opioid prescriptions from 1999 to 2015 could account for about </a:t>
            </a:r>
            <a:r>
              <a:rPr kumimoji="0" lang="en-US" sz="1800" b="1" i="1" u="none" strike="noStrike" kern="1200" cap="none" spc="0" normalizeH="0" baseline="0" noProof="0" dirty="0">
                <a:ln>
                  <a:noFill/>
                </a:ln>
                <a:solidFill>
                  <a:srgbClr val="BB1BB3"/>
                </a:solidFill>
                <a:effectLst/>
                <a:uLnTx/>
                <a:uFillTx/>
                <a:latin typeface="Calibri" panose="020F0502020204030204"/>
                <a:ea typeface="Roboto" pitchFamily="2" charset="0"/>
                <a:cs typeface="+mn-cs"/>
              </a:rPr>
              <a:t>43% </a:t>
            </a:r>
            <a:r>
              <a:rPr kumimoji="0" lang="en-US" sz="1800" b="1" i="1" u="none" strike="noStrike" kern="1200" cap="none" spc="0" normalizeH="0" baseline="0" noProof="0" dirty="0">
                <a:ln>
                  <a:noFill/>
                </a:ln>
                <a:solidFill>
                  <a:srgbClr val="1B397B"/>
                </a:solidFill>
                <a:effectLst/>
                <a:uLnTx/>
                <a:uFillTx/>
                <a:latin typeface="Calibri" panose="020F0502020204030204"/>
                <a:ea typeface="Roboto" pitchFamily="2" charset="0"/>
                <a:cs typeface="+mn-cs"/>
              </a:rPr>
              <a:t>of the observed decline in men’s labor force participation during that same period, and </a:t>
            </a:r>
            <a:r>
              <a:rPr kumimoji="0" lang="en-US" sz="1800" b="1" i="1" u="none" strike="noStrike" kern="1200" cap="none" spc="0" normalizeH="0" baseline="0" noProof="0" dirty="0">
                <a:ln>
                  <a:noFill/>
                </a:ln>
                <a:solidFill>
                  <a:srgbClr val="BB1BB3"/>
                </a:solidFill>
                <a:effectLst/>
                <a:uLnTx/>
                <a:uFillTx/>
                <a:latin typeface="Calibri" panose="020F0502020204030204"/>
                <a:ea typeface="Roboto" pitchFamily="2" charset="0"/>
                <a:cs typeface="+mn-cs"/>
              </a:rPr>
              <a:t>25% </a:t>
            </a:r>
            <a:r>
              <a:rPr kumimoji="0" lang="en-US" sz="1800" b="1" i="1" u="none" strike="noStrike" kern="1200" cap="none" spc="0" normalizeH="0" baseline="0" noProof="0" dirty="0">
                <a:ln>
                  <a:noFill/>
                </a:ln>
                <a:solidFill>
                  <a:srgbClr val="1B397B"/>
                </a:solidFill>
                <a:effectLst/>
                <a:uLnTx/>
                <a:uFillTx/>
                <a:latin typeface="Calibri" panose="020F0502020204030204"/>
                <a:ea typeface="Roboto" pitchFamily="2" charset="0"/>
                <a:cs typeface="+mn-cs"/>
              </a:rPr>
              <a:t>of the observed decline in the women’s labor force participation.”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srgbClr val="1B397B"/>
              </a:solidFill>
              <a:effectLst/>
              <a:uLnTx/>
              <a:uFillTx/>
              <a:latin typeface="Calibri" panose="020F0502020204030204"/>
              <a:ea typeface="Roboto"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srgbClr val="1B397B"/>
              </a:solidFill>
              <a:effectLst/>
              <a:uLnTx/>
              <a:uFillTx/>
              <a:latin typeface="Calibri" panose="020F0502020204030204"/>
              <a:ea typeface="Roboto"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srgbClr val="1B397B"/>
              </a:solidFill>
              <a:effectLst/>
              <a:uLnTx/>
              <a:uFillTx/>
              <a:latin typeface="Calibri" panose="020F0502020204030204"/>
              <a:ea typeface="Roboto"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1B397B"/>
                </a:solidFill>
                <a:effectLst/>
                <a:uLnTx/>
                <a:uFillTx/>
                <a:latin typeface="Calibri" panose="020F0502020204030204"/>
                <a:ea typeface="Roboto" pitchFamily="2" charset="0"/>
                <a:cs typeface="+mn-cs"/>
              </a:rPr>
              <a:t>According to a 2017 study by the Recovery Research Institute at Massachusetts General Hospital: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1B397B"/>
              </a:solidFill>
              <a:effectLst/>
              <a:uLnTx/>
              <a:uFillTx/>
              <a:latin typeface="Calibri" panose="020F0502020204030204"/>
              <a:ea typeface="Roboto"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1B397B"/>
                </a:solidFill>
                <a:effectLst/>
                <a:uLnTx/>
                <a:uFillTx/>
                <a:latin typeface="Calibri" panose="020F0502020204030204"/>
                <a:ea typeface="Roboto" pitchFamily="2" charset="0"/>
                <a:cs typeface="+mn-cs"/>
              </a:rPr>
              <a:t>People in recovery from substance use disorder face an                                         </a:t>
            </a:r>
            <a:r>
              <a:rPr kumimoji="0" lang="en-US" sz="1800" b="1" i="1" u="none" strike="noStrike" kern="1200" cap="none" spc="0" normalizeH="0" baseline="0" noProof="0" dirty="0">
                <a:ln>
                  <a:noFill/>
                </a:ln>
                <a:solidFill>
                  <a:srgbClr val="BB1BB3"/>
                </a:solidFill>
                <a:effectLst/>
                <a:uLnTx/>
                <a:uFillTx/>
                <a:latin typeface="Calibri" panose="020F0502020204030204"/>
                <a:ea typeface="Roboto" pitchFamily="2" charset="0"/>
                <a:cs typeface="+mn-cs"/>
              </a:rPr>
              <a:t>unemployment rate 3 times higher </a:t>
            </a:r>
            <a:r>
              <a:rPr kumimoji="0" lang="en-US" sz="1800" b="1" i="1" u="none" strike="noStrike" kern="1200" cap="none" spc="0" normalizeH="0" baseline="0" noProof="0" dirty="0">
                <a:ln>
                  <a:noFill/>
                </a:ln>
                <a:solidFill>
                  <a:srgbClr val="1B397B"/>
                </a:solidFill>
                <a:effectLst/>
                <a:uLnTx/>
                <a:uFillTx/>
                <a:latin typeface="Calibri" panose="020F0502020204030204"/>
                <a:ea typeface="Roboto" pitchFamily="2" charset="0"/>
                <a:cs typeface="+mn-cs"/>
              </a:rPr>
              <a:t>than the average rate.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1B397B"/>
              </a:solidFill>
              <a:effectLst/>
              <a:uLnTx/>
              <a:uFillTx/>
              <a:latin typeface="Calibri" panose="020F0502020204030204"/>
              <a:ea typeface="Roboto"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1B397B"/>
              </a:solidFill>
              <a:effectLst/>
              <a:uLnTx/>
              <a:uFillTx/>
              <a:latin typeface="Calibri" panose="020F0502020204030204"/>
              <a:ea typeface="Roboto" pitchFamily="2"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1B397B"/>
              </a:solidFill>
              <a:effectLst/>
              <a:uLnTx/>
              <a:uFillTx/>
              <a:latin typeface="Calibri" panose="020F0502020204030204"/>
              <a:ea typeface="Roboto" pitchFamily="2"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1B397B"/>
              </a:solidFill>
              <a:effectLst/>
              <a:uLnTx/>
              <a:uFillTx/>
              <a:latin typeface="Calibri" panose="020F0502020204030204"/>
              <a:ea typeface="Roboto" pitchFamily="2"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1B397B"/>
              </a:solidFill>
              <a:effectLst/>
              <a:uLnTx/>
              <a:uFillTx/>
              <a:latin typeface="Calibri" panose="020F0502020204030204"/>
              <a:ea typeface="Roboto"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1" i="0" u="none" strike="noStrike" kern="1200" cap="none" spc="0" normalizeH="0" baseline="0" noProof="0" dirty="0">
              <a:ln>
                <a:noFill/>
              </a:ln>
              <a:solidFill>
                <a:srgbClr val="274290"/>
              </a:solidFill>
              <a:effectLst/>
              <a:uLnTx/>
              <a:uFillTx/>
              <a:latin typeface="Calibri" panose="020F0502020204030204"/>
              <a:ea typeface="Roboto"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Bahnschrift SemiBold" panose="020B0502040204020203" pitchFamily="34" charset="0"/>
                <a:ea typeface="+mn-ea"/>
                <a:cs typeface="+mn-cs"/>
              </a:rPr>
              <a:t> </a:t>
            </a:r>
            <a:endParaRPr kumimoji="0" lang="en-US" sz="1600" b="1" i="0" u="none" strike="noStrike" kern="1200" cap="none" spc="0" normalizeH="0" baseline="0" noProof="0" dirty="0">
              <a:ln>
                <a:noFill/>
              </a:ln>
              <a:solidFill>
                <a:srgbClr val="1B397B"/>
              </a:solidFill>
              <a:effectLst/>
              <a:uLnTx/>
              <a:uFillTx/>
              <a:latin typeface="Calibri" panose="020F0502020204030204"/>
              <a:ea typeface="+mn-ea"/>
              <a:cs typeface="+mn-cs"/>
            </a:endParaRPr>
          </a:p>
        </p:txBody>
      </p:sp>
      <p:sp>
        <p:nvSpPr>
          <p:cNvPr id="18" name="Right Arrow 17"/>
          <p:cNvSpPr/>
          <p:nvPr/>
        </p:nvSpPr>
        <p:spPr>
          <a:xfrm>
            <a:off x="387738" y="2709450"/>
            <a:ext cx="2370360" cy="1531013"/>
          </a:xfrm>
          <a:prstGeom prst="rightArrow">
            <a:avLst/>
          </a:prstGeom>
          <a:solidFill>
            <a:srgbClr val="4D94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Roboto" pitchFamily="2" charset="0"/>
                <a:cs typeface="+mn-cs"/>
              </a:rPr>
              <a:t>   additional </a:t>
            </a:r>
            <a:r>
              <a:rPr kumimoji="0" lang="en-US" sz="2000" b="1" i="0" u="none" strike="noStrike" kern="1200" cap="none" spc="0" normalizeH="0" baseline="0" noProof="0" dirty="0">
                <a:ln>
                  <a:noFill/>
                </a:ln>
                <a:solidFill>
                  <a:prstClr val="white"/>
                </a:solidFill>
                <a:effectLst/>
                <a:uLnTx/>
                <a:uFillTx/>
                <a:latin typeface="Bahnschrift SemiBold" panose="020B0502040204020203" pitchFamily="34" charset="0"/>
                <a:ea typeface="Roboto" pitchFamily="2" charset="0"/>
                <a:cs typeface="+mn-cs"/>
              </a:rPr>
              <a:t>statistics</a:t>
            </a:r>
            <a:endParaRPr kumimoji="0" lang="en-US" sz="2000" b="0" i="0" u="none" strike="noStrike" kern="1200" cap="none" spc="0" normalizeH="0" baseline="0" noProof="0" dirty="0">
              <a:ln>
                <a:noFill/>
              </a:ln>
              <a:solidFill>
                <a:srgbClr val="268060"/>
              </a:solidFill>
              <a:effectLst/>
              <a:uLnTx/>
              <a:uFillTx/>
              <a:latin typeface="Bahnschrift SemiBold" panose="020B0502040204020203" pitchFamily="34" charset="0"/>
              <a:ea typeface="+mn-ea"/>
              <a:cs typeface="+mn-cs"/>
            </a:endParaRPr>
          </a:p>
        </p:txBody>
      </p:sp>
      <p:sp>
        <p:nvSpPr>
          <p:cNvPr id="2" name="Rectangle 1">
            <a:extLst>
              <a:ext uri="{FF2B5EF4-FFF2-40B4-BE49-F238E27FC236}">
                <a16:creationId xmlns:a16="http://schemas.microsoft.com/office/drawing/2014/main" id="{CC8A6B44-C2AF-6DBD-80B6-2F11E7E0FC9B}"/>
              </a:ext>
            </a:extLst>
          </p:cNvPr>
          <p:cNvSpPr/>
          <p:nvPr/>
        </p:nvSpPr>
        <p:spPr>
          <a:xfrm>
            <a:off x="847898" y="376142"/>
            <a:ext cx="5328458" cy="671686"/>
          </a:xfrm>
          <a:prstGeom prst="rect">
            <a:avLst/>
          </a:prstGeom>
          <a:solidFill>
            <a:srgbClr val="4D9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Roboto" pitchFamily="2" charset="0"/>
                <a:cs typeface="+mn-cs"/>
              </a:rPr>
              <a:t>                                   	why it is important</a:t>
            </a:r>
            <a:endParaRPr kumimoji="0" lang="en-US" sz="2000" b="1" i="0" u="none" strike="noStrike" kern="1200" cap="none" spc="0" normalizeH="0" baseline="0" noProof="0" dirty="0">
              <a:ln>
                <a:noFill/>
              </a:ln>
              <a:solidFill>
                <a:prstClr val="white"/>
              </a:solidFill>
              <a:effectLst/>
              <a:uLnTx/>
              <a:uFillTx/>
              <a:latin typeface="Bahnschrift SemiBold" panose="020B0502040204020203" pitchFamily="34" charset="0"/>
              <a:ea typeface="Roboto" pitchFamily="2" charset="0"/>
              <a:cs typeface="+mn-cs"/>
            </a:endParaRPr>
          </a:p>
        </p:txBody>
      </p:sp>
    </p:spTree>
    <p:extLst>
      <p:ext uri="{BB962C8B-B14F-4D97-AF65-F5344CB8AC3E}">
        <p14:creationId xmlns:p14="http://schemas.microsoft.com/office/powerpoint/2010/main" val="282505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additive="base">
                                        <p:cTn id="7"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xEl>
                                              <p:pRg st="2" end="2"/>
                                            </p:txEl>
                                          </p:spTgt>
                                        </p:tgtEl>
                                        <p:attrNameLst>
                                          <p:attrName>style.visibility</p:attrName>
                                        </p:attrNameLst>
                                      </p:cBhvr>
                                      <p:to>
                                        <p:strVal val="visible"/>
                                      </p:to>
                                    </p:set>
                                    <p:anim calcmode="lin" valueType="num">
                                      <p:cBhvr additive="base">
                                        <p:cTn id="13"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xEl>
                                              <p:pRg st="4" end="4"/>
                                            </p:txEl>
                                          </p:spTgt>
                                        </p:tgtEl>
                                        <p:attrNameLst>
                                          <p:attrName>style.visibility</p:attrName>
                                        </p:attrNameLst>
                                      </p:cBhvr>
                                      <p:to>
                                        <p:strVal val="visible"/>
                                      </p:to>
                                    </p:set>
                                    <p:anim calcmode="lin" valueType="num">
                                      <p:cBhvr additive="base">
                                        <p:cTn id="19" dur="500" fill="hold"/>
                                        <p:tgtEl>
                                          <p:spTgt spid="1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xEl>
                                              <p:pRg st="8" end="8"/>
                                            </p:txEl>
                                          </p:spTgt>
                                        </p:tgtEl>
                                        <p:attrNameLst>
                                          <p:attrName>style.visibility</p:attrName>
                                        </p:attrNameLst>
                                      </p:cBhvr>
                                      <p:to>
                                        <p:strVal val="visible"/>
                                      </p:to>
                                    </p:set>
                                    <p:anim calcmode="lin" valueType="num">
                                      <p:cBhvr additive="base">
                                        <p:cTn id="25" dur="500" fill="hold"/>
                                        <p:tgtEl>
                                          <p:spTgt spid="16">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xEl>
                                              <p:pRg st="10" end="10"/>
                                            </p:txEl>
                                          </p:spTgt>
                                        </p:tgtEl>
                                        <p:attrNameLst>
                                          <p:attrName>style.visibility</p:attrName>
                                        </p:attrNameLst>
                                      </p:cBhvr>
                                      <p:to>
                                        <p:strVal val="visible"/>
                                      </p:to>
                                    </p:set>
                                    <p:anim calcmode="lin" valueType="num">
                                      <p:cBhvr additive="base">
                                        <p:cTn id="31" dur="500" fill="hold"/>
                                        <p:tgtEl>
                                          <p:spTgt spid="16">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ED113DD-CA7F-4B1A-9EFF-561149CE751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58B7785-F6D6-45F8-833E-07BD84680091}" type="slidenum">
              <a:rPr kumimoji="0" lang="en-US" sz="1600" b="1" i="0" u="none" strike="noStrike" kern="1200" cap="none" spc="0" normalizeH="0" baseline="0" noProof="0" smtClean="0">
                <a:ln>
                  <a:noFill/>
                </a:ln>
                <a:solidFill>
                  <a:srgbClr val="2C5261"/>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600" b="1" i="0" u="none" strike="noStrike" kern="1200" cap="none" spc="0" normalizeH="0" baseline="0" noProof="0">
              <a:ln>
                <a:noFill/>
              </a:ln>
              <a:solidFill>
                <a:srgbClr val="2C5261"/>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E9387FA-E20A-45B4-92AD-1D44FFC8C58B}"/>
              </a:ext>
            </a:extLst>
          </p:cNvPr>
          <p:cNvSpPr>
            <a:spLocks noGrp="1"/>
          </p:cNvSpPr>
          <p:nvPr>
            <p:ph type="title"/>
          </p:nvPr>
        </p:nvSpPr>
        <p:spPr/>
        <p:txBody>
          <a:bodyPr/>
          <a:lstStyle/>
          <a:p>
            <a:r>
              <a:rPr lang="en-US" dirty="0"/>
              <a:t>Today’s Speakers</a:t>
            </a:r>
          </a:p>
        </p:txBody>
      </p:sp>
      <p:sp>
        <p:nvSpPr>
          <p:cNvPr id="6" name="Content Placeholder 8">
            <a:extLst>
              <a:ext uri="{FF2B5EF4-FFF2-40B4-BE49-F238E27FC236}">
                <a16:creationId xmlns:a16="http://schemas.microsoft.com/office/drawing/2014/main" id="{D9A418EB-75AD-44C6-8706-B14F9390C784}"/>
              </a:ext>
            </a:extLst>
          </p:cNvPr>
          <p:cNvSpPr>
            <a:spLocks noGrp="1"/>
          </p:cNvSpPr>
          <p:nvPr>
            <p:ph idx="1"/>
          </p:nvPr>
        </p:nvSpPr>
        <p:spPr>
          <a:xfrm>
            <a:off x="555333" y="1094706"/>
            <a:ext cx="11081334" cy="5354378"/>
          </a:xfrm>
        </p:spPr>
        <p:txBody>
          <a:bodyPr/>
          <a:lstStyle/>
          <a:p>
            <a:pPr>
              <a:buClr>
                <a:srgbClr val="7A232F"/>
              </a:buClr>
              <a:defRPr/>
            </a:pPr>
            <a:r>
              <a:rPr lang="en-US" sz="2400" dirty="0">
                <a:solidFill>
                  <a:srgbClr val="9E1C30"/>
                </a:solidFill>
                <a:latin typeface="Calibri" panose="020F0502020204030204"/>
              </a:rPr>
              <a:t>Kellie Kubena, </a:t>
            </a:r>
            <a:r>
              <a:rPr lang="en-US" sz="2400" dirty="0">
                <a:solidFill>
                  <a:schemeClr val="accent6">
                    <a:lumMod val="75000"/>
                  </a:schemeClr>
                </a:solidFill>
                <a:latin typeface="Calibri" panose="020F0502020204030204"/>
              </a:rPr>
              <a:t>USDA Rural Health Liaison, USDA Rural Development</a:t>
            </a:r>
          </a:p>
          <a:p>
            <a:pPr>
              <a:buClr>
                <a:srgbClr val="7A232F"/>
              </a:buClr>
              <a:defRPr/>
            </a:pPr>
            <a:r>
              <a:rPr lang="en-US" sz="2400" dirty="0">
                <a:solidFill>
                  <a:srgbClr val="9E1C30"/>
                </a:solidFill>
                <a:latin typeface="Calibri" panose="020F0502020204030204"/>
              </a:rPr>
              <a:t>Carol Wetuski, </a:t>
            </a:r>
            <a:r>
              <a:rPr lang="en-US" sz="2400" dirty="0">
                <a:solidFill>
                  <a:schemeClr val="accent6">
                    <a:lumMod val="75000"/>
                  </a:schemeClr>
                </a:solidFill>
                <a:latin typeface="Calibri" panose="020F0502020204030204"/>
              </a:rPr>
              <a:t>Program Development Specialist, USDA Rural Development</a:t>
            </a:r>
          </a:p>
          <a:p>
            <a:pPr>
              <a:buClr>
                <a:srgbClr val="7A232F"/>
              </a:buClr>
              <a:defRPr/>
            </a:pPr>
            <a:r>
              <a:rPr lang="en-US" sz="2400" dirty="0">
                <a:solidFill>
                  <a:srgbClr val="9E1C30"/>
                </a:solidFill>
                <a:latin typeface="Calibri" panose="020F0502020204030204"/>
              </a:rPr>
              <a:t>Lauren Wood, MPH, </a:t>
            </a:r>
            <a:r>
              <a:rPr lang="en-US" sz="2400" dirty="0">
                <a:solidFill>
                  <a:schemeClr val="accent6">
                    <a:lumMod val="75000"/>
                  </a:schemeClr>
                </a:solidFill>
                <a:latin typeface="Calibri" panose="020F0502020204030204"/>
              </a:rPr>
              <a:t>Health Program Manager, Appalachian Regional Commission (ARC)</a:t>
            </a:r>
          </a:p>
          <a:p>
            <a:pPr>
              <a:buClr>
                <a:srgbClr val="7A232F"/>
              </a:buClr>
              <a:defRPr/>
            </a:pPr>
            <a:r>
              <a:rPr lang="en-US" sz="2400" dirty="0">
                <a:solidFill>
                  <a:srgbClr val="9E1C30"/>
                </a:solidFill>
                <a:latin typeface="Calibri" panose="020F0502020204030204"/>
              </a:rPr>
              <a:t>Lottie Ryans, </a:t>
            </a:r>
            <a:r>
              <a:rPr lang="en-US" sz="2400" dirty="0">
                <a:solidFill>
                  <a:schemeClr val="accent6">
                    <a:lumMod val="75000"/>
                  </a:schemeClr>
                </a:solidFill>
                <a:latin typeface="Calibri" panose="020F0502020204030204"/>
              </a:rPr>
              <a:t>Director of Workforce &amp; Literacy Initiatives, First Tennessee Development District </a:t>
            </a:r>
          </a:p>
          <a:p>
            <a:pPr>
              <a:buClr>
                <a:srgbClr val="7A232F"/>
              </a:buClr>
              <a:defRPr/>
            </a:pPr>
            <a:r>
              <a:rPr lang="en-US" sz="2400" dirty="0">
                <a:solidFill>
                  <a:srgbClr val="9E1C30"/>
                </a:solidFill>
                <a:latin typeface="Calibri" panose="020F0502020204030204"/>
              </a:rPr>
              <a:t>Jennifer Jones, </a:t>
            </a:r>
            <a:r>
              <a:rPr lang="en-US" sz="2400" dirty="0">
                <a:solidFill>
                  <a:schemeClr val="accent6">
                    <a:lumMod val="75000"/>
                  </a:schemeClr>
                </a:solidFill>
                <a:latin typeface="Calibri" panose="020F0502020204030204"/>
              </a:rPr>
              <a:t>Recovery Program Manager -Ballad Health | </a:t>
            </a:r>
            <a:r>
              <a:rPr lang="en-US" sz="2400" dirty="0" err="1">
                <a:solidFill>
                  <a:schemeClr val="accent6">
                    <a:lumMod val="75000"/>
                  </a:schemeClr>
                </a:solidFill>
                <a:latin typeface="Calibri" panose="020F0502020204030204"/>
              </a:rPr>
              <a:t>PEERhelp</a:t>
            </a:r>
            <a:r>
              <a:rPr lang="en-US" sz="2400" dirty="0">
                <a:solidFill>
                  <a:schemeClr val="accent6">
                    <a:lumMod val="75000"/>
                  </a:schemeClr>
                </a:solidFill>
                <a:latin typeface="Calibri" panose="020F0502020204030204"/>
              </a:rPr>
              <a:t> Program</a:t>
            </a:r>
          </a:p>
          <a:p>
            <a:pPr>
              <a:buClr>
                <a:srgbClr val="7A232F"/>
              </a:buClr>
              <a:defRPr/>
            </a:pPr>
            <a:r>
              <a:rPr lang="en-US" sz="2400" dirty="0">
                <a:solidFill>
                  <a:srgbClr val="9E1C30"/>
                </a:solidFill>
                <a:latin typeface="Calibri" panose="020F0502020204030204"/>
              </a:rPr>
              <a:t>BJ Gott, </a:t>
            </a:r>
            <a:r>
              <a:rPr lang="en-US" sz="2400" dirty="0">
                <a:solidFill>
                  <a:schemeClr val="accent6">
                    <a:lumMod val="75000"/>
                  </a:schemeClr>
                </a:solidFill>
                <a:latin typeface="Calibri" panose="020F0502020204030204"/>
              </a:rPr>
              <a:t>Director of Operations, </a:t>
            </a:r>
            <a:r>
              <a:rPr lang="en-US" sz="2400" dirty="0" err="1">
                <a:solidFill>
                  <a:schemeClr val="accent6">
                    <a:lumMod val="75000"/>
                  </a:schemeClr>
                </a:solidFill>
                <a:latin typeface="Calibri" panose="020F0502020204030204"/>
              </a:rPr>
              <a:t>RiteScreen</a:t>
            </a:r>
            <a:br>
              <a:rPr lang="en-US" sz="2000" b="0" dirty="0">
                <a:solidFill>
                  <a:schemeClr val="tx1"/>
                </a:solidFill>
                <a:cs typeface="Times New Roman" panose="02020603050405020304" pitchFamily="18" charset="0"/>
              </a:rPr>
            </a:br>
            <a:endParaRPr kumimoji="0" lang="en-US" sz="2400" b="1" i="0" u="none" strike="noStrike" kern="1200" cap="none" spc="0" normalizeH="0" baseline="0" noProof="0" dirty="0">
              <a:ln>
                <a:noFill/>
              </a:ln>
              <a:solidFill>
                <a:srgbClr val="9E1C30"/>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1885222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847369" y="702644"/>
            <a:ext cx="4507753" cy="345184"/>
          </a:xfrm>
          <a:prstGeom prst="rect">
            <a:avLst/>
          </a:prstGeom>
          <a:solidFill>
            <a:srgbClr val="4D9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Roboto" pitchFamily="2" charset="0"/>
                <a:cs typeface="+mn-cs"/>
              </a:rPr>
              <a:t>                                  </a:t>
            </a:r>
            <a:r>
              <a:rPr kumimoji="0" lang="en-US" sz="2000" b="1" i="0" u="none" strike="noStrike" kern="1200" cap="none" spc="0" normalizeH="0" baseline="0" noProof="0" err="1">
                <a:ln>
                  <a:noFill/>
                </a:ln>
                <a:solidFill>
                  <a:prstClr val="white"/>
                </a:solidFill>
                <a:effectLst/>
                <a:uLnTx/>
                <a:uFillTx/>
                <a:latin typeface="Calibri" panose="020F0502020204030204"/>
                <a:ea typeface="Roboto" pitchFamily="2" charset="0"/>
                <a:cs typeface="+mn-cs"/>
              </a:rPr>
              <a:t>commun</a:t>
            </a:r>
            <a:endParaRPr kumimoji="0" lang="en-US" sz="2000" b="1" i="0" u="none" strike="noStrike" kern="1200" cap="none" spc="0" normalizeH="0" baseline="0" noProof="0">
              <a:ln>
                <a:noFill/>
              </a:ln>
              <a:solidFill>
                <a:prstClr val="white"/>
              </a:solidFill>
              <a:effectLst/>
              <a:uLnTx/>
              <a:uFillTx/>
              <a:latin typeface="Calibri" panose="020F0502020204030204"/>
              <a:ea typeface="Roboto" pitchFamily="2" charset="0"/>
              <a:cs typeface="+mn-cs"/>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9013" y="176338"/>
            <a:ext cx="1886550" cy="870831"/>
          </a:xfrm>
          <a:prstGeom prst="rect">
            <a:avLst/>
          </a:prstGeom>
        </p:spPr>
      </p:pic>
      <p:sp>
        <p:nvSpPr>
          <p:cNvPr id="16" name="Rectangle 15"/>
          <p:cNvSpPr/>
          <p:nvPr/>
        </p:nvSpPr>
        <p:spPr>
          <a:xfrm>
            <a:off x="0" y="1333500"/>
            <a:ext cx="12192000" cy="247650"/>
          </a:xfrm>
          <a:prstGeom prst="rect">
            <a:avLst/>
          </a:prstGeom>
          <a:solidFill>
            <a:srgbClr val="2742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315" y="4133744"/>
            <a:ext cx="2369396" cy="2187534"/>
          </a:xfrm>
          <a:prstGeom prst="rect">
            <a:avLst/>
          </a:prstGeom>
        </p:spPr>
      </p:pic>
      <p:pic>
        <p:nvPicPr>
          <p:cNvPr id="18" name="Picture 6" descr="Ballad Health explains need to conceal certain oversight records | |  johnsoncitypress.co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628" y="1758194"/>
            <a:ext cx="4827905" cy="172999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5606725" y="2137331"/>
            <a:ext cx="5520534" cy="1892826"/>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a:ln>
                  <a:noFill/>
                </a:ln>
                <a:solidFill>
                  <a:srgbClr val="274290"/>
                </a:solidFill>
                <a:effectLst/>
                <a:uLnTx/>
                <a:uFillTx/>
                <a:latin typeface="Calibri" panose="020F0502020204030204"/>
                <a:ea typeface="Roboto" pitchFamily="2" charset="0"/>
                <a:cs typeface="+mn-cs"/>
              </a:rPr>
              <a:t>PEER Navigators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a:ln>
                  <a:noFill/>
                </a:ln>
                <a:solidFill>
                  <a:srgbClr val="274290"/>
                </a:solidFill>
                <a:effectLst/>
                <a:uLnTx/>
                <a:uFillTx/>
                <a:latin typeface="Calibri" panose="020F0502020204030204"/>
                <a:ea typeface="Roboto" pitchFamily="2" charset="0"/>
                <a:cs typeface="+mn-cs"/>
              </a:rPr>
              <a:t>90 day pre release from incarceration</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a:ln>
                  <a:noFill/>
                </a:ln>
                <a:solidFill>
                  <a:srgbClr val="274290"/>
                </a:solidFill>
                <a:effectLst/>
                <a:uLnTx/>
                <a:uFillTx/>
                <a:latin typeface="Calibri" panose="020F0502020204030204"/>
                <a:ea typeface="Roboto" pitchFamily="2" charset="0"/>
                <a:cs typeface="+mn-cs"/>
              </a:rPr>
              <a:t>Pipeline of potential employees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Box 19"/>
          <p:cNvSpPr txBox="1"/>
          <p:nvPr/>
        </p:nvSpPr>
        <p:spPr>
          <a:xfrm>
            <a:off x="3063581" y="4027182"/>
            <a:ext cx="3215980" cy="253915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274290"/>
              </a:solidFill>
              <a:effectLst/>
              <a:uLnTx/>
              <a:uFillTx/>
              <a:latin typeface="Bodoni MT" panose="02070603080606020203" pitchFamily="18" charset="0"/>
              <a:ea typeface="Roboto" pitchFamily="2" charset="0"/>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a:ln>
                  <a:noFill/>
                </a:ln>
                <a:solidFill>
                  <a:srgbClr val="274290"/>
                </a:solidFill>
                <a:effectLst/>
                <a:uLnTx/>
                <a:uFillTx/>
                <a:latin typeface="Calibri" panose="020F0502020204030204"/>
                <a:ea typeface="Roboto" pitchFamily="2" charset="0"/>
                <a:cs typeface="+mn-cs"/>
              </a:rPr>
              <a:t>Policy review / creation</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a:ln>
                  <a:noFill/>
                </a:ln>
                <a:solidFill>
                  <a:srgbClr val="274290"/>
                </a:solidFill>
                <a:effectLst/>
                <a:uLnTx/>
                <a:uFillTx/>
                <a:latin typeface="Calibri" panose="020F0502020204030204"/>
                <a:ea typeface="Roboto" pitchFamily="2" charset="0"/>
                <a:cs typeface="+mn-cs"/>
              </a:rPr>
              <a:t>Training partner</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a:ln>
                  <a:noFill/>
                </a:ln>
                <a:solidFill>
                  <a:srgbClr val="274290"/>
                </a:solidFill>
                <a:effectLst/>
                <a:uLnTx/>
                <a:uFillTx/>
                <a:latin typeface="Calibri" panose="020F0502020204030204"/>
                <a:ea typeface="Roboto" pitchFamily="2" charset="0"/>
                <a:cs typeface="+mn-cs"/>
              </a:rPr>
              <a:t>Data analysis</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274290"/>
              </a:solidFill>
              <a:effectLst/>
              <a:uLnTx/>
              <a:uFillTx/>
              <a:latin typeface="Bodoni MT" panose="02070603080606020203" pitchFamily="18" charset="0"/>
              <a:ea typeface="Roboto" pitchFamily="2" charset="0"/>
              <a:cs typeface="+mn-cs"/>
            </a:endParaRPr>
          </a:p>
        </p:txBody>
      </p:sp>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7294" y="3896245"/>
            <a:ext cx="5152016" cy="690883"/>
          </a:xfrm>
          <a:prstGeom prst="rect">
            <a:avLst/>
          </a:prstGeom>
          <a:ln>
            <a:noFill/>
          </a:ln>
        </p:spPr>
      </p:pic>
      <p:sp>
        <p:nvSpPr>
          <p:cNvPr id="22" name="TextBox 21"/>
          <p:cNvSpPr txBox="1"/>
          <p:nvPr/>
        </p:nvSpPr>
        <p:spPr>
          <a:xfrm>
            <a:off x="7271952" y="4586338"/>
            <a:ext cx="5157832" cy="2123658"/>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a:ln>
                  <a:noFill/>
                </a:ln>
                <a:solidFill>
                  <a:srgbClr val="274290"/>
                </a:solidFill>
                <a:effectLst/>
                <a:uLnTx/>
                <a:uFillTx/>
                <a:latin typeface="Calibri" panose="020F0502020204030204"/>
                <a:ea typeface="Roboto" pitchFamily="2" charset="0"/>
                <a:cs typeface="+mn-cs"/>
              </a:rPr>
              <a:t>Department of Labor Partner</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a:ln>
                  <a:noFill/>
                </a:ln>
                <a:solidFill>
                  <a:srgbClr val="274290"/>
                </a:solidFill>
                <a:effectLst/>
                <a:uLnTx/>
                <a:uFillTx/>
                <a:latin typeface="Calibri" panose="020F0502020204030204"/>
                <a:ea typeface="Roboto" pitchFamily="2" charset="0"/>
                <a:cs typeface="+mn-cs"/>
              </a:rPr>
              <a:t>Jobs4TN</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a:ln>
                  <a:noFill/>
                </a:ln>
                <a:solidFill>
                  <a:srgbClr val="274290"/>
                </a:solidFill>
                <a:effectLst/>
                <a:uLnTx/>
                <a:uFillTx/>
                <a:latin typeface="Calibri" panose="020F0502020204030204"/>
                <a:ea typeface="Roboto" pitchFamily="2" charset="0"/>
                <a:cs typeface="+mn-cs"/>
              </a:rPr>
              <a:t>Tracking of Clients &amp; Employers</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a:ln>
                  <a:noFill/>
                </a:ln>
                <a:solidFill>
                  <a:srgbClr val="274290"/>
                </a:solidFill>
                <a:effectLst/>
                <a:uLnTx/>
                <a:uFillTx/>
                <a:latin typeface="Calibri" panose="020F0502020204030204"/>
                <a:ea typeface="Roboto" pitchFamily="2" charset="0"/>
                <a:cs typeface="+mn-cs"/>
              </a:rPr>
              <a:t>Client &amp; Employer Job Matching</a:t>
            </a:r>
            <a:endParaRPr kumimoji="0" lang="en-US" sz="2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FAE02333-93D1-BF9A-DFCB-EAC160CC7A28}"/>
              </a:ext>
            </a:extLst>
          </p:cNvPr>
          <p:cNvSpPr/>
          <p:nvPr/>
        </p:nvSpPr>
        <p:spPr>
          <a:xfrm>
            <a:off x="630979" y="504198"/>
            <a:ext cx="6365813" cy="630197"/>
          </a:xfrm>
          <a:prstGeom prst="rect">
            <a:avLst/>
          </a:prstGeom>
          <a:solidFill>
            <a:srgbClr val="4D9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Roboto" pitchFamily="2" charset="0"/>
                <a:cs typeface="+mn-cs"/>
              </a:rPr>
              <a:t>                              the importance of community partners</a:t>
            </a:r>
          </a:p>
        </p:txBody>
      </p:sp>
    </p:spTree>
    <p:extLst>
      <p:ext uri="{BB962C8B-B14F-4D97-AF65-F5344CB8AC3E}">
        <p14:creationId xmlns:p14="http://schemas.microsoft.com/office/powerpoint/2010/main" val="34037153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A61331-D6CA-0EFD-AA1C-E4CA2E2A1F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9013" y="176338"/>
            <a:ext cx="1886550" cy="870831"/>
          </a:xfrm>
          <a:prstGeom prst="rect">
            <a:avLst/>
          </a:prstGeom>
        </p:spPr>
      </p:pic>
      <p:sp>
        <p:nvSpPr>
          <p:cNvPr id="5" name="Rectangle 4">
            <a:extLst>
              <a:ext uri="{FF2B5EF4-FFF2-40B4-BE49-F238E27FC236}">
                <a16:creationId xmlns:a16="http://schemas.microsoft.com/office/drawing/2014/main" id="{AE082A6C-9B36-5EF7-B29D-526DB2F85C37}"/>
              </a:ext>
            </a:extLst>
          </p:cNvPr>
          <p:cNvSpPr/>
          <p:nvPr/>
        </p:nvSpPr>
        <p:spPr>
          <a:xfrm>
            <a:off x="3304957" y="1991081"/>
            <a:ext cx="4401947" cy="40113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B397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B397B"/>
              </a:solidFill>
              <a:effectLst/>
              <a:uLnTx/>
              <a:uFillTx/>
              <a:latin typeface="Bodoni MT" panose="02070603080606020203" pitchFamily="18" charset="0"/>
              <a:ea typeface="Roboto"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1B397B"/>
              </a:solidFill>
              <a:effectLst/>
              <a:uLnTx/>
              <a:uFillTx/>
              <a:latin typeface="Calibri" panose="020F0502020204030204"/>
              <a:ea typeface="Roboto"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1" u="sng" strike="noStrike" kern="1200" cap="none" spc="0" normalizeH="0" baseline="0" noProof="0" dirty="0">
                <a:ln>
                  <a:noFill/>
                </a:ln>
                <a:solidFill>
                  <a:srgbClr val="B71BC7"/>
                </a:solidFill>
                <a:effectLst/>
                <a:uLnTx/>
                <a:uFillTx/>
                <a:latin typeface="Calibri" panose="020F0502020204030204"/>
                <a:ea typeface="Roboto" pitchFamily="2" charset="0"/>
                <a:cs typeface="+mn-cs"/>
              </a:rPr>
              <a:t>CERTIFICATION</a:t>
            </a:r>
            <a:r>
              <a:rPr kumimoji="0" lang="en-US" sz="2800" b="1" i="1" u="sng" strike="noStrike" kern="1200" cap="none" spc="0" normalizeH="0" baseline="0" noProof="0" dirty="0">
                <a:ln>
                  <a:noFill/>
                </a:ln>
                <a:solidFill>
                  <a:srgbClr val="B71BC7"/>
                </a:solidFill>
                <a:effectLst/>
                <a:uLnTx/>
                <a:uFillTx/>
                <a:latin typeface="Calibri" panose="020F0502020204030204"/>
                <a:ea typeface="Roboto" pitchFamily="2" charset="0"/>
                <a:cs typeface="+mn-cs"/>
              </a:rPr>
              <a:t> </a:t>
            </a:r>
            <a:r>
              <a:rPr kumimoji="0" lang="en-US" sz="2800" b="1" i="0" u="none" strike="noStrike" kern="1200" cap="none" spc="0" normalizeH="0" baseline="0" noProof="0" dirty="0">
                <a:ln>
                  <a:noFill/>
                </a:ln>
                <a:solidFill>
                  <a:srgbClr val="B71BC7"/>
                </a:solidFill>
                <a:effectLst/>
                <a:uLnTx/>
                <a:uFillTx/>
                <a:latin typeface="Calibri" panose="020F0502020204030204"/>
                <a:ea typeface="Roboto" pitchFamily="2"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Roboto" pitchFamily="2" charset="0"/>
              <a:cs typeface="+mn-cs"/>
            </a:endParaRP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1B397B"/>
                </a:solidFill>
                <a:effectLst/>
                <a:uLnTx/>
                <a:uFillTx/>
                <a:latin typeface="Calibri" panose="020F0502020204030204"/>
                <a:ea typeface="Roboto" pitchFamily="2" charset="0"/>
                <a:cs typeface="+mn-cs"/>
              </a:rPr>
              <a:t>Drug &amp; Alcohol Policies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B397B"/>
                </a:solidFill>
                <a:effectLst/>
                <a:uLnTx/>
                <a:uFillTx/>
                <a:latin typeface="Calibri" panose="020F0502020204030204"/>
                <a:ea typeface="Roboto" pitchFamily="2" charset="0"/>
                <a:cs typeface="+mn-cs"/>
              </a:rPr>
              <a:t>Review</a:t>
            </a: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1B397B"/>
                </a:solidFill>
                <a:effectLst/>
                <a:uLnTx/>
                <a:uFillTx/>
                <a:latin typeface="Calibri" panose="020F0502020204030204"/>
                <a:ea typeface="Roboto" pitchFamily="2" charset="0"/>
                <a:cs typeface="+mn-cs"/>
              </a:rPr>
              <a:t>Leadership &amp; Employee Training</a:t>
            </a:r>
          </a:p>
          <a:p>
            <a:pPr marL="0" marR="0" lvl="0" indent="0" algn="l" defTabSz="914400" rtl="0" eaLnBrk="1" fontAlgn="auto" latinLnBrk="0" hangingPunct="1">
              <a:lnSpc>
                <a:spcPts val="22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B397B"/>
              </a:solidFill>
              <a:effectLst/>
              <a:uLnTx/>
              <a:uFillTx/>
              <a:latin typeface="Bodoni MT" panose="02070603080606020203" pitchFamily="18" charset="0"/>
              <a:ea typeface="Roboto" pitchFamily="2" charset="0"/>
              <a:cs typeface="+mn-cs"/>
            </a:endParaRPr>
          </a:p>
          <a:p>
            <a:pPr marL="342900" marR="0" lvl="0" indent="-342900" algn="l" defTabSz="914400" rtl="0" eaLnBrk="1" fontAlgn="auto" latinLnBrk="0" hangingPunct="1">
              <a:lnSpc>
                <a:spcPts val="22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1B397B"/>
              </a:solidFill>
              <a:effectLst/>
              <a:uLnTx/>
              <a:uFillTx/>
              <a:latin typeface="Bodoni MT" panose="02070603080606020203" pitchFamily="18" charset="0"/>
              <a:ea typeface="Roboto" pitchFamily="2" charset="0"/>
              <a:cs typeface="+mn-cs"/>
            </a:endParaRPr>
          </a:p>
        </p:txBody>
      </p:sp>
      <p:sp>
        <p:nvSpPr>
          <p:cNvPr id="6" name="Rectangle 5">
            <a:extLst>
              <a:ext uri="{FF2B5EF4-FFF2-40B4-BE49-F238E27FC236}">
                <a16:creationId xmlns:a16="http://schemas.microsoft.com/office/drawing/2014/main" id="{3EFBE06C-B95D-86B7-8A59-040A4BF45D97}"/>
              </a:ext>
            </a:extLst>
          </p:cNvPr>
          <p:cNvSpPr/>
          <p:nvPr/>
        </p:nvSpPr>
        <p:spPr>
          <a:xfrm>
            <a:off x="402672" y="302004"/>
            <a:ext cx="6627302" cy="710239"/>
          </a:xfrm>
          <a:prstGeom prst="rect">
            <a:avLst/>
          </a:prstGeom>
          <a:solidFill>
            <a:srgbClr val="4D945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Roboto" pitchFamily="2" charset="0"/>
                <a:cs typeface="+mn-cs"/>
              </a:rPr>
              <a:t>          	      steps to become a Certified Caring Workplace</a:t>
            </a:r>
          </a:p>
        </p:txBody>
      </p:sp>
      <p:sp>
        <p:nvSpPr>
          <p:cNvPr id="7" name="Rectangle 6">
            <a:extLst>
              <a:ext uri="{FF2B5EF4-FFF2-40B4-BE49-F238E27FC236}">
                <a16:creationId xmlns:a16="http://schemas.microsoft.com/office/drawing/2014/main" id="{44F46779-AF3B-3F80-F4DB-19D4977C3A56}"/>
              </a:ext>
            </a:extLst>
          </p:cNvPr>
          <p:cNvSpPr/>
          <p:nvPr/>
        </p:nvSpPr>
        <p:spPr>
          <a:xfrm>
            <a:off x="240873" y="1954609"/>
            <a:ext cx="2529418" cy="348300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1" u="sng" strike="noStrike" kern="1200" cap="none" spc="0" normalizeH="0" baseline="0" noProof="0" dirty="0">
                <a:ln>
                  <a:noFill/>
                </a:ln>
                <a:solidFill>
                  <a:srgbClr val="4D945E"/>
                </a:solidFill>
                <a:effectLst/>
                <a:uLnTx/>
                <a:uFillTx/>
                <a:latin typeface="Calibri" panose="020F0502020204030204"/>
                <a:ea typeface="Roboto" pitchFamily="2" charset="0"/>
                <a:cs typeface="+mn-cs"/>
              </a:rPr>
              <a:t>PARTICIPANT</a:t>
            </a:r>
            <a:endParaRPr kumimoji="0" lang="en-US" sz="3400" b="1" i="0" u="none" strike="noStrike" kern="1200" cap="none" spc="0" normalizeH="0" baseline="0" noProof="0" dirty="0">
              <a:ln>
                <a:noFill/>
              </a:ln>
              <a:solidFill>
                <a:srgbClr val="1B397B"/>
              </a:solidFill>
              <a:effectLst/>
              <a:uLnTx/>
              <a:uFillTx/>
              <a:latin typeface="Calibri" panose="020F0502020204030204"/>
              <a:ea typeface="Roboto" pitchFamily="2" charset="0"/>
              <a:cs typeface="+mn-cs"/>
            </a:endParaRPr>
          </a:p>
          <a:p>
            <a:pPr marL="342900" marR="0" lvl="0" indent="-342900" algn="ctr" defTabSz="914400" rtl="0" eaLnBrk="1" fontAlgn="auto" latinLnBrk="0" hangingPunct="1">
              <a:lnSpc>
                <a:spcPts val="22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1B397B"/>
              </a:solidFill>
              <a:effectLst/>
              <a:uLnTx/>
              <a:uFillTx/>
              <a:latin typeface="Calibri" panose="020F0502020204030204"/>
              <a:ea typeface="Roboto" pitchFamily="2" charset="0"/>
              <a:cs typeface="+mn-cs"/>
            </a:endParaRP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1B397B"/>
                </a:solidFill>
                <a:effectLst/>
                <a:uLnTx/>
                <a:uFillTx/>
                <a:latin typeface="Calibri" panose="020F0502020204030204"/>
                <a:ea typeface="PMingLiU-ExtB" panose="02020500000000000000" pitchFamily="18" charset="-120"/>
                <a:cs typeface="+mn-cs"/>
              </a:rPr>
              <a:t>Sign a Letter of Agreement &amp; Intent</a:t>
            </a:r>
          </a:p>
          <a:p>
            <a:pPr marL="800100" marR="0" lvl="1"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1B397B"/>
              </a:solidFill>
              <a:effectLst/>
              <a:uLnTx/>
              <a:uFillTx/>
              <a:latin typeface="Calibri" panose="020F0502020204030204"/>
              <a:ea typeface="PMingLiU-ExtB" panose="02020500000000000000" pitchFamily="18" charset="-120"/>
              <a:cs typeface="+mn-cs"/>
            </a:endParaRP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1B397B"/>
                </a:solidFill>
                <a:effectLst/>
                <a:uLnTx/>
                <a:uFillTx/>
                <a:latin typeface="Calibri" panose="020F0502020204030204"/>
                <a:ea typeface="PMingLiU-ExtB" panose="02020500000000000000" pitchFamily="18" charset="-120"/>
                <a:cs typeface="+mn-cs"/>
              </a:rPr>
              <a:t>Sign a Declaration </a:t>
            </a:r>
            <a:r>
              <a:rPr kumimoji="0" lang="en-US" sz="2400" b="1" i="0" u="none" strike="noStrike" kern="1200" cap="none" spc="0" normalizeH="0" baseline="0" noProof="0" dirty="0">
                <a:ln>
                  <a:noFill/>
                </a:ln>
                <a:solidFill>
                  <a:srgbClr val="1B397B"/>
                </a:solidFill>
                <a:effectLst/>
                <a:uLnTx/>
                <a:uFillTx/>
                <a:latin typeface="Calibri" panose="020F0502020204030204"/>
                <a:ea typeface="PMingLiU-ExtB" panose="02020500000000000000" pitchFamily="18" charset="-120"/>
                <a:cs typeface="Calibri" panose="020F0502020204030204" pitchFamily="34" charset="0"/>
              </a:rPr>
              <a:t>Statement</a:t>
            </a:r>
          </a:p>
        </p:txBody>
      </p:sp>
      <p:pic>
        <p:nvPicPr>
          <p:cNvPr id="8" name="Picture 2">
            <a:extLst>
              <a:ext uri="{FF2B5EF4-FFF2-40B4-BE49-F238E27FC236}">
                <a16:creationId xmlns:a16="http://schemas.microsoft.com/office/drawing/2014/main" id="{7DBF0560-4678-DF3A-E0A8-20447B6D6F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8393" y="2909572"/>
            <a:ext cx="426842" cy="5770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34B233"/>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pic>
      <p:sp>
        <p:nvSpPr>
          <p:cNvPr id="9" name="Rectangle 8">
            <a:extLst>
              <a:ext uri="{FF2B5EF4-FFF2-40B4-BE49-F238E27FC236}">
                <a16:creationId xmlns:a16="http://schemas.microsoft.com/office/drawing/2014/main" id="{460DCF59-25F8-7870-0D0C-176543A82AA7}"/>
              </a:ext>
            </a:extLst>
          </p:cNvPr>
          <p:cNvSpPr/>
          <p:nvPr/>
        </p:nvSpPr>
        <p:spPr>
          <a:xfrm>
            <a:off x="7706904" y="4220689"/>
            <a:ext cx="3983209" cy="20621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1" u="sng" strike="noStrike" kern="1200" cap="none" spc="0" normalizeH="0" baseline="0" noProof="0" dirty="0">
                <a:ln>
                  <a:noFill/>
                </a:ln>
                <a:solidFill>
                  <a:srgbClr val="B8A91F"/>
                </a:solidFill>
                <a:effectLst/>
                <a:uLnTx/>
                <a:uFillTx/>
                <a:latin typeface="Calibri" panose="020F0502020204030204"/>
                <a:ea typeface="Roboto" pitchFamily="2" charset="0"/>
                <a:cs typeface="+mn-cs"/>
              </a:rPr>
              <a:t>GOLD CERTIFICATION</a:t>
            </a:r>
            <a:endParaRPr kumimoji="0" lang="en-US" sz="3400" b="0" i="1" u="sng" strike="noStrike" kern="1200" cap="none" spc="0" normalizeH="0" baseline="0" noProof="0" dirty="0">
              <a:ln>
                <a:noFill/>
              </a:ln>
              <a:solidFill>
                <a:srgbClr val="B8A91F"/>
              </a:solidFill>
              <a:effectLst/>
              <a:uLnTx/>
              <a:uFillTx/>
              <a:latin typeface="Calibri" panose="020F0502020204030204"/>
              <a:ea typeface="Roboto"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1" u="sng" strike="noStrike" kern="1200" cap="none" spc="0" normalizeH="0" baseline="0" noProof="0" dirty="0">
              <a:ln>
                <a:noFill/>
              </a:ln>
              <a:solidFill>
                <a:srgbClr val="1B397B"/>
              </a:solidFill>
              <a:effectLst/>
              <a:uLnTx/>
              <a:uFillTx/>
              <a:latin typeface="Bahnschrift SemiBold" panose="020B0502040204020203" pitchFamily="34" charset="0"/>
              <a:ea typeface="Roboto" pitchFamily="2" charset="0"/>
              <a:cs typeface="+mn-cs"/>
            </a:endParaRP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1B397B"/>
                </a:solidFill>
                <a:effectLst/>
                <a:uLnTx/>
                <a:uFillTx/>
                <a:latin typeface="Calibri" panose="020F0502020204030204"/>
                <a:ea typeface="Roboto" pitchFamily="2" charset="0"/>
                <a:cs typeface="+mn-cs"/>
              </a:rPr>
              <a:t>Additional Trainings and/or Community Event Participation</a:t>
            </a:r>
          </a:p>
        </p:txBody>
      </p:sp>
      <p:pic>
        <p:nvPicPr>
          <p:cNvPr id="10" name="Picture 3">
            <a:extLst>
              <a:ext uri="{FF2B5EF4-FFF2-40B4-BE49-F238E27FC236}">
                <a16:creationId xmlns:a16="http://schemas.microsoft.com/office/drawing/2014/main" id="{CA6621DB-5156-FB00-A629-05A5A2B9D6B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90113" y="4220689"/>
            <a:ext cx="344107" cy="5641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34B233"/>
                </a:solidFill>
                <a:miter lim="800000"/>
                <a:headEnd/>
                <a:tailEnd/>
              </a14:hiddenLine>
            </a:ext>
            <a:ext uri="{AF507438-7753-43E0-B8FC-AC1667EBCBE1}">
              <a14:hiddenEffects xmlns:a14="http://schemas.microsoft.com/office/drawing/2010/main">
                <a:effectLst>
                  <a:outerShdw dist="35921" dir="2700000" algn="ctr" rotWithShape="0">
                    <a:srgbClr val="FFFFFF"/>
                  </a:outerShdw>
                </a:effectLst>
              </a14:hiddenEffects>
            </a:ext>
          </a:extLst>
        </p:spPr>
      </p:pic>
      <p:pic>
        <p:nvPicPr>
          <p:cNvPr id="11" name="Picture 10">
            <a:extLst>
              <a:ext uri="{FF2B5EF4-FFF2-40B4-BE49-F238E27FC236}">
                <a16:creationId xmlns:a16="http://schemas.microsoft.com/office/drawing/2014/main" id="{7C4724FC-3B4B-B620-19EA-3AF92E4C5B6D}"/>
              </a:ext>
            </a:extLst>
          </p:cNvPr>
          <p:cNvPicPr>
            <a:picLocks noChangeAspect="1"/>
          </p:cNvPicPr>
          <p:nvPr/>
        </p:nvPicPr>
        <p:blipFill>
          <a:blip r:embed="rId5"/>
          <a:stretch>
            <a:fillRect/>
          </a:stretch>
        </p:blipFill>
        <p:spPr>
          <a:xfrm>
            <a:off x="2751919" y="1954609"/>
            <a:ext cx="614086" cy="601293"/>
          </a:xfrm>
          <a:prstGeom prst="rect">
            <a:avLst/>
          </a:prstGeom>
        </p:spPr>
      </p:pic>
    </p:spTree>
    <p:extLst>
      <p:ext uri="{BB962C8B-B14F-4D97-AF65-F5344CB8AC3E}">
        <p14:creationId xmlns:p14="http://schemas.microsoft.com/office/powerpoint/2010/main" val="89173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8445" y="87335"/>
            <a:ext cx="1717648" cy="756285"/>
          </a:xfrm>
          <a:prstGeom prst="rect">
            <a:avLst/>
          </a:prstGeom>
        </p:spPr>
      </p:pic>
      <p:sp>
        <p:nvSpPr>
          <p:cNvPr id="16" name="Rectangle 15"/>
          <p:cNvSpPr/>
          <p:nvPr/>
        </p:nvSpPr>
        <p:spPr>
          <a:xfrm>
            <a:off x="0" y="930729"/>
            <a:ext cx="12192000" cy="220181"/>
          </a:xfrm>
          <a:prstGeom prst="rect">
            <a:avLst/>
          </a:prstGeom>
          <a:solidFill>
            <a:srgbClr val="2742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p:cNvSpPr/>
          <p:nvPr/>
        </p:nvSpPr>
        <p:spPr>
          <a:xfrm>
            <a:off x="819727" y="263548"/>
            <a:ext cx="6622222" cy="580071"/>
          </a:xfrm>
          <a:prstGeom prst="rect">
            <a:avLst/>
          </a:prstGeom>
          <a:solidFill>
            <a:srgbClr val="4D945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Bodoni MT" panose="02070603080606020203" pitchFamily="18" charset="0"/>
                <a:ea typeface="Roboto" pitchFamily="2" charset="0"/>
                <a:cs typeface="+mn-cs"/>
              </a:rPr>
              <a:t>                                </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benefits of becoming a Caring Workplace</a:t>
            </a:r>
          </a:p>
        </p:txBody>
      </p:sp>
      <p:sp>
        <p:nvSpPr>
          <p:cNvPr id="13" name="Rectangle 12"/>
          <p:cNvSpPr/>
          <p:nvPr/>
        </p:nvSpPr>
        <p:spPr>
          <a:xfrm>
            <a:off x="378692" y="1448553"/>
            <a:ext cx="11490401" cy="5214797"/>
          </a:xfrm>
          <a:prstGeom prst="rect">
            <a:avLst/>
          </a:prstGeom>
          <a:solidFill>
            <a:srgbClr val="4D945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Have access to a new pipeline of individuals, supported and ready to work</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Have access to free resources for your current workforce and their family members, including navigator assistance and support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Have access to free trainings and policy review</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Have access to employee retention resources  </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Have access to quarterly “Employer Networking Sessions” with guest speakers on an array of pertinent work topics</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05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animEffect transition="in" filter="fade">
                                      <p:cBhvr>
                                        <p:cTn id="7" dur="500"/>
                                        <p:tgtEl>
                                          <p:spTgt spid="1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4" end="4"/>
                                            </p:txEl>
                                          </p:spTgt>
                                        </p:tgtEl>
                                        <p:attrNameLst>
                                          <p:attrName>style.visibility</p:attrName>
                                        </p:attrNameLst>
                                      </p:cBhvr>
                                      <p:to>
                                        <p:strVal val="visible"/>
                                      </p:to>
                                    </p:set>
                                    <p:animEffect transition="in" filter="fade">
                                      <p:cBhvr>
                                        <p:cTn id="12" dur="500"/>
                                        <p:tgtEl>
                                          <p:spTgt spid="1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6" end="6"/>
                                            </p:txEl>
                                          </p:spTgt>
                                        </p:tgtEl>
                                        <p:attrNameLst>
                                          <p:attrName>style.visibility</p:attrName>
                                        </p:attrNameLst>
                                      </p:cBhvr>
                                      <p:to>
                                        <p:strVal val="visible"/>
                                      </p:to>
                                    </p:set>
                                    <p:animEffect transition="in" filter="fade">
                                      <p:cBhvr>
                                        <p:cTn id="17" dur="500"/>
                                        <p:tgtEl>
                                          <p:spTgt spid="1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8" end="8"/>
                                            </p:txEl>
                                          </p:spTgt>
                                        </p:tgtEl>
                                        <p:attrNameLst>
                                          <p:attrName>style.visibility</p:attrName>
                                        </p:attrNameLst>
                                      </p:cBhvr>
                                      <p:to>
                                        <p:strVal val="visible"/>
                                      </p:to>
                                    </p:set>
                                    <p:animEffect transition="in" filter="fade">
                                      <p:cBhvr>
                                        <p:cTn id="22" dur="500"/>
                                        <p:tgtEl>
                                          <p:spTgt spid="13">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xEl>
                                              <p:pRg st="10" end="10"/>
                                            </p:txEl>
                                          </p:spTgt>
                                        </p:tgtEl>
                                        <p:attrNameLst>
                                          <p:attrName>style.visibility</p:attrName>
                                        </p:attrNameLst>
                                      </p:cBhvr>
                                      <p:to>
                                        <p:strVal val="visible"/>
                                      </p:to>
                                    </p:set>
                                    <p:animEffect transition="in" filter="fade">
                                      <p:cBhvr>
                                        <p:cTn id="27" dur="500"/>
                                        <p:tgtEl>
                                          <p:spTgt spid="1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8445" y="87335"/>
            <a:ext cx="1717648" cy="756285"/>
          </a:xfrm>
          <a:prstGeom prst="rect">
            <a:avLst/>
          </a:prstGeom>
        </p:spPr>
      </p:pic>
      <p:sp>
        <p:nvSpPr>
          <p:cNvPr id="16" name="Rectangle 15"/>
          <p:cNvSpPr/>
          <p:nvPr/>
        </p:nvSpPr>
        <p:spPr>
          <a:xfrm>
            <a:off x="0" y="896815"/>
            <a:ext cx="12192000" cy="254095"/>
          </a:xfrm>
          <a:prstGeom prst="rect">
            <a:avLst/>
          </a:prstGeom>
          <a:solidFill>
            <a:srgbClr val="2742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a:off x="429025" y="1379655"/>
            <a:ext cx="11490401" cy="5214797"/>
          </a:xfrm>
          <a:prstGeom prst="rect">
            <a:avLst/>
          </a:prstGeom>
          <a:solidFill>
            <a:srgbClr val="4D945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Employer Networking Sessions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Focus group and employer feedback to help inform the creation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Stigma in the Workplace training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Employment Law</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Mental Health in the Workplace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Certified Peer Recovery Specialist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C8591073-30BF-3C42-E8C6-0E49C7473D31}"/>
              </a:ext>
            </a:extLst>
          </p:cNvPr>
          <p:cNvSpPr/>
          <p:nvPr/>
        </p:nvSpPr>
        <p:spPr>
          <a:xfrm>
            <a:off x="819727" y="263548"/>
            <a:ext cx="6622222" cy="580071"/>
          </a:xfrm>
          <a:prstGeom prst="rect">
            <a:avLst/>
          </a:prstGeom>
          <a:solidFill>
            <a:srgbClr val="4D945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Bodoni MT" panose="02070603080606020203" pitchFamily="18" charset="0"/>
                <a:ea typeface="Roboto" pitchFamily="2" charset="0"/>
                <a:cs typeface="+mn-cs"/>
              </a:rPr>
              <a:t>                                </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benefits of becoming a Caring Workplace</a:t>
            </a:r>
          </a:p>
        </p:txBody>
      </p:sp>
    </p:spTree>
    <p:extLst>
      <p:ext uri="{BB962C8B-B14F-4D97-AF65-F5344CB8AC3E}">
        <p14:creationId xmlns:p14="http://schemas.microsoft.com/office/powerpoint/2010/main" val="2107728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animEffect transition="in" filter="fade">
                                      <p:cBhvr>
                                        <p:cTn id="7" dur="500"/>
                                        <p:tgtEl>
                                          <p:spTgt spid="1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4" end="4"/>
                                            </p:txEl>
                                          </p:spTgt>
                                        </p:tgtEl>
                                        <p:attrNameLst>
                                          <p:attrName>style.visibility</p:attrName>
                                        </p:attrNameLst>
                                      </p:cBhvr>
                                      <p:to>
                                        <p:strVal val="visible"/>
                                      </p:to>
                                    </p:set>
                                    <p:animEffect transition="in" filter="fade">
                                      <p:cBhvr>
                                        <p:cTn id="12" dur="500"/>
                                        <p:tgtEl>
                                          <p:spTgt spid="13">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xEl>
                                              <p:pRg st="5" end="5"/>
                                            </p:txEl>
                                          </p:spTgt>
                                        </p:tgtEl>
                                        <p:attrNameLst>
                                          <p:attrName>style.visibility</p:attrName>
                                        </p:attrNameLst>
                                      </p:cBhvr>
                                      <p:to>
                                        <p:strVal val="visible"/>
                                      </p:to>
                                    </p:set>
                                    <p:animEffect transition="in" filter="fade">
                                      <p:cBhvr>
                                        <p:cTn id="15" dur="500"/>
                                        <p:tgtEl>
                                          <p:spTgt spid="13">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xEl>
                                              <p:pRg st="7" end="7"/>
                                            </p:txEl>
                                          </p:spTgt>
                                        </p:tgtEl>
                                        <p:attrNameLst>
                                          <p:attrName>style.visibility</p:attrName>
                                        </p:attrNameLst>
                                      </p:cBhvr>
                                      <p:to>
                                        <p:strVal val="visible"/>
                                      </p:to>
                                    </p:set>
                                    <p:animEffect transition="in" filter="fade">
                                      <p:cBhvr>
                                        <p:cTn id="20" dur="500"/>
                                        <p:tgtEl>
                                          <p:spTgt spid="13">
                                            <p:txEl>
                                              <p:pRg st="7" end="7"/>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xEl>
                                              <p:pRg st="9" end="9"/>
                                            </p:txEl>
                                          </p:spTgt>
                                        </p:tgtEl>
                                        <p:attrNameLst>
                                          <p:attrName>style.visibility</p:attrName>
                                        </p:attrNameLst>
                                      </p:cBhvr>
                                      <p:to>
                                        <p:strVal val="visible"/>
                                      </p:to>
                                    </p:set>
                                    <p:animEffect transition="in" filter="fade">
                                      <p:cBhvr>
                                        <p:cTn id="25" dur="500"/>
                                        <p:tgtEl>
                                          <p:spTgt spid="13">
                                            <p:txEl>
                                              <p:pRg st="9" end="9"/>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3">
                                            <p:txEl>
                                              <p:pRg st="11" end="11"/>
                                            </p:txEl>
                                          </p:spTgt>
                                        </p:tgtEl>
                                        <p:attrNameLst>
                                          <p:attrName>style.visibility</p:attrName>
                                        </p:attrNameLst>
                                      </p:cBhvr>
                                      <p:to>
                                        <p:strVal val="visible"/>
                                      </p:to>
                                    </p:set>
                                    <p:animEffect transition="in" filter="fade">
                                      <p:cBhvr>
                                        <p:cTn id="30" dur="500"/>
                                        <p:tgtEl>
                                          <p:spTgt spid="1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8445" y="87335"/>
            <a:ext cx="1717648" cy="756285"/>
          </a:xfrm>
          <a:prstGeom prst="rect">
            <a:avLst/>
          </a:prstGeom>
        </p:spPr>
      </p:pic>
      <p:sp>
        <p:nvSpPr>
          <p:cNvPr id="16" name="Rectangle 15"/>
          <p:cNvSpPr/>
          <p:nvPr/>
        </p:nvSpPr>
        <p:spPr>
          <a:xfrm>
            <a:off x="0" y="905524"/>
            <a:ext cx="12192000" cy="254095"/>
          </a:xfrm>
          <a:prstGeom prst="rect">
            <a:avLst/>
          </a:prstGeom>
          <a:solidFill>
            <a:srgbClr val="2742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3511919" y="1898796"/>
            <a:ext cx="4136681" cy="129779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1B397B"/>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1B397B"/>
              </a:solidFill>
              <a:effectLst/>
              <a:uLnTx/>
              <a:uFillTx/>
              <a:latin typeface="Bodoni MT" panose="02070603080606020203" pitchFamily="18" charset="0"/>
              <a:ea typeface="Roboto"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1B397B"/>
              </a:solidFill>
              <a:effectLst/>
              <a:uLnTx/>
              <a:uFillTx/>
              <a:latin typeface="Bodoni MT" panose="02070603080606020203" pitchFamily="18" charset="0"/>
              <a:ea typeface="Roboto" pitchFamily="2" charset="0"/>
              <a:cs typeface="+mn-cs"/>
            </a:endParaRPr>
          </a:p>
          <a:p>
            <a:pPr marL="342900" marR="0" lvl="0" indent="-342900" algn="l" defTabSz="914400" rtl="0" eaLnBrk="1" fontAlgn="auto" latinLnBrk="0" hangingPunct="1">
              <a:lnSpc>
                <a:spcPts val="22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1B397B"/>
              </a:solidFill>
              <a:effectLst/>
              <a:uLnTx/>
              <a:uFillTx/>
              <a:latin typeface="Bodoni MT" panose="02070603080606020203" pitchFamily="18" charset="0"/>
              <a:ea typeface="Roboto" pitchFamily="2" charset="0"/>
              <a:cs typeface="+mn-cs"/>
            </a:endParaRPr>
          </a:p>
        </p:txBody>
      </p:sp>
      <p:sp>
        <p:nvSpPr>
          <p:cNvPr id="18" name="Rectangle 17"/>
          <p:cNvSpPr/>
          <p:nvPr/>
        </p:nvSpPr>
        <p:spPr>
          <a:xfrm>
            <a:off x="755009" y="166347"/>
            <a:ext cx="5721292" cy="677272"/>
          </a:xfrm>
          <a:prstGeom prst="rect">
            <a:avLst/>
          </a:prstGeom>
          <a:solidFill>
            <a:srgbClr val="4D945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Bahnschrift SemiBold SemiConden" panose="020B0502040204020203" pitchFamily="34" charset="0"/>
                <a:ea typeface="Roboto" pitchFamily="2" charset="0"/>
                <a:cs typeface="+mn-cs"/>
              </a:rPr>
              <a:t>                                                                                         										       </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statistics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Bahnschrift SemiBold SemiConden" panose="020B0502040204020203" pitchFamily="34" charset="0"/>
                <a:ea typeface="Roboto" pitchFamily="2" charset="0"/>
                <a:cs typeface="+mn-cs"/>
              </a:rPr>
              <a:t>								</a:t>
            </a:r>
          </a:p>
        </p:txBody>
      </p:sp>
      <p:sp>
        <p:nvSpPr>
          <p:cNvPr id="13" name="Rectangle 12"/>
          <p:cNvSpPr/>
          <p:nvPr/>
        </p:nvSpPr>
        <p:spPr>
          <a:xfrm>
            <a:off x="306265" y="1898796"/>
            <a:ext cx="11579469" cy="3948089"/>
          </a:xfrm>
          <a:prstGeom prst="rect">
            <a:avLst/>
          </a:prstGeom>
          <a:solidFill>
            <a:srgbClr val="4D945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We currently have 27 partnering                   and/or referral agencies</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90026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Effect transition="in" filter="fade">
                                      <p:cBhvr>
                                        <p:cTn id="13" dur="1000"/>
                                        <p:tgtEl>
                                          <p:spTgt spid="13">
                                            <p:txEl>
                                              <p:pRg st="0" end="0"/>
                                            </p:txEl>
                                          </p:spTgt>
                                        </p:tgtEl>
                                      </p:cBhvr>
                                    </p:animEffect>
                                    <p:anim calcmode="lin" valueType="num">
                                      <p:cBhvr>
                                        <p:cTn id="14"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35430" y="1482780"/>
            <a:ext cx="11756570" cy="6463308"/>
          </a:xfrm>
          <a:prstGeom prst="rect">
            <a:avLst/>
          </a:prstGeom>
        </p:spPr>
        <p:txBody>
          <a:bodyPr wrap="square" numCol="2">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t>Correctional Counseling Institute</a:t>
            </a:r>
            <a:br>
              <a:rPr kumimoji="0" lang="en-US" sz="18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br>
            <a:r>
              <a:rPr kumimoji="0" lang="en-US" sz="18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t>Alternative Community Corrections Program                                        	</a:t>
            </a:r>
            <a:br>
              <a:rPr kumimoji="0" lang="en-US" sz="18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br>
            <a:r>
              <a:rPr kumimoji="0" lang="en-US" sz="18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t>Alternative Correctional Services							</a:t>
            </a:r>
            <a:br>
              <a:rPr kumimoji="0" lang="en-US" sz="18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br>
            <a:r>
              <a:rPr kumimoji="0" lang="en-US" sz="18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t>Tennessee Department of Correction Probation				</a:t>
            </a:r>
            <a:br>
              <a:rPr kumimoji="0" lang="en-US" sz="18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br>
            <a:r>
              <a:rPr kumimoji="0" lang="en-US" sz="18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t>T.D.O.C. Day Reporting Center and Career Resource Center</a:t>
            </a:r>
            <a:br>
              <a:rPr kumimoji="0" lang="en-US" sz="18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br>
            <a:r>
              <a:rPr kumimoji="0" lang="en-US" sz="18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t>Recovery Courts: Hawkins County and Greene County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t>U.S. Federal Probation: Greeneville, TN</a:t>
            </a:r>
          </a:p>
          <a:p>
            <a:pPr marL="0" marR="0" lvl="0" indent="0" algn="l" defTabSz="914400" rtl="0" eaLnBrk="1" fontAlgn="base" latinLnBrk="0" hangingPunct="1">
              <a:lnSpc>
                <a:spcPct val="100000"/>
              </a:lnSpc>
              <a:spcBef>
                <a:spcPts val="0"/>
              </a:spcBef>
              <a:spcAft>
                <a:spcPts val="0"/>
              </a:spcAft>
              <a:buClrTx/>
              <a:buSzTx/>
              <a:buFontTx/>
              <a:buNone/>
              <a:tabLst/>
              <a:defRPr/>
            </a:pPr>
            <a:br>
              <a:rPr kumimoji="0" lang="en-US" sz="18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br>
            <a:r>
              <a:rPr kumimoji="0" lang="en-US" sz="18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t>U.S. Veterans Affairs Employment Program</a:t>
            </a:r>
            <a:br>
              <a:rPr kumimoji="0" lang="en-US" sz="18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br>
            <a:r>
              <a:rPr kumimoji="0" lang="en-US" sz="18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t>American Job Centers</a:t>
            </a:r>
            <a:br>
              <a:rPr kumimoji="0" lang="en-US" sz="1800" b="0" i="0" u="none" strike="noStrike" kern="1200" cap="none" spc="0" normalizeH="0" baseline="0" noProof="0">
                <a:ln>
                  <a:noFill/>
                </a:ln>
                <a:solidFill>
                  <a:srgbClr val="70AD47">
                    <a:lumMod val="75000"/>
                  </a:srgbClr>
                </a:solidFill>
                <a:effectLst/>
                <a:uLnTx/>
                <a:uFillTx/>
                <a:latin typeface="Calibri" panose="020F0502020204030204"/>
                <a:ea typeface="+mn-ea"/>
                <a:cs typeface="+mn-cs"/>
              </a:rPr>
            </a:br>
            <a:r>
              <a:rPr kumimoji="0" lang="en-US" sz="18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t>TN State Vocational Rehabilitation Services</a:t>
            </a:r>
            <a:br>
              <a:rPr kumimoji="0" lang="en-US" sz="18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br>
            <a:r>
              <a:rPr kumimoji="0" lang="en-US" sz="18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t>Frontier Health</a:t>
            </a:r>
            <a:br>
              <a:rPr kumimoji="0" lang="en-US" sz="18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br>
            <a:r>
              <a:rPr kumimoji="0" lang="en-US" sz="18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t>ETSU Addiction Science Center</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t>Recovery Resources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t>Bridge to Shore</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70AD47">
                  <a:lumMod val="75000"/>
                </a:srgbClr>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70AD47">
                  <a:lumMod val="75000"/>
                </a:srgbClr>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70AD47">
                  <a:lumMod val="75000"/>
                </a:srgbClr>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70AD47">
                  <a:lumMod val="75000"/>
                </a:srgbClr>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70AD47">
                  <a:lumMod val="75000"/>
                </a:srgbClr>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t>			</a:t>
            </a:r>
            <a:br>
              <a:rPr kumimoji="0" lang="en-US" sz="18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br>
            <a:r>
              <a:rPr kumimoji="0" lang="en-US" sz="18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t>Sullivan County Jail</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t>Johnson County Jail</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t>Hawkins County Jail</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70AD47">
                  <a:lumMod val="75000"/>
                </a:srgbClr>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70AD47">
                  <a:lumMod val="75000"/>
                </a:srgbClr>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70AD47">
                  <a:lumMod val="75000"/>
                </a:srgbClr>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70AD47">
                  <a:lumMod val="75000"/>
                </a:srgbClr>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t>Johnson City Recovery Center</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70AD47">
                  <a:lumMod val="75000"/>
                </a:srgbClr>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70AD47">
                  <a:lumMod val="75000"/>
                </a:srgbClr>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70AD47">
                  <a:lumMod val="75000"/>
                </a:srgbClr>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t>East TN State University Addiction Medicine Family Practice</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t>REVIDA Recovery</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t>Recovery Associates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t>Unite Way of Greene County</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t>United Way of Greater Kingsport</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t>Kingsport Chamber of Commerce</a:t>
            </a:r>
            <a:br>
              <a:rPr kumimoji="0" lang="en-US" sz="18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br>
            <a:r>
              <a:rPr kumimoji="0" lang="en-US" sz="18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t>						</a:t>
            </a:r>
            <a:br>
              <a:rPr kumimoji="0" lang="en-US" sz="800" b="1" i="0" u="none" strike="noStrike" kern="1200" cap="none" spc="0" normalizeH="0" baseline="0" noProof="0">
                <a:ln>
                  <a:noFill/>
                </a:ln>
                <a:solidFill>
                  <a:srgbClr val="70AD47">
                    <a:lumMod val="75000"/>
                  </a:srgbClr>
                </a:solidFill>
                <a:effectLst/>
                <a:uLnTx/>
                <a:uFillTx/>
                <a:latin typeface="Bahnschrift SemiBold" panose="020B0502040204020203" pitchFamily="34" charset="0"/>
                <a:ea typeface="+mn-ea"/>
                <a:cs typeface="+mn-cs"/>
              </a:rPr>
            </a:br>
            <a:endParaRPr kumimoji="0" lang="en-US" sz="800" b="1" i="0" u="none" strike="noStrike" kern="1200" cap="none" spc="0" normalizeH="0" baseline="0" noProof="0">
              <a:ln>
                <a:noFill/>
              </a:ln>
              <a:solidFill>
                <a:srgbClr val="70AD47">
                  <a:lumMod val="75000"/>
                </a:srgbClr>
              </a:solidFill>
              <a:effectLst/>
              <a:uLnTx/>
              <a:uFillTx/>
              <a:latin typeface="Bahnschrift SemiBold" panose="020B0502040204020203" pitchFamily="34" charset="0"/>
              <a:ea typeface="+mn-ea"/>
              <a:cs typeface="+mn-cs"/>
            </a:endParaRPr>
          </a:p>
        </p:txBody>
      </p:sp>
      <p:sp>
        <p:nvSpPr>
          <p:cNvPr id="7" name="Rectangle 6"/>
          <p:cNvSpPr/>
          <p:nvPr/>
        </p:nvSpPr>
        <p:spPr>
          <a:xfrm>
            <a:off x="545284" y="87335"/>
            <a:ext cx="5550717" cy="667674"/>
          </a:xfrm>
          <a:prstGeom prst="rect">
            <a:avLst/>
          </a:prstGeom>
          <a:solidFill>
            <a:srgbClr val="4D945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Bodoni MT" panose="02070603080606020203" pitchFamily="18" charset="0"/>
                <a:ea typeface="Roboto" pitchFamily="2" charset="0"/>
                <a:cs typeface="+mn-cs"/>
              </a:rPr>
              <a:t>                                                          </a:t>
            </a:r>
            <a:r>
              <a:rPr kumimoji="0" lang="en-US" sz="2400" b="1" i="0" u="none" strike="noStrike" kern="1200" cap="none" spc="0" normalizeH="0" baseline="0" noProof="0">
                <a:ln>
                  <a:noFill/>
                </a:ln>
                <a:solidFill>
                  <a:prstClr val="white"/>
                </a:solidFill>
                <a:effectLst/>
                <a:uLnTx/>
                <a:uFillTx/>
                <a:latin typeface="Bahnschrift SemiBold SemiConden" panose="020B0502040204020203" pitchFamily="34" charset="0"/>
                <a:ea typeface="Roboto" pitchFamily="2" charset="0"/>
                <a:cs typeface="+mn-cs"/>
              </a:rPr>
              <a:t>Referral Partners</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8445" y="87335"/>
            <a:ext cx="1717648" cy="756285"/>
          </a:xfrm>
          <a:prstGeom prst="rect">
            <a:avLst/>
          </a:prstGeom>
        </p:spPr>
      </p:pic>
      <p:sp>
        <p:nvSpPr>
          <p:cNvPr id="11" name="Rectangle 10"/>
          <p:cNvSpPr/>
          <p:nvPr/>
        </p:nvSpPr>
        <p:spPr>
          <a:xfrm>
            <a:off x="0" y="905524"/>
            <a:ext cx="12192000" cy="254095"/>
          </a:xfrm>
          <a:prstGeom prst="rect">
            <a:avLst/>
          </a:prstGeom>
          <a:solidFill>
            <a:srgbClr val="2742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22632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8445" y="87335"/>
            <a:ext cx="1717648" cy="756285"/>
          </a:xfrm>
          <a:prstGeom prst="rect">
            <a:avLst/>
          </a:prstGeom>
        </p:spPr>
      </p:pic>
      <p:sp>
        <p:nvSpPr>
          <p:cNvPr id="16" name="Rectangle 15"/>
          <p:cNvSpPr/>
          <p:nvPr/>
        </p:nvSpPr>
        <p:spPr>
          <a:xfrm>
            <a:off x="0" y="896815"/>
            <a:ext cx="12192000" cy="254095"/>
          </a:xfrm>
          <a:prstGeom prst="rect">
            <a:avLst/>
          </a:prstGeom>
          <a:solidFill>
            <a:srgbClr val="2742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p:cNvSpPr/>
          <p:nvPr/>
        </p:nvSpPr>
        <p:spPr>
          <a:xfrm>
            <a:off x="808265" y="123959"/>
            <a:ext cx="5287736" cy="544036"/>
          </a:xfrm>
          <a:prstGeom prst="rect">
            <a:avLst/>
          </a:prstGeom>
          <a:solidFill>
            <a:srgbClr val="4D945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Bodoni MT" panose="02070603080606020203" pitchFamily="18" charset="0"/>
                <a:ea typeface="Roboto" pitchFamily="2" charset="0"/>
                <a:cs typeface="+mn-cs"/>
              </a:rPr>
              <a:t>                                                                    </a:t>
            </a:r>
            <a:r>
              <a:rPr kumimoji="0" lang="en-US" sz="1800" b="1" i="0" u="none" strike="noStrike" kern="1200" cap="none" spc="0" normalizeH="0" baseline="0" noProof="0">
                <a:ln>
                  <a:noFill/>
                </a:ln>
                <a:solidFill>
                  <a:prstClr val="white"/>
                </a:solidFill>
                <a:effectLst/>
                <a:uLnTx/>
                <a:uFillTx/>
                <a:latin typeface="Bahnschrift SemiBold" panose="020B0502040204020203" pitchFamily="34" charset="0"/>
                <a:ea typeface="Roboto" pitchFamily="2" charset="0"/>
                <a:cs typeface="+mn-cs"/>
              </a:rPr>
              <a:t>Statistics</a:t>
            </a:r>
          </a:p>
        </p:txBody>
      </p:sp>
      <p:sp>
        <p:nvSpPr>
          <p:cNvPr id="13" name="Rectangle 12"/>
          <p:cNvSpPr/>
          <p:nvPr/>
        </p:nvSpPr>
        <p:spPr>
          <a:xfrm>
            <a:off x="306265" y="1923766"/>
            <a:ext cx="11579469" cy="3948089"/>
          </a:xfrm>
          <a:prstGeom prst="rect">
            <a:avLst/>
          </a:prstGeom>
          <a:solidFill>
            <a:srgbClr val="4D945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We currently have 62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Caring Workplace Employers</a:t>
            </a: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806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 calcmode="lin" valueType="num">
                                      <p:cBhvr additive="base">
                                        <p:cTn id="13"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8581460" y="5673138"/>
            <a:ext cx="3000374" cy="1190923"/>
          </a:xfrm>
          <a:prstGeom prst="rect">
            <a:avLst/>
          </a:prstGeom>
          <a:solidFill>
            <a:srgbClr val="4D9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Bodoni MT" panose="02070603080606020203" pitchFamily="18" charset="0"/>
                <a:ea typeface="Roboto" pitchFamily="2" charset="0"/>
                <a:cs typeface="+mn-cs"/>
              </a:rPr>
              <a:t>                                                             </a:t>
            </a:r>
          </a:p>
        </p:txBody>
      </p:sp>
      <p:sp>
        <p:nvSpPr>
          <p:cNvPr id="36" name="Rectangle 35"/>
          <p:cNvSpPr/>
          <p:nvPr/>
        </p:nvSpPr>
        <p:spPr>
          <a:xfrm>
            <a:off x="217559" y="1373287"/>
            <a:ext cx="4619045" cy="1580175"/>
          </a:xfrm>
          <a:prstGeom prst="rect">
            <a:avLst/>
          </a:prstGeom>
          <a:solidFill>
            <a:srgbClr val="4D9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Bodoni MT" panose="02070603080606020203" pitchFamily="18" charset="0"/>
                <a:ea typeface="Roboto" pitchFamily="2" charset="0"/>
                <a:cs typeface="+mn-cs"/>
              </a:rPr>
              <a:t>                                                             </a:t>
            </a:r>
          </a:p>
        </p:txBody>
      </p:sp>
      <p:sp>
        <p:nvSpPr>
          <p:cNvPr id="37" name="Rectangle 36"/>
          <p:cNvSpPr/>
          <p:nvPr/>
        </p:nvSpPr>
        <p:spPr>
          <a:xfrm>
            <a:off x="61881" y="1263050"/>
            <a:ext cx="12130119" cy="5064321"/>
          </a:xfrm>
          <a:prstGeom prst="rect">
            <a:avLst/>
          </a:prstGeom>
          <a:solidFill>
            <a:schemeClr val="bg1"/>
          </a:solidFill>
          <a:ln w="127000">
            <a:solidFill>
              <a:srgbClr val="2742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Bodoni MT" panose="02070603080606020203" pitchFamily="18" charset="0"/>
              <a:ea typeface="Roboto" pitchFamily="2" charset="0"/>
              <a:cs typeface="+mn-cs"/>
            </a:endParaRPr>
          </a:p>
        </p:txBody>
      </p:sp>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3491" y="277467"/>
            <a:ext cx="1886550" cy="870831"/>
          </a:xfrm>
          <a:prstGeom prst="rect">
            <a:avLst/>
          </a:prstGeom>
        </p:spPr>
      </p:pic>
      <p:sp>
        <p:nvSpPr>
          <p:cNvPr id="39" name="Rectangle 38"/>
          <p:cNvSpPr/>
          <p:nvPr/>
        </p:nvSpPr>
        <p:spPr>
          <a:xfrm>
            <a:off x="521581" y="314932"/>
            <a:ext cx="6046381" cy="733044"/>
          </a:xfrm>
          <a:prstGeom prst="rect">
            <a:avLst/>
          </a:prstGeom>
          <a:solidFill>
            <a:srgbClr val="4D9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Roboto" pitchFamily="2" charset="0"/>
                <a:cs typeface="+mn-cs"/>
              </a:rPr>
              <a:t>                    	         current employer participants</a:t>
            </a:r>
            <a:endParaRPr kumimoji="0" lang="en-US" sz="2000" b="0" i="0" u="none" strike="noStrike" kern="1200" cap="none" spc="0" normalizeH="0" baseline="0" noProof="0" dirty="0">
              <a:ln>
                <a:noFill/>
              </a:ln>
              <a:solidFill>
                <a:prstClr val="white"/>
              </a:solidFill>
              <a:effectLst/>
              <a:uLnTx/>
              <a:uFillTx/>
              <a:latin typeface="Calibri" panose="020F0502020204030204"/>
              <a:ea typeface="Roboto" pitchFamily="2" charset="0"/>
              <a:cs typeface="+mn-cs"/>
            </a:endParaRPr>
          </a:p>
        </p:txBody>
      </p:sp>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581" y="1657946"/>
            <a:ext cx="1762563" cy="673623"/>
          </a:xfrm>
          <a:prstGeom prst="rect">
            <a:avLst/>
          </a:prstGeom>
        </p:spPr>
      </p:pic>
      <p:pic>
        <p:nvPicPr>
          <p:cNvPr id="44" name="Picture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0730" y="1577118"/>
            <a:ext cx="1684072" cy="908903"/>
          </a:xfrm>
          <a:prstGeom prst="rect">
            <a:avLst/>
          </a:prstGeom>
          <a:ln>
            <a:noFill/>
          </a:ln>
        </p:spPr>
      </p:pic>
      <p:pic>
        <p:nvPicPr>
          <p:cNvPr id="48" name="Picture 4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51078" y="3273931"/>
            <a:ext cx="1920864" cy="601871"/>
          </a:xfrm>
          <a:prstGeom prst="rect">
            <a:avLst/>
          </a:prstGeom>
        </p:spPr>
      </p:pic>
      <p:pic>
        <p:nvPicPr>
          <p:cNvPr id="73" name="Picture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0863" y="3971142"/>
            <a:ext cx="1693330" cy="1262941"/>
          </a:xfrm>
          <a:prstGeom prst="rect">
            <a:avLst/>
          </a:prstGeom>
          <a:ln>
            <a:noFill/>
          </a:ln>
        </p:spPr>
      </p:pic>
      <p:pic>
        <p:nvPicPr>
          <p:cNvPr id="75" name="Picture 7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50888" y="2833456"/>
            <a:ext cx="1629864" cy="1292250"/>
          </a:xfrm>
          <a:prstGeom prst="rect">
            <a:avLst/>
          </a:prstGeom>
          <a:ln>
            <a:noFill/>
          </a:ln>
        </p:spPr>
      </p:pic>
      <p:pic>
        <p:nvPicPr>
          <p:cNvPr id="77" name="Picture 7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15898" y="4172435"/>
            <a:ext cx="1164402" cy="942611"/>
          </a:xfrm>
          <a:prstGeom prst="rect">
            <a:avLst/>
          </a:prstGeom>
        </p:spPr>
      </p:pic>
      <p:sp>
        <p:nvSpPr>
          <p:cNvPr id="99" name="Rectangle 98"/>
          <p:cNvSpPr/>
          <p:nvPr/>
        </p:nvSpPr>
        <p:spPr>
          <a:xfrm>
            <a:off x="7260473" y="411394"/>
            <a:ext cx="2103300" cy="64633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B397B"/>
                </a:solidFill>
                <a:effectLst/>
                <a:uLnTx/>
                <a:uFillTx/>
                <a:latin typeface="Calibri" panose="020F0502020204030204"/>
                <a:ea typeface="+mn-ea"/>
                <a:cs typeface="+mn-cs"/>
              </a:rPr>
              <a:t>We </a:t>
            </a:r>
            <a:r>
              <a:rPr kumimoji="0" lang="en-US" sz="1800" b="1" i="0" u="none" strike="noStrike" kern="1200" cap="none" spc="0" normalizeH="0" baseline="0" noProof="0" dirty="0">
                <a:ln>
                  <a:noFill/>
                </a:ln>
                <a:solidFill>
                  <a:srgbClr val="1B397B"/>
                </a:solidFill>
                <a:effectLst/>
                <a:uLnTx/>
                <a:uFillTx/>
                <a:latin typeface="Calibri" panose="020F0502020204030204"/>
                <a:ea typeface="Calibri" panose="020F0502020204030204" pitchFamily="34" charset="0"/>
                <a:cs typeface="Calibri" panose="020F0502020204030204" pitchFamily="34" charset="0"/>
              </a:rPr>
              <a:t>would</a:t>
            </a:r>
            <a:r>
              <a:rPr kumimoji="0" lang="en-US" sz="1800" b="1" i="0" u="none" strike="noStrike" kern="1200" cap="none" spc="0" normalizeH="0" baseline="0" noProof="0" dirty="0">
                <a:ln>
                  <a:noFill/>
                </a:ln>
                <a:solidFill>
                  <a:srgbClr val="1B397B"/>
                </a:solidFill>
                <a:effectLst/>
                <a:uLnTx/>
                <a:uFillTx/>
                <a:latin typeface="Calibri" panose="020F0502020204030204"/>
                <a:ea typeface="+mn-ea"/>
                <a:cs typeface="+mn-cs"/>
              </a:rPr>
              <a:t> LOVE to celebrate YOU here</a:t>
            </a:r>
            <a:r>
              <a:rPr kumimoji="0" lang="en-US" sz="1800" b="1" i="0" u="none" strike="noStrike" kern="1200" cap="none" spc="0" normalizeH="0" baseline="0" noProof="0" dirty="0">
                <a:ln>
                  <a:noFill/>
                </a:ln>
                <a:solidFill>
                  <a:srgbClr val="1B397B"/>
                </a:solidFill>
                <a:effectLst/>
                <a:uLnTx/>
                <a:uFillTx/>
                <a:latin typeface="Bahnschrift SemiBold SemiConden" panose="020B0502040204020203" pitchFamily="34" charset="0"/>
                <a:ea typeface="+mn-ea"/>
                <a:cs typeface="+mn-cs"/>
              </a:rPr>
              <a:t>!</a:t>
            </a:r>
          </a:p>
        </p:txBody>
      </p:sp>
      <p:pic>
        <p:nvPicPr>
          <p:cNvPr id="53" name="Picture 5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62294" y="1564876"/>
            <a:ext cx="1095650" cy="1090171"/>
          </a:xfrm>
          <a:prstGeom prst="rect">
            <a:avLst/>
          </a:prstGeom>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68275" y="1444250"/>
            <a:ext cx="1299634" cy="1239957"/>
          </a:xfrm>
          <a:prstGeom prst="rect">
            <a:avLst/>
          </a:prstGeom>
        </p:spPr>
      </p:pic>
      <p:pic>
        <p:nvPicPr>
          <p:cNvPr id="54" name="Picture 5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49640" y="2851215"/>
            <a:ext cx="2505697" cy="964694"/>
          </a:xfrm>
          <a:prstGeom prst="rect">
            <a:avLst/>
          </a:prstGeom>
          <a:ln>
            <a:noFill/>
          </a:ln>
        </p:spPr>
      </p:pic>
      <p:pic>
        <p:nvPicPr>
          <p:cNvPr id="4" name="Picture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78908" y="2922812"/>
            <a:ext cx="1387532" cy="1039020"/>
          </a:xfrm>
          <a:prstGeom prst="rect">
            <a:avLst/>
          </a:prstGeom>
        </p:spPr>
      </p:pic>
      <p:pic>
        <p:nvPicPr>
          <p:cNvPr id="58" name="Picture 57" descr="411 Industrie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187249" y="4045367"/>
            <a:ext cx="1501893" cy="9061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224006" y="4151505"/>
            <a:ext cx="1514416" cy="754013"/>
          </a:xfrm>
          <a:prstGeom prst="rect">
            <a:avLst/>
          </a:prstGeom>
        </p:spPr>
      </p:pic>
      <p:pic>
        <p:nvPicPr>
          <p:cNvPr id="11" name="Picture 10" descr="Shape, arrow&#10;&#10;Description automatically generated">
            <a:extLst>
              <a:ext uri="{FF2B5EF4-FFF2-40B4-BE49-F238E27FC236}">
                <a16:creationId xmlns:a16="http://schemas.microsoft.com/office/drawing/2014/main" id="{624C2FF2-BD31-11E7-BC0B-6617F1B781E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25816" y="2197156"/>
            <a:ext cx="1369810" cy="1369810"/>
          </a:xfrm>
          <a:prstGeom prst="rect">
            <a:avLst/>
          </a:prstGeom>
        </p:spPr>
      </p:pic>
      <p:pic>
        <p:nvPicPr>
          <p:cNvPr id="12" name="Picture 11" descr="Shape, arrow&#10;&#10;Description automatically generated">
            <a:extLst>
              <a:ext uri="{FF2B5EF4-FFF2-40B4-BE49-F238E27FC236}">
                <a16:creationId xmlns:a16="http://schemas.microsoft.com/office/drawing/2014/main" id="{FAE543DC-C46E-890A-057F-97822B754C0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17559" y="1839430"/>
            <a:ext cx="1369810" cy="1369810"/>
          </a:xfrm>
          <a:prstGeom prst="rect">
            <a:avLst/>
          </a:prstGeom>
        </p:spPr>
      </p:pic>
      <p:grpSp>
        <p:nvGrpSpPr>
          <p:cNvPr id="9" name="Group 8">
            <a:extLst>
              <a:ext uri="{FF2B5EF4-FFF2-40B4-BE49-F238E27FC236}">
                <a16:creationId xmlns:a16="http://schemas.microsoft.com/office/drawing/2014/main" id="{193E54AC-2121-87A0-2438-FBCC5BE5264D}"/>
              </a:ext>
            </a:extLst>
          </p:cNvPr>
          <p:cNvGrpSpPr/>
          <p:nvPr/>
        </p:nvGrpSpPr>
        <p:grpSpPr>
          <a:xfrm>
            <a:off x="102469" y="2871511"/>
            <a:ext cx="2840215" cy="1592217"/>
            <a:chOff x="227621" y="3080344"/>
            <a:chExt cx="2840215" cy="1592217"/>
          </a:xfrm>
        </p:grpSpPr>
        <p:pic>
          <p:nvPicPr>
            <p:cNvPr id="3" name="Picture 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27621" y="3080344"/>
              <a:ext cx="2840215" cy="833710"/>
            </a:xfrm>
            <a:prstGeom prst="rect">
              <a:avLst/>
            </a:prstGeom>
          </p:spPr>
        </p:pic>
        <p:pic>
          <p:nvPicPr>
            <p:cNvPr id="8" name="Picture 7" descr="Shape, arrow&#10;&#10;Description automatically generated">
              <a:extLst>
                <a:ext uri="{FF2B5EF4-FFF2-40B4-BE49-F238E27FC236}">
                  <a16:creationId xmlns:a16="http://schemas.microsoft.com/office/drawing/2014/main" id="{A19C8B33-A68F-9576-D411-E1608E450D7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561615" y="3302751"/>
              <a:ext cx="1369810" cy="1369810"/>
            </a:xfrm>
            <a:prstGeom prst="rect">
              <a:avLst/>
            </a:prstGeom>
          </p:spPr>
        </p:pic>
      </p:grpSp>
      <p:grpSp>
        <p:nvGrpSpPr>
          <p:cNvPr id="13" name="Group 12">
            <a:extLst>
              <a:ext uri="{FF2B5EF4-FFF2-40B4-BE49-F238E27FC236}">
                <a16:creationId xmlns:a16="http://schemas.microsoft.com/office/drawing/2014/main" id="{94B951B8-F9A9-BC1A-68B0-A21B87FB1BC1}"/>
              </a:ext>
            </a:extLst>
          </p:cNvPr>
          <p:cNvGrpSpPr/>
          <p:nvPr/>
        </p:nvGrpSpPr>
        <p:grpSpPr>
          <a:xfrm>
            <a:off x="4117517" y="4125706"/>
            <a:ext cx="1806345" cy="1537085"/>
            <a:chOff x="4349593" y="4435502"/>
            <a:chExt cx="1806345" cy="1537085"/>
          </a:xfrm>
        </p:grpSpPr>
        <p:pic>
          <p:nvPicPr>
            <p:cNvPr id="76" name="Picture 7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709863" y="4435502"/>
              <a:ext cx="1446075" cy="1046213"/>
            </a:xfrm>
            <a:prstGeom prst="rect">
              <a:avLst/>
            </a:prstGeom>
          </p:spPr>
        </p:pic>
        <p:pic>
          <p:nvPicPr>
            <p:cNvPr id="5" name="Picture 4" descr="Website&#10;&#10;Description automatically generated with low confidence">
              <a:extLst>
                <a:ext uri="{FF2B5EF4-FFF2-40B4-BE49-F238E27FC236}">
                  <a16:creationId xmlns:a16="http://schemas.microsoft.com/office/drawing/2014/main" id="{5D0719AF-7D9E-AA5D-FB66-092F25C32BC7}"/>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349593" y="5324666"/>
              <a:ext cx="1295842" cy="647921"/>
            </a:xfrm>
            <a:prstGeom prst="rect">
              <a:avLst/>
            </a:prstGeom>
          </p:spPr>
        </p:pic>
      </p:grpSp>
      <p:grpSp>
        <p:nvGrpSpPr>
          <p:cNvPr id="10" name="Group 9">
            <a:extLst>
              <a:ext uri="{FF2B5EF4-FFF2-40B4-BE49-F238E27FC236}">
                <a16:creationId xmlns:a16="http://schemas.microsoft.com/office/drawing/2014/main" id="{FF6F3206-2D02-66C1-6024-97A74F657705}"/>
              </a:ext>
            </a:extLst>
          </p:cNvPr>
          <p:cNvGrpSpPr/>
          <p:nvPr/>
        </p:nvGrpSpPr>
        <p:grpSpPr>
          <a:xfrm>
            <a:off x="2253397" y="3804619"/>
            <a:ext cx="1964209" cy="1987574"/>
            <a:chOff x="2263553" y="4463021"/>
            <a:chExt cx="1964209" cy="1987574"/>
          </a:xfrm>
        </p:grpSpPr>
        <p:pic>
          <p:nvPicPr>
            <p:cNvPr id="51" name="Picture 50"/>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263553" y="4463021"/>
              <a:ext cx="1964209" cy="1104152"/>
            </a:xfrm>
            <a:prstGeom prst="rect">
              <a:avLst/>
            </a:prstGeom>
          </p:spPr>
        </p:pic>
        <p:pic>
          <p:nvPicPr>
            <p:cNvPr id="7" name="Picture 6" descr="Shape, arrow&#10;&#10;Description automatically generated">
              <a:extLst>
                <a:ext uri="{FF2B5EF4-FFF2-40B4-BE49-F238E27FC236}">
                  <a16:creationId xmlns:a16="http://schemas.microsoft.com/office/drawing/2014/main" id="{7926BE78-D098-B70E-3970-CAFD3F440E5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656241" y="5080785"/>
              <a:ext cx="1369810" cy="1369810"/>
            </a:xfrm>
            <a:prstGeom prst="rect">
              <a:avLst/>
            </a:prstGeom>
          </p:spPr>
        </p:pic>
      </p:grpSp>
      <p:pic>
        <p:nvPicPr>
          <p:cNvPr id="17" name="Picture 16">
            <a:extLst>
              <a:ext uri="{FF2B5EF4-FFF2-40B4-BE49-F238E27FC236}">
                <a16:creationId xmlns:a16="http://schemas.microsoft.com/office/drawing/2014/main" id="{D71ACC4F-78E7-1FF7-7152-52BBDEF80F49}"/>
              </a:ext>
            </a:extLst>
          </p:cNvPr>
          <p:cNvPicPr>
            <a:picLocks noChangeAspect="1"/>
          </p:cNvPicPr>
          <p:nvPr/>
        </p:nvPicPr>
        <p:blipFill>
          <a:blip r:embed="rId21"/>
          <a:stretch>
            <a:fillRect/>
          </a:stretch>
        </p:blipFill>
        <p:spPr>
          <a:xfrm>
            <a:off x="9193275" y="1478673"/>
            <a:ext cx="2822230" cy="1509933"/>
          </a:xfrm>
          <a:prstGeom prst="rect">
            <a:avLst/>
          </a:prstGeom>
        </p:spPr>
      </p:pic>
      <p:grpSp>
        <p:nvGrpSpPr>
          <p:cNvPr id="15" name="Group 14">
            <a:extLst>
              <a:ext uri="{FF2B5EF4-FFF2-40B4-BE49-F238E27FC236}">
                <a16:creationId xmlns:a16="http://schemas.microsoft.com/office/drawing/2014/main" id="{35779854-AC0F-1E3E-B114-2A88FD66B06A}"/>
              </a:ext>
            </a:extLst>
          </p:cNvPr>
          <p:cNvGrpSpPr/>
          <p:nvPr/>
        </p:nvGrpSpPr>
        <p:grpSpPr>
          <a:xfrm>
            <a:off x="301846" y="5234083"/>
            <a:ext cx="2747794" cy="1526173"/>
            <a:chOff x="369344" y="1491291"/>
            <a:chExt cx="2747794" cy="1526173"/>
          </a:xfrm>
        </p:grpSpPr>
        <p:pic>
          <p:nvPicPr>
            <p:cNvPr id="16" name="Picture 15">
              <a:extLst>
                <a:ext uri="{FF2B5EF4-FFF2-40B4-BE49-F238E27FC236}">
                  <a16:creationId xmlns:a16="http://schemas.microsoft.com/office/drawing/2014/main" id="{AD0689FC-286C-4F51-9C90-F4270401BA1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69344" y="1491291"/>
              <a:ext cx="2698908" cy="789766"/>
            </a:xfrm>
            <a:prstGeom prst="rect">
              <a:avLst/>
            </a:prstGeom>
          </p:spPr>
        </p:pic>
        <p:pic>
          <p:nvPicPr>
            <p:cNvPr id="18" name="Picture 17" descr="Shape, arrow&#10;&#10;Description automatically generated">
              <a:extLst>
                <a:ext uri="{FF2B5EF4-FFF2-40B4-BE49-F238E27FC236}">
                  <a16:creationId xmlns:a16="http://schemas.microsoft.com/office/drawing/2014/main" id="{FECEE485-942D-449D-6AB2-757099CBD8E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747328" y="1647654"/>
              <a:ext cx="1369810" cy="1369810"/>
            </a:xfrm>
            <a:prstGeom prst="rect">
              <a:avLst/>
            </a:prstGeom>
          </p:spPr>
        </p:pic>
      </p:grpSp>
      <p:pic>
        <p:nvPicPr>
          <p:cNvPr id="19" name="Picture 18">
            <a:extLst>
              <a:ext uri="{FF2B5EF4-FFF2-40B4-BE49-F238E27FC236}">
                <a16:creationId xmlns:a16="http://schemas.microsoft.com/office/drawing/2014/main" id="{19A3671C-66FF-95FD-C7C3-E71905801B2A}"/>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502045" y="5171919"/>
            <a:ext cx="1758428" cy="1055056"/>
          </a:xfrm>
          <a:prstGeom prst="rect">
            <a:avLst/>
          </a:prstGeom>
        </p:spPr>
      </p:pic>
      <p:pic>
        <p:nvPicPr>
          <p:cNvPr id="20" name="Picture 19">
            <a:extLst>
              <a:ext uri="{FF2B5EF4-FFF2-40B4-BE49-F238E27FC236}">
                <a16:creationId xmlns:a16="http://schemas.microsoft.com/office/drawing/2014/main" id="{621A8661-188B-5C2D-3BB6-8ABF01D89E3B}"/>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651078" y="4974962"/>
            <a:ext cx="2225558" cy="1252013"/>
          </a:xfrm>
          <a:prstGeom prst="rect">
            <a:avLst/>
          </a:prstGeom>
          <a:ln>
            <a:noFill/>
          </a:ln>
        </p:spPr>
      </p:pic>
      <p:pic>
        <p:nvPicPr>
          <p:cNvPr id="21" name="Picture 20" descr="ReVIDA Recovery® - Addiction Treatment Centers for Opioid Use Disorders">
            <a:extLst>
              <a:ext uri="{FF2B5EF4-FFF2-40B4-BE49-F238E27FC236}">
                <a16:creationId xmlns:a16="http://schemas.microsoft.com/office/drawing/2014/main" id="{676C7C15-511B-D82C-14F7-D01BAC3090A6}"/>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0175743" y="5045496"/>
            <a:ext cx="1472146" cy="1113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24579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8581460" y="5673138"/>
            <a:ext cx="3000374" cy="1190923"/>
          </a:xfrm>
          <a:prstGeom prst="rect">
            <a:avLst/>
          </a:prstGeom>
          <a:solidFill>
            <a:srgbClr val="4D9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Bodoni MT" panose="02070603080606020203" pitchFamily="18" charset="0"/>
                <a:ea typeface="Roboto" pitchFamily="2" charset="0"/>
                <a:cs typeface="+mn-cs"/>
              </a:rPr>
              <a:t>                                                             </a:t>
            </a:r>
          </a:p>
        </p:txBody>
      </p:sp>
      <p:sp>
        <p:nvSpPr>
          <p:cNvPr id="36" name="Rectangle 35"/>
          <p:cNvSpPr/>
          <p:nvPr/>
        </p:nvSpPr>
        <p:spPr>
          <a:xfrm>
            <a:off x="260060" y="1500633"/>
            <a:ext cx="4576544" cy="1452830"/>
          </a:xfrm>
          <a:prstGeom prst="rect">
            <a:avLst/>
          </a:prstGeom>
          <a:solidFill>
            <a:srgbClr val="4D9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Bodoni MT" panose="02070603080606020203" pitchFamily="18" charset="0"/>
                <a:ea typeface="Roboto" pitchFamily="2" charset="0"/>
                <a:cs typeface="+mn-cs"/>
              </a:rPr>
              <a:t>                                                             </a:t>
            </a:r>
          </a:p>
        </p:txBody>
      </p:sp>
      <p:sp>
        <p:nvSpPr>
          <p:cNvPr id="37" name="Rectangle 36"/>
          <p:cNvSpPr/>
          <p:nvPr/>
        </p:nvSpPr>
        <p:spPr>
          <a:xfrm>
            <a:off x="69669" y="1426839"/>
            <a:ext cx="12122331" cy="4911068"/>
          </a:xfrm>
          <a:prstGeom prst="rect">
            <a:avLst/>
          </a:prstGeom>
          <a:solidFill>
            <a:schemeClr val="bg1"/>
          </a:solidFill>
          <a:ln w="127000">
            <a:solidFill>
              <a:srgbClr val="2742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Bodoni MT" panose="02070603080606020203" pitchFamily="18" charset="0"/>
              <a:ea typeface="Roboto" pitchFamily="2" charset="0"/>
              <a:cs typeface="+mn-cs"/>
            </a:endParaRPr>
          </a:p>
        </p:txBody>
      </p:sp>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3491" y="277467"/>
            <a:ext cx="1886550" cy="870831"/>
          </a:xfrm>
          <a:prstGeom prst="rect">
            <a:avLst/>
          </a:prstGeom>
        </p:spPr>
      </p:pic>
      <p:pic>
        <p:nvPicPr>
          <p:cNvPr id="87" name="Picture 8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7038" y="1840973"/>
            <a:ext cx="1234504" cy="842935"/>
          </a:xfrm>
          <a:prstGeom prst="rect">
            <a:avLst/>
          </a:prstGeom>
        </p:spPr>
      </p:pic>
      <p:pic>
        <p:nvPicPr>
          <p:cNvPr id="88" name="Picture 8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5434" y="1551260"/>
            <a:ext cx="1490231" cy="1490231"/>
          </a:xfrm>
          <a:prstGeom prst="rect">
            <a:avLst/>
          </a:prstGeom>
        </p:spPr>
      </p:pic>
      <p:pic>
        <p:nvPicPr>
          <p:cNvPr id="90" name="Picture 8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0644" y="2670124"/>
            <a:ext cx="996964" cy="1272119"/>
          </a:xfrm>
          <a:prstGeom prst="rect">
            <a:avLst/>
          </a:prstGeom>
        </p:spPr>
      </p:pic>
      <p:pic>
        <p:nvPicPr>
          <p:cNvPr id="100" name="Picture 9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26307" y="2986183"/>
            <a:ext cx="1686186" cy="756989"/>
          </a:xfrm>
          <a:prstGeom prst="rect">
            <a:avLst/>
          </a:prstGeom>
        </p:spPr>
      </p:pic>
      <p:pic>
        <p:nvPicPr>
          <p:cNvPr id="101" name="Picture 10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64810" y="1679834"/>
            <a:ext cx="1005367" cy="1005367"/>
          </a:xfrm>
          <a:prstGeom prst="rect">
            <a:avLst/>
          </a:prstGeom>
        </p:spPr>
      </p:pic>
      <p:pic>
        <p:nvPicPr>
          <p:cNvPr id="58" name="Picture 5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90812" y="1600441"/>
            <a:ext cx="1138675" cy="1138675"/>
          </a:xfrm>
          <a:prstGeom prst="rect">
            <a:avLst/>
          </a:prstGeom>
        </p:spPr>
      </p:pic>
      <p:pic>
        <p:nvPicPr>
          <p:cNvPr id="59" name="Picture 5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7762" y="1618644"/>
            <a:ext cx="1420352" cy="1065264"/>
          </a:xfrm>
          <a:prstGeom prst="rect">
            <a:avLst/>
          </a:prstGeom>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69405" y="2364172"/>
            <a:ext cx="1914466" cy="1914466"/>
          </a:xfrm>
          <a:prstGeom prst="rect">
            <a:avLst/>
          </a:prstGeom>
        </p:spPr>
      </p:pic>
      <p:pic>
        <p:nvPicPr>
          <p:cNvPr id="6" name="Picture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77974" y="2840181"/>
            <a:ext cx="1608729" cy="895526"/>
          </a:xfrm>
          <a:prstGeom prst="rect">
            <a:avLst/>
          </a:prstGeom>
        </p:spPr>
      </p:pic>
      <p:pic>
        <p:nvPicPr>
          <p:cNvPr id="7" name="Picture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74932" y="2743119"/>
            <a:ext cx="1841137" cy="1140901"/>
          </a:xfrm>
          <a:prstGeom prst="rect">
            <a:avLst/>
          </a:prstGeom>
        </p:spPr>
      </p:pic>
      <p:pic>
        <p:nvPicPr>
          <p:cNvPr id="9" name="Picture 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7506" y="4112300"/>
            <a:ext cx="1055922" cy="1055922"/>
          </a:xfrm>
          <a:prstGeom prst="rect">
            <a:avLst/>
          </a:prstGeom>
        </p:spPr>
      </p:pic>
      <p:pic>
        <p:nvPicPr>
          <p:cNvPr id="10" name="Picture 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982804" y="3768191"/>
            <a:ext cx="1294730" cy="1294730"/>
          </a:xfrm>
          <a:prstGeom prst="rect">
            <a:avLst/>
          </a:prstGeom>
        </p:spPr>
      </p:pic>
      <p:pic>
        <p:nvPicPr>
          <p:cNvPr id="11" name="Picture 1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26307" y="3884020"/>
            <a:ext cx="1521892" cy="1521892"/>
          </a:xfrm>
          <a:prstGeom prst="rect">
            <a:avLst/>
          </a:prstGeom>
        </p:spPr>
      </p:pic>
      <p:pic>
        <p:nvPicPr>
          <p:cNvPr id="12" name="Picture 1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139077" y="4059974"/>
            <a:ext cx="2434318" cy="811439"/>
          </a:xfrm>
          <a:prstGeom prst="rect">
            <a:avLst/>
          </a:prstGeom>
        </p:spPr>
      </p:pic>
      <p:pic>
        <p:nvPicPr>
          <p:cNvPr id="4" name="Picture 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866548" y="4014248"/>
            <a:ext cx="1771650" cy="838200"/>
          </a:xfrm>
          <a:prstGeom prst="rect">
            <a:avLst/>
          </a:prstGeom>
        </p:spPr>
      </p:pic>
      <p:pic>
        <p:nvPicPr>
          <p:cNvPr id="8" name="Picture 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489564" y="4155988"/>
            <a:ext cx="1632767" cy="634965"/>
          </a:xfrm>
          <a:prstGeom prst="rect">
            <a:avLst/>
          </a:prstGeom>
        </p:spPr>
      </p:pic>
      <p:pic>
        <p:nvPicPr>
          <p:cNvPr id="13" name="Picture 1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27762" y="5223467"/>
            <a:ext cx="1583996" cy="1005367"/>
          </a:xfrm>
          <a:prstGeom prst="rect">
            <a:avLst/>
          </a:prstGeom>
        </p:spPr>
      </p:pic>
      <p:pic>
        <p:nvPicPr>
          <p:cNvPr id="16" name="Picture 15" descr="A picture containing graphical user interface&#10;&#10;Description automatically generated">
            <a:extLst>
              <a:ext uri="{FF2B5EF4-FFF2-40B4-BE49-F238E27FC236}">
                <a16:creationId xmlns:a16="http://schemas.microsoft.com/office/drawing/2014/main" id="{51CAE0F3-D6C2-F01B-4B03-31EBB1E1475B}"/>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520109" y="5384766"/>
            <a:ext cx="1805456" cy="682377"/>
          </a:xfrm>
          <a:prstGeom prst="rect">
            <a:avLst/>
          </a:prstGeom>
        </p:spPr>
      </p:pic>
      <p:grpSp>
        <p:nvGrpSpPr>
          <p:cNvPr id="17" name="Group 16">
            <a:extLst>
              <a:ext uri="{FF2B5EF4-FFF2-40B4-BE49-F238E27FC236}">
                <a16:creationId xmlns:a16="http://schemas.microsoft.com/office/drawing/2014/main" id="{A3051C36-180C-0DFA-240B-594995C98564}"/>
              </a:ext>
            </a:extLst>
          </p:cNvPr>
          <p:cNvGrpSpPr/>
          <p:nvPr/>
        </p:nvGrpSpPr>
        <p:grpSpPr>
          <a:xfrm>
            <a:off x="2468233" y="1618644"/>
            <a:ext cx="2040815" cy="1672120"/>
            <a:chOff x="499851" y="2566744"/>
            <a:chExt cx="1892810" cy="1507527"/>
          </a:xfrm>
        </p:grpSpPr>
        <p:pic>
          <p:nvPicPr>
            <p:cNvPr id="57" name="Picture 5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99851" y="2566744"/>
              <a:ext cx="1517009" cy="1145341"/>
            </a:xfrm>
            <a:prstGeom prst="rect">
              <a:avLst/>
            </a:prstGeom>
          </p:spPr>
        </p:pic>
        <p:pic>
          <p:nvPicPr>
            <p:cNvPr id="14" name="Picture 13" descr="Shape, arrow&#10;&#10;Description automatically generated">
              <a:extLst>
                <a:ext uri="{FF2B5EF4-FFF2-40B4-BE49-F238E27FC236}">
                  <a16:creationId xmlns:a16="http://schemas.microsoft.com/office/drawing/2014/main" id="{93457347-8F45-6147-C488-13D9089EC5F6}"/>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22851" y="2704461"/>
              <a:ext cx="1369810" cy="1369810"/>
            </a:xfrm>
            <a:prstGeom prst="rect">
              <a:avLst/>
            </a:prstGeom>
          </p:spPr>
        </p:pic>
      </p:grpSp>
      <p:pic>
        <p:nvPicPr>
          <p:cNvPr id="18" name="Picture 17" descr="Logo, company name&#10;&#10;Description automatically generated">
            <a:extLst>
              <a:ext uri="{FF2B5EF4-FFF2-40B4-BE49-F238E27FC236}">
                <a16:creationId xmlns:a16="http://schemas.microsoft.com/office/drawing/2014/main" id="{9D2C0A61-2947-4585-B3A6-A145F12969B1}"/>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402361" y="5017009"/>
            <a:ext cx="1963852" cy="1104667"/>
          </a:xfrm>
          <a:prstGeom prst="rect">
            <a:avLst/>
          </a:prstGeom>
        </p:spPr>
      </p:pic>
      <p:pic>
        <p:nvPicPr>
          <p:cNvPr id="19" name="Picture 18" descr="Logo&#10;&#10;Description automatically generated">
            <a:extLst>
              <a:ext uri="{FF2B5EF4-FFF2-40B4-BE49-F238E27FC236}">
                <a16:creationId xmlns:a16="http://schemas.microsoft.com/office/drawing/2014/main" id="{BC6A46C9-5157-21C6-FF07-9E1754E76D4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407773" y="5394190"/>
            <a:ext cx="3008756" cy="469419"/>
          </a:xfrm>
          <a:prstGeom prst="rect">
            <a:avLst/>
          </a:prstGeom>
        </p:spPr>
      </p:pic>
      <p:pic>
        <p:nvPicPr>
          <p:cNvPr id="20" name="Picture 19" descr="Logo, company name&#10;&#10;Description automatically generated">
            <a:extLst>
              <a:ext uri="{FF2B5EF4-FFF2-40B4-BE49-F238E27FC236}">
                <a16:creationId xmlns:a16="http://schemas.microsoft.com/office/drawing/2014/main" id="{CEB40B02-85FB-CF96-8D4C-1A091CACDAC0}"/>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861785" y="5072607"/>
            <a:ext cx="1884958" cy="1112584"/>
          </a:xfrm>
          <a:prstGeom prst="rect">
            <a:avLst/>
          </a:prstGeom>
        </p:spPr>
      </p:pic>
      <p:sp>
        <p:nvSpPr>
          <p:cNvPr id="21" name="Rectangle 20">
            <a:extLst>
              <a:ext uri="{FF2B5EF4-FFF2-40B4-BE49-F238E27FC236}">
                <a16:creationId xmlns:a16="http://schemas.microsoft.com/office/drawing/2014/main" id="{51BCD03C-6570-653F-2F00-EF1E8FB4F92C}"/>
              </a:ext>
            </a:extLst>
          </p:cNvPr>
          <p:cNvSpPr/>
          <p:nvPr/>
        </p:nvSpPr>
        <p:spPr>
          <a:xfrm>
            <a:off x="521581" y="314932"/>
            <a:ext cx="6046381" cy="733044"/>
          </a:xfrm>
          <a:prstGeom prst="rect">
            <a:avLst/>
          </a:prstGeom>
          <a:solidFill>
            <a:srgbClr val="4D9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Roboto" pitchFamily="2" charset="0"/>
                <a:cs typeface="+mn-cs"/>
              </a:rPr>
              <a:t>                    	         current employer participants</a:t>
            </a:r>
            <a:endParaRPr kumimoji="0" lang="en-US" sz="2000" b="0" i="0" u="none" strike="noStrike" kern="1200" cap="none" spc="0" normalizeH="0" baseline="0" noProof="0" dirty="0">
              <a:ln>
                <a:noFill/>
              </a:ln>
              <a:solidFill>
                <a:prstClr val="white"/>
              </a:solidFill>
              <a:effectLst/>
              <a:uLnTx/>
              <a:uFillTx/>
              <a:latin typeface="Calibri" panose="020F0502020204030204"/>
              <a:ea typeface="Roboto" pitchFamily="2" charset="0"/>
              <a:cs typeface="+mn-cs"/>
            </a:endParaRPr>
          </a:p>
        </p:txBody>
      </p:sp>
      <p:sp>
        <p:nvSpPr>
          <p:cNvPr id="22" name="Rectangle 21">
            <a:extLst>
              <a:ext uri="{FF2B5EF4-FFF2-40B4-BE49-F238E27FC236}">
                <a16:creationId xmlns:a16="http://schemas.microsoft.com/office/drawing/2014/main" id="{CD87E26D-301C-703B-594A-92F1DBDCF2BD}"/>
              </a:ext>
            </a:extLst>
          </p:cNvPr>
          <p:cNvSpPr/>
          <p:nvPr/>
        </p:nvSpPr>
        <p:spPr>
          <a:xfrm>
            <a:off x="7260473" y="411394"/>
            <a:ext cx="2103300" cy="64633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B397B"/>
                </a:solidFill>
                <a:effectLst/>
                <a:uLnTx/>
                <a:uFillTx/>
                <a:latin typeface="Calibri" panose="020F0502020204030204"/>
                <a:ea typeface="+mn-ea"/>
                <a:cs typeface="+mn-cs"/>
              </a:rPr>
              <a:t>We </a:t>
            </a:r>
            <a:r>
              <a:rPr kumimoji="0" lang="en-US" sz="1800" b="1" i="0" u="none" strike="noStrike" kern="1200" cap="none" spc="0" normalizeH="0" baseline="0" noProof="0" dirty="0">
                <a:ln>
                  <a:noFill/>
                </a:ln>
                <a:solidFill>
                  <a:srgbClr val="1B397B"/>
                </a:solidFill>
                <a:effectLst/>
                <a:uLnTx/>
                <a:uFillTx/>
                <a:latin typeface="Calibri" panose="020F0502020204030204"/>
                <a:ea typeface="Calibri" panose="020F0502020204030204" pitchFamily="34" charset="0"/>
                <a:cs typeface="Calibri" panose="020F0502020204030204" pitchFamily="34" charset="0"/>
              </a:rPr>
              <a:t>would</a:t>
            </a:r>
            <a:r>
              <a:rPr kumimoji="0" lang="en-US" sz="1800" b="1" i="0" u="none" strike="noStrike" kern="1200" cap="none" spc="0" normalizeH="0" baseline="0" noProof="0" dirty="0">
                <a:ln>
                  <a:noFill/>
                </a:ln>
                <a:solidFill>
                  <a:srgbClr val="1B397B"/>
                </a:solidFill>
                <a:effectLst/>
                <a:uLnTx/>
                <a:uFillTx/>
                <a:latin typeface="Calibri" panose="020F0502020204030204"/>
                <a:ea typeface="+mn-ea"/>
                <a:cs typeface="+mn-cs"/>
              </a:rPr>
              <a:t> LOVE to celebrate YOU here</a:t>
            </a:r>
            <a:r>
              <a:rPr kumimoji="0" lang="en-US" sz="1800" b="1" i="0" u="none" strike="noStrike" kern="1200" cap="none" spc="0" normalizeH="0" baseline="0" noProof="0" dirty="0">
                <a:ln>
                  <a:noFill/>
                </a:ln>
                <a:solidFill>
                  <a:srgbClr val="1B397B"/>
                </a:solidFill>
                <a:effectLst/>
                <a:uLnTx/>
                <a:uFillTx/>
                <a:latin typeface="Bahnschrift SemiBold SemiConden" panose="020B0502040204020203" pitchFamily="34" charset="0"/>
                <a:ea typeface="+mn-ea"/>
                <a:cs typeface="+mn-cs"/>
              </a:rPr>
              <a:t>!</a:t>
            </a:r>
          </a:p>
        </p:txBody>
      </p:sp>
    </p:spTree>
    <p:extLst>
      <p:ext uri="{BB962C8B-B14F-4D97-AF65-F5344CB8AC3E}">
        <p14:creationId xmlns:p14="http://schemas.microsoft.com/office/powerpoint/2010/main" val="14867176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1847EE8-5B41-E5A1-3504-C8A8EEC6DE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3509" y="190676"/>
            <a:ext cx="1886550" cy="870831"/>
          </a:xfrm>
          <a:prstGeom prst="rect">
            <a:avLst/>
          </a:prstGeom>
        </p:spPr>
      </p:pic>
      <p:sp>
        <p:nvSpPr>
          <p:cNvPr id="3" name="Rectangle 2">
            <a:extLst>
              <a:ext uri="{FF2B5EF4-FFF2-40B4-BE49-F238E27FC236}">
                <a16:creationId xmlns:a16="http://schemas.microsoft.com/office/drawing/2014/main" id="{C8454BC6-946F-BECE-2BE3-0D7CF302723C}"/>
              </a:ext>
            </a:extLst>
          </p:cNvPr>
          <p:cNvSpPr/>
          <p:nvPr/>
        </p:nvSpPr>
        <p:spPr>
          <a:xfrm>
            <a:off x="521581" y="314932"/>
            <a:ext cx="6046381" cy="733044"/>
          </a:xfrm>
          <a:prstGeom prst="rect">
            <a:avLst/>
          </a:prstGeom>
          <a:solidFill>
            <a:srgbClr val="4D9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Roboto" pitchFamily="2" charset="0"/>
                <a:cs typeface="+mn-cs"/>
              </a:rPr>
              <a:t>                    	         current employer participants</a:t>
            </a:r>
            <a:endParaRPr kumimoji="0" lang="en-US" sz="2000" b="0" i="0" u="none" strike="noStrike" kern="1200" cap="none" spc="0" normalizeH="0" baseline="0" noProof="0" dirty="0">
              <a:ln>
                <a:noFill/>
              </a:ln>
              <a:solidFill>
                <a:prstClr val="white"/>
              </a:solidFill>
              <a:effectLst/>
              <a:uLnTx/>
              <a:uFillTx/>
              <a:latin typeface="Calibri" panose="020F0502020204030204"/>
              <a:ea typeface="Roboto" pitchFamily="2" charset="0"/>
              <a:cs typeface="+mn-cs"/>
            </a:endParaRPr>
          </a:p>
        </p:txBody>
      </p:sp>
      <p:sp>
        <p:nvSpPr>
          <p:cNvPr id="17" name="Rectangle 16">
            <a:extLst>
              <a:ext uri="{FF2B5EF4-FFF2-40B4-BE49-F238E27FC236}">
                <a16:creationId xmlns:a16="http://schemas.microsoft.com/office/drawing/2014/main" id="{5D196054-F401-194C-E801-9FD66AB9C539}"/>
              </a:ext>
            </a:extLst>
          </p:cNvPr>
          <p:cNvSpPr/>
          <p:nvPr/>
        </p:nvSpPr>
        <p:spPr>
          <a:xfrm>
            <a:off x="7260473" y="411394"/>
            <a:ext cx="2103300" cy="64633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B397B"/>
                </a:solidFill>
                <a:effectLst/>
                <a:uLnTx/>
                <a:uFillTx/>
                <a:latin typeface="Calibri" panose="020F0502020204030204"/>
                <a:ea typeface="+mn-ea"/>
                <a:cs typeface="+mn-cs"/>
              </a:rPr>
              <a:t>We </a:t>
            </a:r>
            <a:r>
              <a:rPr kumimoji="0" lang="en-US" sz="1800" b="1" i="0" u="none" strike="noStrike" kern="1200" cap="none" spc="0" normalizeH="0" baseline="0" noProof="0" dirty="0">
                <a:ln>
                  <a:noFill/>
                </a:ln>
                <a:solidFill>
                  <a:srgbClr val="1B397B"/>
                </a:solidFill>
                <a:effectLst/>
                <a:uLnTx/>
                <a:uFillTx/>
                <a:latin typeface="Calibri" panose="020F0502020204030204"/>
                <a:ea typeface="Calibri" panose="020F0502020204030204" pitchFamily="34" charset="0"/>
                <a:cs typeface="Calibri" panose="020F0502020204030204" pitchFamily="34" charset="0"/>
              </a:rPr>
              <a:t>would</a:t>
            </a:r>
            <a:r>
              <a:rPr kumimoji="0" lang="en-US" sz="1800" b="1" i="0" u="none" strike="noStrike" kern="1200" cap="none" spc="0" normalizeH="0" baseline="0" noProof="0" dirty="0">
                <a:ln>
                  <a:noFill/>
                </a:ln>
                <a:solidFill>
                  <a:srgbClr val="1B397B"/>
                </a:solidFill>
                <a:effectLst/>
                <a:uLnTx/>
                <a:uFillTx/>
                <a:latin typeface="Calibri" panose="020F0502020204030204"/>
                <a:ea typeface="+mn-ea"/>
                <a:cs typeface="+mn-cs"/>
              </a:rPr>
              <a:t> LOVE to celebrate YOU here</a:t>
            </a:r>
            <a:r>
              <a:rPr kumimoji="0" lang="en-US" sz="1800" b="1" i="0" u="none" strike="noStrike" kern="1200" cap="none" spc="0" normalizeH="0" baseline="0" noProof="0" dirty="0">
                <a:ln>
                  <a:noFill/>
                </a:ln>
                <a:solidFill>
                  <a:srgbClr val="1B397B"/>
                </a:solidFill>
                <a:effectLst/>
                <a:uLnTx/>
                <a:uFillTx/>
                <a:latin typeface="Bahnschrift SemiBold SemiConden" panose="020B0502040204020203" pitchFamily="34" charset="0"/>
                <a:ea typeface="+mn-ea"/>
                <a:cs typeface="+mn-cs"/>
              </a:rPr>
              <a:t>!</a:t>
            </a:r>
          </a:p>
        </p:txBody>
      </p:sp>
      <p:sp>
        <p:nvSpPr>
          <p:cNvPr id="18" name="Rectangle 17">
            <a:extLst>
              <a:ext uri="{FF2B5EF4-FFF2-40B4-BE49-F238E27FC236}">
                <a16:creationId xmlns:a16="http://schemas.microsoft.com/office/drawing/2014/main" id="{0127E9B2-E462-0502-6CE5-6F9DA5521EFA}"/>
              </a:ext>
            </a:extLst>
          </p:cNvPr>
          <p:cNvSpPr/>
          <p:nvPr/>
        </p:nvSpPr>
        <p:spPr>
          <a:xfrm>
            <a:off x="8601478" y="5586347"/>
            <a:ext cx="3000374" cy="1190923"/>
          </a:xfrm>
          <a:prstGeom prst="rect">
            <a:avLst/>
          </a:prstGeom>
          <a:solidFill>
            <a:srgbClr val="4D9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Bodoni MT" panose="02070603080606020203" pitchFamily="18" charset="0"/>
                <a:ea typeface="Roboto" pitchFamily="2" charset="0"/>
                <a:cs typeface="+mn-cs"/>
              </a:rPr>
              <a:t>                                                             </a:t>
            </a:r>
          </a:p>
        </p:txBody>
      </p:sp>
      <p:sp>
        <p:nvSpPr>
          <p:cNvPr id="19" name="Rectangle 18">
            <a:extLst>
              <a:ext uri="{FF2B5EF4-FFF2-40B4-BE49-F238E27FC236}">
                <a16:creationId xmlns:a16="http://schemas.microsoft.com/office/drawing/2014/main" id="{5506C81D-97FC-E1D9-0217-7AE84C1E0C97}"/>
              </a:ext>
            </a:extLst>
          </p:cNvPr>
          <p:cNvSpPr/>
          <p:nvPr/>
        </p:nvSpPr>
        <p:spPr>
          <a:xfrm>
            <a:off x="260060" y="1273503"/>
            <a:ext cx="4596562" cy="1593169"/>
          </a:xfrm>
          <a:prstGeom prst="rect">
            <a:avLst/>
          </a:prstGeom>
          <a:solidFill>
            <a:srgbClr val="4D9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Bodoni MT" panose="02070603080606020203" pitchFamily="18" charset="0"/>
                <a:ea typeface="Roboto" pitchFamily="2" charset="0"/>
                <a:cs typeface="+mn-cs"/>
              </a:rPr>
              <a:t>                                                             </a:t>
            </a:r>
          </a:p>
        </p:txBody>
      </p:sp>
      <p:sp>
        <p:nvSpPr>
          <p:cNvPr id="20" name="Rectangle 19">
            <a:extLst>
              <a:ext uri="{FF2B5EF4-FFF2-40B4-BE49-F238E27FC236}">
                <a16:creationId xmlns:a16="http://schemas.microsoft.com/office/drawing/2014/main" id="{2387E28F-4CE6-B947-F886-1607E1CD6075}"/>
              </a:ext>
            </a:extLst>
          </p:cNvPr>
          <p:cNvSpPr/>
          <p:nvPr/>
        </p:nvSpPr>
        <p:spPr>
          <a:xfrm>
            <a:off x="247145" y="1207860"/>
            <a:ext cx="11999305" cy="5019034"/>
          </a:xfrm>
          <a:prstGeom prst="rect">
            <a:avLst/>
          </a:prstGeom>
          <a:solidFill>
            <a:schemeClr val="bg1"/>
          </a:solidFill>
          <a:ln w="127000">
            <a:solidFill>
              <a:srgbClr val="2742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Bodoni MT" panose="02070603080606020203" pitchFamily="18" charset="0"/>
              <a:ea typeface="Roboto" pitchFamily="2" charset="0"/>
              <a:cs typeface="+mn-cs"/>
            </a:endParaRPr>
          </a:p>
        </p:txBody>
      </p:sp>
      <p:pic>
        <p:nvPicPr>
          <p:cNvPr id="21" name="Picture 20" descr="Text&#10;&#10;Description automatically generated">
            <a:extLst>
              <a:ext uri="{FF2B5EF4-FFF2-40B4-BE49-F238E27FC236}">
                <a16:creationId xmlns:a16="http://schemas.microsoft.com/office/drawing/2014/main" id="{BCCAA7E2-0EB4-0706-94E6-EBAE8AB0F6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239" y="1536918"/>
            <a:ext cx="1889340" cy="908055"/>
          </a:xfrm>
          <a:prstGeom prst="rect">
            <a:avLst/>
          </a:prstGeom>
        </p:spPr>
      </p:pic>
      <p:pic>
        <p:nvPicPr>
          <p:cNvPr id="22" name="Picture 21" descr="Logo&#10;&#10;Description automatically generated">
            <a:extLst>
              <a:ext uri="{FF2B5EF4-FFF2-40B4-BE49-F238E27FC236}">
                <a16:creationId xmlns:a16="http://schemas.microsoft.com/office/drawing/2014/main" id="{E17735FE-5186-5625-57E8-B42DB0C77A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587" y="2668089"/>
            <a:ext cx="1839949" cy="1114014"/>
          </a:xfrm>
          <a:prstGeom prst="rect">
            <a:avLst/>
          </a:prstGeom>
        </p:spPr>
      </p:pic>
      <p:pic>
        <p:nvPicPr>
          <p:cNvPr id="24" name="Picture 23" descr="Shape, circle&#10;&#10;Description automatically generated">
            <a:extLst>
              <a:ext uri="{FF2B5EF4-FFF2-40B4-BE49-F238E27FC236}">
                <a16:creationId xmlns:a16="http://schemas.microsoft.com/office/drawing/2014/main" id="{B78793BE-06C6-30DF-B26F-678B3DB5B5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65570" y="1346016"/>
            <a:ext cx="1432432" cy="1432432"/>
          </a:xfrm>
          <a:prstGeom prst="rect">
            <a:avLst/>
          </a:prstGeom>
        </p:spPr>
      </p:pic>
      <p:pic>
        <p:nvPicPr>
          <p:cNvPr id="25" name="Picture 24" descr="Logo, company name&#10;&#10;Description automatically generated">
            <a:extLst>
              <a:ext uri="{FF2B5EF4-FFF2-40B4-BE49-F238E27FC236}">
                <a16:creationId xmlns:a16="http://schemas.microsoft.com/office/drawing/2014/main" id="{730E2D92-79CF-DF15-F0AB-9548A2C541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05446" y="1866948"/>
            <a:ext cx="2653584" cy="2653584"/>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5F7D6889-5814-B6D5-4523-576C4DD464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75798" y="1491068"/>
            <a:ext cx="2597283" cy="751760"/>
          </a:xfrm>
          <a:prstGeom prst="rect">
            <a:avLst/>
          </a:prstGeom>
        </p:spPr>
      </p:pic>
      <p:pic>
        <p:nvPicPr>
          <p:cNvPr id="27" name="Picture 26" descr="A picture containing text, clipart&#10;&#10;Description automatically generated">
            <a:extLst>
              <a:ext uri="{FF2B5EF4-FFF2-40B4-BE49-F238E27FC236}">
                <a16:creationId xmlns:a16="http://schemas.microsoft.com/office/drawing/2014/main" id="{6B81868E-A825-7198-209B-FCA9D7DADD0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07410" y="2811106"/>
            <a:ext cx="1977011" cy="824101"/>
          </a:xfrm>
          <a:prstGeom prst="rect">
            <a:avLst/>
          </a:prstGeom>
        </p:spPr>
      </p:pic>
      <p:pic>
        <p:nvPicPr>
          <p:cNvPr id="32" name="Picture 31">
            <a:extLst>
              <a:ext uri="{FF2B5EF4-FFF2-40B4-BE49-F238E27FC236}">
                <a16:creationId xmlns:a16="http://schemas.microsoft.com/office/drawing/2014/main" id="{AA7A83BB-62AE-DD8A-FDB7-D809AFB1F4A0}"/>
              </a:ext>
            </a:extLst>
          </p:cNvPr>
          <p:cNvPicPr>
            <a:picLocks noChangeAspect="1"/>
          </p:cNvPicPr>
          <p:nvPr/>
        </p:nvPicPr>
        <p:blipFill>
          <a:blip r:embed="rId10"/>
          <a:stretch>
            <a:fillRect/>
          </a:stretch>
        </p:blipFill>
        <p:spPr>
          <a:xfrm>
            <a:off x="9585148" y="2800200"/>
            <a:ext cx="2476888" cy="914450"/>
          </a:xfrm>
          <a:prstGeom prst="rect">
            <a:avLst/>
          </a:prstGeom>
        </p:spPr>
      </p:pic>
      <p:pic>
        <p:nvPicPr>
          <p:cNvPr id="36" name="Picture 35" descr="A close-up of a card&#10;&#10;Description automatically generated with medium confidence">
            <a:extLst>
              <a:ext uri="{FF2B5EF4-FFF2-40B4-BE49-F238E27FC236}">
                <a16:creationId xmlns:a16="http://schemas.microsoft.com/office/drawing/2014/main" id="{9B5727E5-8959-DF7C-1C47-5A2202C9504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15153" y="2596973"/>
            <a:ext cx="1185130" cy="1185130"/>
          </a:xfrm>
          <a:prstGeom prst="rect">
            <a:avLst/>
          </a:prstGeom>
        </p:spPr>
      </p:pic>
      <p:pic>
        <p:nvPicPr>
          <p:cNvPr id="37" name="Picture 36" descr="Logo&#10;&#10;Description automatically generated">
            <a:extLst>
              <a:ext uri="{FF2B5EF4-FFF2-40B4-BE49-F238E27FC236}">
                <a16:creationId xmlns:a16="http://schemas.microsoft.com/office/drawing/2014/main" id="{2C95F348-8850-F36F-F6C9-2DFB1034FC6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0500" y="4026242"/>
            <a:ext cx="1705487" cy="983498"/>
          </a:xfrm>
          <a:prstGeom prst="rect">
            <a:avLst/>
          </a:prstGeom>
        </p:spPr>
      </p:pic>
      <p:pic>
        <p:nvPicPr>
          <p:cNvPr id="38" name="Picture 37" descr="Logo, company name&#10;&#10;Description automatically generated">
            <a:extLst>
              <a:ext uri="{FF2B5EF4-FFF2-40B4-BE49-F238E27FC236}">
                <a16:creationId xmlns:a16="http://schemas.microsoft.com/office/drawing/2014/main" id="{7E491141-6F7E-A5C0-5963-189832AC5AF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78558" y="3523176"/>
            <a:ext cx="2392359" cy="1794269"/>
          </a:xfrm>
          <a:prstGeom prst="rect">
            <a:avLst/>
          </a:prstGeom>
        </p:spPr>
      </p:pic>
      <p:pic>
        <p:nvPicPr>
          <p:cNvPr id="39" name="Picture 38" descr="A picture containing text, clipart&#10;&#10;Description automatically generated">
            <a:extLst>
              <a:ext uri="{FF2B5EF4-FFF2-40B4-BE49-F238E27FC236}">
                <a16:creationId xmlns:a16="http://schemas.microsoft.com/office/drawing/2014/main" id="{47578E90-3F79-2798-5634-2C079179151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06357" y="4190087"/>
            <a:ext cx="1829381" cy="657337"/>
          </a:xfrm>
          <a:prstGeom prst="rect">
            <a:avLst/>
          </a:prstGeom>
        </p:spPr>
      </p:pic>
      <p:pic>
        <p:nvPicPr>
          <p:cNvPr id="40" name="Picture 39" descr="Text&#10;&#10;Description automatically generated">
            <a:extLst>
              <a:ext uri="{FF2B5EF4-FFF2-40B4-BE49-F238E27FC236}">
                <a16:creationId xmlns:a16="http://schemas.microsoft.com/office/drawing/2014/main" id="{F2F44A16-CFFF-2A97-A8BA-BD22E3A608F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096382" y="1428023"/>
            <a:ext cx="1865241" cy="835182"/>
          </a:xfrm>
          <a:prstGeom prst="rect">
            <a:avLst/>
          </a:prstGeom>
        </p:spPr>
      </p:pic>
      <p:pic>
        <p:nvPicPr>
          <p:cNvPr id="41" name="Picture 40" descr="Shape&#10;&#10;Description automatically generated with medium confidence">
            <a:extLst>
              <a:ext uri="{FF2B5EF4-FFF2-40B4-BE49-F238E27FC236}">
                <a16:creationId xmlns:a16="http://schemas.microsoft.com/office/drawing/2014/main" id="{DDDD73C5-7B00-2D4C-6B40-B202A11868D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671938" y="4259887"/>
            <a:ext cx="2303307" cy="436707"/>
          </a:xfrm>
          <a:prstGeom prst="rect">
            <a:avLst/>
          </a:prstGeom>
        </p:spPr>
      </p:pic>
      <p:pic>
        <p:nvPicPr>
          <p:cNvPr id="42" name="Picture 41" descr="Logo&#10;&#10;Description automatically generated">
            <a:extLst>
              <a:ext uri="{FF2B5EF4-FFF2-40B4-BE49-F238E27FC236}">
                <a16:creationId xmlns:a16="http://schemas.microsoft.com/office/drawing/2014/main" id="{40AA2098-78DC-CFB4-D00B-7DCD3D2C5F0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782755" y="1365634"/>
            <a:ext cx="1517310" cy="1002628"/>
          </a:xfrm>
          <a:prstGeom prst="rect">
            <a:avLst/>
          </a:prstGeom>
        </p:spPr>
      </p:pic>
      <p:grpSp>
        <p:nvGrpSpPr>
          <p:cNvPr id="44" name="Group 43">
            <a:extLst>
              <a:ext uri="{FF2B5EF4-FFF2-40B4-BE49-F238E27FC236}">
                <a16:creationId xmlns:a16="http://schemas.microsoft.com/office/drawing/2014/main" id="{C93DC350-058A-9452-C692-B3A1F136F5A5}"/>
              </a:ext>
            </a:extLst>
          </p:cNvPr>
          <p:cNvGrpSpPr/>
          <p:nvPr/>
        </p:nvGrpSpPr>
        <p:grpSpPr>
          <a:xfrm>
            <a:off x="755008" y="5278665"/>
            <a:ext cx="1543050" cy="844240"/>
            <a:chOff x="3074380" y="5291044"/>
            <a:chExt cx="1543050" cy="844240"/>
          </a:xfrm>
        </p:grpSpPr>
        <p:pic>
          <p:nvPicPr>
            <p:cNvPr id="45" name="x_Picture 5" descr="Electro Motor Logo 917">
              <a:extLst>
                <a:ext uri="{FF2B5EF4-FFF2-40B4-BE49-F238E27FC236}">
                  <a16:creationId xmlns:a16="http://schemas.microsoft.com/office/drawing/2014/main" id="{5B756E00-A37A-B563-E507-986F0B1DE37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074380" y="5291044"/>
              <a:ext cx="154305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x_Picture 2">
              <a:extLst>
                <a:ext uri="{FF2B5EF4-FFF2-40B4-BE49-F238E27FC236}">
                  <a16:creationId xmlns:a16="http://schemas.microsoft.com/office/drawing/2014/main" id="{FAF082AB-0FA0-D34F-16EC-EC74EDC57B3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183917" y="5678084"/>
              <a:ext cx="1323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7" name="Picture 46" descr="A picture containing font, graphics, screenshot, logo&#10;&#10;Description automatically generated">
            <a:extLst>
              <a:ext uri="{FF2B5EF4-FFF2-40B4-BE49-F238E27FC236}">
                <a16:creationId xmlns:a16="http://schemas.microsoft.com/office/drawing/2014/main" id="{0A31917F-6AAA-9AEC-B863-C0F56BB95A6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377806" y="5203065"/>
            <a:ext cx="1912427" cy="784095"/>
          </a:xfrm>
          <a:prstGeom prst="rect">
            <a:avLst/>
          </a:prstGeom>
        </p:spPr>
      </p:pic>
      <p:pic>
        <p:nvPicPr>
          <p:cNvPr id="48" name="Picture 47" descr="A close-up of a logo&#10;&#10;Description automatically generated with medium confidence">
            <a:extLst>
              <a:ext uri="{FF2B5EF4-FFF2-40B4-BE49-F238E27FC236}">
                <a16:creationId xmlns:a16="http://schemas.microsoft.com/office/drawing/2014/main" id="{11938C43-1E25-1209-C5D0-B0434760D2F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082982" y="4920662"/>
            <a:ext cx="1666875" cy="1190625"/>
          </a:xfrm>
          <a:prstGeom prst="rect">
            <a:avLst/>
          </a:prstGeom>
        </p:spPr>
      </p:pic>
      <p:pic>
        <p:nvPicPr>
          <p:cNvPr id="49" name="Picture 48" descr="A picture containing text, clipart&#10;&#10;Description automatically generated">
            <a:extLst>
              <a:ext uri="{FF2B5EF4-FFF2-40B4-BE49-F238E27FC236}">
                <a16:creationId xmlns:a16="http://schemas.microsoft.com/office/drawing/2014/main" id="{C75FE8F5-DC68-B999-C854-AB69A89501CF}"/>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480454" y="4063330"/>
            <a:ext cx="1644067" cy="784094"/>
          </a:xfrm>
          <a:prstGeom prst="rect">
            <a:avLst/>
          </a:prstGeom>
        </p:spPr>
      </p:pic>
      <p:pic>
        <p:nvPicPr>
          <p:cNvPr id="50" name="Picture 49">
            <a:extLst>
              <a:ext uri="{FF2B5EF4-FFF2-40B4-BE49-F238E27FC236}">
                <a16:creationId xmlns:a16="http://schemas.microsoft.com/office/drawing/2014/main" id="{CF45E994-2ACA-9F5E-4929-55A0078D2EE1}"/>
              </a:ext>
            </a:extLst>
          </p:cNvPr>
          <p:cNvPicPr>
            <a:picLocks noChangeAspect="1"/>
          </p:cNvPicPr>
          <p:nvPr/>
        </p:nvPicPr>
        <p:blipFill>
          <a:blip r:embed="rId23"/>
          <a:stretch>
            <a:fillRect/>
          </a:stretch>
        </p:blipFill>
        <p:spPr>
          <a:xfrm>
            <a:off x="7754164" y="4739375"/>
            <a:ext cx="1644066" cy="1383530"/>
          </a:xfrm>
          <a:prstGeom prst="rect">
            <a:avLst/>
          </a:prstGeom>
        </p:spPr>
      </p:pic>
      <p:pic>
        <p:nvPicPr>
          <p:cNvPr id="52" name="Picture 51" descr="A logo of a company&#10;&#10;Description automatically generated with low confidence">
            <a:extLst>
              <a:ext uri="{FF2B5EF4-FFF2-40B4-BE49-F238E27FC236}">
                <a16:creationId xmlns:a16="http://schemas.microsoft.com/office/drawing/2014/main" id="{D2A7A0C7-2081-97CA-E802-92D71A770570}"/>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098092" y="4905202"/>
            <a:ext cx="1338900" cy="1158218"/>
          </a:xfrm>
          <a:prstGeom prst="rect">
            <a:avLst/>
          </a:prstGeom>
        </p:spPr>
      </p:pic>
    </p:spTree>
    <p:extLst>
      <p:ext uri="{BB962C8B-B14F-4D97-AF65-F5344CB8AC3E}">
        <p14:creationId xmlns:p14="http://schemas.microsoft.com/office/powerpoint/2010/main" val="1184455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F14DB-582F-7E4C-ADF4-0D46391A08C8}"/>
              </a:ext>
            </a:extLst>
          </p:cNvPr>
          <p:cNvSpPr>
            <a:spLocks noGrp="1"/>
          </p:cNvSpPr>
          <p:nvPr>
            <p:ph type="ctrTitle"/>
          </p:nvPr>
        </p:nvSpPr>
        <p:spPr>
          <a:xfrm>
            <a:off x="3288397" y="4771480"/>
            <a:ext cx="8332727" cy="2032052"/>
          </a:xfrm>
        </p:spPr>
        <p:txBody>
          <a:bodyPr/>
          <a:lstStyle/>
          <a:p>
            <a:pPr algn="r"/>
            <a:r>
              <a:rPr lang="en-US" dirty="0">
                <a:latin typeface="Arial"/>
                <a:cs typeface="Arial"/>
              </a:rPr>
              <a:t>USDA Rural Development</a:t>
            </a:r>
            <a:br>
              <a:rPr lang="en-US" dirty="0">
                <a:latin typeface="Arial"/>
                <a:cs typeface="Arial"/>
              </a:rPr>
            </a:br>
            <a:r>
              <a:rPr lang="en-US" dirty="0">
                <a:latin typeface="Arial"/>
                <a:cs typeface="Arial"/>
              </a:rPr>
              <a:t>Innovation Center</a:t>
            </a:r>
            <a:br>
              <a:rPr lang="en-US" dirty="0">
                <a:latin typeface="Arial"/>
                <a:cs typeface="Arial"/>
              </a:rPr>
            </a:br>
            <a:r>
              <a:rPr lang="en-US" dirty="0">
                <a:latin typeface="Arial"/>
                <a:cs typeface="Arial"/>
              </a:rPr>
              <a:t> </a:t>
            </a:r>
            <a:br>
              <a:rPr lang="en-US" dirty="0">
                <a:latin typeface="Arial"/>
                <a:cs typeface="Arial"/>
              </a:rPr>
            </a:br>
            <a:r>
              <a:rPr lang="en-US" sz="3200" i="1" dirty="0">
                <a:latin typeface="Arial"/>
                <a:cs typeface="Arial"/>
              </a:rPr>
              <a:t>May 31, 2023</a:t>
            </a:r>
            <a:endParaRPr lang="en-US" dirty="0">
              <a:solidFill>
                <a:schemeClr val="tx1"/>
              </a:solidFill>
              <a:highlight>
                <a:srgbClr val="FFFF00"/>
              </a:highlight>
              <a:cs typeface="Calibri Light"/>
            </a:endParaRPr>
          </a:p>
        </p:txBody>
      </p:sp>
    </p:spTree>
    <p:extLst>
      <p:ext uri="{BB962C8B-B14F-4D97-AF65-F5344CB8AC3E}">
        <p14:creationId xmlns:p14="http://schemas.microsoft.com/office/powerpoint/2010/main" val="8003549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8445" y="87335"/>
            <a:ext cx="1717648" cy="756285"/>
          </a:xfrm>
          <a:prstGeom prst="rect">
            <a:avLst/>
          </a:prstGeom>
        </p:spPr>
      </p:pic>
      <p:sp>
        <p:nvSpPr>
          <p:cNvPr id="16" name="Rectangle 15"/>
          <p:cNvSpPr/>
          <p:nvPr/>
        </p:nvSpPr>
        <p:spPr>
          <a:xfrm>
            <a:off x="0" y="896815"/>
            <a:ext cx="12192000" cy="254095"/>
          </a:xfrm>
          <a:prstGeom prst="rect">
            <a:avLst/>
          </a:prstGeom>
          <a:solidFill>
            <a:srgbClr val="2742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1040920" y="1633268"/>
            <a:ext cx="10558733" cy="5206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B397B"/>
                </a:solidFill>
                <a:effectLst/>
                <a:uLnTx/>
                <a:uFillTx/>
                <a:latin typeface="Calibri" panose="020F0502020204030204"/>
                <a:ea typeface="+mn-ea"/>
                <a:cs typeface="+mn-cs"/>
              </a:rPr>
              <a:t>Number of participants enrolled to date:   </a:t>
            </a:r>
            <a:r>
              <a:rPr kumimoji="0" lang="en-US" sz="3200" b="1" i="0" u="none" strike="noStrike" kern="1200" cap="none" spc="0" normalizeH="0" baseline="0" noProof="0" dirty="0">
                <a:ln>
                  <a:noFill/>
                </a:ln>
                <a:solidFill>
                  <a:srgbClr val="1B397B"/>
                </a:solidFill>
                <a:effectLst/>
                <a:uLnTx/>
                <a:uFillTx/>
                <a:latin typeface="Calibri" panose="020F0502020204030204"/>
                <a:ea typeface="+mn-ea"/>
                <a:cs typeface="+mn-cs"/>
              </a:rPr>
              <a:t>742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1B397B"/>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B397B"/>
                </a:solidFill>
                <a:effectLst/>
                <a:uLnTx/>
                <a:uFillTx/>
                <a:latin typeface="Calibri" panose="020F0502020204030204"/>
                <a:ea typeface="+mn-ea"/>
                <a:cs typeface="+mn-cs"/>
              </a:rPr>
              <a:t>Number of participants successfully employed to date:   </a:t>
            </a:r>
            <a:r>
              <a:rPr kumimoji="0" lang="en-US" sz="3200" b="1" i="0" u="none" strike="noStrike" kern="1200" cap="none" spc="0" normalizeH="0" baseline="0" noProof="0" dirty="0">
                <a:ln>
                  <a:noFill/>
                </a:ln>
                <a:solidFill>
                  <a:srgbClr val="1B397B"/>
                </a:solidFill>
                <a:effectLst/>
                <a:uLnTx/>
                <a:uFillTx/>
                <a:latin typeface="Calibri" panose="020F0502020204030204"/>
                <a:ea typeface="+mn-ea"/>
                <a:cs typeface="+mn-cs"/>
              </a:rPr>
              <a:t>214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1B397B"/>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B397B"/>
                </a:solidFill>
                <a:effectLst/>
                <a:uLnTx/>
                <a:uFillTx/>
                <a:latin typeface="Calibri" panose="020F0502020204030204"/>
                <a:ea typeface="+mn-ea"/>
                <a:cs typeface="+mn-cs"/>
              </a:rPr>
              <a:t>Employed participants at the 3 month retention mark:   </a:t>
            </a:r>
            <a:r>
              <a:rPr kumimoji="0" lang="en-US" sz="3200" b="1" i="0" u="none" strike="noStrike" kern="1200" cap="none" spc="0" normalizeH="0" baseline="0" noProof="0" dirty="0">
                <a:ln>
                  <a:noFill/>
                </a:ln>
                <a:solidFill>
                  <a:srgbClr val="1B397B"/>
                </a:solidFill>
                <a:effectLst/>
                <a:uLnTx/>
                <a:uFillTx/>
                <a:latin typeface="Calibri" panose="020F0502020204030204"/>
                <a:ea typeface="+mn-ea"/>
                <a:cs typeface="+mn-cs"/>
              </a:rPr>
              <a:t>201 (94%)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1B397B"/>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B397B"/>
                </a:solidFill>
                <a:effectLst/>
                <a:uLnTx/>
                <a:uFillTx/>
                <a:latin typeface="Calibri" panose="020F0502020204030204"/>
                <a:ea typeface="+mn-ea"/>
                <a:cs typeface="+mn-cs"/>
              </a:rPr>
              <a:t>Employed participants at the 6 month retention mark:   </a:t>
            </a:r>
            <a:r>
              <a:rPr kumimoji="0" lang="en-US" sz="3200" b="1" i="0" u="none" strike="noStrike" kern="1200" cap="none" spc="0" normalizeH="0" baseline="0" noProof="0" dirty="0">
                <a:ln>
                  <a:noFill/>
                </a:ln>
                <a:solidFill>
                  <a:srgbClr val="1B397B"/>
                </a:solidFill>
                <a:effectLst/>
                <a:uLnTx/>
                <a:uFillTx/>
                <a:latin typeface="Calibri" panose="020F0502020204030204"/>
                <a:ea typeface="+mn-ea"/>
                <a:cs typeface="+mn-cs"/>
              </a:rPr>
              <a:t>144 (67%)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1B397B"/>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B397B"/>
                </a:solidFill>
                <a:effectLst/>
                <a:uLnTx/>
                <a:uFillTx/>
                <a:latin typeface="Calibri" panose="020F0502020204030204"/>
                <a:ea typeface="+mn-ea"/>
                <a:cs typeface="+mn-cs"/>
              </a:rPr>
              <a:t>Employed participants at the 1 year retention mark:   </a:t>
            </a:r>
            <a:r>
              <a:rPr kumimoji="0" lang="en-US" sz="3200" b="1" i="0" u="none" strike="noStrike" kern="1200" cap="none" spc="0" normalizeH="0" baseline="0" noProof="0" dirty="0">
                <a:ln>
                  <a:noFill/>
                </a:ln>
                <a:solidFill>
                  <a:srgbClr val="1B397B"/>
                </a:solidFill>
                <a:effectLst/>
                <a:uLnTx/>
                <a:uFillTx/>
                <a:latin typeface="Calibri" panose="020F0502020204030204"/>
                <a:ea typeface="+mn-ea"/>
                <a:cs typeface="+mn-cs"/>
              </a:rPr>
              <a:t>67 (31%)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B397B"/>
              </a:solidFill>
              <a:effectLst/>
              <a:uLnTx/>
              <a:uFillTx/>
              <a:latin typeface="Bahnschrift SemiLight" panose="020B0502040204020203" pitchFamily="34" charset="0"/>
              <a:ea typeface="Roboto"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1B397B"/>
              </a:solidFill>
              <a:effectLst/>
              <a:uLnTx/>
              <a:uFillTx/>
              <a:latin typeface="Bodoni MT" panose="02070603080606020203" pitchFamily="18" charset="0"/>
              <a:ea typeface="Roboto" pitchFamily="2" charset="0"/>
              <a:cs typeface="+mn-cs"/>
            </a:endParaRPr>
          </a:p>
          <a:p>
            <a:pPr marL="342900" marR="0" lvl="0" indent="-342900" algn="l" defTabSz="914400" rtl="0" eaLnBrk="1" fontAlgn="auto" latinLnBrk="0" hangingPunct="1">
              <a:lnSpc>
                <a:spcPts val="22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1B397B"/>
              </a:solidFill>
              <a:effectLst/>
              <a:uLnTx/>
              <a:uFillTx/>
              <a:latin typeface="Bodoni MT" panose="02070603080606020203" pitchFamily="18" charset="0"/>
              <a:ea typeface="Roboto" pitchFamily="2" charset="0"/>
              <a:cs typeface="+mn-cs"/>
            </a:endParaRPr>
          </a:p>
        </p:txBody>
      </p:sp>
      <p:sp>
        <p:nvSpPr>
          <p:cNvPr id="2" name="Rectangle 1">
            <a:extLst>
              <a:ext uri="{FF2B5EF4-FFF2-40B4-BE49-F238E27FC236}">
                <a16:creationId xmlns:a16="http://schemas.microsoft.com/office/drawing/2014/main" id="{6828DE8B-0255-60CF-AB1F-6D3D84B55BD2}"/>
              </a:ext>
            </a:extLst>
          </p:cNvPr>
          <p:cNvSpPr/>
          <p:nvPr/>
        </p:nvSpPr>
        <p:spPr>
          <a:xfrm>
            <a:off x="808265" y="123959"/>
            <a:ext cx="5287736" cy="544036"/>
          </a:xfrm>
          <a:prstGeom prst="rect">
            <a:avLst/>
          </a:prstGeom>
          <a:solidFill>
            <a:srgbClr val="4D945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Bodoni MT" panose="02070603080606020203" pitchFamily="18" charset="0"/>
                <a:ea typeface="Roboto" pitchFamily="2" charset="0"/>
                <a:cs typeface="+mn-cs"/>
              </a:rPr>
              <a:t>                                                                    </a:t>
            </a:r>
            <a:r>
              <a:rPr kumimoji="0" lang="en-US" sz="1800" b="1" i="0" u="none" strike="noStrike" kern="1200" cap="none" spc="0" normalizeH="0" baseline="0" noProof="0">
                <a:ln>
                  <a:noFill/>
                </a:ln>
                <a:solidFill>
                  <a:prstClr val="white"/>
                </a:solidFill>
                <a:effectLst/>
                <a:uLnTx/>
                <a:uFillTx/>
                <a:latin typeface="Bahnschrift SemiBold" panose="020B0502040204020203" pitchFamily="34" charset="0"/>
                <a:ea typeface="Roboto" pitchFamily="2" charset="0"/>
                <a:cs typeface="+mn-cs"/>
              </a:rPr>
              <a:t>Statistics</a:t>
            </a:r>
          </a:p>
        </p:txBody>
      </p:sp>
    </p:spTree>
    <p:extLst>
      <p:ext uri="{BB962C8B-B14F-4D97-AF65-F5344CB8AC3E}">
        <p14:creationId xmlns:p14="http://schemas.microsoft.com/office/powerpoint/2010/main" val="173895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 calcmode="lin" valueType="num">
                                      <p:cBhvr additive="base">
                                        <p:cTn id="13"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anim calcmode="lin" valueType="num">
                                      <p:cBhvr additive="base">
                                        <p:cTn id="19"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xEl>
                                              <p:pRg st="4" end="4"/>
                                            </p:txEl>
                                          </p:spTgt>
                                        </p:tgtEl>
                                        <p:attrNameLst>
                                          <p:attrName>style.visibility</p:attrName>
                                        </p:attrNameLst>
                                      </p:cBhvr>
                                      <p:to>
                                        <p:strVal val="visible"/>
                                      </p:to>
                                    </p:set>
                                    <p:anim calcmode="lin" valueType="num">
                                      <p:cBhvr additive="base">
                                        <p:cTn id="25" dur="500" fill="hold"/>
                                        <p:tgtEl>
                                          <p:spTgt spid="1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
                                            <p:txEl>
                                              <p:pRg st="6" end="6"/>
                                            </p:txEl>
                                          </p:spTgt>
                                        </p:tgtEl>
                                        <p:attrNameLst>
                                          <p:attrName>style.visibility</p:attrName>
                                        </p:attrNameLst>
                                      </p:cBhvr>
                                      <p:to>
                                        <p:strVal val="visible"/>
                                      </p:to>
                                    </p:set>
                                    <p:anim calcmode="lin" valueType="num">
                                      <p:cBhvr additive="base">
                                        <p:cTn id="31" dur="500" fill="hold"/>
                                        <p:tgtEl>
                                          <p:spTgt spid="17">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
                                            <p:txEl>
                                              <p:pRg st="8" end="8"/>
                                            </p:txEl>
                                          </p:spTgt>
                                        </p:tgtEl>
                                        <p:attrNameLst>
                                          <p:attrName>style.visibility</p:attrName>
                                        </p:attrNameLst>
                                      </p:cBhvr>
                                      <p:to>
                                        <p:strVal val="visible"/>
                                      </p:to>
                                    </p:set>
                                    <p:anim calcmode="lin" valueType="num">
                                      <p:cBhvr additive="base">
                                        <p:cTn id="37" dur="500" fill="hold"/>
                                        <p:tgtEl>
                                          <p:spTgt spid="17">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678224" y="5229224"/>
            <a:ext cx="3000374" cy="1190923"/>
          </a:xfrm>
          <a:prstGeom prst="rect">
            <a:avLst/>
          </a:prstGeom>
          <a:solidFill>
            <a:srgbClr val="4D9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Bodoni MT" panose="02070603080606020203" pitchFamily="18" charset="0"/>
                <a:ea typeface="Roboto" pitchFamily="2" charset="0"/>
                <a:cs typeface="+mn-cs"/>
              </a:rPr>
              <a:t>                                                             </a:t>
            </a:r>
          </a:p>
        </p:txBody>
      </p:sp>
      <p:sp>
        <p:nvSpPr>
          <p:cNvPr id="13" name="Rectangle 12"/>
          <p:cNvSpPr/>
          <p:nvPr/>
        </p:nvSpPr>
        <p:spPr>
          <a:xfrm>
            <a:off x="1311442" y="1987842"/>
            <a:ext cx="4507753" cy="2270429"/>
          </a:xfrm>
          <a:prstGeom prst="rect">
            <a:avLst/>
          </a:prstGeom>
          <a:solidFill>
            <a:srgbClr val="4D9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Bodoni MT" panose="02070603080606020203" pitchFamily="18" charset="0"/>
                <a:ea typeface="Roboto" pitchFamily="2" charset="0"/>
                <a:cs typeface="+mn-cs"/>
              </a:rPr>
              <a:t>                                                             </a:t>
            </a:r>
          </a:p>
        </p:txBody>
      </p:sp>
      <p:sp>
        <p:nvSpPr>
          <p:cNvPr id="16" name="Rectangle 15"/>
          <p:cNvSpPr/>
          <p:nvPr/>
        </p:nvSpPr>
        <p:spPr>
          <a:xfrm>
            <a:off x="4280383" y="2930744"/>
            <a:ext cx="4507146" cy="355449"/>
          </a:xfrm>
          <a:prstGeom prst="rect">
            <a:avLst/>
          </a:prstGeom>
          <a:solidFill>
            <a:srgbClr val="4D9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Roboto" pitchFamily="2" charset="0"/>
                <a:cs typeface="+mn-cs"/>
              </a:rPr>
              <a:t>                                                      </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9013" y="176338"/>
            <a:ext cx="1886550" cy="870831"/>
          </a:xfrm>
          <a:prstGeom prst="rect">
            <a:avLst/>
          </a:prstGeom>
        </p:spPr>
      </p:pic>
      <p:sp>
        <p:nvSpPr>
          <p:cNvPr id="18" name="Text Placeholder 1"/>
          <p:cNvSpPr txBox="1">
            <a:spLocks/>
          </p:cNvSpPr>
          <p:nvPr/>
        </p:nvSpPr>
        <p:spPr>
          <a:xfrm>
            <a:off x="2672652" y="2299225"/>
            <a:ext cx="7202867" cy="3575102"/>
          </a:xfrm>
          <a:prstGeom prst="rect">
            <a:avLst/>
          </a:prstGeom>
          <a:solidFill>
            <a:schemeClr val="bg1"/>
          </a:solidFill>
          <a:ln w="76200">
            <a:solidFill>
              <a:srgbClr val="274290"/>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2F2D8E"/>
              </a:solidFill>
              <a:effectLst/>
              <a:uLnTx/>
              <a:uFillTx/>
              <a:latin typeface="Bodoni MT" panose="02070603080606020203" pitchFamily="18" charset="0"/>
              <a:ea typeface="Roboto" pitchFamily="2" charset="0"/>
              <a:cs typeface="+mn-cs"/>
            </a:endParaRPr>
          </a:p>
        </p:txBody>
      </p:sp>
      <p:sp>
        <p:nvSpPr>
          <p:cNvPr id="22" name="Rectangle 21"/>
          <p:cNvSpPr/>
          <p:nvPr/>
        </p:nvSpPr>
        <p:spPr>
          <a:xfrm>
            <a:off x="0" y="1333500"/>
            <a:ext cx="12192000" cy="247650"/>
          </a:xfrm>
          <a:prstGeom prst="rect">
            <a:avLst/>
          </a:prstGeom>
          <a:solidFill>
            <a:srgbClr val="2742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37807FA-2FC9-A4C9-A969-2F919534B36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7589" y="1581150"/>
            <a:ext cx="7591424" cy="4677072"/>
          </a:xfrm>
          <a:prstGeom prst="rect">
            <a:avLst/>
          </a:prstGeom>
          <a:ln>
            <a:noFill/>
          </a:ln>
          <a:effectLst>
            <a:softEdge rad="112500"/>
          </a:effectLst>
        </p:spPr>
      </p:pic>
      <p:pic>
        <p:nvPicPr>
          <p:cNvPr id="1028" name="Picture 4" descr="Ballad Health Logo">
            <a:extLst>
              <a:ext uri="{FF2B5EF4-FFF2-40B4-BE49-F238E27FC236}">
                <a16:creationId xmlns:a16="http://schemas.microsoft.com/office/drawing/2014/main" id="{8C71652F-7E65-D357-48D8-9C90262E09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4013" y="5354495"/>
            <a:ext cx="3810000" cy="79864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EB2C977-87A7-A052-362D-080C5CB7474B}"/>
              </a:ext>
            </a:extLst>
          </p:cNvPr>
          <p:cNvSpPr/>
          <p:nvPr/>
        </p:nvSpPr>
        <p:spPr>
          <a:xfrm>
            <a:off x="847369" y="702644"/>
            <a:ext cx="4507753" cy="345184"/>
          </a:xfrm>
          <a:prstGeom prst="rect">
            <a:avLst/>
          </a:prstGeom>
          <a:solidFill>
            <a:srgbClr val="4D9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Roboto" pitchFamily="2" charset="0"/>
                <a:cs typeface="+mn-cs"/>
              </a:rPr>
              <a:t>                                                </a:t>
            </a:r>
            <a:endParaRPr kumimoji="0" lang="en-US" sz="2000" b="1" i="0" u="none" strike="noStrike" kern="1200" cap="none" spc="0" normalizeH="0" baseline="0" noProof="0" dirty="0">
              <a:ln>
                <a:noFill/>
              </a:ln>
              <a:solidFill>
                <a:prstClr val="white"/>
              </a:solidFill>
              <a:effectLst/>
              <a:uLnTx/>
              <a:uFillTx/>
              <a:latin typeface="Calibri" panose="020F0502020204030204"/>
              <a:ea typeface="Roboto" pitchFamily="2" charset="0"/>
              <a:cs typeface="+mn-cs"/>
            </a:endParaRPr>
          </a:p>
        </p:txBody>
      </p:sp>
      <p:pic>
        <p:nvPicPr>
          <p:cNvPr id="6" name="Picture 5">
            <a:extLst>
              <a:ext uri="{FF2B5EF4-FFF2-40B4-BE49-F238E27FC236}">
                <a16:creationId xmlns:a16="http://schemas.microsoft.com/office/drawing/2014/main" id="{D4675030-B613-0BEF-6975-66A2FD669CDF}"/>
              </a:ext>
            </a:extLst>
          </p:cNvPr>
          <p:cNvPicPr>
            <a:picLocks noChangeAspect="1"/>
          </p:cNvPicPr>
          <p:nvPr/>
        </p:nvPicPr>
        <p:blipFill>
          <a:blip r:embed="rId6"/>
          <a:stretch>
            <a:fillRect/>
          </a:stretch>
        </p:blipFill>
        <p:spPr>
          <a:xfrm>
            <a:off x="435936" y="175695"/>
            <a:ext cx="4919186" cy="864920"/>
          </a:xfrm>
          <a:prstGeom prst="rect">
            <a:avLst/>
          </a:prstGeom>
        </p:spPr>
      </p:pic>
    </p:spTree>
    <p:extLst>
      <p:ext uri="{BB962C8B-B14F-4D97-AF65-F5344CB8AC3E}">
        <p14:creationId xmlns:p14="http://schemas.microsoft.com/office/powerpoint/2010/main" val="6586799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333500"/>
            <a:ext cx="12192000" cy="247650"/>
          </a:xfrm>
          <a:prstGeom prst="rect">
            <a:avLst/>
          </a:prstGeom>
          <a:solidFill>
            <a:srgbClr val="2742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847369" y="702644"/>
            <a:ext cx="4507753" cy="345184"/>
          </a:xfrm>
          <a:prstGeom prst="rect">
            <a:avLst/>
          </a:prstGeom>
          <a:solidFill>
            <a:srgbClr val="4D9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Roboto" pitchFamily="2" charset="0"/>
                <a:cs typeface="+mn-cs"/>
              </a:rPr>
              <a:t>                                                </a:t>
            </a:r>
            <a:endParaRPr kumimoji="0" lang="en-US" sz="2000" b="1" i="0" u="none" strike="noStrike" kern="1200" cap="none" spc="0" normalizeH="0" baseline="0" noProof="0" dirty="0">
              <a:ln>
                <a:noFill/>
              </a:ln>
              <a:solidFill>
                <a:prstClr val="white"/>
              </a:solidFill>
              <a:effectLst/>
              <a:uLnTx/>
              <a:uFillTx/>
              <a:latin typeface="Calibri" panose="020F0502020204030204"/>
              <a:ea typeface="Roboto" pitchFamily="2" charset="0"/>
              <a:cs typeface="+mn-cs"/>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9013" y="176338"/>
            <a:ext cx="1886550" cy="870831"/>
          </a:xfrm>
          <a:prstGeom prst="rect">
            <a:avLst/>
          </a:prstGeom>
        </p:spPr>
      </p:pic>
      <p:sp>
        <p:nvSpPr>
          <p:cNvPr id="11" name="Rectangle 10"/>
          <p:cNvSpPr/>
          <p:nvPr/>
        </p:nvSpPr>
        <p:spPr>
          <a:xfrm>
            <a:off x="0" y="1333500"/>
            <a:ext cx="12192000" cy="247650"/>
          </a:xfrm>
          <a:prstGeom prst="rect">
            <a:avLst/>
          </a:prstGeom>
          <a:solidFill>
            <a:srgbClr val="2742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CD9D38B-46BE-6971-811A-F5F3A821964E}"/>
              </a:ext>
            </a:extLst>
          </p:cNvPr>
          <p:cNvPicPr>
            <a:picLocks noChangeAspect="1"/>
          </p:cNvPicPr>
          <p:nvPr/>
        </p:nvPicPr>
        <p:blipFill>
          <a:blip r:embed="rId4"/>
          <a:stretch>
            <a:fillRect/>
          </a:stretch>
        </p:blipFill>
        <p:spPr>
          <a:xfrm>
            <a:off x="85288" y="392252"/>
            <a:ext cx="9234000" cy="5590545"/>
          </a:xfrm>
          <a:prstGeom prst="rect">
            <a:avLst/>
          </a:prstGeom>
        </p:spPr>
      </p:pic>
      <p:pic>
        <p:nvPicPr>
          <p:cNvPr id="2052" name="Picture 4" descr="Knowledge/Skill Exams">
            <a:extLst>
              <a:ext uri="{FF2B5EF4-FFF2-40B4-BE49-F238E27FC236}">
                <a16:creationId xmlns:a16="http://schemas.microsoft.com/office/drawing/2014/main" id="{5C7CA940-FB18-C716-B7B7-2D9FB350CC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728" y="5298913"/>
            <a:ext cx="1644243" cy="80670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0186A70-8536-1A73-339A-81C4E4343EAC}"/>
              </a:ext>
            </a:extLst>
          </p:cNvPr>
          <p:cNvPicPr>
            <a:picLocks noChangeAspect="1"/>
          </p:cNvPicPr>
          <p:nvPr/>
        </p:nvPicPr>
        <p:blipFill>
          <a:blip r:embed="rId6"/>
          <a:stretch>
            <a:fillRect/>
          </a:stretch>
        </p:blipFill>
        <p:spPr>
          <a:xfrm>
            <a:off x="2715351" y="5453782"/>
            <a:ext cx="3156942" cy="651838"/>
          </a:xfrm>
          <a:prstGeom prst="rect">
            <a:avLst/>
          </a:prstGeom>
        </p:spPr>
      </p:pic>
    </p:spTree>
    <p:extLst>
      <p:ext uri="{BB962C8B-B14F-4D97-AF65-F5344CB8AC3E}">
        <p14:creationId xmlns:p14="http://schemas.microsoft.com/office/powerpoint/2010/main" val="7600073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333500"/>
            <a:ext cx="12192000" cy="247650"/>
          </a:xfrm>
          <a:prstGeom prst="rect">
            <a:avLst/>
          </a:prstGeom>
          <a:solidFill>
            <a:srgbClr val="2742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847369" y="702644"/>
            <a:ext cx="4507753" cy="345184"/>
          </a:xfrm>
          <a:prstGeom prst="rect">
            <a:avLst/>
          </a:prstGeom>
          <a:solidFill>
            <a:srgbClr val="4D9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Roboto" pitchFamily="2" charset="0"/>
                <a:cs typeface="+mn-cs"/>
              </a:rPr>
              <a:t>                                                </a:t>
            </a:r>
            <a:endParaRPr kumimoji="0" lang="en-US" sz="2000" b="1" i="0" u="none" strike="noStrike" kern="1200" cap="none" spc="0" normalizeH="0" baseline="0" noProof="0" dirty="0">
              <a:ln>
                <a:noFill/>
              </a:ln>
              <a:solidFill>
                <a:prstClr val="white"/>
              </a:solidFill>
              <a:effectLst/>
              <a:uLnTx/>
              <a:uFillTx/>
              <a:latin typeface="Calibri" panose="020F0502020204030204"/>
              <a:ea typeface="Roboto" pitchFamily="2" charset="0"/>
              <a:cs typeface="+mn-cs"/>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9013" y="176338"/>
            <a:ext cx="1886550" cy="870831"/>
          </a:xfrm>
          <a:prstGeom prst="rect">
            <a:avLst/>
          </a:prstGeom>
        </p:spPr>
      </p:pic>
      <p:sp>
        <p:nvSpPr>
          <p:cNvPr id="11" name="Rectangle 10"/>
          <p:cNvSpPr/>
          <p:nvPr/>
        </p:nvSpPr>
        <p:spPr>
          <a:xfrm>
            <a:off x="0" y="1333500"/>
            <a:ext cx="12192000" cy="247650"/>
          </a:xfrm>
          <a:prstGeom prst="rect">
            <a:avLst/>
          </a:prstGeom>
          <a:solidFill>
            <a:srgbClr val="2742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2FD729F-6B4E-1304-8D04-6B293E0E3EDB}"/>
              </a:ext>
            </a:extLst>
          </p:cNvPr>
          <p:cNvSpPr txBox="1">
            <a:spLocks/>
          </p:cNvSpPr>
          <p:nvPr/>
        </p:nvSpPr>
        <p:spPr>
          <a:xfrm>
            <a:off x="1970262" y="5665453"/>
            <a:ext cx="7836953" cy="642277"/>
          </a:xfrm>
          <a:prstGeom prst="rect">
            <a:avLst/>
          </a:prstGeom>
        </p:spPr>
        <p:txBody>
          <a:bodyPr vert="horz" lIns="0" tIns="0" rIns="0" bIns="0" rtlCol="0" anchor="t" anchorCtr="0">
            <a:noAutofit/>
          </a:bodyPr>
          <a:lstStyle>
            <a:lvl1pPr algn="l" defTabSz="914363" rtl="0" eaLnBrk="1" latinLnBrk="0" hangingPunct="1">
              <a:spcBef>
                <a:spcPct val="0"/>
              </a:spcBef>
              <a:buNone/>
              <a:defRPr sz="2800" kern="1200">
                <a:solidFill>
                  <a:srgbClr val="D22630"/>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363" rtl="0" eaLnBrk="1" fontAlgn="auto" latinLnBrk="0" hangingPunct="1">
              <a:lnSpc>
                <a:spcPct val="100000"/>
              </a:lnSpc>
              <a:spcBef>
                <a:spcPct val="0"/>
              </a:spcBef>
              <a:spcAft>
                <a:spcPts val="0"/>
              </a:spcAft>
              <a:buClrTx/>
              <a:buSzTx/>
              <a:buFontTx/>
              <a:buNone/>
              <a:tabLst/>
              <a:defRPr/>
            </a:pPr>
            <a:r>
              <a:rPr kumimoji="0" lang="en-US" sz="2500" b="0" i="0" u="none" strike="noStrike" kern="1200" cap="none" spc="0" normalizeH="0" baseline="0" noProof="0">
                <a:ln>
                  <a:noFill/>
                </a:ln>
                <a:solidFill>
                  <a:srgbClr val="D22630"/>
                </a:solidFill>
                <a:effectLst/>
                <a:uLnTx/>
                <a:uFillTx/>
                <a:latin typeface="Verdana" panose="020B0604030504040204" pitchFamily="34" charset="0"/>
                <a:ea typeface="Verdana" panose="020B0604030504040204" pitchFamily="34" charset="0"/>
              </a:rPr>
              <a:t>PEERhelp Programs:</a:t>
            </a:r>
            <a:endParaRPr kumimoji="0" lang="en-US" sz="2500" b="0" i="0" u="none" strike="noStrike" kern="1200" cap="none" spc="0" normalizeH="0" baseline="0" noProof="0" dirty="0">
              <a:ln>
                <a:noFill/>
              </a:ln>
              <a:solidFill>
                <a:srgbClr val="D22630"/>
              </a:solidFill>
              <a:effectLst/>
              <a:uLnTx/>
              <a:uFillTx/>
              <a:latin typeface="Verdana" panose="020B0604030504040204" pitchFamily="34" charset="0"/>
              <a:ea typeface="Verdana" panose="020B0604030504040204" pitchFamily="34" charset="0"/>
            </a:endParaRPr>
          </a:p>
        </p:txBody>
      </p:sp>
      <p:graphicFrame>
        <p:nvGraphicFramePr>
          <p:cNvPr id="3" name="Content Placeholder 8">
            <a:extLst>
              <a:ext uri="{FF2B5EF4-FFF2-40B4-BE49-F238E27FC236}">
                <a16:creationId xmlns:a16="http://schemas.microsoft.com/office/drawing/2014/main" id="{0A63BF0C-55E1-434F-F7C2-933CA4D5E7C0}"/>
              </a:ext>
            </a:extLst>
          </p:cNvPr>
          <p:cNvGraphicFramePr>
            <a:graphicFrameLocks/>
          </p:cNvGraphicFramePr>
          <p:nvPr/>
        </p:nvGraphicFramePr>
        <p:xfrm>
          <a:off x="704676" y="1866822"/>
          <a:ext cx="10385570" cy="45263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a:extLst>
              <a:ext uri="{FF2B5EF4-FFF2-40B4-BE49-F238E27FC236}">
                <a16:creationId xmlns:a16="http://schemas.microsoft.com/office/drawing/2014/main" id="{12FC3BC3-0350-66D3-D12B-191980321C1F}"/>
              </a:ext>
            </a:extLst>
          </p:cNvPr>
          <p:cNvPicPr>
            <a:picLocks noChangeAspect="1"/>
          </p:cNvPicPr>
          <p:nvPr/>
        </p:nvPicPr>
        <p:blipFill>
          <a:blip r:embed="rId9"/>
          <a:stretch>
            <a:fillRect/>
          </a:stretch>
        </p:blipFill>
        <p:spPr>
          <a:xfrm>
            <a:off x="8316573" y="6216242"/>
            <a:ext cx="3810330" cy="582779"/>
          </a:xfrm>
          <a:prstGeom prst="rect">
            <a:avLst/>
          </a:prstGeom>
        </p:spPr>
      </p:pic>
      <p:pic>
        <p:nvPicPr>
          <p:cNvPr id="5" name="Picture 4">
            <a:extLst>
              <a:ext uri="{FF2B5EF4-FFF2-40B4-BE49-F238E27FC236}">
                <a16:creationId xmlns:a16="http://schemas.microsoft.com/office/drawing/2014/main" id="{E473A075-F874-B732-CE4F-A735679262F7}"/>
              </a:ext>
            </a:extLst>
          </p:cNvPr>
          <p:cNvPicPr>
            <a:picLocks noChangeAspect="1"/>
          </p:cNvPicPr>
          <p:nvPr/>
        </p:nvPicPr>
        <p:blipFill>
          <a:blip r:embed="rId10"/>
          <a:stretch>
            <a:fillRect/>
          </a:stretch>
        </p:blipFill>
        <p:spPr>
          <a:xfrm>
            <a:off x="435936" y="175695"/>
            <a:ext cx="4919186" cy="864920"/>
          </a:xfrm>
          <a:prstGeom prst="rect">
            <a:avLst/>
          </a:prstGeom>
        </p:spPr>
      </p:pic>
    </p:spTree>
    <p:extLst>
      <p:ext uri="{BB962C8B-B14F-4D97-AF65-F5344CB8AC3E}">
        <p14:creationId xmlns:p14="http://schemas.microsoft.com/office/powerpoint/2010/main" val="26894009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3AEA5BA-25E1-4AE0-8FF9-D52C0297FCE0}"/>
              </a:ext>
            </a:extLst>
          </p:cNvPr>
          <p:cNvSpPr/>
          <p:nvPr/>
        </p:nvSpPr>
        <p:spPr>
          <a:xfrm>
            <a:off x="4854078" y="5879547"/>
            <a:ext cx="2398304" cy="633977"/>
          </a:xfrm>
          <a:prstGeom prst="roundRect">
            <a:avLst/>
          </a:prstGeom>
          <a:solidFill>
            <a:srgbClr val="000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Members of the community in recovery 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post-incarceration</a:t>
            </a:r>
          </a:p>
        </p:txBody>
      </p:sp>
      <p:sp>
        <p:nvSpPr>
          <p:cNvPr id="3" name="Arrow: Down 2">
            <a:extLst>
              <a:ext uri="{FF2B5EF4-FFF2-40B4-BE49-F238E27FC236}">
                <a16:creationId xmlns:a16="http://schemas.microsoft.com/office/drawing/2014/main" id="{3DB188E7-CD8C-4AAE-AD00-D8452D0C7656}"/>
              </a:ext>
            </a:extLst>
          </p:cNvPr>
          <p:cNvSpPr/>
          <p:nvPr/>
        </p:nvSpPr>
        <p:spPr>
          <a:xfrm rot="10800000">
            <a:off x="5887485" y="5639929"/>
            <a:ext cx="431906" cy="239618"/>
          </a:xfrm>
          <a:prstGeom prst="downArrow">
            <a:avLst/>
          </a:prstGeom>
          <a:solidFill>
            <a:srgbClr val="000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Verdana"/>
              <a:ea typeface="+mn-ea"/>
              <a:cs typeface="+mn-cs"/>
            </a:endParaRPr>
          </a:p>
        </p:txBody>
      </p:sp>
      <p:sp>
        <p:nvSpPr>
          <p:cNvPr id="5" name="Rectangle 4">
            <a:extLst>
              <a:ext uri="{FF2B5EF4-FFF2-40B4-BE49-F238E27FC236}">
                <a16:creationId xmlns:a16="http://schemas.microsoft.com/office/drawing/2014/main" id="{03DBB5C6-268D-4F55-8335-82F7592542C3}"/>
              </a:ext>
            </a:extLst>
          </p:cNvPr>
          <p:cNvSpPr/>
          <p:nvPr/>
        </p:nvSpPr>
        <p:spPr>
          <a:xfrm>
            <a:off x="2352938" y="4583238"/>
            <a:ext cx="7386722" cy="1046893"/>
          </a:xfrm>
          <a:prstGeom prst="rect">
            <a:avLst/>
          </a:prstGeom>
          <a:solidFill>
            <a:srgbClr val="B00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Verdana"/>
              <a:ea typeface="+mn-ea"/>
              <a:cs typeface="+mn-cs"/>
            </a:endParaRPr>
          </a:p>
        </p:txBody>
      </p:sp>
      <p:sp>
        <p:nvSpPr>
          <p:cNvPr id="6" name="Rectangle 5">
            <a:extLst>
              <a:ext uri="{FF2B5EF4-FFF2-40B4-BE49-F238E27FC236}">
                <a16:creationId xmlns:a16="http://schemas.microsoft.com/office/drawing/2014/main" id="{26CA40D9-D038-4C95-87E7-936E27196051}"/>
              </a:ext>
            </a:extLst>
          </p:cNvPr>
          <p:cNvSpPr/>
          <p:nvPr/>
        </p:nvSpPr>
        <p:spPr>
          <a:xfrm>
            <a:off x="3293858" y="5093252"/>
            <a:ext cx="795520" cy="501556"/>
          </a:xfrm>
          <a:prstGeom prst="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Court Systems</a:t>
            </a:r>
          </a:p>
        </p:txBody>
      </p:sp>
      <p:sp>
        <p:nvSpPr>
          <p:cNvPr id="7" name="Rectangle 6">
            <a:extLst>
              <a:ext uri="{FF2B5EF4-FFF2-40B4-BE49-F238E27FC236}">
                <a16:creationId xmlns:a16="http://schemas.microsoft.com/office/drawing/2014/main" id="{581D5AD1-61B4-4564-A7BB-156AC490BDAD}"/>
              </a:ext>
            </a:extLst>
          </p:cNvPr>
          <p:cNvSpPr/>
          <p:nvPr/>
        </p:nvSpPr>
        <p:spPr>
          <a:xfrm>
            <a:off x="4132953" y="5093252"/>
            <a:ext cx="748372" cy="501556"/>
          </a:xfrm>
          <a:prstGeom prst="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Hospitals and Physician Offices</a:t>
            </a:r>
          </a:p>
        </p:txBody>
      </p:sp>
      <p:sp>
        <p:nvSpPr>
          <p:cNvPr id="8" name="Rectangle 7">
            <a:extLst>
              <a:ext uri="{FF2B5EF4-FFF2-40B4-BE49-F238E27FC236}">
                <a16:creationId xmlns:a16="http://schemas.microsoft.com/office/drawing/2014/main" id="{9DEF31F5-11FA-4951-8DCA-E2943CFD1E7D}"/>
              </a:ext>
            </a:extLst>
          </p:cNvPr>
          <p:cNvSpPr/>
          <p:nvPr/>
        </p:nvSpPr>
        <p:spPr>
          <a:xfrm>
            <a:off x="4929553" y="5085536"/>
            <a:ext cx="748372" cy="501556"/>
          </a:xfrm>
          <a:prstGeom prst="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Probation and Parole Officers</a:t>
            </a:r>
          </a:p>
        </p:txBody>
      </p:sp>
      <p:sp>
        <p:nvSpPr>
          <p:cNvPr id="9" name="Rectangle 8">
            <a:extLst>
              <a:ext uri="{FF2B5EF4-FFF2-40B4-BE49-F238E27FC236}">
                <a16:creationId xmlns:a16="http://schemas.microsoft.com/office/drawing/2014/main" id="{E0385CE3-E2A5-4B93-B41A-D9698C0B455D}"/>
              </a:ext>
            </a:extLst>
          </p:cNvPr>
          <p:cNvSpPr/>
          <p:nvPr/>
        </p:nvSpPr>
        <p:spPr>
          <a:xfrm>
            <a:off x="5732928" y="5093252"/>
            <a:ext cx="748372" cy="501556"/>
          </a:xfrm>
          <a:prstGeom prst="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Jails and Prisons </a:t>
            </a:r>
          </a:p>
        </p:txBody>
      </p:sp>
      <p:sp>
        <p:nvSpPr>
          <p:cNvPr id="10" name="Rectangle 9">
            <a:extLst>
              <a:ext uri="{FF2B5EF4-FFF2-40B4-BE49-F238E27FC236}">
                <a16:creationId xmlns:a16="http://schemas.microsoft.com/office/drawing/2014/main" id="{9B6334C9-7F00-4C54-8641-B83B5014F4AA}"/>
              </a:ext>
            </a:extLst>
          </p:cNvPr>
          <p:cNvSpPr/>
          <p:nvPr/>
        </p:nvSpPr>
        <p:spPr>
          <a:xfrm>
            <a:off x="6532638" y="5093602"/>
            <a:ext cx="748372" cy="501556"/>
          </a:xfrm>
          <a:prstGeom prst="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SUD Treatment Facilities</a:t>
            </a:r>
          </a:p>
        </p:txBody>
      </p:sp>
      <p:sp>
        <p:nvSpPr>
          <p:cNvPr id="11" name="Rectangle 10">
            <a:extLst>
              <a:ext uri="{FF2B5EF4-FFF2-40B4-BE49-F238E27FC236}">
                <a16:creationId xmlns:a16="http://schemas.microsoft.com/office/drawing/2014/main" id="{C0B6E3DD-971B-4CBE-A7F4-D0D85BF102B9}"/>
              </a:ext>
            </a:extLst>
          </p:cNvPr>
          <p:cNvSpPr/>
          <p:nvPr/>
        </p:nvSpPr>
        <p:spPr>
          <a:xfrm>
            <a:off x="7329238" y="5093252"/>
            <a:ext cx="748372" cy="501556"/>
          </a:xfrm>
          <a:prstGeom prst="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Employers</a:t>
            </a:r>
          </a:p>
        </p:txBody>
      </p:sp>
      <p:sp>
        <p:nvSpPr>
          <p:cNvPr id="12" name="Rectangle 11">
            <a:extLst>
              <a:ext uri="{FF2B5EF4-FFF2-40B4-BE49-F238E27FC236}">
                <a16:creationId xmlns:a16="http://schemas.microsoft.com/office/drawing/2014/main" id="{548BF583-6F51-4FCA-9CEB-CE1DC0F79C3A}"/>
              </a:ext>
            </a:extLst>
          </p:cNvPr>
          <p:cNvSpPr/>
          <p:nvPr/>
        </p:nvSpPr>
        <p:spPr>
          <a:xfrm>
            <a:off x="8116963" y="5093252"/>
            <a:ext cx="748372" cy="501556"/>
          </a:xfrm>
          <a:prstGeom prst="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Community </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Partners</a:t>
            </a:r>
          </a:p>
        </p:txBody>
      </p:sp>
      <p:pic>
        <p:nvPicPr>
          <p:cNvPr id="13" name="Graphic 12" descr="Medical with solid fill">
            <a:extLst>
              <a:ext uri="{FF2B5EF4-FFF2-40B4-BE49-F238E27FC236}">
                <a16:creationId xmlns:a16="http://schemas.microsoft.com/office/drawing/2014/main" id="{C6D73538-1E20-484B-BA00-B9229E472C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79501" y="4657939"/>
            <a:ext cx="478344" cy="460885"/>
          </a:xfrm>
          <a:prstGeom prst="rect">
            <a:avLst/>
          </a:prstGeom>
        </p:spPr>
      </p:pic>
      <p:sp>
        <p:nvSpPr>
          <p:cNvPr id="21" name="Arrow: Down 20">
            <a:extLst>
              <a:ext uri="{FF2B5EF4-FFF2-40B4-BE49-F238E27FC236}">
                <a16:creationId xmlns:a16="http://schemas.microsoft.com/office/drawing/2014/main" id="{EA7984FA-382E-4317-85DC-C0B498F1C4A4}"/>
              </a:ext>
            </a:extLst>
          </p:cNvPr>
          <p:cNvSpPr/>
          <p:nvPr/>
        </p:nvSpPr>
        <p:spPr>
          <a:xfrm rot="10800000">
            <a:off x="5868969" y="4303041"/>
            <a:ext cx="431906" cy="250017"/>
          </a:xfrm>
          <a:prstGeom prst="downArrow">
            <a:avLst/>
          </a:prstGeom>
          <a:solidFill>
            <a:srgbClr val="B00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Verdana"/>
              <a:ea typeface="+mn-ea"/>
              <a:cs typeface="+mn-cs"/>
            </a:endParaRPr>
          </a:p>
        </p:txBody>
      </p:sp>
      <p:pic>
        <p:nvPicPr>
          <p:cNvPr id="17" name="Graphic 16" descr="Medicine with solid fill">
            <a:extLst>
              <a:ext uri="{FF2B5EF4-FFF2-40B4-BE49-F238E27FC236}">
                <a16:creationId xmlns:a16="http://schemas.microsoft.com/office/drawing/2014/main" id="{CB3BAC4F-30A2-48A3-96D7-98CE387846D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56046" y="4678333"/>
            <a:ext cx="501556" cy="452723"/>
          </a:xfrm>
          <a:prstGeom prst="rect">
            <a:avLst/>
          </a:prstGeom>
        </p:spPr>
      </p:pic>
      <p:pic>
        <p:nvPicPr>
          <p:cNvPr id="18" name="Graphic 17" descr="Employee badge with solid fill">
            <a:extLst>
              <a:ext uri="{FF2B5EF4-FFF2-40B4-BE49-F238E27FC236}">
                <a16:creationId xmlns:a16="http://schemas.microsoft.com/office/drawing/2014/main" id="{FD652A6A-AAC3-458B-A2E3-3638AD53773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440771" y="4696329"/>
            <a:ext cx="520611" cy="452724"/>
          </a:xfrm>
          <a:prstGeom prst="rect">
            <a:avLst/>
          </a:prstGeom>
        </p:spPr>
      </p:pic>
      <p:sp>
        <p:nvSpPr>
          <p:cNvPr id="20" name="Rounded Rectangle 1102">
            <a:extLst>
              <a:ext uri="{FF2B5EF4-FFF2-40B4-BE49-F238E27FC236}">
                <a16:creationId xmlns:a16="http://schemas.microsoft.com/office/drawing/2014/main" id="{C51FABEA-3DEE-4F9A-93E1-94FEA1426A52}"/>
              </a:ext>
            </a:extLst>
          </p:cNvPr>
          <p:cNvSpPr/>
          <p:nvPr/>
        </p:nvSpPr>
        <p:spPr>
          <a:xfrm>
            <a:off x="5215742" y="1185721"/>
            <a:ext cx="1903358" cy="450098"/>
          </a:xfrm>
          <a:prstGeom prst="roundRect">
            <a:avLst/>
          </a:prstGeom>
          <a:solidFill>
            <a:srgbClr val="D143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Gainful Employment</a:t>
            </a:r>
          </a:p>
        </p:txBody>
      </p:sp>
      <p:sp>
        <p:nvSpPr>
          <p:cNvPr id="24" name="Arrow: Down 23">
            <a:extLst>
              <a:ext uri="{FF2B5EF4-FFF2-40B4-BE49-F238E27FC236}">
                <a16:creationId xmlns:a16="http://schemas.microsoft.com/office/drawing/2014/main" id="{8121E459-2B64-4DF2-8882-347879401725}"/>
              </a:ext>
            </a:extLst>
          </p:cNvPr>
          <p:cNvSpPr/>
          <p:nvPr/>
        </p:nvSpPr>
        <p:spPr>
          <a:xfrm rot="10800000">
            <a:off x="5866078" y="3895927"/>
            <a:ext cx="431906" cy="288203"/>
          </a:xfrm>
          <a:prstGeom prst="downArrow">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Verdana"/>
              <a:ea typeface="+mn-ea"/>
              <a:cs typeface="+mn-cs"/>
            </a:endParaRPr>
          </a:p>
        </p:txBody>
      </p:sp>
      <p:sp>
        <p:nvSpPr>
          <p:cNvPr id="25" name="Arrow: Down 24">
            <a:extLst>
              <a:ext uri="{FF2B5EF4-FFF2-40B4-BE49-F238E27FC236}">
                <a16:creationId xmlns:a16="http://schemas.microsoft.com/office/drawing/2014/main" id="{FD051D32-C3DF-4EF5-8D70-A8D5427736B3}"/>
              </a:ext>
            </a:extLst>
          </p:cNvPr>
          <p:cNvSpPr/>
          <p:nvPr/>
        </p:nvSpPr>
        <p:spPr>
          <a:xfrm rot="10800000">
            <a:off x="5876150" y="3227899"/>
            <a:ext cx="431906" cy="304490"/>
          </a:xfrm>
          <a:prstGeom prst="downArrow">
            <a:avLst/>
          </a:prstGeom>
          <a:solidFill>
            <a:srgbClr val="006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Verdana"/>
              <a:ea typeface="+mn-ea"/>
              <a:cs typeface="+mn-cs"/>
            </a:endParaRPr>
          </a:p>
        </p:txBody>
      </p:sp>
      <p:pic>
        <p:nvPicPr>
          <p:cNvPr id="26" name="Graphic 25" descr="Man with solid fill">
            <a:extLst>
              <a:ext uri="{FF2B5EF4-FFF2-40B4-BE49-F238E27FC236}">
                <a16:creationId xmlns:a16="http://schemas.microsoft.com/office/drawing/2014/main" id="{F5ED2B74-8536-4DB9-AD66-7793106A5B9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887484" y="4254511"/>
            <a:ext cx="392758" cy="288203"/>
          </a:xfrm>
          <a:prstGeom prst="rect">
            <a:avLst/>
          </a:prstGeom>
        </p:spPr>
      </p:pic>
      <p:grpSp>
        <p:nvGrpSpPr>
          <p:cNvPr id="27" name="Group 26">
            <a:extLst>
              <a:ext uri="{FF2B5EF4-FFF2-40B4-BE49-F238E27FC236}">
                <a16:creationId xmlns:a16="http://schemas.microsoft.com/office/drawing/2014/main" id="{91AA00EB-2DA3-475D-8C8A-CCBFDD59A3AB}"/>
              </a:ext>
            </a:extLst>
          </p:cNvPr>
          <p:cNvGrpSpPr/>
          <p:nvPr/>
        </p:nvGrpSpPr>
        <p:grpSpPr>
          <a:xfrm>
            <a:off x="4770385" y="2318352"/>
            <a:ext cx="2871986" cy="902325"/>
            <a:chOff x="2688161" y="2767372"/>
            <a:chExt cx="4316858" cy="1202971"/>
          </a:xfrm>
        </p:grpSpPr>
        <p:sp>
          <p:nvSpPr>
            <p:cNvPr id="28" name="Rounded Rectangle 4">
              <a:extLst>
                <a:ext uri="{FF2B5EF4-FFF2-40B4-BE49-F238E27FC236}">
                  <a16:creationId xmlns:a16="http://schemas.microsoft.com/office/drawing/2014/main" id="{3514E45E-ED98-42D2-B23D-9D439A6B8BC2}"/>
                </a:ext>
              </a:extLst>
            </p:cNvPr>
            <p:cNvSpPr/>
            <p:nvPr/>
          </p:nvSpPr>
          <p:spPr>
            <a:xfrm>
              <a:off x="2688161" y="2767372"/>
              <a:ext cx="4316858" cy="1202971"/>
            </a:xfrm>
            <a:prstGeom prst="roundRect">
              <a:avLst/>
            </a:prstGeom>
            <a:solidFill>
              <a:srgbClr val="006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 name="Rounded Rectangle 3">
              <a:extLst>
                <a:ext uri="{FF2B5EF4-FFF2-40B4-BE49-F238E27FC236}">
                  <a16:creationId xmlns:a16="http://schemas.microsoft.com/office/drawing/2014/main" id="{F344C147-DA0C-4DCF-8FD2-418343EE4815}"/>
                </a:ext>
              </a:extLst>
            </p:cNvPr>
            <p:cNvSpPr/>
            <p:nvPr/>
          </p:nvSpPr>
          <p:spPr>
            <a:xfrm>
              <a:off x="3125567" y="2775117"/>
              <a:ext cx="3499039" cy="794759"/>
            </a:xfrm>
            <a:prstGeom prst="roundRect">
              <a:avLst/>
            </a:prstGeom>
            <a:solidFill>
              <a:srgbClr val="006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Navigation to Employment Resource Hub</a:t>
              </a:r>
            </a:p>
          </p:txBody>
        </p:sp>
        <p:sp>
          <p:nvSpPr>
            <p:cNvPr id="30" name="TextBox 29">
              <a:extLst>
                <a:ext uri="{FF2B5EF4-FFF2-40B4-BE49-F238E27FC236}">
                  <a16:creationId xmlns:a16="http://schemas.microsoft.com/office/drawing/2014/main" id="{F5F48FA6-B3A0-4773-8095-E163DB720079}"/>
                </a:ext>
              </a:extLst>
            </p:cNvPr>
            <p:cNvSpPr txBox="1"/>
            <p:nvPr/>
          </p:nvSpPr>
          <p:spPr>
            <a:xfrm>
              <a:off x="2741369" y="3577619"/>
              <a:ext cx="4239626" cy="322173"/>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75"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Navigation to support services and needed programs to foster a workforce ready individual</a:t>
              </a:r>
            </a:p>
          </p:txBody>
        </p:sp>
        <p:grpSp>
          <p:nvGrpSpPr>
            <p:cNvPr id="31" name="Group 30">
              <a:extLst>
                <a:ext uri="{FF2B5EF4-FFF2-40B4-BE49-F238E27FC236}">
                  <a16:creationId xmlns:a16="http://schemas.microsoft.com/office/drawing/2014/main" id="{4D97366A-7012-40B7-883C-5E26CD67DEF6}"/>
                </a:ext>
              </a:extLst>
            </p:cNvPr>
            <p:cNvGrpSpPr/>
            <p:nvPr/>
          </p:nvGrpSpPr>
          <p:grpSpPr>
            <a:xfrm>
              <a:off x="2741369" y="2837898"/>
              <a:ext cx="771324" cy="771324"/>
              <a:chOff x="2155012" y="2812032"/>
              <a:chExt cx="861665" cy="861665"/>
            </a:xfrm>
          </p:grpSpPr>
          <p:pic>
            <p:nvPicPr>
              <p:cNvPr id="32" name="Picture 31">
                <a:extLst>
                  <a:ext uri="{FF2B5EF4-FFF2-40B4-BE49-F238E27FC236}">
                    <a16:creationId xmlns:a16="http://schemas.microsoft.com/office/drawing/2014/main" id="{3BD08271-4192-4216-92FB-962BF8E459E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55012" y="2812032"/>
                <a:ext cx="861665" cy="861665"/>
              </a:xfrm>
              <a:prstGeom prst="rect">
                <a:avLst/>
              </a:prstGeom>
            </p:spPr>
          </p:pic>
          <p:sp>
            <p:nvSpPr>
              <p:cNvPr id="33" name="TextBox 32">
                <a:extLst>
                  <a:ext uri="{FF2B5EF4-FFF2-40B4-BE49-F238E27FC236}">
                    <a16:creationId xmlns:a16="http://schemas.microsoft.com/office/drawing/2014/main" id="{EED8F79C-2AED-4935-8685-3E157E9FB029}"/>
                  </a:ext>
                </a:extLst>
              </p:cNvPr>
              <p:cNvSpPr txBox="1"/>
              <p:nvPr/>
            </p:nvSpPr>
            <p:spPr>
              <a:xfrm>
                <a:off x="2434699" y="3414093"/>
                <a:ext cx="489753" cy="215717"/>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6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CPRS</a:t>
                </a:r>
                <a:endParaRPr kumimoji="0" lang="en-US" sz="788"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sp>
        <p:nvSpPr>
          <p:cNvPr id="34" name="Rounded Rectangle 1107">
            <a:extLst>
              <a:ext uri="{FF2B5EF4-FFF2-40B4-BE49-F238E27FC236}">
                <a16:creationId xmlns:a16="http://schemas.microsoft.com/office/drawing/2014/main" id="{21D50685-439F-41BD-891D-FB7AF79A9D65}"/>
              </a:ext>
            </a:extLst>
          </p:cNvPr>
          <p:cNvSpPr/>
          <p:nvPr/>
        </p:nvSpPr>
        <p:spPr>
          <a:xfrm>
            <a:off x="4036703" y="1473055"/>
            <a:ext cx="799117" cy="868775"/>
          </a:xfrm>
          <a:prstGeom prst="roundRect">
            <a:avLst/>
          </a:prstGeom>
          <a:solidFill>
            <a:srgbClr val="006BB6"/>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Life Skills</a:t>
            </a: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19"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-Resume      Building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19"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-Interviewing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19"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-Professional  Attire</a:t>
            </a:r>
          </a:p>
        </p:txBody>
      </p:sp>
      <p:sp>
        <p:nvSpPr>
          <p:cNvPr id="35" name="Rounded Rectangle 1107">
            <a:extLst>
              <a:ext uri="{FF2B5EF4-FFF2-40B4-BE49-F238E27FC236}">
                <a16:creationId xmlns:a16="http://schemas.microsoft.com/office/drawing/2014/main" id="{781CBFF9-7AB1-4D5D-9DBF-DAF041C4F5FE}"/>
              </a:ext>
            </a:extLst>
          </p:cNvPr>
          <p:cNvSpPr/>
          <p:nvPr/>
        </p:nvSpPr>
        <p:spPr>
          <a:xfrm>
            <a:off x="7447246" y="1454246"/>
            <a:ext cx="782397" cy="868775"/>
          </a:xfrm>
          <a:prstGeom prst="roundRect">
            <a:avLst/>
          </a:prstGeom>
          <a:solidFill>
            <a:srgbClr val="006BB6"/>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Education Training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Career Exploration</a:t>
            </a:r>
          </a:p>
        </p:txBody>
      </p:sp>
      <p:sp>
        <p:nvSpPr>
          <p:cNvPr id="36" name="Arrow: Right 35">
            <a:extLst>
              <a:ext uri="{FF2B5EF4-FFF2-40B4-BE49-F238E27FC236}">
                <a16:creationId xmlns:a16="http://schemas.microsoft.com/office/drawing/2014/main" id="{5CDA3913-B4D2-4928-9341-205AFF62C5B3}"/>
              </a:ext>
            </a:extLst>
          </p:cNvPr>
          <p:cNvSpPr/>
          <p:nvPr/>
        </p:nvSpPr>
        <p:spPr>
          <a:xfrm rot="12982424">
            <a:off x="4792538" y="2066307"/>
            <a:ext cx="532571" cy="165266"/>
          </a:xfrm>
          <a:prstGeom prst="rightArrow">
            <a:avLst/>
          </a:prstGeom>
          <a:solidFill>
            <a:srgbClr val="006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Verdana"/>
              <a:ea typeface="+mn-ea"/>
              <a:cs typeface="+mn-cs"/>
            </a:endParaRPr>
          </a:p>
        </p:txBody>
      </p:sp>
      <p:sp>
        <p:nvSpPr>
          <p:cNvPr id="39" name="Arrow: Right 38">
            <a:extLst>
              <a:ext uri="{FF2B5EF4-FFF2-40B4-BE49-F238E27FC236}">
                <a16:creationId xmlns:a16="http://schemas.microsoft.com/office/drawing/2014/main" id="{A3E57A2D-9E85-42E4-9E48-85604047FDA3}"/>
              </a:ext>
            </a:extLst>
          </p:cNvPr>
          <p:cNvSpPr/>
          <p:nvPr/>
        </p:nvSpPr>
        <p:spPr>
          <a:xfrm rot="8765801" flipH="1">
            <a:off x="4859298" y="1646567"/>
            <a:ext cx="371226" cy="142871"/>
          </a:xfrm>
          <a:prstGeom prst="rightArrow">
            <a:avLst/>
          </a:prstGeom>
          <a:solidFill>
            <a:srgbClr val="171C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Verdana"/>
              <a:ea typeface="+mn-ea"/>
              <a:cs typeface="+mn-cs"/>
            </a:endParaRPr>
          </a:p>
        </p:txBody>
      </p:sp>
      <p:sp>
        <p:nvSpPr>
          <p:cNvPr id="40" name="Arrow: Right 39">
            <a:extLst>
              <a:ext uri="{FF2B5EF4-FFF2-40B4-BE49-F238E27FC236}">
                <a16:creationId xmlns:a16="http://schemas.microsoft.com/office/drawing/2014/main" id="{09E5B597-B7DC-4A6A-9A19-E8588745FD30}"/>
              </a:ext>
            </a:extLst>
          </p:cNvPr>
          <p:cNvSpPr/>
          <p:nvPr/>
        </p:nvSpPr>
        <p:spPr>
          <a:xfrm rot="13212474">
            <a:off x="7110467" y="1649022"/>
            <a:ext cx="371226" cy="142871"/>
          </a:xfrm>
          <a:prstGeom prst="rightArrow">
            <a:avLst/>
          </a:prstGeom>
          <a:solidFill>
            <a:srgbClr val="171C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Verdana"/>
              <a:ea typeface="+mn-ea"/>
              <a:cs typeface="+mn-cs"/>
            </a:endParaRPr>
          </a:p>
        </p:txBody>
      </p:sp>
      <p:sp>
        <p:nvSpPr>
          <p:cNvPr id="41" name="Arrow: Right 40">
            <a:extLst>
              <a:ext uri="{FF2B5EF4-FFF2-40B4-BE49-F238E27FC236}">
                <a16:creationId xmlns:a16="http://schemas.microsoft.com/office/drawing/2014/main" id="{3D646BCF-F42F-46B0-92AA-C213891D29FF}"/>
              </a:ext>
            </a:extLst>
          </p:cNvPr>
          <p:cNvSpPr/>
          <p:nvPr/>
        </p:nvSpPr>
        <p:spPr>
          <a:xfrm rot="8732822" flipH="1">
            <a:off x="6960293" y="2033893"/>
            <a:ext cx="532571" cy="165266"/>
          </a:xfrm>
          <a:prstGeom prst="rightArrow">
            <a:avLst/>
          </a:prstGeom>
          <a:solidFill>
            <a:srgbClr val="006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Verdana"/>
              <a:ea typeface="+mn-ea"/>
              <a:cs typeface="+mn-cs"/>
            </a:endParaRPr>
          </a:p>
        </p:txBody>
      </p:sp>
      <p:sp>
        <p:nvSpPr>
          <p:cNvPr id="42" name="TextBox 41">
            <a:extLst>
              <a:ext uri="{FF2B5EF4-FFF2-40B4-BE49-F238E27FC236}">
                <a16:creationId xmlns:a16="http://schemas.microsoft.com/office/drawing/2014/main" id="{EFFBF0A9-3AE5-4DA3-8E59-42A1A813D181}"/>
              </a:ext>
            </a:extLst>
          </p:cNvPr>
          <p:cNvSpPr txBox="1"/>
          <p:nvPr/>
        </p:nvSpPr>
        <p:spPr>
          <a:xfrm>
            <a:off x="7882242" y="2580649"/>
            <a:ext cx="699590" cy="349334"/>
          </a:xfrm>
          <a:prstGeom prst="rect">
            <a:avLst/>
          </a:prstGeom>
          <a:noFill/>
          <a:ln>
            <a:solidFill>
              <a:srgbClr val="006BB6"/>
            </a:solidFill>
          </a:ln>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707372"/>
                </a:solidFill>
                <a:effectLst/>
                <a:uLnTx/>
                <a:uFillTx/>
                <a:latin typeface="Arial" panose="020B0604020202020204" pitchFamily="34" charset="0"/>
                <a:ea typeface="+mn-ea"/>
                <a:cs typeface="Arial" panose="020B0604020202020204" pitchFamily="34" charset="0"/>
              </a:rPr>
              <a:t>Funding Sources</a:t>
            </a:r>
          </a:p>
        </p:txBody>
      </p:sp>
      <p:cxnSp>
        <p:nvCxnSpPr>
          <p:cNvPr id="43" name="Straight Connector 42">
            <a:extLst>
              <a:ext uri="{FF2B5EF4-FFF2-40B4-BE49-F238E27FC236}">
                <a16:creationId xmlns:a16="http://schemas.microsoft.com/office/drawing/2014/main" id="{F409BA0E-9821-47A5-BABA-6FE7620D899C}"/>
              </a:ext>
            </a:extLst>
          </p:cNvPr>
          <p:cNvCxnSpPr>
            <a:cxnSpLocks/>
            <a:stCxn id="42" idx="1"/>
          </p:cNvCxnSpPr>
          <p:nvPr/>
        </p:nvCxnSpPr>
        <p:spPr>
          <a:xfrm flipH="1" flipV="1">
            <a:off x="7642371" y="2604404"/>
            <a:ext cx="239871" cy="150912"/>
          </a:xfrm>
          <a:prstGeom prst="line">
            <a:avLst/>
          </a:prstGeom>
          <a:ln>
            <a:solidFill>
              <a:srgbClr val="006BB6"/>
            </a:solidFill>
          </a:ln>
        </p:spPr>
        <p:style>
          <a:lnRef idx="3">
            <a:schemeClr val="accent1"/>
          </a:lnRef>
          <a:fillRef idx="0">
            <a:schemeClr val="accent1"/>
          </a:fillRef>
          <a:effectRef idx="2">
            <a:schemeClr val="accent1"/>
          </a:effectRef>
          <a:fontRef idx="minor">
            <a:schemeClr val="tx1"/>
          </a:fontRef>
        </p:style>
      </p:cxnSp>
      <p:sp>
        <p:nvSpPr>
          <p:cNvPr id="44" name="Oval 43">
            <a:extLst>
              <a:ext uri="{FF2B5EF4-FFF2-40B4-BE49-F238E27FC236}">
                <a16:creationId xmlns:a16="http://schemas.microsoft.com/office/drawing/2014/main" id="{9E713638-621D-41F8-996B-A3C35BE49D55}"/>
              </a:ext>
            </a:extLst>
          </p:cNvPr>
          <p:cNvSpPr/>
          <p:nvPr/>
        </p:nvSpPr>
        <p:spPr>
          <a:xfrm>
            <a:off x="9365092" y="2005599"/>
            <a:ext cx="257175" cy="2571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51435" bIns="5143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Verdana"/>
                <a:ea typeface="+mn-ea"/>
                <a:cs typeface="+mn-cs"/>
              </a:rPr>
              <a:t>$</a:t>
            </a:r>
            <a:endParaRPr kumimoji="0" lang="en-US" sz="1350" b="1" i="0" u="none" strike="noStrike" kern="1200" cap="none" spc="0" normalizeH="0" baseline="0" noProof="0" dirty="0">
              <a:ln>
                <a:noFill/>
              </a:ln>
              <a:solidFill>
                <a:prstClr val="white"/>
              </a:solidFill>
              <a:effectLst/>
              <a:uLnTx/>
              <a:uFillTx/>
              <a:latin typeface="Verdana"/>
              <a:ea typeface="+mn-ea"/>
              <a:cs typeface="+mn-cs"/>
            </a:endParaRPr>
          </a:p>
        </p:txBody>
      </p:sp>
      <p:sp>
        <p:nvSpPr>
          <p:cNvPr id="45" name="Oval 44">
            <a:extLst>
              <a:ext uri="{FF2B5EF4-FFF2-40B4-BE49-F238E27FC236}">
                <a16:creationId xmlns:a16="http://schemas.microsoft.com/office/drawing/2014/main" id="{67B1BD75-1CC4-4FDD-AB20-0430291235E8}"/>
              </a:ext>
            </a:extLst>
          </p:cNvPr>
          <p:cNvSpPr/>
          <p:nvPr/>
        </p:nvSpPr>
        <p:spPr>
          <a:xfrm>
            <a:off x="9456018" y="3045652"/>
            <a:ext cx="257175" cy="2571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51435" bIns="5143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Verdana"/>
                <a:ea typeface="+mn-ea"/>
                <a:cs typeface="+mn-cs"/>
              </a:rPr>
              <a:t>$</a:t>
            </a:r>
            <a:endParaRPr kumimoji="0" lang="en-US" sz="1350" b="1" i="0" u="none" strike="noStrike" kern="1200" cap="none" spc="0" normalizeH="0" baseline="0" noProof="0" dirty="0">
              <a:ln>
                <a:noFill/>
              </a:ln>
              <a:solidFill>
                <a:prstClr val="white"/>
              </a:solidFill>
              <a:effectLst/>
              <a:uLnTx/>
              <a:uFillTx/>
              <a:latin typeface="Verdana"/>
              <a:ea typeface="+mn-ea"/>
              <a:cs typeface="+mn-cs"/>
            </a:endParaRPr>
          </a:p>
        </p:txBody>
      </p:sp>
      <p:cxnSp>
        <p:nvCxnSpPr>
          <p:cNvPr id="46" name="Straight Connector 45">
            <a:extLst>
              <a:ext uri="{FF2B5EF4-FFF2-40B4-BE49-F238E27FC236}">
                <a16:creationId xmlns:a16="http://schemas.microsoft.com/office/drawing/2014/main" id="{C9607D26-33D1-40D3-BB58-EA833AC50130}"/>
              </a:ext>
            </a:extLst>
          </p:cNvPr>
          <p:cNvCxnSpPr>
            <a:cxnSpLocks/>
            <a:stCxn id="49" idx="3"/>
          </p:cNvCxnSpPr>
          <p:nvPr/>
        </p:nvCxnSpPr>
        <p:spPr>
          <a:xfrm flipH="1">
            <a:off x="8487220" y="1668539"/>
            <a:ext cx="586071" cy="914824"/>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7" name="Straight Connector 46">
            <a:extLst>
              <a:ext uri="{FF2B5EF4-FFF2-40B4-BE49-F238E27FC236}">
                <a16:creationId xmlns:a16="http://schemas.microsoft.com/office/drawing/2014/main" id="{49466D7A-8C98-49F4-847B-1E55E61B0214}"/>
              </a:ext>
            </a:extLst>
          </p:cNvPr>
          <p:cNvCxnSpPr>
            <a:cxnSpLocks/>
            <a:stCxn id="45" idx="1"/>
          </p:cNvCxnSpPr>
          <p:nvPr/>
        </p:nvCxnSpPr>
        <p:spPr>
          <a:xfrm flipH="1" flipV="1">
            <a:off x="8550569" y="2604404"/>
            <a:ext cx="943111" cy="47891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8" name="Straight Connector 47">
            <a:extLst>
              <a:ext uri="{FF2B5EF4-FFF2-40B4-BE49-F238E27FC236}">
                <a16:creationId xmlns:a16="http://schemas.microsoft.com/office/drawing/2014/main" id="{EB9ADFBA-9812-401C-821E-424CD2317853}"/>
              </a:ext>
            </a:extLst>
          </p:cNvPr>
          <p:cNvCxnSpPr>
            <a:cxnSpLocks/>
            <a:endCxn id="44" idx="2"/>
          </p:cNvCxnSpPr>
          <p:nvPr/>
        </p:nvCxnSpPr>
        <p:spPr>
          <a:xfrm flipV="1">
            <a:off x="8501025" y="2134187"/>
            <a:ext cx="864067" cy="462566"/>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9" name="Oval 48">
            <a:extLst>
              <a:ext uri="{FF2B5EF4-FFF2-40B4-BE49-F238E27FC236}">
                <a16:creationId xmlns:a16="http://schemas.microsoft.com/office/drawing/2014/main" id="{3E7168BE-903F-4874-97C0-8B06A64077E2}"/>
              </a:ext>
            </a:extLst>
          </p:cNvPr>
          <p:cNvSpPr/>
          <p:nvPr/>
        </p:nvSpPr>
        <p:spPr>
          <a:xfrm>
            <a:off x="9035629" y="1449026"/>
            <a:ext cx="257175" cy="2571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51435" bIns="5143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Verdana"/>
                <a:ea typeface="+mn-ea"/>
                <a:cs typeface="+mn-cs"/>
              </a:rPr>
              <a:t>$</a:t>
            </a:r>
            <a:endParaRPr kumimoji="0" lang="en-US" sz="1350" b="1" i="0" u="none" strike="noStrike" kern="1200" cap="none" spc="0" normalizeH="0" baseline="0" noProof="0" dirty="0">
              <a:ln>
                <a:noFill/>
              </a:ln>
              <a:solidFill>
                <a:prstClr val="white"/>
              </a:solidFill>
              <a:effectLst/>
              <a:uLnTx/>
              <a:uFillTx/>
              <a:latin typeface="Verdana"/>
              <a:ea typeface="+mn-ea"/>
              <a:cs typeface="+mn-cs"/>
            </a:endParaRPr>
          </a:p>
        </p:txBody>
      </p:sp>
      <p:grpSp>
        <p:nvGrpSpPr>
          <p:cNvPr id="50" name="Group 49">
            <a:extLst>
              <a:ext uri="{FF2B5EF4-FFF2-40B4-BE49-F238E27FC236}">
                <a16:creationId xmlns:a16="http://schemas.microsoft.com/office/drawing/2014/main" id="{2EAE77E8-ED9C-4499-A909-25463097FC32}"/>
              </a:ext>
            </a:extLst>
          </p:cNvPr>
          <p:cNvGrpSpPr/>
          <p:nvPr/>
        </p:nvGrpSpPr>
        <p:grpSpPr>
          <a:xfrm>
            <a:off x="9271537" y="1483908"/>
            <a:ext cx="1219966" cy="2605465"/>
            <a:chOff x="15021117" y="-4371002"/>
            <a:chExt cx="2168824" cy="4631939"/>
          </a:xfrm>
        </p:grpSpPr>
        <p:sp>
          <p:nvSpPr>
            <p:cNvPr id="51" name="TextBox 50">
              <a:extLst>
                <a:ext uri="{FF2B5EF4-FFF2-40B4-BE49-F238E27FC236}">
                  <a16:creationId xmlns:a16="http://schemas.microsoft.com/office/drawing/2014/main" id="{C09223DE-4DCA-4D27-A464-713726F9FCD8}"/>
                </a:ext>
              </a:extLst>
            </p:cNvPr>
            <p:cNvSpPr txBox="1"/>
            <p:nvPr/>
          </p:nvSpPr>
          <p:spPr>
            <a:xfrm>
              <a:off x="15133104" y="-4371002"/>
              <a:ext cx="1055269" cy="364077"/>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707372"/>
                  </a:solidFill>
                  <a:effectLst/>
                  <a:uLnTx/>
                  <a:uFillTx/>
                  <a:latin typeface="Arial" panose="020B0604020202020204" pitchFamily="34" charset="0"/>
                  <a:ea typeface="+mn-ea"/>
                  <a:cs typeface="Arial" panose="020B0604020202020204" pitchFamily="34" charset="0"/>
                </a:rPr>
                <a:t>Medicare</a:t>
              </a:r>
            </a:p>
          </p:txBody>
        </p:sp>
        <p:sp>
          <p:nvSpPr>
            <p:cNvPr id="52" name="Oval 51">
              <a:extLst>
                <a:ext uri="{FF2B5EF4-FFF2-40B4-BE49-F238E27FC236}">
                  <a16:creationId xmlns:a16="http://schemas.microsoft.com/office/drawing/2014/main" id="{1EB77FA4-E3F0-4F05-A8EC-703AA03CBA7E}"/>
                </a:ext>
              </a:extLst>
            </p:cNvPr>
            <p:cNvSpPr/>
            <p:nvPr/>
          </p:nvSpPr>
          <p:spPr>
            <a:xfrm>
              <a:off x="15021117" y="-469998"/>
              <a:ext cx="457199" cy="457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51435" bIns="5143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Verdana"/>
                  <a:ea typeface="+mn-ea"/>
                  <a:cs typeface="+mn-cs"/>
                </a:rPr>
                <a:t>$</a:t>
              </a:r>
              <a:endParaRPr kumimoji="0" lang="en-US" sz="1350" b="1" i="0" u="none" strike="noStrike" kern="1200" cap="none" spc="0" normalizeH="0" baseline="0" noProof="0" dirty="0">
                <a:ln>
                  <a:noFill/>
                </a:ln>
                <a:solidFill>
                  <a:prstClr val="white"/>
                </a:solidFill>
                <a:effectLst/>
                <a:uLnTx/>
                <a:uFillTx/>
                <a:latin typeface="Verdana"/>
                <a:ea typeface="+mn-ea"/>
                <a:cs typeface="+mn-cs"/>
              </a:endParaRPr>
            </a:p>
          </p:txBody>
        </p:sp>
        <p:sp>
          <p:nvSpPr>
            <p:cNvPr id="53" name="TextBox 52">
              <a:extLst>
                <a:ext uri="{FF2B5EF4-FFF2-40B4-BE49-F238E27FC236}">
                  <a16:creationId xmlns:a16="http://schemas.microsoft.com/office/drawing/2014/main" id="{B7D3FE6C-048F-4D32-BC3C-DC293EC714AC}"/>
                </a:ext>
              </a:extLst>
            </p:cNvPr>
            <p:cNvSpPr txBox="1"/>
            <p:nvPr/>
          </p:nvSpPr>
          <p:spPr>
            <a:xfrm>
              <a:off x="15717569" y="-3381780"/>
              <a:ext cx="1342253" cy="421316"/>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707372"/>
                  </a:solidFill>
                  <a:effectLst/>
                  <a:uLnTx/>
                  <a:uFillTx/>
                  <a:latin typeface="Arial" panose="020B0604020202020204" pitchFamily="34" charset="0"/>
                  <a:ea typeface="+mn-ea"/>
                  <a:cs typeface="Arial" panose="020B0604020202020204" pitchFamily="34" charset="0"/>
                </a:rPr>
                <a:t>Commercial</a:t>
              </a:r>
            </a:p>
          </p:txBody>
        </p:sp>
        <p:sp>
          <p:nvSpPr>
            <p:cNvPr id="54" name="TextBox 53">
              <a:extLst>
                <a:ext uri="{FF2B5EF4-FFF2-40B4-BE49-F238E27FC236}">
                  <a16:creationId xmlns:a16="http://schemas.microsoft.com/office/drawing/2014/main" id="{64392D16-B881-49A3-8EC8-66BA1225AD8E}"/>
                </a:ext>
              </a:extLst>
            </p:cNvPr>
            <p:cNvSpPr txBox="1"/>
            <p:nvPr/>
          </p:nvSpPr>
          <p:spPr>
            <a:xfrm>
              <a:off x="15847689" y="-1474484"/>
              <a:ext cx="1342252" cy="496439"/>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707372"/>
                  </a:solidFill>
                  <a:effectLst/>
                  <a:uLnTx/>
                  <a:uFillTx/>
                  <a:latin typeface="Arial" panose="020B0604020202020204" pitchFamily="34" charset="0"/>
                  <a:ea typeface="+mn-ea"/>
                  <a:cs typeface="Arial" panose="020B0604020202020204" pitchFamily="34" charset="0"/>
                </a:rPr>
                <a:t>Employers</a:t>
              </a:r>
              <a:endParaRPr kumimoji="0" lang="en-US" sz="1350" b="0" i="0" u="none" strike="noStrike" kern="1200" cap="none" spc="0" normalizeH="0" baseline="0" noProof="0" dirty="0">
                <a:ln>
                  <a:noFill/>
                </a:ln>
                <a:solidFill>
                  <a:srgbClr val="707372"/>
                </a:solidFill>
                <a:effectLst/>
                <a:uLnTx/>
                <a:uFillTx/>
                <a:latin typeface="Arial" panose="020B0604020202020204" pitchFamily="34" charset="0"/>
                <a:ea typeface="+mn-ea"/>
                <a:cs typeface="Arial" panose="020B0604020202020204" pitchFamily="34" charset="0"/>
              </a:endParaRPr>
            </a:p>
          </p:txBody>
        </p:sp>
        <p:sp>
          <p:nvSpPr>
            <p:cNvPr id="55" name="TextBox 54">
              <a:extLst>
                <a:ext uri="{FF2B5EF4-FFF2-40B4-BE49-F238E27FC236}">
                  <a16:creationId xmlns:a16="http://schemas.microsoft.com/office/drawing/2014/main" id="{AF117448-BE44-4AD4-B6A9-9D735FD1B4D5}"/>
                </a:ext>
              </a:extLst>
            </p:cNvPr>
            <p:cNvSpPr txBox="1"/>
            <p:nvPr/>
          </p:nvSpPr>
          <p:spPr>
            <a:xfrm>
              <a:off x="15511619" y="-196263"/>
              <a:ext cx="1119935" cy="45720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707372"/>
                  </a:solidFill>
                  <a:effectLst/>
                  <a:uLnTx/>
                  <a:uFillTx/>
                  <a:latin typeface="Arial" panose="020B0604020202020204" pitchFamily="34" charset="0"/>
                  <a:ea typeface="+mn-ea"/>
                  <a:cs typeface="Arial" panose="020B0604020202020204" pitchFamily="34" charset="0"/>
                </a:rPr>
                <a:t>Medicaid</a:t>
              </a:r>
              <a:endParaRPr kumimoji="0" lang="en-US" sz="1350" b="0" i="0" u="none" strike="noStrike" kern="1200" cap="none" spc="0" normalizeH="0" baseline="0" noProof="0" dirty="0">
                <a:ln>
                  <a:noFill/>
                </a:ln>
                <a:solidFill>
                  <a:srgbClr val="707372"/>
                </a:solidFill>
                <a:effectLst/>
                <a:uLnTx/>
                <a:uFillTx/>
                <a:latin typeface="Arial" panose="020B0604020202020204" pitchFamily="34" charset="0"/>
                <a:ea typeface="+mn-ea"/>
                <a:cs typeface="Arial" panose="020B0604020202020204" pitchFamily="34" charset="0"/>
              </a:endParaRPr>
            </a:p>
          </p:txBody>
        </p:sp>
      </p:grpSp>
      <p:cxnSp>
        <p:nvCxnSpPr>
          <p:cNvPr id="56" name="Straight Connector 55">
            <a:extLst>
              <a:ext uri="{FF2B5EF4-FFF2-40B4-BE49-F238E27FC236}">
                <a16:creationId xmlns:a16="http://schemas.microsoft.com/office/drawing/2014/main" id="{35CC2E35-A86F-4B5E-8E9C-11BABE29333F}"/>
              </a:ext>
            </a:extLst>
          </p:cNvPr>
          <p:cNvCxnSpPr>
            <a:cxnSpLocks/>
            <a:endCxn id="52" idx="1"/>
          </p:cNvCxnSpPr>
          <p:nvPr/>
        </p:nvCxnSpPr>
        <p:spPr>
          <a:xfrm>
            <a:off x="8525260" y="2644187"/>
            <a:ext cx="783939" cy="1071697"/>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57" name="Group 56">
            <a:extLst>
              <a:ext uri="{FF2B5EF4-FFF2-40B4-BE49-F238E27FC236}">
                <a16:creationId xmlns:a16="http://schemas.microsoft.com/office/drawing/2014/main" id="{F7E42F46-B4E6-43B1-8CF1-1BC9E2887125}"/>
              </a:ext>
            </a:extLst>
          </p:cNvPr>
          <p:cNvGrpSpPr/>
          <p:nvPr/>
        </p:nvGrpSpPr>
        <p:grpSpPr>
          <a:xfrm>
            <a:off x="719656" y="749057"/>
            <a:ext cx="3249844" cy="3695391"/>
            <a:chOff x="6819223" y="2880357"/>
            <a:chExt cx="7449624" cy="8333705"/>
          </a:xfrm>
        </p:grpSpPr>
        <p:cxnSp>
          <p:nvCxnSpPr>
            <p:cNvPr id="58" name="Straight Connector 57">
              <a:extLst>
                <a:ext uri="{FF2B5EF4-FFF2-40B4-BE49-F238E27FC236}">
                  <a16:creationId xmlns:a16="http://schemas.microsoft.com/office/drawing/2014/main" id="{23B4FC41-15CF-42FC-9647-4FD8AA7ABF41}"/>
                </a:ext>
              </a:extLst>
            </p:cNvPr>
            <p:cNvCxnSpPr>
              <a:cxnSpLocks/>
              <a:endCxn id="146" idx="2"/>
            </p:cNvCxnSpPr>
            <p:nvPr/>
          </p:nvCxnSpPr>
          <p:spPr>
            <a:xfrm flipH="1" flipV="1">
              <a:off x="9238257" y="6234162"/>
              <a:ext cx="4480712" cy="970595"/>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9" name="Straight Connector 58">
              <a:extLst>
                <a:ext uri="{FF2B5EF4-FFF2-40B4-BE49-F238E27FC236}">
                  <a16:creationId xmlns:a16="http://schemas.microsoft.com/office/drawing/2014/main" id="{9543DB5B-316B-4200-8AE4-93413C7EA12F}"/>
                </a:ext>
              </a:extLst>
            </p:cNvPr>
            <p:cNvCxnSpPr>
              <a:cxnSpLocks/>
              <a:stCxn id="97" idx="2"/>
            </p:cNvCxnSpPr>
            <p:nvPr/>
          </p:nvCxnSpPr>
          <p:spPr>
            <a:xfrm>
              <a:off x="9637728" y="5399039"/>
              <a:ext cx="4264207" cy="1755143"/>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0" name="Straight Connector 59">
              <a:extLst>
                <a:ext uri="{FF2B5EF4-FFF2-40B4-BE49-F238E27FC236}">
                  <a16:creationId xmlns:a16="http://schemas.microsoft.com/office/drawing/2014/main" id="{9B3B6378-3FF0-4496-A151-AD3FD5B605B9}"/>
                </a:ext>
              </a:extLst>
            </p:cNvPr>
            <p:cNvCxnSpPr>
              <a:cxnSpLocks/>
              <a:endCxn id="113" idx="2"/>
            </p:cNvCxnSpPr>
            <p:nvPr/>
          </p:nvCxnSpPr>
          <p:spPr>
            <a:xfrm flipH="1" flipV="1">
              <a:off x="10744284" y="4912795"/>
              <a:ext cx="3142118" cy="2144862"/>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1" name="Straight Connector 60">
              <a:extLst>
                <a:ext uri="{FF2B5EF4-FFF2-40B4-BE49-F238E27FC236}">
                  <a16:creationId xmlns:a16="http://schemas.microsoft.com/office/drawing/2014/main" id="{05E6D60C-9F17-4F99-9F0C-A6D2CCF460E6}"/>
                </a:ext>
              </a:extLst>
            </p:cNvPr>
            <p:cNvCxnSpPr>
              <a:cxnSpLocks/>
              <a:stCxn id="92" idx="4"/>
            </p:cNvCxnSpPr>
            <p:nvPr/>
          </p:nvCxnSpPr>
          <p:spPr>
            <a:xfrm>
              <a:off x="11949255" y="4803079"/>
              <a:ext cx="2080812" cy="2195069"/>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62" name="Group 61">
              <a:extLst>
                <a:ext uri="{FF2B5EF4-FFF2-40B4-BE49-F238E27FC236}">
                  <a16:creationId xmlns:a16="http://schemas.microsoft.com/office/drawing/2014/main" id="{EB088DF5-A24A-48F6-A3C9-8FDE0DAE1379}"/>
                </a:ext>
              </a:extLst>
            </p:cNvPr>
            <p:cNvGrpSpPr/>
            <p:nvPr/>
          </p:nvGrpSpPr>
          <p:grpSpPr>
            <a:xfrm>
              <a:off x="7290509" y="2880357"/>
              <a:ext cx="5519232" cy="3496877"/>
              <a:chOff x="7290509" y="2880357"/>
              <a:chExt cx="5519232" cy="3496877"/>
            </a:xfrm>
          </p:grpSpPr>
          <p:sp>
            <p:nvSpPr>
              <p:cNvPr id="89" name="Oval 88">
                <a:extLst>
                  <a:ext uri="{FF2B5EF4-FFF2-40B4-BE49-F238E27FC236}">
                    <a16:creationId xmlns:a16="http://schemas.microsoft.com/office/drawing/2014/main" id="{53837F36-83F5-498F-907C-45B110C016F7}"/>
                  </a:ext>
                </a:extLst>
              </p:cNvPr>
              <p:cNvSpPr/>
              <p:nvPr/>
            </p:nvSpPr>
            <p:spPr>
              <a:xfrm>
                <a:off x="9261678" y="4778234"/>
                <a:ext cx="685802" cy="68797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0" name="Oval 89">
                <a:extLst>
                  <a:ext uri="{FF2B5EF4-FFF2-40B4-BE49-F238E27FC236}">
                    <a16:creationId xmlns:a16="http://schemas.microsoft.com/office/drawing/2014/main" id="{C4CCCCDC-34CA-4600-9FA6-D9CFCCCE29F9}"/>
                  </a:ext>
                </a:extLst>
              </p:cNvPr>
              <p:cNvSpPr/>
              <p:nvPr/>
            </p:nvSpPr>
            <p:spPr>
              <a:xfrm>
                <a:off x="10438133" y="4258126"/>
                <a:ext cx="685799" cy="6879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1" name="Oval 90">
                <a:extLst>
                  <a:ext uri="{FF2B5EF4-FFF2-40B4-BE49-F238E27FC236}">
                    <a16:creationId xmlns:a16="http://schemas.microsoft.com/office/drawing/2014/main" id="{CB4AF0F9-81AE-43CE-94EF-AB6E0DFEF54C}"/>
                  </a:ext>
                </a:extLst>
              </p:cNvPr>
              <p:cNvSpPr/>
              <p:nvPr/>
            </p:nvSpPr>
            <p:spPr>
              <a:xfrm>
                <a:off x="8878029" y="5689256"/>
                <a:ext cx="685799" cy="68797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2" name="Oval 91">
                <a:extLst>
                  <a:ext uri="{FF2B5EF4-FFF2-40B4-BE49-F238E27FC236}">
                    <a16:creationId xmlns:a16="http://schemas.microsoft.com/office/drawing/2014/main" id="{BA5305CD-8CE0-41B8-95F8-F6350F82A1FE}"/>
                  </a:ext>
                </a:extLst>
              </p:cNvPr>
              <p:cNvSpPr/>
              <p:nvPr/>
            </p:nvSpPr>
            <p:spPr>
              <a:xfrm>
                <a:off x="11606354" y="4115101"/>
                <a:ext cx="685799" cy="68797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3" name="TextBox 92">
                <a:extLst>
                  <a:ext uri="{FF2B5EF4-FFF2-40B4-BE49-F238E27FC236}">
                    <a16:creationId xmlns:a16="http://schemas.microsoft.com/office/drawing/2014/main" id="{55825CF8-9C1D-41C3-A635-3685B6E8E2D8}"/>
                  </a:ext>
                </a:extLst>
              </p:cNvPr>
              <p:cNvSpPr txBox="1"/>
              <p:nvPr/>
            </p:nvSpPr>
            <p:spPr>
              <a:xfrm>
                <a:off x="7290509" y="5594769"/>
                <a:ext cx="1530726" cy="377352"/>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0" dirty="0">
                    <a:ln>
                      <a:noFill/>
                    </a:ln>
                    <a:solidFill>
                      <a:srgbClr val="707372"/>
                    </a:solidFill>
                    <a:effectLst/>
                    <a:uLnTx/>
                    <a:uFillTx/>
                    <a:latin typeface="Arial" panose="020B0604020202020204" pitchFamily="34" charset="0"/>
                    <a:ea typeface="+mn-ea"/>
                    <a:cs typeface="Arial" panose="020B0604020202020204" pitchFamily="34" charset="0"/>
                  </a:rPr>
                  <a:t>Primary</a:t>
                </a:r>
                <a:r>
                  <a:rPr kumimoji="0" lang="en-US" sz="750" b="0" i="0" u="none" strike="noStrike" kern="1200" cap="none" spc="0" normalizeH="0" baseline="0" noProof="0" dirty="0">
                    <a:ln>
                      <a:noFill/>
                    </a:ln>
                    <a:solidFill>
                      <a:srgbClr val="707372"/>
                    </a:solidFill>
                    <a:effectLst/>
                    <a:uLnTx/>
                    <a:uFillTx/>
                    <a:latin typeface="Arial" panose="020B0604020202020204" pitchFamily="34" charset="0"/>
                    <a:ea typeface="+mn-ea"/>
                    <a:cs typeface="Arial" panose="020B0604020202020204" pitchFamily="34" charset="0"/>
                  </a:rPr>
                  <a:t> Care Providers</a:t>
                </a:r>
              </a:p>
            </p:txBody>
          </p:sp>
          <p:sp>
            <p:nvSpPr>
              <p:cNvPr id="94" name="TextBox 93">
                <a:extLst>
                  <a:ext uri="{FF2B5EF4-FFF2-40B4-BE49-F238E27FC236}">
                    <a16:creationId xmlns:a16="http://schemas.microsoft.com/office/drawing/2014/main" id="{5E5FFBD1-CF69-4E16-A958-EBA358DCAAC0}"/>
                  </a:ext>
                </a:extLst>
              </p:cNvPr>
              <p:cNvSpPr txBox="1"/>
              <p:nvPr/>
            </p:nvSpPr>
            <p:spPr>
              <a:xfrm>
                <a:off x="9790865" y="3341549"/>
                <a:ext cx="1146110" cy="377352"/>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707372"/>
                    </a:solidFill>
                    <a:effectLst/>
                    <a:uLnTx/>
                    <a:uFillTx/>
                    <a:latin typeface="Arial" panose="020B0604020202020204" pitchFamily="34" charset="0"/>
                    <a:ea typeface="+mn-ea"/>
                    <a:cs typeface="Arial" panose="020B0604020202020204" pitchFamily="34" charset="0"/>
                  </a:rPr>
                  <a:t>SUD </a:t>
                </a:r>
                <a:r>
                  <a:rPr kumimoji="0" lang="en-US" sz="788" b="0" i="0" u="none" strike="noStrike" kern="1200" cap="none" spc="0" normalizeH="0" baseline="0" noProof="0" dirty="0">
                    <a:ln>
                      <a:noFill/>
                    </a:ln>
                    <a:solidFill>
                      <a:srgbClr val="707372"/>
                    </a:solidFill>
                    <a:effectLst/>
                    <a:uLnTx/>
                    <a:uFillTx/>
                    <a:latin typeface="Arial" panose="020B0604020202020204" pitchFamily="34" charset="0"/>
                    <a:ea typeface="+mn-ea"/>
                    <a:cs typeface="Arial" panose="020B0604020202020204" pitchFamily="34" charset="0"/>
                  </a:rPr>
                  <a:t>Treatment</a:t>
                </a:r>
                <a:r>
                  <a:rPr kumimoji="0" lang="en-US" sz="750" b="0" i="0" u="none" strike="noStrike" kern="1200" cap="none" spc="0" normalizeH="0" baseline="0" noProof="0" dirty="0">
                    <a:ln>
                      <a:noFill/>
                    </a:ln>
                    <a:solidFill>
                      <a:srgbClr val="707372"/>
                    </a:solidFill>
                    <a:effectLst/>
                    <a:uLnTx/>
                    <a:uFillTx/>
                    <a:latin typeface="Arial" panose="020B0604020202020204" pitchFamily="34" charset="0"/>
                    <a:ea typeface="+mn-ea"/>
                    <a:cs typeface="Arial" panose="020B0604020202020204" pitchFamily="34" charset="0"/>
                  </a:rPr>
                  <a:t> Providers</a:t>
                </a:r>
              </a:p>
            </p:txBody>
          </p:sp>
          <p:sp>
            <p:nvSpPr>
              <p:cNvPr id="96" name="TextBox 95">
                <a:extLst>
                  <a:ext uri="{FF2B5EF4-FFF2-40B4-BE49-F238E27FC236}">
                    <a16:creationId xmlns:a16="http://schemas.microsoft.com/office/drawing/2014/main" id="{CC9CD2EC-76BA-445B-8242-C2805832A2F7}"/>
                  </a:ext>
                </a:extLst>
              </p:cNvPr>
              <p:cNvSpPr txBox="1"/>
              <p:nvPr/>
            </p:nvSpPr>
            <p:spPr>
              <a:xfrm>
                <a:off x="10898899" y="2880357"/>
                <a:ext cx="1910842" cy="833684"/>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0" dirty="0">
                    <a:ln>
                      <a:noFill/>
                    </a:ln>
                    <a:solidFill>
                      <a:srgbClr val="707372"/>
                    </a:solidFill>
                    <a:effectLst/>
                    <a:uLnTx/>
                    <a:uFillTx/>
                    <a:latin typeface="Arial" panose="020B0604020202020204" pitchFamily="34" charset="0"/>
                    <a:ea typeface="+mn-ea"/>
                    <a:cs typeface="Arial" panose="020B0604020202020204" pitchFamily="34" charset="0"/>
                  </a:rPr>
                  <a:t>Community</a:t>
                </a:r>
                <a:r>
                  <a:rPr kumimoji="0" lang="en-US" sz="750" b="0" i="0" u="none" strike="noStrike" kern="1200" cap="none" spc="0" normalizeH="0" baseline="0" noProof="0" dirty="0">
                    <a:ln>
                      <a:noFill/>
                    </a:ln>
                    <a:solidFill>
                      <a:srgbClr val="707372"/>
                    </a:solidFill>
                    <a:effectLst/>
                    <a:uLnTx/>
                    <a:uFillTx/>
                    <a:latin typeface="Arial" panose="020B0604020202020204" pitchFamily="34" charset="0"/>
                    <a:ea typeface="+mn-ea"/>
                    <a:cs typeface="Arial" panose="020B0604020202020204" pitchFamily="34" charset="0"/>
                  </a:rPr>
                  <a:t> Colleges &amp; </a:t>
                </a:r>
                <a:r>
                  <a:rPr kumimoji="0" lang="en-US" sz="788" b="0" i="0" u="none" strike="noStrike" kern="1200" cap="none" spc="0" normalizeH="0" baseline="0" noProof="0" dirty="0">
                    <a:ln>
                      <a:noFill/>
                    </a:ln>
                    <a:solidFill>
                      <a:srgbClr val="707372"/>
                    </a:solidFill>
                    <a:effectLst/>
                    <a:uLnTx/>
                    <a:uFillTx/>
                    <a:latin typeface="Arial" panose="020B0604020202020204" pitchFamily="34" charset="0"/>
                    <a:ea typeface="+mn-ea"/>
                    <a:cs typeface="Arial" panose="020B0604020202020204" pitchFamily="34" charset="0"/>
                  </a:rPr>
                  <a:t>Educational</a:t>
                </a:r>
                <a:r>
                  <a:rPr kumimoji="0" lang="en-US" sz="750" b="0" i="0" u="none" strike="noStrike" kern="1200" cap="none" spc="0" normalizeH="0" baseline="0" noProof="0" dirty="0">
                    <a:ln>
                      <a:noFill/>
                    </a:ln>
                    <a:solidFill>
                      <a:srgbClr val="707372"/>
                    </a:solidFill>
                    <a:effectLst/>
                    <a:uLnTx/>
                    <a:uFillTx/>
                    <a:latin typeface="Arial" panose="020B0604020202020204" pitchFamily="34" charset="0"/>
                    <a:ea typeface="+mn-ea"/>
                    <a:cs typeface="Arial" panose="020B0604020202020204" pitchFamily="34" charset="0"/>
                  </a:rPr>
                  <a:t> Institutions</a:t>
                </a:r>
              </a:p>
            </p:txBody>
          </p:sp>
          <p:pic>
            <p:nvPicPr>
              <p:cNvPr id="97" name="Picture 10" descr="Image result for brain graphic">
                <a:extLst>
                  <a:ext uri="{FF2B5EF4-FFF2-40B4-BE49-F238E27FC236}">
                    <a16:creationId xmlns:a16="http://schemas.microsoft.com/office/drawing/2014/main" id="{2BB34426-2268-4788-A5D0-1C5DD4679387}"/>
                  </a:ext>
                </a:extLst>
              </p:cNvPr>
              <p:cNvPicPr>
                <a:picLocks noChangeAspect="1" noChangeArrowheads="1"/>
              </p:cNvPicPr>
              <p:nvPr/>
            </p:nvPicPr>
            <p:blipFill rotWithShape="1">
              <a:blip r:embed="rId11" cstate="print">
                <a:clrChange>
                  <a:clrFrom>
                    <a:srgbClr val="FFFFFF"/>
                  </a:clrFrom>
                  <a:clrTo>
                    <a:srgbClr val="FFFFFF">
                      <a:alpha val="0"/>
                    </a:srgbClr>
                  </a:clrTo>
                </a:clrChange>
                <a:biLevel thresh="75000"/>
                <a:extLst>
                  <a:ext uri="{28A0092B-C50C-407E-A947-70E740481C1C}">
                    <a14:useLocalDpi xmlns:a14="http://schemas.microsoft.com/office/drawing/2010/main" val="0"/>
                  </a:ext>
                </a:extLst>
              </a:blip>
              <a:srcRect l="17000" t="10730" r="15935"/>
              <a:stretch/>
            </p:blipFill>
            <p:spPr bwMode="auto">
              <a:xfrm>
                <a:off x="9384286" y="4921682"/>
                <a:ext cx="506881" cy="477357"/>
              </a:xfrm>
              <a:prstGeom prst="rect">
                <a:avLst/>
              </a:prstGeom>
              <a:noFill/>
              <a:extLst>
                <a:ext uri="{909E8E84-426E-40DD-AFC4-6F175D3DCCD1}">
                  <a14:hiddenFill xmlns:a14="http://schemas.microsoft.com/office/drawing/2010/main">
                    <a:solidFill>
                      <a:srgbClr val="FFFFFF"/>
                    </a:solidFill>
                  </a14:hiddenFill>
                </a:ext>
              </a:extLst>
            </p:spPr>
          </p:pic>
          <p:sp>
            <p:nvSpPr>
              <p:cNvPr id="98" name="TextBox 97">
                <a:extLst>
                  <a:ext uri="{FF2B5EF4-FFF2-40B4-BE49-F238E27FC236}">
                    <a16:creationId xmlns:a16="http://schemas.microsoft.com/office/drawing/2014/main" id="{CE98E1B5-1137-4885-9200-995CB2115CB0}"/>
                  </a:ext>
                </a:extLst>
              </p:cNvPr>
              <p:cNvSpPr txBox="1"/>
              <p:nvPr/>
            </p:nvSpPr>
            <p:spPr>
              <a:xfrm>
                <a:off x="8349935" y="4073735"/>
                <a:ext cx="1290944" cy="47460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0" dirty="0">
                    <a:ln>
                      <a:noFill/>
                    </a:ln>
                    <a:solidFill>
                      <a:srgbClr val="707372"/>
                    </a:solidFill>
                    <a:effectLst/>
                    <a:uLnTx/>
                    <a:uFillTx/>
                    <a:latin typeface="Arial" panose="020B0604020202020204" pitchFamily="34" charset="0"/>
                    <a:ea typeface="+mn-ea"/>
                    <a:cs typeface="Arial" panose="020B0604020202020204" pitchFamily="34" charset="0"/>
                  </a:rPr>
                  <a:t>Behavioral</a:t>
                </a:r>
                <a:r>
                  <a:rPr kumimoji="0" lang="en-US" sz="750" b="0" i="0" u="none" strike="noStrike" kern="1200" cap="none" spc="0" normalizeH="0" baseline="0" noProof="0" dirty="0">
                    <a:ln>
                      <a:noFill/>
                    </a:ln>
                    <a:solidFill>
                      <a:srgbClr val="707372"/>
                    </a:solidFill>
                    <a:effectLst/>
                    <a:uLnTx/>
                    <a:uFillTx/>
                    <a:latin typeface="Arial" panose="020B0604020202020204" pitchFamily="34" charset="0"/>
                    <a:ea typeface="+mn-ea"/>
                    <a:cs typeface="Arial" panose="020B0604020202020204" pitchFamily="34" charset="0"/>
                  </a:rPr>
                  <a:t> </a:t>
                </a:r>
                <a:r>
                  <a:rPr kumimoji="0" lang="en-US" sz="788" b="0" i="0" u="none" strike="noStrike" kern="1200" cap="none" spc="0" normalizeH="0" baseline="0" noProof="0" dirty="0">
                    <a:ln>
                      <a:noFill/>
                    </a:ln>
                    <a:solidFill>
                      <a:srgbClr val="707372"/>
                    </a:solidFill>
                    <a:effectLst/>
                    <a:uLnTx/>
                    <a:uFillTx/>
                    <a:latin typeface="Arial" panose="020B0604020202020204" pitchFamily="34" charset="0"/>
                    <a:ea typeface="+mn-ea"/>
                    <a:cs typeface="Arial" panose="020B0604020202020204" pitchFamily="34" charset="0"/>
                  </a:rPr>
                  <a:t>Treatment</a:t>
                </a:r>
                <a:r>
                  <a:rPr kumimoji="0" lang="en-US" sz="750" b="0" i="0" u="none" strike="noStrike" kern="1200" cap="none" spc="0" normalizeH="0" baseline="0" noProof="0" dirty="0">
                    <a:ln>
                      <a:noFill/>
                    </a:ln>
                    <a:solidFill>
                      <a:srgbClr val="707372"/>
                    </a:solidFill>
                    <a:effectLst/>
                    <a:uLnTx/>
                    <a:uFillTx/>
                    <a:latin typeface="Arial" panose="020B0604020202020204" pitchFamily="34" charset="0"/>
                    <a:ea typeface="+mn-ea"/>
                    <a:cs typeface="Arial" panose="020B0604020202020204" pitchFamily="34" charset="0"/>
                  </a:rPr>
                  <a:t> Providers</a:t>
                </a:r>
              </a:p>
            </p:txBody>
          </p:sp>
        </p:grpSp>
        <p:grpSp>
          <p:nvGrpSpPr>
            <p:cNvPr id="63" name="Group 62">
              <a:extLst>
                <a:ext uri="{FF2B5EF4-FFF2-40B4-BE49-F238E27FC236}">
                  <a16:creationId xmlns:a16="http://schemas.microsoft.com/office/drawing/2014/main" id="{D21C0FC4-0FCE-4CE9-8A58-9D084F5AE95D}"/>
                </a:ext>
              </a:extLst>
            </p:cNvPr>
            <p:cNvGrpSpPr/>
            <p:nvPr/>
          </p:nvGrpSpPr>
          <p:grpSpPr>
            <a:xfrm>
              <a:off x="6819223" y="7037355"/>
              <a:ext cx="7449624" cy="4176707"/>
              <a:chOff x="6819223" y="7037355"/>
              <a:chExt cx="7449624" cy="4176707"/>
            </a:xfrm>
          </p:grpSpPr>
          <p:grpSp>
            <p:nvGrpSpPr>
              <p:cNvPr id="64" name="Group 63">
                <a:extLst>
                  <a:ext uri="{FF2B5EF4-FFF2-40B4-BE49-F238E27FC236}">
                    <a16:creationId xmlns:a16="http://schemas.microsoft.com/office/drawing/2014/main" id="{13BFEA82-6FAD-4B36-A7FA-B66F04B37A2F}"/>
                  </a:ext>
                </a:extLst>
              </p:cNvPr>
              <p:cNvGrpSpPr/>
              <p:nvPr/>
            </p:nvGrpSpPr>
            <p:grpSpPr>
              <a:xfrm>
                <a:off x="8517347" y="7165378"/>
                <a:ext cx="5751500" cy="3001824"/>
                <a:chOff x="8517347" y="7165378"/>
                <a:chExt cx="5751500" cy="3001824"/>
              </a:xfrm>
            </p:grpSpPr>
            <p:cxnSp>
              <p:nvCxnSpPr>
                <p:cNvPr id="83" name="Straight Connector 82">
                  <a:extLst>
                    <a:ext uri="{FF2B5EF4-FFF2-40B4-BE49-F238E27FC236}">
                      <a16:creationId xmlns:a16="http://schemas.microsoft.com/office/drawing/2014/main" id="{5B029095-A428-4DAD-9496-EDF13F09E176}"/>
                    </a:ext>
                  </a:extLst>
                </p:cNvPr>
                <p:cNvCxnSpPr>
                  <a:cxnSpLocks/>
                  <a:stCxn id="66" idx="6"/>
                </p:cNvCxnSpPr>
                <p:nvPr/>
              </p:nvCxnSpPr>
              <p:spPr>
                <a:xfrm flipV="1">
                  <a:off x="8755873" y="7188102"/>
                  <a:ext cx="5512974" cy="117545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4" name="Straight Connector 83">
                  <a:extLst>
                    <a:ext uri="{FF2B5EF4-FFF2-40B4-BE49-F238E27FC236}">
                      <a16:creationId xmlns:a16="http://schemas.microsoft.com/office/drawing/2014/main" id="{4DE4835F-F0C0-4009-9CE8-F2F37827E11E}"/>
                    </a:ext>
                  </a:extLst>
                </p:cNvPr>
                <p:cNvCxnSpPr>
                  <a:cxnSpLocks/>
                  <a:stCxn id="72" idx="0"/>
                </p:cNvCxnSpPr>
                <p:nvPr/>
              </p:nvCxnSpPr>
              <p:spPr>
                <a:xfrm flipV="1">
                  <a:off x="9179556" y="7165378"/>
                  <a:ext cx="4905696" cy="2448040"/>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5" name="Straight Connector 84">
                  <a:extLst>
                    <a:ext uri="{FF2B5EF4-FFF2-40B4-BE49-F238E27FC236}">
                      <a16:creationId xmlns:a16="http://schemas.microsoft.com/office/drawing/2014/main" id="{464A017E-502E-4D12-9729-F1423C0C675B}"/>
                    </a:ext>
                  </a:extLst>
                </p:cNvPr>
                <p:cNvCxnSpPr>
                  <a:cxnSpLocks/>
                  <a:stCxn id="73" idx="0"/>
                </p:cNvCxnSpPr>
                <p:nvPr/>
              </p:nvCxnSpPr>
              <p:spPr>
                <a:xfrm flipV="1">
                  <a:off x="9891167" y="7205276"/>
                  <a:ext cx="3986263" cy="2960781"/>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6" name="Straight Connector 85">
                  <a:extLst>
                    <a:ext uri="{FF2B5EF4-FFF2-40B4-BE49-F238E27FC236}">
                      <a16:creationId xmlns:a16="http://schemas.microsoft.com/office/drawing/2014/main" id="{BBD1262B-D159-48A2-9975-BDC73F2BDDBF}"/>
                    </a:ext>
                  </a:extLst>
                </p:cNvPr>
                <p:cNvCxnSpPr>
                  <a:cxnSpLocks/>
                  <a:endCxn id="78" idx="5"/>
                </p:cNvCxnSpPr>
                <p:nvPr/>
              </p:nvCxnSpPr>
              <p:spPr>
                <a:xfrm flipH="1">
                  <a:off x="8517347" y="7251162"/>
                  <a:ext cx="5221985" cy="509646"/>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7" name="Straight Connector 86">
                  <a:extLst>
                    <a:ext uri="{FF2B5EF4-FFF2-40B4-BE49-F238E27FC236}">
                      <a16:creationId xmlns:a16="http://schemas.microsoft.com/office/drawing/2014/main" id="{EC5D7C1A-8C02-4A05-8B23-7B29453E82C2}"/>
                    </a:ext>
                  </a:extLst>
                </p:cNvPr>
                <p:cNvCxnSpPr>
                  <a:cxnSpLocks/>
                </p:cNvCxnSpPr>
                <p:nvPr/>
              </p:nvCxnSpPr>
              <p:spPr>
                <a:xfrm flipV="1">
                  <a:off x="10925692" y="7377963"/>
                  <a:ext cx="2898547" cy="2789239"/>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65" name="Group 64">
                <a:extLst>
                  <a:ext uri="{FF2B5EF4-FFF2-40B4-BE49-F238E27FC236}">
                    <a16:creationId xmlns:a16="http://schemas.microsoft.com/office/drawing/2014/main" id="{A0AF4F53-124D-454F-9CFF-3D2D12A799EC}"/>
                  </a:ext>
                </a:extLst>
              </p:cNvPr>
              <p:cNvGrpSpPr/>
              <p:nvPr/>
            </p:nvGrpSpPr>
            <p:grpSpPr>
              <a:xfrm>
                <a:off x="6819223" y="7037355"/>
                <a:ext cx="5849282" cy="4176707"/>
                <a:chOff x="6819223" y="7037355"/>
                <a:chExt cx="5849282" cy="4176707"/>
              </a:xfrm>
            </p:grpSpPr>
            <p:sp>
              <p:nvSpPr>
                <p:cNvPr id="66" name="Oval 65">
                  <a:extLst>
                    <a:ext uri="{FF2B5EF4-FFF2-40B4-BE49-F238E27FC236}">
                      <a16:creationId xmlns:a16="http://schemas.microsoft.com/office/drawing/2014/main" id="{F3F0D2F2-9894-47D4-AA9A-F2E524F6B4A4}"/>
                    </a:ext>
                  </a:extLst>
                </p:cNvPr>
                <p:cNvSpPr/>
                <p:nvPr/>
              </p:nvSpPr>
              <p:spPr>
                <a:xfrm>
                  <a:off x="8194852" y="8060252"/>
                  <a:ext cx="561020" cy="606612"/>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7" name="Oval 66">
                  <a:extLst>
                    <a:ext uri="{FF2B5EF4-FFF2-40B4-BE49-F238E27FC236}">
                      <a16:creationId xmlns:a16="http://schemas.microsoft.com/office/drawing/2014/main" id="{FA7D954E-972C-41E3-8A4C-37D146AC87FE}"/>
                    </a:ext>
                  </a:extLst>
                </p:cNvPr>
                <p:cNvSpPr/>
                <p:nvPr/>
              </p:nvSpPr>
              <p:spPr>
                <a:xfrm>
                  <a:off x="8909569" y="9558514"/>
                  <a:ext cx="552576" cy="630737"/>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8" name="Oval 67">
                  <a:extLst>
                    <a:ext uri="{FF2B5EF4-FFF2-40B4-BE49-F238E27FC236}">
                      <a16:creationId xmlns:a16="http://schemas.microsoft.com/office/drawing/2014/main" id="{36F9A6D6-3B43-46EB-8FD9-785EC379DE40}"/>
                    </a:ext>
                  </a:extLst>
                </p:cNvPr>
                <p:cNvSpPr/>
                <p:nvPr/>
              </p:nvSpPr>
              <p:spPr>
                <a:xfrm>
                  <a:off x="8444117" y="8884917"/>
                  <a:ext cx="588228" cy="59723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9" name="Oval 68">
                  <a:extLst>
                    <a:ext uri="{FF2B5EF4-FFF2-40B4-BE49-F238E27FC236}">
                      <a16:creationId xmlns:a16="http://schemas.microsoft.com/office/drawing/2014/main" id="{9247F2C9-1E45-4C96-AF8B-C8D6CD2E2967}"/>
                    </a:ext>
                  </a:extLst>
                </p:cNvPr>
                <p:cNvSpPr/>
                <p:nvPr/>
              </p:nvSpPr>
              <p:spPr>
                <a:xfrm>
                  <a:off x="9571086" y="10131361"/>
                  <a:ext cx="604047" cy="617996"/>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70" name="Group 69">
                  <a:extLst>
                    <a:ext uri="{FF2B5EF4-FFF2-40B4-BE49-F238E27FC236}">
                      <a16:creationId xmlns:a16="http://schemas.microsoft.com/office/drawing/2014/main" id="{9512025F-9931-4C5F-880A-9150FA2AAF51}"/>
                    </a:ext>
                  </a:extLst>
                </p:cNvPr>
                <p:cNvGrpSpPr/>
                <p:nvPr/>
              </p:nvGrpSpPr>
              <p:grpSpPr>
                <a:xfrm>
                  <a:off x="6819223" y="7037355"/>
                  <a:ext cx="5849282" cy="4176707"/>
                  <a:chOff x="6819223" y="7037355"/>
                  <a:chExt cx="5849282" cy="4176707"/>
                </a:xfrm>
              </p:grpSpPr>
              <p:pic>
                <p:nvPicPr>
                  <p:cNvPr id="71" name="Picture 14" descr="Image result for house graphic">
                    <a:extLst>
                      <a:ext uri="{FF2B5EF4-FFF2-40B4-BE49-F238E27FC236}">
                        <a16:creationId xmlns:a16="http://schemas.microsoft.com/office/drawing/2014/main" id="{17D8C5F2-93AB-4160-BD5A-AC4A313F9B1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534933" y="8938191"/>
                    <a:ext cx="457204" cy="432569"/>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8" descr="Related image">
                    <a:extLst>
                      <a:ext uri="{FF2B5EF4-FFF2-40B4-BE49-F238E27FC236}">
                        <a16:creationId xmlns:a16="http://schemas.microsoft.com/office/drawing/2014/main" id="{C2A1CD8B-9986-40B5-90D6-4759CC19D838}"/>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51210" y="9613418"/>
                    <a:ext cx="456688" cy="456688"/>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0" descr="Image result for bus graphic">
                    <a:extLst>
                      <a:ext uri="{FF2B5EF4-FFF2-40B4-BE49-F238E27FC236}">
                        <a16:creationId xmlns:a16="http://schemas.microsoft.com/office/drawing/2014/main" id="{DE5BF398-F7FE-4633-A744-A6E6CAC91DCF}"/>
                      </a:ext>
                    </a:extLst>
                  </p:cNvP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21728" t="17854" r="18728" b="21335"/>
                  <a:stretch/>
                </p:blipFill>
                <p:spPr bwMode="auto">
                  <a:xfrm>
                    <a:off x="9643330" y="10166057"/>
                    <a:ext cx="495671" cy="506214"/>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id="{92FD52C6-4A6C-4DD8-8028-BB1B2B8CE83D}"/>
                      </a:ext>
                    </a:extLst>
                  </p:cNvPr>
                  <p:cNvSpPr txBox="1"/>
                  <p:nvPr/>
                </p:nvSpPr>
                <p:spPr>
                  <a:xfrm>
                    <a:off x="7322062" y="8312482"/>
                    <a:ext cx="607499" cy="334916"/>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0" dirty="0">
                        <a:ln>
                          <a:noFill/>
                        </a:ln>
                        <a:solidFill>
                          <a:srgbClr val="707372"/>
                        </a:solidFill>
                        <a:effectLst/>
                        <a:uLnTx/>
                        <a:uFillTx/>
                        <a:latin typeface="Arial" panose="020B0604020202020204" pitchFamily="34" charset="0"/>
                        <a:ea typeface="+mn-ea"/>
                        <a:cs typeface="Arial" panose="020B0604020202020204" pitchFamily="34" charset="0"/>
                      </a:rPr>
                      <a:t>Food</a:t>
                    </a:r>
                    <a:endParaRPr kumimoji="0" lang="en-US" sz="619" b="0" i="0" u="none" strike="noStrike" kern="1200" cap="none" spc="0" normalizeH="0" baseline="0" noProof="0" dirty="0">
                      <a:ln>
                        <a:noFill/>
                      </a:ln>
                      <a:solidFill>
                        <a:srgbClr val="707372"/>
                      </a:solidFill>
                      <a:effectLst/>
                      <a:uLnTx/>
                      <a:uFillTx/>
                      <a:latin typeface="Arial" panose="020B0604020202020204" pitchFamily="34" charset="0"/>
                      <a:ea typeface="+mn-ea"/>
                      <a:cs typeface="Arial" panose="020B0604020202020204" pitchFamily="34" charset="0"/>
                    </a:endParaRPr>
                  </a:p>
                </p:txBody>
              </p:sp>
              <p:sp>
                <p:nvSpPr>
                  <p:cNvPr id="75" name="TextBox 74">
                    <a:extLst>
                      <a:ext uri="{FF2B5EF4-FFF2-40B4-BE49-F238E27FC236}">
                        <a16:creationId xmlns:a16="http://schemas.microsoft.com/office/drawing/2014/main" id="{4761B29F-8DBA-45EE-A932-13A1D9F9101E}"/>
                      </a:ext>
                    </a:extLst>
                  </p:cNvPr>
                  <p:cNvSpPr txBox="1"/>
                  <p:nvPr/>
                </p:nvSpPr>
                <p:spPr>
                  <a:xfrm>
                    <a:off x="7481783" y="9206016"/>
                    <a:ext cx="836223" cy="218038"/>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707372"/>
                        </a:solidFill>
                        <a:effectLst/>
                        <a:uLnTx/>
                        <a:uFillTx/>
                        <a:latin typeface="Arial" panose="020B0604020202020204" pitchFamily="34" charset="0"/>
                        <a:ea typeface="+mn-ea"/>
                        <a:cs typeface="Arial" panose="020B0604020202020204" pitchFamily="34" charset="0"/>
                      </a:rPr>
                      <a:t>Housing</a:t>
                    </a:r>
                    <a:endParaRPr kumimoji="0" lang="en-US" sz="700" b="0" i="0" u="none" strike="noStrike" kern="1200" cap="none" spc="0" normalizeH="0" baseline="0" noProof="0" dirty="0">
                      <a:ln>
                        <a:noFill/>
                      </a:ln>
                      <a:solidFill>
                        <a:srgbClr val="707372"/>
                      </a:solidFill>
                      <a:effectLst/>
                      <a:uLnTx/>
                      <a:uFillTx/>
                      <a:latin typeface="Arial" panose="020B0604020202020204" pitchFamily="34" charset="0"/>
                      <a:ea typeface="+mn-ea"/>
                      <a:cs typeface="Arial" panose="020B0604020202020204" pitchFamily="34" charset="0"/>
                    </a:endParaRPr>
                  </a:p>
                </p:txBody>
              </p:sp>
              <p:sp>
                <p:nvSpPr>
                  <p:cNvPr id="76" name="TextBox 75">
                    <a:extLst>
                      <a:ext uri="{FF2B5EF4-FFF2-40B4-BE49-F238E27FC236}">
                        <a16:creationId xmlns:a16="http://schemas.microsoft.com/office/drawing/2014/main" id="{201803FC-D461-4409-92D0-50FD0F1D11AC}"/>
                      </a:ext>
                    </a:extLst>
                  </p:cNvPr>
                  <p:cNvSpPr txBox="1"/>
                  <p:nvPr/>
                </p:nvSpPr>
                <p:spPr>
                  <a:xfrm>
                    <a:off x="8013531" y="9927127"/>
                    <a:ext cx="844656" cy="285524"/>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707372"/>
                        </a:solidFill>
                        <a:effectLst/>
                        <a:uLnTx/>
                        <a:uFillTx/>
                        <a:latin typeface="Arial" panose="020B0604020202020204" pitchFamily="34" charset="0"/>
                        <a:ea typeface="+mn-ea"/>
                        <a:cs typeface="Arial" panose="020B0604020202020204" pitchFamily="34" charset="0"/>
                      </a:rPr>
                      <a:t>Job Support</a:t>
                    </a:r>
                  </a:p>
                </p:txBody>
              </p:sp>
              <p:sp>
                <p:nvSpPr>
                  <p:cNvPr id="77" name="TextBox 76">
                    <a:extLst>
                      <a:ext uri="{FF2B5EF4-FFF2-40B4-BE49-F238E27FC236}">
                        <a16:creationId xmlns:a16="http://schemas.microsoft.com/office/drawing/2014/main" id="{3E77079D-84CA-491D-A9CB-92860B65B257}"/>
                      </a:ext>
                    </a:extLst>
                  </p:cNvPr>
                  <p:cNvSpPr txBox="1"/>
                  <p:nvPr/>
                </p:nvSpPr>
                <p:spPr>
                  <a:xfrm>
                    <a:off x="9020166" y="10784052"/>
                    <a:ext cx="1512768" cy="43001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707372"/>
                        </a:solidFill>
                        <a:effectLst/>
                        <a:uLnTx/>
                        <a:uFillTx/>
                        <a:latin typeface="Arial" panose="020B0604020202020204" pitchFamily="34" charset="0"/>
                        <a:ea typeface="+mn-ea"/>
                        <a:cs typeface="Arial" panose="020B0604020202020204" pitchFamily="34" charset="0"/>
                      </a:rPr>
                      <a:t>Transportation</a:t>
                    </a:r>
                    <a:endParaRPr kumimoji="0" lang="en-US" sz="600" b="0" i="0" u="none" strike="noStrike" kern="1200" cap="none" spc="0" normalizeH="0" baseline="0" noProof="0" dirty="0">
                      <a:ln>
                        <a:noFill/>
                      </a:ln>
                      <a:solidFill>
                        <a:srgbClr val="707372"/>
                      </a:solidFill>
                      <a:effectLst/>
                      <a:uLnTx/>
                      <a:uFillTx/>
                      <a:latin typeface="Arial" panose="020B0604020202020204" pitchFamily="34" charset="0"/>
                      <a:ea typeface="+mn-ea"/>
                      <a:cs typeface="Arial" panose="020B0604020202020204" pitchFamily="34" charset="0"/>
                    </a:endParaRPr>
                  </a:p>
                </p:txBody>
              </p:sp>
              <p:sp>
                <p:nvSpPr>
                  <p:cNvPr id="78" name="Oval 77">
                    <a:extLst>
                      <a:ext uri="{FF2B5EF4-FFF2-40B4-BE49-F238E27FC236}">
                        <a16:creationId xmlns:a16="http://schemas.microsoft.com/office/drawing/2014/main" id="{AEAB8BF1-3E78-4D25-B131-215658080A83}"/>
                      </a:ext>
                    </a:extLst>
                  </p:cNvPr>
                  <p:cNvSpPr/>
                  <p:nvPr/>
                </p:nvSpPr>
                <p:spPr>
                  <a:xfrm>
                    <a:off x="8000689" y="7205277"/>
                    <a:ext cx="605303" cy="650847"/>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CRI</a:t>
                    </a:r>
                    <a:endParaRPr kumimoji="0" lang="en-US" sz="75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9" name="Oval 78">
                    <a:extLst>
                      <a:ext uri="{FF2B5EF4-FFF2-40B4-BE49-F238E27FC236}">
                        <a16:creationId xmlns:a16="http://schemas.microsoft.com/office/drawing/2014/main" id="{C6A6D539-817B-4328-AB2E-C2E8F2628021}"/>
                      </a:ext>
                    </a:extLst>
                  </p:cNvPr>
                  <p:cNvSpPr/>
                  <p:nvPr/>
                </p:nvSpPr>
                <p:spPr>
                  <a:xfrm>
                    <a:off x="10372593" y="10187663"/>
                    <a:ext cx="634546" cy="64379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ACC</a:t>
                    </a:r>
                    <a:endParaRPr kumimoji="0" lang="en-US" sz="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0" name="TextBox 79">
                    <a:extLst>
                      <a:ext uri="{FF2B5EF4-FFF2-40B4-BE49-F238E27FC236}">
                        <a16:creationId xmlns:a16="http://schemas.microsoft.com/office/drawing/2014/main" id="{91087DAF-8FBD-4C41-93E5-4ACDDFCB3604}"/>
                      </a:ext>
                    </a:extLst>
                  </p:cNvPr>
                  <p:cNvSpPr txBox="1"/>
                  <p:nvPr/>
                </p:nvSpPr>
                <p:spPr>
                  <a:xfrm>
                    <a:off x="10950030" y="10458934"/>
                    <a:ext cx="1718475" cy="66037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0" dirty="0">
                        <a:ln>
                          <a:noFill/>
                        </a:ln>
                        <a:solidFill>
                          <a:srgbClr val="707372"/>
                        </a:solidFill>
                        <a:effectLst/>
                        <a:uLnTx/>
                        <a:uFillTx/>
                        <a:latin typeface="Arial" panose="020B0604020202020204" pitchFamily="34" charset="0"/>
                        <a:ea typeface="+mn-ea"/>
                        <a:cs typeface="Arial" panose="020B0604020202020204" pitchFamily="34" charset="0"/>
                      </a:rPr>
                      <a:t>Accountable </a:t>
                    </a:r>
                    <a:r>
                      <a:rPr kumimoji="0" lang="en-US" sz="750" b="0" i="0" u="none" strike="noStrike" kern="1200" cap="none" spc="0" normalizeH="0" baseline="0" noProof="0" dirty="0">
                        <a:ln>
                          <a:noFill/>
                        </a:ln>
                        <a:solidFill>
                          <a:srgbClr val="707372"/>
                        </a:solidFill>
                        <a:effectLst/>
                        <a:uLnTx/>
                        <a:uFillTx/>
                        <a:latin typeface="Arial" panose="020B0604020202020204" pitchFamily="34" charset="0"/>
                        <a:ea typeface="+mn-ea"/>
                        <a:cs typeface="Arial" panose="020B0604020202020204" pitchFamily="34" charset="0"/>
                      </a:rPr>
                      <a:t>Care</a:t>
                    </a:r>
                    <a:r>
                      <a:rPr kumimoji="0" lang="en-US" sz="788" b="0" i="0" u="none" strike="noStrike" kern="1200" cap="none" spc="0" normalizeH="0" baseline="0" noProof="0" dirty="0">
                        <a:ln>
                          <a:noFill/>
                        </a:ln>
                        <a:solidFill>
                          <a:srgbClr val="707372"/>
                        </a:solidFill>
                        <a:effectLst/>
                        <a:uLnTx/>
                        <a:uFillTx/>
                        <a:latin typeface="Arial" panose="020B0604020202020204" pitchFamily="34" charset="0"/>
                        <a:ea typeface="+mn-ea"/>
                        <a:cs typeface="Arial" panose="020B0604020202020204" pitchFamily="34" charset="0"/>
                      </a:rPr>
                      <a:t> Community</a:t>
                    </a:r>
                  </a:p>
                </p:txBody>
              </p:sp>
              <p:sp>
                <p:nvSpPr>
                  <p:cNvPr id="81" name="TextBox 80">
                    <a:extLst>
                      <a:ext uri="{FF2B5EF4-FFF2-40B4-BE49-F238E27FC236}">
                        <a16:creationId xmlns:a16="http://schemas.microsoft.com/office/drawing/2014/main" id="{C699455E-7E28-4F89-A778-38831FEA73E4}"/>
                      </a:ext>
                    </a:extLst>
                  </p:cNvPr>
                  <p:cNvSpPr txBox="1"/>
                  <p:nvPr/>
                </p:nvSpPr>
                <p:spPr>
                  <a:xfrm>
                    <a:off x="6819223" y="7037355"/>
                    <a:ext cx="1253954" cy="377352"/>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707372"/>
                        </a:solidFill>
                        <a:effectLst/>
                        <a:uLnTx/>
                        <a:uFillTx/>
                        <a:latin typeface="Arial" panose="020B0604020202020204" pitchFamily="34" charset="0"/>
                        <a:ea typeface="+mn-ea"/>
                        <a:cs typeface="Arial" panose="020B0604020202020204" pitchFamily="34" charset="0"/>
                      </a:rPr>
                      <a:t>Community Resource Inventory</a:t>
                    </a:r>
                  </a:p>
                </p:txBody>
              </p:sp>
            </p:grpSp>
          </p:grpSp>
        </p:grpSp>
      </p:grpSp>
      <p:cxnSp>
        <p:nvCxnSpPr>
          <p:cNvPr id="99" name="Straight Connector 98">
            <a:extLst>
              <a:ext uri="{FF2B5EF4-FFF2-40B4-BE49-F238E27FC236}">
                <a16:creationId xmlns:a16="http://schemas.microsoft.com/office/drawing/2014/main" id="{BE3AA359-445E-4B9F-BD38-397DCC07489B}"/>
              </a:ext>
            </a:extLst>
          </p:cNvPr>
          <p:cNvCxnSpPr>
            <a:cxnSpLocks/>
            <a:stCxn id="32" idx="1"/>
            <a:endCxn id="100" idx="3"/>
          </p:cNvCxnSpPr>
          <p:nvPr/>
        </p:nvCxnSpPr>
        <p:spPr>
          <a:xfrm flipH="1">
            <a:off x="4572245" y="2660530"/>
            <a:ext cx="233539" cy="115393"/>
          </a:xfrm>
          <a:prstGeom prst="line">
            <a:avLst/>
          </a:prstGeom>
          <a:ln>
            <a:solidFill>
              <a:srgbClr val="006BB6"/>
            </a:solidFill>
          </a:ln>
        </p:spPr>
        <p:style>
          <a:lnRef idx="3">
            <a:schemeClr val="accent1"/>
          </a:lnRef>
          <a:fillRef idx="0">
            <a:schemeClr val="accent1"/>
          </a:fillRef>
          <a:effectRef idx="2">
            <a:schemeClr val="accent1"/>
          </a:effectRef>
          <a:fontRef idx="minor">
            <a:schemeClr val="tx1"/>
          </a:fontRef>
        </p:style>
      </p:cxnSp>
      <p:sp>
        <p:nvSpPr>
          <p:cNvPr id="100" name="TextBox 99">
            <a:extLst>
              <a:ext uri="{FF2B5EF4-FFF2-40B4-BE49-F238E27FC236}">
                <a16:creationId xmlns:a16="http://schemas.microsoft.com/office/drawing/2014/main" id="{449B0F07-7924-44F4-AD15-367484EBD89F}"/>
              </a:ext>
            </a:extLst>
          </p:cNvPr>
          <p:cNvSpPr txBox="1"/>
          <p:nvPr/>
        </p:nvSpPr>
        <p:spPr>
          <a:xfrm>
            <a:off x="3872655" y="2601256"/>
            <a:ext cx="699590" cy="349334"/>
          </a:xfrm>
          <a:prstGeom prst="rect">
            <a:avLst/>
          </a:prstGeom>
          <a:noFill/>
          <a:ln>
            <a:solidFill>
              <a:srgbClr val="006BB6"/>
            </a:solidFill>
          </a:ln>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707372"/>
                </a:solidFill>
                <a:effectLst/>
                <a:uLnTx/>
                <a:uFillTx/>
                <a:latin typeface="Arial" panose="020B0604020202020204" pitchFamily="34" charset="0"/>
                <a:ea typeface="+mn-ea"/>
                <a:cs typeface="Arial" panose="020B0604020202020204" pitchFamily="34" charset="0"/>
              </a:rPr>
              <a:t>Service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707372"/>
                </a:solidFill>
                <a:effectLst/>
                <a:uLnTx/>
                <a:uFillTx/>
                <a:latin typeface="Arial" panose="020B0604020202020204" pitchFamily="34" charset="0"/>
                <a:ea typeface="+mn-ea"/>
                <a:cs typeface="Arial" panose="020B0604020202020204" pitchFamily="34" charset="0"/>
              </a:rPr>
              <a:t>Providers</a:t>
            </a:r>
          </a:p>
        </p:txBody>
      </p:sp>
      <p:pic>
        <p:nvPicPr>
          <p:cNvPr id="113" name="Picture 112">
            <a:extLst>
              <a:ext uri="{FF2B5EF4-FFF2-40B4-BE49-F238E27FC236}">
                <a16:creationId xmlns:a16="http://schemas.microsoft.com/office/drawing/2014/main" id="{758A34E3-F0D3-4741-95B0-8D3F0F87E058}"/>
              </a:ext>
            </a:extLst>
          </p:cNvPr>
          <p:cNvPicPr>
            <a:picLocks noChangeAspect="1"/>
          </p:cNvPicPr>
          <p:nvPr/>
        </p:nvPicPr>
        <p:blipFill rotWithShape="1">
          <a:blip r:embed="rId15">
            <a:clrChange>
              <a:clrFrom>
                <a:srgbClr val="FFFFFF"/>
              </a:clrFrom>
              <a:clrTo>
                <a:srgbClr val="FFFFFF">
                  <a:alpha val="0"/>
                </a:srgbClr>
              </a:clrTo>
            </a:clrChange>
            <a:extLst>
              <a:ext uri="{BEBA8EAE-BF5A-486C-A8C5-ECC9F3942E4B}">
                <a14:imgProps xmlns:a14="http://schemas.microsoft.com/office/drawing/2010/main">
                  <a14:imgLayer r:embed="rId16">
                    <a14:imgEffect>
                      <a14:saturation sat="0"/>
                    </a14:imgEffect>
                  </a14:imgLayer>
                </a14:imgProps>
              </a:ext>
            </a:extLst>
          </a:blip>
          <a:srcRect l="5997" t="4308" r="6351" b="11411"/>
          <a:stretch/>
        </p:blipFill>
        <p:spPr>
          <a:xfrm>
            <a:off x="2354248" y="1377662"/>
            <a:ext cx="205740" cy="260899"/>
          </a:xfrm>
          <a:prstGeom prst="rect">
            <a:avLst/>
          </a:prstGeom>
        </p:spPr>
      </p:pic>
      <p:pic>
        <p:nvPicPr>
          <p:cNvPr id="116" name="Graphic 115" descr="Medical outline">
            <a:extLst>
              <a:ext uri="{FF2B5EF4-FFF2-40B4-BE49-F238E27FC236}">
                <a16:creationId xmlns:a16="http://schemas.microsoft.com/office/drawing/2014/main" id="{17D5216B-E523-4167-A97A-30A41E1A29E9}"/>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60336" y="2484974"/>
            <a:ext cx="243184" cy="243184"/>
          </a:xfrm>
          <a:prstGeom prst="rect">
            <a:avLst/>
          </a:prstGeom>
        </p:spPr>
      </p:pic>
      <p:cxnSp>
        <p:nvCxnSpPr>
          <p:cNvPr id="130" name="Straight Connector 129">
            <a:extLst>
              <a:ext uri="{FF2B5EF4-FFF2-40B4-BE49-F238E27FC236}">
                <a16:creationId xmlns:a16="http://schemas.microsoft.com/office/drawing/2014/main" id="{86A102A8-10F5-4342-B86C-19F4A33CD51B}"/>
              </a:ext>
            </a:extLst>
          </p:cNvPr>
          <p:cNvCxnSpPr>
            <a:cxnSpLocks/>
            <a:endCxn id="68" idx="7"/>
          </p:cNvCxnSpPr>
          <p:nvPr/>
        </p:nvCxnSpPr>
        <p:spPr>
          <a:xfrm flipH="1">
            <a:off x="1647534" y="2755316"/>
            <a:ext cx="1981495" cy="695109"/>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32" name="Graphic 131" descr="Apple with solid fill">
            <a:extLst>
              <a:ext uri="{FF2B5EF4-FFF2-40B4-BE49-F238E27FC236}">
                <a16:creationId xmlns:a16="http://schemas.microsoft.com/office/drawing/2014/main" id="{44E964CF-8590-4308-81EF-0F54AB42816E}"/>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344395" y="3063129"/>
            <a:ext cx="198938" cy="198938"/>
          </a:xfrm>
          <a:prstGeom prst="rect">
            <a:avLst/>
          </a:prstGeom>
        </p:spPr>
      </p:pic>
      <p:sp>
        <p:nvSpPr>
          <p:cNvPr id="135" name="TextBox 134">
            <a:extLst>
              <a:ext uri="{FF2B5EF4-FFF2-40B4-BE49-F238E27FC236}">
                <a16:creationId xmlns:a16="http://schemas.microsoft.com/office/drawing/2014/main" id="{72C046CD-E30C-4A77-B870-F71964632C52}"/>
              </a:ext>
            </a:extLst>
          </p:cNvPr>
          <p:cNvSpPr txBox="1"/>
          <p:nvPr/>
        </p:nvSpPr>
        <p:spPr>
          <a:xfrm>
            <a:off x="6284018" y="2999825"/>
            <a:ext cx="1199932" cy="517474"/>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707372"/>
              </a:solidFill>
              <a:effectLst/>
              <a:uLnTx/>
              <a:uFillTx/>
              <a:latin typeface="Arial" panose="020B0604020202020204" pitchFamily="34" charset="0"/>
              <a:ea typeface="+mn-ea"/>
              <a:cs typeface="Arial" panose="020B0604020202020204" pitchFamily="34" charset="0"/>
            </a:endParaRPr>
          </a:p>
        </p:txBody>
      </p:sp>
      <p:pic>
        <p:nvPicPr>
          <p:cNvPr id="139" name="Graphic 138" descr="Group of men with solid fill">
            <a:extLst>
              <a:ext uri="{FF2B5EF4-FFF2-40B4-BE49-F238E27FC236}">
                <a16:creationId xmlns:a16="http://schemas.microsoft.com/office/drawing/2014/main" id="{4EDEAABB-C737-498F-A47D-6FA5B9041631}"/>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4192460" y="5827724"/>
            <a:ext cx="685800" cy="685800"/>
          </a:xfrm>
          <a:prstGeom prst="rect">
            <a:avLst/>
          </a:prstGeom>
        </p:spPr>
      </p:pic>
      <p:pic>
        <p:nvPicPr>
          <p:cNvPr id="1026" name="Picture 2" descr="Ballad temporarily closes Colonial Heights urgent care | WJHL | Tri-Cities  News &amp;amp;amp; Weather">
            <a:extLst>
              <a:ext uri="{FF2B5EF4-FFF2-40B4-BE49-F238E27FC236}">
                <a16:creationId xmlns:a16="http://schemas.microsoft.com/office/drawing/2014/main" id="{A1995185-3414-40D2-B181-1648E7D436EF}"/>
              </a:ext>
            </a:extLst>
          </p:cNvPr>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t="21105" b="34857"/>
          <a:stretch/>
        </p:blipFill>
        <p:spPr bwMode="auto">
          <a:xfrm>
            <a:off x="9230817" y="5832214"/>
            <a:ext cx="1748267" cy="459331"/>
          </a:xfrm>
          <a:prstGeom prst="rect">
            <a:avLst/>
          </a:prstGeom>
          <a:noFill/>
          <a:extLst>
            <a:ext uri="{909E8E84-426E-40DD-AFC4-6F175D3DCCD1}">
              <a14:hiddenFill xmlns:a14="http://schemas.microsoft.com/office/drawing/2010/main">
                <a:solidFill>
                  <a:srgbClr val="FFFFFF"/>
                </a:solidFill>
              </a14:hiddenFill>
            </a:ext>
          </a:extLst>
        </p:spPr>
      </p:pic>
      <p:pic>
        <p:nvPicPr>
          <p:cNvPr id="38" name="Graphic 37" descr="Office worker male with solid fill">
            <a:extLst>
              <a:ext uri="{FF2B5EF4-FFF2-40B4-BE49-F238E27FC236}">
                <a16:creationId xmlns:a16="http://schemas.microsoft.com/office/drawing/2014/main" id="{F9541536-3F58-710A-F62C-C0AE4E316E40}"/>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5078379" y="4628629"/>
            <a:ext cx="478344" cy="478344"/>
          </a:xfrm>
          <a:prstGeom prst="rect">
            <a:avLst/>
          </a:prstGeom>
        </p:spPr>
      </p:pic>
      <p:sp>
        <p:nvSpPr>
          <p:cNvPr id="103" name="Rectangle 102">
            <a:extLst>
              <a:ext uri="{FF2B5EF4-FFF2-40B4-BE49-F238E27FC236}">
                <a16:creationId xmlns:a16="http://schemas.microsoft.com/office/drawing/2014/main" id="{1B96A8FC-77A4-178E-8FF3-1D6D363DFFEB}"/>
              </a:ext>
            </a:extLst>
          </p:cNvPr>
          <p:cNvSpPr/>
          <p:nvPr/>
        </p:nvSpPr>
        <p:spPr>
          <a:xfrm>
            <a:off x="2452340" y="5093252"/>
            <a:ext cx="795520" cy="501556"/>
          </a:xfrm>
          <a:prstGeom prst="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Law Enforcement</a:t>
            </a:r>
          </a:p>
        </p:txBody>
      </p:sp>
      <p:pic>
        <p:nvPicPr>
          <p:cNvPr id="105" name="Graphic 104" descr="Police male with solid fill">
            <a:extLst>
              <a:ext uri="{FF2B5EF4-FFF2-40B4-BE49-F238E27FC236}">
                <a16:creationId xmlns:a16="http://schemas.microsoft.com/office/drawing/2014/main" id="{DA603B8D-56DF-1707-9721-925164597B11}"/>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2634765" y="4634990"/>
            <a:ext cx="486000" cy="486000"/>
          </a:xfrm>
          <a:prstGeom prst="rect">
            <a:avLst/>
          </a:prstGeom>
        </p:spPr>
      </p:pic>
      <p:pic>
        <p:nvPicPr>
          <p:cNvPr id="107" name="Graphic 106" descr="Scales of justice with solid fill">
            <a:extLst>
              <a:ext uri="{FF2B5EF4-FFF2-40B4-BE49-F238E27FC236}">
                <a16:creationId xmlns:a16="http://schemas.microsoft.com/office/drawing/2014/main" id="{CA666852-B4E1-0B27-C146-60C12CC449AB}"/>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3484027" y="4648627"/>
            <a:ext cx="453236" cy="453236"/>
          </a:xfrm>
          <a:prstGeom prst="rect">
            <a:avLst/>
          </a:prstGeom>
        </p:spPr>
      </p:pic>
      <p:sp>
        <p:nvSpPr>
          <p:cNvPr id="108" name="Rectangle 107">
            <a:extLst>
              <a:ext uri="{FF2B5EF4-FFF2-40B4-BE49-F238E27FC236}">
                <a16:creationId xmlns:a16="http://schemas.microsoft.com/office/drawing/2014/main" id="{8607A877-E08E-8CDC-8B6E-D73486F09CBD}"/>
              </a:ext>
            </a:extLst>
          </p:cNvPr>
          <p:cNvSpPr/>
          <p:nvPr/>
        </p:nvSpPr>
        <p:spPr>
          <a:xfrm>
            <a:off x="8911545" y="5093252"/>
            <a:ext cx="748372" cy="501556"/>
          </a:xfrm>
          <a:prstGeom prst="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Warmline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Jail Email</a:t>
            </a:r>
            <a:endPar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10" name="Graphic 109" descr="Telephone with solid fill">
            <a:extLst>
              <a:ext uri="{FF2B5EF4-FFF2-40B4-BE49-F238E27FC236}">
                <a16:creationId xmlns:a16="http://schemas.microsoft.com/office/drawing/2014/main" id="{FD40D3FE-7FFC-8FF9-A132-B5D473761EEF}"/>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8939662" y="4759273"/>
            <a:ext cx="350566" cy="350566"/>
          </a:xfrm>
          <a:prstGeom prst="rect">
            <a:avLst/>
          </a:prstGeom>
        </p:spPr>
      </p:pic>
      <p:pic>
        <p:nvPicPr>
          <p:cNvPr id="112" name="Graphic 111" descr="Jail with solid fill">
            <a:extLst>
              <a:ext uri="{FF2B5EF4-FFF2-40B4-BE49-F238E27FC236}">
                <a16:creationId xmlns:a16="http://schemas.microsoft.com/office/drawing/2014/main" id="{A50C4F92-EA4B-04B3-A549-E5CA8D7F974D}"/>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5830536" y="4656987"/>
            <a:ext cx="531408" cy="531408"/>
          </a:xfrm>
          <a:prstGeom prst="rect">
            <a:avLst/>
          </a:prstGeom>
        </p:spPr>
      </p:pic>
      <p:pic>
        <p:nvPicPr>
          <p:cNvPr id="115" name="Graphic 114" descr="Boardroom with solid fill">
            <a:extLst>
              <a:ext uri="{FF2B5EF4-FFF2-40B4-BE49-F238E27FC236}">
                <a16:creationId xmlns:a16="http://schemas.microsoft.com/office/drawing/2014/main" id="{4D6D91F2-E5CE-7C2A-65C4-E479A91556FD}"/>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5821247" y="3474481"/>
            <a:ext cx="528852" cy="528852"/>
          </a:xfrm>
          <a:prstGeom prst="rect">
            <a:avLst/>
          </a:prstGeom>
        </p:spPr>
      </p:pic>
      <p:pic>
        <p:nvPicPr>
          <p:cNvPr id="126" name="Graphic 125" descr="Connections with solid fill">
            <a:extLst>
              <a:ext uri="{FF2B5EF4-FFF2-40B4-BE49-F238E27FC236}">
                <a16:creationId xmlns:a16="http://schemas.microsoft.com/office/drawing/2014/main" id="{B3F84B36-EBFA-F306-1D25-BA676A5B6336}"/>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8253443" y="4608438"/>
            <a:ext cx="510386" cy="510386"/>
          </a:xfrm>
          <a:prstGeom prst="rect">
            <a:avLst/>
          </a:prstGeom>
        </p:spPr>
      </p:pic>
      <p:pic>
        <p:nvPicPr>
          <p:cNvPr id="128" name="Graphic 127" descr="Group of women with solid fill">
            <a:extLst>
              <a:ext uri="{FF2B5EF4-FFF2-40B4-BE49-F238E27FC236}">
                <a16:creationId xmlns:a16="http://schemas.microsoft.com/office/drawing/2014/main" id="{E0C497F9-F143-B343-7103-E116673B6547}"/>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7239416" y="5879546"/>
            <a:ext cx="633977" cy="633977"/>
          </a:xfrm>
          <a:prstGeom prst="rect">
            <a:avLst/>
          </a:prstGeom>
        </p:spPr>
      </p:pic>
      <p:pic>
        <p:nvPicPr>
          <p:cNvPr id="131" name="Graphic 130" descr="Email with solid fill">
            <a:extLst>
              <a:ext uri="{FF2B5EF4-FFF2-40B4-BE49-F238E27FC236}">
                <a16:creationId xmlns:a16="http://schemas.microsoft.com/office/drawing/2014/main" id="{7B8D6559-2233-2E77-4494-F3E1E3EB6FB2}"/>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9283078" y="4782785"/>
            <a:ext cx="288203" cy="288203"/>
          </a:xfrm>
          <a:prstGeom prst="rect">
            <a:avLst/>
          </a:prstGeom>
        </p:spPr>
      </p:pic>
      <p:pic>
        <p:nvPicPr>
          <p:cNvPr id="146" name="Graphic 145" descr="Stethoscope with solid fill">
            <a:extLst>
              <a:ext uri="{FF2B5EF4-FFF2-40B4-BE49-F238E27FC236}">
                <a16:creationId xmlns:a16="http://schemas.microsoft.com/office/drawing/2014/main" id="{76AD0875-A987-1094-0FDB-ABF066E1EE06}"/>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flipH="1">
            <a:off x="1647988" y="2025771"/>
            <a:ext cx="253909" cy="210454"/>
          </a:xfrm>
          <a:prstGeom prst="rect">
            <a:avLst/>
          </a:prstGeom>
        </p:spPr>
      </p:pic>
      <p:pic>
        <p:nvPicPr>
          <p:cNvPr id="147" name="Picture 2" descr="mainLogo">
            <a:extLst>
              <a:ext uri="{FF2B5EF4-FFF2-40B4-BE49-F238E27FC236}">
                <a16:creationId xmlns:a16="http://schemas.microsoft.com/office/drawing/2014/main" id="{1E6D4134-08A6-13ED-BDC2-E00E89B7FFDE}"/>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5853367" y="1738956"/>
            <a:ext cx="654425" cy="381551"/>
          </a:xfrm>
          <a:prstGeom prst="rect">
            <a:avLst/>
          </a:prstGeom>
          <a:noFill/>
          <a:extLst>
            <a:ext uri="{909E8E84-426E-40DD-AFC4-6F175D3DCCD1}">
              <a14:hiddenFill xmlns:a14="http://schemas.microsoft.com/office/drawing/2010/main">
                <a:solidFill>
                  <a:srgbClr val="FFFFFF"/>
                </a:solidFill>
              </a14:hiddenFill>
            </a:ext>
          </a:extLst>
        </p:spPr>
      </p:pic>
      <p:sp>
        <p:nvSpPr>
          <p:cNvPr id="1049" name="Oval 1048">
            <a:extLst>
              <a:ext uri="{FF2B5EF4-FFF2-40B4-BE49-F238E27FC236}">
                <a16:creationId xmlns:a16="http://schemas.microsoft.com/office/drawing/2014/main" id="{15848856-2741-A9F0-995E-A39DC57AC295}"/>
              </a:ext>
            </a:extLst>
          </p:cNvPr>
          <p:cNvSpPr/>
          <p:nvPr/>
        </p:nvSpPr>
        <p:spPr>
          <a:xfrm>
            <a:off x="9723188" y="2472668"/>
            <a:ext cx="257175" cy="2571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51435" bIns="5143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Verdana"/>
                <a:ea typeface="+mn-ea"/>
                <a:cs typeface="+mn-cs"/>
              </a:rPr>
              <a:t>$</a:t>
            </a:r>
            <a:endParaRPr kumimoji="0" lang="en-US" sz="1350" b="1" i="0" u="none" strike="noStrike" kern="1200" cap="none" spc="0" normalizeH="0" baseline="0" noProof="0" dirty="0">
              <a:ln>
                <a:noFill/>
              </a:ln>
              <a:solidFill>
                <a:prstClr val="white"/>
              </a:solidFill>
              <a:effectLst/>
              <a:uLnTx/>
              <a:uFillTx/>
              <a:latin typeface="Verdana"/>
              <a:ea typeface="+mn-ea"/>
              <a:cs typeface="+mn-cs"/>
            </a:endParaRPr>
          </a:p>
        </p:txBody>
      </p:sp>
      <p:cxnSp>
        <p:nvCxnSpPr>
          <p:cNvPr id="1050" name="Straight Connector 1049">
            <a:extLst>
              <a:ext uri="{FF2B5EF4-FFF2-40B4-BE49-F238E27FC236}">
                <a16:creationId xmlns:a16="http://schemas.microsoft.com/office/drawing/2014/main" id="{ABAE4130-704A-4D9C-1535-2F51BF7DB897}"/>
              </a:ext>
            </a:extLst>
          </p:cNvPr>
          <p:cNvCxnSpPr>
            <a:cxnSpLocks/>
            <a:stCxn id="1049" idx="2"/>
          </p:cNvCxnSpPr>
          <p:nvPr/>
        </p:nvCxnSpPr>
        <p:spPr>
          <a:xfrm flipH="1" flipV="1">
            <a:off x="8525260" y="2550712"/>
            <a:ext cx="1197928" cy="50544"/>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53" name="TextBox 1052">
            <a:extLst>
              <a:ext uri="{FF2B5EF4-FFF2-40B4-BE49-F238E27FC236}">
                <a16:creationId xmlns:a16="http://schemas.microsoft.com/office/drawing/2014/main" id="{20A41D59-2C47-CAC8-CF0F-F4BC94B57C11}"/>
              </a:ext>
            </a:extLst>
          </p:cNvPr>
          <p:cNvSpPr txBox="1"/>
          <p:nvPr/>
        </p:nvSpPr>
        <p:spPr>
          <a:xfrm>
            <a:off x="10038487" y="2525692"/>
            <a:ext cx="755019" cy="23699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707372"/>
                </a:solidFill>
                <a:effectLst/>
                <a:uLnTx/>
                <a:uFillTx/>
                <a:latin typeface="Arial" panose="020B0604020202020204" pitchFamily="34" charset="0"/>
                <a:ea typeface="+mn-ea"/>
                <a:cs typeface="Arial" panose="020B0604020202020204" pitchFamily="34" charset="0"/>
              </a:rPr>
              <a:t>Grants</a:t>
            </a:r>
          </a:p>
        </p:txBody>
      </p:sp>
      <p:pic>
        <p:nvPicPr>
          <p:cNvPr id="1065" name="Graphic 1064" descr="Aspiration with solid fill">
            <a:extLst>
              <a:ext uri="{FF2B5EF4-FFF2-40B4-BE49-F238E27FC236}">
                <a16:creationId xmlns:a16="http://schemas.microsoft.com/office/drawing/2014/main" id="{B27DB189-0B66-913D-6C63-68611B9C5F1C}"/>
              </a:ext>
            </a:extLst>
          </p:cNvPr>
          <p:cNvPicPr>
            <a:picLocks noChangeAspect="1"/>
          </p:cNvPicPr>
          <p:nvPr/>
        </p:nvPicPr>
        <p:blipFill>
          <a:blip r:embed="rId45">
            <a:extLst>
              <a:ext uri="{28A0092B-C50C-407E-A947-70E740481C1C}">
                <a14:useLocalDpi xmlns:a14="http://schemas.microsoft.com/office/drawing/2010/main" val="0"/>
              </a:ext>
              <a:ext uri="{96DAC541-7B7A-43D3-8B79-37D633B846F1}">
                <asvg:svgBlip xmlns:asvg="http://schemas.microsoft.com/office/drawing/2016/SVG/main" r:embed="rId46"/>
              </a:ext>
            </a:extLst>
          </a:blip>
          <a:stretch>
            <a:fillRect/>
          </a:stretch>
        </p:blipFill>
        <p:spPr>
          <a:xfrm>
            <a:off x="5929205" y="610367"/>
            <a:ext cx="476432" cy="476432"/>
          </a:xfrm>
          <a:prstGeom prst="rect">
            <a:avLst/>
          </a:prstGeom>
        </p:spPr>
      </p:pic>
      <p:pic>
        <p:nvPicPr>
          <p:cNvPr id="1108" name="Graphic 1107" descr="Diploma roll with solid fill">
            <a:extLst>
              <a:ext uri="{FF2B5EF4-FFF2-40B4-BE49-F238E27FC236}">
                <a16:creationId xmlns:a16="http://schemas.microsoft.com/office/drawing/2014/main" id="{8C7EF41D-332D-2BEE-3C41-D43D2BA5E1C7}"/>
              </a:ext>
            </a:extLst>
          </p:cNvPr>
          <p:cNvPicPr>
            <a:picLocks noChangeAspect="1"/>
          </p:cNvPicPr>
          <p:nvPr/>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flipH="1">
            <a:off x="2819371" y="1319578"/>
            <a:ext cx="279056" cy="279056"/>
          </a:xfrm>
          <a:prstGeom prst="rect">
            <a:avLst/>
          </a:prstGeom>
        </p:spPr>
      </p:pic>
      <p:sp>
        <p:nvSpPr>
          <p:cNvPr id="14" name="Rectangle: Rounded Corners 13">
            <a:extLst>
              <a:ext uri="{FF2B5EF4-FFF2-40B4-BE49-F238E27FC236}">
                <a16:creationId xmlns:a16="http://schemas.microsoft.com/office/drawing/2014/main" id="{EC16DD6C-261C-E912-4A1F-6054EFC2795C}"/>
              </a:ext>
            </a:extLst>
          </p:cNvPr>
          <p:cNvSpPr/>
          <p:nvPr/>
        </p:nvSpPr>
        <p:spPr>
          <a:xfrm>
            <a:off x="5350840" y="124075"/>
            <a:ext cx="1567590" cy="457921"/>
          </a:xfrm>
          <a:prstGeom prst="roundRect">
            <a:avLst/>
          </a:prstGeom>
          <a:solidFill>
            <a:srgbClr val="006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Self Sufficiency</a:t>
            </a:r>
          </a:p>
        </p:txBody>
      </p:sp>
    </p:spTree>
    <p:extLst>
      <p:ext uri="{BB962C8B-B14F-4D97-AF65-F5344CB8AC3E}">
        <p14:creationId xmlns:p14="http://schemas.microsoft.com/office/powerpoint/2010/main" val="3450694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333500"/>
            <a:ext cx="12192000" cy="247650"/>
          </a:xfrm>
          <a:prstGeom prst="rect">
            <a:avLst/>
          </a:prstGeom>
          <a:solidFill>
            <a:srgbClr val="2742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9013" y="176338"/>
            <a:ext cx="1886550" cy="870831"/>
          </a:xfrm>
          <a:prstGeom prst="rect">
            <a:avLst/>
          </a:prstGeom>
        </p:spPr>
      </p:pic>
      <p:sp>
        <p:nvSpPr>
          <p:cNvPr id="11" name="Rectangle 10"/>
          <p:cNvSpPr/>
          <p:nvPr/>
        </p:nvSpPr>
        <p:spPr>
          <a:xfrm>
            <a:off x="0" y="1333500"/>
            <a:ext cx="12192000" cy="247650"/>
          </a:xfrm>
          <a:prstGeom prst="rect">
            <a:avLst/>
          </a:prstGeom>
          <a:solidFill>
            <a:srgbClr val="2742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707974E-6C1F-E3F5-EEB8-62A39AD065E7}"/>
              </a:ext>
            </a:extLst>
          </p:cNvPr>
          <p:cNvPicPr>
            <a:picLocks noChangeAspect="1"/>
          </p:cNvPicPr>
          <p:nvPr/>
        </p:nvPicPr>
        <p:blipFill>
          <a:blip r:embed="rId4"/>
          <a:stretch>
            <a:fillRect/>
          </a:stretch>
        </p:blipFill>
        <p:spPr>
          <a:xfrm>
            <a:off x="290512" y="1733549"/>
            <a:ext cx="5397274" cy="3035587"/>
          </a:xfrm>
          <a:prstGeom prst="rect">
            <a:avLst/>
          </a:prstGeom>
        </p:spPr>
      </p:pic>
      <p:pic>
        <p:nvPicPr>
          <p:cNvPr id="3" name="Picture 2">
            <a:extLst>
              <a:ext uri="{FF2B5EF4-FFF2-40B4-BE49-F238E27FC236}">
                <a16:creationId xmlns:a16="http://schemas.microsoft.com/office/drawing/2014/main" id="{71133A0B-31AB-C448-BED3-8A1E9C2B446D}"/>
              </a:ext>
            </a:extLst>
          </p:cNvPr>
          <p:cNvPicPr>
            <a:picLocks noChangeAspect="1"/>
          </p:cNvPicPr>
          <p:nvPr/>
        </p:nvPicPr>
        <p:blipFill>
          <a:blip r:embed="rId5"/>
          <a:stretch>
            <a:fillRect/>
          </a:stretch>
        </p:blipFill>
        <p:spPr>
          <a:xfrm>
            <a:off x="6771687" y="1907923"/>
            <a:ext cx="3662363" cy="2513651"/>
          </a:xfrm>
          <a:prstGeom prst="rect">
            <a:avLst/>
          </a:prstGeom>
        </p:spPr>
      </p:pic>
      <p:pic>
        <p:nvPicPr>
          <p:cNvPr id="1026" name="Picture 2" descr="Faces of Addiction: Following her recovery, Hawkins woman founded addiction support group">
            <a:extLst>
              <a:ext uri="{FF2B5EF4-FFF2-40B4-BE49-F238E27FC236}">
                <a16:creationId xmlns:a16="http://schemas.microsoft.com/office/drawing/2014/main" id="{6CA59EA1-B279-64AC-EDCA-07DD76DDA2E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868" r="19445"/>
          <a:stretch/>
        </p:blipFill>
        <p:spPr bwMode="auto">
          <a:xfrm>
            <a:off x="290512" y="4327184"/>
            <a:ext cx="2899336" cy="244273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F5302ED-E7F3-2164-2ACA-EBBBAE71A15B}"/>
              </a:ext>
            </a:extLst>
          </p:cNvPr>
          <p:cNvPicPr>
            <a:picLocks noChangeAspect="1"/>
          </p:cNvPicPr>
          <p:nvPr/>
        </p:nvPicPr>
        <p:blipFill>
          <a:blip r:embed="rId7"/>
          <a:stretch>
            <a:fillRect/>
          </a:stretch>
        </p:blipFill>
        <p:spPr>
          <a:xfrm>
            <a:off x="4134087" y="1735957"/>
            <a:ext cx="2629887" cy="3386085"/>
          </a:xfrm>
          <a:prstGeom prst="rect">
            <a:avLst/>
          </a:prstGeom>
        </p:spPr>
      </p:pic>
      <p:pic>
        <p:nvPicPr>
          <p:cNvPr id="5" name="Picture 4">
            <a:extLst>
              <a:ext uri="{FF2B5EF4-FFF2-40B4-BE49-F238E27FC236}">
                <a16:creationId xmlns:a16="http://schemas.microsoft.com/office/drawing/2014/main" id="{41CE3274-402E-AA42-2CD0-535F90CAD32F}"/>
              </a:ext>
            </a:extLst>
          </p:cNvPr>
          <p:cNvPicPr>
            <a:picLocks noChangeAspect="1"/>
          </p:cNvPicPr>
          <p:nvPr/>
        </p:nvPicPr>
        <p:blipFill rotWithShape="1">
          <a:blip r:embed="rId8"/>
          <a:srcRect l="41866" t="838" r="-7880" b="-838"/>
          <a:stretch/>
        </p:blipFill>
        <p:spPr>
          <a:xfrm>
            <a:off x="10410738" y="1866822"/>
            <a:ext cx="1753099" cy="3024062"/>
          </a:xfrm>
          <a:prstGeom prst="rect">
            <a:avLst/>
          </a:prstGeom>
        </p:spPr>
      </p:pic>
      <p:pic>
        <p:nvPicPr>
          <p:cNvPr id="8" name="Picture 7">
            <a:extLst>
              <a:ext uri="{FF2B5EF4-FFF2-40B4-BE49-F238E27FC236}">
                <a16:creationId xmlns:a16="http://schemas.microsoft.com/office/drawing/2014/main" id="{1E392C37-D98A-F6CD-8CE4-0DFC328F076C}"/>
              </a:ext>
            </a:extLst>
          </p:cNvPr>
          <p:cNvPicPr>
            <a:picLocks noChangeAspect="1"/>
          </p:cNvPicPr>
          <p:nvPr/>
        </p:nvPicPr>
        <p:blipFill>
          <a:blip r:embed="rId9"/>
          <a:stretch>
            <a:fillRect/>
          </a:stretch>
        </p:blipFill>
        <p:spPr>
          <a:xfrm>
            <a:off x="8950681" y="4289433"/>
            <a:ext cx="3096643" cy="2407640"/>
          </a:xfrm>
          <a:prstGeom prst="rect">
            <a:avLst/>
          </a:prstGeom>
        </p:spPr>
      </p:pic>
      <p:pic>
        <p:nvPicPr>
          <p:cNvPr id="9" name="Picture 8">
            <a:extLst>
              <a:ext uri="{FF2B5EF4-FFF2-40B4-BE49-F238E27FC236}">
                <a16:creationId xmlns:a16="http://schemas.microsoft.com/office/drawing/2014/main" id="{D233730B-1FC9-59DB-3A57-F255E5997B94}"/>
              </a:ext>
            </a:extLst>
          </p:cNvPr>
          <p:cNvPicPr>
            <a:picLocks noChangeAspect="1"/>
          </p:cNvPicPr>
          <p:nvPr/>
        </p:nvPicPr>
        <p:blipFill>
          <a:blip r:embed="rId10"/>
          <a:stretch>
            <a:fillRect/>
          </a:stretch>
        </p:blipFill>
        <p:spPr>
          <a:xfrm>
            <a:off x="3082762" y="4771325"/>
            <a:ext cx="3418863" cy="1925748"/>
          </a:xfrm>
          <a:prstGeom prst="rect">
            <a:avLst/>
          </a:prstGeom>
        </p:spPr>
      </p:pic>
      <p:pic>
        <p:nvPicPr>
          <p:cNvPr id="12" name="Picture 11">
            <a:extLst>
              <a:ext uri="{FF2B5EF4-FFF2-40B4-BE49-F238E27FC236}">
                <a16:creationId xmlns:a16="http://schemas.microsoft.com/office/drawing/2014/main" id="{5EE50682-C713-17B2-5E8A-6E5235EBE767}"/>
              </a:ext>
            </a:extLst>
          </p:cNvPr>
          <p:cNvPicPr>
            <a:picLocks noChangeAspect="1"/>
          </p:cNvPicPr>
          <p:nvPr/>
        </p:nvPicPr>
        <p:blipFill>
          <a:blip r:embed="rId11"/>
          <a:stretch>
            <a:fillRect/>
          </a:stretch>
        </p:blipFill>
        <p:spPr>
          <a:xfrm>
            <a:off x="6345657" y="4157079"/>
            <a:ext cx="2778007" cy="2539994"/>
          </a:xfrm>
          <a:prstGeom prst="rect">
            <a:avLst/>
          </a:prstGeom>
        </p:spPr>
      </p:pic>
      <p:sp>
        <p:nvSpPr>
          <p:cNvPr id="13" name="Rectangle 12">
            <a:extLst>
              <a:ext uri="{FF2B5EF4-FFF2-40B4-BE49-F238E27FC236}">
                <a16:creationId xmlns:a16="http://schemas.microsoft.com/office/drawing/2014/main" id="{104A2B5C-42A7-D0A1-32CF-F100F02D96FE}"/>
              </a:ext>
            </a:extLst>
          </p:cNvPr>
          <p:cNvSpPr/>
          <p:nvPr/>
        </p:nvSpPr>
        <p:spPr>
          <a:xfrm>
            <a:off x="873579" y="457555"/>
            <a:ext cx="5412921" cy="590273"/>
          </a:xfrm>
          <a:prstGeom prst="rect">
            <a:avLst/>
          </a:prstGeom>
          <a:solidFill>
            <a:srgbClr val="4D9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Bodoni MT" panose="02070603080606020203" pitchFamily="18" charset="0"/>
                <a:ea typeface="Roboto" pitchFamily="2" charset="0"/>
                <a:cs typeface="+mn-cs"/>
              </a:rPr>
              <a:t>                                     </a:t>
            </a:r>
            <a:r>
              <a:rPr kumimoji="0" lang="en-US" sz="2000" b="1" i="0" u="none" strike="noStrike" kern="1200" cap="none" spc="0" normalizeH="0" baseline="0" noProof="0" dirty="0">
                <a:ln>
                  <a:noFill/>
                </a:ln>
                <a:solidFill>
                  <a:prstClr val="white"/>
                </a:solidFill>
                <a:effectLst/>
                <a:uLnTx/>
                <a:uFillTx/>
                <a:latin typeface="Bodoni MT" panose="02070603080606020203" pitchFamily="18" charset="0"/>
                <a:ea typeface="Roboto" pitchFamily="2" charset="0"/>
                <a:cs typeface="+mn-cs"/>
              </a:rPr>
              <a:t>   </a:t>
            </a:r>
            <a:r>
              <a:rPr kumimoji="0" lang="en-US" sz="2000" b="1" i="0" u="none" strike="noStrike" kern="1200" cap="none" spc="0" normalizeH="0" baseline="0" noProof="0" dirty="0">
                <a:ln>
                  <a:noFill/>
                </a:ln>
                <a:solidFill>
                  <a:prstClr val="white"/>
                </a:solidFill>
                <a:effectLst/>
                <a:uLnTx/>
                <a:uFillTx/>
                <a:latin typeface="Calibri" panose="020F0502020204030204"/>
                <a:ea typeface="Roboto" pitchFamily="2" charset="0"/>
                <a:cs typeface="+mn-cs"/>
              </a:rPr>
              <a:t>community engagement</a:t>
            </a:r>
          </a:p>
        </p:txBody>
      </p:sp>
    </p:spTree>
    <p:extLst>
      <p:ext uri="{BB962C8B-B14F-4D97-AF65-F5344CB8AC3E}">
        <p14:creationId xmlns:p14="http://schemas.microsoft.com/office/powerpoint/2010/main" val="10090530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333500"/>
            <a:ext cx="12192000" cy="247650"/>
          </a:xfrm>
          <a:prstGeom prst="rect">
            <a:avLst/>
          </a:prstGeom>
          <a:solidFill>
            <a:srgbClr val="2742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847369" y="702644"/>
            <a:ext cx="4507753" cy="345184"/>
          </a:xfrm>
          <a:prstGeom prst="rect">
            <a:avLst/>
          </a:prstGeom>
          <a:solidFill>
            <a:srgbClr val="4D9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Roboto" pitchFamily="2" charset="0"/>
                <a:cs typeface="+mn-cs"/>
              </a:rPr>
              <a:t>                                                </a:t>
            </a:r>
            <a:endParaRPr kumimoji="0" lang="en-US" sz="2000" b="1" i="0" u="none" strike="noStrike" kern="1200" cap="none" spc="0" normalizeH="0" baseline="0" noProof="0" dirty="0">
              <a:ln>
                <a:noFill/>
              </a:ln>
              <a:solidFill>
                <a:prstClr val="white"/>
              </a:solidFill>
              <a:effectLst/>
              <a:uLnTx/>
              <a:uFillTx/>
              <a:latin typeface="Calibri" panose="020F0502020204030204"/>
              <a:ea typeface="Roboto" pitchFamily="2" charset="0"/>
              <a:cs typeface="+mn-cs"/>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9013" y="176338"/>
            <a:ext cx="1886550" cy="870831"/>
          </a:xfrm>
          <a:prstGeom prst="rect">
            <a:avLst/>
          </a:prstGeom>
        </p:spPr>
      </p:pic>
      <p:sp>
        <p:nvSpPr>
          <p:cNvPr id="11" name="Rectangle 10"/>
          <p:cNvSpPr/>
          <p:nvPr/>
        </p:nvSpPr>
        <p:spPr>
          <a:xfrm>
            <a:off x="0" y="1333500"/>
            <a:ext cx="12192000" cy="247650"/>
          </a:xfrm>
          <a:prstGeom prst="rect">
            <a:avLst/>
          </a:prstGeom>
          <a:solidFill>
            <a:srgbClr val="2742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A84867A-2E6C-6CBF-350A-087453347047}"/>
              </a:ext>
            </a:extLst>
          </p:cNvPr>
          <p:cNvPicPr>
            <a:picLocks noChangeAspect="1"/>
          </p:cNvPicPr>
          <p:nvPr/>
        </p:nvPicPr>
        <p:blipFill>
          <a:blip r:embed="rId4"/>
          <a:stretch>
            <a:fillRect/>
          </a:stretch>
        </p:blipFill>
        <p:spPr>
          <a:xfrm>
            <a:off x="1770077" y="1706516"/>
            <a:ext cx="8825219" cy="5151484"/>
          </a:xfrm>
          <a:prstGeom prst="rect">
            <a:avLst/>
          </a:prstGeom>
        </p:spPr>
      </p:pic>
      <p:sp>
        <p:nvSpPr>
          <p:cNvPr id="3" name="Rectangle 2">
            <a:extLst>
              <a:ext uri="{FF2B5EF4-FFF2-40B4-BE49-F238E27FC236}">
                <a16:creationId xmlns:a16="http://schemas.microsoft.com/office/drawing/2014/main" id="{1306689D-85A1-8608-58F2-39952FCB6170}"/>
              </a:ext>
            </a:extLst>
          </p:cNvPr>
          <p:cNvSpPr/>
          <p:nvPr/>
        </p:nvSpPr>
        <p:spPr>
          <a:xfrm>
            <a:off x="2046914" y="6543413"/>
            <a:ext cx="3926047" cy="192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6" descr="Ballad Health explains need to conceal certain oversight records | |  johnsoncitypress.com">
            <a:extLst>
              <a:ext uri="{FF2B5EF4-FFF2-40B4-BE49-F238E27FC236}">
                <a16:creationId xmlns:a16="http://schemas.microsoft.com/office/drawing/2014/main" id="{DF646881-F4F3-E436-08C8-19B50E5A3C5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11689" y="6341542"/>
            <a:ext cx="1207747" cy="43277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A58B015-8DF7-BEE8-44D4-EF3A887E3F3B}"/>
              </a:ext>
            </a:extLst>
          </p:cNvPr>
          <p:cNvSpPr/>
          <p:nvPr/>
        </p:nvSpPr>
        <p:spPr>
          <a:xfrm>
            <a:off x="8707772" y="6429794"/>
            <a:ext cx="1714152" cy="291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23743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46FDBCB-9F74-8A8F-58B5-51861A0DD4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642040C-6B39-41DB-8ED8-229532A44551}" type="datetime4">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May 31, 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E640118A-0019-06A8-6F56-E3ACC2203B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tint val="75000"/>
                  </a:prstClr>
                </a:solidFill>
                <a:effectLst/>
                <a:uLnTx/>
                <a:uFillTx/>
                <a:latin typeface="Verdana" panose="020B0604030504040204" pitchFamily="34" charset="0"/>
                <a:ea typeface="Verdana" panose="020B0604030504040204" pitchFamily="34" charset="0"/>
              </a:rPr>
              <a:t>Presentation Title</a:t>
            </a:r>
            <a:endParaRPr kumimoji="0" lang="en-US" sz="800" b="0" i="0" u="none" strike="noStrike" kern="120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endParaRPr>
          </a:p>
        </p:txBody>
      </p:sp>
      <p:sp>
        <p:nvSpPr>
          <p:cNvPr id="5" name="Slide Number Placeholder 4">
            <a:extLst>
              <a:ext uri="{FF2B5EF4-FFF2-40B4-BE49-F238E27FC236}">
                <a16:creationId xmlns:a16="http://schemas.microsoft.com/office/drawing/2014/main" id="{B1FD3B49-71A0-4C08-1D64-3B9C701038A2}"/>
              </a:ext>
            </a:extLst>
          </p:cNvPr>
          <p:cNvSpPr>
            <a:spLocks noGrp="1"/>
          </p:cNvSpPr>
          <p:nvPr>
            <p:ph type="sldNum" sz="quarter" idx="12"/>
          </p:nvPr>
        </p:nvSpPr>
        <p:spPr>
          <a:xfrm>
            <a:off x="8610600" y="6255588"/>
            <a:ext cx="3125598" cy="465887"/>
          </a:xfrm>
          <a:solidFill>
            <a:schemeClr val="bg1"/>
          </a:solidFill>
          <a:ln>
            <a:noFill/>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39522F-FD78-4B05-840E-2941EDB5402F}"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F896F269-998E-D704-C9DF-9E7CC442C0B3}"/>
              </a:ext>
            </a:extLst>
          </p:cNvPr>
          <p:cNvSpPr txBox="1"/>
          <p:nvPr/>
        </p:nvSpPr>
        <p:spPr>
          <a:xfrm>
            <a:off x="2799348" y="6009367"/>
            <a:ext cx="659330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707372"/>
                </a:solidFill>
                <a:effectLst/>
                <a:uLnTx/>
                <a:uFillTx/>
                <a:latin typeface="Verdana"/>
                <a:ea typeface="+mn-ea"/>
                <a:cs typeface="+mn-cs"/>
                <a:hlinkClick r:id="rId2"/>
              </a:rPr>
              <a:t>Hiring people in recovery: The case for how it benefits employers | HRD Canada (hcamag.com)</a:t>
            </a:r>
            <a:endParaRPr kumimoji="0" lang="en-US" sz="1000" b="0" i="0" u="none" strike="noStrike" kern="1200" cap="none" spc="0" normalizeH="0" baseline="0" noProof="0" dirty="0">
              <a:ln>
                <a:noFill/>
              </a:ln>
              <a:solidFill>
                <a:srgbClr val="707372"/>
              </a:solidFill>
              <a:effectLst/>
              <a:uLnTx/>
              <a:uFillTx/>
              <a:latin typeface="Verdana"/>
              <a:ea typeface="+mn-ea"/>
              <a:cs typeface="+mn-cs"/>
            </a:endParaRPr>
          </a:p>
        </p:txBody>
      </p:sp>
      <p:sp>
        <p:nvSpPr>
          <p:cNvPr id="6" name="TextBox 5">
            <a:extLst>
              <a:ext uri="{FF2B5EF4-FFF2-40B4-BE49-F238E27FC236}">
                <a16:creationId xmlns:a16="http://schemas.microsoft.com/office/drawing/2014/main" id="{DB617CAE-3637-557D-5BA8-D6275D03675C}"/>
              </a:ext>
            </a:extLst>
          </p:cNvPr>
          <p:cNvSpPr txBox="1"/>
          <p:nvPr/>
        </p:nvSpPr>
        <p:spPr>
          <a:xfrm>
            <a:off x="1410312" y="1116304"/>
            <a:ext cx="8898556" cy="923330"/>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“Many employers fear that people in recovery will threaten a company’s success. In reality, they offer unique strength you can’t find in other job candidates.”</a:t>
            </a:r>
          </a:p>
        </p:txBody>
      </p:sp>
      <p:sp>
        <p:nvSpPr>
          <p:cNvPr id="7" name="TextBox 6">
            <a:extLst>
              <a:ext uri="{FF2B5EF4-FFF2-40B4-BE49-F238E27FC236}">
                <a16:creationId xmlns:a16="http://schemas.microsoft.com/office/drawing/2014/main" id="{1637B632-3901-E153-14F9-8032354B44DD}"/>
              </a:ext>
            </a:extLst>
          </p:cNvPr>
          <p:cNvSpPr txBox="1"/>
          <p:nvPr/>
        </p:nvSpPr>
        <p:spPr>
          <a:xfrm>
            <a:off x="1256688" y="2551680"/>
            <a:ext cx="9505950" cy="4803006"/>
          </a:xfrm>
          <a:prstGeom prst="rect">
            <a:avLst/>
          </a:prstGeom>
          <a:noFill/>
        </p:spPr>
        <p:txBody>
          <a:bodyPr wrap="square" lIns="0" tIns="0" rIns="0" bIns="0" rtlCol="0">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Increased gratitude- once individuals enter recovery, they become committed to regaining the life they lost. Employment is an important part of that process. When you hire someone in recovery you are </a:t>
            </a:r>
            <a:r>
              <a:rPr kumimoji="0" lang="en-US" sz="1600" b="0" i="1" u="sng" strike="noStrike" kern="1200" cap="none" spc="0" normalizeH="0" baseline="0" noProof="0" dirty="0">
                <a:ln>
                  <a:noFill/>
                </a:ln>
                <a:solidFill>
                  <a:srgbClr val="000000"/>
                </a:solidFill>
                <a:effectLst/>
                <a:uLnTx/>
                <a:uFillTx/>
                <a:latin typeface="Verdana"/>
                <a:ea typeface="+mn-ea"/>
                <a:cs typeface="+mn-cs"/>
              </a:rPr>
              <a:t>giving them so much more than a job.</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1" i="0" u="none" strike="noStrike" kern="1200" cap="none" spc="0" normalizeH="0" baseline="0" noProof="0" dirty="0">
              <a:ln>
                <a:noFill/>
              </a:ln>
              <a:solidFill>
                <a:srgbClr val="000000"/>
              </a:solidFill>
              <a:effectLst/>
              <a:uLnTx/>
              <a:uFillTx/>
              <a:latin typeface="Verdana"/>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Verdana"/>
                <a:ea typeface="+mn-ea"/>
                <a:cs typeface="+mn-cs"/>
              </a:rPr>
              <a:t>A sense of purpose- </a:t>
            </a:r>
            <a:r>
              <a:rPr kumimoji="0" lang="en-US" sz="1600" b="0" i="0" u="none" strike="noStrike" kern="1200" cap="none" spc="0" normalizeH="0" baseline="0" noProof="0" dirty="0">
                <a:ln>
                  <a:noFill/>
                </a:ln>
                <a:solidFill>
                  <a:srgbClr val="000000"/>
                </a:solidFill>
                <a:effectLst/>
                <a:uLnTx/>
                <a:uFillTx/>
                <a:latin typeface="Verdana"/>
                <a:ea typeface="+mn-ea"/>
                <a:cs typeface="+mn-cs"/>
              </a:rPr>
              <a:t>employment provides a new, healthy sense of purpose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Verdana"/>
                <a:ea typeface="+mn-ea"/>
                <a:cs typeface="+mn-cs"/>
              </a:rPr>
              <a:t>Daily responsibilities-</a:t>
            </a:r>
            <a:r>
              <a:rPr kumimoji="0" lang="en-US" sz="1600" b="0" i="0" u="none" strike="noStrike" kern="1200" cap="none" spc="0" normalizeH="0" baseline="0" noProof="0" dirty="0">
                <a:ln>
                  <a:noFill/>
                </a:ln>
                <a:solidFill>
                  <a:srgbClr val="000000"/>
                </a:solidFill>
                <a:effectLst/>
                <a:uLnTx/>
                <a:uFillTx/>
                <a:latin typeface="Verdana"/>
                <a:ea typeface="+mn-ea"/>
                <a:cs typeface="+mn-cs"/>
              </a:rPr>
              <a:t> employment assists with maintaining recovery by keeping individuals busy and engaged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Verdana"/>
                <a:ea typeface="+mn-ea"/>
                <a:cs typeface="+mn-cs"/>
              </a:rPr>
              <a:t>Healthy socialization-</a:t>
            </a:r>
            <a:r>
              <a:rPr kumimoji="0" lang="en-US" sz="1600" b="0" i="0" u="none" strike="noStrike" kern="1200" cap="none" spc="0" normalizeH="0" baseline="0" noProof="0" dirty="0">
                <a:ln>
                  <a:noFill/>
                </a:ln>
                <a:solidFill>
                  <a:srgbClr val="000000"/>
                </a:solidFill>
                <a:effectLst/>
                <a:uLnTx/>
                <a:uFillTx/>
                <a:latin typeface="Verdana"/>
                <a:ea typeface="+mn-ea"/>
                <a:cs typeface="+mn-cs"/>
              </a:rPr>
              <a:t> opportunities to socialize with people in healthy circles of life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Verdana"/>
                <a:ea typeface="+mn-ea"/>
                <a:cs typeface="+mn-cs"/>
              </a:rPr>
              <a:t>Confidence, loyalty and dedication-</a:t>
            </a:r>
            <a:r>
              <a:rPr kumimoji="0" lang="en-US" sz="1600" b="0" i="0" u="none" strike="noStrike" kern="1200" cap="none" spc="0" normalizeH="0" baseline="0" noProof="0" dirty="0">
                <a:ln>
                  <a:noFill/>
                </a:ln>
                <a:solidFill>
                  <a:srgbClr val="000000"/>
                </a:solidFill>
                <a:effectLst/>
                <a:uLnTx/>
                <a:uFillTx/>
                <a:latin typeface="Verdana"/>
                <a:ea typeface="+mn-ea"/>
                <a:cs typeface="+mn-cs"/>
              </a:rPr>
              <a:t> for many getting a job and contributing to society and their family helps restore the confidence that was lost. As an employer because you have bettered this individual’s life, they dedicate themselves to bettering the company.</a:t>
            </a:r>
            <a:endParaRPr kumimoji="0" lang="en-US" sz="1600" b="1" i="0" u="none" strike="noStrike" kern="1200" cap="none" spc="0" normalizeH="0" baseline="0" noProof="0" dirty="0">
              <a:ln>
                <a:noFill/>
              </a:ln>
              <a:solidFill>
                <a:srgbClr val="000000"/>
              </a:solidFill>
              <a:effectLst/>
              <a:uLnTx/>
              <a:uFillTx/>
              <a:latin typeface="Verdana"/>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4" name="Rectangle 13">
            <a:extLst>
              <a:ext uri="{FF2B5EF4-FFF2-40B4-BE49-F238E27FC236}">
                <a16:creationId xmlns:a16="http://schemas.microsoft.com/office/drawing/2014/main" id="{A44B6827-BDD7-39C5-9D32-84C48CEDC5A6}"/>
              </a:ext>
            </a:extLst>
          </p:cNvPr>
          <p:cNvSpPr/>
          <p:nvPr/>
        </p:nvSpPr>
        <p:spPr>
          <a:xfrm>
            <a:off x="596742" y="115685"/>
            <a:ext cx="5412921" cy="590273"/>
          </a:xfrm>
          <a:prstGeom prst="rect">
            <a:avLst/>
          </a:prstGeom>
          <a:solidFill>
            <a:srgbClr val="4D9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Bodoni MT" panose="02070603080606020203" pitchFamily="18" charset="0"/>
                <a:ea typeface="Roboto" pitchFamily="2" charset="0"/>
                <a:cs typeface="+mn-cs"/>
              </a:rPr>
              <a:t>                                     </a:t>
            </a:r>
            <a:r>
              <a:rPr kumimoji="0" lang="en-US" sz="2000" b="1" i="0" u="none" strike="noStrike" kern="1200" cap="none" spc="0" normalizeH="0" baseline="0" noProof="0" dirty="0">
                <a:ln>
                  <a:noFill/>
                </a:ln>
                <a:solidFill>
                  <a:prstClr val="white"/>
                </a:solidFill>
                <a:effectLst/>
                <a:uLnTx/>
                <a:uFillTx/>
                <a:latin typeface="Bodoni MT" panose="02070603080606020203" pitchFamily="18" charset="0"/>
                <a:ea typeface="Roboto" pitchFamily="2" charset="0"/>
                <a:cs typeface="+mn-cs"/>
              </a:rPr>
              <a:t>                               </a:t>
            </a:r>
            <a:r>
              <a:rPr kumimoji="0" lang="en-US" sz="2000" b="1" i="0" u="none" strike="noStrike" kern="1200" cap="none" spc="0" normalizeH="0" baseline="0" noProof="0" dirty="0">
                <a:ln>
                  <a:noFill/>
                </a:ln>
                <a:solidFill>
                  <a:prstClr val="white"/>
                </a:solidFill>
                <a:effectLst/>
                <a:uLnTx/>
                <a:uFillTx/>
                <a:latin typeface="Calibri" panose="020F0502020204030204"/>
                <a:ea typeface="Roboto" pitchFamily="2" charset="0"/>
                <a:cs typeface="+mn-cs"/>
              </a:rPr>
              <a:t>benefits</a:t>
            </a:r>
          </a:p>
        </p:txBody>
      </p:sp>
      <p:sp>
        <p:nvSpPr>
          <p:cNvPr id="8" name="Rectangle 7">
            <a:extLst>
              <a:ext uri="{FF2B5EF4-FFF2-40B4-BE49-F238E27FC236}">
                <a16:creationId xmlns:a16="http://schemas.microsoft.com/office/drawing/2014/main" id="{458C25C6-AE5B-4336-011F-AE7E729FAA14}"/>
              </a:ext>
            </a:extLst>
          </p:cNvPr>
          <p:cNvSpPr/>
          <p:nvPr/>
        </p:nvSpPr>
        <p:spPr>
          <a:xfrm>
            <a:off x="0" y="2129824"/>
            <a:ext cx="12192000" cy="247650"/>
          </a:xfrm>
          <a:prstGeom prst="rect">
            <a:avLst/>
          </a:prstGeom>
          <a:solidFill>
            <a:srgbClr val="2742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C31FF46-0A7A-34C1-C209-37E23FB826BD}"/>
              </a:ext>
            </a:extLst>
          </p:cNvPr>
          <p:cNvSpPr/>
          <p:nvPr/>
        </p:nvSpPr>
        <p:spPr>
          <a:xfrm>
            <a:off x="729843" y="6429794"/>
            <a:ext cx="11006355" cy="291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6" descr="Ballad Health explains need to conceal certain oversight records | |  johnsoncitypress.com">
            <a:extLst>
              <a:ext uri="{FF2B5EF4-FFF2-40B4-BE49-F238E27FC236}">
                <a16:creationId xmlns:a16="http://schemas.microsoft.com/office/drawing/2014/main" id="{84FDC36B-2054-1934-6BD2-36DCE811E8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11689" y="6341542"/>
            <a:ext cx="1207747" cy="432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69521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678224" y="5229224"/>
            <a:ext cx="3000374" cy="1190923"/>
          </a:xfrm>
          <a:prstGeom prst="rect">
            <a:avLst/>
          </a:prstGeom>
          <a:solidFill>
            <a:srgbClr val="4D9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Bodoni MT" panose="02070603080606020203" pitchFamily="18" charset="0"/>
                <a:ea typeface="Roboto" pitchFamily="2" charset="0"/>
                <a:cs typeface="+mn-cs"/>
              </a:rPr>
              <a:t>                                                             </a:t>
            </a:r>
          </a:p>
        </p:txBody>
      </p:sp>
      <p:sp>
        <p:nvSpPr>
          <p:cNvPr id="13" name="Rectangle 12"/>
          <p:cNvSpPr/>
          <p:nvPr/>
        </p:nvSpPr>
        <p:spPr>
          <a:xfrm>
            <a:off x="1311442" y="1987842"/>
            <a:ext cx="4507753" cy="2270429"/>
          </a:xfrm>
          <a:prstGeom prst="rect">
            <a:avLst/>
          </a:prstGeom>
          <a:solidFill>
            <a:srgbClr val="4D9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Bodoni MT" panose="02070603080606020203" pitchFamily="18" charset="0"/>
                <a:ea typeface="Roboto" pitchFamily="2" charset="0"/>
                <a:cs typeface="+mn-cs"/>
              </a:rPr>
              <a:t>                                                             </a:t>
            </a:r>
          </a:p>
        </p:txBody>
      </p:sp>
      <p:sp>
        <p:nvSpPr>
          <p:cNvPr id="18" name="Text Placeholder 1"/>
          <p:cNvSpPr txBox="1">
            <a:spLocks/>
          </p:cNvSpPr>
          <p:nvPr/>
        </p:nvSpPr>
        <p:spPr>
          <a:xfrm>
            <a:off x="2771374" y="2190169"/>
            <a:ext cx="7194748" cy="3575102"/>
          </a:xfrm>
          <a:prstGeom prst="rect">
            <a:avLst/>
          </a:prstGeom>
          <a:solidFill>
            <a:schemeClr val="bg1"/>
          </a:solidFill>
          <a:ln w="76200">
            <a:solidFill>
              <a:srgbClr val="274290"/>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2F2D8E"/>
                </a:solidFill>
                <a:effectLst/>
                <a:uLnTx/>
                <a:uFillTx/>
                <a:latin typeface="Bodoni MT" panose="02070603080606020203" pitchFamily="18" charset="0"/>
                <a:ea typeface="Roboto" pitchFamily="2" charset="0"/>
                <a:cs typeface="+mn-cs"/>
              </a:rPr>
              <a:t>   Over </a:t>
            </a:r>
            <a:r>
              <a:rPr kumimoji="0" lang="en-US" sz="2000" b="1" i="0" u="none" strike="noStrike" kern="1200" cap="none" spc="0" normalizeH="0" baseline="0" noProof="0" dirty="0">
                <a:ln>
                  <a:noFill/>
                </a:ln>
                <a:solidFill>
                  <a:srgbClr val="BB1BB3"/>
                </a:solidFill>
                <a:effectLst/>
                <a:uLnTx/>
                <a:uFillTx/>
                <a:latin typeface="Bodoni MT" panose="02070603080606020203" pitchFamily="18" charset="0"/>
                <a:ea typeface="Roboto" pitchFamily="2" charset="0"/>
                <a:cs typeface="+mn-cs"/>
              </a:rPr>
              <a:t>2,873</a:t>
            </a:r>
            <a:r>
              <a:rPr kumimoji="0" lang="en-US" sz="2000" b="1" i="0" u="none" strike="noStrike" kern="1200" cap="none" spc="0" normalizeH="0" baseline="0" noProof="0" dirty="0">
                <a:ln>
                  <a:noFill/>
                </a:ln>
                <a:solidFill>
                  <a:srgbClr val="2F2D8E"/>
                </a:solidFill>
                <a:effectLst/>
                <a:uLnTx/>
                <a:uFillTx/>
                <a:latin typeface="Bodoni MT" panose="02070603080606020203" pitchFamily="18" charset="0"/>
                <a:ea typeface="Roboto" pitchFamily="2" charset="0"/>
                <a:cs typeface="+mn-cs"/>
              </a:rPr>
              <a:t> encounters in </a:t>
            </a:r>
            <a:r>
              <a:rPr kumimoji="0" lang="en-US" sz="2000" b="1" i="0" u="none" strike="noStrike" kern="1200" cap="none" spc="0" normalizeH="0" baseline="0" noProof="0" dirty="0" err="1">
                <a:ln>
                  <a:noFill/>
                </a:ln>
                <a:solidFill>
                  <a:srgbClr val="2F2D8E"/>
                </a:solidFill>
                <a:effectLst/>
                <a:uLnTx/>
                <a:uFillTx/>
                <a:latin typeface="Bodoni MT" panose="02070603080606020203" pitchFamily="18" charset="0"/>
                <a:ea typeface="Roboto" pitchFamily="2" charset="0"/>
                <a:cs typeface="+mn-cs"/>
              </a:rPr>
              <a:t>PEERhelp’s</a:t>
            </a:r>
            <a:r>
              <a:rPr kumimoji="0" lang="en-US" sz="2000" b="1" i="0" u="none" strike="noStrike" kern="1200" cap="none" spc="0" normalizeH="0" baseline="0" noProof="0" dirty="0">
                <a:ln>
                  <a:noFill/>
                </a:ln>
                <a:solidFill>
                  <a:srgbClr val="2F2D8E"/>
                </a:solidFill>
                <a:effectLst/>
                <a:uLnTx/>
                <a:uFillTx/>
                <a:latin typeface="Bodoni MT" panose="02070603080606020203" pitchFamily="18" charset="0"/>
                <a:ea typeface="Roboto" pitchFamily="2" charset="0"/>
                <a:cs typeface="+mn-cs"/>
              </a:rPr>
              <a:t> support groups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2F2D8E"/>
                </a:solidFill>
                <a:effectLst/>
                <a:uLnTx/>
                <a:uFillTx/>
                <a:latin typeface="Bodoni MT" panose="02070603080606020203" pitchFamily="18" charset="0"/>
                <a:ea typeface="Roboto" pitchFamily="2" charset="0"/>
                <a:cs typeface="+mn-cs"/>
              </a:rPr>
              <a:t>   </a:t>
            </a:r>
            <a:r>
              <a:rPr kumimoji="0" lang="en-US" sz="2000" b="1" i="0" u="none" strike="noStrike" kern="1200" cap="none" spc="0" normalizeH="0" baseline="0" noProof="0" dirty="0">
                <a:ln>
                  <a:noFill/>
                </a:ln>
                <a:solidFill>
                  <a:srgbClr val="BB1BB3"/>
                </a:solidFill>
                <a:effectLst/>
                <a:uLnTx/>
                <a:uFillTx/>
                <a:latin typeface="Bodoni MT" panose="02070603080606020203" pitchFamily="18" charset="0"/>
                <a:ea typeface="Roboto" pitchFamily="2" charset="0"/>
                <a:cs typeface="+mn-cs"/>
              </a:rPr>
              <a:t>843</a:t>
            </a:r>
            <a:r>
              <a:rPr kumimoji="0" lang="en-US" sz="2000" b="1" i="0" u="none" strike="noStrike" kern="1200" cap="none" spc="0" normalizeH="0" baseline="0" noProof="0" dirty="0">
                <a:ln>
                  <a:noFill/>
                </a:ln>
                <a:solidFill>
                  <a:srgbClr val="2F2D8E"/>
                </a:solidFill>
                <a:effectLst/>
                <a:uLnTx/>
                <a:uFillTx/>
                <a:latin typeface="Bodoni MT" panose="02070603080606020203" pitchFamily="18" charset="0"/>
                <a:ea typeface="Roboto" pitchFamily="2" charset="0"/>
                <a:cs typeface="+mn-cs"/>
              </a:rPr>
              <a:t> served through jail email (Tier1)</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2F2D8E"/>
                </a:solidFill>
                <a:effectLst/>
                <a:uLnTx/>
                <a:uFillTx/>
                <a:latin typeface="Bodoni MT" panose="02070603080606020203" pitchFamily="18" charset="0"/>
                <a:ea typeface="Roboto" pitchFamily="2" charset="0"/>
                <a:cs typeface="+mn-cs"/>
              </a:rPr>
              <a:t>   </a:t>
            </a:r>
            <a:r>
              <a:rPr kumimoji="0" lang="en-US" sz="2000" b="1" i="0" u="none" strike="noStrike" kern="1200" cap="none" spc="0" normalizeH="0" baseline="0" noProof="0" dirty="0">
                <a:ln>
                  <a:noFill/>
                </a:ln>
                <a:solidFill>
                  <a:srgbClr val="BB1BB3"/>
                </a:solidFill>
                <a:effectLst/>
                <a:uLnTx/>
                <a:uFillTx/>
                <a:latin typeface="Bodoni MT" panose="02070603080606020203" pitchFamily="18" charset="0"/>
                <a:ea typeface="Roboto" pitchFamily="2" charset="0"/>
                <a:cs typeface="+mn-cs"/>
              </a:rPr>
              <a:t>299</a:t>
            </a:r>
            <a:r>
              <a:rPr kumimoji="0" lang="en-US" sz="2000" b="1" i="0" u="none" strike="noStrike" kern="1200" cap="none" spc="0" normalizeH="0" baseline="0" noProof="0" dirty="0">
                <a:ln>
                  <a:noFill/>
                </a:ln>
                <a:solidFill>
                  <a:srgbClr val="2F2D8E"/>
                </a:solidFill>
                <a:effectLst/>
                <a:uLnTx/>
                <a:uFillTx/>
                <a:latin typeface="Bodoni MT" panose="02070603080606020203" pitchFamily="18" charset="0"/>
                <a:ea typeface="Roboto" pitchFamily="2" charset="0"/>
                <a:cs typeface="+mn-cs"/>
              </a:rPr>
              <a:t> served through navigation (Tier 2)</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2F2D8E"/>
                </a:solidFill>
                <a:effectLst/>
                <a:uLnTx/>
                <a:uFillTx/>
                <a:latin typeface="Bodoni MT" panose="02070603080606020203" pitchFamily="18" charset="0"/>
                <a:ea typeface="Roboto" pitchFamily="2" charset="0"/>
                <a:cs typeface="+mn-cs"/>
              </a:rPr>
              <a:t>  </a:t>
            </a:r>
            <a:r>
              <a:rPr kumimoji="0" lang="en-US" sz="2000" b="1" i="0" u="none" strike="noStrike" kern="1200" cap="none" spc="0" normalizeH="0" baseline="0" noProof="0" dirty="0">
                <a:ln>
                  <a:noFill/>
                </a:ln>
                <a:solidFill>
                  <a:srgbClr val="BB1BB3"/>
                </a:solidFill>
                <a:effectLst/>
                <a:uLnTx/>
                <a:uFillTx/>
                <a:latin typeface="Bodoni MT" panose="02070603080606020203" pitchFamily="18" charset="0"/>
                <a:ea typeface="Roboto" pitchFamily="2" charset="0"/>
                <a:cs typeface="+mn-cs"/>
              </a:rPr>
              <a:t>214</a:t>
            </a:r>
            <a:r>
              <a:rPr kumimoji="0" lang="en-US" sz="2000" b="1" i="0" u="none" strike="noStrike" kern="1200" cap="none" spc="0" normalizeH="0" baseline="0" noProof="0" dirty="0">
                <a:ln>
                  <a:noFill/>
                </a:ln>
                <a:solidFill>
                  <a:srgbClr val="2F2D8E"/>
                </a:solidFill>
                <a:effectLst/>
                <a:uLnTx/>
                <a:uFillTx/>
                <a:latin typeface="Bodoni MT" panose="02070603080606020203" pitchFamily="18" charset="0"/>
                <a:ea typeface="Roboto" pitchFamily="2" charset="0"/>
                <a:cs typeface="+mn-cs"/>
              </a:rPr>
              <a:t> individuals connected to fair chance employment</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2F2D8E"/>
                </a:solidFill>
                <a:effectLst/>
                <a:uLnTx/>
                <a:uFillTx/>
                <a:latin typeface="Bodoni MT" panose="02070603080606020203" pitchFamily="18" charset="0"/>
                <a:ea typeface="Roboto" pitchFamily="2" charset="0"/>
                <a:cs typeface="+mn-cs"/>
              </a:rPr>
              <a:t> </a:t>
            </a:r>
            <a:r>
              <a:rPr kumimoji="0" lang="en-US" sz="2000" b="1" i="0" u="none" strike="noStrike" kern="1200" cap="none" spc="0" normalizeH="0" baseline="0" noProof="0" dirty="0">
                <a:ln>
                  <a:noFill/>
                </a:ln>
                <a:solidFill>
                  <a:srgbClr val="BB1BB3"/>
                </a:solidFill>
                <a:effectLst/>
                <a:uLnTx/>
                <a:uFillTx/>
                <a:latin typeface="Bodoni MT" panose="02070603080606020203" pitchFamily="18" charset="0"/>
                <a:ea typeface="Roboto" pitchFamily="2" charset="0"/>
                <a:cs typeface="+mn-cs"/>
              </a:rPr>
              <a:t> 201 </a:t>
            </a:r>
            <a:r>
              <a:rPr kumimoji="0" lang="en-US" sz="1600" b="1" i="0" u="none" strike="noStrike" kern="1200" cap="none" spc="0" normalizeH="0" baseline="0" noProof="0" dirty="0">
                <a:ln>
                  <a:noFill/>
                </a:ln>
                <a:solidFill>
                  <a:srgbClr val="2F2D8E"/>
                </a:solidFill>
                <a:effectLst/>
                <a:uLnTx/>
                <a:uFillTx/>
                <a:latin typeface="Bodoni MT" panose="02070603080606020203" pitchFamily="18" charset="0"/>
                <a:ea typeface="Roboto" pitchFamily="2" charset="0"/>
                <a:cs typeface="+mn-cs"/>
              </a:rPr>
              <a:t>(94%) </a:t>
            </a:r>
            <a:r>
              <a:rPr kumimoji="0" lang="en-US" sz="1800" b="1" i="0" u="none" strike="noStrike" kern="1200" cap="none" spc="0" normalizeH="0" baseline="0" noProof="0" dirty="0">
                <a:ln>
                  <a:noFill/>
                </a:ln>
                <a:solidFill>
                  <a:srgbClr val="2F2D8E"/>
                </a:solidFill>
                <a:effectLst/>
                <a:uLnTx/>
                <a:uFillTx/>
                <a:latin typeface="Bodoni MT" panose="02070603080606020203" pitchFamily="18" charset="0"/>
                <a:ea typeface="Roboto" pitchFamily="2" charset="0"/>
                <a:cs typeface="+mn-cs"/>
              </a:rPr>
              <a:t>of individuals at 3-month employment</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2F2D8E"/>
                </a:solidFill>
                <a:effectLst/>
                <a:uLnTx/>
                <a:uFillTx/>
                <a:latin typeface="Bodoni MT" panose="02070603080606020203" pitchFamily="18" charset="0"/>
                <a:ea typeface="Roboto" pitchFamily="2" charset="0"/>
                <a:cs typeface="+mn-cs"/>
              </a:rPr>
              <a:t>  </a:t>
            </a:r>
            <a:r>
              <a:rPr kumimoji="0" lang="en-US" sz="2000" b="1" i="0" u="none" strike="noStrike" kern="1200" cap="none" spc="0" normalizeH="0" baseline="0" noProof="0" dirty="0">
                <a:ln>
                  <a:noFill/>
                </a:ln>
                <a:solidFill>
                  <a:srgbClr val="BB1BB3"/>
                </a:solidFill>
                <a:effectLst/>
                <a:uLnTx/>
                <a:uFillTx/>
                <a:latin typeface="Bodoni MT" panose="02070603080606020203" pitchFamily="18" charset="0"/>
                <a:ea typeface="Roboto" pitchFamily="2" charset="0"/>
                <a:cs typeface="+mn-cs"/>
              </a:rPr>
              <a:t>144</a:t>
            </a:r>
            <a:r>
              <a:rPr kumimoji="0" lang="en-US" sz="2000" b="1" i="0" u="none" strike="noStrike" kern="1200" cap="none" spc="0" normalizeH="0" baseline="0" noProof="0" dirty="0">
                <a:ln>
                  <a:noFill/>
                </a:ln>
                <a:solidFill>
                  <a:srgbClr val="2F2D8E"/>
                </a:solidFill>
                <a:effectLst/>
                <a:uLnTx/>
                <a:uFillTx/>
                <a:latin typeface="Bodoni MT" panose="02070603080606020203" pitchFamily="18" charset="0"/>
                <a:ea typeface="Roboto" pitchFamily="2" charset="0"/>
                <a:cs typeface="+mn-cs"/>
              </a:rPr>
              <a:t> </a:t>
            </a:r>
            <a:r>
              <a:rPr kumimoji="0" lang="en-US" sz="1600" b="1" i="0" u="none" strike="noStrike" kern="1200" cap="none" spc="0" normalizeH="0" baseline="0" noProof="0" dirty="0">
                <a:ln>
                  <a:noFill/>
                </a:ln>
                <a:solidFill>
                  <a:srgbClr val="2F2D8E"/>
                </a:solidFill>
                <a:effectLst/>
                <a:uLnTx/>
                <a:uFillTx/>
                <a:latin typeface="Bodoni MT" panose="02070603080606020203" pitchFamily="18" charset="0"/>
                <a:ea typeface="Roboto" pitchFamily="2" charset="0"/>
                <a:cs typeface="+mn-cs"/>
              </a:rPr>
              <a:t>(67%) </a:t>
            </a:r>
            <a:r>
              <a:rPr kumimoji="0" lang="en-US" sz="1800" b="1" i="0" u="none" strike="noStrike" kern="1200" cap="none" spc="0" normalizeH="0" baseline="0" noProof="0" dirty="0">
                <a:ln>
                  <a:noFill/>
                </a:ln>
                <a:solidFill>
                  <a:srgbClr val="2F2D8E"/>
                </a:solidFill>
                <a:effectLst/>
                <a:uLnTx/>
                <a:uFillTx/>
                <a:latin typeface="Bodoni MT" panose="02070603080606020203" pitchFamily="18" charset="0"/>
                <a:ea typeface="Roboto" pitchFamily="2" charset="0"/>
                <a:cs typeface="+mn-cs"/>
              </a:rPr>
              <a:t>of individuals at 6-month employment</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2F2D8E"/>
                </a:solidFill>
                <a:effectLst/>
                <a:uLnTx/>
                <a:uFillTx/>
                <a:latin typeface="Bodoni MT" panose="02070603080606020203" pitchFamily="18" charset="0"/>
                <a:ea typeface="Roboto" pitchFamily="2" charset="0"/>
                <a:cs typeface="+mn-cs"/>
              </a:rPr>
              <a:t> </a:t>
            </a:r>
            <a:r>
              <a:rPr kumimoji="0" lang="en-US" sz="2000" b="1" i="0" u="none" strike="noStrike" kern="1200" cap="none" spc="0" normalizeH="0" baseline="0" noProof="0" dirty="0">
                <a:ln>
                  <a:noFill/>
                </a:ln>
                <a:solidFill>
                  <a:srgbClr val="BB1BB3"/>
                </a:solidFill>
                <a:effectLst/>
                <a:uLnTx/>
                <a:uFillTx/>
                <a:latin typeface="Bodoni MT" panose="02070603080606020203" pitchFamily="18" charset="0"/>
                <a:ea typeface="Roboto" pitchFamily="2" charset="0"/>
                <a:cs typeface="+mn-cs"/>
              </a:rPr>
              <a:t> 67 </a:t>
            </a:r>
            <a:r>
              <a:rPr kumimoji="0" lang="en-US" sz="1600" b="1" i="0" u="none" strike="noStrike" kern="1200" cap="none" spc="0" normalizeH="0" baseline="0" noProof="0" dirty="0">
                <a:ln>
                  <a:noFill/>
                </a:ln>
                <a:solidFill>
                  <a:srgbClr val="2F2D8E"/>
                </a:solidFill>
                <a:effectLst/>
                <a:uLnTx/>
                <a:uFillTx/>
                <a:latin typeface="Bodoni MT" panose="02070603080606020203" pitchFamily="18" charset="0"/>
                <a:ea typeface="Roboto" pitchFamily="2" charset="0"/>
                <a:cs typeface="+mn-cs"/>
              </a:rPr>
              <a:t>(67%) </a:t>
            </a:r>
            <a:r>
              <a:rPr kumimoji="0" lang="en-US" sz="1800" b="1" i="0" u="none" strike="noStrike" kern="1200" cap="none" spc="0" normalizeH="0" baseline="0" noProof="0" dirty="0">
                <a:ln>
                  <a:noFill/>
                </a:ln>
                <a:solidFill>
                  <a:srgbClr val="2F2D8E"/>
                </a:solidFill>
                <a:effectLst/>
                <a:uLnTx/>
                <a:uFillTx/>
                <a:latin typeface="Bodoni MT" panose="02070603080606020203" pitchFamily="18" charset="0"/>
                <a:ea typeface="Roboto" pitchFamily="2" charset="0"/>
                <a:cs typeface="+mn-cs"/>
              </a:rPr>
              <a:t>of individuals at 1 year employment</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F2D8E"/>
                </a:solidFill>
                <a:effectLst/>
                <a:uLnTx/>
                <a:uFillTx/>
                <a:latin typeface="Bodoni MT" panose="02070603080606020203" pitchFamily="18" charset="0"/>
                <a:ea typeface="Roboto" pitchFamily="2" charset="0"/>
                <a:cs typeface="+mn-cs"/>
              </a:rPr>
              <a:t> </a:t>
            </a:r>
            <a:r>
              <a:rPr kumimoji="0" lang="en-US" sz="1400" b="0" i="0" u="none" strike="noStrike" kern="1200" cap="none" spc="0" normalizeH="0" baseline="0" noProof="0" dirty="0">
                <a:ln>
                  <a:noFill/>
                </a:ln>
                <a:solidFill>
                  <a:srgbClr val="2F2D8E"/>
                </a:solidFill>
                <a:effectLst/>
                <a:uLnTx/>
                <a:uFillTx/>
                <a:latin typeface="Bodoni MT" panose="02070603080606020203" pitchFamily="18" charset="0"/>
                <a:ea typeface="Roboto" pitchFamily="2" charset="0"/>
                <a:cs typeface="+mn-cs"/>
              </a:rPr>
              <a:t>this includes individuals from previous FYT’s that were connected to employment</a:t>
            </a:r>
          </a:p>
          <a:p>
            <a:pPr marL="228600" marR="0" lvl="0" indent="-228600" algn="ctr"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2F2D8E"/>
              </a:solidFill>
              <a:effectLst/>
              <a:uLnTx/>
              <a:uFillTx/>
              <a:latin typeface="Bodoni MT" panose="02070603080606020203" pitchFamily="18" charset="0"/>
              <a:ea typeface="Roboto" pitchFamily="2" charset="0"/>
              <a:cs typeface="+mn-cs"/>
            </a:endParaRPr>
          </a:p>
          <a:p>
            <a:pPr marL="228600" marR="0" lvl="0" indent="-228600" algn="ctr"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2F2D8E"/>
              </a:solidFill>
              <a:effectLst/>
              <a:uLnTx/>
              <a:uFillTx/>
              <a:latin typeface="Bodoni MT" panose="02070603080606020203" pitchFamily="18" charset="0"/>
              <a:ea typeface="Roboto" pitchFamily="2" charset="0"/>
              <a:cs typeface="+mn-cs"/>
            </a:endParaRPr>
          </a:p>
          <a:p>
            <a:pPr marL="228600" marR="0" lvl="0" indent="-228600" algn="ctr"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2F2D8E"/>
              </a:solidFill>
              <a:effectLst/>
              <a:uLnTx/>
              <a:uFillTx/>
              <a:latin typeface="Bodoni MT" panose="02070603080606020203" pitchFamily="18" charset="0"/>
              <a:ea typeface="Roboto" pitchFamily="2" charset="0"/>
              <a:cs typeface="+mn-cs"/>
            </a:endParaRPr>
          </a:p>
        </p:txBody>
      </p:sp>
      <p:sp>
        <p:nvSpPr>
          <p:cNvPr id="4" name="Rectangle 3">
            <a:extLst>
              <a:ext uri="{FF2B5EF4-FFF2-40B4-BE49-F238E27FC236}">
                <a16:creationId xmlns:a16="http://schemas.microsoft.com/office/drawing/2014/main" id="{4B953CC2-0057-61EB-358F-EACB81346917}"/>
              </a:ext>
            </a:extLst>
          </p:cNvPr>
          <p:cNvSpPr/>
          <p:nvPr/>
        </p:nvSpPr>
        <p:spPr>
          <a:xfrm>
            <a:off x="0" y="1333500"/>
            <a:ext cx="12192000" cy="247650"/>
          </a:xfrm>
          <a:prstGeom prst="rect">
            <a:avLst/>
          </a:prstGeom>
          <a:solidFill>
            <a:srgbClr val="2742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79C4A336-F4AF-0D1D-D627-1C74CD2DB722}"/>
              </a:ext>
            </a:extLst>
          </p:cNvPr>
          <p:cNvSpPr/>
          <p:nvPr/>
        </p:nvSpPr>
        <p:spPr>
          <a:xfrm>
            <a:off x="847369" y="702644"/>
            <a:ext cx="4507753" cy="345184"/>
          </a:xfrm>
          <a:prstGeom prst="rect">
            <a:avLst/>
          </a:prstGeom>
          <a:solidFill>
            <a:srgbClr val="4D9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Roboto" pitchFamily="2" charset="0"/>
                <a:cs typeface="+mn-cs"/>
              </a:rPr>
              <a:t>                                            individuals served</a:t>
            </a:r>
            <a:endParaRPr kumimoji="0" lang="en-US" sz="2000" b="1" i="0" u="none" strike="noStrike" kern="1200" cap="none" spc="0" normalizeH="0" baseline="0" noProof="0" dirty="0">
              <a:ln>
                <a:noFill/>
              </a:ln>
              <a:solidFill>
                <a:prstClr val="white"/>
              </a:solidFill>
              <a:effectLst/>
              <a:uLnTx/>
              <a:uFillTx/>
              <a:latin typeface="Calibri" panose="020F0502020204030204"/>
              <a:ea typeface="Roboto" pitchFamily="2" charset="0"/>
              <a:cs typeface="+mn-cs"/>
            </a:endParaRPr>
          </a:p>
        </p:txBody>
      </p:sp>
      <p:pic>
        <p:nvPicPr>
          <p:cNvPr id="6" name="Picture 5">
            <a:extLst>
              <a:ext uri="{FF2B5EF4-FFF2-40B4-BE49-F238E27FC236}">
                <a16:creationId xmlns:a16="http://schemas.microsoft.com/office/drawing/2014/main" id="{FF4595CE-5D13-0928-8395-1CF452243B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9013" y="176338"/>
            <a:ext cx="1886550" cy="870831"/>
          </a:xfrm>
          <a:prstGeom prst="rect">
            <a:avLst/>
          </a:prstGeom>
        </p:spPr>
      </p:pic>
      <p:sp>
        <p:nvSpPr>
          <p:cNvPr id="7" name="Rectangle 6">
            <a:extLst>
              <a:ext uri="{FF2B5EF4-FFF2-40B4-BE49-F238E27FC236}">
                <a16:creationId xmlns:a16="http://schemas.microsoft.com/office/drawing/2014/main" id="{7B799532-CEAF-D228-C153-41A6AD61B24A}"/>
              </a:ext>
            </a:extLst>
          </p:cNvPr>
          <p:cNvSpPr/>
          <p:nvPr/>
        </p:nvSpPr>
        <p:spPr>
          <a:xfrm>
            <a:off x="0" y="1333500"/>
            <a:ext cx="12192000" cy="247650"/>
          </a:xfrm>
          <a:prstGeom prst="rect">
            <a:avLst/>
          </a:prstGeom>
          <a:solidFill>
            <a:srgbClr val="2742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6" descr="Ballad Health explains need to conceal certain oversight records | |  johnsoncitypress.com">
            <a:extLst>
              <a:ext uri="{FF2B5EF4-FFF2-40B4-BE49-F238E27FC236}">
                <a16:creationId xmlns:a16="http://schemas.microsoft.com/office/drawing/2014/main" id="{1F3A1D62-2AAD-A7BB-0A17-B8C499B19AA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11689" y="6341542"/>
            <a:ext cx="1207747" cy="432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1759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678224" y="5229224"/>
            <a:ext cx="3000374" cy="1190923"/>
          </a:xfrm>
          <a:prstGeom prst="rect">
            <a:avLst/>
          </a:prstGeom>
          <a:solidFill>
            <a:srgbClr val="4D9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Bodoni MT" panose="02070603080606020203" pitchFamily="18" charset="0"/>
                <a:ea typeface="Roboto" pitchFamily="2" charset="0"/>
                <a:cs typeface="+mn-cs"/>
              </a:rPr>
              <a:t>                                                             </a:t>
            </a:r>
          </a:p>
        </p:txBody>
      </p:sp>
      <p:sp>
        <p:nvSpPr>
          <p:cNvPr id="13" name="Rectangle 12"/>
          <p:cNvSpPr/>
          <p:nvPr/>
        </p:nvSpPr>
        <p:spPr>
          <a:xfrm>
            <a:off x="1311442" y="1987842"/>
            <a:ext cx="4507753" cy="2270429"/>
          </a:xfrm>
          <a:prstGeom prst="rect">
            <a:avLst/>
          </a:prstGeom>
          <a:solidFill>
            <a:srgbClr val="4D9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Bodoni MT" panose="02070603080606020203" pitchFamily="18" charset="0"/>
                <a:ea typeface="Roboto" pitchFamily="2" charset="0"/>
                <a:cs typeface="+mn-cs"/>
              </a:rPr>
              <a:t>                                                             </a:t>
            </a:r>
          </a:p>
        </p:txBody>
      </p:sp>
      <p:sp>
        <p:nvSpPr>
          <p:cNvPr id="16" name="Rectangle 15"/>
          <p:cNvSpPr/>
          <p:nvPr/>
        </p:nvSpPr>
        <p:spPr>
          <a:xfrm>
            <a:off x="1311442" y="437853"/>
            <a:ext cx="6887279" cy="578491"/>
          </a:xfrm>
          <a:prstGeom prst="rect">
            <a:avLst/>
          </a:prstGeom>
          <a:solidFill>
            <a:srgbClr val="4D9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STIGMA and Manufacturing</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9013" y="176338"/>
            <a:ext cx="1886550" cy="870831"/>
          </a:xfrm>
          <a:prstGeom prst="rect">
            <a:avLst/>
          </a:prstGeom>
        </p:spPr>
      </p:pic>
      <p:sp>
        <p:nvSpPr>
          <p:cNvPr id="18" name="Text Placeholder 1"/>
          <p:cNvSpPr txBox="1">
            <a:spLocks/>
          </p:cNvSpPr>
          <p:nvPr/>
        </p:nvSpPr>
        <p:spPr>
          <a:xfrm>
            <a:off x="2672652" y="2299225"/>
            <a:ext cx="7202867" cy="3575102"/>
          </a:xfrm>
          <a:prstGeom prst="rect">
            <a:avLst/>
          </a:prstGeom>
          <a:solidFill>
            <a:schemeClr val="bg1"/>
          </a:solidFill>
          <a:ln w="76200">
            <a:solidFill>
              <a:srgbClr val="274290"/>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4400" b="1" i="0" u="none" strike="noStrike" kern="1200" cap="none" spc="0" normalizeH="0" baseline="0" noProof="0" dirty="0">
                <a:ln>
                  <a:noFill/>
                </a:ln>
                <a:solidFill>
                  <a:srgbClr val="2F2D8E"/>
                </a:solidFill>
                <a:effectLst/>
                <a:uLnTx/>
                <a:uFillTx/>
                <a:latin typeface="Bodoni MT" panose="02070603080606020203" pitchFamily="18" charset="0"/>
                <a:ea typeface="Roboto" pitchFamily="2" charset="0"/>
                <a:cs typeface="+mn-cs"/>
              </a:rPr>
              <a:t>HR Philosophy</a:t>
            </a:r>
          </a:p>
          <a:p>
            <a:pPr marL="228600" marR="0" lvl="0" indent="-228600" algn="ctr"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4400" b="1" i="0" u="none" strike="noStrike" kern="1200" cap="none" spc="0" normalizeH="0" baseline="0" noProof="0" dirty="0">
                <a:ln>
                  <a:noFill/>
                </a:ln>
                <a:solidFill>
                  <a:srgbClr val="2F2D8E"/>
                </a:solidFill>
                <a:effectLst/>
                <a:uLnTx/>
                <a:uFillTx/>
                <a:latin typeface="Bodoni MT" panose="02070603080606020203" pitchFamily="18" charset="0"/>
                <a:ea typeface="Roboto" pitchFamily="2" charset="0"/>
                <a:cs typeface="+mn-cs"/>
              </a:rPr>
              <a:t>Flexibility</a:t>
            </a:r>
          </a:p>
          <a:p>
            <a:pPr marL="228600" marR="0" lvl="0" indent="-228600" algn="ctr"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4400" b="1" i="0" u="none" strike="noStrike" kern="1200" cap="none" spc="0" normalizeH="0" baseline="0" noProof="0" dirty="0">
                <a:ln>
                  <a:noFill/>
                </a:ln>
                <a:solidFill>
                  <a:srgbClr val="2F2D8E"/>
                </a:solidFill>
                <a:effectLst/>
                <a:uLnTx/>
                <a:uFillTx/>
                <a:latin typeface="Bodoni MT" panose="02070603080606020203" pitchFamily="18" charset="0"/>
                <a:ea typeface="Roboto" pitchFamily="2" charset="0"/>
                <a:cs typeface="+mn-cs"/>
              </a:rPr>
              <a:t>Accommodation</a:t>
            </a:r>
          </a:p>
          <a:p>
            <a:pPr marL="228600" marR="0" lvl="0" indent="-228600" algn="ctr"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4400" b="1" i="0" u="none" strike="noStrike" kern="1200" cap="none" spc="0" normalizeH="0" baseline="0" noProof="0" dirty="0">
                <a:ln>
                  <a:noFill/>
                </a:ln>
                <a:solidFill>
                  <a:srgbClr val="2F2D8E"/>
                </a:solidFill>
                <a:effectLst/>
                <a:uLnTx/>
                <a:uFillTx/>
                <a:latin typeface="Bodoni MT" panose="02070603080606020203" pitchFamily="18" charset="0"/>
                <a:ea typeface="Roboto" pitchFamily="2" charset="0"/>
                <a:cs typeface="+mn-cs"/>
              </a:rPr>
              <a:t>Why?</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4400" b="1" i="0" u="none" strike="noStrike" kern="1200" cap="none" spc="0" normalizeH="0" baseline="0" noProof="0" dirty="0">
              <a:ln>
                <a:noFill/>
              </a:ln>
              <a:solidFill>
                <a:srgbClr val="2F2D8E"/>
              </a:solidFill>
              <a:effectLst/>
              <a:uLnTx/>
              <a:uFillTx/>
              <a:latin typeface="Bodoni MT" panose="02070603080606020203" pitchFamily="18" charset="0"/>
              <a:ea typeface="Roboto" pitchFamily="2" charset="0"/>
              <a:cs typeface="+mn-cs"/>
            </a:endParaRPr>
          </a:p>
        </p:txBody>
      </p:sp>
      <p:sp>
        <p:nvSpPr>
          <p:cNvPr id="22" name="Rectangle 21"/>
          <p:cNvSpPr/>
          <p:nvPr/>
        </p:nvSpPr>
        <p:spPr>
          <a:xfrm>
            <a:off x="0" y="1333500"/>
            <a:ext cx="12192000" cy="247650"/>
          </a:xfrm>
          <a:prstGeom prst="rect">
            <a:avLst/>
          </a:prstGeom>
          <a:solidFill>
            <a:srgbClr val="2742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100DCB6-9098-A2B5-CEB6-568A89F197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2247" y="5319587"/>
            <a:ext cx="1072327" cy="409826"/>
          </a:xfrm>
          <a:prstGeom prst="rect">
            <a:avLst/>
          </a:prstGeom>
        </p:spPr>
      </p:pic>
    </p:spTree>
    <p:extLst>
      <p:ext uri="{BB962C8B-B14F-4D97-AF65-F5344CB8AC3E}">
        <p14:creationId xmlns:p14="http://schemas.microsoft.com/office/powerpoint/2010/main" val="2028541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map of the united states&#10;&#10;Description automatically generated">
            <a:extLst>
              <a:ext uri="{FF2B5EF4-FFF2-40B4-BE49-F238E27FC236}">
                <a16:creationId xmlns:a16="http://schemas.microsoft.com/office/drawing/2014/main" id="{8DC05562-4D00-D12B-F454-5C9F6103A5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3674" y="158075"/>
            <a:ext cx="3857677" cy="2968486"/>
          </a:xfrm>
          <a:prstGeom prst="rect">
            <a:avLst/>
          </a:prstGeom>
        </p:spPr>
      </p:pic>
      <p:sp>
        <p:nvSpPr>
          <p:cNvPr id="5" name="Title 4">
            <a:extLst>
              <a:ext uri="{FF2B5EF4-FFF2-40B4-BE49-F238E27FC236}">
                <a16:creationId xmlns:a16="http://schemas.microsoft.com/office/drawing/2014/main" id="{33C8BE8A-FE10-96F0-A2EF-CFCA6082C2FB}"/>
              </a:ext>
            </a:extLst>
          </p:cNvPr>
          <p:cNvSpPr>
            <a:spLocks noGrp="1"/>
          </p:cNvSpPr>
          <p:nvPr>
            <p:ph type="title"/>
          </p:nvPr>
        </p:nvSpPr>
        <p:spPr>
          <a:xfrm>
            <a:off x="235744" y="365126"/>
            <a:ext cx="4179094" cy="1035050"/>
          </a:xfrm>
        </p:spPr>
        <p:txBody>
          <a:bodyPr>
            <a:normAutofit fontScale="90000"/>
          </a:bodyPr>
          <a:lstStyle/>
          <a:p>
            <a:r>
              <a:rPr lang="en-US" dirty="0"/>
              <a:t>Rural Impacts related to substance use and employment</a:t>
            </a:r>
          </a:p>
        </p:txBody>
      </p:sp>
      <p:pic>
        <p:nvPicPr>
          <p:cNvPr id="11" name="Content Placeholder 10" descr="A map of the united states&#10;&#10;Description automatically generated">
            <a:extLst>
              <a:ext uri="{FF2B5EF4-FFF2-40B4-BE49-F238E27FC236}">
                <a16:creationId xmlns:a16="http://schemas.microsoft.com/office/drawing/2014/main" id="{BFEB29C8-271A-728F-02D1-A924A59FB27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493680" y="3230844"/>
            <a:ext cx="3857674" cy="2979571"/>
          </a:xfrm>
        </p:spPr>
      </p:pic>
      <p:sp>
        <p:nvSpPr>
          <p:cNvPr id="4" name="Slide Number Placeholder 3">
            <a:extLst>
              <a:ext uri="{FF2B5EF4-FFF2-40B4-BE49-F238E27FC236}">
                <a16:creationId xmlns:a16="http://schemas.microsoft.com/office/drawing/2014/main" id="{5CC40F15-A2BB-3F2B-A34B-DCA4C1A264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BAFDC-492D-CB4D-B02A-4A44B4604C8A}"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A map of the united states&#10;&#10;Description automatically generated">
            <a:extLst>
              <a:ext uri="{FF2B5EF4-FFF2-40B4-BE49-F238E27FC236}">
                <a16:creationId xmlns:a16="http://schemas.microsoft.com/office/drawing/2014/main" id="{5A04041A-503D-8C30-8E08-D4D4B94A5D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4883" y="3243171"/>
            <a:ext cx="3827117" cy="2931523"/>
          </a:xfrm>
          <a:prstGeom prst="rect">
            <a:avLst/>
          </a:prstGeom>
        </p:spPr>
      </p:pic>
      <p:pic>
        <p:nvPicPr>
          <p:cNvPr id="19" name="Picture 18" descr="A map of the united states&#10;&#10;Description automatically generated">
            <a:extLst>
              <a:ext uri="{FF2B5EF4-FFF2-40B4-BE49-F238E27FC236}">
                <a16:creationId xmlns:a16="http://schemas.microsoft.com/office/drawing/2014/main" id="{3F296E78-7393-8EFC-BC09-679628B8ED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64882" y="142880"/>
            <a:ext cx="3827118" cy="2961108"/>
          </a:xfrm>
          <a:prstGeom prst="rect">
            <a:avLst/>
          </a:prstGeom>
        </p:spPr>
      </p:pic>
      <p:sp>
        <p:nvSpPr>
          <p:cNvPr id="20" name="TextBox 19">
            <a:extLst>
              <a:ext uri="{FF2B5EF4-FFF2-40B4-BE49-F238E27FC236}">
                <a16:creationId xmlns:a16="http://schemas.microsoft.com/office/drawing/2014/main" id="{167C9CBC-2193-98FB-0E7F-78D7ED737B2C}"/>
              </a:ext>
            </a:extLst>
          </p:cNvPr>
          <p:cNvSpPr txBox="1"/>
          <p:nvPr/>
        </p:nvSpPr>
        <p:spPr>
          <a:xfrm>
            <a:off x="105458" y="1767099"/>
            <a:ext cx="4348798" cy="369331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Typically, in rural areas, we see lower labor force participation and therefore also lower rates of employer-sponsored health insurance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Lower supply of mental health care providers are more common in rural areas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Substance use disorder rates are similar between rural and urban areas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USDA programs support rural communities with substance use, workforce development, and economic development</a:t>
            </a:r>
          </a:p>
        </p:txBody>
      </p:sp>
      <p:sp>
        <p:nvSpPr>
          <p:cNvPr id="2" name="TextBox 1">
            <a:extLst>
              <a:ext uri="{FF2B5EF4-FFF2-40B4-BE49-F238E27FC236}">
                <a16:creationId xmlns:a16="http://schemas.microsoft.com/office/drawing/2014/main" id="{5FCA295B-7F51-5433-8931-0BE6CA5780B4}"/>
              </a:ext>
            </a:extLst>
          </p:cNvPr>
          <p:cNvSpPr txBox="1"/>
          <p:nvPr/>
        </p:nvSpPr>
        <p:spPr>
          <a:xfrm>
            <a:off x="177209" y="5798288"/>
            <a:ext cx="40899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Figures from Rural Health Research Gateway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Rural Population Health Chartbook</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63583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678224" y="5229224"/>
            <a:ext cx="3000374" cy="1190923"/>
          </a:xfrm>
          <a:prstGeom prst="rect">
            <a:avLst/>
          </a:prstGeom>
          <a:solidFill>
            <a:srgbClr val="4D9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Bodoni MT" panose="02070603080606020203" pitchFamily="18" charset="0"/>
                <a:ea typeface="Roboto" pitchFamily="2" charset="0"/>
                <a:cs typeface="+mn-cs"/>
              </a:rPr>
              <a:t>                                                             </a:t>
            </a:r>
          </a:p>
        </p:txBody>
      </p:sp>
      <p:sp>
        <p:nvSpPr>
          <p:cNvPr id="13" name="Rectangle 12"/>
          <p:cNvSpPr/>
          <p:nvPr/>
        </p:nvSpPr>
        <p:spPr>
          <a:xfrm>
            <a:off x="1311442" y="1987842"/>
            <a:ext cx="4507753" cy="2270429"/>
          </a:xfrm>
          <a:prstGeom prst="rect">
            <a:avLst/>
          </a:prstGeom>
          <a:solidFill>
            <a:srgbClr val="4D9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Bodoni MT" panose="02070603080606020203" pitchFamily="18" charset="0"/>
                <a:ea typeface="Roboto" pitchFamily="2" charset="0"/>
                <a:cs typeface="+mn-cs"/>
              </a:rPr>
              <a:t>                                                             </a:t>
            </a:r>
          </a:p>
        </p:txBody>
      </p:sp>
      <p:sp>
        <p:nvSpPr>
          <p:cNvPr id="16" name="Rectangle 15"/>
          <p:cNvSpPr/>
          <p:nvPr/>
        </p:nvSpPr>
        <p:spPr>
          <a:xfrm>
            <a:off x="1311442" y="437853"/>
            <a:ext cx="6887279" cy="578491"/>
          </a:xfrm>
          <a:prstGeom prst="rect">
            <a:avLst/>
          </a:prstGeom>
          <a:solidFill>
            <a:srgbClr val="4D9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rural challenges</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9013" y="176338"/>
            <a:ext cx="1886550" cy="870831"/>
          </a:xfrm>
          <a:prstGeom prst="rect">
            <a:avLst/>
          </a:prstGeom>
        </p:spPr>
      </p:pic>
      <p:sp>
        <p:nvSpPr>
          <p:cNvPr id="18" name="Text Placeholder 1"/>
          <p:cNvSpPr txBox="1">
            <a:spLocks/>
          </p:cNvSpPr>
          <p:nvPr/>
        </p:nvSpPr>
        <p:spPr>
          <a:xfrm>
            <a:off x="1644242" y="2299225"/>
            <a:ext cx="8766496" cy="3575102"/>
          </a:xfrm>
          <a:prstGeom prst="rect">
            <a:avLst/>
          </a:prstGeom>
          <a:solidFill>
            <a:schemeClr val="bg1"/>
          </a:solidFill>
          <a:ln w="76200">
            <a:solidFill>
              <a:srgbClr val="274290"/>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2F2D8E"/>
                </a:solidFill>
                <a:effectLst/>
                <a:uLnTx/>
                <a:uFillTx/>
                <a:latin typeface="Calibri" panose="020F0502020204030204" pitchFamily="34" charset="0"/>
                <a:ea typeface="Calibri" panose="020F0502020204030204" pitchFamily="34" charset="0"/>
                <a:cs typeface="Calibri" panose="020F0502020204030204" pitchFamily="34" charset="0"/>
              </a:rPr>
              <a:t>Multiple smaller counties but often large land mass</a:t>
            </a:r>
          </a:p>
          <a:p>
            <a:pPr marL="228600" marR="0" lvl="0" indent="-228600" algn="ctr"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2F2D8E"/>
                </a:solidFill>
                <a:effectLst/>
                <a:uLnTx/>
                <a:uFillTx/>
                <a:latin typeface="Calibri" panose="020F0502020204030204" pitchFamily="34" charset="0"/>
                <a:ea typeface="Calibri" panose="020F0502020204030204" pitchFamily="34" charset="0"/>
                <a:cs typeface="Calibri" panose="020F0502020204030204" pitchFamily="34" charset="0"/>
              </a:rPr>
              <a:t>Housing</a:t>
            </a:r>
          </a:p>
          <a:p>
            <a:pPr marL="228600" marR="0" lvl="0" indent="-228600" algn="ctr"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2F2D8E"/>
                </a:solidFill>
                <a:effectLst/>
                <a:uLnTx/>
                <a:uFillTx/>
                <a:latin typeface="Calibri" panose="020F0502020204030204" pitchFamily="34" charset="0"/>
                <a:ea typeface="Calibri" panose="020F0502020204030204" pitchFamily="34" charset="0"/>
                <a:cs typeface="Calibri" panose="020F0502020204030204" pitchFamily="34" charset="0"/>
              </a:rPr>
              <a:t>Transportation</a:t>
            </a:r>
          </a:p>
          <a:p>
            <a:pPr marL="228600" marR="0" lvl="0" indent="-228600" algn="ctr"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2F2D8E"/>
                </a:solidFill>
                <a:effectLst/>
                <a:uLnTx/>
                <a:uFillTx/>
                <a:latin typeface="Calibri" panose="020F0502020204030204" pitchFamily="34" charset="0"/>
                <a:ea typeface="Calibri" panose="020F0502020204030204" pitchFamily="34" charset="0"/>
                <a:cs typeface="Calibri" panose="020F0502020204030204" pitchFamily="34" charset="0"/>
              </a:rPr>
              <a:t>Stigma</a:t>
            </a:r>
          </a:p>
          <a:p>
            <a:pPr marL="228600" marR="0" lvl="0" indent="-228600" algn="ctr"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2F2D8E"/>
                </a:solidFill>
                <a:effectLst/>
                <a:uLnTx/>
                <a:uFillTx/>
                <a:latin typeface="Calibri" panose="020F0502020204030204" pitchFamily="34" charset="0"/>
                <a:ea typeface="Calibri" panose="020F0502020204030204" pitchFamily="34" charset="0"/>
                <a:cs typeface="Calibri" panose="020F0502020204030204" pitchFamily="34" charset="0"/>
              </a:rPr>
              <a:t>Types &amp; size of employers</a:t>
            </a:r>
          </a:p>
          <a:p>
            <a:pPr marL="228600" marR="0" lvl="0" indent="-228600" algn="ctr"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2F2D8E"/>
                </a:solidFill>
                <a:effectLst/>
                <a:uLnTx/>
                <a:uFillTx/>
                <a:latin typeface="Calibri" panose="020F0502020204030204" pitchFamily="34" charset="0"/>
                <a:ea typeface="Calibri" panose="020F0502020204030204" pitchFamily="34" charset="0"/>
                <a:cs typeface="Calibri" panose="020F0502020204030204" pitchFamily="34" charset="0"/>
              </a:rPr>
              <a:t>Need bilingual materials</a:t>
            </a:r>
          </a:p>
          <a:p>
            <a:pPr marL="228600" marR="0" lvl="0" indent="-228600" algn="ctr"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srgbClr val="2F2D8E"/>
              </a:solidFill>
              <a:effectLst/>
              <a:uLnTx/>
              <a:uFillTx/>
              <a:latin typeface="Bodoni MT" panose="02070603080606020203" pitchFamily="18" charset="0"/>
              <a:ea typeface="Roboto" pitchFamily="2" charset="0"/>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4400" b="1" i="0" u="none" strike="noStrike" kern="1200" cap="none" spc="0" normalizeH="0" baseline="0" noProof="0" dirty="0">
              <a:ln>
                <a:noFill/>
              </a:ln>
              <a:solidFill>
                <a:srgbClr val="2F2D8E"/>
              </a:solidFill>
              <a:effectLst/>
              <a:uLnTx/>
              <a:uFillTx/>
              <a:latin typeface="Bodoni MT" panose="02070603080606020203" pitchFamily="18" charset="0"/>
              <a:ea typeface="Roboto" pitchFamily="2" charset="0"/>
              <a:cs typeface="+mn-cs"/>
            </a:endParaRPr>
          </a:p>
        </p:txBody>
      </p:sp>
      <p:sp>
        <p:nvSpPr>
          <p:cNvPr id="22" name="Rectangle 21"/>
          <p:cNvSpPr/>
          <p:nvPr/>
        </p:nvSpPr>
        <p:spPr>
          <a:xfrm>
            <a:off x="0" y="1333500"/>
            <a:ext cx="12192000" cy="247650"/>
          </a:xfrm>
          <a:prstGeom prst="rect">
            <a:avLst/>
          </a:prstGeom>
          <a:solidFill>
            <a:srgbClr val="2742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445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fade">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fade">
                                      <p:cBhvr>
                                        <p:cTn id="22" dur="500"/>
                                        <p:tgtEl>
                                          <p:spTgt spid="1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xEl>
                                              <p:pRg st="4" end="4"/>
                                            </p:txEl>
                                          </p:spTgt>
                                        </p:tgtEl>
                                        <p:attrNameLst>
                                          <p:attrName>style.visibility</p:attrName>
                                        </p:attrNameLst>
                                      </p:cBhvr>
                                      <p:to>
                                        <p:strVal val="visible"/>
                                      </p:to>
                                    </p:set>
                                    <p:animEffect transition="in" filter="fade">
                                      <p:cBhvr>
                                        <p:cTn id="27" dur="500"/>
                                        <p:tgtEl>
                                          <p:spTgt spid="1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xEl>
                                              <p:pRg st="5" end="5"/>
                                            </p:txEl>
                                          </p:spTgt>
                                        </p:tgtEl>
                                        <p:attrNameLst>
                                          <p:attrName>style.visibility</p:attrName>
                                        </p:attrNameLst>
                                      </p:cBhvr>
                                      <p:to>
                                        <p:strVal val="visible"/>
                                      </p:to>
                                    </p:set>
                                    <p:animEffect transition="in" filter="fade">
                                      <p:cBhvr>
                                        <p:cTn id="32" dur="500"/>
                                        <p:tgtEl>
                                          <p:spTgt spid="1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47328" y="1590644"/>
            <a:ext cx="4507753" cy="2270429"/>
          </a:xfrm>
          <a:prstGeom prst="rect">
            <a:avLst/>
          </a:prstGeom>
          <a:solidFill>
            <a:srgbClr val="4D9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Bodoni MT" panose="02070603080606020203" pitchFamily="18" charset="0"/>
                <a:ea typeface="Roboto" pitchFamily="2" charset="0"/>
                <a:cs typeface="+mn-cs"/>
              </a:rPr>
              <a:t>                                                             </a:t>
            </a:r>
          </a:p>
        </p:txBody>
      </p:sp>
      <p:sp>
        <p:nvSpPr>
          <p:cNvPr id="16" name="Rectangle 15"/>
          <p:cNvSpPr/>
          <p:nvPr/>
        </p:nvSpPr>
        <p:spPr>
          <a:xfrm>
            <a:off x="1311442" y="437853"/>
            <a:ext cx="6887279" cy="578491"/>
          </a:xfrm>
          <a:prstGeom prst="rect">
            <a:avLst/>
          </a:prstGeom>
          <a:solidFill>
            <a:srgbClr val="4D9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how we address</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9013" y="176338"/>
            <a:ext cx="1886550" cy="870831"/>
          </a:xfrm>
          <a:prstGeom prst="rect">
            <a:avLst/>
          </a:prstGeom>
        </p:spPr>
      </p:pic>
      <p:sp>
        <p:nvSpPr>
          <p:cNvPr id="18" name="Text Placeholder 1"/>
          <p:cNvSpPr txBox="1">
            <a:spLocks/>
          </p:cNvSpPr>
          <p:nvPr/>
        </p:nvSpPr>
        <p:spPr>
          <a:xfrm>
            <a:off x="942071" y="1675491"/>
            <a:ext cx="9014781" cy="5119592"/>
          </a:xfrm>
          <a:prstGeom prst="rect">
            <a:avLst/>
          </a:prstGeom>
          <a:solidFill>
            <a:schemeClr val="bg1"/>
          </a:solidFill>
          <a:ln w="76200">
            <a:solidFill>
              <a:srgbClr val="274290"/>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2F2D8E"/>
                </a:solidFill>
                <a:effectLst/>
                <a:uLnTx/>
                <a:uFillTx/>
                <a:latin typeface="Calibri" panose="020F0502020204030204" pitchFamily="34" charset="0"/>
                <a:ea typeface="Calibri" panose="020F0502020204030204" pitchFamily="34" charset="0"/>
                <a:cs typeface="Calibri" panose="020F0502020204030204" pitchFamily="34" charset="0"/>
              </a:rPr>
              <a:t>Multiple, smaller counties but often large land mass</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1" u="none" strike="noStrike" kern="1200" cap="none" spc="0" normalizeH="0" baseline="0" noProof="0" dirty="0">
                <a:ln>
                  <a:noFill/>
                </a:ln>
                <a:solidFill>
                  <a:srgbClr val="2F2D8E"/>
                </a:solidFill>
                <a:effectLst/>
                <a:uLnTx/>
                <a:uFillTx/>
                <a:latin typeface="Calibri" panose="020F0502020204030204" pitchFamily="34" charset="0"/>
                <a:ea typeface="Calibri" panose="020F0502020204030204" pitchFamily="34" charset="0"/>
                <a:cs typeface="Calibri" panose="020F0502020204030204" pitchFamily="34" charset="0"/>
              </a:rPr>
              <a:t>Create partnerships, organize by work area</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1" i="1" u="none" strike="noStrike" kern="1200" cap="none" spc="0" normalizeH="0" baseline="0" noProof="0" dirty="0">
              <a:ln>
                <a:noFill/>
              </a:ln>
              <a:solidFill>
                <a:srgbClr val="2F2D8E"/>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2F2D8E"/>
                </a:solidFill>
                <a:effectLst/>
                <a:uLnTx/>
                <a:uFillTx/>
                <a:latin typeface="Calibri" panose="020F0502020204030204" pitchFamily="34" charset="0"/>
                <a:ea typeface="Calibri" panose="020F0502020204030204" pitchFamily="34" charset="0"/>
                <a:cs typeface="Calibri" panose="020F0502020204030204" pitchFamily="34" charset="0"/>
              </a:rPr>
              <a:t>Housing</a:t>
            </a:r>
            <a:endParaRPr kumimoji="0" lang="en-US" sz="1800" b="0" i="0" u="none" strike="noStrike" kern="1200" cap="none" spc="0" normalizeH="0" baseline="0" noProof="0" dirty="0">
              <a:ln>
                <a:noFill/>
              </a:ln>
              <a:solidFill>
                <a:srgbClr val="2F2D8E"/>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2F2D8E"/>
                </a:solidFill>
                <a:effectLst/>
                <a:uLnTx/>
                <a:uFillTx/>
                <a:latin typeface="Calibri" panose="020F0502020204030204" pitchFamily="34" charset="0"/>
                <a:ea typeface="Calibri" panose="020F0502020204030204" pitchFamily="34" charset="0"/>
                <a:cs typeface="Calibri" panose="020F0502020204030204" pitchFamily="34" charset="0"/>
              </a:rPr>
              <a:t>Coalitions and partnerships, groupings of potential employees</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rgbClr val="2F2D8E"/>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2F2D8E"/>
                </a:solidFill>
                <a:effectLst/>
                <a:uLnTx/>
                <a:uFillTx/>
                <a:latin typeface="Calibri" panose="020F0502020204030204" pitchFamily="34" charset="0"/>
                <a:ea typeface="Calibri" panose="020F0502020204030204" pitchFamily="34" charset="0"/>
                <a:cs typeface="Calibri" panose="020F0502020204030204" pitchFamily="34" charset="0"/>
              </a:rPr>
              <a:t>Transportation</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2F2D8E"/>
                </a:solidFill>
                <a:effectLst/>
                <a:uLnTx/>
                <a:uFillTx/>
                <a:latin typeface="Calibri" panose="020F0502020204030204" pitchFamily="34" charset="0"/>
                <a:ea typeface="Calibri" panose="020F0502020204030204" pitchFamily="34" charset="0"/>
                <a:cs typeface="Calibri" panose="020F0502020204030204" pitchFamily="34" charset="0"/>
              </a:rPr>
              <a:t>Working on solutions, planning grant, build multiple models</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2F2D8E"/>
                </a:solidFill>
                <a:effectLst/>
                <a:uLnTx/>
                <a:uFillTx/>
                <a:latin typeface="Calibri" panose="020F0502020204030204" pitchFamily="34" charset="0"/>
                <a:ea typeface="Calibri" panose="020F0502020204030204" pitchFamily="34" charset="0"/>
                <a:cs typeface="Calibri" panose="020F0502020204030204" pitchFamily="34" charset="0"/>
              </a:rPr>
              <a:t>Work with employers</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rgbClr val="2F2D8E"/>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2F2D8E"/>
                </a:solidFill>
                <a:effectLst/>
                <a:uLnTx/>
                <a:uFillTx/>
                <a:latin typeface="Calibri" panose="020F0502020204030204" pitchFamily="34" charset="0"/>
                <a:ea typeface="Calibri" panose="020F0502020204030204" pitchFamily="34" charset="0"/>
                <a:cs typeface="Calibri" panose="020F0502020204030204" pitchFamily="34" charset="0"/>
              </a:rPr>
              <a:t>Stigma</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2F2D8E"/>
                </a:solidFill>
                <a:effectLst/>
                <a:uLnTx/>
                <a:uFillTx/>
                <a:latin typeface="Calibri" panose="020F0502020204030204" pitchFamily="34" charset="0"/>
                <a:ea typeface="Calibri" panose="020F0502020204030204" pitchFamily="34" charset="0"/>
                <a:cs typeface="Calibri" panose="020F0502020204030204" pitchFamily="34" charset="0"/>
              </a:rPr>
              <a:t>Address head on (Holy Friendship summit), customized training</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0" i="1" u="none" strike="noStrike" kern="1200" cap="none" spc="0" normalizeH="0" baseline="0" noProof="0" dirty="0">
              <a:ln>
                <a:noFill/>
              </a:ln>
              <a:solidFill>
                <a:srgbClr val="2F2D8E"/>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2F2D8E"/>
                </a:solidFill>
                <a:effectLst/>
                <a:uLnTx/>
                <a:uFillTx/>
                <a:latin typeface="Calibri" panose="020F0502020204030204" pitchFamily="34" charset="0"/>
                <a:ea typeface="Calibri" panose="020F0502020204030204" pitchFamily="34" charset="0"/>
                <a:cs typeface="Calibri" panose="020F0502020204030204" pitchFamily="34" charset="0"/>
              </a:rPr>
              <a:t>Types &amp; size of employers</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2F2D8E"/>
                </a:solidFill>
                <a:effectLst/>
                <a:uLnTx/>
                <a:uFillTx/>
                <a:latin typeface="Calibri" panose="020F0502020204030204" pitchFamily="34" charset="0"/>
                <a:ea typeface="Calibri" panose="020F0502020204030204" pitchFamily="34" charset="0"/>
                <a:cs typeface="Calibri" panose="020F0502020204030204" pitchFamily="34" charset="0"/>
              </a:rPr>
              <a:t>Work with ALL employers, any sector, but recognize impact may be different</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rgbClr val="2F2D8E"/>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2F2D8E"/>
                </a:solidFill>
                <a:effectLst/>
                <a:uLnTx/>
                <a:uFillTx/>
                <a:latin typeface="Calibri" panose="020F0502020204030204" pitchFamily="34" charset="0"/>
                <a:ea typeface="Calibri" panose="020F0502020204030204" pitchFamily="34" charset="0"/>
                <a:cs typeface="Calibri" panose="020F0502020204030204" pitchFamily="34" charset="0"/>
              </a:rPr>
              <a:t>Need bilingual materials</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2F2D8E"/>
                </a:solidFill>
                <a:effectLst/>
                <a:uLnTx/>
                <a:uFillTx/>
                <a:latin typeface="Calibri" panose="020F0502020204030204" pitchFamily="34" charset="0"/>
                <a:ea typeface="Calibri" panose="020F0502020204030204" pitchFamily="34" charset="0"/>
                <a:cs typeface="Calibri" panose="020F0502020204030204" pitchFamily="34" charset="0"/>
              </a:rPr>
              <a:t>New challenge that we hope to seek funding to address, very specific areas of our region</a:t>
            </a: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2F2D8E"/>
              </a:solidFill>
              <a:effectLst/>
              <a:uLnTx/>
              <a:uFillTx/>
              <a:latin typeface="Bodoni MT" panose="02070603080606020203" pitchFamily="18" charset="0"/>
              <a:ea typeface="Roboto" pitchFamily="2" charset="0"/>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4400" b="1" i="0" u="none" strike="noStrike" kern="1200" cap="none" spc="0" normalizeH="0" baseline="0" noProof="0" dirty="0">
              <a:ln>
                <a:noFill/>
              </a:ln>
              <a:solidFill>
                <a:srgbClr val="2F2D8E"/>
              </a:solidFill>
              <a:effectLst/>
              <a:uLnTx/>
              <a:uFillTx/>
              <a:latin typeface="Bodoni MT" panose="02070603080606020203" pitchFamily="18" charset="0"/>
              <a:ea typeface="Roboto" pitchFamily="2" charset="0"/>
              <a:cs typeface="+mn-cs"/>
            </a:endParaRPr>
          </a:p>
        </p:txBody>
      </p:sp>
      <p:sp>
        <p:nvSpPr>
          <p:cNvPr id="22" name="Rectangle 21"/>
          <p:cNvSpPr/>
          <p:nvPr/>
        </p:nvSpPr>
        <p:spPr>
          <a:xfrm>
            <a:off x="0" y="1244050"/>
            <a:ext cx="12192000" cy="247650"/>
          </a:xfrm>
          <a:prstGeom prst="rect">
            <a:avLst/>
          </a:prstGeom>
          <a:solidFill>
            <a:srgbClr val="2742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7832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8">
                                            <p:txEl>
                                              <p:pRg st="1" end="1"/>
                                            </p:txEl>
                                          </p:spTgt>
                                        </p:tgtEl>
                                        <p:attrNameLst>
                                          <p:attrName>style.visibility</p:attrName>
                                        </p:attrNameLst>
                                      </p:cBhvr>
                                      <p:to>
                                        <p:strVal val="visible"/>
                                      </p:to>
                                    </p:set>
                                    <p:animEffect transition="in" filter="fade">
                                      <p:cBhvr>
                                        <p:cTn id="10" dur="500"/>
                                        <p:tgtEl>
                                          <p:spTgt spid="1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xEl>
                                              <p:pRg st="3" end="3"/>
                                            </p:txEl>
                                          </p:spTgt>
                                        </p:tgtEl>
                                        <p:attrNameLst>
                                          <p:attrName>style.visibility</p:attrName>
                                        </p:attrNameLst>
                                      </p:cBhvr>
                                      <p:to>
                                        <p:strVal val="visible"/>
                                      </p:to>
                                    </p:set>
                                    <p:animEffect transition="in" filter="fade">
                                      <p:cBhvr>
                                        <p:cTn id="15" dur="500"/>
                                        <p:tgtEl>
                                          <p:spTgt spid="18">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xEl>
                                              <p:pRg st="4" end="4"/>
                                            </p:txEl>
                                          </p:spTgt>
                                        </p:tgtEl>
                                        <p:attrNameLst>
                                          <p:attrName>style.visibility</p:attrName>
                                        </p:attrNameLst>
                                      </p:cBhvr>
                                      <p:to>
                                        <p:strVal val="visible"/>
                                      </p:to>
                                    </p:set>
                                    <p:animEffect transition="in" filter="fade">
                                      <p:cBhvr>
                                        <p:cTn id="18" dur="500"/>
                                        <p:tgtEl>
                                          <p:spTgt spid="18">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
                                            <p:txEl>
                                              <p:pRg st="6" end="6"/>
                                            </p:txEl>
                                          </p:spTgt>
                                        </p:tgtEl>
                                        <p:attrNameLst>
                                          <p:attrName>style.visibility</p:attrName>
                                        </p:attrNameLst>
                                      </p:cBhvr>
                                      <p:to>
                                        <p:strVal val="visible"/>
                                      </p:to>
                                    </p:set>
                                    <p:animEffect transition="in" filter="fade">
                                      <p:cBhvr>
                                        <p:cTn id="23" dur="500"/>
                                        <p:tgtEl>
                                          <p:spTgt spid="18">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8">
                                            <p:txEl>
                                              <p:pRg st="7" end="7"/>
                                            </p:txEl>
                                          </p:spTgt>
                                        </p:tgtEl>
                                        <p:attrNameLst>
                                          <p:attrName>style.visibility</p:attrName>
                                        </p:attrNameLst>
                                      </p:cBhvr>
                                      <p:to>
                                        <p:strVal val="visible"/>
                                      </p:to>
                                    </p:set>
                                    <p:animEffect transition="in" filter="fade">
                                      <p:cBhvr>
                                        <p:cTn id="26" dur="500"/>
                                        <p:tgtEl>
                                          <p:spTgt spid="18">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8">
                                            <p:txEl>
                                              <p:pRg st="8" end="8"/>
                                            </p:txEl>
                                          </p:spTgt>
                                        </p:tgtEl>
                                        <p:attrNameLst>
                                          <p:attrName>style.visibility</p:attrName>
                                        </p:attrNameLst>
                                      </p:cBhvr>
                                      <p:to>
                                        <p:strVal val="visible"/>
                                      </p:to>
                                    </p:set>
                                    <p:animEffect transition="in" filter="fade">
                                      <p:cBhvr>
                                        <p:cTn id="29" dur="500"/>
                                        <p:tgtEl>
                                          <p:spTgt spid="18">
                                            <p:txEl>
                                              <p:pRg st="8" end="8"/>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8">
                                            <p:txEl>
                                              <p:pRg st="10" end="10"/>
                                            </p:txEl>
                                          </p:spTgt>
                                        </p:tgtEl>
                                        <p:attrNameLst>
                                          <p:attrName>style.visibility</p:attrName>
                                        </p:attrNameLst>
                                      </p:cBhvr>
                                      <p:to>
                                        <p:strVal val="visible"/>
                                      </p:to>
                                    </p:set>
                                    <p:animEffect transition="in" filter="fade">
                                      <p:cBhvr>
                                        <p:cTn id="34" dur="500"/>
                                        <p:tgtEl>
                                          <p:spTgt spid="18">
                                            <p:txEl>
                                              <p:pRg st="10" end="10"/>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8">
                                            <p:txEl>
                                              <p:pRg st="11" end="11"/>
                                            </p:txEl>
                                          </p:spTgt>
                                        </p:tgtEl>
                                        <p:attrNameLst>
                                          <p:attrName>style.visibility</p:attrName>
                                        </p:attrNameLst>
                                      </p:cBhvr>
                                      <p:to>
                                        <p:strVal val="visible"/>
                                      </p:to>
                                    </p:set>
                                    <p:animEffect transition="in" filter="fade">
                                      <p:cBhvr>
                                        <p:cTn id="37" dur="500"/>
                                        <p:tgtEl>
                                          <p:spTgt spid="18">
                                            <p:txEl>
                                              <p:pRg st="11" end="1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
                                            <p:txEl>
                                              <p:pRg st="13" end="13"/>
                                            </p:txEl>
                                          </p:spTgt>
                                        </p:tgtEl>
                                        <p:attrNameLst>
                                          <p:attrName>style.visibility</p:attrName>
                                        </p:attrNameLst>
                                      </p:cBhvr>
                                      <p:to>
                                        <p:strVal val="visible"/>
                                      </p:to>
                                    </p:set>
                                    <p:animEffect transition="in" filter="fade">
                                      <p:cBhvr>
                                        <p:cTn id="42" dur="500"/>
                                        <p:tgtEl>
                                          <p:spTgt spid="18">
                                            <p:txEl>
                                              <p:pRg st="13" end="13"/>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18">
                                            <p:txEl>
                                              <p:pRg st="14" end="14"/>
                                            </p:txEl>
                                          </p:spTgt>
                                        </p:tgtEl>
                                        <p:attrNameLst>
                                          <p:attrName>style.visibility</p:attrName>
                                        </p:attrNameLst>
                                      </p:cBhvr>
                                      <p:to>
                                        <p:strVal val="visible"/>
                                      </p:to>
                                    </p:set>
                                    <p:animEffect transition="in" filter="fade">
                                      <p:cBhvr>
                                        <p:cTn id="45" dur="500"/>
                                        <p:tgtEl>
                                          <p:spTgt spid="18">
                                            <p:txEl>
                                              <p:pRg st="14" end="1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8">
                                            <p:txEl>
                                              <p:pRg st="16" end="16"/>
                                            </p:txEl>
                                          </p:spTgt>
                                        </p:tgtEl>
                                        <p:attrNameLst>
                                          <p:attrName>style.visibility</p:attrName>
                                        </p:attrNameLst>
                                      </p:cBhvr>
                                      <p:to>
                                        <p:strVal val="visible"/>
                                      </p:to>
                                    </p:set>
                                    <p:animEffect transition="in" filter="fade">
                                      <p:cBhvr>
                                        <p:cTn id="50" dur="500"/>
                                        <p:tgtEl>
                                          <p:spTgt spid="18">
                                            <p:txEl>
                                              <p:pRg st="16" end="16"/>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18">
                                            <p:txEl>
                                              <p:pRg st="17" end="17"/>
                                            </p:txEl>
                                          </p:spTgt>
                                        </p:tgtEl>
                                        <p:attrNameLst>
                                          <p:attrName>style.visibility</p:attrName>
                                        </p:attrNameLst>
                                      </p:cBhvr>
                                      <p:to>
                                        <p:strVal val="visible"/>
                                      </p:to>
                                    </p:set>
                                    <p:animEffect transition="in" filter="fade">
                                      <p:cBhvr>
                                        <p:cTn id="53" dur="500"/>
                                        <p:tgtEl>
                                          <p:spTgt spid="18">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8445" y="87335"/>
            <a:ext cx="1717648" cy="756285"/>
          </a:xfrm>
          <a:prstGeom prst="rect">
            <a:avLst/>
          </a:prstGeom>
        </p:spPr>
      </p:pic>
      <p:sp>
        <p:nvSpPr>
          <p:cNvPr id="16" name="Rectangle 15"/>
          <p:cNvSpPr/>
          <p:nvPr/>
        </p:nvSpPr>
        <p:spPr>
          <a:xfrm>
            <a:off x="0" y="896815"/>
            <a:ext cx="12192000" cy="254095"/>
          </a:xfrm>
          <a:prstGeom prst="rect">
            <a:avLst/>
          </a:prstGeom>
          <a:solidFill>
            <a:srgbClr val="2742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p:cNvSpPr/>
          <p:nvPr/>
        </p:nvSpPr>
        <p:spPr>
          <a:xfrm>
            <a:off x="808265" y="123959"/>
            <a:ext cx="5287736" cy="544036"/>
          </a:xfrm>
          <a:prstGeom prst="rect">
            <a:avLst/>
          </a:prstGeom>
          <a:solidFill>
            <a:srgbClr val="4D945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Bodoni MT" panose="02070603080606020203" pitchFamily="18" charset="0"/>
                <a:ea typeface="Roboto" pitchFamily="2" charset="0"/>
                <a:cs typeface="+mn-cs"/>
              </a:rPr>
              <a:t>                                      </a:t>
            </a:r>
            <a:r>
              <a:rPr kumimoji="0" lang="en-US" sz="1800" b="1" i="0" u="none" strike="noStrike" kern="1200" cap="none" spc="0" normalizeH="0" baseline="0" noProof="0" dirty="0">
                <a:ln>
                  <a:noFill/>
                </a:ln>
                <a:solidFill>
                  <a:prstClr val="white"/>
                </a:solidFill>
                <a:effectLst/>
                <a:uLnTx/>
                <a:uFillTx/>
                <a:latin typeface="Bahnschrift SemiBold" panose="020B0502040204020203" pitchFamily="34" charset="0"/>
                <a:ea typeface="Roboto" pitchFamily="2" charset="0"/>
                <a:cs typeface="+mn-cs"/>
              </a:rPr>
              <a:t>what can we help answer</a:t>
            </a:r>
          </a:p>
        </p:txBody>
      </p:sp>
      <p:sp>
        <p:nvSpPr>
          <p:cNvPr id="13" name="Rectangle 12"/>
          <p:cNvSpPr/>
          <p:nvPr/>
        </p:nvSpPr>
        <p:spPr>
          <a:xfrm>
            <a:off x="306265" y="1923766"/>
            <a:ext cx="11579469" cy="3948089"/>
          </a:xfrm>
          <a:prstGeom prst="rect">
            <a:avLst/>
          </a:prstGeom>
          <a:solidFill>
            <a:srgbClr val="4D945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1" u="none" strike="noStrike" kern="1200" cap="none" spc="0" normalizeH="0" baseline="0" noProof="0" dirty="0">
                <a:ln>
                  <a:noFill/>
                </a:ln>
                <a:solidFill>
                  <a:prstClr val="white"/>
                </a:solidFill>
                <a:effectLst/>
                <a:uLnTx/>
                <a:uFillTx/>
                <a:latin typeface="Calibri" panose="020F0502020204030204"/>
                <a:ea typeface="+mn-ea"/>
                <a:cs typeface="+mn-cs"/>
              </a:rPr>
              <a:t>Q &amp; A</a:t>
            </a:r>
          </a:p>
        </p:txBody>
      </p:sp>
    </p:spTree>
    <p:extLst>
      <p:ext uri="{BB962C8B-B14F-4D97-AF65-F5344CB8AC3E}">
        <p14:creationId xmlns:p14="http://schemas.microsoft.com/office/powerpoint/2010/main" val="216675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37160" y="1716590"/>
            <a:ext cx="5682035" cy="2541682"/>
          </a:xfrm>
          <a:prstGeom prst="rect">
            <a:avLst/>
          </a:prstGeom>
          <a:solidFill>
            <a:srgbClr val="4D9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Bodoni MT" panose="02070603080606020203" pitchFamily="18" charset="0"/>
                <a:ea typeface="Roboto" pitchFamily="2" charset="0"/>
                <a:cs typeface="+mn-cs"/>
              </a:rPr>
              <a:t>                                                             </a:t>
            </a:r>
          </a:p>
        </p:txBody>
      </p:sp>
      <p:sp>
        <p:nvSpPr>
          <p:cNvPr id="12" name="Rectangle 11"/>
          <p:cNvSpPr/>
          <p:nvPr/>
        </p:nvSpPr>
        <p:spPr>
          <a:xfrm>
            <a:off x="7678224" y="5229224"/>
            <a:ext cx="3000374" cy="1190923"/>
          </a:xfrm>
          <a:prstGeom prst="rect">
            <a:avLst/>
          </a:prstGeom>
          <a:solidFill>
            <a:srgbClr val="4D9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Bodoni MT" panose="02070603080606020203" pitchFamily="18" charset="0"/>
                <a:ea typeface="Roboto" pitchFamily="2" charset="0"/>
                <a:cs typeface="+mn-cs"/>
              </a:rPr>
              <a:t>                                                             </a:t>
            </a:r>
          </a:p>
        </p:txBody>
      </p:sp>
      <p:sp>
        <p:nvSpPr>
          <p:cNvPr id="13" name="Rectangle 12"/>
          <p:cNvSpPr/>
          <p:nvPr/>
        </p:nvSpPr>
        <p:spPr>
          <a:xfrm>
            <a:off x="604157" y="449881"/>
            <a:ext cx="5804807" cy="597288"/>
          </a:xfrm>
          <a:prstGeom prst="rect">
            <a:avLst/>
          </a:prstGeom>
          <a:solidFill>
            <a:srgbClr val="4D9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Roboto" pitchFamily="2" charset="0"/>
                <a:cs typeface="+mn-cs"/>
              </a:rPr>
              <a:t>                                                    	         contact us</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9013" y="176338"/>
            <a:ext cx="1886550" cy="870831"/>
          </a:xfrm>
          <a:prstGeom prst="rect">
            <a:avLst/>
          </a:prstGeom>
        </p:spPr>
      </p:pic>
      <p:sp>
        <p:nvSpPr>
          <p:cNvPr id="15" name="Rectangle 14"/>
          <p:cNvSpPr/>
          <p:nvPr/>
        </p:nvSpPr>
        <p:spPr>
          <a:xfrm>
            <a:off x="0" y="1333500"/>
            <a:ext cx="12192000" cy="247650"/>
          </a:xfrm>
          <a:prstGeom prst="rect">
            <a:avLst/>
          </a:prstGeom>
          <a:solidFill>
            <a:srgbClr val="2742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137160" y="1867481"/>
            <a:ext cx="11558016" cy="4707055"/>
          </a:xfrm>
          <a:prstGeom prst="rect">
            <a:avLst/>
          </a:prstGeom>
          <a:solidFill>
            <a:srgbClr val="2F2E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Roboto" pitchFamily="2" charset="0"/>
                <a:cs typeface="+mn-cs"/>
              </a:rPr>
              <a:t>for more information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Roboto" pitchFamily="2" charset="0"/>
                <a:cs typeface="+mn-cs"/>
              </a:rPr>
              <a:t>please contact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panose="020F0502020204030204"/>
              <a:ea typeface="Roboto"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Roboto" pitchFamily="2" charset="0"/>
                <a:cs typeface="+mn-cs"/>
              </a:rPr>
              <a:t>Lottie Ryans: </a:t>
            </a:r>
            <a:r>
              <a:rPr kumimoji="0" lang="en-US" sz="3600" b="1" i="0" u="none" strike="noStrike" kern="1200" cap="none" spc="0" normalizeH="0" baseline="0" noProof="0">
                <a:ln>
                  <a:noFill/>
                </a:ln>
                <a:solidFill>
                  <a:prstClr val="white"/>
                </a:solidFill>
                <a:effectLst/>
                <a:uLnTx/>
                <a:uFillTx/>
                <a:latin typeface="Calibri" panose="020F0502020204030204"/>
                <a:ea typeface="Roboto" pitchFamily="2" charset="0"/>
                <a:cs typeface="+mn-cs"/>
                <a:hlinkClick r:id="rId4">
                  <a:extLst>
                    <a:ext uri="{A12FA001-AC4F-418D-AE19-62706E023703}">
                      <ahyp:hlinkClr xmlns:ahyp="http://schemas.microsoft.com/office/drawing/2018/hyperlinkcolor" val="tx"/>
                    </a:ext>
                  </a:extLst>
                </a:hlinkClick>
              </a:rPr>
              <a:t>lryans@ftdd.org</a:t>
            </a:r>
            <a:endParaRPr kumimoji="0" lang="en-US" sz="3600" b="1" i="0" u="none" strike="noStrike" kern="1200" cap="none" spc="0" normalizeH="0" baseline="0" noProof="0">
              <a:ln>
                <a:noFill/>
              </a:ln>
              <a:solidFill>
                <a:prstClr val="white"/>
              </a:solidFill>
              <a:effectLst/>
              <a:uLnTx/>
              <a:uFillTx/>
              <a:latin typeface="Calibri" panose="020F0502020204030204"/>
              <a:ea typeface="Roboto"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Roboto" pitchFamily="2" charset="0"/>
                <a:cs typeface="+mn-cs"/>
              </a:rPr>
              <a:t>Kristina Peters: </a:t>
            </a:r>
            <a:r>
              <a:rPr kumimoji="0" lang="en-US" sz="3600" b="1" i="0" u="none" strike="noStrike" kern="1200" cap="none" spc="0" normalizeH="0" baseline="0" noProof="0">
                <a:ln>
                  <a:noFill/>
                </a:ln>
                <a:solidFill>
                  <a:prstClr val="white"/>
                </a:solidFill>
                <a:effectLst/>
                <a:uLnTx/>
                <a:uFillTx/>
                <a:latin typeface="Calibri" panose="020F0502020204030204"/>
                <a:ea typeface="Roboto" pitchFamily="2" charset="0"/>
                <a:cs typeface="+mn-cs"/>
                <a:hlinkClick r:id="rId5">
                  <a:extLst>
                    <a:ext uri="{A12FA001-AC4F-418D-AE19-62706E023703}">
                      <ahyp:hlinkClr xmlns:ahyp="http://schemas.microsoft.com/office/drawing/2018/hyperlinkcolor" val="tx"/>
                    </a:ext>
                  </a:extLst>
                </a:hlinkClick>
              </a:rPr>
              <a:t>kpeters@ftdd.org</a:t>
            </a:r>
            <a:endParaRPr kumimoji="0" lang="en-US" sz="3600" b="1" i="0" u="none" strike="noStrike" kern="1200" cap="none" spc="0" normalizeH="0" baseline="0" noProof="0">
              <a:ln>
                <a:noFill/>
              </a:ln>
              <a:solidFill>
                <a:prstClr val="white"/>
              </a:solidFill>
              <a:effectLst/>
              <a:uLnTx/>
              <a:uFillTx/>
              <a:latin typeface="Calibri" panose="020F0502020204030204"/>
              <a:ea typeface="Roboto"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panose="020F0502020204030204"/>
              <a:ea typeface="Roboto"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Roboto" pitchFamily="2"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a:ln>
                  <a:noFill/>
                </a:ln>
                <a:solidFill>
                  <a:srgbClr val="99CCFF"/>
                </a:solidFill>
                <a:effectLst/>
                <a:uLnTx/>
                <a:uFillTx/>
                <a:latin typeface="Calibri" panose="020F0502020204030204"/>
                <a:ea typeface="Roboto" pitchFamily="2" charset="0"/>
                <a:cs typeface="+mn-cs"/>
              </a:rPr>
              <a:t>www.caringworkplaces.org</a:t>
            </a:r>
            <a:r>
              <a:rPr kumimoji="0" lang="en-US" sz="3600" b="1" i="0" u="none" strike="noStrike" kern="1200" cap="none" spc="0" normalizeH="0" baseline="0" noProof="0">
                <a:ln>
                  <a:noFill/>
                </a:ln>
                <a:solidFill>
                  <a:prstClr val="white"/>
                </a:solidFill>
                <a:effectLst/>
                <a:uLnTx/>
                <a:uFillTx/>
                <a:latin typeface="Calibri" panose="020F0502020204030204"/>
                <a:ea typeface="Roboto" pitchFamily="2" charset="0"/>
                <a:cs typeface="+mn-cs"/>
              </a:rPr>
              <a:t> </a:t>
            </a:r>
          </a:p>
        </p:txBody>
      </p:sp>
    </p:spTree>
    <p:extLst>
      <p:ext uri="{BB962C8B-B14F-4D97-AF65-F5344CB8AC3E}">
        <p14:creationId xmlns:p14="http://schemas.microsoft.com/office/powerpoint/2010/main" val="3945934782"/>
      </p:ext>
    </p:extLst>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A22F472-9AB8-4B1F-B82D-23D0E72F435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58B7785-F6D6-45F8-833E-07BD84680091}" type="slidenum">
              <a:rPr kumimoji="0" lang="en-US" sz="1600" b="1" i="0" u="none" strike="noStrike" kern="1200" cap="none" spc="0" normalizeH="0" baseline="0" noProof="0" smtClean="0">
                <a:ln>
                  <a:noFill/>
                </a:ln>
                <a:solidFill>
                  <a:srgbClr val="7A232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54</a:t>
            </a:fld>
            <a:endParaRPr kumimoji="0" lang="en-US" sz="1600" b="1" i="0" u="none" strike="noStrike" kern="1200" cap="none" spc="0" normalizeH="0" baseline="0" noProof="0">
              <a:ln>
                <a:noFill/>
              </a:ln>
              <a:solidFill>
                <a:srgbClr val="7A232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700AE65-9207-419A-84A5-7DD12BDA8812}"/>
              </a:ext>
            </a:extLst>
          </p:cNvPr>
          <p:cNvSpPr>
            <a:spLocks noGrp="1"/>
          </p:cNvSpPr>
          <p:nvPr>
            <p:ph type="title"/>
          </p:nvPr>
        </p:nvSpPr>
        <p:spPr/>
        <p:txBody>
          <a:bodyPr/>
          <a:lstStyle/>
          <a:p>
            <a:r>
              <a:rPr lang="en-US" dirty="0"/>
              <a:t>Any Questions?</a:t>
            </a:r>
          </a:p>
        </p:txBody>
      </p:sp>
    </p:spTree>
    <p:custDataLst>
      <p:tags r:id="rId1"/>
    </p:custDataLst>
    <p:extLst>
      <p:ext uri="{BB962C8B-B14F-4D97-AF65-F5344CB8AC3E}">
        <p14:creationId xmlns:p14="http://schemas.microsoft.com/office/powerpoint/2010/main" val="9836207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7C928E-BE7A-4105-B042-DAB2BF12FEA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58B7785-F6D6-45F8-833E-07BD84680091}" type="slidenum">
              <a:rPr kumimoji="0" lang="en-US" sz="1600" b="1" i="0" u="none" strike="noStrike" kern="1200" cap="none" spc="0" normalizeH="0" baseline="0" noProof="0" smtClean="0">
                <a:ln>
                  <a:noFill/>
                </a:ln>
                <a:solidFill>
                  <a:srgbClr val="2C5261"/>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55</a:t>
            </a:fld>
            <a:endParaRPr kumimoji="0" lang="en-US" sz="1600" b="1" i="0" u="none" strike="noStrike" kern="1200" cap="none" spc="0" normalizeH="0" baseline="0" noProof="0">
              <a:ln>
                <a:noFill/>
              </a:ln>
              <a:solidFill>
                <a:srgbClr val="2C5261"/>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44DC0008-E5D8-46AE-B5AD-5217B881D7A8}"/>
              </a:ext>
            </a:extLst>
          </p:cNvPr>
          <p:cNvSpPr>
            <a:spLocks noGrp="1"/>
          </p:cNvSpPr>
          <p:nvPr>
            <p:ph type="title"/>
          </p:nvPr>
        </p:nvSpPr>
        <p:spPr/>
        <p:txBody>
          <a:bodyPr>
            <a:normAutofit/>
          </a:bodyPr>
          <a:lstStyle/>
          <a:p>
            <a:r>
              <a:rPr lang="en-US" sz="4400" dirty="0"/>
              <a:t>Current DWG Funding Opportunities</a:t>
            </a:r>
          </a:p>
        </p:txBody>
      </p:sp>
      <p:sp>
        <p:nvSpPr>
          <p:cNvPr id="5" name="TextBox 4">
            <a:extLst>
              <a:ext uri="{FF2B5EF4-FFF2-40B4-BE49-F238E27FC236}">
                <a16:creationId xmlns:a16="http://schemas.microsoft.com/office/drawing/2014/main" id="{6EB0D1DB-BD77-4023-B254-A63395BB0ADE}"/>
              </a:ext>
            </a:extLst>
          </p:cNvPr>
          <p:cNvSpPr txBox="1"/>
          <p:nvPr/>
        </p:nvSpPr>
        <p:spPr>
          <a:xfrm>
            <a:off x="805865" y="1008029"/>
            <a:ext cx="9606761" cy="452431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effectLst/>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The Work Opportunity for Rural Communities (WORC) 5 </a:t>
            </a:r>
            <a:r>
              <a:rPr lang="en-US" sz="3200" dirty="0">
                <a:effectLst/>
                <a:latin typeface="Calibri" panose="020F0502020204030204" pitchFamily="34" charset="0"/>
                <a:ea typeface="Calibri" panose="020F0502020204030204" pitchFamily="34" charset="0"/>
                <a:cs typeface="Calibri" panose="020F0502020204030204" pitchFamily="34" charset="0"/>
              </a:rPr>
              <a:t> - </a:t>
            </a:r>
            <a:r>
              <a:rPr lang="en-US" sz="3200" dirty="0">
                <a:solidFill>
                  <a:schemeClr val="accent2"/>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Closing Date: </a:t>
            </a:r>
            <a:r>
              <a:rPr lang="en-US" sz="3200" b="0" i="0" dirty="0">
                <a:solidFill>
                  <a:schemeClr val="accent2"/>
                </a:solidFill>
                <a:effectLst/>
                <a:highlight>
                  <a:srgbClr val="FFFF00"/>
                </a:highlight>
                <a:latin typeface="Calibri" panose="020F0502020204030204" pitchFamily="34" charset="0"/>
                <a:cs typeface="Calibri" panose="020F0502020204030204" pitchFamily="34" charset="0"/>
              </a:rPr>
              <a:t>June 13, 2023</a:t>
            </a:r>
          </a:p>
          <a:p>
            <a:pPr marR="0" lvl="0" algn="l" defTabSz="914400" rtl="0" eaLnBrk="1" fontAlgn="auto" latinLnBrk="0" hangingPunct="1">
              <a:lnSpc>
                <a:spcPct val="100000"/>
              </a:lnSpc>
              <a:spcBef>
                <a:spcPts val="0"/>
              </a:spcBef>
              <a:spcAft>
                <a:spcPts val="0"/>
              </a:spcAft>
              <a:buClrTx/>
              <a:buSzTx/>
              <a:tabLst/>
              <a:defRPr/>
            </a:pPr>
            <a:endParaRPr lang="en-US" sz="3200" b="0" i="0" dirty="0">
              <a:effectLst/>
              <a:latin typeface="Calibri" panose="020F0502020204030204" pitchFamily="34" charset="0"/>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0" i="0" dirty="0">
                <a:effectLst/>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Critical Sector Job Quality Grants </a:t>
            </a:r>
            <a:r>
              <a:rPr lang="en-US" sz="3200" b="0" i="0" dirty="0">
                <a:effectLst/>
                <a:latin typeface="Calibri" panose="020F0502020204030204" pitchFamily="34" charset="0"/>
                <a:cs typeface="Calibri" panose="020F0502020204030204" pitchFamily="34" charset="0"/>
              </a:rPr>
              <a:t>– </a:t>
            </a:r>
            <a:r>
              <a:rPr lang="en-US" sz="3200" b="0" i="0" dirty="0">
                <a:solidFill>
                  <a:schemeClr val="accent2"/>
                </a:solidFill>
                <a:effectLst/>
                <a:highlight>
                  <a:srgbClr val="FFFF00"/>
                </a:highlight>
                <a:latin typeface="Calibri" panose="020F0502020204030204" pitchFamily="34" charset="0"/>
                <a:cs typeface="Calibri" panose="020F0502020204030204" pitchFamily="34" charset="0"/>
              </a:rPr>
              <a:t>Closing Date: July 17, 2023</a:t>
            </a:r>
          </a:p>
          <a:p>
            <a:pPr marR="0" lvl="0" algn="l" defTabSz="914400" rtl="0" eaLnBrk="1" fontAlgn="auto" latinLnBrk="0" hangingPunct="1">
              <a:lnSpc>
                <a:spcPct val="100000"/>
              </a:lnSpc>
              <a:spcBef>
                <a:spcPts val="0"/>
              </a:spcBef>
              <a:spcAft>
                <a:spcPts val="0"/>
              </a:spcAft>
              <a:buClrTx/>
              <a:buSzTx/>
              <a:tabLst/>
              <a:defRPr/>
            </a:pPr>
            <a:endParaRPr lang="en-US" sz="3200" b="0" i="0" dirty="0">
              <a:effectLst/>
              <a:latin typeface="Calibri" panose="020F0502020204030204" pitchFamily="34" charset="0"/>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0" i="0" dirty="0">
                <a:effectLst/>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2023 Quality Jobs, Equity, Strategy, and Training (QUEST) Disaster Recovery National Dislocated Worker Grants </a:t>
            </a:r>
            <a:r>
              <a:rPr lang="en-US" sz="3200" b="0" i="0" dirty="0">
                <a:effectLst/>
                <a:latin typeface="Calibri" panose="020F0502020204030204" pitchFamily="34" charset="0"/>
                <a:cs typeface="Calibri" panose="020F0502020204030204" pitchFamily="34" charset="0"/>
              </a:rPr>
              <a:t>– </a:t>
            </a:r>
            <a:r>
              <a:rPr lang="en-US" sz="3200" b="0" i="0" dirty="0">
                <a:solidFill>
                  <a:schemeClr val="accent2"/>
                </a:solidFill>
                <a:effectLst/>
                <a:highlight>
                  <a:srgbClr val="FFFF00"/>
                </a:highlight>
                <a:latin typeface="Calibri" panose="020F0502020204030204" pitchFamily="34" charset="0"/>
                <a:cs typeface="Calibri" panose="020F0502020204030204" pitchFamily="34" charset="0"/>
              </a:rPr>
              <a:t>Closing Date: August 4, 2023</a:t>
            </a:r>
            <a:endParaRPr kumimoji="0" lang="en-US" sz="3200" b="0" i="0" u="none" strike="noStrike" kern="1200" cap="none" spc="0" normalizeH="0" baseline="0" noProof="0" dirty="0">
              <a:ln>
                <a:noFill/>
              </a:ln>
              <a:solidFill>
                <a:schemeClr val="accent2"/>
              </a:solidFill>
              <a:effectLst/>
              <a:highlight>
                <a:srgbClr val="FFFF00"/>
              </a:highligh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738124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7C928E-BE7A-4105-B042-DAB2BF12FEA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58B7785-F6D6-45F8-833E-07BD84680091}" type="slidenum">
              <a:rPr kumimoji="0" lang="en-US" sz="1600" b="1" i="0" u="none" strike="noStrike" kern="1200" cap="none" spc="0" normalizeH="0" baseline="0" noProof="0" smtClean="0">
                <a:ln>
                  <a:noFill/>
                </a:ln>
                <a:solidFill>
                  <a:srgbClr val="2C5261"/>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56</a:t>
            </a:fld>
            <a:endParaRPr kumimoji="0" lang="en-US" sz="1600" b="1" i="0" u="none" strike="noStrike" kern="1200" cap="none" spc="0" normalizeH="0" baseline="0" noProof="0">
              <a:ln>
                <a:noFill/>
              </a:ln>
              <a:solidFill>
                <a:srgbClr val="2C5261"/>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44DC0008-E5D8-46AE-B5AD-5217B881D7A8}"/>
              </a:ext>
            </a:extLst>
          </p:cNvPr>
          <p:cNvSpPr>
            <a:spLocks noGrp="1"/>
          </p:cNvSpPr>
          <p:nvPr>
            <p:ph type="title"/>
          </p:nvPr>
        </p:nvSpPr>
        <p:spPr/>
        <p:txBody>
          <a:bodyPr>
            <a:normAutofit/>
          </a:bodyPr>
          <a:lstStyle/>
          <a:p>
            <a:r>
              <a:rPr lang="en-US" sz="4400" dirty="0"/>
              <a:t>DOL’s Resources and Technical Assistance</a:t>
            </a:r>
          </a:p>
        </p:txBody>
      </p:sp>
      <p:sp>
        <p:nvSpPr>
          <p:cNvPr id="5" name="TextBox 4">
            <a:extLst>
              <a:ext uri="{FF2B5EF4-FFF2-40B4-BE49-F238E27FC236}">
                <a16:creationId xmlns:a16="http://schemas.microsoft.com/office/drawing/2014/main" id="{6EB0D1DB-BD77-4023-B254-A63395BB0ADE}"/>
              </a:ext>
            </a:extLst>
          </p:cNvPr>
          <p:cNvSpPr txBox="1"/>
          <p:nvPr/>
        </p:nvSpPr>
        <p:spPr>
          <a:xfrm>
            <a:off x="805866" y="1008029"/>
            <a:ext cx="9329530" cy="50167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9E1C30"/>
                </a:solidFill>
                <a:effectLst/>
                <a:uLnTx/>
                <a:uFillTx/>
                <a:latin typeface="CIDFont+F3"/>
                <a:ea typeface="+mn-ea"/>
                <a:cs typeface="+mn-cs"/>
              </a:rPr>
              <a:t>National Dislocated Worker Grants Community of Practice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IDFont+F3"/>
                <a:ea typeface="+mn-ea"/>
                <a:cs typeface="+mn-cs"/>
                <a:hlinkClick r:id="rId3"/>
              </a:rPr>
              <a:t>https://dwg.WorkforceGPS.org</a:t>
            </a:r>
            <a:endParaRPr kumimoji="0" lang="en-US" sz="4000" b="0" i="0" u="none" strike="noStrike" kern="1200" cap="none" spc="0" normalizeH="0" baseline="0" noProof="0" dirty="0">
              <a:ln>
                <a:noFill/>
              </a:ln>
              <a:solidFill>
                <a:srgbClr val="002060"/>
              </a:solidFill>
              <a:effectLst/>
              <a:uLnTx/>
              <a:uFillTx/>
              <a:latin typeface="CIDFont+F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02060"/>
              </a:solidFill>
              <a:effectLst/>
              <a:uLnTx/>
              <a:uFillTx/>
              <a:latin typeface="CIDFont+F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C5261"/>
                </a:solidFill>
                <a:effectLst/>
                <a:uLnTx/>
                <a:uFillTx/>
                <a:latin typeface="CIDFont+F3"/>
                <a:ea typeface="+mn-ea"/>
                <a:cs typeface="+mn-cs"/>
              </a:rPr>
              <a:t>Opioid Crisis Page - </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3200" b="0" i="0" u="none" strike="noStrike" kern="1200" cap="none" spc="0" normalizeH="0" baseline="0" noProof="0" dirty="0">
                <a:ln>
                  <a:noFill/>
                </a:ln>
                <a:solidFill>
                  <a:srgbClr val="2C5261"/>
                </a:solidFill>
                <a:effectLst/>
                <a:uLnTx/>
                <a:uFillTx/>
                <a:latin typeface="CIDFont+F3"/>
                <a:ea typeface="+mn-ea"/>
                <a:cs typeface="+mn-cs"/>
              </a:rPr>
              <a:t>	Upcoming webinars</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3200" b="0" i="0" u="none" strike="noStrike" kern="1200" cap="none" spc="0" normalizeH="0" baseline="0" noProof="0" dirty="0">
                <a:ln>
                  <a:noFill/>
                </a:ln>
                <a:solidFill>
                  <a:srgbClr val="2C5261"/>
                </a:solidFill>
                <a:effectLst/>
                <a:uLnTx/>
                <a:uFillTx/>
                <a:latin typeface="CIDFont+F3"/>
                <a:ea typeface="+mn-ea"/>
                <a:cs typeface="+mn-cs"/>
              </a:rPr>
              <a:t>	Related resource materials</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3200" b="0" i="0" u="none" strike="noStrike" kern="1200" cap="none" spc="0" normalizeH="0" baseline="0" noProof="0" dirty="0">
                <a:ln>
                  <a:noFill/>
                </a:ln>
                <a:solidFill>
                  <a:srgbClr val="2C5261"/>
                </a:solidFill>
                <a:effectLst/>
                <a:uLnTx/>
                <a:uFillTx/>
                <a:latin typeface="CIDFont+F3"/>
                <a:ea typeface="+mn-ea"/>
                <a:cs typeface="+mn-cs"/>
              </a:rPr>
              <a:t>	Research</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3200" b="0" i="0" u="none" strike="noStrike" kern="1200" cap="none" spc="0" normalizeH="0" baseline="0" noProof="0" dirty="0">
                <a:ln>
                  <a:noFill/>
                </a:ln>
                <a:solidFill>
                  <a:srgbClr val="2C5261"/>
                </a:solidFill>
                <a:effectLst/>
                <a:uLnTx/>
                <a:uFillTx/>
                <a:latin typeface="CIDFont+F3"/>
                <a:ea typeface="+mn-ea"/>
                <a:cs typeface="+mn-cs"/>
              </a:rPr>
              <a:t>	Case studies</a:t>
            </a:r>
            <a:endParaRPr kumimoji="0" lang="en-US" sz="3200" b="0" i="0" u="none" strike="noStrike" kern="1200" cap="none" spc="0" normalizeH="0" baseline="0" noProof="0" dirty="0">
              <a:ln>
                <a:noFill/>
              </a:ln>
              <a:solidFill>
                <a:srgbClr val="2C526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78110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ED89B93-B9B9-4D91-AFEB-DF6FAA5D557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58B7785-F6D6-45F8-833E-07BD84680091}" type="slidenum">
              <a:rPr kumimoji="0" lang="en-US" sz="1600" b="1" i="0" u="none" strike="noStrike" kern="1200" cap="none" spc="0" normalizeH="0" baseline="0" noProof="0" smtClean="0">
                <a:ln>
                  <a:noFill/>
                </a:ln>
                <a:solidFill>
                  <a:srgbClr val="7A232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57</a:t>
            </a:fld>
            <a:endParaRPr kumimoji="0" lang="en-US" sz="1600" b="1" i="0" u="none" strike="noStrike" kern="1200" cap="none" spc="0" normalizeH="0" baseline="0" noProof="0">
              <a:ln>
                <a:noFill/>
              </a:ln>
              <a:solidFill>
                <a:srgbClr val="7A232F"/>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20EE82FF-9A84-43EB-86F4-852011A1A6BE}"/>
              </a:ext>
            </a:extLst>
          </p:cNvPr>
          <p:cNvSpPr>
            <a:spLocks noGrp="1"/>
          </p:cNvSpPr>
          <p:nvPr>
            <p:ph type="title"/>
          </p:nvPr>
        </p:nvSpPr>
        <p:spPr>
          <a:xfrm>
            <a:off x="834441" y="319088"/>
            <a:ext cx="11081334" cy="786384"/>
          </a:xfrm>
        </p:spPr>
        <p:txBody>
          <a:bodyPr>
            <a:normAutofit fontScale="90000"/>
          </a:bodyPr>
          <a:lstStyle/>
          <a:p>
            <a:r>
              <a:rPr lang="en-US" sz="4000" dirty="0"/>
              <a:t>Save the Dates: 2023 Spring Opioid Webinar Series</a:t>
            </a:r>
            <a:br>
              <a:rPr lang="en-US" dirty="0"/>
            </a:br>
            <a:endParaRPr lang="en-US" dirty="0"/>
          </a:p>
        </p:txBody>
      </p:sp>
      <p:sp>
        <p:nvSpPr>
          <p:cNvPr id="6" name="Content Placeholder 5">
            <a:extLst>
              <a:ext uri="{FF2B5EF4-FFF2-40B4-BE49-F238E27FC236}">
                <a16:creationId xmlns:a16="http://schemas.microsoft.com/office/drawing/2014/main" id="{66A7687B-37A7-4648-AEC7-722F9CB8BA11}"/>
              </a:ext>
            </a:extLst>
          </p:cNvPr>
          <p:cNvSpPr>
            <a:spLocks noGrp="1"/>
          </p:cNvSpPr>
          <p:nvPr>
            <p:ph idx="1"/>
          </p:nvPr>
        </p:nvSpPr>
        <p:spPr>
          <a:xfrm>
            <a:off x="381709" y="414339"/>
            <a:ext cx="13229516" cy="6219824"/>
          </a:xfrm>
        </p:spPr>
        <p:txBody>
          <a:bodyPr>
            <a:normAutofit fontScale="25000" lnSpcReduction="20000"/>
          </a:bodyPr>
          <a:lstStyle/>
          <a:p>
            <a:endParaRPr lang="en-US" sz="4500" dirty="0"/>
          </a:p>
          <a:p>
            <a:endParaRPr lang="en-US" sz="4500" dirty="0"/>
          </a:p>
          <a:p>
            <a:r>
              <a:rPr lang="en-US" sz="8000" dirty="0">
                <a:cs typeface="Calibri" panose="020F0502020204030204" pitchFamily="34" charset="0"/>
              </a:rPr>
              <a:t>Recovery Ready Workplace Resource Hub </a:t>
            </a:r>
            <a:r>
              <a:rPr lang="en-US" sz="11200" dirty="0">
                <a:solidFill>
                  <a:srgbClr val="B00000"/>
                </a:solidFill>
                <a:ea typeface="Segoe UI Symbol" panose="020B0502040204020203" pitchFamily="34" charset="0"/>
                <a:cs typeface="Calibri" panose="020F0502020204030204" pitchFamily="34" charset="0"/>
              </a:rPr>
              <a:t>✔</a:t>
            </a:r>
            <a:endParaRPr lang="en-US" sz="11200" dirty="0">
              <a:solidFill>
                <a:srgbClr val="B00000"/>
              </a:solidFill>
              <a:cs typeface="Calibri" panose="020F0502020204030204" pitchFamily="34" charset="0"/>
            </a:endParaRPr>
          </a:p>
          <a:p>
            <a:pPr lvl="2"/>
            <a:r>
              <a:rPr lang="en-US" sz="8000" dirty="0">
                <a:cs typeface="Calibri" panose="020F0502020204030204" pitchFamily="34" charset="0"/>
              </a:rPr>
              <a:t>March 30, 2023</a:t>
            </a:r>
          </a:p>
          <a:p>
            <a:pPr marL="457200" marR="0" lvl="0" indent="-457200" algn="l" defTabSz="914400" rtl="0" eaLnBrk="1" fontAlgn="auto" latinLnBrk="0" hangingPunct="1">
              <a:lnSpc>
                <a:spcPct val="95000"/>
              </a:lnSpc>
              <a:spcBef>
                <a:spcPts val="1800"/>
              </a:spcBef>
              <a:spcAft>
                <a:spcPts val="0"/>
              </a:spcAft>
              <a:buClr>
                <a:srgbClr val="2C5261"/>
              </a:buClr>
              <a:buSzTx/>
              <a:buFont typeface="Wingdings" panose="05000000000000000000" pitchFamily="2" charset="2"/>
              <a:buChar char=""/>
              <a:tabLst/>
              <a:defRPr/>
            </a:pPr>
            <a:r>
              <a:rPr lang="en-US" sz="8000" dirty="0">
                <a:cs typeface="Calibri" panose="020F0502020204030204" pitchFamily="34" charset="0"/>
              </a:rPr>
              <a:t>Trauma Informed Care – OVERVIEW </a:t>
            </a:r>
            <a:r>
              <a:rPr kumimoji="0" lang="en-US" sz="11200" b="1" i="0" u="none" strike="noStrike" kern="1200" cap="none" spc="0" normalizeH="0" baseline="0" noProof="0" dirty="0">
                <a:ln>
                  <a:noFill/>
                </a:ln>
                <a:solidFill>
                  <a:srgbClr val="B00000"/>
                </a:solidFill>
                <a:effectLst/>
                <a:uLnTx/>
                <a:uFillTx/>
                <a:latin typeface="Calibri" panose="020F0502020204030204"/>
                <a:ea typeface="Segoe UI Symbol" panose="020B0502040204020203" pitchFamily="34" charset="0"/>
                <a:cs typeface="Calibri" panose="020F0502020204030204" pitchFamily="34" charset="0"/>
              </a:rPr>
              <a:t>✔</a:t>
            </a:r>
            <a:endParaRPr lang="en-US" sz="8000" dirty="0">
              <a:cs typeface="Calibri" panose="020F0502020204030204" pitchFamily="34" charset="0"/>
            </a:endParaRPr>
          </a:p>
          <a:p>
            <a:pPr lvl="2"/>
            <a:r>
              <a:rPr lang="en-US" sz="8000" dirty="0">
                <a:cs typeface="Calibri" panose="020F0502020204030204" pitchFamily="34" charset="0"/>
              </a:rPr>
              <a:t>May 2, 2023</a:t>
            </a:r>
          </a:p>
          <a:p>
            <a:pPr marL="457200" marR="0" lvl="0" indent="-457200" algn="l" defTabSz="914400" rtl="0" eaLnBrk="1" fontAlgn="auto" latinLnBrk="0" hangingPunct="1">
              <a:lnSpc>
                <a:spcPct val="95000"/>
              </a:lnSpc>
              <a:spcBef>
                <a:spcPts val="1800"/>
              </a:spcBef>
              <a:spcAft>
                <a:spcPts val="0"/>
              </a:spcAft>
              <a:buClr>
                <a:srgbClr val="2C5261"/>
              </a:buClr>
              <a:buSzTx/>
              <a:buFont typeface="Wingdings" panose="05000000000000000000" pitchFamily="2" charset="2"/>
              <a:buChar char=""/>
              <a:tabLst/>
              <a:defRPr/>
            </a:pPr>
            <a:r>
              <a:rPr kumimoji="0" lang="en-US" sz="8000" b="1" i="0" u="none" strike="noStrike" kern="1200" cap="none" spc="0" normalizeH="0" baseline="0" noProof="0" dirty="0">
                <a:ln>
                  <a:noFill/>
                </a:ln>
                <a:solidFill>
                  <a:srgbClr val="242021"/>
                </a:solidFill>
                <a:effectLst/>
                <a:uLnTx/>
                <a:uFillTx/>
                <a:cs typeface="Calibri" panose="020F0502020204030204" pitchFamily="34" charset="0"/>
              </a:rPr>
              <a:t>Native Americans and the Opioid Epidemic – Finding Solutions in the Workforce </a:t>
            </a:r>
            <a:r>
              <a:rPr kumimoji="0" lang="en-US" sz="11200" b="1" i="0" u="none" strike="noStrike" kern="1200" cap="none" spc="0" normalizeH="0" baseline="0" noProof="0" dirty="0">
                <a:ln>
                  <a:noFill/>
                </a:ln>
                <a:solidFill>
                  <a:srgbClr val="B00000"/>
                </a:solidFill>
                <a:effectLst/>
                <a:uLnTx/>
                <a:uFillTx/>
                <a:latin typeface="Calibri" panose="020F0502020204030204"/>
                <a:ea typeface="Segoe UI Symbol" panose="020B0502040204020203" pitchFamily="34" charset="0"/>
                <a:cs typeface="Calibri" panose="020F0502020204030204" pitchFamily="34" charset="0"/>
              </a:rPr>
              <a:t>✔</a:t>
            </a:r>
            <a:endParaRPr kumimoji="0" lang="en-US" sz="8000" b="1" i="0" u="none" strike="noStrike" kern="1200" cap="none" spc="0" normalizeH="0" baseline="0" noProof="0" dirty="0">
              <a:ln>
                <a:noFill/>
              </a:ln>
              <a:solidFill>
                <a:srgbClr val="242021"/>
              </a:solidFill>
              <a:effectLst/>
              <a:uLnTx/>
              <a:uFillTx/>
              <a:cs typeface="Calibri" panose="020F0502020204030204" pitchFamily="34" charset="0"/>
            </a:endParaRPr>
          </a:p>
          <a:p>
            <a:pPr marL="731520" marR="0" lvl="2" indent="-274320" algn="l" defTabSz="914400" rtl="0" eaLnBrk="1" fontAlgn="auto" latinLnBrk="0" hangingPunct="1">
              <a:lnSpc>
                <a:spcPct val="95000"/>
              </a:lnSpc>
              <a:spcBef>
                <a:spcPts val="500"/>
              </a:spcBef>
              <a:spcAft>
                <a:spcPts val="0"/>
              </a:spcAft>
              <a:buClr>
                <a:srgbClr val="9E1C30"/>
              </a:buClr>
              <a:buSzPct val="90000"/>
              <a:buFont typeface="Webdings" panose="05030102010509060703" pitchFamily="18" charset="2"/>
              <a:buChar char=""/>
              <a:tabLst/>
              <a:defRPr/>
            </a:pPr>
            <a:r>
              <a:rPr kumimoji="0" lang="en-US" sz="8000" b="1" i="0" u="none" strike="noStrike" kern="1200" cap="none" spc="0" normalizeH="0" baseline="0" noProof="0" dirty="0">
                <a:ln>
                  <a:noFill/>
                </a:ln>
                <a:solidFill>
                  <a:srgbClr val="7A232F"/>
                </a:solidFill>
                <a:effectLst/>
                <a:uLnTx/>
                <a:uFillTx/>
                <a:cs typeface="Calibri" panose="020F0502020204030204" pitchFamily="34" charset="0"/>
              </a:rPr>
              <a:t>May 8, 2023</a:t>
            </a:r>
          </a:p>
          <a:p>
            <a:pPr>
              <a:buClr>
                <a:srgbClr val="2C5261"/>
              </a:buClr>
              <a:defRPr/>
            </a:pPr>
            <a:r>
              <a:rPr kumimoji="0" lang="en-US" sz="8000" b="1" i="0" u="none" strike="noStrike" kern="1200" cap="none" spc="0" normalizeH="0" baseline="0" noProof="0" dirty="0">
                <a:ln>
                  <a:noFill/>
                </a:ln>
                <a:solidFill>
                  <a:srgbClr val="242021"/>
                </a:solidFill>
                <a:effectLst/>
                <a:uLnTx/>
                <a:uFillTx/>
                <a:cs typeface="Calibri" panose="020F0502020204030204" pitchFamily="34" charset="0"/>
              </a:rPr>
              <a:t>Trauma Informed Care - SUD </a:t>
            </a:r>
            <a:r>
              <a:rPr lang="en-US" sz="9600" dirty="0">
                <a:solidFill>
                  <a:srgbClr val="B00000"/>
                </a:solidFill>
                <a:ea typeface="Segoe UI Symbol" panose="020B0502040204020203" pitchFamily="34" charset="0"/>
                <a:cs typeface="Calibri" panose="020F0502020204030204" pitchFamily="34" charset="0"/>
              </a:rPr>
              <a:t>✔</a:t>
            </a:r>
            <a:endParaRPr kumimoji="0" lang="en-US" sz="8000" b="1" i="0" u="none" strike="noStrike" kern="1200" cap="none" spc="0" normalizeH="0" baseline="0" noProof="0" dirty="0">
              <a:ln>
                <a:noFill/>
              </a:ln>
              <a:solidFill>
                <a:srgbClr val="242021"/>
              </a:solidFill>
              <a:effectLst/>
              <a:uLnTx/>
              <a:uFillTx/>
              <a:cs typeface="Calibri" panose="020F0502020204030204" pitchFamily="34" charset="0"/>
            </a:endParaRPr>
          </a:p>
          <a:p>
            <a:pPr marL="731520" marR="0" lvl="2" indent="-274320" algn="l" defTabSz="914400" rtl="0" eaLnBrk="1" fontAlgn="auto" latinLnBrk="0" hangingPunct="1">
              <a:lnSpc>
                <a:spcPct val="95000"/>
              </a:lnSpc>
              <a:spcBef>
                <a:spcPts val="500"/>
              </a:spcBef>
              <a:spcAft>
                <a:spcPts val="0"/>
              </a:spcAft>
              <a:buClr>
                <a:srgbClr val="9E1C30"/>
              </a:buClr>
              <a:buSzPct val="90000"/>
              <a:buFont typeface="Webdings" panose="05030102010509060703" pitchFamily="18" charset="2"/>
              <a:buChar char=""/>
              <a:tabLst/>
              <a:defRPr/>
            </a:pPr>
            <a:r>
              <a:rPr kumimoji="0" lang="en-US" sz="8000" b="1" i="0" u="none" strike="noStrike" kern="1200" cap="none" spc="0" normalizeH="0" baseline="0" noProof="0" dirty="0">
                <a:ln>
                  <a:noFill/>
                </a:ln>
                <a:solidFill>
                  <a:srgbClr val="7A232F"/>
                </a:solidFill>
                <a:effectLst/>
                <a:uLnTx/>
                <a:uFillTx/>
                <a:cs typeface="Calibri" panose="020F0502020204030204" pitchFamily="34" charset="0"/>
              </a:rPr>
              <a:t>May 11, 2022</a:t>
            </a:r>
          </a:p>
          <a:p>
            <a:pPr>
              <a:buClr>
                <a:srgbClr val="2C5261"/>
              </a:buClr>
              <a:defRPr/>
            </a:pPr>
            <a:r>
              <a:rPr kumimoji="0" lang="en-US" sz="8000" b="1" i="0" u="none" strike="noStrike" kern="1200" cap="none" spc="0" normalizeH="0" baseline="0" noProof="0" dirty="0">
                <a:ln>
                  <a:noFill/>
                </a:ln>
                <a:solidFill>
                  <a:srgbClr val="242021"/>
                </a:solidFill>
                <a:effectLst/>
                <a:uLnTx/>
                <a:uFillTx/>
                <a:cs typeface="Calibri" panose="020F0502020204030204" pitchFamily="34" charset="0"/>
              </a:rPr>
              <a:t>Combating Discrimination Against Individuals in Recovery </a:t>
            </a:r>
            <a:r>
              <a:rPr lang="en-US" sz="9600" dirty="0">
                <a:solidFill>
                  <a:srgbClr val="B00000"/>
                </a:solidFill>
                <a:ea typeface="Segoe UI Symbol" panose="020B0502040204020203" pitchFamily="34" charset="0"/>
                <a:cs typeface="Calibri" panose="020F0502020204030204" pitchFamily="34" charset="0"/>
              </a:rPr>
              <a:t>✔</a:t>
            </a:r>
            <a:endParaRPr kumimoji="0" lang="en-US" sz="8000" b="1" i="0" u="none" strike="noStrike" kern="1200" cap="none" spc="0" normalizeH="0" baseline="0" noProof="0" dirty="0">
              <a:ln>
                <a:noFill/>
              </a:ln>
              <a:solidFill>
                <a:srgbClr val="242021"/>
              </a:solidFill>
              <a:effectLst/>
              <a:uLnTx/>
              <a:uFillTx/>
              <a:cs typeface="Calibri" panose="020F0502020204030204" pitchFamily="34" charset="0"/>
            </a:endParaRPr>
          </a:p>
          <a:p>
            <a:pPr marL="731520" marR="0" lvl="2" indent="-274320" algn="l" defTabSz="914400" rtl="0" eaLnBrk="1" fontAlgn="auto" latinLnBrk="0" hangingPunct="1">
              <a:lnSpc>
                <a:spcPct val="95000"/>
              </a:lnSpc>
              <a:spcBef>
                <a:spcPts val="500"/>
              </a:spcBef>
              <a:spcAft>
                <a:spcPts val="0"/>
              </a:spcAft>
              <a:buClr>
                <a:srgbClr val="9E1C30"/>
              </a:buClr>
              <a:buSzPct val="90000"/>
              <a:buFont typeface="Webdings" panose="05030102010509060703" pitchFamily="18" charset="2"/>
              <a:buChar char=""/>
              <a:tabLst/>
              <a:defRPr/>
            </a:pPr>
            <a:r>
              <a:rPr kumimoji="0" lang="en-US" sz="8000" b="1" i="0" u="none" strike="noStrike" kern="1200" cap="none" spc="0" normalizeH="0" baseline="0" noProof="0" dirty="0">
                <a:ln>
                  <a:noFill/>
                </a:ln>
                <a:solidFill>
                  <a:srgbClr val="7A232F"/>
                </a:solidFill>
                <a:effectLst/>
                <a:uLnTx/>
                <a:uFillTx/>
                <a:cs typeface="Calibri" panose="020F0502020204030204" pitchFamily="34" charset="0"/>
              </a:rPr>
              <a:t>May 23, 2023</a:t>
            </a:r>
          </a:p>
          <a:p>
            <a:pPr marL="457200" marR="0" lvl="0" indent="-457200" algn="l" defTabSz="914400" rtl="0" eaLnBrk="1" fontAlgn="auto" latinLnBrk="0" hangingPunct="1">
              <a:lnSpc>
                <a:spcPct val="95000"/>
              </a:lnSpc>
              <a:spcBef>
                <a:spcPts val="1800"/>
              </a:spcBef>
              <a:spcAft>
                <a:spcPts val="0"/>
              </a:spcAft>
              <a:buClr>
                <a:srgbClr val="2C5261"/>
              </a:buClr>
              <a:buSzTx/>
              <a:buFont typeface="Wingdings" panose="05000000000000000000" pitchFamily="2" charset="2"/>
              <a:buChar char=""/>
              <a:tabLst/>
              <a:defRPr/>
            </a:pPr>
            <a:r>
              <a:rPr kumimoji="0" lang="en-US" sz="8000" b="1" i="0" u="none" strike="noStrike" kern="1200" cap="none" spc="0" normalizeH="0" baseline="0" noProof="0" dirty="0">
                <a:ln>
                  <a:noFill/>
                </a:ln>
                <a:solidFill>
                  <a:srgbClr val="242021"/>
                </a:solidFill>
                <a:effectLst/>
                <a:uLnTx/>
                <a:uFillTx/>
                <a:cs typeface="Calibri" panose="020F0502020204030204" pitchFamily="34" charset="0"/>
              </a:rPr>
              <a:t>Trauma</a:t>
            </a:r>
            <a:r>
              <a:rPr lang="en-US" sz="8000" dirty="0">
                <a:solidFill>
                  <a:srgbClr val="242021"/>
                </a:solidFill>
                <a:cs typeface="Calibri" panose="020F0502020204030204" pitchFamily="34" charset="0"/>
              </a:rPr>
              <a:t> Informed Care – YOUTH COMMUNITIES (Hosted by OWI’s Division of Youth Services) </a:t>
            </a:r>
            <a:r>
              <a:rPr kumimoji="0" lang="en-US" sz="11200" b="1" i="0" u="none" strike="noStrike" kern="1200" cap="none" spc="0" normalizeH="0" baseline="0" noProof="0" dirty="0">
                <a:ln>
                  <a:noFill/>
                </a:ln>
                <a:solidFill>
                  <a:srgbClr val="B00000"/>
                </a:solidFill>
                <a:effectLst/>
                <a:uLnTx/>
                <a:uFillTx/>
                <a:latin typeface="Calibri" panose="020F0502020204030204"/>
                <a:ea typeface="Segoe UI Symbol" panose="020B0502040204020203" pitchFamily="34" charset="0"/>
                <a:cs typeface="Calibri" panose="020F0502020204030204" pitchFamily="34" charset="0"/>
              </a:rPr>
              <a:t>✔</a:t>
            </a:r>
            <a:endParaRPr kumimoji="0" lang="en-US" sz="8000" b="1" i="0" u="none" strike="noStrike" kern="1200" cap="none" spc="0" normalizeH="0" baseline="0" noProof="0" dirty="0">
              <a:ln>
                <a:noFill/>
              </a:ln>
              <a:solidFill>
                <a:srgbClr val="242021"/>
              </a:solidFill>
              <a:effectLst/>
              <a:uLnTx/>
              <a:uFillTx/>
              <a:cs typeface="Calibri" panose="020F0502020204030204" pitchFamily="34" charset="0"/>
            </a:endParaRPr>
          </a:p>
          <a:p>
            <a:pPr marL="731520" marR="0" lvl="2" indent="-274320" algn="l" defTabSz="914400" rtl="0" eaLnBrk="1" fontAlgn="auto" latinLnBrk="0" hangingPunct="1">
              <a:lnSpc>
                <a:spcPct val="95000"/>
              </a:lnSpc>
              <a:spcBef>
                <a:spcPts val="500"/>
              </a:spcBef>
              <a:spcAft>
                <a:spcPts val="0"/>
              </a:spcAft>
              <a:buClr>
                <a:srgbClr val="9E1C30"/>
              </a:buClr>
              <a:buSzPct val="90000"/>
              <a:buFont typeface="Webdings" panose="05030102010509060703" pitchFamily="18" charset="2"/>
              <a:buChar char=""/>
              <a:tabLst/>
              <a:defRPr/>
            </a:pPr>
            <a:r>
              <a:rPr kumimoji="0" lang="en-US" sz="8000" b="1" i="0" u="none" strike="noStrike" kern="1200" cap="none" spc="0" normalizeH="0" baseline="0" noProof="0" dirty="0">
                <a:ln>
                  <a:noFill/>
                </a:ln>
                <a:solidFill>
                  <a:srgbClr val="7A232F"/>
                </a:solidFill>
                <a:effectLst/>
                <a:uLnTx/>
                <a:uFillTx/>
                <a:cs typeface="Calibri" panose="020F0502020204030204" pitchFamily="34" charset="0"/>
              </a:rPr>
              <a:t>May 30, 2023</a:t>
            </a:r>
          </a:p>
          <a:p>
            <a:pPr marL="457200" marR="0" lvl="0" indent="-457200" algn="l" defTabSz="914400" rtl="0" eaLnBrk="1" fontAlgn="auto" latinLnBrk="0" hangingPunct="1">
              <a:lnSpc>
                <a:spcPct val="95000"/>
              </a:lnSpc>
              <a:spcBef>
                <a:spcPts val="1800"/>
              </a:spcBef>
              <a:spcAft>
                <a:spcPts val="0"/>
              </a:spcAft>
              <a:buClr>
                <a:srgbClr val="2C5261"/>
              </a:buClr>
              <a:buSzTx/>
              <a:buFont typeface="Wingdings" panose="05000000000000000000" pitchFamily="2" charset="2"/>
              <a:buChar char=""/>
              <a:tabLst/>
              <a:defRPr/>
            </a:pPr>
            <a:r>
              <a:rPr kumimoji="0" lang="en-US" sz="8000" b="1" i="0" u="none" strike="noStrike" kern="1200" cap="none" spc="0" normalizeH="0" baseline="0" noProof="0" dirty="0">
                <a:ln>
                  <a:noFill/>
                </a:ln>
                <a:solidFill>
                  <a:srgbClr val="242021"/>
                </a:solidFill>
                <a:effectLst/>
                <a:uLnTx/>
                <a:uFillTx/>
                <a:cs typeface="Calibri" panose="020F0502020204030204" pitchFamily="34" charset="0"/>
              </a:rPr>
              <a:t>The Impacts of Opioid Addiction on the Rural Workforce </a:t>
            </a:r>
            <a:r>
              <a:rPr kumimoji="0" lang="en-US" sz="11200" b="1" i="0" u="none" strike="noStrike" kern="1200" cap="none" spc="0" normalizeH="0" baseline="0" noProof="0" dirty="0">
                <a:ln>
                  <a:noFill/>
                </a:ln>
                <a:solidFill>
                  <a:srgbClr val="B00000"/>
                </a:solidFill>
                <a:effectLst/>
                <a:uLnTx/>
                <a:uFillTx/>
                <a:latin typeface="Calibri" panose="020F0502020204030204"/>
                <a:ea typeface="Segoe UI Symbol" panose="020B0502040204020203" pitchFamily="34" charset="0"/>
                <a:cs typeface="Calibri" panose="020F0502020204030204" pitchFamily="34" charset="0"/>
              </a:rPr>
              <a:t>✔</a:t>
            </a:r>
            <a:endParaRPr kumimoji="0" lang="en-US" sz="8000" b="1" i="0" u="none" strike="noStrike" kern="1200" cap="none" spc="0" normalizeH="0" baseline="0" noProof="0" dirty="0">
              <a:ln>
                <a:noFill/>
              </a:ln>
              <a:solidFill>
                <a:srgbClr val="242021"/>
              </a:solidFill>
              <a:effectLst/>
              <a:uLnTx/>
              <a:uFillTx/>
              <a:cs typeface="Calibri" panose="020F0502020204030204" pitchFamily="34" charset="0"/>
            </a:endParaRPr>
          </a:p>
          <a:p>
            <a:pPr marL="731520" marR="0" lvl="2" indent="-274320" algn="l" defTabSz="914400" rtl="0" eaLnBrk="1" fontAlgn="auto" latinLnBrk="0" hangingPunct="1">
              <a:lnSpc>
                <a:spcPct val="95000"/>
              </a:lnSpc>
              <a:spcBef>
                <a:spcPts val="500"/>
              </a:spcBef>
              <a:spcAft>
                <a:spcPts val="0"/>
              </a:spcAft>
              <a:buClr>
                <a:srgbClr val="9E1C30"/>
              </a:buClr>
              <a:buSzPct val="90000"/>
              <a:buFont typeface="Webdings" panose="05030102010509060703" pitchFamily="18" charset="2"/>
              <a:buChar char=""/>
              <a:tabLst/>
              <a:defRPr/>
            </a:pPr>
            <a:r>
              <a:rPr kumimoji="0" lang="en-US" sz="8000" b="1" i="0" u="none" strike="noStrike" kern="1200" cap="none" spc="0" normalizeH="0" baseline="0" noProof="0" dirty="0">
                <a:ln>
                  <a:noFill/>
                </a:ln>
                <a:solidFill>
                  <a:srgbClr val="7A232F"/>
                </a:solidFill>
                <a:effectLst/>
                <a:uLnTx/>
                <a:uFillTx/>
                <a:cs typeface="Calibri" panose="020F0502020204030204" pitchFamily="34" charset="0"/>
              </a:rPr>
              <a:t>May 31, 2023</a:t>
            </a:r>
          </a:p>
          <a:p>
            <a:pPr marL="457200" lvl="2" indent="0">
              <a:buNone/>
            </a:pPr>
            <a:endParaRPr lang="en-US" sz="2400" dirty="0"/>
          </a:p>
          <a:p>
            <a:pPr marL="457200" lvl="2" indent="0">
              <a:buNone/>
            </a:pPr>
            <a:endParaRPr lang="en-US" sz="2400" dirty="0"/>
          </a:p>
          <a:p>
            <a:pPr lvl="2"/>
            <a:endParaRPr lang="en-US" sz="2400" dirty="0"/>
          </a:p>
        </p:txBody>
      </p:sp>
    </p:spTree>
    <p:extLst>
      <p:ext uri="{BB962C8B-B14F-4D97-AF65-F5344CB8AC3E}">
        <p14:creationId xmlns:p14="http://schemas.microsoft.com/office/powerpoint/2010/main" val="19195176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310239A-EFD5-402F-9334-E74F444BC37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58B7785-F6D6-45F8-833E-07BD84680091}" type="slidenum">
              <a:rPr kumimoji="0" lang="en-US" sz="1600" b="1" i="0" u="none" strike="noStrike" kern="1200" cap="none" spc="0" normalizeH="0" baseline="0" noProof="0" smtClean="0">
                <a:ln>
                  <a:noFill/>
                </a:ln>
                <a:solidFill>
                  <a:srgbClr val="2C5261"/>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58</a:t>
            </a:fld>
            <a:endParaRPr kumimoji="0" lang="en-US" sz="1600" b="1" i="0" u="none" strike="noStrike" kern="1200" cap="none" spc="0" normalizeH="0" baseline="0" noProof="0">
              <a:ln>
                <a:noFill/>
              </a:ln>
              <a:solidFill>
                <a:srgbClr val="2C5261"/>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2736EE3D-A03A-4136-8E8D-E53087731073}"/>
              </a:ext>
            </a:extLst>
          </p:cNvPr>
          <p:cNvSpPr>
            <a:spLocks noGrp="1"/>
          </p:cNvSpPr>
          <p:nvPr>
            <p:ph type="title"/>
          </p:nvPr>
        </p:nvSpPr>
        <p:spPr/>
        <p:txBody>
          <a:bodyPr/>
          <a:lstStyle/>
          <a:p>
            <a:r>
              <a:rPr lang="en-US" dirty="0"/>
              <a:t>US Department of Labor Contacts</a:t>
            </a:r>
          </a:p>
        </p:txBody>
      </p:sp>
      <p:sp>
        <p:nvSpPr>
          <p:cNvPr id="2" name="Content Placeholder 1">
            <a:extLst>
              <a:ext uri="{FF2B5EF4-FFF2-40B4-BE49-F238E27FC236}">
                <a16:creationId xmlns:a16="http://schemas.microsoft.com/office/drawing/2014/main" id="{12EEC628-7E2F-40C6-A897-049EE29442C3}"/>
              </a:ext>
            </a:extLst>
          </p:cNvPr>
          <p:cNvSpPr>
            <a:spLocks noGrp="1"/>
          </p:cNvSpPr>
          <p:nvPr>
            <p:ph idx="1"/>
          </p:nvPr>
        </p:nvSpPr>
        <p:spPr/>
        <p:txBody>
          <a:bodyPr>
            <a:normAutofit/>
          </a:bodyPr>
          <a:lstStyle/>
          <a:p>
            <a:r>
              <a:rPr lang="en-US" dirty="0"/>
              <a:t>Ashley Moore	</a:t>
            </a:r>
          </a:p>
          <a:p>
            <a:pPr lvl="1"/>
            <a:r>
              <a:rPr lang="en-US" dirty="0"/>
              <a:t>Workforce Analyst</a:t>
            </a:r>
          </a:p>
          <a:p>
            <a:pPr lvl="2"/>
            <a:r>
              <a:rPr lang="en-US" dirty="0"/>
              <a:t>Office of Workforce Investment </a:t>
            </a:r>
          </a:p>
          <a:p>
            <a:pPr lvl="2"/>
            <a:r>
              <a:rPr lang="en-US" dirty="0"/>
              <a:t>Employment and Training Administration</a:t>
            </a:r>
          </a:p>
          <a:p>
            <a:pPr lvl="3"/>
            <a:r>
              <a:rPr lang="en-US" dirty="0">
                <a:hlinkClick r:id="rId4"/>
              </a:rPr>
              <a:t>Moore.Ashley.n@dol.gov</a:t>
            </a:r>
            <a:endParaRPr lang="en-US" dirty="0"/>
          </a:p>
          <a:p>
            <a:pPr lvl="3"/>
            <a:endParaRPr lang="en-US" dirty="0"/>
          </a:p>
          <a:p>
            <a:r>
              <a:rPr lang="en-US" dirty="0"/>
              <a:t>Amy Ambrose</a:t>
            </a:r>
          </a:p>
          <a:p>
            <a:pPr lvl="1"/>
            <a:r>
              <a:rPr lang="en-US" dirty="0"/>
              <a:t>Workforce Analyst</a:t>
            </a:r>
          </a:p>
          <a:p>
            <a:pPr lvl="2"/>
            <a:r>
              <a:rPr lang="en-US" dirty="0"/>
              <a:t>Office of Workforce Investment </a:t>
            </a:r>
          </a:p>
          <a:p>
            <a:pPr lvl="2"/>
            <a:r>
              <a:rPr lang="en-US" dirty="0"/>
              <a:t>Employment and Training Administration</a:t>
            </a:r>
          </a:p>
          <a:p>
            <a:pPr lvl="3"/>
            <a:r>
              <a:rPr lang="en-US" dirty="0"/>
              <a:t>Ambrose.Amy@dol.gov</a:t>
            </a:r>
          </a:p>
        </p:txBody>
      </p:sp>
    </p:spTree>
    <p:custDataLst>
      <p:tags r:id="rId1"/>
    </p:custDataLst>
    <p:extLst>
      <p:ext uri="{BB962C8B-B14F-4D97-AF65-F5344CB8AC3E}">
        <p14:creationId xmlns:p14="http://schemas.microsoft.com/office/powerpoint/2010/main" val="10975839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39D62-3B9E-429C-8022-B738CD9EC0F1}"/>
              </a:ext>
            </a:extLst>
          </p:cNvPr>
          <p:cNvSpPr>
            <a:spLocks noGrp="1"/>
          </p:cNvSpPr>
          <p:nvPr>
            <p:ph type="ctrTitle"/>
          </p:nvPr>
        </p:nvSpPr>
        <p:spPr/>
        <p:txBody>
          <a:bodyPr/>
          <a:lstStyle/>
          <a:p>
            <a:r>
              <a:rPr lang="en-US" dirty="0"/>
              <a:t>Thank You!</a:t>
            </a:r>
          </a:p>
        </p:txBody>
      </p:sp>
      <p:sp>
        <p:nvSpPr>
          <p:cNvPr id="6" name="Text Placeholder 5">
            <a:extLst>
              <a:ext uri="{FF2B5EF4-FFF2-40B4-BE49-F238E27FC236}">
                <a16:creationId xmlns:a16="http://schemas.microsoft.com/office/drawing/2014/main" id="{93CD9FC0-8FC3-45E2-B247-7E10C8F3485B}"/>
              </a:ext>
            </a:extLst>
          </p:cNvPr>
          <p:cNvSpPr>
            <a:spLocks noGrp="1"/>
          </p:cNvSpPr>
          <p:nvPr>
            <p:ph type="body" idx="20"/>
          </p:nvPr>
        </p:nvSpPr>
        <p:spPr/>
        <p:txBody>
          <a:bodyPr/>
          <a:lstStyle/>
          <a:p>
            <a:r>
              <a:rPr lang="en-US" dirty="0"/>
              <a:t>Need help?  Email: </a:t>
            </a:r>
            <a:r>
              <a:rPr lang="en-US" dirty="0">
                <a:hlinkClick r:id="rId4"/>
              </a:rPr>
              <a:t>Support@workforceGPS.org</a:t>
            </a:r>
            <a:endParaRPr lang="en-US" dirty="0"/>
          </a:p>
        </p:txBody>
      </p:sp>
    </p:spTree>
    <p:custDataLst>
      <p:tags r:id="rId1"/>
    </p:custDataLst>
    <p:extLst>
      <p:ext uri="{BB962C8B-B14F-4D97-AF65-F5344CB8AC3E}">
        <p14:creationId xmlns:p14="http://schemas.microsoft.com/office/powerpoint/2010/main" val="8449898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descr="Organizational chart of USDA including 8 Mission Areas: 1) Farm Production and Conservation, 2) Food, Nutrition, and Consumer Services, 3) Food Safety, 4) Marketing and Regulatory Programs, 5) Natural Resources and Environment, 6) Research, Education, and Economics, 7) Rural Development, and 8) Trade and Foreign Agricultural Affairs">
            <a:extLst>
              <a:ext uri="{FF2B5EF4-FFF2-40B4-BE49-F238E27FC236}">
                <a16:creationId xmlns:a16="http://schemas.microsoft.com/office/drawing/2014/main" id="{437287B6-78FA-4199-8EBD-994F5C20F473}"/>
              </a:ext>
            </a:extLst>
          </p:cNvPr>
          <p:cNvGraphicFramePr>
            <a:graphicFrameLocks noGrp="1"/>
          </p:cNvGraphicFramePr>
          <p:nvPr>
            <p:ph idx="4294967295"/>
            <p:extLst>
              <p:ext uri="{D42A27DB-BD31-4B8C-83A1-F6EECF244321}">
                <p14:modId xmlns:p14="http://schemas.microsoft.com/office/powerpoint/2010/main" val="3188156549"/>
              </p:ext>
            </p:extLst>
          </p:nvPr>
        </p:nvGraphicFramePr>
        <p:xfrm>
          <a:off x="388117" y="1190319"/>
          <a:ext cx="11441226" cy="53822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39FA8017-641E-4066-9B76-77DA54C465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BAFDC-492D-CB4D-B02A-4A44B4604C8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820086C3-8AC1-4E0E-8200-8BF466C080CD}"/>
              </a:ext>
            </a:extLst>
          </p:cNvPr>
          <p:cNvSpPr txBox="1"/>
          <p:nvPr/>
        </p:nvSpPr>
        <p:spPr>
          <a:xfrm>
            <a:off x="388117" y="400275"/>
            <a:ext cx="11441226" cy="6264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71"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USDA – Who we are</a:t>
            </a:r>
          </a:p>
        </p:txBody>
      </p:sp>
      <p:sp>
        <p:nvSpPr>
          <p:cNvPr id="4" name="Flowchart: Connector 3">
            <a:extLst>
              <a:ext uri="{FF2B5EF4-FFF2-40B4-BE49-F238E27FC236}">
                <a16:creationId xmlns:a16="http://schemas.microsoft.com/office/drawing/2014/main" id="{C326F98A-4413-047A-2C5E-E5B64A56F19D}"/>
              </a:ext>
            </a:extLst>
          </p:cNvPr>
          <p:cNvSpPr/>
          <p:nvPr/>
        </p:nvSpPr>
        <p:spPr>
          <a:xfrm>
            <a:off x="7528178" y="5875755"/>
            <a:ext cx="1456363" cy="771274"/>
          </a:xfrm>
          <a:custGeom>
            <a:avLst/>
            <a:gdLst>
              <a:gd name="connsiteX0" fmla="*/ 0 w 1456363"/>
              <a:gd name="connsiteY0" fmla="*/ 385637 h 771274"/>
              <a:gd name="connsiteX1" fmla="*/ 728182 w 1456363"/>
              <a:gd name="connsiteY1" fmla="*/ 0 h 771274"/>
              <a:gd name="connsiteX2" fmla="*/ 1456364 w 1456363"/>
              <a:gd name="connsiteY2" fmla="*/ 385637 h 771274"/>
              <a:gd name="connsiteX3" fmla="*/ 728182 w 1456363"/>
              <a:gd name="connsiteY3" fmla="*/ 771274 h 771274"/>
              <a:gd name="connsiteX4" fmla="*/ 0 w 1456363"/>
              <a:gd name="connsiteY4" fmla="*/ 385637 h 771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363" h="771274" extrusionOk="0">
                <a:moveTo>
                  <a:pt x="0" y="385637"/>
                </a:moveTo>
                <a:cubicBezTo>
                  <a:pt x="-6269" y="210592"/>
                  <a:pt x="327423" y="62217"/>
                  <a:pt x="728182" y="0"/>
                </a:cubicBezTo>
                <a:cubicBezTo>
                  <a:pt x="1134466" y="-2182"/>
                  <a:pt x="1489250" y="156581"/>
                  <a:pt x="1456364" y="385637"/>
                </a:cubicBezTo>
                <a:cubicBezTo>
                  <a:pt x="1468057" y="595986"/>
                  <a:pt x="1127136" y="844341"/>
                  <a:pt x="728182" y="771274"/>
                </a:cubicBezTo>
                <a:cubicBezTo>
                  <a:pt x="337873" y="790055"/>
                  <a:pt x="-18452" y="579564"/>
                  <a:pt x="0" y="385637"/>
                </a:cubicBezTo>
                <a:close/>
              </a:path>
            </a:pathLst>
          </a:custGeom>
          <a:noFill/>
          <a:ln w="57150">
            <a:solidFill>
              <a:srgbClr val="FFFF00"/>
            </a:solidFill>
            <a:extLst>
              <a:ext uri="{C807C97D-BFC1-408E-A445-0C87EB9F89A2}">
                <ask:lineSketchStyleProps xmlns:ask="http://schemas.microsoft.com/office/drawing/2018/sketchyshapes" sd="1634779923">
                  <a:prstGeom prst="flowChartConnecto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9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lowchart: Connector 5">
            <a:extLst>
              <a:ext uri="{FF2B5EF4-FFF2-40B4-BE49-F238E27FC236}">
                <a16:creationId xmlns:a16="http://schemas.microsoft.com/office/drawing/2014/main" id="{BFF225E7-433B-B001-FA94-DB1EBED8AECB}"/>
              </a:ext>
            </a:extLst>
          </p:cNvPr>
          <p:cNvSpPr/>
          <p:nvPr/>
        </p:nvSpPr>
        <p:spPr>
          <a:xfrm>
            <a:off x="6234240" y="3639330"/>
            <a:ext cx="1456363" cy="691794"/>
          </a:xfrm>
          <a:custGeom>
            <a:avLst/>
            <a:gdLst>
              <a:gd name="connsiteX0" fmla="*/ 0 w 1456363"/>
              <a:gd name="connsiteY0" fmla="*/ 345897 h 691794"/>
              <a:gd name="connsiteX1" fmla="*/ 728182 w 1456363"/>
              <a:gd name="connsiteY1" fmla="*/ 0 h 691794"/>
              <a:gd name="connsiteX2" fmla="*/ 1456364 w 1456363"/>
              <a:gd name="connsiteY2" fmla="*/ 345897 h 691794"/>
              <a:gd name="connsiteX3" fmla="*/ 728182 w 1456363"/>
              <a:gd name="connsiteY3" fmla="*/ 691794 h 691794"/>
              <a:gd name="connsiteX4" fmla="*/ 0 w 1456363"/>
              <a:gd name="connsiteY4" fmla="*/ 345897 h 691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363" h="691794" extrusionOk="0">
                <a:moveTo>
                  <a:pt x="0" y="345897"/>
                </a:moveTo>
                <a:cubicBezTo>
                  <a:pt x="-4379" y="181364"/>
                  <a:pt x="326999" y="43448"/>
                  <a:pt x="728182" y="0"/>
                </a:cubicBezTo>
                <a:cubicBezTo>
                  <a:pt x="1160960" y="-16215"/>
                  <a:pt x="1487069" y="139854"/>
                  <a:pt x="1456364" y="345897"/>
                </a:cubicBezTo>
                <a:cubicBezTo>
                  <a:pt x="1507431" y="525435"/>
                  <a:pt x="1129518" y="710631"/>
                  <a:pt x="728182" y="691794"/>
                </a:cubicBezTo>
                <a:cubicBezTo>
                  <a:pt x="339853" y="713711"/>
                  <a:pt x="-5914" y="530824"/>
                  <a:pt x="0" y="345897"/>
                </a:cubicBezTo>
                <a:close/>
              </a:path>
            </a:pathLst>
          </a:custGeom>
          <a:noFill/>
          <a:ln w="57150">
            <a:solidFill>
              <a:srgbClr val="FFFF00"/>
            </a:solidFill>
            <a:extLst>
              <a:ext uri="{C807C97D-BFC1-408E-A445-0C87EB9F89A2}">
                <ask:lineSketchStyleProps xmlns:ask="http://schemas.microsoft.com/office/drawing/2018/sketchyshapes" sd="1634779923">
                  <a:prstGeom prst="flowChartConnecto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9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lowchart: Connector 6">
            <a:extLst>
              <a:ext uri="{FF2B5EF4-FFF2-40B4-BE49-F238E27FC236}">
                <a16:creationId xmlns:a16="http://schemas.microsoft.com/office/drawing/2014/main" id="{01D1783A-C25C-F0DF-9171-624FE63DFC80}"/>
              </a:ext>
            </a:extLst>
          </p:cNvPr>
          <p:cNvSpPr/>
          <p:nvPr/>
        </p:nvSpPr>
        <p:spPr>
          <a:xfrm>
            <a:off x="8621751" y="2809834"/>
            <a:ext cx="1456363" cy="691794"/>
          </a:xfrm>
          <a:custGeom>
            <a:avLst/>
            <a:gdLst>
              <a:gd name="connsiteX0" fmla="*/ 0 w 1456363"/>
              <a:gd name="connsiteY0" fmla="*/ 345897 h 691794"/>
              <a:gd name="connsiteX1" fmla="*/ 728182 w 1456363"/>
              <a:gd name="connsiteY1" fmla="*/ 0 h 691794"/>
              <a:gd name="connsiteX2" fmla="*/ 1456364 w 1456363"/>
              <a:gd name="connsiteY2" fmla="*/ 345897 h 691794"/>
              <a:gd name="connsiteX3" fmla="*/ 728182 w 1456363"/>
              <a:gd name="connsiteY3" fmla="*/ 691794 h 691794"/>
              <a:gd name="connsiteX4" fmla="*/ 0 w 1456363"/>
              <a:gd name="connsiteY4" fmla="*/ 345897 h 691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363" h="691794" extrusionOk="0">
                <a:moveTo>
                  <a:pt x="0" y="345897"/>
                </a:moveTo>
                <a:cubicBezTo>
                  <a:pt x="-4379" y="181364"/>
                  <a:pt x="326999" y="43448"/>
                  <a:pt x="728182" y="0"/>
                </a:cubicBezTo>
                <a:cubicBezTo>
                  <a:pt x="1160960" y="-16215"/>
                  <a:pt x="1487069" y="139854"/>
                  <a:pt x="1456364" y="345897"/>
                </a:cubicBezTo>
                <a:cubicBezTo>
                  <a:pt x="1507431" y="525435"/>
                  <a:pt x="1129518" y="710631"/>
                  <a:pt x="728182" y="691794"/>
                </a:cubicBezTo>
                <a:cubicBezTo>
                  <a:pt x="339853" y="713711"/>
                  <a:pt x="-5914" y="530824"/>
                  <a:pt x="0" y="345897"/>
                </a:cubicBezTo>
                <a:close/>
              </a:path>
            </a:pathLst>
          </a:custGeom>
          <a:noFill/>
          <a:ln w="57150">
            <a:solidFill>
              <a:srgbClr val="FFFF00"/>
            </a:solidFill>
            <a:extLst>
              <a:ext uri="{C807C97D-BFC1-408E-A445-0C87EB9F89A2}">
                <ask:lineSketchStyleProps xmlns:ask="http://schemas.microsoft.com/office/drawing/2018/sketchyshapes" sd="1634779923">
                  <a:prstGeom prst="flowChartConnecto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9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4909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descr="Organizational Chart of Rural Development including the Innovation Center, Rural Business and Cooperative Service, Rural Utilities Service, and Rural Housing Service">
            <a:extLst>
              <a:ext uri="{FF2B5EF4-FFF2-40B4-BE49-F238E27FC236}">
                <a16:creationId xmlns:a16="http://schemas.microsoft.com/office/drawing/2014/main" id="{24A847F8-5A25-4460-A925-E1DC560E1D55}"/>
              </a:ext>
            </a:extLst>
          </p:cNvPr>
          <p:cNvGraphicFramePr>
            <a:graphicFrameLocks noGrp="1"/>
          </p:cNvGraphicFramePr>
          <p:nvPr>
            <p:ph idx="4294967295"/>
          </p:nvPr>
        </p:nvGraphicFramePr>
        <p:xfrm>
          <a:off x="555917" y="1257860"/>
          <a:ext cx="11112376" cy="53460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4E687029-D9FC-4931-9D42-6969017FCD76}"/>
              </a:ext>
            </a:extLst>
          </p:cNvPr>
          <p:cNvSpPr>
            <a:spLocks noGrp="1"/>
          </p:cNvSpPr>
          <p:nvPr>
            <p:ph type="title"/>
          </p:nvPr>
        </p:nvSpPr>
        <p:spPr>
          <a:xfrm>
            <a:off x="555916" y="219816"/>
            <a:ext cx="11112375" cy="821374"/>
          </a:xfrm>
        </p:spPr>
        <p:txBody>
          <a:bodyPr>
            <a:normAutofit/>
          </a:bodyPr>
          <a:lstStyle/>
          <a:p>
            <a:pPr algn="ctr"/>
            <a:r>
              <a:rPr lang="en-US" dirty="0"/>
              <a:t>USDA Rural Development</a:t>
            </a:r>
          </a:p>
        </p:txBody>
      </p:sp>
      <p:sp>
        <p:nvSpPr>
          <p:cNvPr id="3" name="Slide Number Placeholder 2">
            <a:extLst>
              <a:ext uri="{FF2B5EF4-FFF2-40B4-BE49-F238E27FC236}">
                <a16:creationId xmlns:a16="http://schemas.microsoft.com/office/drawing/2014/main" id="{24451FD9-DEB9-4B55-896D-B288BA55CE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BAFDC-492D-CB4D-B02A-4A44B4604C8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11454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687029-D9FC-4931-9D42-6969017FCD76}"/>
              </a:ext>
            </a:extLst>
          </p:cNvPr>
          <p:cNvSpPr>
            <a:spLocks noGrp="1"/>
          </p:cNvSpPr>
          <p:nvPr>
            <p:ph type="title"/>
          </p:nvPr>
        </p:nvSpPr>
        <p:spPr>
          <a:xfrm>
            <a:off x="555916" y="219816"/>
            <a:ext cx="11112375" cy="821374"/>
          </a:xfrm>
        </p:spPr>
        <p:txBody>
          <a:bodyPr>
            <a:normAutofit/>
          </a:bodyPr>
          <a:lstStyle/>
          <a:p>
            <a:pPr algn="ctr"/>
            <a:r>
              <a:rPr lang="en-US" dirty="0"/>
              <a:t>USDA Rural Development</a:t>
            </a:r>
          </a:p>
        </p:txBody>
      </p:sp>
      <p:sp>
        <p:nvSpPr>
          <p:cNvPr id="3" name="Slide Number Placeholder 2">
            <a:extLst>
              <a:ext uri="{FF2B5EF4-FFF2-40B4-BE49-F238E27FC236}">
                <a16:creationId xmlns:a16="http://schemas.microsoft.com/office/drawing/2014/main" id="{24451FD9-DEB9-4B55-896D-B288BA55CE9B}"/>
              </a:ext>
            </a:extLst>
          </p:cNvPr>
          <p:cNvSpPr>
            <a:spLocks noGrp="1"/>
          </p:cNvSpPr>
          <p:nvPr>
            <p:ph type="sldNum" sz="quarter" idx="12"/>
          </p:nvPr>
        </p:nvSpPr>
        <p:spPr/>
        <p:txBody>
          <a:bodyPr/>
          <a:lstStyle/>
          <a:p>
            <a:pPr marL="0" marR="0" lvl="0" indent="0" algn="r" defTabSz="881719" rtl="0" eaLnBrk="1" fontAlgn="auto" latinLnBrk="0" hangingPunct="1">
              <a:lnSpc>
                <a:spcPct val="100000"/>
              </a:lnSpc>
              <a:spcBef>
                <a:spcPts val="0"/>
              </a:spcBef>
              <a:spcAft>
                <a:spcPts val="0"/>
              </a:spcAft>
              <a:buClrTx/>
              <a:buSzTx/>
              <a:buFontTx/>
              <a:buNone/>
              <a:tabLst/>
              <a:defRPr/>
            </a:pPr>
            <a:fld id="{262BAFDC-492D-CB4D-B02A-4A44B4604C8A}"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881719"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descr="Map of the United States">
            <a:hlinkClick r:id="rId3"/>
            <a:extLst>
              <a:ext uri="{FF2B5EF4-FFF2-40B4-BE49-F238E27FC236}">
                <a16:creationId xmlns:a16="http://schemas.microsoft.com/office/drawing/2014/main" id="{4DCF7EE7-A0D8-85A4-2F96-5130CDCF2230}"/>
              </a:ext>
            </a:extLst>
          </p:cNvPr>
          <p:cNvPicPr>
            <a:picLocks noChangeAspect="1"/>
          </p:cNvPicPr>
          <p:nvPr/>
        </p:nvPicPr>
        <p:blipFill>
          <a:blip r:embed="rId4"/>
          <a:stretch>
            <a:fillRect/>
          </a:stretch>
        </p:blipFill>
        <p:spPr>
          <a:xfrm>
            <a:off x="1369641" y="1041190"/>
            <a:ext cx="9484928" cy="5486309"/>
          </a:xfrm>
          <a:prstGeom prst="rect">
            <a:avLst/>
          </a:prstGeom>
        </p:spPr>
      </p:pic>
      <p:sp>
        <p:nvSpPr>
          <p:cNvPr id="7" name="TextBox 6">
            <a:hlinkClick r:id="rId5"/>
            <a:extLst>
              <a:ext uri="{FF2B5EF4-FFF2-40B4-BE49-F238E27FC236}">
                <a16:creationId xmlns:a16="http://schemas.microsoft.com/office/drawing/2014/main" id="{15D165B5-8B6C-5259-D254-7A66696DC494}"/>
              </a:ext>
            </a:extLst>
          </p:cNvPr>
          <p:cNvSpPr txBox="1"/>
          <p:nvPr/>
        </p:nvSpPr>
        <p:spPr>
          <a:xfrm>
            <a:off x="9230283" y="5804596"/>
            <a:ext cx="2098320" cy="626582"/>
          </a:xfrm>
          <a:prstGeom prst="rect">
            <a:avLst/>
          </a:prstGeom>
          <a:noFill/>
        </p:spPr>
        <p:txBody>
          <a:bodyPr wrap="square" rtlCol="0">
            <a:spAutoFit/>
          </a:bodyPr>
          <a:lstStyle/>
          <a:p>
            <a:pPr marL="0" marR="0" lvl="0" indent="0" algn="l" defTabSz="881719" rtl="0" eaLnBrk="1" fontAlgn="auto" latinLnBrk="0" hangingPunct="1">
              <a:lnSpc>
                <a:spcPct val="100000"/>
              </a:lnSpc>
              <a:spcBef>
                <a:spcPts val="0"/>
              </a:spcBef>
              <a:spcAft>
                <a:spcPts val="0"/>
              </a:spcAft>
              <a:buClrTx/>
              <a:buSzTx/>
              <a:buFontTx/>
              <a:buNone/>
              <a:tabLst/>
              <a:defRPr/>
            </a:pPr>
            <a:r>
              <a:rPr kumimoji="0" lang="en-US" sz="1736"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Open Funding Announcements</a:t>
            </a:r>
          </a:p>
        </p:txBody>
      </p:sp>
      <p:sp>
        <p:nvSpPr>
          <p:cNvPr id="2" name="Flowchart: Connector 1">
            <a:extLst>
              <a:ext uri="{FF2B5EF4-FFF2-40B4-BE49-F238E27FC236}">
                <a16:creationId xmlns:a16="http://schemas.microsoft.com/office/drawing/2014/main" id="{D8D42F96-1035-CE66-98CD-FE46AD0C880E}"/>
              </a:ext>
            </a:extLst>
          </p:cNvPr>
          <p:cNvSpPr/>
          <p:nvPr/>
        </p:nvSpPr>
        <p:spPr>
          <a:xfrm>
            <a:off x="9064075" y="5635036"/>
            <a:ext cx="1946220" cy="1086440"/>
          </a:xfrm>
          <a:custGeom>
            <a:avLst/>
            <a:gdLst>
              <a:gd name="connsiteX0" fmla="*/ 0 w 1946220"/>
              <a:gd name="connsiteY0" fmla="*/ 543220 h 1086440"/>
              <a:gd name="connsiteX1" fmla="*/ 973110 w 1946220"/>
              <a:gd name="connsiteY1" fmla="*/ 0 h 1086440"/>
              <a:gd name="connsiteX2" fmla="*/ 1946220 w 1946220"/>
              <a:gd name="connsiteY2" fmla="*/ 543220 h 1086440"/>
              <a:gd name="connsiteX3" fmla="*/ 973110 w 1946220"/>
              <a:gd name="connsiteY3" fmla="*/ 1086440 h 1086440"/>
              <a:gd name="connsiteX4" fmla="*/ 0 w 1946220"/>
              <a:gd name="connsiteY4" fmla="*/ 543220 h 1086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220" h="1086440" extrusionOk="0">
                <a:moveTo>
                  <a:pt x="0" y="543220"/>
                </a:moveTo>
                <a:cubicBezTo>
                  <a:pt x="-10190" y="304874"/>
                  <a:pt x="437357" y="74419"/>
                  <a:pt x="973110" y="0"/>
                </a:cubicBezTo>
                <a:cubicBezTo>
                  <a:pt x="1562622" y="-27585"/>
                  <a:pt x="1995059" y="219334"/>
                  <a:pt x="1946220" y="543220"/>
                </a:cubicBezTo>
                <a:cubicBezTo>
                  <a:pt x="1961522" y="839787"/>
                  <a:pt x="1508114" y="1141755"/>
                  <a:pt x="973110" y="1086440"/>
                </a:cubicBezTo>
                <a:cubicBezTo>
                  <a:pt x="451382" y="1111320"/>
                  <a:pt x="-35991" y="806066"/>
                  <a:pt x="0" y="543220"/>
                </a:cubicBezTo>
                <a:close/>
              </a:path>
            </a:pathLst>
          </a:custGeom>
          <a:noFill/>
          <a:ln w="57150">
            <a:solidFill>
              <a:srgbClr val="FFFF00"/>
            </a:solidFill>
            <a:extLst>
              <a:ext uri="{C807C97D-BFC1-408E-A445-0C87EB9F89A2}">
                <ask:lineSketchStyleProps xmlns:ask="http://schemas.microsoft.com/office/drawing/2018/sketchyshapes" sd="1634779923">
                  <a:prstGeom prst="flowChartConnecto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9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2933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1B3A6F-94A7-45E5-B8F6-AA21B0C2478D}"/>
              </a:ext>
            </a:extLst>
          </p:cNvPr>
          <p:cNvSpPr>
            <a:spLocks noGrp="1"/>
          </p:cNvSpPr>
          <p:nvPr>
            <p:ph idx="1"/>
          </p:nvPr>
        </p:nvSpPr>
        <p:spPr/>
        <p:txBody>
          <a:bodyPr/>
          <a:lstStyle/>
          <a:p>
            <a:pPr marL="0" indent="0">
              <a:buNone/>
            </a:pPr>
            <a:r>
              <a:rPr lang="en-US" sz="1929" b="1" dirty="0"/>
              <a:t>Under the Biden Harris Administration and Secretary Vilsack’s leadership, Rural Development is focused on advancing the following </a:t>
            </a:r>
            <a:r>
              <a:rPr lang="en-US" sz="1929" b="1" dirty="0">
                <a:hlinkClick r:id="rId3"/>
              </a:rPr>
              <a:t>key priorities</a:t>
            </a:r>
            <a:r>
              <a:rPr lang="en-US" sz="1929" b="1" dirty="0"/>
              <a:t>:</a:t>
            </a:r>
          </a:p>
          <a:p>
            <a:pPr marL="0" indent="0">
              <a:buNone/>
            </a:pPr>
            <a:endParaRPr lang="en-US" sz="1929" dirty="0"/>
          </a:p>
          <a:p>
            <a:pPr marL="335229" indent="-335229" eaLnBrk="0" fontAlgn="base" hangingPunct="0">
              <a:lnSpc>
                <a:spcPct val="100000"/>
              </a:lnSpc>
              <a:spcBef>
                <a:spcPct val="20000"/>
              </a:spcBef>
              <a:spcAft>
                <a:spcPct val="0"/>
              </a:spcAft>
              <a:buClr>
                <a:srgbClr val="006600"/>
              </a:buClr>
              <a:buSzPct val="80000"/>
              <a:buFontTx/>
              <a:buChar char="•"/>
              <a:defRPr/>
            </a:pPr>
            <a:r>
              <a:rPr lang="en-US" sz="1929" kern="0" dirty="0">
                <a:solidFill>
                  <a:prstClr val="black"/>
                </a:solidFill>
              </a:rPr>
              <a:t>Addressing Climate Change and Environmental Justice</a:t>
            </a:r>
          </a:p>
          <a:p>
            <a:pPr marL="335229" indent="-335229" eaLnBrk="0" fontAlgn="base" hangingPunct="0">
              <a:lnSpc>
                <a:spcPct val="100000"/>
              </a:lnSpc>
              <a:spcBef>
                <a:spcPct val="20000"/>
              </a:spcBef>
              <a:spcAft>
                <a:spcPct val="0"/>
              </a:spcAft>
              <a:buClr>
                <a:srgbClr val="006600"/>
              </a:buClr>
              <a:buSzPct val="80000"/>
              <a:buFontTx/>
              <a:buChar char="•"/>
              <a:defRPr/>
            </a:pPr>
            <a:endParaRPr lang="en-US" sz="1929" kern="0" dirty="0">
              <a:solidFill>
                <a:prstClr val="black"/>
              </a:solidFill>
            </a:endParaRPr>
          </a:p>
          <a:p>
            <a:pPr marL="335229" indent="-335229" eaLnBrk="0" fontAlgn="base" hangingPunct="0">
              <a:lnSpc>
                <a:spcPct val="100000"/>
              </a:lnSpc>
              <a:spcBef>
                <a:spcPct val="20000"/>
              </a:spcBef>
              <a:spcAft>
                <a:spcPct val="0"/>
              </a:spcAft>
              <a:buClr>
                <a:srgbClr val="006600"/>
              </a:buClr>
              <a:buSzPct val="80000"/>
              <a:buFontTx/>
              <a:buChar char="•"/>
              <a:defRPr/>
            </a:pPr>
            <a:r>
              <a:rPr lang="en-US" sz="1929" kern="0" dirty="0">
                <a:solidFill>
                  <a:prstClr val="black"/>
                </a:solidFill>
              </a:rPr>
              <a:t>Advancing Racial Justice, Place-Based Equity, and Opportunity</a:t>
            </a:r>
          </a:p>
          <a:p>
            <a:pPr marL="335229" indent="-335229" eaLnBrk="0" fontAlgn="base" hangingPunct="0">
              <a:lnSpc>
                <a:spcPct val="100000"/>
              </a:lnSpc>
              <a:spcBef>
                <a:spcPct val="20000"/>
              </a:spcBef>
              <a:spcAft>
                <a:spcPct val="0"/>
              </a:spcAft>
              <a:buClr>
                <a:srgbClr val="006600"/>
              </a:buClr>
              <a:buSzPct val="80000"/>
              <a:buFontTx/>
              <a:buChar char="•"/>
              <a:defRPr/>
            </a:pPr>
            <a:endParaRPr lang="en-US" sz="1929" kern="0" dirty="0">
              <a:solidFill>
                <a:prstClr val="black"/>
              </a:solidFill>
            </a:endParaRPr>
          </a:p>
          <a:p>
            <a:pPr marL="335229" indent="-335229" eaLnBrk="0" fontAlgn="base" hangingPunct="0">
              <a:lnSpc>
                <a:spcPct val="100000"/>
              </a:lnSpc>
              <a:spcBef>
                <a:spcPct val="20000"/>
              </a:spcBef>
              <a:spcAft>
                <a:spcPct val="0"/>
              </a:spcAft>
              <a:buClr>
                <a:srgbClr val="006600"/>
              </a:buClr>
              <a:buSzPct val="80000"/>
              <a:buFontTx/>
              <a:buChar char="•"/>
              <a:defRPr/>
            </a:pPr>
            <a:r>
              <a:rPr lang="en-US" sz="1929" kern="0" dirty="0">
                <a:solidFill>
                  <a:prstClr val="black"/>
                </a:solidFill>
              </a:rPr>
              <a:t>Creating More and Better Market Opportunities</a:t>
            </a:r>
          </a:p>
        </p:txBody>
      </p:sp>
      <p:sp>
        <p:nvSpPr>
          <p:cNvPr id="3" name="Slide Number Placeholder 2">
            <a:extLst>
              <a:ext uri="{FF2B5EF4-FFF2-40B4-BE49-F238E27FC236}">
                <a16:creationId xmlns:a16="http://schemas.microsoft.com/office/drawing/2014/main" id="{1D134F24-6015-464D-A49B-845366CD021F}"/>
              </a:ext>
            </a:extLst>
          </p:cNvPr>
          <p:cNvSpPr>
            <a:spLocks noGrp="1"/>
          </p:cNvSpPr>
          <p:nvPr>
            <p:ph type="sldNum" sz="quarter" idx="12"/>
          </p:nvPr>
        </p:nvSpPr>
        <p:spPr/>
        <p:txBody>
          <a:bodyPr/>
          <a:lstStyle/>
          <a:p>
            <a:pPr marL="0" marR="0" lvl="0" indent="0" algn="r" defTabSz="881719" rtl="0" eaLnBrk="1" fontAlgn="auto" latinLnBrk="0" hangingPunct="1">
              <a:lnSpc>
                <a:spcPct val="100000"/>
              </a:lnSpc>
              <a:spcBef>
                <a:spcPts val="0"/>
              </a:spcBef>
              <a:spcAft>
                <a:spcPts val="0"/>
              </a:spcAft>
              <a:buClrTx/>
              <a:buSzTx/>
              <a:buFontTx/>
              <a:buNone/>
              <a:tabLst/>
              <a:defRPr/>
            </a:pPr>
            <a:fld id="{262BAFDC-492D-CB4D-B02A-4A44B4604C8A}"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881719"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24867F91-8AF4-40E7-841E-84793374D725}"/>
              </a:ext>
            </a:extLst>
          </p:cNvPr>
          <p:cNvSpPr>
            <a:spLocks noGrp="1"/>
          </p:cNvSpPr>
          <p:nvPr>
            <p:ph type="title"/>
          </p:nvPr>
        </p:nvSpPr>
        <p:spPr/>
        <p:txBody>
          <a:bodyPr>
            <a:normAutofit/>
          </a:bodyPr>
          <a:lstStyle/>
          <a:p>
            <a:r>
              <a:rPr lang="en-US" sz="3471" dirty="0"/>
              <a:t>Advancing Racial Justice, Equity, Opportunity, and Rural Prosperity</a:t>
            </a:r>
          </a:p>
        </p:txBody>
      </p:sp>
    </p:spTree>
    <p:extLst>
      <p:ext uri="{BB962C8B-B14F-4D97-AF65-F5344CB8AC3E}">
        <p14:creationId xmlns:p14="http://schemas.microsoft.com/office/powerpoint/2010/main" val="6993581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General Content">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Glossy">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teractive Slides">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eople Slides">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pecial Content">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People Slides">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General Content">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ARC Brand Colors">
      <a:dk1>
        <a:srgbClr val="242F49"/>
      </a:dk1>
      <a:lt1>
        <a:srgbClr val="FFFFFF"/>
      </a:lt1>
      <a:dk2>
        <a:srgbClr val="334165"/>
      </a:dk2>
      <a:lt2>
        <a:srgbClr val="EEECE1"/>
      </a:lt2>
      <a:accent1>
        <a:srgbClr val="05449E"/>
      </a:accent1>
      <a:accent2>
        <a:srgbClr val="008045"/>
      </a:accent2>
      <a:accent3>
        <a:srgbClr val="CE7155"/>
      </a:accent3>
      <a:accent4>
        <a:srgbClr val="FFC215"/>
      </a:accent4>
      <a:accent5>
        <a:srgbClr val="1F7FDD"/>
      </a:accent5>
      <a:accent6>
        <a:srgbClr val="009E59"/>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9416B97E551424E934D0FD78FD81C8C" ma:contentTypeVersion="17" ma:contentTypeDescription="Create a new document." ma:contentTypeScope="" ma:versionID="d3d6d697840ee786193e1644696d64aa">
  <xsd:schema xmlns:xsd="http://www.w3.org/2001/XMLSchema" xmlns:xs="http://www.w3.org/2001/XMLSchema" xmlns:p="http://schemas.microsoft.com/office/2006/metadata/properties" xmlns:ns2="d53e5660-146e-4d78-8f86-ac58ea4305f5" xmlns:ns3="78b3a29e-8b67-460c-b972-eb941cb5aa5e" targetNamespace="http://schemas.microsoft.com/office/2006/metadata/properties" ma:root="true" ma:fieldsID="71dd15b0a2c542a4f1a3836969e68d46" ns2:_="" ns3:_="">
    <xsd:import namespace="d53e5660-146e-4d78-8f86-ac58ea4305f5"/>
    <xsd:import namespace="78b3a29e-8b67-460c-b972-eb941cb5aa5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EventHashCode" minOccurs="0"/>
                <xsd:element ref="ns3:MediaServiceGenerationTime" minOccurs="0"/>
                <xsd:element ref="ns3:MediaServiceOCR"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3e5660-146e-4d78-8f86-ac58ea4305f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4fc0e2b5-2634-413f-9347-cc38b9e9cc9c}" ma:internalName="TaxCatchAll" ma:showField="CatchAllData" ma:web="d53e5660-146e-4d78-8f86-ac58ea4305f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8b3a29e-8b67-460c-b972-eb941cb5aa5e"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40efca0-e4bb-4e8d-9d61-7e4cbb849eb2"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A8E404D-DB9A-488B-B32E-230A7806C1C1}"/>
</file>

<file path=customXml/itemProps2.xml><?xml version="1.0" encoding="utf-8"?>
<ds:datastoreItem xmlns:ds="http://schemas.openxmlformats.org/officeDocument/2006/customXml" ds:itemID="{83E4AEBA-993A-404A-B01D-7FB9F3C7AAFC}"/>
</file>

<file path=docProps/app.xml><?xml version="1.0" encoding="utf-8"?>
<Properties xmlns="http://schemas.openxmlformats.org/officeDocument/2006/extended-properties" xmlns:vt="http://schemas.openxmlformats.org/officeDocument/2006/docPropsVTypes">
  <Template/>
  <TotalTime>17846</TotalTime>
  <Words>4057</Words>
  <Application>Microsoft Office PowerPoint</Application>
  <PresentationFormat>Widescreen</PresentationFormat>
  <Paragraphs>680</Paragraphs>
  <Slides>59</Slides>
  <Notes>49</Notes>
  <HiddenSlides>1</HiddenSlides>
  <MMClips>0</MMClips>
  <ScaleCrop>false</ScaleCrop>
  <HeadingPairs>
    <vt:vector size="8" baseType="variant">
      <vt:variant>
        <vt:lpstr>Fonts Used</vt:lpstr>
      </vt:variant>
      <vt:variant>
        <vt:i4>22</vt:i4>
      </vt:variant>
      <vt:variant>
        <vt:lpstr>Theme</vt:lpstr>
      </vt:variant>
      <vt:variant>
        <vt:i4>10</vt:i4>
      </vt:variant>
      <vt:variant>
        <vt:lpstr>Embedded OLE Servers</vt:lpstr>
      </vt:variant>
      <vt:variant>
        <vt:i4>1</vt:i4>
      </vt:variant>
      <vt:variant>
        <vt:lpstr>Slide Titles</vt:lpstr>
      </vt:variant>
      <vt:variant>
        <vt:i4>59</vt:i4>
      </vt:variant>
    </vt:vector>
  </HeadingPairs>
  <TitlesOfParts>
    <vt:vector size="92" baseType="lpstr">
      <vt:lpstr>Arial</vt:lpstr>
      <vt:lpstr>Bahnschrift SemiBold</vt:lpstr>
      <vt:lpstr>Bahnschrift SemiBold SemiConden</vt:lpstr>
      <vt:lpstr>Bahnschrift SemiLight</vt:lpstr>
      <vt:lpstr>Bodoni MT</vt:lpstr>
      <vt:lpstr>Bodoni MT Black</vt:lpstr>
      <vt:lpstr>Calibri</vt:lpstr>
      <vt:lpstr>Calibri Light</vt:lpstr>
      <vt:lpstr>CIDFont+F3</vt:lpstr>
      <vt:lpstr>DM Sans Medium</vt:lpstr>
      <vt:lpstr>DM Serif Display</vt:lpstr>
      <vt:lpstr>montserrat</vt:lpstr>
      <vt:lpstr>montserrat</vt:lpstr>
      <vt:lpstr>Montserrat Medium</vt:lpstr>
      <vt:lpstr>Montserrat SemiBold</vt:lpstr>
      <vt:lpstr>Source Sans Pro Web</vt:lpstr>
      <vt:lpstr>Times New Roman</vt:lpstr>
      <vt:lpstr>Verdana</vt:lpstr>
      <vt:lpstr>Webdings</vt:lpstr>
      <vt:lpstr>Wingdings</vt:lpstr>
      <vt:lpstr>Wingdings 2</vt:lpstr>
      <vt:lpstr>Wingdings 3</vt:lpstr>
      <vt:lpstr>General Content</vt:lpstr>
      <vt:lpstr>Interactive Slides</vt:lpstr>
      <vt:lpstr>People Slides</vt:lpstr>
      <vt:lpstr>Special Content</vt:lpstr>
      <vt:lpstr>1_People Slides</vt:lpstr>
      <vt:lpstr>1_General Content</vt:lpstr>
      <vt:lpstr>Office Theme</vt:lpstr>
      <vt:lpstr>1_Office Theme</vt:lpstr>
      <vt:lpstr>3_Office Theme</vt:lpstr>
      <vt:lpstr>7_Office Theme</vt:lpstr>
      <vt:lpstr>think-cell Slide</vt:lpstr>
      <vt:lpstr>The Impacts of Opioid Addiction on the Rural Workforce  </vt:lpstr>
      <vt:lpstr>Today’s Moderators</vt:lpstr>
      <vt:lpstr>Today’s Speakers</vt:lpstr>
      <vt:lpstr>USDA Rural Development Innovation Center   May 31, 2023</vt:lpstr>
      <vt:lpstr>Rural Impacts related to substance use and employment</vt:lpstr>
      <vt:lpstr>PowerPoint Presentation</vt:lpstr>
      <vt:lpstr>USDA Rural Development</vt:lpstr>
      <vt:lpstr>USDA Rural Development</vt:lpstr>
      <vt:lpstr>Advancing Racial Justice, Equity, Opportunity, and Rural Prosperity</vt:lpstr>
      <vt:lpstr>Rural Health Liaison</vt:lpstr>
      <vt:lpstr>Rural Partners Network Pilot States</vt:lpstr>
      <vt:lpstr>USDA Rural Development Rural Workforce Innovation Network (RWIN):  https://www.rd.usda.gov/rwin </vt:lpstr>
      <vt:lpstr>Rural Workforce Innovation Network (RWIN) – The Network</vt:lpstr>
      <vt:lpstr>The Network </vt:lpstr>
      <vt:lpstr>Appalachian Regional Commission    INvestments Supporting Partnerships In Recovery Ecosystems (INSPIRE) Initiative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Lauren Wood, Health Program Manager, ARC lwood@arc.gov 202-603-4750</vt:lpstr>
      <vt:lpstr>Caring Workplaces Initiative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Any Questions?</vt:lpstr>
      <vt:lpstr>Current DWG Funding Opportunities</vt:lpstr>
      <vt:lpstr>DOL’s Resources and Technical Assistance</vt:lpstr>
      <vt:lpstr>Save the Dates: 2023 Spring Opioid Webinar Series </vt:lpstr>
      <vt:lpstr>US Department of Labor Contacts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Mapping the Situation: What the Data Tell Us</dc:title>
  <dc:creator>Gaumond, Gerard (Peter) P. EOP/ONDCP</dc:creator>
  <cp:lastModifiedBy>Moore, Ashley N - ETA</cp:lastModifiedBy>
  <cp:revision>369</cp:revision>
  <dcterms:created xsi:type="dcterms:W3CDTF">2021-07-21T14:04:44Z</dcterms:created>
  <dcterms:modified xsi:type="dcterms:W3CDTF">2023-05-31T13:17:03Z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af03ff0-41c5-4c41-b55e-fabb8fae94be_Enabled">
    <vt:lpwstr>true</vt:lpwstr>
  </property>
  <property fmtid="{D5CDD505-2E9C-101B-9397-08002B2CF9AE}" pid="3" name="MSIP_Label_8af03ff0-41c5-4c41-b55e-fabb8fae94be_SetDate">
    <vt:lpwstr>2021-07-21T18:52:20Z</vt:lpwstr>
  </property>
  <property fmtid="{D5CDD505-2E9C-101B-9397-08002B2CF9AE}" pid="4" name="MSIP_Label_8af03ff0-41c5-4c41-b55e-fabb8fae94be_Method">
    <vt:lpwstr>Privileged</vt:lpwstr>
  </property>
  <property fmtid="{D5CDD505-2E9C-101B-9397-08002B2CF9AE}" pid="5" name="MSIP_Label_8af03ff0-41c5-4c41-b55e-fabb8fae94be_Name">
    <vt:lpwstr>8af03ff0-41c5-4c41-b55e-fabb8fae94be</vt:lpwstr>
  </property>
  <property fmtid="{D5CDD505-2E9C-101B-9397-08002B2CF9AE}" pid="6" name="MSIP_Label_8af03ff0-41c5-4c41-b55e-fabb8fae94be_SiteId">
    <vt:lpwstr>9ce70869-60db-44fd-abe8-d2767077fc8f</vt:lpwstr>
  </property>
  <property fmtid="{D5CDD505-2E9C-101B-9397-08002B2CF9AE}" pid="7" name="MSIP_Label_8af03ff0-41c5-4c41-b55e-fabb8fae94be_ActionId">
    <vt:lpwstr>f74fb296-896f-445a-a067-8391db436965</vt:lpwstr>
  </property>
  <property fmtid="{D5CDD505-2E9C-101B-9397-08002B2CF9AE}" pid="8" name="MSIP_Label_8af03ff0-41c5-4c41-b55e-fabb8fae94be_ContentBits">
    <vt:lpwstr>0</vt:lpwstr>
  </property>
</Properties>
</file>