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le Herbert" initials="DH" lastIdx="6" clrIdx="0">
    <p:extLst>
      <p:ext uri="{19B8F6BF-5375-455C-9EA6-DF929625EA0E}">
        <p15:presenceInfo xmlns:p15="http://schemas.microsoft.com/office/powerpoint/2012/main" userId="Danielle Herbert" providerId="None"/>
      </p:ext>
    </p:extLst>
  </p:cmAuthor>
  <p:cmAuthor id="2" name="Marilia Mochel" initials="MM" lastIdx="1" clrIdx="1">
    <p:extLst>
      <p:ext uri="{19B8F6BF-5375-455C-9EA6-DF929625EA0E}">
        <p15:presenceInfo xmlns:p15="http://schemas.microsoft.com/office/powerpoint/2012/main" userId="S::mmochel@manhattanstrategy.com::ced830fb-0ed1-4261-8d19-ffd59b910a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543" y="267788"/>
            <a:ext cx="3932237" cy="1454687"/>
          </a:xfrm>
        </p:spPr>
        <p:txBody>
          <a:bodyPr>
            <a:noAutofit/>
          </a:bodyPr>
          <a:lstStyle/>
          <a:p>
            <a:r>
              <a:rPr lang="en-US" sz="2000" dirty="0"/>
              <a:t>Executive Summary</a:t>
            </a:r>
            <a:br>
              <a:rPr lang="en-US" sz="3200" dirty="0"/>
            </a:br>
            <a:r>
              <a:rPr lang="en-US" sz="1200" dirty="0"/>
              <a:t>Event Title:  Using Data-Driven Decisions and Forecasting to Meet Grant Outcomes</a:t>
            </a:r>
            <a:br>
              <a:rPr lang="en-US" sz="1200" dirty="0"/>
            </a:br>
            <a:r>
              <a:rPr lang="en-US" sz="1200" dirty="0"/>
              <a:t>Date: 4/29/22</a:t>
            </a:r>
            <a:br>
              <a:rPr lang="en-US" sz="1200" dirty="0"/>
            </a:br>
            <a:r>
              <a:rPr lang="en-US" sz="1200" dirty="0"/>
              <a:t>Moderator(s): </a:t>
            </a:r>
            <a:r>
              <a:rPr lang="en-US" sz="1200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Zodie Makonnen</a:t>
            </a:r>
            <a:br>
              <a:rPr lang="en-US" sz="1200" dirty="0"/>
            </a:br>
            <a:r>
              <a:rPr lang="en-US" sz="1200" dirty="0"/>
              <a:t>Speaker(s):</a:t>
            </a:r>
            <a:r>
              <a:rPr lang="en-US" sz="1200" b="0" i="1" dirty="0"/>
              <a:t> </a:t>
            </a:r>
            <a:r>
              <a:rPr lang="en-US" sz="1200" i="1" dirty="0">
                <a:solidFill>
                  <a:srgbClr val="7030A0"/>
                </a:solidFill>
                <a:ea typeface="+mn-ea"/>
                <a:cs typeface="+mn-cs"/>
              </a:rPr>
              <a:t>Sue Rusch, Apryl McDonough, Margo Meyer, Elsa Ochoa, Kristen Benedict, Jordan Williams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517" y="1722476"/>
            <a:ext cx="6410523" cy="3413050"/>
          </a:xfrm>
        </p:spPr>
        <p:txBody>
          <a:bodyPr anchor="t"/>
          <a:lstStyle/>
          <a:p>
            <a:pPr algn="l"/>
            <a:r>
              <a:rPr lang="en-US" sz="1200" i="0" dirty="0">
                <a:solidFill>
                  <a:schemeClr val="tx1"/>
                </a:solidFill>
              </a:rPr>
              <a:t>Using data to drive decision making is helpful for improving performance outcomes. This webinar provided Scaling Apprenticeship grantees with an in-depth discussion on how to better use data, data analysis, and data-driven decision-making for program forecasting. Webinar attendees received: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Knowledge about leveraging data projections 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Information on how other grantees are using data to drive decision making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An opportunity to consider new ways for their team to use data and forecasting tools to make informed decisions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Access to existing data forecasting tools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Answers to their data and forecasting questions.</a:t>
            </a:r>
          </a:p>
          <a:p>
            <a:pPr algn="l"/>
            <a:r>
              <a:rPr lang="en-US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Zodie Makonnen </a:t>
            </a:r>
            <a:r>
              <a:rPr lang="en-US" sz="1200" i="0" dirty="0">
                <a:solidFill>
                  <a:schemeClr val="tx1"/>
                </a:solidFill>
              </a:rPr>
              <a:t>welcomed participants and provided an overview of the presentation and then </a:t>
            </a:r>
            <a:r>
              <a:rPr lang="en-US" sz="1200" i="0" dirty="0">
                <a:solidFill>
                  <a:srgbClr val="7030A0"/>
                </a:solidFill>
              </a:rPr>
              <a:t>Sue Rusch</a:t>
            </a:r>
            <a:r>
              <a:rPr lang="en-US" sz="1200" dirty="0">
                <a:solidFill>
                  <a:srgbClr val="7030A0"/>
                </a:solidFill>
              </a:rPr>
              <a:t> (MSG SA TA Coach) and Apryl McDonough (MSG SA TA Coach) </a:t>
            </a:r>
            <a:r>
              <a:rPr lang="en-US" sz="1200" i="0" dirty="0">
                <a:solidFill>
                  <a:schemeClr val="tx1"/>
                </a:solidFill>
              </a:rPr>
              <a:t>gave an overview of the benefits of leveraging data for forecasting.  They then facilitated a conversation among</a:t>
            </a:r>
            <a:r>
              <a:rPr lang="en-US" sz="1200" dirty="0">
                <a:solidFill>
                  <a:srgbClr val="7030A0"/>
                </a:solidFill>
              </a:rPr>
              <a:t> </a:t>
            </a:r>
            <a:r>
              <a:rPr lang="en-US" sz="1200" i="1" dirty="0">
                <a:solidFill>
                  <a:srgbClr val="7030A0"/>
                </a:solidFill>
                <a:ea typeface="+mn-ea"/>
                <a:cs typeface="+mn-cs"/>
              </a:rPr>
              <a:t> </a:t>
            </a:r>
            <a:r>
              <a:rPr lang="en-US" sz="1200" i="0" dirty="0">
                <a:solidFill>
                  <a:srgbClr val="7030A0"/>
                </a:solidFill>
              </a:rPr>
              <a:t>Kristen Benedict </a:t>
            </a:r>
            <a:r>
              <a:rPr lang="en-US" sz="1200" dirty="0">
                <a:solidFill>
                  <a:srgbClr val="7030A0"/>
                </a:solidFill>
              </a:rPr>
              <a:t>(Pima Community College), </a:t>
            </a:r>
            <a:r>
              <a:rPr lang="en-US" sz="1200" i="1" dirty="0">
                <a:solidFill>
                  <a:srgbClr val="7030A0"/>
                </a:solidFill>
                <a:ea typeface="+mn-ea"/>
                <a:cs typeface="+mn-cs"/>
              </a:rPr>
              <a:t> Margo Meyer (Lorain Community College), Elsa Ochoa </a:t>
            </a:r>
            <a:r>
              <a:rPr lang="en-US" sz="1200" dirty="0">
                <a:solidFill>
                  <a:srgbClr val="7030A0"/>
                </a:solidFill>
              </a:rPr>
              <a:t>(Pima Community College), and </a:t>
            </a:r>
            <a:r>
              <a:rPr lang="en-US" sz="1200" i="1" dirty="0">
                <a:solidFill>
                  <a:srgbClr val="7030A0"/>
                </a:solidFill>
                <a:ea typeface="+mn-ea"/>
                <a:cs typeface="+mn-cs"/>
              </a:rPr>
              <a:t>Jordan Williams (St. Louis Community College</a:t>
            </a:r>
            <a:r>
              <a:rPr lang="en-US" sz="1200" dirty="0">
                <a:solidFill>
                  <a:srgbClr val="7030A0"/>
                </a:solidFill>
              </a:rPr>
              <a:t>) </a:t>
            </a:r>
            <a:r>
              <a:rPr lang="en-US" sz="1200" i="0" dirty="0">
                <a:solidFill>
                  <a:schemeClr val="tx1"/>
                </a:solidFill>
              </a:rPr>
              <a:t>as they shared their strategies for implementing successful data leveraging and forecasting strategies and tools. </a:t>
            </a:r>
            <a:endParaRPr lang="en-US" sz="1200" i="0" dirty="0">
              <a:solidFill>
                <a:schemeClr val="tx1"/>
              </a:solidFill>
              <a:cs typeface="Calibri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750958"/>
              </p:ext>
            </p:extLst>
          </p:nvPr>
        </p:nvGraphicFramePr>
        <p:xfrm>
          <a:off x="7363430" y="1722475"/>
          <a:ext cx="4179846" cy="1716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33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85650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3295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45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02:</a:t>
                      </a:r>
                      <a:r>
                        <a:rPr lang="en-US" sz="900" baseline="0" dirty="0"/>
                        <a:t> 03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769870"/>
                  </a:ext>
                </a:extLst>
              </a:tr>
              <a:tr h="40409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Data-Driven Decisions and Forecasting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03:44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9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Scaling Apprenticeship Grantee 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21:17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900402"/>
                  </a:ext>
                </a:extLst>
              </a:tr>
              <a:tr h="28033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Data Forecasting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55:08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838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9F574A3AC15E4DBA146DB87C2FCBA5" ma:contentTypeVersion="14" ma:contentTypeDescription="Create a new document." ma:contentTypeScope="" ma:versionID="2b1c9baba8dd65fd6cd45469c976e52d">
  <xsd:schema xmlns:xsd="http://www.w3.org/2001/XMLSchema" xmlns:xs="http://www.w3.org/2001/XMLSchema" xmlns:p="http://schemas.microsoft.com/office/2006/metadata/properties" xmlns:ns1="http://schemas.microsoft.com/sharepoint/v3" xmlns:ns2="72bc99b7-ab69-4252-8ce8-2b0f2d55b091" xmlns:ns3="a045569c-852c-4728-97ba-6a34c0832149" targetNamespace="http://schemas.microsoft.com/office/2006/metadata/properties" ma:root="true" ma:fieldsID="328672e2ef1968b713a7e2586822333d" ns1:_="" ns2:_="" ns3:_="">
    <xsd:import namespace="http://schemas.microsoft.com/sharepoint/v3"/>
    <xsd:import namespace="72bc99b7-ab69-4252-8ce8-2b0f2d55b091"/>
    <xsd:import namespace="a045569c-852c-4728-97ba-6a34c08321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c99b7-ab69-4252-8ce8-2b0f2d55b0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5569c-852c-4728-97ba-6a34c08321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BC0F2AE-78DF-4558-B614-CE7DD89BE6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0670B3-5F52-4483-947B-6EFD46F4A6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2bc99b7-ab69-4252-8ce8-2b0f2d55b091"/>
    <ds:schemaRef ds:uri="a045569c-852c-4728-97ba-6a34c08321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5025A2-3158-48AD-9785-C5E4D0ECBAAA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a045569c-852c-4728-97ba-6a34c0832149"/>
    <ds:schemaRef ds:uri="72bc99b7-ab69-4252-8ce8-2b0f2d55b091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8955</TotalTime>
  <Words>259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3</vt:lpstr>
      <vt:lpstr>General Content</vt:lpstr>
      <vt:lpstr>Executive Summary Event Title:  Using Data-Driven Decisions and Forecasting to Meet Grant Outcomes Date: 4/29/22 Moderator(s): Zodie Makonnen Speaker(s): Sue Rusch, Apryl McDonough, Margo Meyer, Elsa Ochoa, Kristen Benedict, Jordan Williams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Herbert, Danielle T - ETA CTR</cp:lastModifiedBy>
  <cp:revision>254</cp:revision>
  <dcterms:created xsi:type="dcterms:W3CDTF">2020-01-08T17:12:44Z</dcterms:created>
  <dcterms:modified xsi:type="dcterms:W3CDTF">2022-05-05T19:30:46Z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0x010100309F574A3AC15E4DBA146DB87C2FCBA5</vt:lpwstr>
  </property>
</Properties>
</file>