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svg" ContentType="image/svg"/>
  <Default Extension="wdp" ContentType="image/vnd.ms-photo"/>
  <Default Extension="emf" ContentType="image/x-emf"/>
  <Override PartName="/customXml/item1.xml" ContentType="application/xml"/>
  <Override PartName="/customXml/itemProps1.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21.9-->
<p:presentation xmlns:r="http://schemas.openxmlformats.org/officeDocument/2006/relationships" xmlns:a="http://schemas.openxmlformats.org/drawingml/2006/main" xmlns:p="http://schemas.openxmlformats.org/presentationml/2006/main" removePersonalInfoOnSave="1" saveSubsetFonts="1">
  <p:sldMasterIdLst>
    <p:sldMasterId id="2147483648" r:id="rId2"/>
    <p:sldMasterId id="2147483670" r:id="rId3"/>
    <p:sldMasterId id="2147483658" r:id="rId4"/>
    <p:sldMasterId id="2147483684" r:id="rId5"/>
    <p:sldMasterId id="2147483722" r:id="rId6"/>
  </p:sldMasterIdLst>
  <p:notesMasterIdLst>
    <p:notesMasterId r:id="rId7"/>
  </p:notesMasterIdLst>
  <p:sldIdLst>
    <p:sldId id="256" r:id="rId8"/>
    <p:sldId id="315" r:id="rId9"/>
    <p:sldId id="265" r:id="rId10"/>
    <p:sldId id="266" r:id="rId11"/>
    <p:sldId id="310" r:id="rId12"/>
    <p:sldId id="295" r:id="rId13"/>
    <p:sldId id="309" r:id="rId14"/>
    <p:sldId id="286" r:id="rId15"/>
    <p:sldId id="312" r:id="rId16"/>
    <p:sldId id="313" r:id="rId17"/>
    <p:sldId id="314" r:id="rId18"/>
    <p:sldId id="311" r:id="rId19"/>
    <p:sldId id="257" r:id="rId20"/>
    <p:sldId id="290" r:id="rId21"/>
    <p:sldId id="278" r:id="rId22"/>
    <p:sldId id="294" r:id="rId23"/>
    <p:sldId id="274" r:id="rId24"/>
    <p:sldId id="275" r:id="rId25"/>
    <p:sldId id="297" r:id="rId26"/>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6A7777-AF4A-4968-9255-F44E4C229532}" v="2" dt="2022-01-11T15:56:29.697"/>
  </p1510:revLst>
</p1510:revInfo>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14" autoAdjust="0"/>
    <p:restoredTop sz="67079" autoAdjust="0"/>
  </p:normalViewPr>
  <p:slideViewPr>
    <p:cSldViewPr snapToGrid="0">
      <p:cViewPr varScale="1">
        <p:scale>
          <a:sx n="72" d="100"/>
          <a:sy n="72" d="100"/>
        </p:scale>
        <p:origin x="704" y="208"/>
      </p:cViewPr>
      <p:guideLst/>
    </p:cSldViewPr>
  </p:slideViewPr>
  <p:notesTextViewPr>
    <p:cViewPr>
      <p:scale>
        <a:sx n="1" d="1"/>
        <a:sy n="1" d="1"/>
      </p:scale>
      <p:origin x="0" y="0"/>
    </p:cViewPr>
  </p:notesTextViewPr>
  <p:notesViewPr>
    <p:cSldViewPr snapToGrid="0" showGuides="1">
      <p:cViewPr varScale="1">
        <p:scale>
          <a:sx n="80" d="100"/>
          <a:sy n="80" d="100"/>
        </p:scale>
        <p:origin x="972" y="108"/>
      </p:cViewPr>
      <p:guideLst>
        <p:guide orient="horz" pos="2880"/>
        <p:guide pos="2160"/>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customXml" Target="../customXml/item1.xml" /><Relationship Id="rId10" Type="http://schemas.openxmlformats.org/officeDocument/2006/relationships/slide" Target="slides/slide3.xml" /><Relationship Id="rId11" Type="http://schemas.openxmlformats.org/officeDocument/2006/relationships/slide" Target="slides/slide4.xml" /><Relationship Id="rId12" Type="http://schemas.openxmlformats.org/officeDocument/2006/relationships/slide" Target="slides/slide5.xml" /><Relationship Id="rId13" Type="http://schemas.openxmlformats.org/officeDocument/2006/relationships/slide" Target="slides/slide6.xml" /><Relationship Id="rId14" Type="http://schemas.openxmlformats.org/officeDocument/2006/relationships/slide" Target="slides/slide7.xml" /><Relationship Id="rId15" Type="http://schemas.openxmlformats.org/officeDocument/2006/relationships/slide" Target="slides/slide8.xml" /><Relationship Id="rId16" Type="http://schemas.openxmlformats.org/officeDocument/2006/relationships/slide" Target="slides/slide9.xml" /><Relationship Id="rId17" Type="http://schemas.openxmlformats.org/officeDocument/2006/relationships/slide" Target="slides/slide10.xml" /><Relationship Id="rId18" Type="http://schemas.openxmlformats.org/officeDocument/2006/relationships/slide" Target="slides/slide11.xml" /><Relationship Id="rId19" Type="http://schemas.openxmlformats.org/officeDocument/2006/relationships/slide" Target="slides/slide12.xml" /><Relationship Id="rId2" Type="http://schemas.openxmlformats.org/officeDocument/2006/relationships/slideMaster" Target="slideMasters/slideMaster1.xml" /><Relationship Id="rId20" Type="http://schemas.openxmlformats.org/officeDocument/2006/relationships/slide" Target="slides/slide13.xml" /><Relationship Id="rId21" Type="http://schemas.openxmlformats.org/officeDocument/2006/relationships/slide" Target="slides/slide14.xml" /><Relationship Id="rId22" Type="http://schemas.openxmlformats.org/officeDocument/2006/relationships/slide" Target="slides/slide15.xml" /><Relationship Id="rId23" Type="http://schemas.openxmlformats.org/officeDocument/2006/relationships/slide" Target="slides/slide16.xml" /><Relationship Id="rId24" Type="http://schemas.openxmlformats.org/officeDocument/2006/relationships/slide" Target="slides/slide17.xml" /><Relationship Id="rId25" Type="http://schemas.openxmlformats.org/officeDocument/2006/relationships/slide" Target="slides/slide18.xml" /><Relationship Id="rId26" Type="http://schemas.openxmlformats.org/officeDocument/2006/relationships/slide" Target="slides/slide19.xml" /><Relationship Id="rId27" Type="http://schemas.openxmlformats.org/officeDocument/2006/relationships/tags" Target="tags/tag274.xml" /><Relationship Id="rId28" Type="http://schemas.openxmlformats.org/officeDocument/2006/relationships/presProps" Target="presProps.xml" /><Relationship Id="rId29" Type="http://schemas.openxmlformats.org/officeDocument/2006/relationships/viewProps" Target="viewProps.xml" /><Relationship Id="rId3" Type="http://schemas.openxmlformats.org/officeDocument/2006/relationships/slideMaster" Target="slideMasters/slideMaster2.xml" /><Relationship Id="rId30" Type="http://schemas.openxmlformats.org/officeDocument/2006/relationships/theme" Target="theme/theme1.xml" /><Relationship Id="rId31" Type="http://schemas.openxmlformats.org/officeDocument/2006/relationships/tableStyles" Target="tableStyles.xml" /><Relationship Id="rId33" Type="http://schemas.microsoft.com/office/2015/10/relationships/revisionInfo" Target="revisionInfo.xml" /><Relationship Id="rId4" Type="http://schemas.openxmlformats.org/officeDocument/2006/relationships/slideMaster" Target="slideMasters/slideMaster3.xml" /><Relationship Id="rId5" Type="http://schemas.openxmlformats.org/officeDocument/2006/relationships/slideMaster" Target="slideMasters/slideMaster4.xml" /><Relationship Id="rId6" Type="http://schemas.openxmlformats.org/officeDocument/2006/relationships/slideMaster" Target="slideMasters/slideMaster5.xml" /><Relationship Id="rId7" Type="http://schemas.openxmlformats.org/officeDocument/2006/relationships/notesMaster" Target="notesMasters/notesMaster1.xml" /><Relationship Id="rId8" Type="http://schemas.openxmlformats.org/officeDocument/2006/relationships/slide" Target="slides/slide1.xml" /><Relationship Id="rId9" Type="http://schemas.openxmlformats.org/officeDocument/2006/relationships/slide" Target="slides/slide2.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6.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57773-3BAA-418C-9BDB-0F9C1E1BF433}" type="datetimeFigureOut">
              <a:rPr lang="en-US" smtClean="0"/>
              <a:t>1/12/22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42BB8-3F7E-4150-BE07-912221E53E6C}" type="slidenum">
              <a:rPr lang="en-US" smtClean="0"/>
              <a:t>‹#›</a:t>
            </a:fld>
            <a:endParaRPr lang="en-US"/>
          </a:p>
        </p:txBody>
      </p:sp>
    </p:spTree>
    <p:extLst>
      <p:ext uri="{BB962C8B-B14F-4D97-AF65-F5344CB8AC3E}">
        <p14:creationId xmlns:p14="http://schemas.microsoft.com/office/powerpoint/2010/main" val="276016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1</a:t>
            </a:fld>
            <a:endParaRPr lang="en-US"/>
          </a:p>
        </p:txBody>
      </p:sp>
    </p:spTree>
    <p:extLst>
      <p:ext uri="{BB962C8B-B14F-4D97-AF65-F5344CB8AC3E}">
        <p14:creationId xmlns:p14="http://schemas.microsoft.com/office/powerpoint/2010/main" val="2874871526"/>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10</a:t>
            </a:fld>
            <a:endParaRPr lang="en-US"/>
          </a:p>
        </p:txBody>
      </p:sp>
    </p:spTree>
    <p:extLst>
      <p:ext uri="{BB962C8B-B14F-4D97-AF65-F5344CB8AC3E}">
        <p14:creationId xmlns:p14="http://schemas.microsoft.com/office/powerpoint/2010/main" val="3017844018"/>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11</a:t>
            </a:fld>
            <a:endParaRPr lang="en-US"/>
          </a:p>
        </p:txBody>
      </p:sp>
    </p:spTree>
    <p:extLst>
      <p:ext uri="{BB962C8B-B14F-4D97-AF65-F5344CB8AC3E}">
        <p14:creationId xmlns:p14="http://schemas.microsoft.com/office/powerpoint/2010/main" val="3184118820"/>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12</a:t>
            </a:fld>
            <a:endParaRPr lang="en-US"/>
          </a:p>
        </p:txBody>
      </p:sp>
    </p:spTree>
    <p:extLst>
      <p:ext uri="{BB962C8B-B14F-4D97-AF65-F5344CB8AC3E}">
        <p14:creationId xmlns:p14="http://schemas.microsoft.com/office/powerpoint/2010/main" val="2257179635"/>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13</a:t>
            </a:fld>
            <a:endParaRPr lang="en-US"/>
          </a:p>
        </p:txBody>
      </p:sp>
    </p:spTree>
    <p:extLst>
      <p:ext uri="{BB962C8B-B14F-4D97-AF65-F5344CB8AC3E}">
        <p14:creationId xmlns:p14="http://schemas.microsoft.com/office/powerpoint/2010/main" val="2879006862"/>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14</a:t>
            </a:fld>
            <a:endParaRPr lang="en-US"/>
          </a:p>
        </p:txBody>
      </p:sp>
    </p:spTree>
    <p:extLst>
      <p:ext uri="{BB962C8B-B14F-4D97-AF65-F5344CB8AC3E}">
        <p14:creationId xmlns:p14="http://schemas.microsoft.com/office/powerpoint/2010/main" val="1549620344"/>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15</a:t>
            </a:fld>
            <a:endParaRPr lang="en-US"/>
          </a:p>
        </p:txBody>
      </p:sp>
    </p:spTree>
    <p:extLst>
      <p:ext uri="{BB962C8B-B14F-4D97-AF65-F5344CB8AC3E}">
        <p14:creationId xmlns:p14="http://schemas.microsoft.com/office/powerpoint/2010/main" val="1492562075"/>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16</a:t>
            </a:fld>
            <a:endParaRPr lang="en-US"/>
          </a:p>
        </p:txBody>
      </p:sp>
    </p:spTree>
    <p:extLst>
      <p:ext uri="{BB962C8B-B14F-4D97-AF65-F5344CB8AC3E}">
        <p14:creationId xmlns:p14="http://schemas.microsoft.com/office/powerpoint/2010/main" val="1919090027"/>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17</a:t>
            </a:fld>
            <a:endParaRPr lang="en-US"/>
          </a:p>
        </p:txBody>
      </p:sp>
    </p:spTree>
    <p:extLst>
      <p:ext uri="{BB962C8B-B14F-4D97-AF65-F5344CB8AC3E}">
        <p14:creationId xmlns:p14="http://schemas.microsoft.com/office/powerpoint/2010/main" val="3749545440"/>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18</a:t>
            </a:fld>
            <a:endParaRPr lang="en-US"/>
          </a:p>
        </p:txBody>
      </p:sp>
    </p:spTree>
    <p:extLst>
      <p:ext uri="{BB962C8B-B14F-4D97-AF65-F5344CB8AC3E}">
        <p14:creationId xmlns:p14="http://schemas.microsoft.com/office/powerpoint/2010/main" val="3773325897"/>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19</a:t>
            </a:fld>
            <a:endParaRPr lang="en-US"/>
          </a:p>
        </p:txBody>
      </p:sp>
    </p:spTree>
    <p:extLst>
      <p:ext uri="{BB962C8B-B14F-4D97-AF65-F5344CB8AC3E}">
        <p14:creationId xmlns:p14="http://schemas.microsoft.com/office/powerpoint/2010/main" val="3408180432"/>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342BB8-3F7E-4150-BE07-912221E53E6C}" type="slidenum">
              <a:rPr lang="en-US" smtClean="0"/>
              <a:t>2</a:t>
            </a:fld>
            <a:endParaRPr lang="en-US"/>
          </a:p>
        </p:txBody>
      </p:sp>
    </p:spTree>
    <p:extLst>
      <p:ext uri="{BB962C8B-B14F-4D97-AF65-F5344CB8AC3E}">
        <p14:creationId xmlns:p14="http://schemas.microsoft.com/office/powerpoint/2010/main" val="582111945"/>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3</a:t>
            </a:fld>
            <a:endParaRPr lang="en-US"/>
          </a:p>
        </p:txBody>
      </p:sp>
    </p:spTree>
    <p:extLst>
      <p:ext uri="{BB962C8B-B14F-4D97-AF65-F5344CB8AC3E}">
        <p14:creationId xmlns:p14="http://schemas.microsoft.com/office/powerpoint/2010/main" val="2198168576"/>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4</a:t>
            </a:fld>
            <a:endParaRPr lang="en-US"/>
          </a:p>
        </p:txBody>
      </p:sp>
    </p:spTree>
    <p:extLst>
      <p:ext uri="{BB962C8B-B14F-4D97-AF65-F5344CB8AC3E}">
        <p14:creationId xmlns:p14="http://schemas.microsoft.com/office/powerpoint/2010/main" val="4092105822"/>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5</a:t>
            </a:fld>
            <a:endParaRPr lang="en-US"/>
          </a:p>
        </p:txBody>
      </p:sp>
    </p:spTree>
    <p:extLst>
      <p:ext uri="{BB962C8B-B14F-4D97-AF65-F5344CB8AC3E}">
        <p14:creationId xmlns:p14="http://schemas.microsoft.com/office/powerpoint/2010/main" val="987378193"/>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6</a:t>
            </a:fld>
            <a:endParaRPr lang="en-US"/>
          </a:p>
        </p:txBody>
      </p:sp>
    </p:spTree>
    <p:extLst>
      <p:ext uri="{BB962C8B-B14F-4D97-AF65-F5344CB8AC3E}">
        <p14:creationId xmlns:p14="http://schemas.microsoft.com/office/powerpoint/2010/main" val="2507622298"/>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7</a:t>
            </a:fld>
            <a:endParaRPr lang="en-US"/>
          </a:p>
        </p:txBody>
      </p:sp>
    </p:spTree>
    <p:extLst>
      <p:ext uri="{BB962C8B-B14F-4D97-AF65-F5344CB8AC3E}">
        <p14:creationId xmlns:p14="http://schemas.microsoft.com/office/powerpoint/2010/main" val="799840243"/>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8</a:t>
            </a:fld>
            <a:endParaRPr lang="en-US"/>
          </a:p>
        </p:txBody>
      </p:sp>
    </p:spTree>
    <p:extLst>
      <p:ext uri="{BB962C8B-B14F-4D97-AF65-F5344CB8AC3E}">
        <p14:creationId xmlns:p14="http://schemas.microsoft.com/office/powerpoint/2010/main" val="2489799131"/>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9</a:t>
            </a:fld>
            <a:endParaRPr lang="en-US"/>
          </a:p>
        </p:txBody>
      </p:sp>
    </p:spTree>
    <p:extLst>
      <p:ext uri="{BB962C8B-B14F-4D97-AF65-F5344CB8AC3E}">
        <p14:creationId xmlns:p14="http://schemas.microsoft.com/office/powerpoint/2010/main" val="3882308303"/>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10" Type="http://schemas.openxmlformats.org/officeDocument/2006/relationships/image" Target="../media/image5.emf" /><Relationship Id="rId11" Type="http://schemas.openxmlformats.org/officeDocument/2006/relationships/tags" Target="../tags/tag6.xml" /><Relationship Id="rId12" Type="http://schemas.openxmlformats.org/officeDocument/2006/relationships/tags" Target="../tags/tag7.xml" /><Relationship Id="rId13" Type="http://schemas.openxmlformats.org/officeDocument/2006/relationships/slideMaster" Target="../slideMasters/slideMaster1.xml" /><Relationship Id="rId2" Type="http://schemas.openxmlformats.org/officeDocument/2006/relationships/image" Target="../media/image2.svg" /><Relationship Id="rId3" Type="http://schemas.openxmlformats.org/officeDocument/2006/relationships/tags" Target="../tags/tag1.xml" /><Relationship Id="rId4" Type="http://schemas.openxmlformats.org/officeDocument/2006/relationships/tags" Target="../tags/tag2.xml" /><Relationship Id="rId5" Type="http://schemas.openxmlformats.org/officeDocument/2006/relationships/tags" Target="../tags/tag3.xml" /><Relationship Id="rId6" Type="http://schemas.openxmlformats.org/officeDocument/2006/relationships/tags" Target="../tags/tag4.xml" /><Relationship Id="rId7" Type="http://schemas.openxmlformats.org/officeDocument/2006/relationships/tags" Target="../tags/tag5.xml" /><Relationship Id="rId8" Type="http://schemas.openxmlformats.org/officeDocument/2006/relationships/image" Target="../media/image3.png" /><Relationship Id="rId9" Type="http://schemas.openxmlformats.org/officeDocument/2006/relationships/image" Target="../media/image4.png" /></Relationships>
</file>

<file path=ppt/slideLayouts/_rels/slideLayout10.xml.rels>&#65279;<?xml version="1.0" encoding="utf-8" standalone="yes"?><Relationships xmlns="http://schemas.openxmlformats.org/package/2006/relationships"><Relationship Id="rId1" Type="http://schemas.openxmlformats.org/officeDocument/2006/relationships/image" Target="../media/image5.emf" /><Relationship Id="rId2" Type="http://schemas.openxmlformats.org/officeDocument/2006/relationships/image" Target="../media/image7.png" /><Relationship Id="rId3" Type="http://schemas.microsoft.com/office/2007/relationships/hdphoto" Target="../media/image8.wdp" /><Relationship Id="rId4"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image" Target="../media/image9.png" /><Relationship Id="rId2" Type="http://schemas.openxmlformats.org/officeDocument/2006/relationships/image" Target="../media/image10.svg" /><Relationship Id="rId3" Type="http://schemas.openxmlformats.org/officeDocument/2006/relationships/tags" Target="../tags/tag34.xml" /><Relationship Id="rId4" Type="http://schemas.openxmlformats.org/officeDocument/2006/relationships/tags" Target="../tags/tag35.xml" /><Relationship Id="rId5" Type="http://schemas.openxmlformats.org/officeDocument/2006/relationships/tags" Target="../tags/tag36.xml" /><Relationship Id="rId6" Type="http://schemas.openxmlformats.org/officeDocument/2006/relationships/tags" Target="../tags/tag37.xml" /><Relationship Id="rId7" Type="http://schemas.openxmlformats.org/officeDocument/2006/relationships/tags" Target="../tags/tag38.xml" /><Relationship Id="rId8" Type="http://schemas.openxmlformats.org/officeDocument/2006/relationships/slideMaster" Target="../slideMasters/slideMaster2.xml" /></Relationships>
</file>

<file path=ppt/slideLayouts/_rels/slideLayout12.xml.rels>&#65279;<?xml version="1.0" encoding="utf-8" standalone="yes"?><Relationships xmlns="http://schemas.openxmlformats.org/package/2006/relationships"><Relationship Id="rId1" Type="http://schemas.openxmlformats.org/officeDocument/2006/relationships/image" Target="../media/image11.png" /><Relationship Id="rId2" Type="http://schemas.openxmlformats.org/officeDocument/2006/relationships/image" Target="../media/image12.svg" /><Relationship Id="rId3"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image" Target="../media/image13.png" /><Relationship Id="rId2" Type="http://schemas.openxmlformats.org/officeDocument/2006/relationships/image" Target="../media/image14.svg" /><Relationship Id="rId3" Type="http://schemas.openxmlformats.org/officeDocument/2006/relationships/image" Target="../media/image15.png" /><Relationship Id="rId4" Type="http://schemas.openxmlformats.org/officeDocument/2006/relationships/image" Target="../media/image16.svg" /><Relationship Id="rId5" Type="http://schemas.openxmlformats.org/officeDocument/2006/relationships/image" Target="../media/image5.emf" /><Relationship Id="rId6" Type="http://schemas.openxmlformats.org/officeDocument/2006/relationships/image" Target="../media/image7.png" /><Relationship Id="rId7" Type="http://schemas.microsoft.com/office/2007/relationships/hdphoto" Target="../media/image8.wdp" /><Relationship Id="rId8"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image" Target="../media/image17.png" /><Relationship Id="rId2" Type="http://schemas.openxmlformats.org/officeDocument/2006/relationships/image" Target="../media/image18.svg"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tags" Target="../tags/tag43.xml" /><Relationship Id="rId8" Type="http://schemas.openxmlformats.org/officeDocument/2006/relationships/tags" Target="../tags/tag44.xml" /><Relationship Id="rId9"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image" Target="../media/image19.png" /><Relationship Id="rId10" Type="http://schemas.openxmlformats.org/officeDocument/2006/relationships/slideMaster" Target="../slideMasters/slideMaster2.xml" /><Relationship Id="rId2" Type="http://schemas.openxmlformats.org/officeDocument/2006/relationships/image" Target="../media/image2.svg"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tags" Target="../tags/tag48.xml" /><Relationship Id="rId7" Type="http://schemas.openxmlformats.org/officeDocument/2006/relationships/tags" Target="../tags/tag49.xml" /><Relationship Id="rId8" Type="http://schemas.openxmlformats.org/officeDocument/2006/relationships/image" Target="../media/image5.emf" /><Relationship Id="rId9" Type="http://schemas.openxmlformats.org/officeDocument/2006/relationships/tags" Target="../tags/tag50.xml" /></Relationships>
</file>

<file path=ppt/slideLayouts/_rels/slideLayout17.xml.rels>&#65279;<?xml version="1.0" encoding="utf-8" standalone="yes"?><Relationships xmlns="http://schemas.openxmlformats.org/package/2006/relationships"><Relationship Id="rId1" Type="http://schemas.openxmlformats.org/officeDocument/2006/relationships/image" Target="../media/image20.png" /><Relationship Id="rId10" Type="http://schemas.openxmlformats.org/officeDocument/2006/relationships/slideMaster" Target="../slideMasters/slideMaster2.xml" /><Relationship Id="rId2" Type="http://schemas.openxmlformats.org/officeDocument/2006/relationships/image" Target="../media/image21.svg" /><Relationship Id="rId3" Type="http://schemas.openxmlformats.org/officeDocument/2006/relationships/tags" Target="../tags/tag51.xml" /><Relationship Id="rId4" Type="http://schemas.openxmlformats.org/officeDocument/2006/relationships/tags" Target="../tags/tag52.xml" /><Relationship Id="rId5" Type="http://schemas.openxmlformats.org/officeDocument/2006/relationships/tags" Target="../tags/tag53.xml" /><Relationship Id="rId6" Type="http://schemas.openxmlformats.org/officeDocument/2006/relationships/tags" Target="../tags/tag54.xml" /><Relationship Id="rId7" Type="http://schemas.openxmlformats.org/officeDocument/2006/relationships/tags" Target="../tags/tag55.xml" /><Relationship Id="rId8" Type="http://schemas.openxmlformats.org/officeDocument/2006/relationships/tags" Target="../tags/tag56.xml" /><Relationship Id="rId9" Type="http://schemas.openxmlformats.org/officeDocument/2006/relationships/tags" Target="../tags/tag57.xml" /></Relationships>
</file>

<file path=ppt/slideLayouts/_rels/slideLayout18.xml.rels>&#65279;<?xml version="1.0" encoding="utf-8" standalone="yes"?><Relationships xmlns="http://schemas.openxmlformats.org/package/2006/relationships"><Relationship Id="rId1" Type="http://schemas.openxmlformats.org/officeDocument/2006/relationships/image" Target="../media/image22.png" /><Relationship Id="rId2" Type="http://schemas.openxmlformats.org/officeDocument/2006/relationships/image" Target="../media/image23.svg" /><Relationship Id="rId3" Type="http://schemas.openxmlformats.org/officeDocument/2006/relationships/slideMaster" Target="../slideMasters/slideMaster3.xml" /></Relationships>
</file>

<file path=ppt/slideLayouts/_rels/slideLayout19.xml.rels>&#65279;<?xml version="1.0" encoding="utf-8" standalone="yes"?><Relationships xmlns="http://schemas.openxmlformats.org/package/2006/relationships"><Relationship Id="rId1" Type="http://schemas.openxmlformats.org/officeDocument/2006/relationships/image" Target="../media/image24.png" /><Relationship Id="rId10" Type="http://schemas.openxmlformats.org/officeDocument/2006/relationships/tags" Target="../tags/tag79.xml" /><Relationship Id="rId11" Type="http://schemas.openxmlformats.org/officeDocument/2006/relationships/slideMaster" Target="../slideMasters/slideMaster3.xml" /><Relationship Id="rId2" Type="http://schemas.openxmlformats.org/officeDocument/2006/relationships/image" Target="../media/image23.svg" /><Relationship Id="rId3" Type="http://schemas.openxmlformats.org/officeDocument/2006/relationships/tags" Target="../tags/tag72.xml" /><Relationship Id="rId4" Type="http://schemas.openxmlformats.org/officeDocument/2006/relationships/tags" Target="../tags/tag73.xml" /><Relationship Id="rId5" Type="http://schemas.openxmlformats.org/officeDocument/2006/relationships/tags" Target="../tags/tag74.xml" /><Relationship Id="rId6" Type="http://schemas.openxmlformats.org/officeDocument/2006/relationships/tags" Target="../tags/tag75.xml" /><Relationship Id="rId7" Type="http://schemas.openxmlformats.org/officeDocument/2006/relationships/tags" Target="../tags/tag76.xml" /><Relationship Id="rId8" Type="http://schemas.openxmlformats.org/officeDocument/2006/relationships/tags" Target="../tags/tag77.xml" /><Relationship Id="rId9" Type="http://schemas.openxmlformats.org/officeDocument/2006/relationships/tags" Target="../tags/tag78.xml" /></Relationships>
</file>

<file path=ppt/slideLayouts/_rels/slideLayout2.xml.rels>&#65279;<?xml version="1.0" encoding="utf-8" standalone="yes"?><Relationships xmlns="http://schemas.openxmlformats.org/package/2006/relationships"><Relationship Id="rId1" Type="http://schemas.openxmlformats.org/officeDocument/2006/relationships/tags" Target="../tags/tag8.xml" /><Relationship Id="rId2" Type="http://schemas.openxmlformats.org/officeDocument/2006/relationships/tags" Target="../tags/tag9.xml" /><Relationship Id="rId3" Type="http://schemas.openxmlformats.org/officeDocument/2006/relationships/tags" Target="../tags/tag10.xml" /><Relationship Id="rId4" Type="http://schemas.openxmlformats.org/officeDocument/2006/relationships/tags" Target="../tags/tag11.xml" /><Relationship Id="rId5"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image" Target="../media/image25.png" /><Relationship Id="rId10" Type="http://schemas.openxmlformats.org/officeDocument/2006/relationships/tags" Target="../tags/tag87.xml" /><Relationship Id="rId11" Type="http://schemas.openxmlformats.org/officeDocument/2006/relationships/tags" Target="../tags/tag88.xml" /><Relationship Id="rId12" Type="http://schemas.openxmlformats.org/officeDocument/2006/relationships/tags" Target="../tags/tag89.xml" /><Relationship Id="rId13" Type="http://schemas.openxmlformats.org/officeDocument/2006/relationships/slideMaster" Target="../slideMasters/slideMaster3.xml" /><Relationship Id="rId2" Type="http://schemas.openxmlformats.org/officeDocument/2006/relationships/image" Target="../media/image23.svg" /><Relationship Id="rId3" Type="http://schemas.openxmlformats.org/officeDocument/2006/relationships/tags" Target="../tags/tag80.xml" /><Relationship Id="rId4" Type="http://schemas.openxmlformats.org/officeDocument/2006/relationships/tags" Target="../tags/tag81.xml" /><Relationship Id="rId5" Type="http://schemas.openxmlformats.org/officeDocument/2006/relationships/tags" Target="../tags/tag82.xml" /><Relationship Id="rId6" Type="http://schemas.openxmlformats.org/officeDocument/2006/relationships/tags" Target="../tags/tag83.xml" /><Relationship Id="rId7" Type="http://schemas.openxmlformats.org/officeDocument/2006/relationships/tags" Target="../tags/tag84.xml" /><Relationship Id="rId8" Type="http://schemas.openxmlformats.org/officeDocument/2006/relationships/tags" Target="../tags/tag85.xml" /><Relationship Id="rId9" Type="http://schemas.openxmlformats.org/officeDocument/2006/relationships/tags" Target="../tags/tag86.xml" /></Relationships>
</file>

<file path=ppt/slideLayouts/_rels/slideLayout21.xml.rels>&#65279;<?xml version="1.0" encoding="utf-8" standalone="yes"?><Relationships xmlns="http://schemas.openxmlformats.org/package/2006/relationships"><Relationship Id="rId1" Type="http://schemas.openxmlformats.org/officeDocument/2006/relationships/image" Target="../media/image26.png" /><Relationship Id="rId10" Type="http://schemas.openxmlformats.org/officeDocument/2006/relationships/tags" Target="../tags/tag97.xml" /><Relationship Id="rId11" Type="http://schemas.openxmlformats.org/officeDocument/2006/relationships/tags" Target="../tags/tag98.xml" /><Relationship Id="rId12" Type="http://schemas.openxmlformats.org/officeDocument/2006/relationships/slideMaster" Target="../slideMasters/slideMaster3.xml" /><Relationship Id="rId2" Type="http://schemas.openxmlformats.org/officeDocument/2006/relationships/image" Target="../media/image27.svg" /><Relationship Id="rId3" Type="http://schemas.openxmlformats.org/officeDocument/2006/relationships/tags" Target="../tags/tag90.xml" /><Relationship Id="rId4" Type="http://schemas.openxmlformats.org/officeDocument/2006/relationships/tags" Target="../tags/tag91.xml" /><Relationship Id="rId5" Type="http://schemas.openxmlformats.org/officeDocument/2006/relationships/tags" Target="../tags/tag92.xml" /><Relationship Id="rId6" Type="http://schemas.openxmlformats.org/officeDocument/2006/relationships/tags" Target="../tags/tag93.xml" /><Relationship Id="rId7" Type="http://schemas.openxmlformats.org/officeDocument/2006/relationships/tags" Target="../tags/tag94.xml" /><Relationship Id="rId8" Type="http://schemas.openxmlformats.org/officeDocument/2006/relationships/tags" Target="../tags/tag95.xml" /><Relationship Id="rId9" Type="http://schemas.openxmlformats.org/officeDocument/2006/relationships/tags" Target="../tags/tag96.xml" /></Relationships>
</file>

<file path=ppt/slideLayouts/_rels/slideLayout22.xml.rels>&#65279;<?xml version="1.0" encoding="utf-8" standalone="yes"?><Relationships xmlns="http://schemas.openxmlformats.org/package/2006/relationships"><Relationship Id="rId1" Type="http://schemas.openxmlformats.org/officeDocument/2006/relationships/image" Target="../media/image28.png" /><Relationship Id="rId2" Type="http://schemas.openxmlformats.org/officeDocument/2006/relationships/image" Target="../media/image29.svg" /><Relationship Id="rId3" Type="http://schemas.openxmlformats.org/officeDocument/2006/relationships/tags" Target="../tags/tag113.xml" /><Relationship Id="rId4" Type="http://schemas.openxmlformats.org/officeDocument/2006/relationships/tags" Target="../tags/tag114.xml" /><Relationship Id="rId5" Type="http://schemas.openxmlformats.org/officeDocument/2006/relationships/tags" Target="../tags/tag115.xml" /><Relationship Id="rId6" Type="http://schemas.openxmlformats.org/officeDocument/2006/relationships/tags" Target="../tags/tag116.xml" /><Relationship Id="rId7" Type="http://schemas.openxmlformats.org/officeDocument/2006/relationships/tags" Target="../tags/tag117.xml" /><Relationship Id="rId8" Type="http://schemas.openxmlformats.org/officeDocument/2006/relationships/slideMaster" Target="../slideMasters/slideMaster4.xml" /></Relationships>
</file>

<file path=ppt/slideLayouts/_rels/slideLayout23.xml.rels>&#65279;<?xml version="1.0" encoding="utf-8" standalone="yes"?><Relationships xmlns="http://schemas.openxmlformats.org/package/2006/relationships"><Relationship Id="rId1" Type="http://schemas.openxmlformats.org/officeDocument/2006/relationships/image" Target="../media/image30.png" /><Relationship Id="rId2" Type="http://schemas.openxmlformats.org/officeDocument/2006/relationships/image" Target="../media/image31.svg" /><Relationship Id="rId3" Type="http://schemas.openxmlformats.org/officeDocument/2006/relationships/slideMaster" Target="../slideMasters/slideMaster4.xml" /></Relationships>
</file>

<file path=ppt/slideLayouts/_rels/slideLayout24.xml.rels>&#65279;<?xml version="1.0" encoding="utf-8" standalone="yes"?><Relationships xmlns="http://schemas.openxmlformats.org/package/2006/relationships"><Relationship Id="rId1" Type="http://schemas.openxmlformats.org/officeDocument/2006/relationships/image" Target="../media/image32.png" /><Relationship Id="rId10" Type="http://schemas.openxmlformats.org/officeDocument/2006/relationships/slideMaster" Target="../slideMasters/slideMaster4.xml" /><Relationship Id="rId2" Type="http://schemas.openxmlformats.org/officeDocument/2006/relationships/image" Target="../media/image21.svg" /><Relationship Id="rId3" Type="http://schemas.openxmlformats.org/officeDocument/2006/relationships/tags" Target="../tags/tag118.xml" /><Relationship Id="rId4" Type="http://schemas.openxmlformats.org/officeDocument/2006/relationships/tags" Target="../tags/tag119.xml" /><Relationship Id="rId5" Type="http://schemas.openxmlformats.org/officeDocument/2006/relationships/tags" Target="../tags/tag120.xml" /><Relationship Id="rId6" Type="http://schemas.openxmlformats.org/officeDocument/2006/relationships/tags" Target="../tags/tag121.xml" /><Relationship Id="rId7" Type="http://schemas.openxmlformats.org/officeDocument/2006/relationships/tags" Target="../tags/tag122.xml" /><Relationship Id="rId8" Type="http://schemas.openxmlformats.org/officeDocument/2006/relationships/tags" Target="../tags/tag123.xml" /><Relationship Id="rId9" Type="http://schemas.openxmlformats.org/officeDocument/2006/relationships/tags" Target="../tags/tag124.xml" /></Relationships>
</file>

<file path=ppt/slideLayouts/_rels/slideLayout25.xml.rels>&#65279;<?xml version="1.0" encoding="utf-8" standalone="yes"?><Relationships xmlns="http://schemas.openxmlformats.org/package/2006/relationships"><Relationship Id="rId1" Type="http://schemas.openxmlformats.org/officeDocument/2006/relationships/image" Target="../media/image33.png" /><Relationship Id="rId2" Type="http://schemas.openxmlformats.org/officeDocument/2006/relationships/image" Target="../media/image34.png" /><Relationship Id="rId3" Type="http://schemas.openxmlformats.org/officeDocument/2006/relationships/image" Target="../media/image35.svg" /><Relationship Id="rId4" Type="http://schemas.openxmlformats.org/officeDocument/2006/relationships/slideMaster" Target="../slideMasters/slideMaster4.xml" /></Relationships>
</file>

<file path=ppt/slideLayouts/_rels/slideLayout26.xml.rels>&#65279;<?xml version="1.0" encoding="utf-8" standalone="yes"?><Relationships xmlns="http://schemas.openxmlformats.org/package/2006/relationships"><Relationship Id="rId1" Type="http://schemas.openxmlformats.org/officeDocument/2006/relationships/image" Target="../media/image36.png" /><Relationship Id="rId2" Type="http://schemas.openxmlformats.org/officeDocument/2006/relationships/image" Target="../media/image37.png" /><Relationship Id="rId3" Type="http://schemas.openxmlformats.org/officeDocument/2006/relationships/image" Target="../media/image38.svg" /><Relationship Id="rId4" Type="http://schemas.openxmlformats.org/officeDocument/2006/relationships/slideMaster" Target="../slideMasters/slideMaster4.xml" /></Relationships>
</file>

<file path=ppt/slideLayouts/_rels/slideLayout27.xml.rels>&#65279;<?xml version="1.0" encoding="utf-8" standalone="yes"?><Relationships xmlns="http://schemas.openxmlformats.org/package/2006/relationships"><Relationship Id="rId1" Type="http://schemas.openxmlformats.org/officeDocument/2006/relationships/image" Target="../media/image39.png" /><Relationship Id="rId2" Type="http://schemas.openxmlformats.org/officeDocument/2006/relationships/image" Target="../media/image23.svg" /><Relationship Id="rId3" Type="http://schemas.openxmlformats.org/officeDocument/2006/relationships/tags" Target="../tags/tag139.xml" /><Relationship Id="rId4" Type="http://schemas.openxmlformats.org/officeDocument/2006/relationships/tags" Target="../tags/tag140.xml" /><Relationship Id="rId5" Type="http://schemas.openxmlformats.org/officeDocument/2006/relationships/tags" Target="../tags/tag141.xml" /><Relationship Id="rId6" Type="http://schemas.openxmlformats.org/officeDocument/2006/relationships/tags" Target="../tags/tag142.xml" /><Relationship Id="rId7" Type="http://schemas.openxmlformats.org/officeDocument/2006/relationships/tags" Target="../tags/tag143.xml" /><Relationship Id="rId8" Type="http://schemas.openxmlformats.org/officeDocument/2006/relationships/tags" Target="../tags/tag144.xml" /><Relationship Id="rId9" Type="http://schemas.openxmlformats.org/officeDocument/2006/relationships/slideMaster" Target="../slideMasters/slideMaster5.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2.svg" /><Relationship Id="rId3" Type="http://schemas.openxmlformats.org/officeDocument/2006/relationships/image" Target="../media/image5.emf" /><Relationship Id="rId4"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tags" Target="../tags/tag12.xml" /><Relationship Id="rId2" Type="http://schemas.openxmlformats.org/officeDocument/2006/relationships/tags" Target="../tags/tag13.xml" /><Relationship Id="rId3" Type="http://schemas.openxmlformats.org/officeDocument/2006/relationships/tags" Target="../tags/tag14.xml" /><Relationship Id="rId4" Type="http://schemas.openxmlformats.org/officeDocument/2006/relationships/tags" Target="../tags/tag15.xml" /><Relationship Id="rId5" Type="http://schemas.openxmlformats.org/officeDocument/2006/relationships/tags" Target="../tags/tag16.xml" /><Relationship Id="rId6"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17.xml" /><Relationship Id="rId2" Type="http://schemas.openxmlformats.org/officeDocument/2006/relationships/tags" Target="../tags/tag18.xml" /><Relationship Id="rId3" Type="http://schemas.openxmlformats.org/officeDocument/2006/relationships/tags" Target="../tags/tag19.xml" /><Relationship Id="rId4"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image" Target="../media/image7.png" /><Relationship Id="rId2" Type="http://schemas.microsoft.com/office/2007/relationships/hdphoto" Target="../media/image8.wdp" /><Relationship Id="rId3" Type="http://schemas.openxmlformats.org/officeDocument/2006/relationships/image" Target="../media/image5.emf" /><Relationship Id="rId4"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image" Target="../media/image5.emf" /><Relationship Id="rId2" Type="http://schemas.openxmlformats.org/officeDocument/2006/relationships/image" Target="../media/image7.png" /><Relationship Id="rId3" Type="http://schemas.microsoft.com/office/2007/relationships/hdphoto" Target="../media/image8.wdp" /><Relationship Id="rId4"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custDataLst>
              <p:tags r:id="rId3"/>
            </p:custDataLst>
          </p:nvPr>
        </p:nvPicPr>
        <p:blipFill>
          <a:blip r:embed="rId1">
            <a:extLst>
              <a:ext uri="{96DAC541-7B7A-43D3-8B79-37D633B846F1}">
                <asvg:svgBlip xmlns:asvg="http://schemas.microsoft.com/office/drawing/2016/SVG/main" r:embed="rId2"/>
              </a:ext>
            </a:extLst>
          </a:blip>
          <a:stretch>
            <a:fillRect/>
          </a:stretch>
        </p:blipFill>
        <p:spPr>
          <a:xfrm>
            <a:off x="0"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custDataLst>
              <p:tags r:id="rId4"/>
            </p:custDataLst>
          </p:nvPr>
        </p:nvSpPr>
        <p:spPr>
          <a:xfrm>
            <a:off x="5494430" y="2313782"/>
            <a:ext cx="6217920" cy="2230436"/>
          </a:xfrm>
        </p:spPr>
        <p:txBody>
          <a:bodyPr lIns="91440" anchor="ctr">
            <a:normAutofit/>
          </a:bodyPr>
          <a:lstStyle>
            <a:lvl1pPr algn="l">
              <a:defRPr sz="4800" b="1">
                <a:solidFill>
                  <a:schemeClr val="accent2"/>
                </a:solidFill>
                <a:latin typeface="+mn-lt"/>
              </a:defRPr>
            </a:lvl1pPr>
          </a:lstStyle>
          <a:p>
            <a:r>
              <a:rPr lang="en-US"/>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custDataLst>
              <p:tags r:id="rId5"/>
            </p:custDataLst>
          </p:nvPr>
        </p:nvSpPr>
        <p:spPr>
          <a:xfrm>
            <a:off x="5494430" y="4673599"/>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custDataLst>
              <p:tags r:id="rId6"/>
            </p:custDataLst>
          </p:nvPr>
        </p:nvSpPr>
        <p:spPr>
          <a:xfrm>
            <a:off x="1908175" y="5833156"/>
            <a:ext cx="2743200" cy="365125"/>
          </a:xfrm>
          <a:prstGeom prst="rect">
            <a:avLst/>
          </a:prstGeom>
        </p:spPr>
        <p:txBody>
          <a:bodyPr/>
          <a:lstStyle>
            <a:lvl1pPr algn="ctr">
              <a:defRPr sz="2000">
                <a:solidFill>
                  <a:schemeClr val="bg1"/>
                </a:solidFill>
              </a:defRPr>
            </a:lvl1pPr>
          </a:lstStyle>
          <a:p>
            <a:r>
              <a:rPr lang="en-US"/>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custDataLst>
              <p:tags r:id="rId7"/>
            </p:custDataLst>
          </p:nvPr>
        </p:nvGrpSpPr>
        <p:grpSpPr>
          <a:xfrm>
            <a:off x="1360737"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custDataLst>
              <p:tags r:id="rId11"/>
            </p:custDataLst>
          </p:nvPr>
        </p:nvPicPr>
        <p:blipFill>
          <a:blip r:embed="rId10"/>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custDataLst>
              <p:tags r:id="rId12"/>
            </p:custDataLst>
          </p:nvPr>
        </p:nvSpPr>
        <p:spPr>
          <a:xfrm>
            <a:off x="878681"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304138"/>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picTx" preserve="1">
  <p:cSld name="Picture with Caption">
    <p:spTree>
      <p:nvGrpSpPr>
        <p:cNvPr id="1" name=""/>
        <p:cNvGrpSpPr/>
        <p:nvPr/>
      </p:nvGrpSpPr>
      <p:grpSpPr>
        <a:xfrm>
          <a:off x="0" y="0"/>
          <a: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cxnLst>
                <a:cxn ang="0">
                  <a:pos x="connsiteX0" y="connsiteY0"/>
                </a:cxn>
                <a:cxn ang="0">
                  <a:pos x="connsiteX1" y="connsiteY1"/>
                </a:cxn>
                <a:cxn ang="0">
                  <a:pos x="connsiteX2" y="connsiteY2"/>
                </a:cxn>
                <a:cxn ang="0">
                  <a:pos x="connsiteX3" y="connsiteY3"/>
                </a:cxn>
              </a:cxnLst>
              <a:rect l="l" t="t" r="r" b="b"/>
              <a:pathLst>
                <a:path w="649115" h="816664">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1"/>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2">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ct val="0"/>
              </a:spcAft>
              <a:buClr>
                <a:schemeClr val="accent2"/>
              </a:buClr>
              <a:buSzTx/>
              <a:buFont typeface="Wingdings 3" panose="05040102010807070707" pitchFamily="18" charset="2"/>
              <a:buNone/>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ct val="0"/>
              </a:spcAft>
              <a:buClr>
                <a:schemeClr val="accent2"/>
              </a:buClr>
              <a:buSzTx/>
              <a:buFont typeface="Wingdings 3" panose="05040102010807070707" pitchFamily="18" charset="2"/>
              <a:buNone/>
              <a:defRPr/>
            </a:pPr>
            <a:r>
              <a:rPr lang="en-US"/>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11116838"/>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Objectives">
    <p:spTree>
      <p:nvGrpSpPr>
        <p:cNvPr id="1" name=""/>
        <p:cNvGrpSpPr/>
        <p:nvPr/>
      </p:nvGrpSpPr>
      <p:grpSpPr>
        <a:xfrm>
          <a:off x="0" y="0"/>
          <a: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custDataLst>
              <p:tags r:id="rId3"/>
            </p:custDataLst>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custDataLst>
              <p:tags r:id="rId4"/>
            </p:custDataLst>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custDataLst>
              <p:tags r:id="rId5"/>
            </p:custDataLst>
          </p:nvPr>
        </p:nvSpPr>
        <p:spPr/>
        <p:txBody>
          <a:bodyPr>
            <a:normAutofit/>
          </a:bodyPr>
          <a:lstStyle>
            <a:lvl1pPr>
              <a:defRPr sz="3600"/>
            </a:lvl1pPr>
          </a:lstStyle>
          <a:p>
            <a:r>
              <a:rPr lang="en-US"/>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custDataLst>
              <p:tags r:id="rId6"/>
            </p:custDataLst>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custDataLst>
              <p:tags r:id="rId7"/>
            </p:custDataLst>
          </p:nvPr>
        </p:nvSpPr>
        <p:spPr/>
        <p:txBody>
          <a:bodyPr/>
          <a:lstStyle/>
          <a:p>
            <a:endParaRPr lang="en-US"/>
          </a:p>
        </p:txBody>
      </p:sp>
    </p:spTree>
    <p:extLst>
      <p:ext uri="{BB962C8B-B14F-4D97-AF65-F5344CB8AC3E}">
        <p14:creationId xmlns:p14="http://schemas.microsoft.com/office/powerpoint/2010/main" val="568051916"/>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Legal Language">
    <p:spTree>
      <p:nvGrpSpPr>
        <p:cNvPr id="1" name=""/>
        <p:cNvGrpSpPr/>
        <p:nvPr/>
      </p:nvGrpSpPr>
      <p:grpSpPr>
        <a:xfrm>
          <a:off x="0" y="0"/>
          <a:ext cx="0" cy="0"/>
        </a:xfrm>
      </p:grpSpPr>
      <p:pic>
        <p:nvPicPr>
          <p:cNvPr id="7" name="Gavel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6" y="46208"/>
            <a:ext cx="11081334" cy="786384"/>
          </a:xfrm>
        </p:spPr>
        <p:txBody>
          <a:bodyPr/>
          <a:lstStyle>
            <a:lvl1pPr>
              <a:defRPr/>
            </a:lvl1pPr>
          </a:lstStyle>
          <a:p>
            <a:r>
              <a:rPr lang="en-US"/>
              <a:t>Section name / Title / Reference Info</a:t>
            </a:r>
          </a:p>
        </p:txBody>
      </p:sp>
      <p:sp>
        <p:nvSpPr>
          <p:cNvPr id="11" name="Subtitle Placeholder">
            <a:extLst>
              <a:ext uri="{FF2B5EF4-FFF2-40B4-BE49-F238E27FC236}">
                <a16:creationId xmlns:a16="http://schemas.microsoft.com/office/drawing/2014/main" id="{A61A414C-2D35-452C-843D-37948489DBBF}"/>
              </a:ext>
            </a:extLst>
          </p:cNvPr>
          <p:cNvSpPr>
            <a:spLocks noGrp="1"/>
          </p:cNvSpPr>
          <p:nvPr>
            <p:ph type="body" sz="quarter" idx="14" hasCustomPrompt="1"/>
          </p:nvPr>
        </p:nvSpPr>
        <p:spPr>
          <a:xfrm>
            <a:off x="805866" y="983171"/>
            <a:ext cx="11080750" cy="533657"/>
          </a:xfrm>
        </p:spPr>
        <p:txBody>
          <a:bodyPr anchor="ctr">
            <a:noAutofit/>
          </a:bodyPr>
          <a:lstStyle>
            <a:lvl1pPr marL="0" indent="0">
              <a:buNone/>
              <a:defRPr sz="2000" i="1">
                <a:solidFill>
                  <a:schemeClr val="accent3">
                    <a:lumMod val="75000"/>
                    <a:lumOff val="25000"/>
                  </a:schemeClr>
                </a:solidFill>
                <a:latin typeface="+mn-lt"/>
                <a:cs typeface="Times New Roman" panose="02020603050405020304" pitchFamily="18" charset="0"/>
              </a:defRPr>
            </a:lvl1pPr>
          </a:lstStyle>
          <a:p>
            <a:pPr lvl="0"/>
            <a:r>
              <a:rPr lang="en-US"/>
              <a:t>Additional info if applicable, otherwise, delete this block.</a:t>
            </a:r>
          </a:p>
        </p:txBody>
      </p:sp>
      <p:sp>
        <p:nvSpPr>
          <p:cNvPr id="8" name="Legal Language">
            <a:extLst>
              <a:ext uri="{FF2B5EF4-FFF2-40B4-BE49-F238E27FC236}">
                <a16:creationId xmlns:a16="http://schemas.microsoft.com/office/drawing/2014/main" id="{8AE1AC09-B139-44BF-A4A9-AF0951E5026E}"/>
              </a:ext>
            </a:extLst>
          </p:cNvPr>
          <p:cNvSpPr>
            <a:spLocks noGrp="1"/>
          </p:cNvSpPr>
          <p:nvPr>
            <p:ph type="body" sz="quarter" idx="13" hasCustomPrompt="1"/>
          </p:nvPr>
        </p:nvSpPr>
        <p:spPr>
          <a:xfrm>
            <a:off x="805866" y="1667407"/>
            <a:ext cx="11080750" cy="3291869"/>
          </a:xfrm>
        </p:spPr>
        <p:txBody>
          <a:bodyPr anchor="ctr"/>
          <a:lstStyle>
            <a:lvl1pPr marL="0" indent="0">
              <a:lnSpc>
                <a:spcPct val="100000"/>
              </a:lnSpc>
              <a:spcBef>
                <a:spcPts val="600"/>
              </a:spcBef>
              <a:spcAft>
                <a:spcPts val="600"/>
              </a:spcAft>
              <a:buNone/>
              <a:defRPr>
                <a:latin typeface="Times New Roman" panose="02020603050405020304" pitchFamily="18" charset="0"/>
                <a:cs typeface="Times New Roman" panose="02020603050405020304" pitchFamily="18" charset="0"/>
              </a:defRPr>
            </a:lvl1pPr>
          </a:lstStyle>
          <a:p>
            <a:pPr lvl="0"/>
            <a:r>
              <a:rPr lang="en-US"/>
              <a:t>This slide format is to draw attention to precise legal language.  Place legal language here.</a:t>
            </a:r>
          </a:p>
        </p:txBody>
      </p:sp>
      <p:sp>
        <p:nvSpPr>
          <p:cNvPr id="12" name="Bottom Callout">
            <a:extLst>
              <a:ext uri="{FF2B5EF4-FFF2-40B4-BE49-F238E27FC236}">
                <a16:creationId xmlns:a16="http://schemas.microsoft.com/office/drawing/2014/main" id="{754DB676-0691-483D-9B70-22D586974A24}"/>
              </a:ext>
            </a:extLst>
          </p:cNvPr>
          <p:cNvSpPr>
            <a:spLocks noGrp="1"/>
          </p:cNvSpPr>
          <p:nvPr>
            <p:ph type="body" idx="1" hasCustomPrompt="1"/>
          </p:nvPr>
        </p:nvSpPr>
        <p:spPr>
          <a:xfrm>
            <a:off x="805866" y="5106992"/>
            <a:ext cx="8983593" cy="1046382"/>
          </a:xfrm>
          <a:solidFill>
            <a:srgbClr val="F3F4F4"/>
          </a:solidFill>
          <a:ln>
            <a:solidFill>
              <a:schemeClr val="accent4"/>
            </a:solidFill>
          </a:ln>
        </p:spPr>
        <p:txBody>
          <a:bodyPr lIns="182880" rIns="182880" anchor="ctr">
            <a:normAutofit/>
          </a:bodyPr>
          <a:lstStyle>
            <a:lvl1pPr marL="0" indent="0" algn="l">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If needed, include a callout note about the language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59188358"/>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Series Set">
    <p:spTree>
      <p:nvGrpSpPr>
        <p:cNvPr id="1" name=""/>
        <p:cNvGrpSpPr/>
        <p:nvPr/>
      </p:nvGrpSpPr>
      <p:grpSpPr>
        <a:xfrm>
          <a:off x="0" y="0"/>
          <a: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7" name="Series Number Placeholder">
            <a:extLst>
              <a:ext uri="{FF2B5EF4-FFF2-40B4-BE49-F238E27FC236}">
                <a16:creationId xmlns:a16="http://schemas.microsoft.com/office/drawing/2014/main" id="{16070457-0FCD-4498-B260-1DF64FEA1895}"/>
              </a:ext>
            </a:extLst>
          </p:cNvPr>
          <p:cNvSpPr>
            <a:spLocks noGrp="1"/>
          </p:cNvSpPr>
          <p:nvPr>
            <p:ph type="body" sz="quarter" idx="13" hasCustomPrompt="1"/>
          </p:nvPr>
        </p:nvSpPr>
        <p:spPr>
          <a:xfrm>
            <a:off x="0" y="118459"/>
            <a:ext cx="505609" cy="702758"/>
          </a:xfrm>
        </p:spPr>
        <p:txBody>
          <a:bodyPr anchor="ctr"/>
          <a:lstStyle>
            <a:lvl1pPr marL="0" indent="0" algn="r">
              <a:buNone/>
              <a:defRPr>
                <a:solidFill>
                  <a:schemeClr val="bg1"/>
                </a:solidFill>
              </a:defRPr>
            </a:lvl1pPr>
          </a:lstStyle>
          <a:p>
            <a:pPr lvl="0"/>
            <a:r>
              <a:rPr lang="en-US"/>
              <a:t>#</a:t>
            </a: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lstStyle>
            <a:lvl1pPr>
              <a:defRPr/>
            </a:lvl1pPr>
          </a:lstStyle>
          <a:p>
            <a:r>
              <a:rPr lang="en-US"/>
              <a:t>Enter title for series slide, and insert number to the left.</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26791115"/>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Quote">
    <p:spTree>
      <p:nvGrpSpPr>
        <p:cNvPr id="1" name=""/>
        <p:cNvGrpSpPr/>
        <p:nvPr/>
      </p:nvGrpSpPr>
      <p:grpSpPr>
        <a:xfrm>
          <a:off x="0" y="0"/>
          <a: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adec="http://schemas.microsoft.com/office/drawing/2017/decorative" val="1"/>
              </a:ext>
            </a:extLst>
          </p:cNvPr>
          <p:cNvPicPr>
            <a:picLocks noChangeAspect="1"/>
          </p:cNvPicPr>
          <p:nvPr userDrawn="1"/>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6">
            <a:alphaModFix amt="70000"/>
            <a:extLst>
              <a:ext uri="{BEBA8EAE-BF5A-486C-A8C5-ECC9F3942E4B}">
                <a14:imgProps xmlns:a14="http://schemas.microsoft.com/office/drawing/2010/main">
                  <a14:imgLayer r:embed="rId7">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a:t>FirstName LastName</a:t>
            </a:r>
            <a:endParaRPr lang="en-US"/>
          </a:p>
          <a:p>
            <a:pPr lvl="1"/>
            <a:r>
              <a:rPr lang="en-US"/>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80353764"/>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Resources">
    <p:spTree>
      <p:nvGrpSpPr>
        <p:cNvPr id="1" name=""/>
        <p:cNvGrpSpPr/>
        <p:nvPr/>
      </p:nvGrpSpPr>
      <p:grpSpPr>
        <a:xfrm>
          <a:off x="0" y="0"/>
          <a:ext cx="0" cy="0"/>
        </a:xfrm>
      </p:grpSpPr>
      <p:pic>
        <p:nvPicPr>
          <p:cNvPr id="8" name="Web Laptop Icon">
            <a:extLst>
              <a:ext uri="{FF2B5EF4-FFF2-40B4-BE49-F238E27FC236}">
                <a16:creationId xmlns:a16="http://schemas.microsoft.com/office/drawing/2014/main" id="{33D34E40-E41B-49F0-BBE4-61974CC8864A}"/>
              </a:ext>
              <a:ext uri="{C183D7F6-B498-43B3-948B-1728B52AA6E4}">
                <adec:decorative xmlns:adec="http://schemas.microsoft.com/office/drawing/2017/decorative" val="1"/>
              </a:ext>
            </a:extLst>
          </p:cNvPr>
          <p:cNvPicPr>
            <a:picLocks noChangeAspect="1"/>
          </p:cNvPicPr>
          <p:nvPr userDrawn="1">
            <p:custDataLst>
              <p:tags r:id="rId3"/>
            </p:custDataLst>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42696" y="235414"/>
            <a:ext cx="409908" cy="409908"/>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custDataLst>
              <p:tags r:id="rId4"/>
            </p:custDataLst>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custDataLst>
              <p:tags r:id="rId5"/>
            </p:custDataLst>
          </p:nvPr>
        </p:nvSpPr>
        <p:spPr/>
        <p:txBody>
          <a:bodyPr>
            <a:normAutofit/>
          </a:bodyPr>
          <a:lstStyle>
            <a:lvl1pPr>
              <a:defRPr sz="3600"/>
            </a:lvl1pPr>
          </a:lstStyle>
          <a:p>
            <a:r>
              <a:rPr lang="en-US"/>
              <a:t>Enter Title for Resources Slide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custDataLst>
              <p:tags r:id="rId6"/>
            </p:custDataLst>
          </p:nvPr>
        </p:nvSpPr>
        <p:spPr>
          <a:xfrm>
            <a:off x="838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
              <a:defRPr sz="1800" u="sng">
                <a:solidFill>
                  <a:schemeClr val="accent6"/>
                </a:solidFill>
              </a:defRPr>
            </a:lvl3pPr>
          </a:lstStyle>
          <a:p>
            <a:pPr lvl="0"/>
            <a:r>
              <a:rPr lang="en-US"/>
              <a:t>Name of Reference Item</a:t>
            </a:r>
          </a:p>
          <a:p>
            <a:pPr lvl="1"/>
            <a:r>
              <a:rPr lang="en-US"/>
              <a:t>Details about resource here</a:t>
            </a:r>
          </a:p>
          <a:p>
            <a:pPr lvl="2"/>
            <a:r>
              <a:rPr lang="en-US"/>
              <a:t>www.address.com</a:t>
            </a:r>
          </a:p>
          <a:p>
            <a:pPr lvl="3"/>
            <a:r>
              <a:rPr lang="en-US"/>
              <a:t>Fourth level</a:t>
            </a:r>
          </a:p>
          <a:p>
            <a:pPr lvl="4"/>
            <a:r>
              <a:rPr lang="en-US"/>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custDataLst>
              <p:tags r:id="rId7"/>
            </p:custDataLst>
          </p:nvPr>
        </p:nvSpPr>
        <p:spPr>
          <a:xfrm>
            <a:off x="6172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Æ"/>
              <a:defRPr sz="1800" u="sng">
                <a:solidFill>
                  <a:schemeClr val="accent6"/>
                </a:solidFill>
              </a:defRPr>
            </a:lvl3pPr>
          </a:lstStyle>
          <a:p>
            <a:pPr lvl="0"/>
            <a:r>
              <a:rPr lang="en-US"/>
              <a:t>Name of Reference Item</a:t>
            </a:r>
          </a:p>
          <a:p>
            <a:pPr lvl="1"/>
            <a:r>
              <a:rPr lang="en-US"/>
              <a:t>Details about resource here</a:t>
            </a:r>
          </a:p>
          <a:p>
            <a:pPr lvl="2"/>
            <a:r>
              <a:rPr lang="en-US"/>
              <a:t>www.address.com</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custDataLst>
              <p:tags r:id="rId8"/>
            </p:custDataLst>
          </p:nvPr>
        </p:nvSpPr>
        <p:spPr/>
        <p:txBody>
          <a:bodyPr/>
          <a:lstStyle/>
          <a:p>
            <a:endParaRPr lang="en-US"/>
          </a:p>
        </p:txBody>
      </p:sp>
    </p:spTree>
    <p:extLst>
      <p:ext uri="{BB962C8B-B14F-4D97-AF65-F5344CB8AC3E}">
        <p14:creationId xmlns:p14="http://schemas.microsoft.com/office/powerpoint/2010/main" val="1392449701"/>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Thank You">
    <p:bg>
      <p:bgPr>
        <a:solidFill>
          <a:srgbClr val="F3F4F4"/>
        </a:solidFill>
        <a:effectLst/>
      </p:bgPr>
    </p:bg>
    <p:spTree>
      <p:nvGrpSpPr>
        <p:cNvPr id="1" name=""/>
        <p:cNvGrpSpPr/>
        <p:nvPr/>
      </p:nvGrpSpPr>
      <p:grpSpPr>
        <a:xfrm>
          <a:off x="0" y="0"/>
          <a: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custDataLst>
              <p:tags r:id="rId3"/>
            </p:custDataLst>
          </p:nvPr>
        </p:nvPicPr>
        <p:blipFill>
          <a:blip r:embed="rId1">
            <a:extLst>
              <a:ext uri="{96DAC541-7B7A-43D3-8B79-37D633B846F1}">
                <asvg:svgBlip xmlns:asvg="http://schemas.microsoft.com/office/drawing/2016/SVG/main" r:embed="rId2"/>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custDataLst>
              <p:tags r:id="rId4"/>
            </p:custDataLst>
          </p:nvPr>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custDataLst>
              <p:tags r:id="rId5"/>
            </p:custDataLst>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custDataLst>
              <p:tags r:id="rId6"/>
            </p:custDataLst>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custDataLst>
              <p:tags r:id="rId7"/>
            </p:custDataLst>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custDataLst>
              <p:tags r:id="rId9"/>
            </p:custDataLst>
          </p:nvPr>
        </p:nvPicPr>
        <p:blipFill>
          <a:blip r:embed="rId8"/>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4187782700"/>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Poll">
    <p:spTree>
      <p:nvGrpSpPr>
        <p:cNvPr id="1" name=""/>
        <p:cNvGrpSpPr/>
        <p:nvPr/>
      </p:nvGrpSpPr>
      <p:grpSpPr>
        <a:xfrm>
          <a:off x="0" y="0"/>
          <a: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custDataLst>
              <p:tags r:id="rId3"/>
            </p:custDataLst>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custDataLst>
              <p:tags r:id="rId4"/>
            </p:custDataLst>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custDataLst>
              <p:tags r:id="rId5"/>
            </p:custDataLst>
          </p:nvPr>
        </p:nvSpPr>
        <p:spPr/>
        <p:txBody>
          <a:bodyPr>
            <a:normAutofit/>
          </a:bodyPr>
          <a:lstStyle>
            <a:lvl1pPr>
              <a:defRPr sz="3600"/>
            </a:lvl1pPr>
          </a:lstStyle>
          <a:p>
            <a:r>
              <a:rPr lang="en-US"/>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custDataLst>
              <p:tags r:id="rId6"/>
            </p:custDataLst>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custDataLst>
              <p:tags r:id="rId7"/>
            </p:custDataLst>
          </p:nvPr>
        </p:nvSpPr>
        <p:spPr>
          <a:xfrm>
            <a:off x="805866" y="5021263"/>
            <a:ext cx="4624388" cy="1155700"/>
          </a:xfrm>
        </p:spPr>
        <p:txBody>
          <a:bodyPr anchor="ctr">
            <a:normAutofit/>
          </a:bodyPr>
          <a:lstStyle>
            <a:lvl1pPr marL="0" indent="0" algn="ctr">
              <a:spcBef>
                <a:spcPct val="0"/>
              </a:spcBef>
              <a:spcAft>
                <a:spcPts val="200"/>
              </a:spcAft>
              <a:buNone/>
              <a:defRPr sz="2000" i="1"/>
            </a:lvl1pPr>
            <a:lvl2pPr marL="0" indent="0" algn="ctr">
              <a:spcBef>
                <a:spcPct val="0"/>
              </a:spcBef>
              <a:buNone/>
              <a:defRPr sz="1800" i="1">
                <a:solidFill>
                  <a:schemeClr val="accent4">
                    <a:lumMod val="50000"/>
                  </a:schemeClr>
                </a:solidFill>
                <a:latin typeface="+mj-lt"/>
              </a:defRPr>
            </a:lvl2pPr>
            <a:lvl3pPr marL="914400" indent="0">
              <a:buNone/>
              <a:defRPr/>
            </a:lvl3pPr>
          </a:lstStyle>
          <a:p>
            <a:pPr lvl="0"/>
            <a:r>
              <a:rPr lang="en-US"/>
              <a:t>Enter answering instructions</a:t>
            </a:r>
          </a:p>
          <a:p>
            <a:pPr lvl="1"/>
            <a:r>
              <a:rPr lang="en-US"/>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custDataLst>
              <p:tags r:id="rId8"/>
            </p:custDataLst>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a:t>Type your possible choices/answers here.</a:t>
            </a:r>
          </a:p>
          <a:p>
            <a:pPr lvl="1"/>
            <a:r>
              <a:rPr lang="en-US"/>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custDataLst>
              <p:tags r:id="rId9"/>
            </p:custDataLst>
          </p:nvPr>
        </p:nvSpPr>
        <p:spPr/>
        <p:txBody>
          <a:bodyPr/>
          <a:lstStyle/>
          <a:p>
            <a:endParaRPr lang="en-US"/>
          </a:p>
        </p:txBody>
      </p:sp>
    </p:spTree>
    <p:extLst>
      <p:ext uri="{BB962C8B-B14F-4D97-AF65-F5344CB8AC3E}">
        <p14:creationId xmlns:p14="http://schemas.microsoft.com/office/powerpoint/2010/main" val="4141049944"/>
      </p:ext>
    </p:extLst>
  </p:cSld>
  <p:clrMapOvr>
    <a:masterClrMapping/>
  </p:clrMapOvr>
  <p:transition/>
  <p:timing/>
  <p:hf hdr="0" ftr="0" dt="0"/>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Presenter / Moderator">
    <p:spTree>
      <p:nvGrpSpPr>
        <p:cNvPr id="1" name=""/>
        <p:cNvGrpSpPr/>
        <p:nvPr/>
      </p:nvGrpSpPr>
      <p:grpSpPr>
        <a:xfrm>
          <a:off x="0" y="0"/>
          <a: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val="1"/>
              </a:ext>
            </a:extLst>
          </p:cNvPr>
          <p:cNvPicPr>
            <a:picLocks noChangeAspect="1"/>
          </p:cNvPicPr>
          <p:nvPr userDrawn="1"/>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22" y="1137446"/>
            <a:ext cx="7244177" cy="5039517"/>
          </a:xfrm>
        </p:spPr>
        <p:txBody>
          <a:bodyPr anchor="ctr">
            <a:noAutofit/>
          </a:bodyPr>
          <a:lstStyle>
            <a:lvl1pPr>
              <a:defRPr/>
            </a:lvl1pPr>
            <a:lvl2pPr>
              <a:defRPr/>
            </a:lvl2pPr>
            <a:lvl3pPr>
              <a:defRPr/>
            </a:lvl3pPr>
          </a:lstStyle>
          <a:p>
            <a:pPr lvl="0"/>
            <a:r>
              <a:rPr lang="en-US"/>
              <a:t>FirstName LastName</a:t>
            </a:r>
          </a:p>
          <a:p>
            <a:pPr lvl="1"/>
            <a:r>
              <a:rPr lang="en-US"/>
              <a:t>Position</a:t>
            </a:r>
          </a:p>
          <a:p>
            <a:pPr lvl="2"/>
            <a:r>
              <a:rPr lang="en-US"/>
              <a:t>Organization</a:t>
            </a:r>
          </a:p>
          <a:p>
            <a:pPr lvl="3"/>
            <a:r>
              <a:rPr lang="en-US"/>
              <a:t>Email</a:t>
            </a:r>
          </a:p>
          <a:p>
            <a:pPr lvl="4"/>
            <a:r>
              <a:rPr lang="en-US"/>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91576867"/>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Presenters / Moderators (2)">
    <p:spTree>
      <p:nvGrpSpPr>
        <p:cNvPr id="1" name=""/>
        <p:cNvGrpSpPr/>
        <p:nvPr/>
      </p:nvGrpSpPr>
      <p:grpSpPr>
        <a:xfrm>
          <a:off x="0" y="0"/>
          <a: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adec="http://schemas.microsoft.com/office/drawing/2017/decorative" val="1"/>
              </a:ext>
            </a:extLst>
          </p:cNvPr>
          <p:cNvPicPr>
            <a:picLocks noChangeAspect="1"/>
          </p:cNvPicPr>
          <p:nvPr userDrawn="1">
            <p:custDataLst>
              <p:tags r:id="rId3"/>
            </p:custDataLst>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custDataLst>
              <p:tags r:id="rId4"/>
            </p:custDataLst>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custDataLst>
              <p:tags r:id="rId5"/>
            </p:custDataLst>
          </p:nvPr>
        </p:nvSpPr>
        <p:spPr/>
        <p:txBody>
          <a:bodyPr>
            <a:normAutofit/>
          </a:bodyPr>
          <a:lstStyle>
            <a:lvl1pPr>
              <a:defRPr sz="3600"/>
            </a:lvl1pPr>
          </a:lstStyle>
          <a:p>
            <a:r>
              <a:rPr lang="en-US"/>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custDataLst>
              <p:tags r:id="rId6"/>
            </p:custDataLst>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ct val="0"/>
              </a:spcAft>
              <a:buClr>
                <a:schemeClr val="accent2"/>
              </a:buClr>
              <a:buSzTx/>
              <a:buFontTx/>
              <a:buNone/>
              <a:defRPr sz="2000" b="0" i="1">
                <a:solidFill>
                  <a:schemeClr val="tx2"/>
                </a:solidFill>
              </a:defRPr>
            </a:lvl1pPr>
          </a:lstStyle>
          <a:p>
            <a:pPr marL="0" marR="0" lvl="0" indent="0" algn="ctr" defTabSz="914400" rtl="0" eaLnBrk="1" fontAlgn="auto" latinLnBrk="0" hangingPunct="1">
              <a:lnSpc>
                <a:spcPct val="95000"/>
              </a:lnSpc>
              <a:spcBef>
                <a:spcPts val="3000"/>
              </a:spcBef>
              <a:spcAft>
                <a:spcPct val="0"/>
              </a:spcAft>
              <a:buClr>
                <a:schemeClr val="accent2"/>
              </a:buClr>
              <a:buSzTx/>
              <a:buFontTx/>
              <a:buNone/>
              <a:defRPr/>
            </a:pPr>
            <a:r>
              <a:rPr lang="en-US"/>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custDataLst>
              <p:tags r:id="rId7"/>
            </p:custDataLst>
          </p:nvPr>
        </p:nvSpPr>
        <p:spPr>
          <a:xfrm>
            <a:off x="4439823" y="1254648"/>
            <a:ext cx="5646057" cy="2201789"/>
          </a:xfrm>
        </p:spPr>
        <p:txBody>
          <a:bodyPr>
            <a:noAutofit/>
          </a:bodyPr>
          <a:lstStyle>
            <a:lvl1pPr>
              <a:defRPr/>
            </a:lvl1pPr>
            <a:lvl2pPr>
              <a:defRPr/>
            </a:lvl2pPr>
            <a:lvl3pPr>
              <a:defRPr/>
            </a:lvl3pPr>
            <a:lvl4pPr>
              <a:defRPr/>
            </a:lvl4pPr>
            <a:lvl5pPr>
              <a:defRPr/>
            </a:lvl5pPr>
          </a:lstStyle>
          <a:p>
            <a:pPr lvl="0"/>
            <a:r>
              <a:rPr lang="en-US"/>
              <a:t>FirstName LastName</a:t>
            </a:r>
            <a:endParaRPr lang="en-US"/>
          </a:p>
          <a:p>
            <a:pPr lvl="1"/>
            <a:r>
              <a:rPr lang="en-US"/>
              <a:t>Position</a:t>
            </a:r>
          </a:p>
          <a:p>
            <a:pPr lvl="2"/>
            <a:r>
              <a:rPr lang="en-US"/>
              <a:t>Organization</a:t>
            </a:r>
          </a:p>
          <a:p>
            <a:pPr lvl="3"/>
            <a:r>
              <a:rPr lang="en-US"/>
              <a:t>Email</a:t>
            </a:r>
          </a:p>
          <a:p>
            <a:pPr lvl="4"/>
            <a:r>
              <a:rPr lang="en-US"/>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custDataLst>
              <p:tags r:id="rId8"/>
            </p:custDataLst>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ct val="0"/>
              </a:spcAft>
              <a:buClr>
                <a:schemeClr val="accent2"/>
              </a:buClr>
              <a:buSzTx/>
              <a:buFontTx/>
              <a:buNone/>
              <a:defRPr sz="2000" b="0" i="1">
                <a:solidFill>
                  <a:schemeClr val="tx2"/>
                </a:solidFill>
              </a:defRPr>
            </a:lvl1pPr>
          </a:lstStyle>
          <a:p>
            <a:pPr marL="0" marR="0" lvl="0" indent="0" algn="ctr" defTabSz="914400" rtl="0" eaLnBrk="1" fontAlgn="auto" latinLnBrk="0" hangingPunct="1">
              <a:lnSpc>
                <a:spcPct val="95000"/>
              </a:lnSpc>
              <a:spcBef>
                <a:spcPts val="3000"/>
              </a:spcBef>
              <a:spcAft>
                <a:spcPct val="0"/>
              </a:spcAft>
              <a:buClr>
                <a:schemeClr val="accent2"/>
              </a:buClr>
              <a:buSzTx/>
              <a:buFontTx/>
              <a:buNone/>
              <a:defRPr/>
            </a:pPr>
            <a:r>
              <a:rPr lang="en-US"/>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custDataLst>
              <p:tags r:id="rId9"/>
            </p:custDataLst>
          </p:nvPr>
        </p:nvSpPr>
        <p:spPr>
          <a:xfrm>
            <a:off x="4439822" y="3798354"/>
            <a:ext cx="5646057" cy="2201789"/>
          </a:xfrm>
        </p:spPr>
        <p:txBody>
          <a:bodyPr>
            <a:noAutofit/>
          </a:bodyPr>
          <a:lstStyle>
            <a:lvl1pPr>
              <a:defRPr/>
            </a:lvl1pPr>
            <a:lvl2pPr>
              <a:defRPr/>
            </a:lvl2pPr>
            <a:lvl3pPr>
              <a:defRPr/>
            </a:lvl3pPr>
            <a:lvl4pPr>
              <a:defRPr/>
            </a:lvl4pPr>
            <a:lvl5pPr>
              <a:defRPr/>
            </a:lvl5pPr>
          </a:lstStyle>
          <a:p>
            <a:pPr lvl="0"/>
            <a:r>
              <a:rPr lang="en-US"/>
              <a:t>FirstName LastName</a:t>
            </a:r>
            <a:endParaRPr lang="en-US"/>
          </a:p>
          <a:p>
            <a:pPr lvl="1"/>
            <a:r>
              <a:rPr lang="en-US"/>
              <a:t>Position</a:t>
            </a:r>
          </a:p>
          <a:p>
            <a:pPr lvl="2"/>
            <a:r>
              <a:rPr lang="en-US"/>
              <a:t>Organization</a:t>
            </a:r>
          </a:p>
          <a:p>
            <a:pPr lvl="3"/>
            <a:r>
              <a:rPr lang="en-US"/>
              <a:t>Email</a:t>
            </a:r>
          </a:p>
          <a:p>
            <a:pPr lvl="4"/>
            <a:r>
              <a:rPr lang="en-US"/>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custDataLst>
              <p:tags r:id="rId10"/>
            </p:custDataLst>
          </p:nvPr>
        </p:nvSpPr>
        <p:spPr/>
        <p:txBody>
          <a:bodyPr/>
          <a:lstStyle/>
          <a:p>
            <a:endParaRPr lang="en-US"/>
          </a:p>
        </p:txBody>
      </p:sp>
    </p:spTree>
    <p:extLst>
      <p:ext uri="{BB962C8B-B14F-4D97-AF65-F5344CB8AC3E}">
        <p14:creationId xmlns:p14="http://schemas.microsoft.com/office/powerpoint/2010/main" val="2588625021"/>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and Content">
    <p:spTree>
      <p:nvGrpSpPr>
        <p:cNvPr id="1" name=""/>
        <p:cNvGrpSpPr/>
        <p:nvPr/>
      </p:nvGrpSpPr>
      <p:grpSpPr>
        <a:xfrm>
          <a:off x="0" y="0"/>
          <a: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custDataLst>
              <p:tags r:id="rId1"/>
            </p:custDataLst>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p:custDataLst>
              <p:tags r:id="rId2"/>
            </p:custDataLst>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custDataLst>
              <p:tags r:id="rId3"/>
            </p:custDataLst>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custDataLst>
              <p:tags r:id="rId4"/>
            </p:custDataLst>
          </p:nvPr>
        </p:nvSpPr>
        <p:spPr/>
        <p:txBody>
          <a:bodyPr/>
          <a:lstStyle/>
          <a:p>
            <a:endParaRPr lang="en-US"/>
          </a:p>
        </p:txBody>
      </p:sp>
    </p:spTree>
    <p:extLst>
      <p:ext uri="{BB962C8B-B14F-4D97-AF65-F5344CB8AC3E}">
        <p14:creationId xmlns:p14="http://schemas.microsoft.com/office/powerpoint/2010/main" val="2088770435"/>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Presenters / Moderators (3)">
    <p:spTree>
      <p:nvGrpSpPr>
        <p:cNvPr id="1" name=""/>
        <p:cNvGrpSpPr/>
        <p:nvPr/>
      </p:nvGrpSpPr>
      <p:grpSpPr>
        <a:xfrm>
          <a:off x="0" y="0"/>
          <a:ext cx="0" cy="0"/>
        </a:xfrm>
      </p:grpSpPr>
      <p:pic>
        <p:nvPicPr>
          <p:cNvPr id="12" name="Microphone Icon">
            <a:extLst>
              <a:ext uri="{FF2B5EF4-FFF2-40B4-BE49-F238E27FC236}">
                <a16:creationId xmlns:a16="http://schemas.microsoft.com/office/drawing/2014/main" id="{D88163A2-AAB5-4363-AED9-D71E2DD96B63}"/>
              </a:ext>
              <a:ext uri="{C183D7F6-B498-43B3-948B-1728B52AA6E4}">
                <adec:decorative xmlns:adec="http://schemas.microsoft.com/office/drawing/2017/decorative" val="1"/>
              </a:ext>
            </a:extLst>
          </p:cNvPr>
          <p:cNvPicPr>
            <a:picLocks noChangeAspect="1"/>
          </p:cNvPicPr>
          <p:nvPr userDrawn="1">
            <p:custDataLst>
              <p:tags r:id="rId3"/>
            </p:custDataLst>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custDataLst>
              <p:tags r:id="rId4"/>
            </p:custDataLst>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custDataLst>
              <p:tags r:id="rId5"/>
            </p:custDataLst>
          </p:nvPr>
        </p:nvSpPr>
        <p:spPr/>
        <p:txBody>
          <a:bodyPr>
            <a:normAutofit/>
          </a:bodyPr>
          <a:lstStyle>
            <a:lvl1pPr>
              <a:defRPr sz="3600"/>
            </a:lvl1pPr>
          </a:lstStyle>
          <a:p>
            <a:r>
              <a:rPr lang="en-US"/>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custDataLst>
              <p:tags r:id="rId6"/>
            </p:custDataLst>
          </p:nvPr>
        </p:nvSpPr>
        <p:spPr>
          <a:xfrm>
            <a:off x="961748"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ct val="0"/>
              </a:spcAft>
              <a:buClr>
                <a:schemeClr val="accent2"/>
              </a:buClr>
              <a:buSzTx/>
              <a:buFontTx/>
              <a:buNone/>
              <a:defRPr sz="2000" b="0" i="1">
                <a:solidFill>
                  <a:schemeClr val="tx2"/>
                </a:solidFill>
              </a:defRPr>
            </a:lvl1pPr>
          </a:lstStyle>
          <a:p>
            <a:pPr marL="0" marR="0" lvl="0" indent="0" algn="ctr" defTabSz="914400" rtl="0" eaLnBrk="1" fontAlgn="auto" latinLnBrk="0" hangingPunct="1">
              <a:lnSpc>
                <a:spcPct val="95000"/>
              </a:lnSpc>
              <a:spcBef>
                <a:spcPts val="3000"/>
              </a:spcBef>
              <a:spcAft>
                <a:spcPct val="0"/>
              </a:spcAft>
              <a:buClr>
                <a:schemeClr val="accent2"/>
              </a:buClr>
              <a:buSzTx/>
              <a:buFontTx/>
              <a:buNone/>
              <a:defRPr/>
            </a:pPr>
            <a:r>
              <a:rPr lang="en-US"/>
              <a:t>Click icon to add picture, or drag and drop from your files.</a:t>
            </a:r>
          </a:p>
        </p:txBody>
      </p:sp>
      <p:sp>
        <p:nvSpPr>
          <p:cNvPr id="10" name="Person Info 1">
            <a:extLst>
              <a:ext uri="{FF2B5EF4-FFF2-40B4-BE49-F238E27FC236}">
                <a16:creationId xmlns:a16="http://schemas.microsoft.com/office/drawing/2014/main" id="{7AB118E0-BCC7-45C2-8F9E-6934FC665C9E}"/>
              </a:ext>
            </a:extLst>
          </p:cNvPr>
          <p:cNvSpPr>
            <a:spLocks noGrp="1"/>
          </p:cNvSpPr>
          <p:nvPr>
            <p:ph sz="half" idx="15" hasCustomPrompt="1"/>
            <p:custDataLst>
              <p:tags r:id="rId7"/>
            </p:custDataLst>
          </p:nvPr>
        </p:nvSpPr>
        <p:spPr>
          <a:xfrm>
            <a:off x="423268"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a:t>FirstName LastName</a:t>
            </a:r>
            <a:endParaRPr lang="en-US"/>
          </a:p>
          <a:p>
            <a:pPr lvl="1"/>
            <a:r>
              <a:rPr lang="en-US"/>
              <a:t>Position</a:t>
            </a:r>
          </a:p>
          <a:p>
            <a:pPr lvl="2"/>
            <a:r>
              <a:rPr lang="en-US"/>
              <a:t>Organization</a:t>
            </a:r>
          </a:p>
          <a:p>
            <a:pPr lvl="3"/>
            <a:r>
              <a:rPr lang="en-US"/>
              <a:t>Email</a:t>
            </a:r>
          </a:p>
          <a:p>
            <a:pPr lvl="4"/>
            <a:r>
              <a:rPr lang="en-US"/>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custDataLst>
              <p:tags r:id="rId8"/>
            </p:custDataLst>
          </p:nvPr>
        </p:nvSpPr>
        <p:spPr>
          <a:xfrm>
            <a:off x="4985834"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ct val="0"/>
              </a:spcAft>
              <a:buClr>
                <a:schemeClr val="accent2"/>
              </a:buClr>
              <a:buSzTx/>
              <a:buFontTx/>
              <a:buNone/>
              <a:defRPr sz="2000" b="0" i="1">
                <a:solidFill>
                  <a:schemeClr val="tx2"/>
                </a:solidFill>
              </a:defRPr>
            </a:lvl1pPr>
          </a:lstStyle>
          <a:p>
            <a:pPr marL="0" marR="0" lvl="0" indent="0" algn="ctr" defTabSz="914400" rtl="0" eaLnBrk="1" fontAlgn="auto" latinLnBrk="0" hangingPunct="1">
              <a:lnSpc>
                <a:spcPct val="95000"/>
              </a:lnSpc>
              <a:spcBef>
                <a:spcPts val="3000"/>
              </a:spcBef>
              <a:spcAft>
                <a:spcPct val="0"/>
              </a:spcAft>
              <a:buClr>
                <a:schemeClr val="accent2"/>
              </a:buClr>
              <a:buSzTx/>
              <a:buFontTx/>
              <a:buNone/>
              <a:defRPr/>
            </a:pPr>
            <a:r>
              <a:rPr lang="en-US"/>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custDataLst>
              <p:tags r:id="rId9"/>
            </p:custDataLst>
          </p:nvPr>
        </p:nvSpPr>
        <p:spPr>
          <a:xfrm>
            <a:off x="4447354"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a:t>FirstName LastName</a:t>
            </a:r>
            <a:endParaRPr lang="en-US"/>
          </a:p>
          <a:p>
            <a:pPr lvl="1"/>
            <a:r>
              <a:rPr lang="en-US"/>
              <a:t>Position</a:t>
            </a:r>
          </a:p>
          <a:p>
            <a:pPr lvl="2"/>
            <a:r>
              <a:rPr lang="en-US"/>
              <a:t>Organization</a:t>
            </a:r>
          </a:p>
          <a:p>
            <a:pPr lvl="3"/>
            <a:r>
              <a:rPr lang="en-US"/>
              <a:t>Email</a:t>
            </a:r>
          </a:p>
          <a:p>
            <a:pPr lvl="4"/>
            <a:r>
              <a:rPr lang="en-US"/>
              <a:t>Phone</a:t>
            </a:r>
          </a:p>
        </p:txBody>
      </p:sp>
      <p:sp>
        <p:nvSpPr>
          <p:cNvPr id="11" name="Person Photo 3">
            <a:extLst>
              <a:ext uri="{FF2B5EF4-FFF2-40B4-BE49-F238E27FC236}">
                <a16:creationId xmlns:a16="http://schemas.microsoft.com/office/drawing/2014/main" id="{53A828BF-2A5D-41FD-B227-FAAB818AC598}"/>
              </a:ext>
              <a:ext uri="{C183D7F6-B498-43B3-948B-1728B52AA6E4}">
                <adec:decorative xmlns:adec="http://schemas.microsoft.com/office/drawing/2017/decorative" val="1"/>
              </a:ext>
            </a:extLst>
          </p:cNvPr>
          <p:cNvSpPr>
            <a:spLocks noGrp="1"/>
          </p:cNvSpPr>
          <p:nvPr>
            <p:ph type="pic" sz="quarter" idx="16" hasCustomPrompt="1"/>
            <p:custDataLst>
              <p:tags r:id="rId10"/>
            </p:custDataLst>
          </p:nvPr>
        </p:nvSpPr>
        <p:spPr>
          <a:xfrm>
            <a:off x="9009920"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ct val="0"/>
              </a:spcAft>
              <a:buClr>
                <a:schemeClr val="accent2"/>
              </a:buClr>
              <a:buSzTx/>
              <a:buFontTx/>
              <a:buNone/>
              <a:defRPr sz="2000" b="0" i="1">
                <a:solidFill>
                  <a:schemeClr val="tx2"/>
                </a:solidFill>
              </a:defRPr>
            </a:lvl1pPr>
          </a:lstStyle>
          <a:p>
            <a:pPr marL="0" marR="0" lvl="0" indent="0" algn="ctr" defTabSz="914400" rtl="0" eaLnBrk="1" fontAlgn="auto" latinLnBrk="0" hangingPunct="1">
              <a:lnSpc>
                <a:spcPct val="95000"/>
              </a:lnSpc>
              <a:spcBef>
                <a:spcPts val="3000"/>
              </a:spcBef>
              <a:spcAft>
                <a:spcPct val="0"/>
              </a:spcAft>
              <a:buClr>
                <a:schemeClr val="accent2"/>
              </a:buClr>
              <a:buSzTx/>
              <a:buFontTx/>
              <a:buNone/>
              <a:defRPr/>
            </a:pPr>
            <a:r>
              <a:rPr lang="en-US"/>
              <a:t>Click icon to add picture, or drag and drop from your files.</a:t>
            </a:r>
          </a:p>
        </p:txBody>
      </p:sp>
      <p:sp>
        <p:nvSpPr>
          <p:cNvPr id="4" name="Person Info 3">
            <a:extLst>
              <a:ext uri="{FF2B5EF4-FFF2-40B4-BE49-F238E27FC236}">
                <a16:creationId xmlns:a16="http://schemas.microsoft.com/office/drawing/2014/main" id="{134CD3E4-027C-4B7D-A65C-7DBA57E90025}"/>
              </a:ext>
            </a:extLst>
          </p:cNvPr>
          <p:cNvSpPr>
            <a:spLocks noGrp="1"/>
          </p:cNvSpPr>
          <p:nvPr>
            <p:ph sz="half" idx="2" hasCustomPrompt="1"/>
            <p:custDataLst>
              <p:tags r:id="rId11"/>
            </p:custDataLst>
          </p:nvPr>
        </p:nvSpPr>
        <p:spPr>
          <a:xfrm>
            <a:off x="8471440"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a:t>FirstName LastName</a:t>
            </a:r>
            <a:endParaRPr lang="en-US"/>
          </a:p>
          <a:p>
            <a:pPr lvl="1"/>
            <a:r>
              <a:rPr lang="en-US"/>
              <a:t>Position</a:t>
            </a:r>
          </a:p>
          <a:p>
            <a:pPr lvl="2"/>
            <a:r>
              <a:rPr lang="en-US"/>
              <a:t>Organization</a:t>
            </a:r>
          </a:p>
          <a:p>
            <a:pPr lvl="3"/>
            <a:r>
              <a:rPr lang="en-US"/>
              <a:t>Email</a:t>
            </a:r>
          </a:p>
          <a:p>
            <a:pPr lvl="4"/>
            <a:r>
              <a:rPr lang="en-US"/>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custDataLst>
              <p:tags r:id="rId12"/>
            </p:custDataLst>
          </p:nvPr>
        </p:nvSpPr>
        <p:spPr/>
        <p:txBody>
          <a:bodyPr/>
          <a:lstStyle/>
          <a:p>
            <a:endParaRPr lang="en-US"/>
          </a:p>
        </p:txBody>
      </p:sp>
    </p:spTree>
    <p:extLst>
      <p:ext uri="{BB962C8B-B14F-4D97-AF65-F5344CB8AC3E}">
        <p14:creationId xmlns:p14="http://schemas.microsoft.com/office/powerpoint/2010/main" val="4132612975"/>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Contact">
    <p:spTree>
      <p:nvGrpSpPr>
        <p:cNvPr id="1" name=""/>
        <p:cNvGrpSpPr/>
        <p:nvPr/>
      </p:nvGrpSpPr>
      <p:grpSpPr>
        <a:xfrm>
          <a:off x="0" y="0"/>
          <a: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adec="http://schemas.microsoft.com/office/drawing/2017/decorative" val="1"/>
              </a:ext>
            </a:extLst>
          </p:cNvPr>
          <p:cNvPicPr>
            <a:picLocks noChangeAspect="1"/>
          </p:cNvPicPr>
          <p:nvPr userDrawn="1">
            <p:custDataLst>
              <p:tags r:id="rId3"/>
            </p:custDataLst>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44284" y="266368"/>
            <a:ext cx="400382"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adec="http://schemas.microsoft.com/office/drawing/2017/decorative" val="1"/>
              </a:ext>
            </a:extLst>
          </p:cNvPr>
          <p:cNvGrpSpPr/>
          <p:nvPr userDrawn="1">
            <p:custDataLst>
              <p:tags r:id="rId4"/>
            </p:custDataLst>
          </p:nvPr>
        </p:nvGrpSpPr>
        <p:grpSpPr>
          <a:xfrm>
            <a:off x="9415617" y="2376261"/>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5A79651-71F3-44A8-A1A3-0EF6414C910A}"/>
                  </a:ext>
                </a:extLst>
              </p:cNvPr>
              <p:cNvSpPr/>
              <p:nvPr userDrawn="1"/>
            </p:nvSpPr>
            <p:spPr>
              <a:xfrm>
                <a:off x="8801100" y="3276600"/>
                <a:ext cx="1790700" cy="1127760"/>
              </a:xfrm>
              <a:custGeom>
                <a:gdLst>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a:p>
            </p:txBody>
          </p:sp>
        </p:grpSp>
        <p:sp>
          <p:nvSpPr>
            <p:cNvPr id="15" name="Isosceles Triangle 14">
              <a:extLst>
                <a:ext uri="{FF2B5EF4-FFF2-40B4-BE49-F238E27FC236}">
                  <a16:creationId xmlns:a16="http://schemas.microsoft.com/office/drawing/2014/main" id="{9BAC5326-69BC-4DCF-B682-4778B80809E4}"/>
                </a:ext>
              </a:extLst>
            </p:cNvPr>
            <p:cNvSpPr/>
            <p:nvPr userDrawn="1">
              <p:custDataLst>
                <p:tags r:id="rId5"/>
              </p:custDataLst>
            </p:nvPr>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2B9EA639-1876-4B22-BA5A-57AB07E3C79D}"/>
                </a:ext>
              </a:extLst>
            </p:cNvPr>
            <p:cNvSpPr/>
            <p:nvPr userDrawn="1">
              <p:custDataLst>
                <p:tags r:id="rId6"/>
              </p:custDataLst>
            </p:nvPr>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E4599619-B65E-4720-902B-79FAB6069DDB}"/>
                </a:ext>
              </a:extLst>
            </p:cNvPr>
            <p:cNvSpPr/>
            <p:nvPr userDrawn="1">
              <p:custDataLst>
                <p:tags r:id="rId7"/>
              </p:custDataLst>
            </p:nvPr>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custDataLst>
              <p:tags r:id="rId8"/>
            </p:custDataLst>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custDataLst>
              <p:tags r:id="rId9"/>
            </p:custDataLst>
          </p:nvPr>
        </p:nvSpPr>
        <p:spPr/>
        <p:txBody>
          <a:bodyPr>
            <a:normAutofit/>
          </a:bodyPr>
          <a:lstStyle>
            <a:lvl1pPr>
              <a:defRPr sz="3600"/>
            </a:lvl1pPr>
          </a:lstStyle>
          <a:p>
            <a:r>
              <a:rPr lang="en-US"/>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custDataLst>
              <p:tags r:id="rId10"/>
            </p:custDataLst>
          </p:nvPr>
        </p:nvSpPr>
        <p:spPr>
          <a:xfrm>
            <a:off x="817734" y="1137446"/>
            <a:ext cx="7244177" cy="5039517"/>
          </a:xfrm>
        </p:spPr>
        <p:txBody>
          <a:bodyPr anchor="ctr">
            <a:normAutofit/>
          </a:bodyPr>
          <a:lstStyle>
            <a:lvl1pPr>
              <a:spcBef>
                <a:spcPts val="1200"/>
              </a:spcBef>
              <a:defRPr sz="2400"/>
            </a:lvl1pPr>
            <a:lvl2pPr>
              <a:spcBef>
                <a:spcPts val="200"/>
              </a:spcBef>
              <a:defRPr sz="2000"/>
            </a:lvl2pPr>
            <a:lvl3pPr>
              <a:spcBef>
                <a:spcPct val="0"/>
              </a:spcBef>
              <a:defRPr sz="2000"/>
            </a:lvl3pPr>
            <a:lvl4pPr>
              <a:spcBef>
                <a:spcPts val="400"/>
              </a:spcBef>
              <a:defRPr sz="1800"/>
            </a:lvl4pPr>
            <a:lvl5pPr>
              <a:defRPr sz="1800"/>
            </a:lvl5pPr>
          </a:lstStyle>
          <a:p>
            <a:pPr lvl="0"/>
            <a:r>
              <a:rPr lang="en-US"/>
              <a:t>FirstName LastName</a:t>
            </a:r>
            <a:endParaRPr lang="en-US"/>
          </a:p>
          <a:p>
            <a:pPr lvl="1"/>
            <a:r>
              <a:rPr lang="en-US"/>
              <a:t>Position</a:t>
            </a:r>
          </a:p>
          <a:p>
            <a:pPr lvl="2"/>
            <a:r>
              <a:rPr lang="en-US"/>
              <a:t>Organization</a:t>
            </a:r>
          </a:p>
          <a:p>
            <a:pPr lvl="3"/>
            <a:r>
              <a:rPr lang="en-US"/>
              <a:t>Email</a:t>
            </a:r>
          </a:p>
          <a:p>
            <a:pPr lvl="4"/>
            <a:r>
              <a:rPr lang="en-US"/>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custDataLst>
              <p:tags r:id="rId11"/>
            </p:custDataLst>
          </p:nvPr>
        </p:nvSpPr>
        <p:spPr/>
        <p:txBody>
          <a:bodyPr/>
          <a:lstStyle/>
          <a:p>
            <a:endParaRPr lang="en-US"/>
          </a:p>
        </p:txBody>
      </p:sp>
    </p:spTree>
    <p:extLst>
      <p:ext uri="{BB962C8B-B14F-4D97-AF65-F5344CB8AC3E}">
        <p14:creationId xmlns:p14="http://schemas.microsoft.com/office/powerpoint/2010/main" val="2650565739"/>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Save the Date">
    <p:spTree>
      <p:nvGrpSpPr>
        <p:cNvPr id="1" name=""/>
        <p:cNvGrpSpPr/>
        <p:nvPr/>
      </p:nvGrpSpPr>
      <p:grpSpPr>
        <a:xfrm>
          <a:off x="0" y="0"/>
          <a: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custDataLst>
              <p:tags r:id="rId3"/>
            </p:custDataLst>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custDataLst>
              <p:tags r:id="rId4"/>
            </p:custDataLst>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custDataLst>
              <p:tags r:id="rId5"/>
            </p:custDataLst>
          </p:nvPr>
        </p:nvSpPr>
        <p:spPr/>
        <p:txBody>
          <a:bodyPr>
            <a:normAutofit/>
          </a:bodyPr>
          <a:lstStyle>
            <a:lvl1pPr>
              <a:defRPr sz="3600"/>
            </a:lvl1pPr>
          </a:lstStyle>
          <a:p>
            <a:r>
              <a:rPr lang="en-US"/>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custDataLst>
              <p:tags r:id="rId6"/>
            </p:custDataLst>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a:t>Event Title Here</a:t>
            </a:r>
          </a:p>
          <a:p>
            <a:pPr lvl="1"/>
            <a:r>
              <a:rPr lang="en-US"/>
              <a:t>Event summary goes here</a:t>
            </a:r>
          </a:p>
          <a:p>
            <a:pPr lvl="2"/>
            <a:r>
              <a:rPr lang="en-US"/>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custDataLst>
              <p:tags r:id="rId7"/>
            </p:custDataLst>
          </p:nvPr>
        </p:nvSpPr>
        <p:spPr/>
        <p:txBody>
          <a:bodyPr/>
          <a:lstStyle/>
          <a:p>
            <a:endParaRPr lang="en-US"/>
          </a:p>
        </p:txBody>
      </p:sp>
    </p:spTree>
    <p:extLst>
      <p:ext uri="{BB962C8B-B14F-4D97-AF65-F5344CB8AC3E}">
        <p14:creationId xmlns:p14="http://schemas.microsoft.com/office/powerpoint/2010/main" val="3082050144"/>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Breakout Room List">
    <p:spTree>
      <p:nvGrpSpPr>
        <p:cNvPr id="1" name=""/>
        <p:cNvGrpSpPr/>
        <p:nvPr/>
      </p:nvGrpSpPr>
      <p:grpSpPr>
        <a:xfrm>
          <a:off x="0" y="0"/>
          <a:ext cx="0" cy="0"/>
        </a:xfrm>
      </p:grpSpPr>
      <p:pic>
        <p:nvPicPr>
          <p:cNvPr id="7" name="Breakou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Breakout Rooms Slide</a:t>
            </a:r>
          </a:p>
        </p:txBody>
      </p:sp>
      <p:sp>
        <p:nvSpPr>
          <p:cNvPr id="3" name="Breakout Room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5"/>
              </a:buClr>
              <a:buSzPct val="120000"/>
              <a:buFont typeface="+mj-lt"/>
              <a:buAutoNum type="arabicPeriod"/>
              <a:defRPr sz="28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a:t>Breakout Room Title</a:t>
            </a:r>
          </a:p>
          <a:p>
            <a:pPr lvl="1"/>
            <a:r>
              <a:rPr lang="en-US"/>
              <a:t>Breakout Room Summary / Description</a:t>
            </a:r>
          </a:p>
          <a:p>
            <a:pPr lvl="2"/>
            <a:r>
              <a:rPr lang="en-US"/>
              <a:t>Phone Keypad Instructions</a:t>
            </a:r>
          </a:p>
          <a:p>
            <a:pPr lvl="3"/>
            <a:r>
              <a:rPr lang="en-US"/>
              <a:t>ROOM #</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16392206"/>
      </p:ext>
    </p:extLst>
  </p:cSld>
  <p:clrMapOvr>
    <a:masterClrMapping/>
  </p:clrMapOvr>
  <p:transition/>
  <p:timing/>
  <p:hf hdr="0" ftr="0" dt="0"/>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Poll">
    <p:spTree>
      <p:nvGrpSpPr>
        <p:cNvPr id="1" name=""/>
        <p:cNvGrpSpPr/>
        <p:nvPr/>
      </p:nvGrpSpPr>
      <p:grpSpPr>
        <a:xfrm>
          <a:off x="0" y="0"/>
          <a: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custDataLst>
              <p:tags r:id="rId3"/>
            </p:custDataLst>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custDataLst>
              <p:tags r:id="rId4"/>
            </p:custDataLst>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custDataLst>
              <p:tags r:id="rId5"/>
            </p:custDataLst>
          </p:nvPr>
        </p:nvSpPr>
        <p:spPr/>
        <p:txBody>
          <a:bodyPr>
            <a:normAutofit/>
          </a:bodyPr>
          <a:lstStyle>
            <a:lvl1pPr>
              <a:defRPr sz="3600"/>
            </a:lvl1pPr>
          </a:lstStyle>
          <a:p>
            <a:r>
              <a:rPr lang="en-US"/>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custDataLst>
              <p:tags r:id="rId6"/>
            </p:custDataLst>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custDataLst>
              <p:tags r:id="rId7"/>
            </p:custDataLst>
          </p:nvPr>
        </p:nvSpPr>
        <p:spPr>
          <a:xfrm>
            <a:off x="805866" y="5021263"/>
            <a:ext cx="4624388" cy="1155700"/>
          </a:xfrm>
        </p:spPr>
        <p:txBody>
          <a:bodyPr anchor="ctr">
            <a:normAutofit/>
          </a:bodyPr>
          <a:lstStyle>
            <a:lvl1pPr marL="0" indent="0" algn="ctr">
              <a:spcBef>
                <a:spcPct val="0"/>
              </a:spcBef>
              <a:spcAft>
                <a:spcPts val="200"/>
              </a:spcAft>
              <a:buNone/>
              <a:defRPr sz="2000" i="1"/>
            </a:lvl1pPr>
            <a:lvl2pPr marL="0" indent="0" algn="ctr">
              <a:spcBef>
                <a:spcPct val="0"/>
              </a:spcBef>
              <a:buNone/>
              <a:defRPr sz="1800" i="1">
                <a:solidFill>
                  <a:schemeClr val="accent4">
                    <a:lumMod val="50000"/>
                  </a:schemeClr>
                </a:solidFill>
                <a:latin typeface="+mj-lt"/>
              </a:defRPr>
            </a:lvl2pPr>
            <a:lvl3pPr marL="914400" indent="0">
              <a:buNone/>
              <a:defRPr/>
            </a:lvl3pPr>
          </a:lstStyle>
          <a:p>
            <a:pPr lvl="0"/>
            <a:r>
              <a:rPr lang="en-US"/>
              <a:t>Enter answering instructions</a:t>
            </a:r>
          </a:p>
          <a:p>
            <a:pPr lvl="1"/>
            <a:r>
              <a:rPr lang="en-US"/>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custDataLst>
              <p:tags r:id="rId8"/>
            </p:custDataLst>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a:t>Type your possible choices/answers here.</a:t>
            </a:r>
          </a:p>
          <a:p>
            <a:pPr lvl="1"/>
            <a:r>
              <a:rPr lang="en-US"/>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custDataLst>
              <p:tags r:id="rId9"/>
            </p:custDataLst>
          </p:nvPr>
        </p:nvSpPr>
        <p:spPr/>
        <p:txBody>
          <a:bodyPr/>
          <a:lstStyle/>
          <a:p>
            <a:endParaRPr lang="en-US"/>
          </a:p>
        </p:txBody>
      </p:sp>
    </p:spTree>
    <p:extLst>
      <p:ext uri="{BB962C8B-B14F-4D97-AF65-F5344CB8AC3E}">
        <p14:creationId xmlns:p14="http://schemas.microsoft.com/office/powerpoint/2010/main" val="1510522475"/>
      </p:ext>
    </p:extLst>
  </p:cSld>
  <p:clrMapOvr>
    <a:masterClrMapping/>
  </p:clrMapOvr>
  <p:transition/>
  <p:timing/>
  <p:hf hdr="0" ftr="0" dt="0"/>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Where Are You?">
    <p:spTree>
      <p:nvGrpSpPr>
        <p:cNvPr id="1" name=""/>
        <p:cNvGrpSpPr/>
        <p:nvPr/>
      </p:nvGrpSpPr>
      <p:grpSpPr>
        <a:xfrm>
          <a:off x="0" y="0"/>
          <a: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ct val="0"/>
              </a:spcBef>
              <a:spcAft>
                <a:spcPts val="200"/>
              </a:spcAft>
              <a:buNone/>
              <a:defRPr sz="2100" i="1"/>
            </a:lvl1pPr>
            <a:lvl2pPr marL="0" indent="0" algn="ctr">
              <a:spcBef>
                <a:spcPct val="0"/>
              </a:spcBef>
              <a:buNone/>
              <a:defRPr sz="2000" i="1">
                <a:solidFill>
                  <a:schemeClr val="accent4">
                    <a:lumMod val="50000"/>
                  </a:schemeClr>
                </a:solidFill>
                <a:latin typeface="+mj-lt"/>
              </a:defRPr>
            </a:lvl2pPr>
            <a:lvl3pPr marL="914400" indent="0">
              <a:buNone/>
              <a:defRPr/>
            </a:lvl3pPr>
          </a:lstStyle>
          <a:p>
            <a:pPr lvl="0"/>
            <a:r>
              <a:rPr lang="en-US"/>
              <a:t>Enter location directions</a:t>
            </a:r>
          </a:p>
          <a:p>
            <a:pPr lvl="1"/>
            <a:r>
              <a:rPr lang="en-US"/>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11568588"/>
      </p:ext>
    </p:extLst>
  </p:cSld>
  <p:clrMapOvr>
    <a:masterClrMapping/>
  </p:clrMapOvr>
  <p:transition/>
  <p:timing/>
  <p:hf hdr="0" ftr="0" dt="0"/>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Questions?">
    <p:spTree>
      <p:nvGrpSpPr>
        <p:cNvPr id="1" name=""/>
        <p:cNvGrpSpPr/>
        <p:nvPr/>
      </p:nvGrpSpPr>
      <p:grpSpPr>
        <a:xfrm>
          <a:off x="0" y="0"/>
          <a: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ct val="0"/>
              </a:spcBef>
              <a:spcAft>
                <a:spcPts val="1200"/>
              </a:spcAft>
              <a:buNone/>
              <a:defRPr sz="2400" i="1"/>
            </a:lvl1pPr>
            <a:lvl2pPr marL="0" indent="0" algn="l">
              <a:spcBef>
                <a:spcPct val="0"/>
              </a:spcBef>
              <a:buNone/>
              <a:defRPr sz="2000" i="1">
                <a:solidFill>
                  <a:schemeClr val="accent4">
                    <a:lumMod val="50000"/>
                  </a:schemeClr>
                </a:solidFill>
                <a:latin typeface="+mj-lt"/>
              </a:defRPr>
            </a:lvl2pPr>
            <a:lvl3pPr marL="914400" indent="0">
              <a:buNone/>
              <a:defRPr/>
            </a:lvl3pPr>
          </a:lstStyle>
          <a:p>
            <a:r>
              <a:rPr lang="en-US"/>
              <a:t>Add guidance for how to answer questions here.</a:t>
            </a:r>
          </a:p>
          <a:p>
            <a:pPr lvl="1"/>
            <a:r>
              <a:rPr lang="en-US"/>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94628704"/>
      </p:ext>
    </p:extLst>
  </p:cSld>
  <p:clrMapOvr>
    <a:masterClrMapping/>
  </p:clrMapOvr>
  <p:transition/>
  <p:timing/>
  <p:hf hdr="0" ftr="0" dt="0"/>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Presenter / Moderator">
    <p:spTree>
      <p:nvGrpSpPr>
        <p:cNvPr id="1" name=""/>
        <p:cNvGrpSpPr/>
        <p:nvPr/>
      </p:nvGrpSpPr>
      <p:grpSpPr>
        <a:xfrm>
          <a:off x="0" y="0"/>
          <a: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val="1"/>
              </a:ext>
            </a:extLst>
          </p:cNvPr>
          <p:cNvPicPr>
            <a:picLocks noChangeAspect="1"/>
          </p:cNvPicPr>
          <p:nvPr userDrawn="1">
            <p:custDataLst>
              <p:tags r:id="rId3"/>
            </p:custDataLst>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custDataLst>
              <p:tags r:id="rId4"/>
            </p:custDataLst>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custDataLst>
              <p:tags r:id="rId5"/>
            </p:custDataLst>
          </p:nvPr>
        </p:nvSpPr>
        <p:spPr/>
        <p:txBody>
          <a:bodyPr>
            <a:normAutofit/>
          </a:bodyPr>
          <a:lstStyle>
            <a:lvl1pPr>
              <a:defRPr sz="3600"/>
            </a:lvl1pPr>
          </a:lstStyle>
          <a:p>
            <a:r>
              <a:rPr lang="en-US"/>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val="1"/>
              </a:ext>
            </a:extLst>
          </p:cNvPr>
          <p:cNvSpPr>
            <a:spLocks noGrp="1"/>
          </p:cNvSpPr>
          <p:nvPr>
            <p:ph type="pic" sz="quarter" idx="13" hasCustomPrompt="1"/>
            <p:custDataLst>
              <p:tags r:id="rId6"/>
            </p:custDataLst>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custDataLst>
              <p:tags r:id="rId7"/>
            </p:custDataLst>
          </p:nvPr>
        </p:nvSpPr>
        <p:spPr>
          <a:xfrm>
            <a:off x="4439822" y="1137446"/>
            <a:ext cx="7244177" cy="5039517"/>
          </a:xfrm>
        </p:spPr>
        <p:txBody>
          <a:bodyPr anchor="ctr">
            <a:noAutofit/>
          </a:bodyPr>
          <a:lstStyle>
            <a:lvl1pPr>
              <a:defRPr/>
            </a:lvl1pPr>
            <a:lvl2pPr>
              <a:defRPr/>
            </a:lvl2pPr>
            <a:lvl3pPr>
              <a:defRPr/>
            </a:lvl3pPr>
          </a:lstStyle>
          <a:p>
            <a:pPr lvl="0"/>
            <a:r>
              <a:rPr lang="en-US"/>
              <a:t>FirstName LastName</a:t>
            </a:r>
          </a:p>
          <a:p>
            <a:pPr lvl="1"/>
            <a:r>
              <a:rPr lang="en-US"/>
              <a:t>Position</a:t>
            </a:r>
          </a:p>
          <a:p>
            <a:pPr lvl="2"/>
            <a:r>
              <a:rPr lang="en-US"/>
              <a:t>Organization</a:t>
            </a:r>
          </a:p>
          <a:p>
            <a:pPr lvl="3"/>
            <a:r>
              <a:rPr lang="en-US"/>
              <a:t>Email</a:t>
            </a:r>
          </a:p>
          <a:p>
            <a:pPr lvl="4"/>
            <a:r>
              <a:rPr lang="en-US"/>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custDataLst>
              <p:tags r:id="rId8"/>
            </p:custDataLst>
          </p:nvPr>
        </p:nvSpPr>
        <p:spPr/>
        <p:txBody>
          <a:bodyPr/>
          <a:lstStyle/>
          <a:p>
            <a:endParaRPr lang="en-US"/>
          </a:p>
        </p:txBody>
      </p:sp>
    </p:spTree>
    <p:extLst>
      <p:ext uri="{BB962C8B-B14F-4D97-AF65-F5344CB8AC3E}">
        <p14:creationId xmlns:p14="http://schemas.microsoft.com/office/powerpoint/2010/main" val="1191576867"/>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gradFill>
        <a:effectLst/>
      </p:bgPr>
    </p:bg>
    <p:spTree>
      <p:nvGrpSpPr>
        <p:cNvPr id="1" name=""/>
        <p:cNvGrpSpPr/>
        <p:nvPr/>
      </p:nvGrpSpPr>
      <p:grpSpPr>
        <a:xfrm>
          <a:off x="0" y="0"/>
          <a: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1">
              <a:extLst>
                <a:ext uri="{96DAC541-7B7A-43D3-8B79-37D633B846F1}">
                  <asvg:svgBlip xmlns:asvg="http://schemas.microsoft.com/office/drawing/2016/SVG/main" r:embed="rId2"/>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gdLst>
                <a:gd name="connsiteX0" fmla="*/ 5865876 w 5854700"/>
                <a:gd name="connsiteY0" fmla="*/ 0 h 2921000"/>
                <a:gd name="connsiteX1" fmla="*/ 0 w 5854700"/>
                <a:gd name="connsiteY1" fmla="*/ 0 h 2921000"/>
                <a:gd name="connsiteX2" fmla="*/ 2932938 w 5854700"/>
                <a:gd name="connsiteY2" fmla="*/ 2932938 h 2921000"/>
              </a:gd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gdLst>
                <a:gd name="connsiteX0" fmla="*/ 0 w 5854700"/>
                <a:gd name="connsiteY0" fmla="*/ 2932938 h 2921000"/>
                <a:gd name="connsiteX1" fmla="*/ 5865876 w 5854700"/>
                <a:gd name="connsiteY1" fmla="*/ 2932938 h 2921000"/>
                <a:gd name="connsiteX2" fmla="*/ 2932938 w 5854700"/>
                <a:gd name="connsiteY2" fmla="*/ 0 h 2921000"/>
              </a:gd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t>‹#›</a:t>
            </a:fld>
            <a:endParaRPr lang="en-US"/>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a:p>
        </p:txBody>
      </p:sp>
    </p:spTree>
    <p:extLst>
      <p:ext uri="{BB962C8B-B14F-4D97-AF65-F5344CB8AC3E}">
        <p14:creationId xmlns:p14="http://schemas.microsoft.com/office/powerpoint/2010/main" val="784041411"/>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ubtitle, and Content">
    <p:spTree>
      <p:nvGrpSpPr>
        <p:cNvPr id="1" name=""/>
        <p:cNvGrpSpPr/>
        <p:nvPr/>
      </p:nvGrpSpPr>
      <p:grpSpPr>
        <a:xfrm>
          <a:off x="0" y="0"/>
          <a: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custDataLst>
              <p:tags r:id="rId1"/>
            </p:custDataLst>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custDataLst>
              <p:tags r:id="rId2"/>
            </p:custDataLst>
          </p:nvPr>
        </p:nvSpPr>
        <p:spPr>
          <a:xfrm>
            <a:off x="805866" y="46208"/>
            <a:ext cx="11081334" cy="786384"/>
          </a:xfrm>
        </p:spPr>
        <p:txBody>
          <a:bodyPr/>
          <a:lstStyle/>
          <a:p>
            <a:r>
              <a:rPr lang="en-US"/>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custDataLst>
              <p:tags r:id="rId3"/>
            </p:custDataLst>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custDataLst>
              <p:tags r:id="rId4"/>
            </p:custDataLst>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custDataLst>
              <p:tags r:id="rId5"/>
            </p:custDataLst>
          </p:nvPr>
        </p:nvSpPr>
        <p:spPr/>
        <p:txBody>
          <a:bodyPr/>
          <a:lstStyle/>
          <a:p>
            <a:endParaRPr lang="en-US"/>
          </a:p>
        </p:txBody>
      </p:sp>
    </p:spTree>
    <p:extLst>
      <p:ext uri="{BB962C8B-B14F-4D97-AF65-F5344CB8AC3E}">
        <p14:creationId xmlns:p14="http://schemas.microsoft.com/office/powerpoint/2010/main" val="2177629998"/>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67419002"/>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Comparison">
    <p:spTree>
      <p:nvGrpSpPr>
        <p:cNvPr id="1" name=""/>
        <p:cNvGrpSpPr/>
        <p:nvPr/>
      </p:nvGrpSpPr>
      <p:grpSpPr>
        <a:xfrm>
          <a:off x="0" y="0"/>
          <a: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54115699"/>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custDataLst>
              <p:tags r:id="rId1"/>
            </p:custDataLst>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0B73BD0A-7F58-4DC5-B1D9-8439C1D6CD73}"/>
              </a:ext>
            </a:extLst>
          </p:cNvPr>
          <p:cNvSpPr>
            <a:spLocks noGrp="1"/>
          </p:cNvSpPr>
          <p:nvPr>
            <p:ph type="title"/>
            <p:custDataLst>
              <p:tags r:id="rId2"/>
            </p:custDataLst>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custDataLst>
              <p:tags r:id="rId3"/>
            </p:custDataLst>
          </p:nvPr>
        </p:nvSpPr>
        <p:spPr/>
        <p:txBody>
          <a:bodyPr/>
          <a:lstStyle/>
          <a:p>
            <a:endParaRPr lang="en-US"/>
          </a:p>
        </p:txBody>
      </p:sp>
    </p:spTree>
    <p:extLst>
      <p:ext uri="{BB962C8B-B14F-4D97-AF65-F5344CB8AC3E}">
        <p14:creationId xmlns:p14="http://schemas.microsoft.com/office/powerpoint/2010/main" val="3904960997"/>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blank" preserve="1">
  <p:cSld name="Blank">
    <p:spTree>
      <p:nvGrpSpPr>
        <p:cNvPr id="1" name=""/>
        <p:cNvGrpSpPr/>
        <p:nvPr/>
      </p:nvGrpSpPr>
      <p:grpSpPr>
        <a:xfrm>
          <a:off x="0" y="0"/>
          <a: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1">
            <a:alphaModFix amt="70000"/>
            <a:extLst>
              <a:ext uri="{BEBA8EAE-BF5A-486C-A8C5-ECC9F3942E4B}">
                <a14:imgProps xmlns:a14="http://schemas.microsoft.com/office/drawing/2010/main">
                  <a14:imgLayer r:embed="rId2">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622551" y="6284572"/>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33020191"/>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objTx" preserve="1">
  <p:cSld name="Content with Caption">
    <p:spTree>
      <p:nvGrpSpPr>
        <p:cNvPr id="1" name=""/>
        <p:cNvGrpSpPr/>
        <p:nvPr/>
      </p:nvGrpSpPr>
      <p:grpSpPr>
        <a:xfrm>
          <a:off x="0" y="0"/>
          <a: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cxnLst>
                <a:cxn ang="0">
                  <a:pos x="connsiteX0" y="connsiteY0"/>
                </a:cxn>
                <a:cxn ang="0">
                  <a:pos x="connsiteX1" y="connsiteY1"/>
                </a:cxn>
                <a:cxn ang="0">
                  <a:pos x="connsiteX2" y="connsiteY2"/>
                </a:cxn>
                <a:cxn ang="0">
                  <a:pos x="connsiteX3" y="connsiteY3"/>
                </a:cxn>
              </a:cxnLst>
              <a:rect l="l" t="t" r="r" b="b"/>
              <a:pathLst>
                <a:path w="649115" h="816664">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1"/>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2">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91869519"/>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tags" Target="../tags/tag20.xml" /><Relationship Id="rId12" Type="http://schemas.openxmlformats.org/officeDocument/2006/relationships/tags" Target="../tags/tag21.xml" /><Relationship Id="rId13" Type="http://schemas.openxmlformats.org/officeDocument/2006/relationships/tags" Target="../tags/tag22.xml" /><Relationship Id="rId14" Type="http://schemas.openxmlformats.org/officeDocument/2006/relationships/tags" Target="../tags/tag23.xml" /><Relationship Id="rId15" Type="http://schemas.openxmlformats.org/officeDocument/2006/relationships/tags" Target="../tags/tag24.xml" /><Relationship Id="rId16" Type="http://schemas.openxmlformats.org/officeDocument/2006/relationships/tags" Target="../tags/tag25.xml" /><Relationship Id="rId17" Type="http://schemas.openxmlformats.org/officeDocument/2006/relationships/tags" Target="../tags/tag26.xml" /><Relationship Id="rId18" Type="http://schemas.openxmlformats.org/officeDocument/2006/relationships/tags" Target="../tags/tag27.xml" /><Relationship Id="rId19" Type="http://schemas.openxmlformats.org/officeDocument/2006/relationships/image" Target="../media/image5.emf" /><Relationship Id="rId2" Type="http://schemas.openxmlformats.org/officeDocument/2006/relationships/slideLayout" Target="../slideLayouts/slideLayout2.xml" /><Relationship Id="rId20" Type="http://schemas.openxmlformats.org/officeDocument/2006/relationships/tags" Target="../tags/tag28.xml" /><Relationship Id="rId21" Type="http://schemas.openxmlformats.org/officeDocument/2006/relationships/image" Target="../media/image7.png" /><Relationship Id="rId22" Type="http://schemas.microsoft.com/office/2007/relationships/hdphoto" Target="../media/image8.wdp" /><Relationship Id="rId23" Type="http://schemas.openxmlformats.org/officeDocument/2006/relationships/tags" Target="../tags/tag29.xml" /><Relationship Id="rId24" Type="http://schemas.openxmlformats.org/officeDocument/2006/relationships/tags" Target="../tags/tag30.xml" /><Relationship Id="rId25" Type="http://schemas.openxmlformats.org/officeDocument/2006/relationships/tags" Target="../tags/tag31.xml" /><Relationship Id="rId26" Type="http://schemas.openxmlformats.org/officeDocument/2006/relationships/tags" Target="../tags/tag32.xml" /><Relationship Id="rId27" Type="http://schemas.openxmlformats.org/officeDocument/2006/relationships/tags" Target="../tags/tag33.xml" /><Relationship Id="rId28" Type="http://schemas.openxmlformats.org/officeDocument/2006/relationships/theme" Target="../theme/theme1.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1.xml" /><Relationship Id="rId10" Type="http://schemas.openxmlformats.org/officeDocument/2006/relationships/tags" Target="../tags/tag58.xml" /><Relationship Id="rId11" Type="http://schemas.openxmlformats.org/officeDocument/2006/relationships/image" Target="../media/image5.emf" /><Relationship Id="rId12" Type="http://schemas.openxmlformats.org/officeDocument/2006/relationships/tags" Target="../tags/tag59.xml" /><Relationship Id="rId13" Type="http://schemas.openxmlformats.org/officeDocument/2006/relationships/tags" Target="../tags/tag60.xml" /><Relationship Id="rId14" Type="http://schemas.openxmlformats.org/officeDocument/2006/relationships/tags" Target="../tags/tag61.xml" /><Relationship Id="rId15" Type="http://schemas.openxmlformats.org/officeDocument/2006/relationships/tags" Target="../tags/tag62.xml" /><Relationship Id="rId16" Type="http://schemas.openxmlformats.org/officeDocument/2006/relationships/tags" Target="../tags/tag63.xml" /><Relationship Id="rId17" Type="http://schemas.openxmlformats.org/officeDocument/2006/relationships/tags" Target="../tags/tag64.xml" /><Relationship Id="rId18" Type="http://schemas.openxmlformats.org/officeDocument/2006/relationships/tags" Target="../tags/tag65.xml" /><Relationship Id="rId19" Type="http://schemas.openxmlformats.org/officeDocument/2006/relationships/tags" Target="../tags/tag66.xml" /><Relationship Id="rId2" Type="http://schemas.openxmlformats.org/officeDocument/2006/relationships/slideLayout" Target="../slideLayouts/slideLayout12.xml" /><Relationship Id="rId20" Type="http://schemas.openxmlformats.org/officeDocument/2006/relationships/tags" Target="../tags/tag67.xml" /><Relationship Id="rId21" Type="http://schemas.openxmlformats.org/officeDocument/2006/relationships/tags" Target="../tags/tag68.xml" /><Relationship Id="rId22" Type="http://schemas.openxmlformats.org/officeDocument/2006/relationships/tags" Target="../tags/tag69.xml" /><Relationship Id="rId23" Type="http://schemas.openxmlformats.org/officeDocument/2006/relationships/tags" Target="../tags/tag70.xml" /><Relationship Id="rId24" Type="http://schemas.openxmlformats.org/officeDocument/2006/relationships/tags" Target="../tags/tag71.xml" /><Relationship Id="rId25" Type="http://schemas.openxmlformats.org/officeDocument/2006/relationships/theme" Target="../theme/theme2.xml" /><Relationship Id="rId3" Type="http://schemas.openxmlformats.org/officeDocument/2006/relationships/slideLayout" Target="../slideLayouts/slideLayout13.xml" /><Relationship Id="rId4" Type="http://schemas.openxmlformats.org/officeDocument/2006/relationships/slideLayout" Target="../slideLayouts/slideLayout14.xml" /><Relationship Id="rId5" Type="http://schemas.openxmlformats.org/officeDocument/2006/relationships/slideLayout" Target="../slideLayouts/slideLayout15.xml" /><Relationship Id="rId6" Type="http://schemas.openxmlformats.org/officeDocument/2006/relationships/slideLayout" Target="../slideLayouts/slideLayout16.xml" /><Relationship Id="rId7" Type="http://schemas.openxmlformats.org/officeDocument/2006/relationships/slideLayout" Target="../slideLayouts/slideLayout17.xml" /><Relationship Id="rId8" Type="http://schemas.openxmlformats.org/officeDocument/2006/relationships/image" Target="../media/image7.png" /><Relationship Id="rId9" Type="http://schemas.microsoft.com/office/2007/relationships/hdphoto" Target="../media/image8.wdp"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tags" Target="../tags/tag101.xml" /><Relationship Id="rId11" Type="http://schemas.openxmlformats.org/officeDocument/2006/relationships/tags" Target="../tags/tag102.xml" /><Relationship Id="rId12" Type="http://schemas.openxmlformats.org/officeDocument/2006/relationships/tags" Target="../tags/tag103.xml" /><Relationship Id="rId13" Type="http://schemas.openxmlformats.org/officeDocument/2006/relationships/tags" Target="../tags/tag104.xml" /><Relationship Id="rId14" Type="http://schemas.openxmlformats.org/officeDocument/2006/relationships/tags" Target="../tags/tag105.xml" /><Relationship Id="rId15" Type="http://schemas.openxmlformats.org/officeDocument/2006/relationships/tags" Target="../tags/tag106.xml" /><Relationship Id="rId16" Type="http://schemas.openxmlformats.org/officeDocument/2006/relationships/tags" Target="../tags/tag107.xml" /><Relationship Id="rId17" Type="http://schemas.openxmlformats.org/officeDocument/2006/relationships/tags" Target="../tags/tag108.xml" /><Relationship Id="rId18" Type="http://schemas.openxmlformats.org/officeDocument/2006/relationships/tags" Target="../tags/tag109.xml" /><Relationship Id="rId19" Type="http://schemas.openxmlformats.org/officeDocument/2006/relationships/tags" Target="../tags/tag110.xml" /><Relationship Id="rId2" Type="http://schemas.openxmlformats.org/officeDocument/2006/relationships/slideLayout" Target="../slideLayouts/slideLayout19.xml" /><Relationship Id="rId20" Type="http://schemas.openxmlformats.org/officeDocument/2006/relationships/tags" Target="../tags/tag111.xml" /><Relationship Id="rId21" Type="http://schemas.openxmlformats.org/officeDocument/2006/relationships/tags" Target="../tags/tag112.xml" /><Relationship Id="rId22" Type="http://schemas.openxmlformats.org/officeDocument/2006/relationships/theme" Target="../theme/theme3.xml" /><Relationship Id="rId3" Type="http://schemas.openxmlformats.org/officeDocument/2006/relationships/slideLayout" Target="../slideLayouts/slideLayout20.xml" /><Relationship Id="rId4" Type="http://schemas.openxmlformats.org/officeDocument/2006/relationships/slideLayout" Target="../slideLayouts/slideLayout21.xml" /><Relationship Id="rId5" Type="http://schemas.openxmlformats.org/officeDocument/2006/relationships/image" Target="../media/image5.emf" /><Relationship Id="rId6" Type="http://schemas.openxmlformats.org/officeDocument/2006/relationships/tags" Target="../tags/tag99.xml" /><Relationship Id="rId7" Type="http://schemas.openxmlformats.org/officeDocument/2006/relationships/image" Target="../media/image7.png" /><Relationship Id="rId8" Type="http://schemas.microsoft.com/office/2007/relationships/hdphoto" Target="../media/image8.wdp" /><Relationship Id="rId9" Type="http://schemas.openxmlformats.org/officeDocument/2006/relationships/tags" Target="../tags/tag100.xml" /></Relationships>
</file>

<file path=ppt/slideMasters/_rels/slideMaster4.xml.rels>&#65279;<?xml version="1.0" encoding="utf-8" standalone="yes"?><Relationships xmlns="http://schemas.openxmlformats.org/package/2006/relationships"><Relationship Id="rId1" Type="http://schemas.openxmlformats.org/officeDocument/2006/relationships/slideLayout" Target="../slideLayouts/slideLayout22.xml" /><Relationship Id="rId10" Type="http://schemas.openxmlformats.org/officeDocument/2006/relationships/tags" Target="../tags/tag126.xml" /><Relationship Id="rId11" Type="http://schemas.openxmlformats.org/officeDocument/2006/relationships/tags" Target="../tags/tag127.xml" /><Relationship Id="rId12" Type="http://schemas.openxmlformats.org/officeDocument/2006/relationships/tags" Target="../tags/tag128.xml" /><Relationship Id="rId13" Type="http://schemas.openxmlformats.org/officeDocument/2006/relationships/tags" Target="../tags/tag129.xml" /><Relationship Id="rId14" Type="http://schemas.openxmlformats.org/officeDocument/2006/relationships/tags" Target="../tags/tag130.xml" /><Relationship Id="rId15" Type="http://schemas.openxmlformats.org/officeDocument/2006/relationships/tags" Target="../tags/tag131.xml" /><Relationship Id="rId16" Type="http://schemas.openxmlformats.org/officeDocument/2006/relationships/tags" Target="../tags/tag132.xml" /><Relationship Id="rId17" Type="http://schemas.openxmlformats.org/officeDocument/2006/relationships/tags" Target="../tags/tag133.xml" /><Relationship Id="rId18" Type="http://schemas.openxmlformats.org/officeDocument/2006/relationships/tags" Target="../tags/tag134.xml" /><Relationship Id="rId19" Type="http://schemas.openxmlformats.org/officeDocument/2006/relationships/tags" Target="../tags/tag135.xml" /><Relationship Id="rId2" Type="http://schemas.openxmlformats.org/officeDocument/2006/relationships/slideLayout" Target="../slideLayouts/slideLayout23.xml" /><Relationship Id="rId20" Type="http://schemas.openxmlformats.org/officeDocument/2006/relationships/tags" Target="../tags/tag136.xml" /><Relationship Id="rId21" Type="http://schemas.openxmlformats.org/officeDocument/2006/relationships/tags" Target="../tags/tag137.xml" /><Relationship Id="rId22" Type="http://schemas.openxmlformats.org/officeDocument/2006/relationships/tags" Target="../tags/tag138.xml" /><Relationship Id="rId23" Type="http://schemas.openxmlformats.org/officeDocument/2006/relationships/theme" Target="../theme/theme4.xml" /><Relationship Id="rId3" Type="http://schemas.openxmlformats.org/officeDocument/2006/relationships/slideLayout" Target="../slideLayouts/slideLayout24.xml" /><Relationship Id="rId4" Type="http://schemas.openxmlformats.org/officeDocument/2006/relationships/slideLayout" Target="../slideLayouts/slideLayout25.xml" /><Relationship Id="rId5" Type="http://schemas.openxmlformats.org/officeDocument/2006/relationships/slideLayout" Target="../slideLayouts/slideLayout26.xml" /><Relationship Id="rId6" Type="http://schemas.openxmlformats.org/officeDocument/2006/relationships/image" Target="../media/image5.emf" /><Relationship Id="rId7" Type="http://schemas.openxmlformats.org/officeDocument/2006/relationships/tags" Target="../tags/tag125.xml" /><Relationship Id="rId8" Type="http://schemas.openxmlformats.org/officeDocument/2006/relationships/image" Target="../media/image7.png" /><Relationship Id="rId9" Type="http://schemas.microsoft.com/office/2007/relationships/hdphoto" Target="../media/image8.wdp" /></Relationships>
</file>

<file path=ppt/slideMasters/_rels/slideMaster5.xml.rels>&#65279;<?xml version="1.0" encoding="utf-8" standalone="yes"?><Relationships xmlns="http://schemas.openxmlformats.org/package/2006/relationships"><Relationship Id="rId1" Type="http://schemas.openxmlformats.org/officeDocument/2006/relationships/slideLayout" Target="../slideLayouts/slideLayout27.xml" /><Relationship Id="rId10" Type="http://schemas.openxmlformats.org/officeDocument/2006/relationships/tags" Target="../tags/tag150.xml" /><Relationship Id="rId11" Type="http://schemas.openxmlformats.org/officeDocument/2006/relationships/tags" Target="../tags/tag151.xml" /><Relationship Id="rId12" Type="http://schemas.openxmlformats.org/officeDocument/2006/relationships/tags" Target="../tags/tag152.xml" /><Relationship Id="rId13" Type="http://schemas.openxmlformats.org/officeDocument/2006/relationships/tags" Target="../tags/tag153.xml" /><Relationship Id="rId14" Type="http://schemas.openxmlformats.org/officeDocument/2006/relationships/tags" Target="../tags/tag154.xml" /><Relationship Id="rId15" Type="http://schemas.openxmlformats.org/officeDocument/2006/relationships/tags" Target="../tags/tag155.xml" /><Relationship Id="rId16" Type="http://schemas.openxmlformats.org/officeDocument/2006/relationships/tags" Target="../tags/tag156.xml" /><Relationship Id="rId17" Type="http://schemas.openxmlformats.org/officeDocument/2006/relationships/tags" Target="../tags/tag157.xml" /><Relationship Id="rId18" Type="http://schemas.openxmlformats.org/officeDocument/2006/relationships/tags" Target="../tags/tag158.xml" /><Relationship Id="rId19" Type="http://schemas.openxmlformats.org/officeDocument/2006/relationships/theme" Target="../theme/theme5.xml" /><Relationship Id="rId2" Type="http://schemas.openxmlformats.org/officeDocument/2006/relationships/image" Target="../media/image5.emf" /><Relationship Id="rId3" Type="http://schemas.openxmlformats.org/officeDocument/2006/relationships/tags" Target="../tags/tag145.xml" /><Relationship Id="rId4" Type="http://schemas.openxmlformats.org/officeDocument/2006/relationships/image" Target="../media/image40.png" /><Relationship Id="rId5" Type="http://schemas.microsoft.com/office/2007/relationships/hdphoto" Target="../media/image41.wdp" /><Relationship Id="rId6" Type="http://schemas.openxmlformats.org/officeDocument/2006/relationships/tags" Target="../tags/tag146.xml" /><Relationship Id="rId7" Type="http://schemas.openxmlformats.org/officeDocument/2006/relationships/tags" Target="../tags/tag147.xml" /><Relationship Id="rId8" Type="http://schemas.openxmlformats.org/officeDocument/2006/relationships/tags" Target="../tags/tag148.xml" /><Relationship Id="rId9" Type="http://schemas.openxmlformats.org/officeDocument/2006/relationships/tags" Target="../tags/tag14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custDataLst>
              <p:tags r:id="rId11"/>
            </p:custDataLst>
          </p:nvPr>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custDataLst>
              <p:tags r:id="rId12"/>
            </p:custDataLst>
          </p:nvPr>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custDataLst>
                <p:tags r:id="rId13"/>
              </p:custDataLst>
            </p:nvPr>
          </p:nvSpPr>
          <p:spPr>
            <a:xfrm rot="2700000">
              <a:off x="-265319" y="-8574"/>
              <a:ext cx="649115" cy="816665"/>
            </a:xfrm>
            <a:custGeom>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cxnLst>
                <a:cxn ang="0">
                  <a:pos x="connsiteX0" y="connsiteY0"/>
                </a:cxn>
                <a:cxn ang="0">
                  <a:pos x="connsiteX1" y="connsiteY1"/>
                </a:cxn>
                <a:cxn ang="0">
                  <a:pos x="connsiteX2" y="connsiteY2"/>
                </a:cxn>
                <a:cxn ang="0">
                  <a:pos x="connsiteX3" y="connsiteY3"/>
                </a:cxn>
              </a:cxnLst>
              <a:rect l="l" t="t" r="r" b="b"/>
              <a:pathLst>
                <a:path w="649115" h="816664">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custDataLst>
                <p:tags r:id="rId14"/>
              </p:custDataLst>
            </p:nvPr>
          </p:nvSpPr>
          <p:spPr>
            <a:xfrm rot="2700000">
              <a:off x="-261373" y="8838"/>
              <a:ext cx="622175" cy="762786"/>
            </a:xfrm>
            <a:custGeom>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custDataLst>
                <p:tags r:id="rId15"/>
              </p:custDataLst>
            </p:nvPr>
          </p:nvSpPr>
          <p:spPr>
            <a:xfrm rot="2700000">
              <a:off x="-250498" y="56849"/>
              <a:ext cx="547907" cy="614248"/>
            </a:xfrm>
            <a:custGeom>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custDataLst>
              <p:tags r:id="rId16"/>
            </p:custDataLst>
          </p:nvPr>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custDataLst>
                <p:tags r:id="rId17"/>
              </p:custDataLst>
            </p:nvPr>
          </p:nvSpPr>
          <p:spPr>
            <a:xfrm rot="13500000">
              <a:off x="11616677" y="5767989"/>
              <a:ext cx="851703" cy="1274472"/>
            </a:xfrm>
            <a:custGeom>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custDataLst>
                <p:tags r:id="rId18"/>
              </p:custDataLst>
            </p:nvPr>
          </p:nvSpPr>
          <p:spPr>
            <a:xfrm rot="13500000">
              <a:off x="11639672" y="5804455"/>
              <a:ext cx="824763" cy="1220593"/>
            </a:xfrm>
            <a:custGeom>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custDataLst>
              <p:tags r:id="rId20"/>
            </p:custDataLst>
          </p:nvPr>
        </p:nvPicPr>
        <p:blipFill>
          <a:blip r:embed="rId19"/>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custDataLst>
              <p:tags r:id="rId23"/>
            </p:custDataLst>
          </p:nvPr>
        </p:nvPicPr>
        <p:blipFill>
          <a:blip r:embed="rId21">
            <a:alphaModFix amt="70000"/>
            <a:extLst>
              <a:ext uri="{BEBA8EAE-BF5A-486C-A8C5-ECC9F3942E4B}">
                <a14:imgProps xmlns:a14="http://schemas.microsoft.com/office/drawing/2010/main">
                  <a14:imgLayer r:embed="rId22">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custDataLst>
              <p:tags r:id="rId24"/>
            </p:custDataLst>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t>‹#›</a:t>
            </a:fld>
            <a:endParaRPr lang="en-US"/>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custDataLst>
              <p:tags r:id="rId25"/>
            </p:custDataLst>
          </p:nvPr>
        </p:nvSpPr>
        <p:spPr>
          <a:xfrm>
            <a:off x="805866" y="46208"/>
            <a:ext cx="11081334" cy="786384"/>
          </a:xfrm>
          <a:prstGeom prst="rect">
            <a:avLst/>
          </a:prstGeom>
        </p:spPr>
        <p:txBody>
          <a:bodyPr vert="horz" lIns="182880" tIns="45720" rIns="91440" bIns="45720" rtlCol="0" anchor="ctr">
            <a:normAutofit/>
          </a:bodyPr>
          <a:lstStyle/>
          <a:p>
            <a:r>
              <a:rPr lang="en-US"/>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custDataLst>
              <p:tags r:id="rId26"/>
            </p:custDataLst>
          </p:nvPr>
        </p:nvSpPr>
        <p:spPr>
          <a:xfrm>
            <a:off x="805866" y="1137446"/>
            <a:ext cx="11081334" cy="50395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custDataLst>
              <p:tags r:id="rId27"/>
            </p:custDataLst>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a:p>
        </p:txBody>
      </p:sp>
    </p:spTree>
    <p:extLst>
      <p:ext uri="{BB962C8B-B14F-4D97-AF65-F5344CB8AC3E}">
        <p14:creationId xmlns:p14="http://schemas.microsoft.com/office/powerpoint/2010/main" val="86433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0" r:id="rId4"/>
    <p:sldLayoutId id="2147483652" r:id="rId5"/>
    <p:sldLayoutId id="2147483653" r:id="rId6"/>
    <p:sldLayoutId id="2147483654" r:id="rId7"/>
    <p:sldLayoutId id="2147483655" r:id="rId8"/>
    <p:sldLayoutId id="2147483656" r:id="rId9"/>
    <p:sldLayoutId id="2147483657" r:id="rId10"/>
  </p:sldLayoutIdLst>
  <p:transition/>
  <p:timing/>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custDataLst>
              <p:tags r:id="rId10"/>
            </p:custDataLst>
          </p:nvPr>
        </p:nvPicPr>
        <p:blipFill>
          <a:blip r:embed="rId8">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custDataLst>
              <p:tags r:id="rId12"/>
            </p:custDataLst>
          </p:nvPr>
        </p:nvPicPr>
        <p:blipFill>
          <a:blip r:embed="rId11"/>
          <a:stretch>
            <a:fillRect/>
          </a:stretch>
        </p:blipFill>
        <p:spPr>
          <a:xfrm>
            <a:off x="9622551" y="6284572"/>
            <a:ext cx="1389041" cy="471509"/>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custDataLst>
              <p:tags r:id="rId13"/>
            </p:custDataLst>
          </p:nvPr>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custDataLst>
                <p:tags r:id="rId14"/>
              </p:custDataLst>
            </p:nvPr>
          </p:nvSpPr>
          <p:spPr>
            <a:xfrm rot="13500000">
              <a:off x="11616677" y="5767989"/>
              <a:ext cx="851703" cy="1274472"/>
            </a:xfrm>
            <a:custGeom>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custDataLst>
                <p:tags r:id="rId15"/>
              </p:custDataLst>
            </p:nvPr>
          </p:nvSpPr>
          <p:spPr>
            <a:xfrm rot="13500000">
              <a:off x="11639672" y="5804455"/>
              <a:ext cx="824763" cy="1220593"/>
            </a:xfrm>
            <a:custGeom>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custDataLst>
              <p:tags r:id="rId16"/>
            </p:custDataLst>
          </p:nvPr>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custDataLst>
              <p:tags r:id="rId17"/>
            </p:custDataLst>
          </p:nvPr>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custDataLst>
                <p:tags r:id="rId18"/>
              </p:custDataLst>
            </p:nvPr>
          </p:nvSpPr>
          <p:spPr>
            <a:xfrm rot="2700000">
              <a:off x="-265319" y="-8574"/>
              <a:ext cx="649115" cy="816665"/>
            </a:xfrm>
            <a:custGeom>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cxnLst>
                <a:cxn ang="0">
                  <a:pos x="connsiteX0" y="connsiteY0"/>
                </a:cxn>
                <a:cxn ang="0">
                  <a:pos x="connsiteX1" y="connsiteY1"/>
                </a:cxn>
                <a:cxn ang="0">
                  <a:pos x="connsiteX2" y="connsiteY2"/>
                </a:cxn>
                <a:cxn ang="0">
                  <a:pos x="connsiteX3" y="connsiteY3"/>
                </a:cxn>
              </a:cxnLst>
              <a:rect l="l" t="t" r="r" b="b"/>
              <a:pathLst>
                <a:path w="649115" h="816664">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custDataLst>
                <p:tags r:id="rId19"/>
              </p:custDataLst>
            </p:nvPr>
          </p:nvSpPr>
          <p:spPr>
            <a:xfrm rot="2700000">
              <a:off x="-261373" y="8838"/>
              <a:ext cx="622175" cy="762786"/>
            </a:xfrm>
            <a:custGeom>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custDataLst>
                <p:tags r:id="rId20"/>
              </p:custDataLst>
            </p:nvPr>
          </p:nvSpPr>
          <p:spPr>
            <a:xfrm rot="2700000">
              <a:off x="-250498" y="56849"/>
              <a:ext cx="547907" cy="614248"/>
            </a:xfrm>
            <a:custGeom>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custDataLst>
              <p:tags r:id="rId21"/>
            </p:custDataLst>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t>‹#›</a:t>
            </a:fld>
            <a:endParaRPr lang="en-US"/>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custDataLst>
              <p:tags r:id="rId22"/>
            </p:custDataLst>
          </p:nvPr>
        </p:nvSpPr>
        <p:spPr>
          <a:xfrm>
            <a:off x="805866" y="46208"/>
            <a:ext cx="11081334" cy="786384"/>
          </a:xfrm>
          <a:prstGeom prst="rect">
            <a:avLst/>
          </a:prstGeom>
        </p:spPr>
        <p:txBody>
          <a:bodyPr vert="horz" lIns="182880" tIns="45720" rIns="91440" bIns="45720" rtlCol="0" anchor="ctr">
            <a:normAutofit/>
          </a:bodyPr>
          <a:lstStyle/>
          <a:p>
            <a:r>
              <a:rPr lang="en-US"/>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custDataLst>
              <p:tags r:id="rId23"/>
            </p:custDataLst>
          </p:nvPr>
        </p:nvSpPr>
        <p:spPr>
          <a:xfrm>
            <a:off x="805866" y="1137446"/>
            <a:ext cx="11081334" cy="50395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custDataLst>
              <p:tags r:id="rId24"/>
            </p:custDataLst>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a:p>
        </p:txBody>
      </p:sp>
    </p:spTree>
    <p:extLst>
      <p:ext uri="{BB962C8B-B14F-4D97-AF65-F5344CB8AC3E}">
        <p14:creationId xmlns:p14="http://schemas.microsoft.com/office/powerpoint/2010/main" val="3402457141"/>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72" r:id="rId3"/>
    <p:sldLayoutId id="2147483682" r:id="rId4"/>
    <p:sldLayoutId id="2147483674" r:id="rId5"/>
    <p:sldLayoutId id="2147483697" r:id="rId6"/>
    <p:sldLayoutId id="2147483715" r:id="rId7"/>
  </p:sldLayoutIdLst>
  <p:transition/>
  <p:timing/>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custDataLst>
              <p:tags r:id="rId6"/>
            </p:custDataLst>
          </p:nvPr>
        </p:nvPicPr>
        <p:blipFill>
          <a:blip r:embed="rId5"/>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custDataLst>
              <p:tags r:id="rId9"/>
            </p:custDataLst>
          </p:nvPr>
        </p:nvPicPr>
        <p:blipFill>
          <a:blip r:embed="rId7">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custDataLst>
              <p:tags r:id="rId10"/>
            </p:custDataLst>
          </p:nvPr>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custDataLst>
                <p:tags r:id="rId11"/>
              </p:custDataLst>
            </p:nvPr>
          </p:nvSpPr>
          <p:spPr>
            <a:xfrm rot="13500000">
              <a:off x="11616677" y="5767989"/>
              <a:ext cx="851703" cy="1274472"/>
            </a:xfrm>
            <a:custGeom>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custDataLst>
                <p:tags r:id="rId12"/>
              </p:custDataLst>
            </p:nvPr>
          </p:nvSpPr>
          <p:spPr>
            <a:xfrm rot="13500000">
              <a:off x="11639672" y="5804455"/>
              <a:ext cx="824763" cy="1220593"/>
            </a:xfrm>
            <a:custGeom>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custDataLst>
              <p:tags r:id="rId13"/>
            </p:custDataLst>
          </p:nvPr>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custDataLst>
              <p:tags r:id="rId14"/>
            </p:custDataLst>
          </p:nvPr>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custDataLst>
                <p:tags r:id="rId15"/>
              </p:custDataLst>
            </p:nvPr>
          </p:nvSpPr>
          <p:spPr>
            <a:xfrm rot="2700000">
              <a:off x="-265319" y="-8574"/>
              <a:ext cx="649115" cy="816665"/>
            </a:xfrm>
            <a:custGeom>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cxnLst>
                <a:cxn ang="0">
                  <a:pos x="connsiteX0" y="connsiteY0"/>
                </a:cxn>
                <a:cxn ang="0">
                  <a:pos x="connsiteX1" y="connsiteY1"/>
                </a:cxn>
                <a:cxn ang="0">
                  <a:pos x="connsiteX2" y="connsiteY2"/>
                </a:cxn>
                <a:cxn ang="0">
                  <a:pos x="connsiteX3" y="connsiteY3"/>
                </a:cxn>
              </a:cxnLst>
              <a:rect l="l" t="t" r="r" b="b"/>
              <a:pathLst>
                <a:path w="649115" h="816664">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custDataLst>
                <p:tags r:id="rId16"/>
              </p:custDataLst>
            </p:nvPr>
          </p:nvSpPr>
          <p:spPr>
            <a:xfrm rot="2700000">
              <a:off x="-261373" y="8838"/>
              <a:ext cx="622175" cy="762786"/>
            </a:xfrm>
            <a:custGeom>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custDataLst>
                <p:tags r:id="rId17"/>
              </p:custDataLst>
            </p:nvPr>
          </p:nvSpPr>
          <p:spPr>
            <a:xfrm rot="2700000">
              <a:off x="-250498" y="56849"/>
              <a:ext cx="547907" cy="614248"/>
            </a:xfrm>
            <a:custGeom>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custDataLst>
              <p:tags r:id="rId18"/>
            </p:custDataLst>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t>‹#›</a:t>
            </a:fld>
            <a:endParaRPr lang="en-US"/>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custDataLst>
              <p:tags r:id="rId19"/>
            </p:custDataLst>
          </p:nvPr>
        </p:nvSpPr>
        <p:spPr>
          <a:xfrm>
            <a:off x="805866" y="46208"/>
            <a:ext cx="11081334" cy="786384"/>
          </a:xfrm>
          <a:prstGeom prst="rect">
            <a:avLst/>
          </a:prstGeom>
        </p:spPr>
        <p:txBody>
          <a:bodyPr vert="horz" lIns="182880" tIns="45720" rIns="91440" bIns="45720" rtlCol="0" anchor="ctr">
            <a:normAutofit/>
          </a:bodyPr>
          <a:lstStyle/>
          <a:p>
            <a:r>
              <a:rPr lang="en-US"/>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custDataLst>
              <p:tags r:id="rId20"/>
            </p:custDataLst>
          </p:nvPr>
        </p:nvSpPr>
        <p:spPr>
          <a:xfrm>
            <a:off x="805866" y="1137446"/>
            <a:ext cx="11081334" cy="5039517"/>
          </a:xfrm>
          <a:prstGeom prst="rect">
            <a:avLst/>
          </a:prstGeom>
        </p:spPr>
        <p:txBody>
          <a:bodyPr vert="horz" lIns="91440" tIns="45720" rIns="91440" bIns="45720" rtlCol="0" anchor="ctr">
            <a:noAutofit/>
          </a:bodyPr>
          <a:lstStyle/>
          <a:p>
            <a:pPr lvl="0"/>
            <a:r>
              <a:rPr lang="en-US"/>
              <a:t>FirstName LastName</a:t>
            </a:r>
            <a:endParaRPr lang="en-US"/>
          </a:p>
          <a:p>
            <a:pPr lvl="1"/>
            <a:r>
              <a:rPr lang="en-US"/>
              <a:t>Position</a:t>
            </a:r>
          </a:p>
          <a:p>
            <a:pPr lvl="2"/>
            <a:r>
              <a:rPr lang="en-US"/>
              <a:t>Organization</a:t>
            </a:r>
          </a:p>
          <a:p>
            <a:pPr lvl="3"/>
            <a:r>
              <a:rPr lang="en-US"/>
              <a:t>Email</a:t>
            </a:r>
          </a:p>
          <a:p>
            <a:pPr lvl="4"/>
            <a:r>
              <a:rPr lang="en-US"/>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custDataLst>
              <p:tags r:id="rId21"/>
            </p:custDataLst>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a:p>
        </p:txBody>
      </p:sp>
    </p:spTree>
    <p:extLst>
      <p:ext uri="{BB962C8B-B14F-4D97-AF65-F5344CB8AC3E}">
        <p14:creationId xmlns:p14="http://schemas.microsoft.com/office/powerpoint/2010/main" val="1036630729"/>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8" r:id="rId3"/>
    <p:sldLayoutId id="2147483669" r:id="rId4"/>
  </p:sldLayoutIdLst>
  <p:transition/>
  <p:timing/>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custDataLst>
              <p:tags r:id="rId7"/>
            </p:custDataLst>
          </p:nvPr>
        </p:nvPicPr>
        <p:blipFill>
          <a:blip r:embed="rId6"/>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custDataLst>
              <p:tags r:id="rId10"/>
            </p:custDataLst>
          </p:nvPr>
        </p:nvPicPr>
        <p:blipFill>
          <a:blip r:embed="rId8">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custDataLst>
              <p:tags r:id="rId11"/>
            </p:custDataLst>
          </p:nvPr>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custDataLst>
                <p:tags r:id="rId12"/>
              </p:custDataLst>
            </p:nvPr>
          </p:nvSpPr>
          <p:spPr>
            <a:xfrm rot="13500000">
              <a:off x="11616677" y="5767989"/>
              <a:ext cx="851703" cy="1274472"/>
            </a:xfrm>
            <a:custGeom>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custDataLst>
                <p:tags r:id="rId13"/>
              </p:custDataLst>
            </p:nvPr>
          </p:nvSpPr>
          <p:spPr>
            <a:xfrm rot="13500000">
              <a:off x="11639672" y="5804455"/>
              <a:ext cx="824763" cy="1220593"/>
            </a:xfrm>
            <a:custGeom>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custDataLst>
              <p:tags r:id="rId14"/>
            </p:custDataLst>
          </p:nvPr>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custDataLst>
              <p:tags r:id="rId15"/>
            </p:custDataLst>
          </p:nvPr>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custDataLst>
                <p:tags r:id="rId16"/>
              </p:custDataLst>
            </p:nvPr>
          </p:nvSpPr>
          <p:spPr>
            <a:xfrm rot="2700000">
              <a:off x="-265319" y="-8574"/>
              <a:ext cx="649115" cy="816665"/>
            </a:xfrm>
            <a:custGeom>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cxnLst>
                <a:cxn ang="0">
                  <a:pos x="connsiteX0" y="connsiteY0"/>
                </a:cxn>
                <a:cxn ang="0">
                  <a:pos x="connsiteX1" y="connsiteY1"/>
                </a:cxn>
                <a:cxn ang="0">
                  <a:pos x="connsiteX2" y="connsiteY2"/>
                </a:cxn>
                <a:cxn ang="0">
                  <a:pos x="connsiteX3" y="connsiteY3"/>
                </a:cxn>
              </a:cxnLst>
              <a:rect l="l" t="t" r="r" b="b"/>
              <a:pathLst>
                <a:path w="649115" h="816664">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custDataLst>
                <p:tags r:id="rId17"/>
              </p:custDataLst>
            </p:nvPr>
          </p:nvSpPr>
          <p:spPr>
            <a:xfrm rot="2700000">
              <a:off x="-261373" y="8838"/>
              <a:ext cx="622175" cy="762786"/>
            </a:xfrm>
            <a:custGeom>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custDataLst>
                <p:tags r:id="rId18"/>
              </p:custDataLst>
            </p:nvPr>
          </p:nvSpPr>
          <p:spPr>
            <a:xfrm rot="2700000">
              <a:off x="-250498" y="56849"/>
              <a:ext cx="547907" cy="614248"/>
            </a:xfrm>
            <a:custGeom>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custDataLst>
              <p:tags r:id="rId19"/>
            </p:custDataLst>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2"/>
                </a:solidFill>
              </a:defRPr>
            </a:lvl1pPr>
          </a:lstStyle>
          <a:p>
            <a:fld id="{158B7785-F6D6-45F8-833E-07BD84680091}" type="slidenum">
              <a:rPr lang="en-US" smtClean="0"/>
              <a:t>‹#›</a:t>
            </a:fld>
            <a:endParaRPr lang="en-US"/>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custDataLst>
              <p:tags r:id="rId20"/>
            </p:custDataLst>
          </p:nvPr>
        </p:nvSpPr>
        <p:spPr>
          <a:xfrm>
            <a:off x="805866" y="46208"/>
            <a:ext cx="11081334" cy="786384"/>
          </a:xfrm>
          <a:prstGeom prst="rect">
            <a:avLst/>
          </a:prstGeom>
        </p:spPr>
        <p:txBody>
          <a:bodyPr vert="horz" lIns="182880" tIns="45720" rIns="91440" bIns="45720" rtlCol="0" anchor="ctr">
            <a:normAutofit/>
          </a:bodyPr>
          <a:lstStyle/>
          <a:p>
            <a:r>
              <a:rPr lang="en-US"/>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custDataLst>
              <p:tags r:id="rId21"/>
            </p:custDataLst>
          </p:nvPr>
        </p:nvSpPr>
        <p:spPr>
          <a:xfrm>
            <a:off x="805866" y="1137446"/>
            <a:ext cx="11081334" cy="50395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custDataLst>
              <p:tags r:id="rId22"/>
            </p:custDataLst>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a:p>
        </p:txBody>
      </p:sp>
    </p:spTree>
    <p:extLst>
      <p:ext uri="{BB962C8B-B14F-4D97-AF65-F5344CB8AC3E}">
        <p14:creationId xmlns:p14="http://schemas.microsoft.com/office/powerpoint/2010/main" val="981448211"/>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4" r:id="rId3"/>
    <p:sldLayoutId id="2147483696" r:id="rId4"/>
    <p:sldLayoutId id="2147483691" r:id="rId5"/>
  </p:sldLayoutIdLst>
  <p:transition/>
  <p:timing/>
  <p:hf hdr="0" ftr="0" dt="0"/>
  <p:txStyles>
    <p:titleStyle>
      <a:lvl1pPr algn="l" defTabSz="914400" rtl="0" eaLnBrk="1" latinLnBrk="0" hangingPunct="1">
        <a:lnSpc>
          <a:spcPct val="90000"/>
        </a:lnSpc>
        <a:spcBef>
          <a:spcPct val="0"/>
        </a:spcBef>
        <a:buNone/>
        <a:defRPr sz="3200" b="1" kern="1200">
          <a:solidFill>
            <a:schemeClr val="accent5"/>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custDataLst>
              <p:tags r:id="rId3"/>
            </p:custDataLst>
          </p:nvPr>
        </p:nvPicPr>
        <p:blipFill>
          <a:blip r:embed="rId2"/>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custDataLst>
              <p:tags r:id="rId6"/>
            </p:custDataLst>
          </p:nvPr>
        </p:nvPicPr>
        <p:blipFill>
          <a:blip r:embed="rId4">
            <a:alphaModFix amt="70000"/>
            <a:extLst>
              <a:ext uri="{BEBA8EAE-BF5A-486C-A8C5-ECC9F3942E4B}">
                <a14:imgProps xmlns:a14="http://schemas.microsoft.com/office/drawing/2010/main">
                  <a14:imgLayer r:embed="rId5">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custDataLst>
              <p:tags r:id="rId7"/>
            </p:custDataLst>
          </p:nvPr>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custDataLst>
                <p:tags r:id="rId8"/>
              </p:custDataLst>
            </p:nvPr>
          </p:nvSpPr>
          <p:spPr>
            <a:xfrm rot="13500000">
              <a:off x="11616677" y="5767989"/>
              <a:ext cx="851703" cy="1274472"/>
            </a:xfrm>
            <a:custGeom>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custDataLst>
                <p:tags r:id="rId9"/>
              </p:custDataLst>
            </p:nvPr>
          </p:nvSpPr>
          <p:spPr>
            <a:xfrm rot="13500000">
              <a:off x="11639672" y="5804455"/>
              <a:ext cx="824763" cy="1220593"/>
            </a:xfrm>
            <a:custGeom>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custDataLst>
              <p:tags r:id="rId10"/>
            </p:custDataLst>
          </p:nvPr>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custDataLst>
              <p:tags r:id="rId11"/>
            </p:custDataLst>
          </p:nvPr>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custDataLst>
                <p:tags r:id="rId12"/>
              </p:custDataLst>
            </p:nvPr>
          </p:nvSpPr>
          <p:spPr>
            <a:xfrm rot="2700000">
              <a:off x="-265319" y="-8574"/>
              <a:ext cx="649115" cy="816665"/>
            </a:xfrm>
            <a:custGeom>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cxnLst>
                <a:cxn ang="0">
                  <a:pos x="connsiteX0" y="connsiteY0"/>
                </a:cxn>
                <a:cxn ang="0">
                  <a:pos x="connsiteX1" y="connsiteY1"/>
                </a:cxn>
                <a:cxn ang="0">
                  <a:pos x="connsiteX2" y="connsiteY2"/>
                </a:cxn>
                <a:cxn ang="0">
                  <a:pos x="connsiteX3" y="connsiteY3"/>
                </a:cxn>
              </a:cxnLst>
              <a:rect l="l" t="t" r="r" b="b"/>
              <a:pathLst>
                <a:path w="649115" h="816664">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custDataLst>
                <p:tags r:id="rId13"/>
              </p:custDataLst>
            </p:nvPr>
          </p:nvSpPr>
          <p:spPr>
            <a:xfrm rot="2700000">
              <a:off x="-261373" y="8838"/>
              <a:ext cx="622175" cy="762786"/>
            </a:xfrm>
            <a:custGeom>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custDataLst>
                <p:tags r:id="rId14"/>
              </p:custDataLst>
            </p:nvPr>
          </p:nvSpPr>
          <p:spPr>
            <a:xfrm rot="2700000">
              <a:off x="-250498" y="56849"/>
              <a:ext cx="547907" cy="614248"/>
            </a:xfrm>
            <a:custGeom>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custDataLst>
              <p:tags r:id="rId15"/>
            </p:custDataLst>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t>‹#›</a:t>
            </a:fld>
            <a:endParaRPr lang="en-US"/>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custDataLst>
              <p:tags r:id="rId16"/>
            </p:custDataLst>
          </p:nvPr>
        </p:nvSpPr>
        <p:spPr>
          <a:xfrm>
            <a:off x="805866" y="46208"/>
            <a:ext cx="11081334" cy="786384"/>
          </a:xfrm>
          <a:prstGeom prst="rect">
            <a:avLst/>
          </a:prstGeom>
        </p:spPr>
        <p:txBody>
          <a:bodyPr vert="horz" lIns="182880" tIns="45720" rIns="91440" bIns="45720" rtlCol="0" anchor="ctr">
            <a:normAutofit/>
          </a:bodyPr>
          <a:lstStyle/>
          <a:p>
            <a:r>
              <a:rPr lang="en-US"/>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custDataLst>
              <p:tags r:id="rId17"/>
            </p:custDataLst>
          </p:nvPr>
        </p:nvSpPr>
        <p:spPr>
          <a:xfrm>
            <a:off x="805866" y="1137446"/>
            <a:ext cx="11081334" cy="5039517"/>
          </a:xfrm>
          <a:prstGeom prst="rect">
            <a:avLst/>
          </a:prstGeom>
        </p:spPr>
        <p:txBody>
          <a:bodyPr vert="horz" lIns="91440" tIns="45720" rIns="91440" bIns="45720" rtlCol="0" anchor="ctr">
            <a:noAutofit/>
          </a:bodyPr>
          <a:lstStyle/>
          <a:p>
            <a:pPr lvl="0"/>
            <a:r>
              <a:rPr lang="en-US"/>
              <a:t>FirstName LastName</a:t>
            </a:r>
            <a:endParaRPr lang="en-US"/>
          </a:p>
          <a:p>
            <a:pPr lvl="1"/>
            <a:r>
              <a:rPr lang="en-US"/>
              <a:t>Position</a:t>
            </a:r>
          </a:p>
          <a:p>
            <a:pPr lvl="2"/>
            <a:r>
              <a:rPr lang="en-US"/>
              <a:t>Organization</a:t>
            </a:r>
          </a:p>
          <a:p>
            <a:pPr lvl="3"/>
            <a:r>
              <a:rPr lang="en-US"/>
              <a:t>Email</a:t>
            </a:r>
          </a:p>
          <a:p>
            <a:pPr lvl="4"/>
            <a:r>
              <a:rPr lang="en-US"/>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custDataLst>
              <p:tags r:id="rId18"/>
            </p:custDataLst>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a:p>
        </p:txBody>
      </p:sp>
    </p:spTree>
    <p:extLst>
      <p:ext uri="{BB962C8B-B14F-4D97-AF65-F5344CB8AC3E}">
        <p14:creationId xmlns:p14="http://schemas.microsoft.com/office/powerpoint/2010/main" val="1036630729"/>
      </p:ext>
    </p:extLst>
  </p:cSld>
  <p:clrMap bg1="lt1" tx1="dk1" bg2="lt2" tx2="dk2" accent1="accent1" accent2="accent2" accent3="accent3" accent4="accent4" accent5="accent5" accent6="accent6" hlink="hlink" folHlink="folHlink"/>
  <p:sldLayoutIdLst>
    <p:sldLayoutId id="2147483723" r:id="rId1"/>
  </p:sldLayoutIdLst>
  <p:transition/>
  <p:timing/>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tags" Target="../tags/tag159.xml" /><Relationship Id="rId4" Type="http://schemas.openxmlformats.org/officeDocument/2006/relationships/tags" Target="../tags/tag160.xml" /><Relationship Id="rId5" Type="http://schemas.openxmlformats.org/officeDocument/2006/relationships/tags" Target="../tags/tag161.xml" /><Relationship Id="rId6" Type="http://schemas.openxmlformats.org/officeDocument/2006/relationships/image" Target="../media/image42.jpeg" /><Relationship Id="rId7" Type="http://schemas.openxmlformats.org/officeDocument/2006/relationships/tags" Target="../tags/tag162.xml" /><Relationship Id="rId8" Type="http://schemas.openxmlformats.org/officeDocument/2006/relationships/tags" Target="../tags/tag163.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 Id="rId3" Type="http://schemas.openxmlformats.org/officeDocument/2006/relationships/tags" Target="../tags/tag208.xml" /><Relationship Id="rId4" Type="http://schemas.openxmlformats.org/officeDocument/2006/relationships/tags" Target="../tags/tag209.xml" /><Relationship Id="rId5" Type="http://schemas.openxmlformats.org/officeDocument/2006/relationships/tags" Target="../tags/tag210.xml" /><Relationship Id="rId6" Type="http://schemas.openxmlformats.org/officeDocument/2006/relationships/tags" Target="../tags/tag211.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hemeOverride" Target="../theme/themeOverride1.xml" /><Relationship Id="rId3" Type="http://schemas.openxmlformats.org/officeDocument/2006/relationships/notesSlide" Target="../notesSlides/notesSlide11.xml" /><Relationship Id="rId4" Type="http://schemas.openxmlformats.org/officeDocument/2006/relationships/tags" Target="../tags/tag212.xml" /><Relationship Id="rId5" Type="http://schemas.openxmlformats.org/officeDocument/2006/relationships/tags" Target="../tags/tag213.xml" /><Relationship Id="rId6" Type="http://schemas.openxmlformats.org/officeDocument/2006/relationships/tags" Target="../tags/tag214.xml" /><Relationship Id="rId7" Type="http://schemas.openxmlformats.org/officeDocument/2006/relationships/tags" Target="../tags/tag215.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222.xml" /><Relationship Id="rId11" Type="http://schemas.openxmlformats.org/officeDocument/2006/relationships/image" Target="../media/image50.png" /><Relationship Id="rId12" Type="http://schemas.openxmlformats.org/officeDocument/2006/relationships/tags" Target="../tags/tag223.xml" /><Relationship Id="rId13" Type="http://schemas.openxmlformats.org/officeDocument/2006/relationships/image" Target="../media/image51.png" /><Relationship Id="rId14" Type="http://schemas.openxmlformats.org/officeDocument/2006/relationships/tags" Target="../tags/tag224.xml" /><Relationship Id="rId15" Type="http://schemas.openxmlformats.org/officeDocument/2006/relationships/tags" Target="../tags/tag225.xml" /><Relationship Id="rId16" Type="http://schemas.openxmlformats.org/officeDocument/2006/relationships/tags" Target="../tags/tag226.xml" /><Relationship Id="rId17" Type="http://schemas.openxmlformats.org/officeDocument/2006/relationships/tags" Target="../tags/tag227.xml" /><Relationship Id="rId18" Type="http://schemas.openxmlformats.org/officeDocument/2006/relationships/tags" Target="../tags/tag228.xml" /><Relationship Id="rId2" Type="http://schemas.openxmlformats.org/officeDocument/2006/relationships/notesSlide" Target="../notesSlides/notesSlide12.xml" /><Relationship Id="rId3" Type="http://schemas.openxmlformats.org/officeDocument/2006/relationships/tags" Target="../tags/tag216.xml" /><Relationship Id="rId4" Type="http://schemas.openxmlformats.org/officeDocument/2006/relationships/image" Target="../media/image49.png" /><Relationship Id="rId5" Type="http://schemas.openxmlformats.org/officeDocument/2006/relationships/tags" Target="../tags/tag217.xml" /><Relationship Id="rId6" Type="http://schemas.openxmlformats.org/officeDocument/2006/relationships/tags" Target="../tags/tag218.xml" /><Relationship Id="rId7" Type="http://schemas.openxmlformats.org/officeDocument/2006/relationships/tags" Target="../tags/tag219.xml" /><Relationship Id="rId8" Type="http://schemas.openxmlformats.org/officeDocument/2006/relationships/tags" Target="../tags/tag220.xml" /><Relationship Id="rId9" Type="http://schemas.openxmlformats.org/officeDocument/2006/relationships/tags" Target="../tags/tag221.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235.xml" /><Relationship Id="rId11" Type="http://schemas.openxmlformats.org/officeDocument/2006/relationships/image" Target="../media/image50.png" /><Relationship Id="rId12" Type="http://schemas.openxmlformats.org/officeDocument/2006/relationships/tags" Target="../tags/tag236.xml" /><Relationship Id="rId13" Type="http://schemas.openxmlformats.org/officeDocument/2006/relationships/image" Target="../media/image51.png" /><Relationship Id="rId14" Type="http://schemas.openxmlformats.org/officeDocument/2006/relationships/tags" Target="../tags/tag237.xml" /><Relationship Id="rId15" Type="http://schemas.openxmlformats.org/officeDocument/2006/relationships/tags" Target="../tags/tag238.xml" /><Relationship Id="rId16" Type="http://schemas.openxmlformats.org/officeDocument/2006/relationships/tags" Target="../tags/tag239.xml" /><Relationship Id="rId17" Type="http://schemas.openxmlformats.org/officeDocument/2006/relationships/tags" Target="../tags/tag240.xml" /><Relationship Id="rId18" Type="http://schemas.openxmlformats.org/officeDocument/2006/relationships/tags" Target="../tags/tag241.xml" /><Relationship Id="rId2" Type="http://schemas.openxmlformats.org/officeDocument/2006/relationships/notesSlide" Target="../notesSlides/notesSlide13.xml" /><Relationship Id="rId3" Type="http://schemas.openxmlformats.org/officeDocument/2006/relationships/tags" Target="../tags/tag229.xml" /><Relationship Id="rId4" Type="http://schemas.openxmlformats.org/officeDocument/2006/relationships/image" Target="../media/image49.png" /><Relationship Id="rId5" Type="http://schemas.openxmlformats.org/officeDocument/2006/relationships/tags" Target="../tags/tag230.xml" /><Relationship Id="rId6" Type="http://schemas.openxmlformats.org/officeDocument/2006/relationships/tags" Target="../tags/tag231.xml" /><Relationship Id="rId7" Type="http://schemas.openxmlformats.org/officeDocument/2006/relationships/tags" Target="../tags/tag232.xml" /><Relationship Id="rId8" Type="http://schemas.openxmlformats.org/officeDocument/2006/relationships/tags" Target="../tags/tag233.xml" /><Relationship Id="rId9" Type="http://schemas.openxmlformats.org/officeDocument/2006/relationships/tags" Target="../tags/tag234.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4.xml" /><Relationship Id="rId3" Type="http://schemas.openxmlformats.org/officeDocument/2006/relationships/tags" Target="../tags/tag242.xml" /><Relationship Id="rId4" Type="http://schemas.openxmlformats.org/officeDocument/2006/relationships/tags" Target="../tags/tag243.xml" /><Relationship Id="rId5" Type="http://schemas.openxmlformats.org/officeDocument/2006/relationships/tags" Target="../tags/tag244.xml" /><Relationship Id="rId6" Type="http://schemas.openxmlformats.org/officeDocument/2006/relationships/tags" Target="../tags/tag245.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notesSlide" Target="../notesSlides/notesSlide15.xml" /><Relationship Id="rId3" Type="http://schemas.openxmlformats.org/officeDocument/2006/relationships/tags" Target="../tags/tag246.xml" /><Relationship Id="rId4" Type="http://schemas.openxmlformats.org/officeDocument/2006/relationships/tags" Target="../tags/tag247.xml" /><Relationship Id="rId5" Type="http://schemas.openxmlformats.org/officeDocument/2006/relationships/tags" Target="../tags/tag248.xml" /><Relationship Id="rId6" Type="http://schemas.openxmlformats.org/officeDocument/2006/relationships/tags" Target="../tags/tag249.xml" /><Relationship Id="rId7" Type="http://schemas.openxmlformats.org/officeDocument/2006/relationships/tags" Target="../tags/tag250.xml" /><Relationship Id="rId8" Type="http://schemas.openxmlformats.org/officeDocument/2006/relationships/tags" Target="../tags/tag251.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2.xml" /><Relationship Id="rId2" Type="http://schemas.openxmlformats.org/officeDocument/2006/relationships/notesSlide" Target="../notesSlides/notesSlide16.xml" /><Relationship Id="rId3" Type="http://schemas.openxmlformats.org/officeDocument/2006/relationships/tags" Target="../tags/tag252.xml" /><Relationship Id="rId4" Type="http://schemas.openxmlformats.org/officeDocument/2006/relationships/tags" Target="../tags/tag253.xml" /><Relationship Id="rId5" Type="http://schemas.openxmlformats.org/officeDocument/2006/relationships/tags" Target="../tags/tag254.xml" /><Relationship Id="rId6" Type="http://schemas.openxmlformats.org/officeDocument/2006/relationships/tags" Target="../tags/tag255.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5.xml" /><Relationship Id="rId10" Type="http://schemas.openxmlformats.org/officeDocument/2006/relationships/tags" Target="../tags/tag261.xml" /><Relationship Id="rId11" Type="http://schemas.openxmlformats.org/officeDocument/2006/relationships/hyperlink" Target="https://www.workforcegps.org/events/2018/08/28/13/58/SkillsCommons-Field-Guide-of-TAACCCT-Innovations-Aligning-Workforce-Development-Stakeholders" TargetMode="External" /><Relationship Id="rId12" Type="http://schemas.openxmlformats.org/officeDocument/2006/relationships/tags" Target="../tags/tag262.xml" /><Relationship Id="rId13" Type="http://schemas.openxmlformats.org/officeDocument/2006/relationships/hyperlink" Target="https://www.dol.gov/sites/dolgov/files/ETA/jobcorps/JC%20Scholars/Webinars/LWDBs%20and%20Job%20Corps%20Scholars%20Grantees-20210421%201705-1.mp4" TargetMode="External" /><Relationship Id="rId14" Type="http://schemas.openxmlformats.org/officeDocument/2006/relationships/tags" Target="../tags/tag263.xml" /><Relationship Id="rId15" Type="http://schemas.openxmlformats.org/officeDocument/2006/relationships/hyperlink" Target="https://jobcorpscareers.workforcegps.org/" TargetMode="External" /><Relationship Id="rId16" Type="http://schemas.openxmlformats.org/officeDocument/2006/relationships/tags" Target="../tags/tag264.xml" /><Relationship Id="rId2" Type="http://schemas.openxmlformats.org/officeDocument/2006/relationships/notesSlide" Target="../notesSlides/notesSlide17.xml" /><Relationship Id="rId3" Type="http://schemas.openxmlformats.org/officeDocument/2006/relationships/tags" Target="../tags/tag256.xml" /><Relationship Id="rId4" Type="http://schemas.openxmlformats.org/officeDocument/2006/relationships/tags" Target="../tags/tag257.xml" /><Relationship Id="rId5" Type="http://schemas.openxmlformats.org/officeDocument/2006/relationships/tags" Target="../tags/tag258.xml" /><Relationship Id="rId6" Type="http://schemas.openxmlformats.org/officeDocument/2006/relationships/tags" Target="../tags/tag259.xml" /><Relationship Id="rId7" Type="http://schemas.openxmlformats.org/officeDocument/2006/relationships/hyperlink" Target="https://strategies.workforcegps.org/resources/2019/07/24/18/30/Powerhouse-Partnerships-Community-Colleges-and-Workforce-Boards-Working-Together" TargetMode="External" /><Relationship Id="rId8" Type="http://schemas.openxmlformats.org/officeDocument/2006/relationships/tags" Target="../tags/tag260.xml" /><Relationship Id="rId9" Type="http://schemas.openxmlformats.org/officeDocument/2006/relationships/hyperlink" Target="https://businessengagement.workforcegps.org/resources/2016/08/16/15/22/Sector-Strategies-Resources" TargetMode="Externa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notesSlide" Target="../notesSlides/notesSlide18.xml" /><Relationship Id="rId3" Type="http://schemas.openxmlformats.org/officeDocument/2006/relationships/tags" Target="../tags/tag265.xml" /><Relationship Id="rId4" Type="http://schemas.openxmlformats.org/officeDocument/2006/relationships/tags" Target="../tags/tag266.xml" /><Relationship Id="rId5" Type="http://schemas.openxmlformats.org/officeDocument/2006/relationships/tags" Target="../tags/tag267.xml" /><Relationship Id="rId6" Type="http://schemas.openxmlformats.org/officeDocument/2006/relationships/tags" Target="../tags/tag268.xml" /><Relationship Id="rId7" Type="http://schemas.openxmlformats.org/officeDocument/2006/relationships/hyperlink" Target="mailto:JobCorpsScholars@dol.gov" TargetMode="External" /><Relationship Id="rId8" Type="http://schemas.openxmlformats.org/officeDocument/2006/relationships/tags" Target="../tags/tag269.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notesSlide" Target="../notesSlides/notesSlide19.xml" /><Relationship Id="rId3" Type="http://schemas.openxmlformats.org/officeDocument/2006/relationships/tags" Target="../tags/tag270.xml" /><Relationship Id="rId4" Type="http://schemas.openxmlformats.org/officeDocument/2006/relationships/tags" Target="../tags/tag271.xml" /><Relationship Id="rId5" Type="http://schemas.openxmlformats.org/officeDocument/2006/relationships/tags" Target="../tags/tag272.xml" /><Relationship Id="rId6" Type="http://schemas.openxmlformats.org/officeDocument/2006/relationships/hyperlink" Target="Support@workforceGPS.org" TargetMode="External" /><Relationship Id="rId7" Type="http://schemas.openxmlformats.org/officeDocument/2006/relationships/tags" Target="../tags/tag273.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7.xml" /><Relationship Id="rId2" Type="http://schemas.openxmlformats.org/officeDocument/2006/relationships/notesSlide" Target="../notesSlides/notesSlide2.xml" /><Relationship Id="rId3" Type="http://schemas.openxmlformats.org/officeDocument/2006/relationships/tags" Target="../tags/tag164.xml" /><Relationship Id="rId4" Type="http://schemas.openxmlformats.org/officeDocument/2006/relationships/tags" Target="../tags/tag165.xml" /><Relationship Id="rId5" Type="http://schemas.openxmlformats.org/officeDocument/2006/relationships/tags" Target="../tags/tag166.xml" /><Relationship Id="rId6" Type="http://schemas.openxmlformats.org/officeDocument/2006/relationships/image" Target="../media/image43.jpeg" /><Relationship Id="rId7" Type="http://schemas.openxmlformats.org/officeDocument/2006/relationships/tags" Target="../tags/tag167.xml" /><Relationship Id="rId8" Type="http://schemas.openxmlformats.org/officeDocument/2006/relationships/tags" Target="../tags/tag168.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9.xml" /><Relationship Id="rId10" Type="http://schemas.openxmlformats.org/officeDocument/2006/relationships/tags" Target="../tags/tag174.xml" /><Relationship Id="rId11" Type="http://schemas.openxmlformats.org/officeDocument/2006/relationships/tags" Target="../tags/tag175.xml" /><Relationship Id="rId2" Type="http://schemas.openxmlformats.org/officeDocument/2006/relationships/notesSlide" Target="../notesSlides/notesSlide3.xml" /><Relationship Id="rId3" Type="http://schemas.openxmlformats.org/officeDocument/2006/relationships/tags" Target="../tags/tag169.xml" /><Relationship Id="rId4" Type="http://schemas.openxmlformats.org/officeDocument/2006/relationships/tags" Target="../tags/tag170.xml" /><Relationship Id="rId5" Type="http://schemas.openxmlformats.org/officeDocument/2006/relationships/image" Target="../media/image44.png" /><Relationship Id="rId6" Type="http://schemas.openxmlformats.org/officeDocument/2006/relationships/tags" Target="../tags/tag171.xml" /><Relationship Id="rId7" Type="http://schemas.openxmlformats.org/officeDocument/2006/relationships/tags" Target="../tags/tag172.xml" /><Relationship Id="rId8" Type="http://schemas.openxmlformats.org/officeDocument/2006/relationships/image" Target="../media/image45.jpeg" /><Relationship Id="rId9" Type="http://schemas.openxmlformats.org/officeDocument/2006/relationships/tags" Target="../tags/tag173.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0.xml" /><Relationship Id="rId10" Type="http://schemas.openxmlformats.org/officeDocument/2006/relationships/image" Target="../media/image47.png" /><Relationship Id="rId11" Type="http://schemas.openxmlformats.org/officeDocument/2006/relationships/tags" Target="../tags/tag182.xml" /><Relationship Id="rId12" Type="http://schemas.openxmlformats.org/officeDocument/2006/relationships/tags" Target="../tags/tag183.xml" /><Relationship Id="rId13" Type="http://schemas.openxmlformats.org/officeDocument/2006/relationships/image" Target="../media/image48.png" /><Relationship Id="rId14" Type="http://schemas.openxmlformats.org/officeDocument/2006/relationships/tags" Target="../tags/tag184.xml" /><Relationship Id="rId15" Type="http://schemas.openxmlformats.org/officeDocument/2006/relationships/tags" Target="../tags/tag185.xml" /><Relationship Id="rId2" Type="http://schemas.openxmlformats.org/officeDocument/2006/relationships/notesSlide" Target="../notesSlides/notesSlide4.xml" /><Relationship Id="rId3" Type="http://schemas.openxmlformats.org/officeDocument/2006/relationships/tags" Target="../tags/tag176.xml" /><Relationship Id="rId4" Type="http://schemas.openxmlformats.org/officeDocument/2006/relationships/tags" Target="../tags/tag177.xml" /><Relationship Id="rId5" Type="http://schemas.openxmlformats.org/officeDocument/2006/relationships/tags" Target="../tags/tag178.xml" /><Relationship Id="rId6" Type="http://schemas.openxmlformats.org/officeDocument/2006/relationships/image" Target="../media/image46.jpeg" /><Relationship Id="rId7" Type="http://schemas.openxmlformats.org/officeDocument/2006/relationships/tags" Target="../tags/tag179.xml" /><Relationship Id="rId8" Type="http://schemas.openxmlformats.org/officeDocument/2006/relationships/tags" Target="../tags/tag180.xml" /><Relationship Id="rId9" Type="http://schemas.openxmlformats.org/officeDocument/2006/relationships/tags" Target="../tags/tag181.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5.xml" /><Relationship Id="rId3" Type="http://schemas.openxmlformats.org/officeDocument/2006/relationships/tags" Target="../tags/tag186.xml" /><Relationship Id="rId4" Type="http://schemas.openxmlformats.org/officeDocument/2006/relationships/tags" Target="../tags/tag187.xml" /><Relationship Id="rId5" Type="http://schemas.openxmlformats.org/officeDocument/2006/relationships/tags" Target="../tags/tag188.xml" /><Relationship Id="rId6" Type="http://schemas.openxmlformats.org/officeDocument/2006/relationships/tags" Target="../tags/tag189.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6.xml" /><Relationship Id="rId3" Type="http://schemas.openxmlformats.org/officeDocument/2006/relationships/tags" Target="../tags/tag190.xml" /><Relationship Id="rId4" Type="http://schemas.openxmlformats.org/officeDocument/2006/relationships/tags" Target="../tags/tag191.xml" /><Relationship Id="rId5" Type="http://schemas.openxmlformats.org/officeDocument/2006/relationships/tags" Target="../tags/tag192.xml" /><Relationship Id="rId6" Type="http://schemas.openxmlformats.org/officeDocument/2006/relationships/tags" Target="../tags/tag193.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7.xml" /><Relationship Id="rId3" Type="http://schemas.openxmlformats.org/officeDocument/2006/relationships/tags" Target="../tags/tag194.xml" /><Relationship Id="rId4" Type="http://schemas.openxmlformats.org/officeDocument/2006/relationships/tags" Target="../tags/tag195.xml" /><Relationship Id="rId5" Type="http://schemas.openxmlformats.org/officeDocument/2006/relationships/tags" Target="../tags/tag196.xml" /><Relationship Id="rId6" Type="http://schemas.openxmlformats.org/officeDocument/2006/relationships/tags" Target="../tags/tag197.xml" /><Relationship Id="rId7" Type="http://schemas.openxmlformats.org/officeDocument/2006/relationships/tags" Target="../tags/tag198.xml" /><Relationship Id="rId8" Type="http://schemas.openxmlformats.org/officeDocument/2006/relationships/tags" Target="../tags/tag199.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8.xml" /><Relationship Id="rId3" Type="http://schemas.openxmlformats.org/officeDocument/2006/relationships/tags" Target="../tags/tag200.xml" /><Relationship Id="rId4" Type="http://schemas.openxmlformats.org/officeDocument/2006/relationships/tags" Target="../tags/tag201.xml" /><Relationship Id="rId5" Type="http://schemas.openxmlformats.org/officeDocument/2006/relationships/tags" Target="../tags/tag202.xml" /><Relationship Id="rId6" Type="http://schemas.openxmlformats.org/officeDocument/2006/relationships/tags" Target="../tags/tag203.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 Id="rId3" Type="http://schemas.openxmlformats.org/officeDocument/2006/relationships/tags" Target="../tags/tag204.xml" /><Relationship Id="rId4" Type="http://schemas.openxmlformats.org/officeDocument/2006/relationships/tags" Target="../tags/tag205.xml" /><Relationship Id="rId5" Type="http://schemas.openxmlformats.org/officeDocument/2006/relationships/tags" Target="../tags/tag206.xml" /><Relationship Id="rId6" Type="http://schemas.openxmlformats.org/officeDocument/2006/relationships/tags" Target="../tags/tag207.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3D15FB03-888E-4898-A21E-566F5D1EB9B1}"/>
              </a:ext>
            </a:extLst>
          </p:cNvPr>
          <p:cNvSpPr>
            <a:spLocks noGrp="1"/>
          </p:cNvSpPr>
          <p:nvPr>
            <p:ph type="ctrTitle"/>
            <p:custDataLst>
              <p:tags r:id="rId3"/>
            </p:custDataLst>
          </p:nvPr>
        </p:nvSpPr>
        <p:spPr>
          <a:xfrm>
            <a:off x="5494430" y="2313781"/>
            <a:ext cx="6217920" cy="2359817"/>
          </a:xfrm>
        </p:spPr>
        <p:txBody>
          <a:bodyPr/>
          <a:lstStyle/>
          <a:p>
            <a:r>
              <a:rPr lang="en-US"/>
              <a:t>Job Corps Scholars Program</a:t>
            </a:r>
            <a:br>
              <a:rPr lang="en-US"/>
            </a:br>
            <a:endParaRPr lang="en-US" i="1"/>
          </a:p>
        </p:txBody>
      </p:sp>
      <p:sp>
        <p:nvSpPr>
          <p:cNvPr id="9" name="Date Placeholder 8">
            <a:extLst>
              <a:ext uri="{FF2B5EF4-FFF2-40B4-BE49-F238E27FC236}">
                <a16:creationId xmlns:a16="http://schemas.microsoft.com/office/drawing/2014/main" id="{F685FEE7-9073-4872-AA27-FBCEF01F2136}"/>
              </a:ext>
            </a:extLst>
          </p:cNvPr>
          <p:cNvSpPr>
            <a:spLocks noGrp="1"/>
          </p:cNvSpPr>
          <p:nvPr>
            <p:ph type="dt" sz="half" idx="10"/>
            <p:custDataLst>
              <p:tags r:id="rId4"/>
            </p:custDataLst>
          </p:nvPr>
        </p:nvSpPr>
        <p:spPr/>
        <p:txBody>
          <a:bodyPr/>
          <a:lstStyle/>
          <a:p>
            <a:r>
              <a:rPr lang="en-US"/>
              <a:t>January 12, 2022</a:t>
            </a:r>
          </a:p>
        </p:txBody>
      </p:sp>
      <p:sp>
        <p:nvSpPr>
          <p:cNvPr id="5" name="Subtitle 4">
            <a:extLst>
              <a:ext uri="{FF2B5EF4-FFF2-40B4-BE49-F238E27FC236}">
                <a16:creationId xmlns:a16="http://schemas.microsoft.com/office/drawing/2014/main" id="{3D419B2D-5403-4628-81B9-81B43B949B23}"/>
              </a:ext>
            </a:extLst>
          </p:cNvPr>
          <p:cNvSpPr>
            <a:spLocks noGrp="1"/>
          </p:cNvSpPr>
          <p:nvPr>
            <p:ph type="subTitle" idx="1"/>
            <p:custDataLst>
              <p:tags r:id="rId5"/>
            </p:custDataLst>
          </p:nvPr>
        </p:nvSpPr>
        <p:spPr/>
        <p:txBody>
          <a:bodyPr/>
          <a:lstStyle/>
          <a:p>
            <a:r>
              <a:rPr lang="en-US" i="1"/>
              <a:t>Developing Workforce Connections Webinar</a:t>
            </a:r>
            <a:endParaRPr lang="en-US"/>
          </a:p>
        </p:txBody>
      </p:sp>
      <p:pic>
        <p:nvPicPr>
          <p:cNvPr id="4" name="Picture 3">
            <a:extLst>
              <a:ext uri="{FF2B5EF4-FFF2-40B4-BE49-F238E27FC236}">
                <a16:creationId xmlns:a16="http://schemas.microsoft.com/office/drawing/2014/main" id="{0FECB6E7-9E43-4B4E-BD2C-B5A90AD98716}"/>
              </a:ext>
            </a:extLst>
          </p:cNvPr>
          <p:cNvPicPr>
            <a:picLocks noChangeAspect="1"/>
          </p:cNvPicPr>
          <p:nvPr>
            <p:custDataLst>
              <p:tags r:id="rId7"/>
            </p:custDataLst>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ustDataLst>
      <p:tags r:id="rId8"/>
    </p:custDataLst>
    <p:extLst>
      <p:ext uri="{BB962C8B-B14F-4D97-AF65-F5344CB8AC3E}">
        <p14:creationId xmlns:p14="http://schemas.microsoft.com/office/powerpoint/2010/main" val="2663552957"/>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Slide Number Placeholder 2">
            <a:extLst>
              <a:ext uri="{FF2B5EF4-FFF2-40B4-BE49-F238E27FC236}">
                <a16:creationId xmlns:a16="http://schemas.microsoft.com/office/drawing/2014/main" id="{AC78C552-266F-4620-8D95-4B0AF61366E0}"/>
              </a:ext>
            </a:extLst>
          </p:cNvPr>
          <p:cNvSpPr>
            <a:spLocks noGrp="1"/>
          </p:cNvSpPr>
          <p:nvPr>
            <p:ph type="sldNum" sz="quarter" idx="12"/>
            <p:custDataLst>
              <p:tags r:id="rId3"/>
            </p:custDataLst>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fld id="{158B7785-F6D6-45F8-833E-07BD84680091}" type="slidenum">
              <a:rPr kumimoji="0" lang="en-US" sz="1600" b="1" i="0" u="none" strike="noStrike" kern="1200" cap="none" spc="0" normalizeH="0" baseline="0" noProof="0" smtClean="0">
                <a:ln>
                  <a:noFill/>
                </a:ln>
                <a:solidFill>
                  <a:srgbClr val="2C5261"/>
                </a:solidFill>
                <a:effectLst/>
                <a:uLnTx/>
                <a:uFillTx/>
                <a:latin typeface="Calibri" panose="020f0502020204030204"/>
                <a:ea typeface="+mn-ea"/>
                <a:cs typeface="+mn-cs"/>
              </a:rPr>
              <a:pPr marL="0" marR="0" lvl="0" indent="0" algn="ctr" defTabSz="914400" rtl="0" eaLnBrk="1" fontAlgn="auto" latinLnBrk="0" hangingPunct="1">
                <a:lnSpc>
                  <a:spcPct val="100000"/>
                </a:lnSpc>
                <a:spcBef>
                  <a:spcPct val="0"/>
                </a:spcBef>
                <a:spcAft>
                  <a:spcPct val="0"/>
                </a:spcAft>
                <a:buClrTx/>
                <a:buSzTx/>
                <a:buFontTx/>
                <a:buNone/>
                <a:defRPr/>
              </a:pPr>
              <a:t>10</a:t>
            </a:fld>
            <a:endParaRPr kumimoji="0" lang="en-US" sz="1600" b="1" i="0" u="none" strike="noStrike" kern="1200" cap="none" spc="0" normalizeH="0" baseline="0" noProof="0">
              <a:ln>
                <a:noFill/>
              </a:ln>
              <a:solidFill>
                <a:srgbClr val="2C5261"/>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3A492C9-8667-4DC9-996D-C335A1A2FB4A}"/>
              </a:ext>
            </a:extLst>
          </p:cNvPr>
          <p:cNvSpPr>
            <a:spLocks noGrp="1"/>
          </p:cNvSpPr>
          <p:nvPr>
            <p:ph type="title"/>
            <p:custDataLst>
              <p:tags r:id="rId4"/>
            </p:custDataLst>
          </p:nvPr>
        </p:nvSpPr>
        <p:spPr/>
        <p:txBody>
          <a:bodyPr/>
          <a:lstStyle/>
          <a:p>
            <a:r>
              <a:rPr lang="en-US"/>
              <a:t>Job Corps Scholars Partnerships at OTC- Continued</a:t>
            </a:r>
          </a:p>
        </p:txBody>
      </p:sp>
      <p:sp>
        <p:nvSpPr>
          <p:cNvPr id="3" name="Content Placeholder 2">
            <a:extLst>
              <a:ext uri="{FF2B5EF4-FFF2-40B4-BE49-F238E27FC236}">
                <a16:creationId xmlns:a16="http://schemas.microsoft.com/office/drawing/2014/main" id="{C3BD19AC-2823-4A5C-AB87-949EBC16F679}"/>
              </a:ext>
            </a:extLst>
          </p:cNvPr>
          <p:cNvSpPr>
            <a:spLocks noGrp="1"/>
          </p:cNvSpPr>
          <p:nvPr>
            <p:ph idx="1"/>
            <p:custDataLst>
              <p:tags r:id="rId5"/>
            </p:custDataLst>
          </p:nvPr>
        </p:nvSpPr>
        <p:spPr>
          <a:xfrm>
            <a:off x="555333" y="1162159"/>
            <a:ext cx="11081334" cy="5039517"/>
          </a:xfrm>
        </p:spPr>
        <p:txBody>
          <a:bodyPr>
            <a:normAutofit fontScale="92500" lnSpcReduction="10000"/>
          </a:bodyPr>
          <a:lstStyle/>
          <a:p>
            <a:r>
              <a:rPr lang="en-US" spc="-5">
                <a:solidFill>
                  <a:srgbClr val="242021"/>
                </a:solidFill>
                <a:latin typeface="Calibri" panose="020f0502020204030204"/>
                <a:cs typeface="Calibri"/>
              </a:rPr>
              <a:t>Community Partnerships</a:t>
            </a:r>
          </a:p>
          <a:p>
            <a:pPr lvl="1"/>
            <a:r>
              <a:rPr lang="en-US" sz="2600" spc="-5">
                <a:solidFill>
                  <a:srgbClr val="242021"/>
                </a:solidFill>
                <a:latin typeface="Calibri" panose="020f0502020204030204"/>
                <a:cs typeface="Calibri"/>
              </a:rPr>
              <a:t>Foster Care agencies</a:t>
            </a:r>
          </a:p>
          <a:p>
            <a:pPr lvl="1"/>
            <a:r>
              <a:rPr lang="en-US" sz="2600" spc="-5">
                <a:solidFill>
                  <a:srgbClr val="242021"/>
                </a:solidFill>
                <a:latin typeface="Calibri" panose="020f0502020204030204"/>
                <a:cs typeface="Calibri"/>
              </a:rPr>
              <a:t>Youth Task Force</a:t>
            </a:r>
          </a:p>
          <a:p>
            <a:pPr lvl="2"/>
            <a:r>
              <a:rPr lang="en-US" sz="2600" spc="-5">
                <a:solidFill>
                  <a:srgbClr val="242021"/>
                </a:solidFill>
                <a:latin typeface="Calibri" panose="020f0502020204030204"/>
                <a:cs typeface="Calibri"/>
              </a:rPr>
              <a:t>Subsidiary service providers/philanthropies</a:t>
            </a:r>
          </a:p>
          <a:p>
            <a:pPr lvl="2"/>
            <a:r>
              <a:rPr lang="en-US" sz="2600" spc="-5">
                <a:solidFill>
                  <a:srgbClr val="242021"/>
                </a:solidFill>
                <a:latin typeface="Calibri" panose="020f0502020204030204"/>
                <a:cs typeface="Calibri"/>
              </a:rPr>
              <a:t>Homeless youth service providers</a:t>
            </a:r>
          </a:p>
          <a:p>
            <a:pPr lvl="2"/>
            <a:r>
              <a:rPr lang="en-US" sz="2600" spc="-5">
                <a:solidFill>
                  <a:srgbClr val="242021"/>
                </a:solidFill>
                <a:latin typeface="Calibri" panose="020f0502020204030204"/>
                <a:cs typeface="Calibri"/>
              </a:rPr>
              <a:t>Residential programs for victims of domestic violence</a:t>
            </a:r>
          </a:p>
          <a:p>
            <a:pPr lvl="1"/>
            <a:r>
              <a:rPr lang="en-US" sz="2600" spc="-5">
                <a:solidFill>
                  <a:srgbClr val="242021"/>
                </a:solidFill>
                <a:latin typeface="Calibri" panose="020f0502020204030204"/>
                <a:cs typeface="Calibri"/>
              </a:rPr>
              <a:t>Local job center WIOA youth programs</a:t>
            </a:r>
          </a:p>
          <a:p>
            <a:pPr lvl="2"/>
            <a:r>
              <a:rPr lang="en-US" sz="2600" spc="-5">
                <a:solidFill>
                  <a:srgbClr val="242021"/>
                </a:solidFill>
                <a:latin typeface="Calibri" panose="020f0502020204030204"/>
                <a:cs typeface="Calibri"/>
              </a:rPr>
              <a:t>Still in development</a:t>
            </a:r>
          </a:p>
          <a:p>
            <a:r>
              <a:rPr lang="en-US" spc="-5">
                <a:solidFill>
                  <a:srgbClr val="242021"/>
                </a:solidFill>
                <a:latin typeface="Calibri" panose="020f0502020204030204"/>
                <a:cs typeface="Calibri"/>
              </a:rPr>
              <a:t>Local high schools</a:t>
            </a:r>
          </a:p>
          <a:p>
            <a:pPr lvl="1"/>
            <a:r>
              <a:rPr lang="en-US" sz="2600" spc="-5">
                <a:solidFill>
                  <a:srgbClr val="242021"/>
                </a:solidFill>
                <a:latin typeface="Calibri" panose="020f0502020204030204"/>
                <a:cs typeface="Calibri"/>
              </a:rPr>
              <a:t>Targeting potential dropouts</a:t>
            </a:r>
          </a:p>
          <a:p>
            <a:pPr lvl="1"/>
            <a:r>
              <a:rPr lang="en-US" sz="2600" spc="-5">
                <a:solidFill>
                  <a:srgbClr val="242021"/>
                </a:solidFill>
                <a:latin typeface="Calibri" panose="020f0502020204030204"/>
                <a:cs typeface="Calibri"/>
              </a:rPr>
              <a:t>Students in credit recovery programs</a:t>
            </a:r>
          </a:p>
          <a:p>
            <a:pPr lvl="1"/>
            <a:r>
              <a:rPr lang="en-US" sz="2600" spc="-5">
                <a:solidFill>
                  <a:srgbClr val="242021"/>
                </a:solidFill>
                <a:latin typeface="Calibri" panose="020f0502020204030204"/>
                <a:cs typeface="Calibri"/>
              </a:rPr>
              <a:t>Early graduates</a:t>
            </a:r>
          </a:p>
        </p:txBody>
      </p:sp>
    </p:spTree>
    <p:custDataLst>
      <p:tags r:id="rId6"/>
    </p:custDataLst>
    <p:extLst>
      <p:ext uri="{BB962C8B-B14F-4D97-AF65-F5344CB8AC3E}">
        <p14:creationId xmlns:p14="http://schemas.microsoft.com/office/powerpoint/2010/main" val="2048083708"/>
      </p:ext>
    </p:ext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6" name="Slide Number Placeholder 2">
            <a:extLst>
              <a:ext uri="{FF2B5EF4-FFF2-40B4-BE49-F238E27FC236}">
                <a16:creationId xmlns:a16="http://schemas.microsoft.com/office/drawing/2014/main" id="{AC78C552-266F-4620-8D95-4B0AF61366E0}"/>
              </a:ext>
            </a:extLst>
          </p:cNvPr>
          <p:cNvSpPr>
            <a:spLocks noGrp="1"/>
          </p:cNvSpPr>
          <p:nvPr>
            <p:ph type="sldNum" sz="quarter" idx="12"/>
            <p:custDataLst>
              <p:tags r:id="rId4"/>
            </p:custDataLst>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fld id="{158B7785-F6D6-45F8-833E-07BD84680091}" type="slidenum">
              <a:rPr kumimoji="0" lang="en-US" sz="1600" b="1" i="0" u="none" strike="noStrike" kern="1200" cap="none" spc="0" normalizeH="0" baseline="0" noProof="0" smtClean="0">
                <a:ln>
                  <a:noFill/>
                </a:ln>
                <a:solidFill>
                  <a:srgbClr val="2C5261"/>
                </a:solidFill>
                <a:effectLst/>
                <a:uLnTx/>
                <a:uFillTx/>
                <a:latin typeface="Calibri" panose="020f0502020204030204"/>
                <a:ea typeface="+mn-ea"/>
                <a:cs typeface="+mn-cs"/>
              </a:rPr>
              <a:pPr marL="0" marR="0" lvl="0" indent="0" algn="ctr" defTabSz="914400" rtl="0" eaLnBrk="1" fontAlgn="auto" latinLnBrk="0" hangingPunct="1">
                <a:lnSpc>
                  <a:spcPct val="100000"/>
                </a:lnSpc>
                <a:spcBef>
                  <a:spcPct val="0"/>
                </a:spcBef>
                <a:spcAft>
                  <a:spcPct val="0"/>
                </a:spcAft>
                <a:buClrTx/>
                <a:buSzTx/>
                <a:buFontTx/>
                <a:buNone/>
                <a:defRPr/>
              </a:pPr>
              <a:t>11</a:t>
            </a:fld>
            <a:endParaRPr kumimoji="0" lang="en-US" sz="1600" b="1" i="0" u="none" strike="noStrike" kern="1200" cap="none" spc="0" normalizeH="0" baseline="0" noProof="0">
              <a:ln>
                <a:noFill/>
              </a:ln>
              <a:solidFill>
                <a:srgbClr val="2C5261"/>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3A492C9-8667-4DC9-996D-C335A1A2FB4A}"/>
              </a:ext>
            </a:extLst>
          </p:cNvPr>
          <p:cNvSpPr>
            <a:spLocks noGrp="1"/>
          </p:cNvSpPr>
          <p:nvPr>
            <p:ph type="title"/>
            <p:custDataLst>
              <p:tags r:id="rId5"/>
            </p:custDataLst>
          </p:nvPr>
        </p:nvSpPr>
        <p:spPr/>
        <p:txBody>
          <a:bodyPr/>
          <a:lstStyle/>
          <a:p>
            <a:r>
              <a:rPr lang="en-US"/>
              <a:t>Job Corps Scholars Partnerships at OTC - Continued</a:t>
            </a:r>
          </a:p>
        </p:txBody>
      </p:sp>
      <p:sp>
        <p:nvSpPr>
          <p:cNvPr id="3" name="Content Placeholder 2">
            <a:extLst>
              <a:ext uri="{FF2B5EF4-FFF2-40B4-BE49-F238E27FC236}">
                <a16:creationId xmlns:a16="http://schemas.microsoft.com/office/drawing/2014/main" id="{C3BD19AC-2823-4A5C-AB87-949EBC16F679}"/>
              </a:ext>
            </a:extLst>
          </p:cNvPr>
          <p:cNvSpPr>
            <a:spLocks noGrp="1"/>
          </p:cNvSpPr>
          <p:nvPr>
            <p:ph idx="1"/>
            <p:custDataLst>
              <p:tags r:id="rId6"/>
            </p:custDataLst>
          </p:nvPr>
        </p:nvSpPr>
        <p:spPr>
          <a:xfrm>
            <a:off x="555333" y="1162159"/>
            <a:ext cx="11081334" cy="5039517"/>
          </a:xfrm>
        </p:spPr>
        <p:txBody>
          <a:bodyPr>
            <a:normAutofit lnSpcReduction="10000"/>
          </a:bodyPr>
          <a:lstStyle/>
          <a:p>
            <a:r>
              <a:rPr lang="en-US"/>
              <a:t>Adult Education and Literacy  programs</a:t>
            </a:r>
          </a:p>
          <a:p>
            <a:pPr lvl="1"/>
            <a:r>
              <a:rPr lang="en-US"/>
              <a:t>OTC’s own program feeds into the JCS program</a:t>
            </a:r>
          </a:p>
          <a:p>
            <a:pPr lvl="1"/>
            <a:r>
              <a:rPr lang="en-US"/>
              <a:t>JCS program is partnering with another community provider to serve those graduating with high school equivalency diplomas</a:t>
            </a:r>
          </a:p>
          <a:p>
            <a:r>
              <a:rPr lang="en-US"/>
              <a:t>Social Services</a:t>
            </a:r>
          </a:p>
          <a:p>
            <a:r>
              <a:rPr lang="en-US"/>
              <a:t>Counseling Services</a:t>
            </a:r>
          </a:p>
          <a:p>
            <a:pPr lvl="1"/>
            <a:r>
              <a:rPr lang="en-US"/>
              <a:t>Resources counselors and students</a:t>
            </a:r>
          </a:p>
          <a:p>
            <a:r>
              <a:rPr lang="en-US"/>
              <a:t>Philanthropies</a:t>
            </a:r>
          </a:p>
          <a:p>
            <a:pPr lvl="1"/>
            <a:r>
              <a:rPr lang="en-US"/>
              <a:t>Faith-based</a:t>
            </a:r>
          </a:p>
          <a:p>
            <a:pPr lvl="1"/>
            <a:r>
              <a:rPr lang="en-US"/>
              <a:t>Youth-focused</a:t>
            </a:r>
          </a:p>
          <a:p>
            <a:pPr lvl="1"/>
            <a:r>
              <a:rPr lang="en-US"/>
              <a:t>Specific service-focused</a:t>
            </a:r>
          </a:p>
        </p:txBody>
      </p:sp>
    </p:spTree>
    <p:custDataLst>
      <p:tags r:id="rId7"/>
    </p:custDataLst>
    <p:extLst>
      <p:ext uri="{BB962C8B-B14F-4D97-AF65-F5344CB8AC3E}">
        <p14:creationId xmlns:p14="http://schemas.microsoft.com/office/powerpoint/2010/main" val="2877787514"/>
      </p:ext>
    </p:extLst>
  </p:cSld>
  <p:clrMapOvr>
    <a:overrideClrMapping bg1="lt1" tx1="dk1" bg2="lt2" tx2="dk2" accent1="accent1" accent2="accent2" accent3="accent3" accent4="accent4" accent5="accent5" accent6="accent6" hlink="hlink" folHlink="folHlink"/>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2" name="object 2"/>
          <p:cNvGrpSpPr/>
          <p:nvPr>
            <p:custDataLst>
              <p:tags r:id="rId3"/>
            </p:custDataLst>
          </p:nvPr>
        </p:nvGrpSpPr>
        <p:grpSpPr>
          <a:xfrm>
            <a:off x="0" y="0"/>
            <a:ext cx="12192000" cy="1245235"/>
            <a:chExt cx="12192000" cy="1245235"/>
          </a:xfrm>
        </p:grpSpPr>
        <p:pic>
          <p:nvPicPr>
            <p:cNvPr id="3" name="object 3"/>
            <p:cNvPicPr/>
            <p:nvPr/>
          </p:nvPicPr>
          <p:blipFill>
            <a:blip r:embed="rId4"/>
            <a:stretch>
              <a:fillRect/>
            </a:stretch>
          </p:blipFill>
          <p:spPr>
            <a:xfrm>
              <a:off x="0" y="854007"/>
              <a:ext cx="12191999" cy="27431"/>
            </a:xfrm>
            <a:prstGeom prst="rect">
              <a:avLst/>
            </a:prstGeom>
          </p:spPr>
        </p:pic>
        <p:sp>
          <p:nvSpPr>
            <p:cNvPr id="4" name="object 4"/>
            <p:cNvSpPr/>
            <p:nvPr>
              <p:custDataLst>
                <p:tags r:id="rId5"/>
              </p:custDataLst>
            </p:nvPr>
          </p:nvSpPr>
          <p:spPr>
            <a:xfrm>
              <a:off x="843" y="0"/>
              <a:ext cx="785495" cy="1245235"/>
            </a:xfrm>
            <a:custGeom>
              <a:rect l="l" t="t" r="r" b="b"/>
              <a:pathLst>
                <a:path w="785495" h="1245235">
                  <a:moveTo>
                    <a:pt x="0" y="1245175"/>
                  </a:moveTo>
                  <a:lnTo>
                    <a:pt x="0" y="0"/>
                  </a:lnTo>
                  <a:lnTo>
                    <a:pt x="325651" y="0"/>
                  </a:lnTo>
                  <a:lnTo>
                    <a:pt x="785413" y="459761"/>
                  </a:lnTo>
                  <a:lnTo>
                    <a:pt x="0" y="1245175"/>
                  </a:lnTo>
                  <a:close/>
                </a:path>
              </a:pathLst>
            </a:custGeom>
            <a:solidFill>
              <a:srgbClr val="C8C8C6"/>
            </a:solidFill>
          </p:spPr>
          <p:txBody>
            <a:bodyPr wrap="square" lIns="0" tIns="0" rIns="0" bIns="0" rtlCol="0"/>
            <a:lstStyle/>
            <a:p>
              <a:endParaRPr/>
            </a:p>
          </p:txBody>
        </p:sp>
        <p:sp>
          <p:nvSpPr>
            <p:cNvPr id="5" name="object 5"/>
            <p:cNvSpPr/>
            <p:nvPr>
              <p:custDataLst>
                <p:tags r:id="rId6"/>
              </p:custDataLst>
            </p:nvPr>
          </p:nvSpPr>
          <p:spPr>
            <a:xfrm>
              <a:off x="844" y="0"/>
              <a:ext cx="734060" cy="1193800"/>
            </a:xfrm>
            <a:custGeom>
              <a:rect l="l" t="t" r="r" b="b"/>
              <a:pathLst>
                <a:path w="734060" h="1193800">
                  <a:moveTo>
                    <a:pt x="0" y="1193353"/>
                  </a:moveTo>
                  <a:lnTo>
                    <a:pt x="0" y="0"/>
                  </a:lnTo>
                  <a:lnTo>
                    <a:pt x="273838" y="0"/>
                  </a:lnTo>
                  <a:lnTo>
                    <a:pt x="733595" y="459757"/>
                  </a:lnTo>
                  <a:lnTo>
                    <a:pt x="0" y="1193353"/>
                  </a:lnTo>
                  <a:close/>
                </a:path>
              </a:pathLst>
            </a:custGeom>
            <a:solidFill>
              <a:srgbClr val="F3F4F4"/>
            </a:solidFill>
          </p:spPr>
          <p:txBody>
            <a:bodyPr wrap="square" lIns="0" tIns="0" rIns="0" bIns="0" rtlCol="0"/>
            <a:lstStyle/>
            <a:p>
              <a:endParaRPr/>
            </a:p>
          </p:txBody>
        </p:sp>
        <p:sp>
          <p:nvSpPr>
            <p:cNvPr id="6" name="object 6"/>
            <p:cNvSpPr/>
            <p:nvPr>
              <p:custDataLst>
                <p:tags r:id="rId7"/>
              </p:custDataLst>
            </p:nvPr>
          </p:nvSpPr>
          <p:spPr>
            <a:xfrm>
              <a:off x="843" y="0"/>
              <a:ext cx="500380" cy="1050925"/>
            </a:xfrm>
            <a:custGeom>
              <a:rect l="l" t="t" r="r" b="b"/>
              <a:pathLst>
                <a:path w="500380" h="1050925">
                  <a:moveTo>
                    <a:pt x="0" y="1050500"/>
                  </a:moveTo>
                  <a:lnTo>
                    <a:pt x="0" y="0"/>
                  </a:lnTo>
                  <a:lnTo>
                    <a:pt x="130983" y="0"/>
                  </a:lnTo>
                  <a:lnTo>
                    <a:pt x="438675" y="307691"/>
                  </a:lnTo>
                  <a:lnTo>
                    <a:pt x="469526" y="346574"/>
                  </a:lnTo>
                  <a:lnTo>
                    <a:pt x="490093" y="390022"/>
                  </a:lnTo>
                  <a:lnTo>
                    <a:pt x="500377" y="436208"/>
                  </a:lnTo>
                  <a:lnTo>
                    <a:pt x="500377" y="483307"/>
                  </a:lnTo>
                  <a:lnTo>
                    <a:pt x="490093" y="529493"/>
                  </a:lnTo>
                  <a:lnTo>
                    <a:pt x="469526" y="572941"/>
                  </a:lnTo>
                  <a:lnTo>
                    <a:pt x="438675" y="611825"/>
                  </a:lnTo>
                  <a:lnTo>
                    <a:pt x="0" y="1050500"/>
                  </a:lnTo>
                  <a:close/>
                </a:path>
              </a:pathLst>
            </a:custGeom>
            <a:solidFill>
              <a:srgbClr val="79232F"/>
            </a:solidFill>
          </p:spPr>
          <p:txBody>
            <a:bodyPr wrap="square" lIns="0" tIns="0" rIns="0" bIns="0" rtlCol="0"/>
            <a:lstStyle/>
            <a:p>
              <a:endParaRPr/>
            </a:p>
          </p:txBody>
        </p:sp>
      </p:grpSp>
      <p:grpSp>
        <p:nvGrpSpPr>
          <p:cNvPr id="7" name="object 7"/>
          <p:cNvGrpSpPr/>
          <p:nvPr>
            <p:custDataLst>
              <p:tags r:id="rId8"/>
            </p:custDataLst>
          </p:nvPr>
        </p:nvGrpSpPr>
        <p:grpSpPr>
          <a:xfrm>
            <a:off x="11290812" y="5653508"/>
            <a:ext cx="901700" cy="1204595"/>
            <a:chOff x="11290812" y="5653508"/>
            <a:chExt cx="901700" cy="1204595"/>
          </a:xfrm>
        </p:grpSpPr>
        <p:sp>
          <p:nvSpPr>
            <p:cNvPr id="8" name="object 8"/>
            <p:cNvSpPr/>
            <p:nvPr>
              <p:custDataLst>
                <p:tags r:id="rId9"/>
              </p:custDataLst>
            </p:nvPr>
          </p:nvSpPr>
          <p:spPr>
            <a:xfrm>
              <a:off x="11290812" y="5653508"/>
              <a:ext cx="901700" cy="1204595"/>
            </a:xfrm>
            <a:custGeom>
              <a:rect l="l" t="t" r="r" b="b"/>
              <a:pathLst>
                <a:path w="901700" h="1204595">
                  <a:moveTo>
                    <a:pt x="901186" y="1204490"/>
                  </a:moveTo>
                  <a:lnTo>
                    <a:pt x="303302" y="1204490"/>
                  </a:lnTo>
                  <a:lnTo>
                    <a:pt x="0" y="901187"/>
                  </a:lnTo>
                  <a:lnTo>
                    <a:pt x="901187" y="0"/>
                  </a:lnTo>
                  <a:lnTo>
                    <a:pt x="901186" y="1204490"/>
                  </a:lnTo>
                  <a:close/>
                </a:path>
              </a:pathLst>
            </a:custGeom>
            <a:solidFill>
              <a:srgbClr val="C8C8C6"/>
            </a:solidFill>
          </p:spPr>
          <p:txBody>
            <a:bodyPr wrap="square" lIns="0" tIns="0" rIns="0" bIns="0" rtlCol="0"/>
            <a:lstStyle/>
            <a:p>
              <a:endParaRPr/>
            </a:p>
          </p:txBody>
        </p:sp>
        <p:sp>
          <p:nvSpPr>
            <p:cNvPr id="9" name="object 9"/>
            <p:cNvSpPr/>
            <p:nvPr>
              <p:custDataLst>
                <p:tags r:id="rId10"/>
              </p:custDataLst>
            </p:nvPr>
          </p:nvSpPr>
          <p:spPr>
            <a:xfrm>
              <a:off x="11328910" y="5691608"/>
              <a:ext cx="863600" cy="1166495"/>
            </a:xfrm>
            <a:custGeom>
              <a:rect l="l" t="t" r="r" b="b"/>
              <a:pathLst>
                <a:path w="863600" h="1166495">
                  <a:moveTo>
                    <a:pt x="303302" y="1166391"/>
                  </a:moveTo>
                  <a:lnTo>
                    <a:pt x="0" y="863089"/>
                  </a:lnTo>
                  <a:lnTo>
                    <a:pt x="863089" y="0"/>
                  </a:lnTo>
                  <a:lnTo>
                    <a:pt x="863089" y="1166390"/>
                  </a:lnTo>
                  <a:lnTo>
                    <a:pt x="303302" y="1166391"/>
                  </a:lnTo>
                  <a:close/>
                </a:path>
              </a:pathLst>
            </a:custGeom>
            <a:solidFill>
              <a:srgbClr val="F3F4F4"/>
            </a:solidFill>
          </p:spPr>
          <p:txBody>
            <a:bodyPr wrap="square" lIns="0" tIns="0" rIns="0" bIns="0" rtlCol="0"/>
            <a:lstStyle/>
            <a:p>
              <a:endParaRPr/>
            </a:p>
          </p:txBody>
        </p:sp>
      </p:grpSp>
      <p:pic>
        <p:nvPicPr>
          <p:cNvPr id="10" name="object 10"/>
          <p:cNvPicPr/>
          <p:nvPr>
            <p:custDataLst>
              <p:tags r:id="rId12"/>
            </p:custDataLst>
          </p:nvPr>
        </p:nvPicPr>
        <p:blipFill>
          <a:blip r:embed="rId11"/>
          <a:stretch>
            <a:fillRect/>
          </a:stretch>
        </p:blipFill>
        <p:spPr>
          <a:xfrm>
            <a:off x="9622551" y="6284572"/>
            <a:ext cx="1389041" cy="471508"/>
          </a:xfrm>
          <a:prstGeom prst="rect">
            <a:avLst/>
          </a:prstGeom>
        </p:spPr>
      </p:pic>
      <p:pic>
        <p:nvPicPr>
          <p:cNvPr id="11" name="object 11"/>
          <p:cNvPicPr/>
          <p:nvPr>
            <p:custDataLst>
              <p:tags r:id="rId14"/>
            </p:custDataLst>
          </p:nvPr>
        </p:nvPicPr>
        <p:blipFill>
          <a:blip r:embed="rId13"/>
          <a:stretch>
            <a:fillRect/>
          </a:stretch>
        </p:blipFill>
        <p:spPr>
          <a:xfrm>
            <a:off x="289186" y="6399892"/>
            <a:ext cx="2266230" cy="274319"/>
          </a:xfrm>
          <a:prstGeom prst="rect">
            <a:avLst/>
          </a:prstGeom>
        </p:spPr>
      </p:pic>
      <p:sp>
        <p:nvSpPr>
          <p:cNvPr id="12" name="object 12"/>
          <p:cNvSpPr txBox="1">
            <a:spLocks noGrp="1"/>
          </p:cNvSpPr>
          <p:nvPr>
            <p:ph type="title"/>
            <p:custDataLst>
              <p:tags r:id="rId15"/>
            </p:custDataLst>
          </p:nvPr>
        </p:nvSpPr>
        <p:spPr>
          <a:xfrm>
            <a:off x="974141" y="181694"/>
            <a:ext cx="10102215" cy="464820"/>
          </a:xfrm>
          <a:prstGeom prst="rect">
            <a:avLst/>
          </a:prstGeom>
        </p:spPr>
        <p:txBody>
          <a:bodyPr vert="horz" wrap="square" lIns="0" tIns="16510" rIns="0" bIns="0" rtlCol="0">
            <a:spAutoFit/>
          </a:bodyPr>
          <a:lstStyle/>
          <a:p>
            <a:pPr marL="12700">
              <a:lnSpc>
                <a:spcPct val="100000"/>
              </a:lnSpc>
              <a:spcBef>
                <a:spcPts val="130"/>
              </a:spcBef>
            </a:pPr>
            <a:r>
              <a:rPr sz="2850" spc="10">
                <a:solidFill>
                  <a:srgbClr val="2C5261"/>
                </a:solidFill>
              </a:rPr>
              <a:t>Grand</a:t>
            </a:r>
            <a:r>
              <a:rPr sz="2850">
                <a:solidFill>
                  <a:srgbClr val="2C5261"/>
                </a:solidFill>
              </a:rPr>
              <a:t> </a:t>
            </a:r>
            <a:r>
              <a:rPr sz="2850" spc="5">
                <a:solidFill>
                  <a:srgbClr val="2C5261"/>
                </a:solidFill>
              </a:rPr>
              <a:t>Rapids</a:t>
            </a:r>
            <a:r>
              <a:rPr sz="2850" spc="-5">
                <a:solidFill>
                  <a:srgbClr val="2C5261"/>
                </a:solidFill>
              </a:rPr>
              <a:t> </a:t>
            </a:r>
            <a:r>
              <a:rPr sz="2850" spc="10">
                <a:solidFill>
                  <a:srgbClr val="2C5261"/>
                </a:solidFill>
              </a:rPr>
              <a:t>Community</a:t>
            </a:r>
            <a:r>
              <a:rPr sz="2850" spc="-5">
                <a:solidFill>
                  <a:srgbClr val="2C5261"/>
                </a:solidFill>
              </a:rPr>
              <a:t> </a:t>
            </a:r>
            <a:r>
              <a:rPr sz="2850" spc="5">
                <a:solidFill>
                  <a:srgbClr val="2C5261"/>
                </a:solidFill>
              </a:rPr>
              <a:t>College</a:t>
            </a:r>
            <a:r>
              <a:rPr sz="2850" spc="-5">
                <a:solidFill>
                  <a:srgbClr val="2C5261"/>
                </a:solidFill>
              </a:rPr>
              <a:t> </a:t>
            </a:r>
            <a:r>
              <a:rPr sz="2850" spc="10">
                <a:solidFill>
                  <a:srgbClr val="2C5261"/>
                </a:solidFill>
              </a:rPr>
              <a:t>(GRCC)</a:t>
            </a:r>
            <a:r>
              <a:rPr sz="2850" spc="-5">
                <a:solidFill>
                  <a:srgbClr val="2C5261"/>
                </a:solidFill>
              </a:rPr>
              <a:t> </a:t>
            </a:r>
            <a:r>
              <a:rPr sz="2850" spc="20">
                <a:solidFill>
                  <a:srgbClr val="2C5261"/>
                </a:solidFill>
              </a:rPr>
              <a:t>&amp;</a:t>
            </a:r>
            <a:r>
              <a:rPr sz="2850" spc="-5">
                <a:solidFill>
                  <a:srgbClr val="2C5261"/>
                </a:solidFill>
              </a:rPr>
              <a:t> </a:t>
            </a:r>
            <a:r>
              <a:rPr sz="2850" spc="10">
                <a:solidFill>
                  <a:srgbClr val="2C5261"/>
                </a:solidFill>
              </a:rPr>
              <a:t>West</a:t>
            </a:r>
            <a:r>
              <a:rPr sz="2850">
                <a:solidFill>
                  <a:srgbClr val="2C5261"/>
                </a:solidFill>
              </a:rPr>
              <a:t> </a:t>
            </a:r>
            <a:r>
              <a:rPr sz="2850" spc="10">
                <a:solidFill>
                  <a:srgbClr val="2C5261"/>
                </a:solidFill>
              </a:rPr>
              <a:t>Michigan</a:t>
            </a:r>
            <a:r>
              <a:rPr sz="2850" spc="5">
                <a:solidFill>
                  <a:srgbClr val="2C5261"/>
                </a:solidFill>
              </a:rPr>
              <a:t> </a:t>
            </a:r>
            <a:r>
              <a:rPr sz="2850" spc="10">
                <a:solidFill>
                  <a:srgbClr val="2C5261"/>
                </a:solidFill>
              </a:rPr>
              <a:t>Works!</a:t>
            </a:r>
            <a:endParaRPr sz="2850"/>
          </a:p>
        </p:txBody>
      </p:sp>
      <p:sp>
        <p:nvSpPr>
          <p:cNvPr id="14" name="object 14"/>
          <p:cNvSpPr txBox="1">
            <a:spLocks noGrp="1"/>
          </p:cNvSpPr>
          <p:nvPr>
            <p:ph type="sldNum" sz="quarter" idx="7"/>
            <p:custDataLst>
              <p:tags r:id="rId16"/>
            </p:custDataLst>
          </p:nvPr>
        </p:nvSpPr>
        <p:spPr>
          <a:xfrm>
            <a:off x="11621557" y="6445059"/>
            <a:ext cx="192404" cy="228600"/>
          </a:xfrm>
          <a:prstGeom prst="rect">
            <a:avLst/>
          </a:prstGeom>
        </p:spPr>
        <p:txBody>
          <a:bodyPr vert="horz" wrap="square" lIns="0" tIns="0" rIns="0" bIns="0" rtlCol="0">
            <a:spAutoFit/>
          </a:bodyPr>
          <a:lstStyle>
            <a:defPPr>
              <a:defRPr lang="en-US"/>
            </a:defPPr>
            <a:lvl1pPr marL="0" algn="l" defTabSz="914400" rtl="0" eaLnBrk="1" latinLnBrk="0" hangingPunct="1">
              <a:defRPr sz="1600" b="1" i="0" kern="1200">
                <a:solidFill>
                  <a:srgbClr val="2C5261"/>
                </a:solidFill>
                <a:latin typeface="Calibri" panose="020f0502020204030204"/>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620"/>
              </a:lnSpc>
            </a:pPr>
            <a:fld id="{81D60167-4931-47E6-BA6A-407CBD079E47}" type="slidenum">
              <a:rPr lang="en-US" smtClean="0"/>
              <a:pPr marL="38100">
                <a:lnSpc>
                  <a:spcPts val="1620"/>
                </a:lnSpc>
              </a:pPr>
              <a:t>12</a:t>
            </a:fld>
            <a:endParaRPr/>
          </a:p>
        </p:txBody>
      </p:sp>
      <p:sp>
        <p:nvSpPr>
          <p:cNvPr id="13" name="object 13"/>
          <p:cNvSpPr txBox="1"/>
          <p:nvPr>
            <p:custDataLst>
              <p:tags r:id="rId17"/>
            </p:custDataLst>
          </p:nvPr>
        </p:nvSpPr>
        <p:spPr>
          <a:xfrm>
            <a:off x="845898" y="1037810"/>
            <a:ext cx="8081645" cy="4800673"/>
          </a:xfrm>
          <a:prstGeom prst="rect">
            <a:avLst/>
          </a:prstGeom>
        </p:spPr>
        <p:txBody>
          <a:bodyPr vert="horz" wrap="square" lIns="0" tIns="108585" rIns="0" bIns="0" rtlCol="0">
            <a:spAutoFit/>
          </a:bodyPr>
          <a:lstStyle/>
          <a:p>
            <a:pPr marL="469265" indent="-457200">
              <a:lnSpc>
                <a:spcPct val="100000"/>
              </a:lnSpc>
              <a:spcBef>
                <a:spcPts val="855"/>
              </a:spcBef>
              <a:buClr>
                <a:srgbClr val="79232F"/>
              </a:buClr>
              <a:buFont typeface="Wingdings" panose="05000000000000000000" pitchFamily="2" charset="2"/>
              <a:buChar char="Ø"/>
              <a:tabLst>
                <a:tab pos="274320"/>
              </a:tabLst>
            </a:pPr>
            <a:r>
              <a:rPr sz="2600" spc="-5">
                <a:solidFill>
                  <a:srgbClr val="242021"/>
                </a:solidFill>
                <a:latin typeface="Calibri" panose="020f0502020204030204"/>
                <a:cs typeface="Calibri"/>
              </a:rPr>
              <a:t>Relationship</a:t>
            </a:r>
            <a:r>
              <a:rPr sz="2600" spc="-50">
                <a:solidFill>
                  <a:srgbClr val="242021"/>
                </a:solidFill>
                <a:latin typeface="Calibri" panose="020f0502020204030204"/>
                <a:cs typeface="Calibri"/>
              </a:rPr>
              <a:t> </a:t>
            </a:r>
            <a:r>
              <a:rPr sz="2600" spc="-5">
                <a:solidFill>
                  <a:srgbClr val="242021"/>
                </a:solidFill>
                <a:latin typeface="Calibri" panose="020f0502020204030204"/>
                <a:cs typeface="Calibri"/>
              </a:rPr>
              <a:t>Building</a:t>
            </a:r>
            <a:endParaRPr lang="en-US" sz="2600" spc="-5">
              <a:solidFill>
                <a:srgbClr val="242021"/>
              </a:solidFill>
              <a:latin typeface="Calibri" panose="020f0502020204030204"/>
              <a:cs typeface="Calibri"/>
            </a:endParaRPr>
          </a:p>
          <a:p>
            <a:pPr marL="812165" lvl="1" indent="-342900">
              <a:spcBef>
                <a:spcPts val="855"/>
              </a:spcBef>
              <a:buClr>
                <a:schemeClr val="accent1"/>
              </a:buClr>
              <a:buFont typeface="Arial" panose="020b0604020202020204" pitchFamily="34" charset="0"/>
              <a:buChar char="•"/>
              <a:tabLst>
                <a:tab pos="274320"/>
              </a:tabLst>
            </a:pPr>
            <a:r>
              <a:rPr sz="2400" spc="-5">
                <a:solidFill>
                  <a:srgbClr val="393E3E"/>
                </a:solidFill>
                <a:latin typeface="Calibri" panose="020f0502020204030204"/>
                <a:cs typeface="Calibri"/>
              </a:rPr>
              <a:t>2010</a:t>
            </a:r>
            <a:r>
              <a:rPr sz="2400" spc="-15">
                <a:solidFill>
                  <a:srgbClr val="393E3E"/>
                </a:solidFill>
                <a:latin typeface="Calibri" panose="020f0502020204030204"/>
                <a:cs typeface="Calibri"/>
              </a:rPr>
              <a:t> </a:t>
            </a:r>
            <a:r>
              <a:rPr sz="2400" spc="-5">
                <a:solidFill>
                  <a:srgbClr val="393E3E"/>
                </a:solidFill>
                <a:latin typeface="Calibri" panose="020f0502020204030204"/>
                <a:cs typeface="Calibri"/>
              </a:rPr>
              <a:t>Pathways</a:t>
            </a:r>
            <a:r>
              <a:rPr sz="2400" spc="-15">
                <a:solidFill>
                  <a:srgbClr val="393E3E"/>
                </a:solidFill>
                <a:latin typeface="Calibri" panose="020f0502020204030204"/>
                <a:cs typeface="Calibri"/>
              </a:rPr>
              <a:t> </a:t>
            </a:r>
            <a:r>
              <a:rPr sz="2400" spc="-5">
                <a:solidFill>
                  <a:srgbClr val="393E3E"/>
                </a:solidFill>
                <a:latin typeface="Calibri" panose="020f0502020204030204"/>
                <a:cs typeface="Calibri"/>
              </a:rPr>
              <a:t>Out</a:t>
            </a:r>
            <a:r>
              <a:rPr sz="2400" spc="-15">
                <a:solidFill>
                  <a:srgbClr val="393E3E"/>
                </a:solidFill>
                <a:latin typeface="Calibri" panose="020f0502020204030204"/>
                <a:cs typeface="Calibri"/>
              </a:rPr>
              <a:t> </a:t>
            </a:r>
            <a:r>
              <a:rPr sz="2400" spc="-5">
                <a:solidFill>
                  <a:srgbClr val="393E3E"/>
                </a:solidFill>
                <a:latin typeface="Calibri" panose="020f0502020204030204"/>
                <a:cs typeface="Calibri"/>
              </a:rPr>
              <a:t>of</a:t>
            </a:r>
            <a:r>
              <a:rPr sz="2400" spc="-15">
                <a:solidFill>
                  <a:srgbClr val="393E3E"/>
                </a:solidFill>
                <a:latin typeface="Calibri" panose="020f0502020204030204"/>
                <a:cs typeface="Calibri"/>
              </a:rPr>
              <a:t> </a:t>
            </a:r>
            <a:r>
              <a:rPr sz="2400" spc="-5">
                <a:solidFill>
                  <a:srgbClr val="393E3E"/>
                </a:solidFill>
                <a:latin typeface="Calibri" panose="020f0502020204030204"/>
                <a:cs typeface="Calibri"/>
              </a:rPr>
              <a:t>Poverty</a:t>
            </a:r>
            <a:r>
              <a:rPr sz="2400" spc="-15">
                <a:solidFill>
                  <a:srgbClr val="393E3E"/>
                </a:solidFill>
                <a:latin typeface="Calibri" panose="020f0502020204030204"/>
                <a:cs typeface="Calibri"/>
              </a:rPr>
              <a:t> </a:t>
            </a:r>
            <a:r>
              <a:rPr sz="2400" spc="-5">
                <a:solidFill>
                  <a:srgbClr val="393E3E"/>
                </a:solidFill>
                <a:latin typeface="Calibri" panose="020f0502020204030204"/>
                <a:cs typeface="Calibri"/>
              </a:rPr>
              <a:t>USDOL</a:t>
            </a:r>
            <a:r>
              <a:rPr sz="2400" spc="-15">
                <a:solidFill>
                  <a:srgbClr val="393E3E"/>
                </a:solidFill>
                <a:latin typeface="Calibri" panose="020f0502020204030204"/>
                <a:cs typeface="Calibri"/>
              </a:rPr>
              <a:t> </a:t>
            </a:r>
            <a:r>
              <a:rPr sz="2400" spc="-5">
                <a:solidFill>
                  <a:srgbClr val="393E3E"/>
                </a:solidFill>
                <a:latin typeface="Calibri" panose="020f0502020204030204"/>
                <a:cs typeface="Calibri"/>
              </a:rPr>
              <a:t>Grant</a:t>
            </a:r>
            <a:endParaRPr sz="2400">
              <a:latin typeface="Calibri" panose="020f0502020204030204"/>
              <a:cs typeface="Calibri"/>
            </a:endParaRPr>
          </a:p>
          <a:p>
            <a:pPr marL="814070" lvl="1" indent="-342900">
              <a:lnSpc>
                <a:spcPct val="100000"/>
              </a:lnSpc>
              <a:spcBef>
                <a:spcPts val="645"/>
              </a:spcBef>
              <a:buClr>
                <a:srgbClr val="005A7B"/>
              </a:buClr>
              <a:buFont typeface="Arial" panose="020b0604020202020204" pitchFamily="34" charset="0"/>
              <a:buChar char="•"/>
              <a:tabLst>
                <a:tab pos="731520"/>
              </a:tabLst>
            </a:pPr>
            <a:r>
              <a:rPr sz="2400" spc="-5">
                <a:solidFill>
                  <a:srgbClr val="393E3E"/>
                </a:solidFill>
                <a:latin typeface="Calibri" panose="020f0502020204030204"/>
                <a:cs typeface="Calibri"/>
              </a:rPr>
              <a:t>Changing</a:t>
            </a:r>
            <a:r>
              <a:rPr sz="2400" spc="-15">
                <a:solidFill>
                  <a:srgbClr val="393E3E"/>
                </a:solidFill>
                <a:latin typeface="Calibri" panose="020f0502020204030204"/>
                <a:cs typeface="Calibri"/>
              </a:rPr>
              <a:t> </a:t>
            </a:r>
            <a:r>
              <a:rPr sz="2400" spc="-5">
                <a:solidFill>
                  <a:srgbClr val="393E3E"/>
                </a:solidFill>
                <a:latin typeface="Calibri" panose="020f0502020204030204"/>
                <a:cs typeface="Calibri"/>
              </a:rPr>
              <a:t>mindset</a:t>
            </a:r>
            <a:r>
              <a:rPr sz="2400" spc="-15">
                <a:solidFill>
                  <a:srgbClr val="393E3E"/>
                </a:solidFill>
                <a:latin typeface="Calibri" panose="020f0502020204030204"/>
                <a:cs typeface="Calibri"/>
              </a:rPr>
              <a:t> </a:t>
            </a:r>
            <a:r>
              <a:rPr sz="2400" spc="-5">
                <a:solidFill>
                  <a:srgbClr val="393E3E"/>
                </a:solidFill>
                <a:latin typeface="Calibri" panose="020f0502020204030204"/>
                <a:cs typeface="Calibri"/>
              </a:rPr>
              <a:t>from</a:t>
            </a:r>
            <a:r>
              <a:rPr sz="2400" spc="-10">
                <a:solidFill>
                  <a:srgbClr val="393E3E"/>
                </a:solidFill>
                <a:latin typeface="Calibri" panose="020f0502020204030204"/>
                <a:cs typeface="Calibri"/>
              </a:rPr>
              <a:t> </a:t>
            </a:r>
            <a:r>
              <a:rPr sz="2400">
                <a:solidFill>
                  <a:srgbClr val="393E3E"/>
                </a:solidFill>
                <a:latin typeface="Calibri" panose="020f0502020204030204"/>
                <a:cs typeface="Calibri"/>
              </a:rPr>
              <a:t>a</a:t>
            </a:r>
            <a:r>
              <a:rPr sz="2400" spc="-15">
                <a:solidFill>
                  <a:srgbClr val="393E3E"/>
                </a:solidFill>
                <a:latin typeface="Calibri" panose="020f0502020204030204"/>
                <a:cs typeface="Calibri"/>
              </a:rPr>
              <a:t> </a:t>
            </a:r>
            <a:r>
              <a:rPr sz="2400" spc="-5">
                <a:solidFill>
                  <a:srgbClr val="393E3E"/>
                </a:solidFill>
                <a:latin typeface="Calibri" panose="020f0502020204030204"/>
                <a:cs typeface="Calibri"/>
              </a:rPr>
              <a:t>“contractor”</a:t>
            </a:r>
            <a:r>
              <a:rPr sz="2400" spc="-15">
                <a:solidFill>
                  <a:srgbClr val="393E3E"/>
                </a:solidFill>
                <a:latin typeface="Calibri" panose="020f0502020204030204"/>
                <a:cs typeface="Calibri"/>
              </a:rPr>
              <a:t> </a:t>
            </a:r>
            <a:r>
              <a:rPr sz="2400" spc="-5">
                <a:solidFill>
                  <a:srgbClr val="393E3E"/>
                </a:solidFill>
                <a:latin typeface="Calibri" panose="020f0502020204030204"/>
                <a:cs typeface="Calibri"/>
              </a:rPr>
              <a:t>role</a:t>
            </a:r>
            <a:r>
              <a:rPr sz="2400" spc="-10">
                <a:solidFill>
                  <a:srgbClr val="393E3E"/>
                </a:solidFill>
                <a:latin typeface="Calibri" panose="020f0502020204030204"/>
                <a:cs typeface="Calibri"/>
              </a:rPr>
              <a:t> </a:t>
            </a:r>
            <a:r>
              <a:rPr sz="2400" spc="-5">
                <a:solidFill>
                  <a:srgbClr val="393E3E"/>
                </a:solidFill>
                <a:latin typeface="Calibri" panose="020f0502020204030204"/>
                <a:cs typeface="Calibri"/>
              </a:rPr>
              <a:t>to</a:t>
            </a:r>
            <a:r>
              <a:rPr sz="2400" spc="-15">
                <a:solidFill>
                  <a:srgbClr val="393E3E"/>
                </a:solidFill>
                <a:latin typeface="Calibri" panose="020f0502020204030204"/>
                <a:cs typeface="Calibri"/>
              </a:rPr>
              <a:t> </a:t>
            </a:r>
            <a:r>
              <a:rPr sz="2400">
                <a:solidFill>
                  <a:srgbClr val="393E3E"/>
                </a:solidFill>
                <a:latin typeface="Calibri" panose="020f0502020204030204"/>
                <a:cs typeface="Calibri"/>
              </a:rPr>
              <a:t>a</a:t>
            </a:r>
            <a:r>
              <a:rPr sz="2400" spc="-15">
                <a:solidFill>
                  <a:srgbClr val="393E3E"/>
                </a:solidFill>
                <a:latin typeface="Calibri" panose="020f0502020204030204"/>
                <a:cs typeface="Calibri"/>
              </a:rPr>
              <a:t> </a:t>
            </a:r>
            <a:r>
              <a:rPr sz="2400" spc="-5">
                <a:solidFill>
                  <a:srgbClr val="393E3E"/>
                </a:solidFill>
                <a:latin typeface="Calibri" panose="020f0502020204030204"/>
                <a:cs typeface="Calibri"/>
              </a:rPr>
              <a:t>partnership</a:t>
            </a:r>
            <a:endParaRPr sz="2400">
              <a:latin typeface="Calibri" panose="020f0502020204030204"/>
              <a:cs typeface="Calibri"/>
            </a:endParaRPr>
          </a:p>
          <a:p>
            <a:pPr marL="469265" indent="-457200">
              <a:lnSpc>
                <a:spcPct val="100000"/>
              </a:lnSpc>
              <a:spcBef>
                <a:spcPts val="1630"/>
              </a:spcBef>
              <a:buClr>
                <a:srgbClr val="79232F"/>
              </a:buClr>
              <a:buFont typeface="Wingdings" panose="05000000000000000000" pitchFamily="2" charset="2"/>
              <a:buChar char="Ø"/>
              <a:tabLst>
                <a:tab pos="274320"/>
              </a:tabLst>
            </a:pPr>
            <a:r>
              <a:rPr sz="2600" spc="-5">
                <a:solidFill>
                  <a:srgbClr val="242021"/>
                </a:solidFill>
                <a:latin typeface="Calibri" panose="020f0502020204030204"/>
                <a:cs typeface="Calibri"/>
              </a:rPr>
              <a:t>Why</a:t>
            </a:r>
            <a:r>
              <a:rPr sz="2600" spc="-20">
                <a:solidFill>
                  <a:srgbClr val="242021"/>
                </a:solidFill>
                <a:latin typeface="Calibri" panose="020f0502020204030204"/>
                <a:cs typeface="Calibri"/>
              </a:rPr>
              <a:t> </a:t>
            </a:r>
            <a:r>
              <a:rPr sz="2600" spc="-5">
                <a:solidFill>
                  <a:srgbClr val="242021"/>
                </a:solidFill>
                <a:latin typeface="Calibri" panose="020f0502020204030204"/>
                <a:cs typeface="Calibri"/>
              </a:rPr>
              <a:t>did</a:t>
            </a:r>
            <a:r>
              <a:rPr sz="2600" spc="-15">
                <a:solidFill>
                  <a:srgbClr val="242021"/>
                </a:solidFill>
                <a:latin typeface="Calibri" panose="020f0502020204030204"/>
                <a:cs typeface="Calibri"/>
              </a:rPr>
              <a:t> </a:t>
            </a:r>
            <a:r>
              <a:rPr sz="2600" spc="-5">
                <a:solidFill>
                  <a:srgbClr val="242021"/>
                </a:solidFill>
                <a:latin typeface="Calibri" panose="020f0502020204030204"/>
                <a:cs typeface="Calibri"/>
              </a:rPr>
              <a:t>we</a:t>
            </a:r>
            <a:r>
              <a:rPr sz="2600" spc="-20">
                <a:solidFill>
                  <a:srgbClr val="242021"/>
                </a:solidFill>
                <a:latin typeface="Calibri" panose="020f0502020204030204"/>
                <a:cs typeface="Calibri"/>
              </a:rPr>
              <a:t> </a:t>
            </a:r>
            <a:r>
              <a:rPr sz="2600" spc="-5">
                <a:solidFill>
                  <a:srgbClr val="242021"/>
                </a:solidFill>
                <a:latin typeface="Calibri" panose="020f0502020204030204"/>
                <a:cs typeface="Calibri"/>
              </a:rPr>
              <a:t>want</a:t>
            </a:r>
            <a:r>
              <a:rPr sz="2600" spc="-15">
                <a:solidFill>
                  <a:srgbClr val="242021"/>
                </a:solidFill>
                <a:latin typeface="Calibri" panose="020f0502020204030204"/>
                <a:cs typeface="Calibri"/>
              </a:rPr>
              <a:t> </a:t>
            </a:r>
            <a:r>
              <a:rPr sz="2600">
                <a:solidFill>
                  <a:srgbClr val="242021"/>
                </a:solidFill>
                <a:latin typeface="Calibri" panose="020f0502020204030204"/>
                <a:cs typeface="Calibri"/>
              </a:rPr>
              <a:t>a</a:t>
            </a:r>
            <a:r>
              <a:rPr sz="2600" spc="-20">
                <a:solidFill>
                  <a:srgbClr val="242021"/>
                </a:solidFill>
                <a:latin typeface="Calibri" panose="020f0502020204030204"/>
                <a:cs typeface="Calibri"/>
              </a:rPr>
              <a:t> </a:t>
            </a:r>
            <a:r>
              <a:rPr sz="2600" spc="-5">
                <a:solidFill>
                  <a:srgbClr val="242021"/>
                </a:solidFill>
                <a:latin typeface="Calibri" panose="020f0502020204030204"/>
                <a:cs typeface="Calibri"/>
              </a:rPr>
              <a:t>partnership?</a:t>
            </a:r>
            <a:endParaRPr sz="2600">
              <a:latin typeface="Calibri" panose="020f0502020204030204"/>
              <a:cs typeface="Calibri"/>
            </a:endParaRPr>
          </a:p>
          <a:p>
            <a:pPr marL="814070" lvl="1" indent="-342900">
              <a:lnSpc>
                <a:spcPct val="100000"/>
              </a:lnSpc>
              <a:spcBef>
                <a:spcPts val="695"/>
              </a:spcBef>
              <a:buClr>
                <a:srgbClr val="005A7B"/>
              </a:buClr>
              <a:buFont typeface="Arial" panose="020b0604020202020204" pitchFamily="34" charset="0"/>
              <a:buChar char="•"/>
              <a:tabLst>
                <a:tab pos="731520"/>
              </a:tabLst>
            </a:pPr>
            <a:r>
              <a:rPr sz="2400" spc="-5">
                <a:solidFill>
                  <a:srgbClr val="393E3E"/>
                </a:solidFill>
                <a:latin typeface="Calibri" panose="020f0502020204030204"/>
                <a:cs typeface="Calibri"/>
              </a:rPr>
              <a:t>Workforce</a:t>
            </a:r>
            <a:r>
              <a:rPr sz="2400" spc="-15">
                <a:solidFill>
                  <a:srgbClr val="393E3E"/>
                </a:solidFill>
                <a:latin typeface="Calibri" panose="020f0502020204030204"/>
                <a:cs typeface="Calibri"/>
              </a:rPr>
              <a:t> </a:t>
            </a:r>
            <a:r>
              <a:rPr sz="2400" spc="-5">
                <a:solidFill>
                  <a:srgbClr val="393E3E"/>
                </a:solidFill>
                <a:latin typeface="Calibri" panose="020f0502020204030204"/>
                <a:cs typeface="Calibri"/>
              </a:rPr>
              <a:t>Innovation</a:t>
            </a:r>
            <a:r>
              <a:rPr sz="2400" spc="-15">
                <a:solidFill>
                  <a:srgbClr val="393E3E"/>
                </a:solidFill>
                <a:latin typeface="Calibri" panose="020f0502020204030204"/>
                <a:cs typeface="Calibri"/>
              </a:rPr>
              <a:t> </a:t>
            </a:r>
            <a:r>
              <a:rPr sz="2400" spc="-5">
                <a:solidFill>
                  <a:srgbClr val="393E3E"/>
                </a:solidFill>
                <a:latin typeface="Calibri" panose="020f0502020204030204"/>
                <a:cs typeface="Calibri"/>
              </a:rPr>
              <a:t>Opportunity</a:t>
            </a:r>
            <a:r>
              <a:rPr sz="2400" spc="-15">
                <a:solidFill>
                  <a:srgbClr val="393E3E"/>
                </a:solidFill>
                <a:latin typeface="Calibri" panose="020f0502020204030204"/>
                <a:cs typeface="Calibri"/>
              </a:rPr>
              <a:t> </a:t>
            </a:r>
            <a:r>
              <a:rPr sz="2400" spc="-5">
                <a:solidFill>
                  <a:srgbClr val="393E3E"/>
                </a:solidFill>
                <a:latin typeface="Calibri" panose="020f0502020204030204"/>
                <a:cs typeface="Calibri"/>
              </a:rPr>
              <a:t>Act</a:t>
            </a:r>
            <a:r>
              <a:rPr sz="2400" spc="-20">
                <a:solidFill>
                  <a:srgbClr val="393E3E"/>
                </a:solidFill>
                <a:latin typeface="Calibri" panose="020f0502020204030204"/>
                <a:cs typeface="Calibri"/>
              </a:rPr>
              <a:t> </a:t>
            </a:r>
            <a:r>
              <a:rPr sz="2400" spc="-5">
                <a:solidFill>
                  <a:srgbClr val="393E3E"/>
                </a:solidFill>
                <a:latin typeface="Calibri" panose="020f0502020204030204"/>
                <a:cs typeface="Calibri"/>
              </a:rPr>
              <a:t>(WIOA)</a:t>
            </a:r>
            <a:r>
              <a:rPr sz="2400" spc="-15">
                <a:solidFill>
                  <a:srgbClr val="393E3E"/>
                </a:solidFill>
                <a:latin typeface="Calibri" panose="020f0502020204030204"/>
                <a:cs typeface="Calibri"/>
              </a:rPr>
              <a:t> </a:t>
            </a:r>
            <a:r>
              <a:rPr sz="2400">
                <a:solidFill>
                  <a:srgbClr val="393E3E"/>
                </a:solidFill>
                <a:latin typeface="Calibri" panose="020f0502020204030204"/>
                <a:cs typeface="Calibri"/>
              </a:rPr>
              <a:t>–</a:t>
            </a:r>
            <a:r>
              <a:rPr sz="2400" spc="-15">
                <a:solidFill>
                  <a:srgbClr val="393E3E"/>
                </a:solidFill>
                <a:latin typeface="Calibri" panose="020f0502020204030204"/>
                <a:cs typeface="Calibri"/>
              </a:rPr>
              <a:t> </a:t>
            </a:r>
            <a:r>
              <a:rPr sz="2400" spc="-5">
                <a:solidFill>
                  <a:srgbClr val="393E3E"/>
                </a:solidFill>
                <a:latin typeface="Calibri" panose="020f0502020204030204"/>
                <a:cs typeface="Calibri"/>
              </a:rPr>
              <a:t>2014</a:t>
            </a:r>
            <a:endParaRPr lang="en-US" sz="2400" spc="-5">
              <a:solidFill>
                <a:srgbClr val="393E3E"/>
              </a:solidFill>
              <a:latin typeface="Calibri" panose="020f0502020204030204"/>
              <a:cs typeface="Calibri"/>
            </a:endParaRPr>
          </a:p>
          <a:p>
            <a:pPr marL="814070" lvl="1" indent="-342900">
              <a:lnSpc>
                <a:spcPct val="100000"/>
              </a:lnSpc>
              <a:spcBef>
                <a:spcPts val="695"/>
              </a:spcBef>
              <a:buClr>
                <a:srgbClr val="005A7B"/>
              </a:buClr>
              <a:buFont typeface="Arial" panose="020b0604020202020204" pitchFamily="34" charset="0"/>
              <a:buChar char="•"/>
              <a:tabLst>
                <a:tab pos="731520"/>
              </a:tabLst>
            </a:pPr>
            <a:r>
              <a:rPr sz="2400" spc="-5">
                <a:solidFill>
                  <a:srgbClr val="393E3E"/>
                </a:solidFill>
                <a:latin typeface="Calibri" panose="020f0502020204030204"/>
                <a:cs typeface="Calibri"/>
              </a:rPr>
              <a:t>Employer</a:t>
            </a:r>
            <a:r>
              <a:rPr sz="2400" spc="-35">
                <a:solidFill>
                  <a:srgbClr val="393E3E"/>
                </a:solidFill>
                <a:latin typeface="Calibri" panose="020f0502020204030204"/>
                <a:cs typeface="Calibri"/>
              </a:rPr>
              <a:t> </a:t>
            </a:r>
            <a:r>
              <a:rPr sz="2400" spc="-5">
                <a:solidFill>
                  <a:srgbClr val="393E3E"/>
                </a:solidFill>
                <a:latin typeface="Calibri" panose="020f0502020204030204"/>
                <a:cs typeface="Calibri"/>
              </a:rPr>
              <a:t>sector</a:t>
            </a:r>
            <a:r>
              <a:rPr sz="2400" spc="-30">
                <a:solidFill>
                  <a:srgbClr val="393E3E"/>
                </a:solidFill>
                <a:latin typeface="Calibri" panose="020f0502020204030204"/>
                <a:cs typeface="Calibri"/>
              </a:rPr>
              <a:t> </a:t>
            </a:r>
            <a:r>
              <a:rPr sz="2400" spc="-5">
                <a:solidFill>
                  <a:srgbClr val="393E3E"/>
                </a:solidFill>
                <a:latin typeface="Calibri" panose="020f0502020204030204"/>
                <a:cs typeface="Calibri"/>
              </a:rPr>
              <a:t>groups</a:t>
            </a:r>
            <a:endParaRPr lang="en-US" sz="2400" spc="-5">
              <a:solidFill>
                <a:srgbClr val="393E3E"/>
              </a:solidFill>
              <a:latin typeface="Calibri" panose="020f0502020204030204"/>
              <a:cs typeface="Calibri"/>
            </a:endParaRPr>
          </a:p>
          <a:p>
            <a:pPr marL="814070" lvl="1" indent="-342900">
              <a:lnSpc>
                <a:spcPct val="100000"/>
              </a:lnSpc>
              <a:spcBef>
                <a:spcPts val="695"/>
              </a:spcBef>
              <a:buClr>
                <a:srgbClr val="005A7B"/>
              </a:buClr>
              <a:buFont typeface="Arial" panose="020b0604020202020204" pitchFamily="34" charset="0"/>
              <a:buChar char="•"/>
              <a:tabLst>
                <a:tab pos="731520"/>
              </a:tabLst>
            </a:pPr>
            <a:r>
              <a:rPr sz="2400" spc="-5">
                <a:solidFill>
                  <a:srgbClr val="393E3E"/>
                </a:solidFill>
                <a:latin typeface="Calibri" panose="020f0502020204030204"/>
                <a:cs typeface="Calibri"/>
              </a:rPr>
              <a:t>Braided</a:t>
            </a:r>
            <a:r>
              <a:rPr sz="2400" spc="-45">
                <a:solidFill>
                  <a:srgbClr val="393E3E"/>
                </a:solidFill>
                <a:latin typeface="Calibri" panose="020f0502020204030204"/>
                <a:cs typeface="Calibri"/>
              </a:rPr>
              <a:t> </a:t>
            </a:r>
            <a:r>
              <a:rPr sz="2400" spc="-5">
                <a:solidFill>
                  <a:srgbClr val="393E3E"/>
                </a:solidFill>
                <a:latin typeface="Calibri" panose="020f0502020204030204"/>
                <a:cs typeface="Calibri"/>
              </a:rPr>
              <a:t>funding</a:t>
            </a:r>
            <a:endParaRPr lang="en-US" sz="2400" spc="-5">
              <a:solidFill>
                <a:srgbClr val="393E3E"/>
              </a:solidFill>
              <a:latin typeface="Calibri" panose="020f0502020204030204"/>
              <a:cs typeface="Calibri"/>
            </a:endParaRPr>
          </a:p>
          <a:p>
            <a:pPr marL="814070" lvl="1" indent="-342900">
              <a:lnSpc>
                <a:spcPct val="100000"/>
              </a:lnSpc>
              <a:spcBef>
                <a:spcPts val="695"/>
              </a:spcBef>
              <a:buClr>
                <a:srgbClr val="005A7B"/>
              </a:buClr>
              <a:buFont typeface="Arial" panose="020b0604020202020204" pitchFamily="34" charset="0"/>
              <a:buChar char="•"/>
              <a:tabLst>
                <a:tab pos="731520"/>
              </a:tabLst>
            </a:pPr>
            <a:r>
              <a:rPr sz="2400" spc="-5">
                <a:solidFill>
                  <a:srgbClr val="393E3E"/>
                </a:solidFill>
                <a:latin typeface="Calibri" panose="020f0502020204030204"/>
                <a:cs typeface="Calibri"/>
              </a:rPr>
              <a:t>Support</a:t>
            </a:r>
            <a:r>
              <a:rPr sz="2400" spc="-45">
                <a:solidFill>
                  <a:srgbClr val="393E3E"/>
                </a:solidFill>
                <a:latin typeface="Calibri" panose="020f0502020204030204"/>
                <a:cs typeface="Calibri"/>
              </a:rPr>
              <a:t> </a:t>
            </a:r>
            <a:r>
              <a:rPr sz="2400" spc="-5">
                <a:solidFill>
                  <a:srgbClr val="393E3E"/>
                </a:solidFill>
                <a:latin typeface="Calibri" panose="020f0502020204030204"/>
                <a:cs typeface="Calibri"/>
              </a:rPr>
              <a:t>services</a:t>
            </a:r>
            <a:endParaRPr lang="en-US" sz="2400" spc="-5">
              <a:solidFill>
                <a:srgbClr val="393E3E"/>
              </a:solidFill>
              <a:latin typeface="Calibri" panose="020f0502020204030204"/>
              <a:cs typeface="Calibri"/>
            </a:endParaRPr>
          </a:p>
          <a:p>
            <a:pPr marL="814070" lvl="1" indent="-342900">
              <a:lnSpc>
                <a:spcPct val="100000"/>
              </a:lnSpc>
              <a:spcBef>
                <a:spcPts val="695"/>
              </a:spcBef>
              <a:buClr>
                <a:srgbClr val="005A7B"/>
              </a:buClr>
              <a:buFont typeface="Arial" panose="020b0604020202020204" pitchFamily="34" charset="0"/>
              <a:buChar char="•"/>
              <a:tabLst>
                <a:tab pos="731520"/>
              </a:tabLst>
            </a:pPr>
            <a:r>
              <a:rPr sz="2400" spc="-5">
                <a:solidFill>
                  <a:srgbClr val="393E3E"/>
                </a:solidFill>
                <a:latin typeface="Calibri" panose="020f0502020204030204"/>
                <a:cs typeface="Calibri"/>
              </a:rPr>
              <a:t>Youth</a:t>
            </a:r>
            <a:r>
              <a:rPr sz="2400" spc="-35">
                <a:solidFill>
                  <a:srgbClr val="393E3E"/>
                </a:solidFill>
                <a:latin typeface="Calibri" panose="020f0502020204030204"/>
                <a:cs typeface="Calibri"/>
              </a:rPr>
              <a:t> </a:t>
            </a:r>
            <a:r>
              <a:rPr sz="2400" spc="-5">
                <a:solidFill>
                  <a:srgbClr val="393E3E"/>
                </a:solidFill>
                <a:latin typeface="Calibri" panose="020f0502020204030204"/>
                <a:cs typeface="Calibri"/>
              </a:rPr>
              <a:t>services</a:t>
            </a:r>
            <a:r>
              <a:rPr sz="2400" spc="-30">
                <a:solidFill>
                  <a:srgbClr val="393E3E"/>
                </a:solidFill>
                <a:latin typeface="Calibri" panose="020f0502020204030204"/>
                <a:cs typeface="Calibri"/>
              </a:rPr>
              <a:t> </a:t>
            </a:r>
            <a:r>
              <a:rPr sz="2400" spc="-5">
                <a:solidFill>
                  <a:srgbClr val="393E3E"/>
                </a:solidFill>
                <a:latin typeface="Calibri" panose="020f0502020204030204"/>
                <a:cs typeface="Calibri"/>
              </a:rPr>
              <a:t>support</a:t>
            </a:r>
            <a:endParaRPr lang="en-US" sz="2400" spc="-5">
              <a:solidFill>
                <a:srgbClr val="393E3E"/>
              </a:solidFill>
              <a:latin typeface="Calibri" panose="020f0502020204030204"/>
              <a:cs typeface="Calibri"/>
            </a:endParaRPr>
          </a:p>
          <a:p>
            <a:pPr marL="814070" lvl="1" indent="-342900">
              <a:lnSpc>
                <a:spcPct val="100000"/>
              </a:lnSpc>
              <a:spcBef>
                <a:spcPts val="695"/>
              </a:spcBef>
              <a:buClr>
                <a:srgbClr val="005A7B"/>
              </a:buClr>
              <a:buFont typeface="Arial" panose="020b0604020202020204" pitchFamily="34" charset="0"/>
              <a:buChar char="•"/>
              <a:tabLst>
                <a:tab pos="731520"/>
              </a:tabLst>
            </a:pPr>
            <a:r>
              <a:rPr sz="2400" spc="-5">
                <a:solidFill>
                  <a:srgbClr val="393E3E"/>
                </a:solidFill>
                <a:latin typeface="Calibri" panose="020f0502020204030204"/>
                <a:cs typeface="Calibri"/>
              </a:rPr>
              <a:t>Recruitment</a:t>
            </a:r>
          </a:p>
        </p:txBody>
      </p:sp>
    </p:spTree>
    <p:custDataLst>
      <p:tags r:id="rId18"/>
    </p:custDataLst>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2" name="object 2"/>
          <p:cNvGrpSpPr/>
          <p:nvPr>
            <p:custDataLst>
              <p:tags r:id="rId3"/>
            </p:custDataLst>
          </p:nvPr>
        </p:nvGrpSpPr>
        <p:grpSpPr>
          <a:xfrm>
            <a:off x="0" y="0"/>
            <a:ext cx="12192000" cy="1245235"/>
            <a:chExt cx="12192000" cy="1245235"/>
          </a:xfrm>
        </p:grpSpPr>
        <p:pic>
          <p:nvPicPr>
            <p:cNvPr id="3" name="object 3"/>
            <p:cNvPicPr/>
            <p:nvPr/>
          </p:nvPicPr>
          <p:blipFill>
            <a:blip r:embed="rId4"/>
            <a:stretch>
              <a:fillRect/>
            </a:stretch>
          </p:blipFill>
          <p:spPr>
            <a:xfrm>
              <a:off x="0" y="854007"/>
              <a:ext cx="12191999" cy="27431"/>
            </a:xfrm>
            <a:prstGeom prst="rect">
              <a:avLst/>
            </a:prstGeom>
          </p:spPr>
        </p:pic>
        <p:sp>
          <p:nvSpPr>
            <p:cNvPr id="4" name="object 4"/>
            <p:cNvSpPr/>
            <p:nvPr>
              <p:custDataLst>
                <p:tags r:id="rId5"/>
              </p:custDataLst>
            </p:nvPr>
          </p:nvSpPr>
          <p:spPr>
            <a:xfrm>
              <a:off x="843" y="0"/>
              <a:ext cx="785495" cy="1245235"/>
            </a:xfrm>
            <a:custGeom>
              <a:rect l="l" t="t" r="r" b="b"/>
              <a:pathLst>
                <a:path w="785495" h="1245235">
                  <a:moveTo>
                    <a:pt x="0" y="1245175"/>
                  </a:moveTo>
                  <a:lnTo>
                    <a:pt x="0" y="0"/>
                  </a:lnTo>
                  <a:lnTo>
                    <a:pt x="325651" y="0"/>
                  </a:lnTo>
                  <a:lnTo>
                    <a:pt x="785413" y="459761"/>
                  </a:lnTo>
                  <a:lnTo>
                    <a:pt x="0" y="1245175"/>
                  </a:lnTo>
                  <a:close/>
                </a:path>
              </a:pathLst>
            </a:custGeom>
            <a:solidFill>
              <a:srgbClr val="C8C8C6"/>
            </a:solidFill>
          </p:spPr>
          <p:txBody>
            <a:bodyPr wrap="square" lIns="0" tIns="0" rIns="0" bIns="0" rtlCol="0"/>
            <a:lstStyle/>
            <a:p>
              <a:endParaRPr/>
            </a:p>
          </p:txBody>
        </p:sp>
        <p:sp>
          <p:nvSpPr>
            <p:cNvPr id="5" name="object 5"/>
            <p:cNvSpPr/>
            <p:nvPr>
              <p:custDataLst>
                <p:tags r:id="rId6"/>
              </p:custDataLst>
            </p:nvPr>
          </p:nvSpPr>
          <p:spPr>
            <a:xfrm>
              <a:off x="844" y="0"/>
              <a:ext cx="734060" cy="1193800"/>
            </a:xfrm>
            <a:custGeom>
              <a:rect l="l" t="t" r="r" b="b"/>
              <a:pathLst>
                <a:path w="734060" h="1193800">
                  <a:moveTo>
                    <a:pt x="0" y="1193353"/>
                  </a:moveTo>
                  <a:lnTo>
                    <a:pt x="0" y="0"/>
                  </a:lnTo>
                  <a:lnTo>
                    <a:pt x="273838" y="0"/>
                  </a:lnTo>
                  <a:lnTo>
                    <a:pt x="733595" y="459757"/>
                  </a:lnTo>
                  <a:lnTo>
                    <a:pt x="0" y="1193353"/>
                  </a:lnTo>
                  <a:close/>
                </a:path>
              </a:pathLst>
            </a:custGeom>
            <a:solidFill>
              <a:srgbClr val="F3F4F4"/>
            </a:solidFill>
          </p:spPr>
          <p:txBody>
            <a:bodyPr wrap="square" lIns="0" tIns="0" rIns="0" bIns="0" rtlCol="0"/>
            <a:lstStyle/>
            <a:p>
              <a:endParaRPr/>
            </a:p>
          </p:txBody>
        </p:sp>
        <p:sp>
          <p:nvSpPr>
            <p:cNvPr id="6" name="object 6"/>
            <p:cNvSpPr/>
            <p:nvPr>
              <p:custDataLst>
                <p:tags r:id="rId7"/>
              </p:custDataLst>
            </p:nvPr>
          </p:nvSpPr>
          <p:spPr>
            <a:xfrm>
              <a:off x="843" y="0"/>
              <a:ext cx="500380" cy="1050925"/>
            </a:xfrm>
            <a:custGeom>
              <a:rect l="l" t="t" r="r" b="b"/>
              <a:pathLst>
                <a:path w="500380" h="1050925">
                  <a:moveTo>
                    <a:pt x="0" y="1050500"/>
                  </a:moveTo>
                  <a:lnTo>
                    <a:pt x="0" y="0"/>
                  </a:lnTo>
                  <a:lnTo>
                    <a:pt x="130983" y="0"/>
                  </a:lnTo>
                  <a:lnTo>
                    <a:pt x="438675" y="307691"/>
                  </a:lnTo>
                  <a:lnTo>
                    <a:pt x="469526" y="346574"/>
                  </a:lnTo>
                  <a:lnTo>
                    <a:pt x="490093" y="390022"/>
                  </a:lnTo>
                  <a:lnTo>
                    <a:pt x="500377" y="436208"/>
                  </a:lnTo>
                  <a:lnTo>
                    <a:pt x="500377" y="483307"/>
                  </a:lnTo>
                  <a:lnTo>
                    <a:pt x="490093" y="529493"/>
                  </a:lnTo>
                  <a:lnTo>
                    <a:pt x="469526" y="572941"/>
                  </a:lnTo>
                  <a:lnTo>
                    <a:pt x="438675" y="611825"/>
                  </a:lnTo>
                  <a:lnTo>
                    <a:pt x="0" y="1050500"/>
                  </a:lnTo>
                  <a:close/>
                </a:path>
              </a:pathLst>
            </a:custGeom>
            <a:solidFill>
              <a:srgbClr val="79232F"/>
            </a:solidFill>
          </p:spPr>
          <p:txBody>
            <a:bodyPr wrap="square" lIns="0" tIns="0" rIns="0" bIns="0" rtlCol="0"/>
            <a:lstStyle/>
            <a:p>
              <a:endParaRPr/>
            </a:p>
          </p:txBody>
        </p:sp>
      </p:grpSp>
      <p:grpSp>
        <p:nvGrpSpPr>
          <p:cNvPr id="7" name="object 7"/>
          <p:cNvGrpSpPr/>
          <p:nvPr>
            <p:custDataLst>
              <p:tags r:id="rId8"/>
            </p:custDataLst>
          </p:nvPr>
        </p:nvGrpSpPr>
        <p:grpSpPr>
          <a:xfrm>
            <a:off x="11290812" y="5653508"/>
            <a:ext cx="901700" cy="1204595"/>
            <a:chOff x="11290812" y="5653508"/>
            <a:chExt cx="901700" cy="1204595"/>
          </a:xfrm>
        </p:grpSpPr>
        <p:sp>
          <p:nvSpPr>
            <p:cNvPr id="8" name="object 8"/>
            <p:cNvSpPr/>
            <p:nvPr>
              <p:custDataLst>
                <p:tags r:id="rId9"/>
              </p:custDataLst>
            </p:nvPr>
          </p:nvSpPr>
          <p:spPr>
            <a:xfrm>
              <a:off x="11290812" y="5653508"/>
              <a:ext cx="901700" cy="1204595"/>
            </a:xfrm>
            <a:custGeom>
              <a:rect l="l" t="t" r="r" b="b"/>
              <a:pathLst>
                <a:path w="901700" h="1204595">
                  <a:moveTo>
                    <a:pt x="901186" y="1204490"/>
                  </a:moveTo>
                  <a:lnTo>
                    <a:pt x="303302" y="1204490"/>
                  </a:lnTo>
                  <a:lnTo>
                    <a:pt x="0" y="901187"/>
                  </a:lnTo>
                  <a:lnTo>
                    <a:pt x="901187" y="0"/>
                  </a:lnTo>
                  <a:lnTo>
                    <a:pt x="901186" y="1204490"/>
                  </a:lnTo>
                  <a:close/>
                </a:path>
              </a:pathLst>
            </a:custGeom>
            <a:solidFill>
              <a:srgbClr val="C8C8C6"/>
            </a:solidFill>
          </p:spPr>
          <p:txBody>
            <a:bodyPr wrap="square" lIns="0" tIns="0" rIns="0" bIns="0" rtlCol="0"/>
            <a:lstStyle/>
            <a:p>
              <a:endParaRPr/>
            </a:p>
          </p:txBody>
        </p:sp>
        <p:sp>
          <p:nvSpPr>
            <p:cNvPr id="9" name="object 9"/>
            <p:cNvSpPr/>
            <p:nvPr>
              <p:custDataLst>
                <p:tags r:id="rId10"/>
              </p:custDataLst>
            </p:nvPr>
          </p:nvSpPr>
          <p:spPr>
            <a:xfrm>
              <a:off x="11328910" y="5691608"/>
              <a:ext cx="863600" cy="1166495"/>
            </a:xfrm>
            <a:custGeom>
              <a:rect l="l" t="t" r="r" b="b"/>
              <a:pathLst>
                <a:path w="863600" h="1166495">
                  <a:moveTo>
                    <a:pt x="303302" y="1166391"/>
                  </a:moveTo>
                  <a:lnTo>
                    <a:pt x="0" y="863089"/>
                  </a:lnTo>
                  <a:lnTo>
                    <a:pt x="863089" y="0"/>
                  </a:lnTo>
                  <a:lnTo>
                    <a:pt x="863089" y="1166390"/>
                  </a:lnTo>
                  <a:lnTo>
                    <a:pt x="303302" y="1166391"/>
                  </a:lnTo>
                  <a:close/>
                </a:path>
              </a:pathLst>
            </a:custGeom>
            <a:solidFill>
              <a:srgbClr val="F3F4F4"/>
            </a:solidFill>
          </p:spPr>
          <p:txBody>
            <a:bodyPr wrap="square" lIns="0" tIns="0" rIns="0" bIns="0" rtlCol="0"/>
            <a:lstStyle/>
            <a:p>
              <a:endParaRPr/>
            </a:p>
          </p:txBody>
        </p:sp>
      </p:grpSp>
      <p:pic>
        <p:nvPicPr>
          <p:cNvPr id="10" name="object 10"/>
          <p:cNvPicPr/>
          <p:nvPr>
            <p:custDataLst>
              <p:tags r:id="rId12"/>
            </p:custDataLst>
          </p:nvPr>
        </p:nvPicPr>
        <p:blipFill>
          <a:blip r:embed="rId11"/>
          <a:stretch>
            <a:fillRect/>
          </a:stretch>
        </p:blipFill>
        <p:spPr>
          <a:xfrm>
            <a:off x="9622551" y="6284572"/>
            <a:ext cx="1389041" cy="471508"/>
          </a:xfrm>
          <a:prstGeom prst="rect">
            <a:avLst/>
          </a:prstGeom>
        </p:spPr>
      </p:pic>
      <p:pic>
        <p:nvPicPr>
          <p:cNvPr id="11" name="object 11"/>
          <p:cNvPicPr/>
          <p:nvPr>
            <p:custDataLst>
              <p:tags r:id="rId14"/>
            </p:custDataLst>
          </p:nvPr>
        </p:nvPicPr>
        <p:blipFill>
          <a:blip r:embed="rId13"/>
          <a:stretch>
            <a:fillRect/>
          </a:stretch>
        </p:blipFill>
        <p:spPr>
          <a:xfrm>
            <a:off x="289186" y="6399892"/>
            <a:ext cx="2266230" cy="274319"/>
          </a:xfrm>
          <a:prstGeom prst="rect">
            <a:avLst/>
          </a:prstGeom>
        </p:spPr>
      </p:pic>
      <p:sp>
        <p:nvSpPr>
          <p:cNvPr id="12" name="object 12"/>
          <p:cNvSpPr txBox="1">
            <a:spLocks noGrp="1"/>
          </p:cNvSpPr>
          <p:nvPr>
            <p:ph type="title"/>
            <p:custDataLst>
              <p:tags r:id="rId15"/>
            </p:custDataLst>
          </p:nvPr>
        </p:nvSpPr>
        <p:spPr>
          <a:xfrm>
            <a:off x="974141" y="152354"/>
            <a:ext cx="4561840" cy="513080"/>
          </a:xfrm>
          <a:prstGeom prst="rect">
            <a:avLst/>
          </a:prstGeom>
        </p:spPr>
        <p:txBody>
          <a:bodyPr vert="horz" wrap="square" lIns="0" tIns="12700" rIns="0" bIns="0" rtlCol="0">
            <a:spAutoFit/>
          </a:bodyPr>
          <a:lstStyle/>
          <a:p>
            <a:pPr marL="12700">
              <a:lnSpc>
                <a:spcPct val="100000"/>
              </a:lnSpc>
              <a:spcBef>
                <a:spcPts val="100"/>
              </a:spcBef>
            </a:pPr>
            <a:r>
              <a:rPr sz="3200" spc="-5">
                <a:solidFill>
                  <a:srgbClr val="2C5261"/>
                </a:solidFill>
              </a:rPr>
              <a:t>GRCC</a:t>
            </a:r>
            <a:r>
              <a:rPr sz="3200" spc="-30">
                <a:solidFill>
                  <a:srgbClr val="2C5261"/>
                </a:solidFill>
              </a:rPr>
              <a:t> </a:t>
            </a:r>
            <a:r>
              <a:rPr sz="3200">
                <a:solidFill>
                  <a:srgbClr val="2C5261"/>
                </a:solidFill>
              </a:rPr>
              <a:t>&amp;</a:t>
            </a:r>
            <a:r>
              <a:rPr sz="3200" spc="-25">
                <a:solidFill>
                  <a:srgbClr val="2C5261"/>
                </a:solidFill>
              </a:rPr>
              <a:t> </a:t>
            </a:r>
            <a:r>
              <a:rPr sz="3200" spc="-5">
                <a:solidFill>
                  <a:srgbClr val="2C5261"/>
                </a:solidFill>
              </a:rPr>
              <a:t>WMW</a:t>
            </a:r>
            <a:r>
              <a:rPr sz="3200" spc="-25">
                <a:solidFill>
                  <a:srgbClr val="2C5261"/>
                </a:solidFill>
              </a:rPr>
              <a:t> </a:t>
            </a:r>
            <a:r>
              <a:rPr sz="3200">
                <a:solidFill>
                  <a:srgbClr val="2C5261"/>
                </a:solidFill>
              </a:rPr>
              <a:t>-</a:t>
            </a:r>
            <a:r>
              <a:rPr sz="3200" spc="-25">
                <a:solidFill>
                  <a:srgbClr val="2C5261"/>
                </a:solidFill>
              </a:rPr>
              <a:t> </a:t>
            </a:r>
            <a:r>
              <a:rPr sz="3200" spc="-5">
                <a:solidFill>
                  <a:srgbClr val="2C5261"/>
                </a:solidFill>
              </a:rPr>
              <a:t>Continued</a:t>
            </a:r>
            <a:endParaRPr sz="3200"/>
          </a:p>
        </p:txBody>
      </p:sp>
      <p:sp>
        <p:nvSpPr>
          <p:cNvPr id="14" name="object 14"/>
          <p:cNvSpPr txBox="1">
            <a:spLocks noGrp="1"/>
          </p:cNvSpPr>
          <p:nvPr>
            <p:ph type="sldNum" sz="quarter" idx="7"/>
            <p:custDataLst>
              <p:tags r:id="rId16"/>
            </p:custDataLst>
          </p:nvPr>
        </p:nvSpPr>
        <p:spPr>
          <a:xfrm>
            <a:off x="11621556" y="6445059"/>
            <a:ext cx="281257" cy="208006"/>
          </a:xfrm>
          <a:prstGeom prst="rect">
            <a:avLst/>
          </a:prstGeom>
        </p:spPr>
        <p:txBody>
          <a:bodyPr vert="horz" wrap="square" lIns="0" tIns="0" rIns="0" bIns="0" rtlCol="0">
            <a:spAutoFit/>
          </a:bodyPr>
          <a:lstStyle>
            <a:defPPr>
              <a:defRPr lang="en-US"/>
            </a:defPPr>
            <a:lvl1pPr marL="0" algn="l" defTabSz="914400" rtl="0" eaLnBrk="1" latinLnBrk="0" hangingPunct="1">
              <a:defRPr sz="1600" b="1" i="0" kern="1200">
                <a:solidFill>
                  <a:srgbClr val="2C5261"/>
                </a:solidFill>
                <a:latin typeface="Calibri" panose="020f0502020204030204"/>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620"/>
              </a:lnSpc>
            </a:pPr>
            <a:fld id="{81D60167-4931-47E6-BA6A-407CBD079E47}" type="slidenum">
              <a:rPr lang="en-US" smtClean="0"/>
              <a:pPr marL="38100">
                <a:lnSpc>
                  <a:spcPts val="1620"/>
                </a:lnSpc>
              </a:pPr>
              <a:t>13</a:t>
            </a:fld>
            <a:endParaRPr/>
          </a:p>
        </p:txBody>
      </p:sp>
      <p:sp>
        <p:nvSpPr>
          <p:cNvPr id="13" name="object 13"/>
          <p:cNvSpPr txBox="1"/>
          <p:nvPr>
            <p:custDataLst>
              <p:tags r:id="rId17"/>
            </p:custDataLst>
          </p:nvPr>
        </p:nvSpPr>
        <p:spPr>
          <a:xfrm>
            <a:off x="845897" y="1037810"/>
            <a:ext cx="9634533" cy="4436471"/>
          </a:xfrm>
          <a:prstGeom prst="rect">
            <a:avLst/>
          </a:prstGeom>
        </p:spPr>
        <p:txBody>
          <a:bodyPr vert="horz" wrap="square" lIns="0" tIns="108585" rIns="0" bIns="0" rtlCol="0">
            <a:spAutoFit/>
          </a:bodyPr>
          <a:lstStyle/>
          <a:p>
            <a:pPr marL="469265" indent="-457200">
              <a:lnSpc>
                <a:spcPct val="100000"/>
              </a:lnSpc>
              <a:spcBef>
                <a:spcPts val="855"/>
              </a:spcBef>
              <a:buClr>
                <a:srgbClr val="79232F"/>
              </a:buClr>
              <a:buFont typeface="Wingdings" panose="05000000000000000000" pitchFamily="2" charset="2"/>
              <a:buChar char="Ø"/>
              <a:tabLst>
                <a:tab pos="274320"/>
              </a:tabLst>
            </a:pPr>
            <a:r>
              <a:rPr sz="2600">
                <a:solidFill>
                  <a:srgbClr val="242021"/>
                </a:solidFill>
                <a:latin typeface="Calibri" panose="020f0502020204030204"/>
                <a:cs typeface="Calibri"/>
              </a:rPr>
              <a:t>Challenges during Job Corp</a:t>
            </a:r>
            <a:r>
              <a:rPr lang="en-US" sz="2600">
                <a:solidFill>
                  <a:srgbClr val="242021"/>
                </a:solidFill>
                <a:latin typeface="Calibri" panose="020f0502020204030204"/>
                <a:cs typeface="Calibri"/>
              </a:rPr>
              <a:t>s</a:t>
            </a:r>
            <a:r>
              <a:rPr sz="2600">
                <a:solidFill>
                  <a:srgbClr val="242021"/>
                </a:solidFill>
                <a:latin typeface="Calibri" panose="020f0502020204030204"/>
                <a:cs typeface="Calibri"/>
              </a:rPr>
              <a:t> Scholars</a:t>
            </a:r>
            <a:r>
              <a:rPr lang="en-US" sz="2600">
                <a:solidFill>
                  <a:srgbClr val="242021"/>
                </a:solidFill>
                <a:latin typeface="Calibri" panose="020f0502020204030204"/>
                <a:cs typeface="Calibri"/>
              </a:rPr>
              <a:t> </a:t>
            </a:r>
            <a:r>
              <a:rPr sz="2600">
                <a:solidFill>
                  <a:srgbClr val="242021"/>
                </a:solidFill>
                <a:latin typeface="Calibri" panose="020f0502020204030204"/>
                <a:cs typeface="Calibri"/>
              </a:rPr>
              <a:t>Grant</a:t>
            </a:r>
            <a:endParaRPr lang="en-US" sz="2600">
              <a:solidFill>
                <a:srgbClr val="242021"/>
              </a:solidFill>
              <a:latin typeface="Calibri" panose="020f0502020204030204"/>
              <a:cs typeface="Calibri"/>
            </a:endParaRPr>
          </a:p>
          <a:p>
            <a:pPr marL="926465" lvl="1" indent="-457200">
              <a:spcBef>
                <a:spcPts val="855"/>
              </a:spcBef>
              <a:buClr>
                <a:srgbClr val="79232F"/>
              </a:buClr>
              <a:buFont typeface="Arial" panose="020b0604020202020204" pitchFamily="34" charset="0"/>
              <a:buChar char="•"/>
              <a:tabLst>
                <a:tab pos="274320"/>
              </a:tabLst>
            </a:pPr>
            <a:r>
              <a:rPr sz="2000">
                <a:solidFill>
                  <a:srgbClr val="393E3E"/>
                </a:solidFill>
                <a:latin typeface="Calibri" panose="020f0502020204030204"/>
                <a:cs typeface="Calibri"/>
              </a:rPr>
              <a:t>COVID closures</a:t>
            </a:r>
            <a:endParaRPr lang="en-US" sz="2000">
              <a:solidFill>
                <a:srgbClr val="393E3E"/>
              </a:solidFill>
              <a:latin typeface="Calibri" panose="020f0502020204030204"/>
              <a:cs typeface="Calibri"/>
            </a:endParaRPr>
          </a:p>
          <a:p>
            <a:pPr marL="926465" lvl="1" indent="-457200">
              <a:spcBef>
                <a:spcPts val="855"/>
              </a:spcBef>
              <a:buClr>
                <a:srgbClr val="79232F"/>
              </a:buClr>
              <a:buFont typeface="Arial" panose="020b0604020202020204" pitchFamily="34" charset="0"/>
              <a:buChar char="•"/>
              <a:tabLst>
                <a:tab pos="274320"/>
              </a:tabLst>
            </a:pPr>
            <a:r>
              <a:rPr sz="2000">
                <a:solidFill>
                  <a:srgbClr val="393E3E"/>
                </a:solidFill>
                <a:latin typeface="Calibri" panose="020f0502020204030204"/>
                <a:cs typeface="Calibri"/>
              </a:rPr>
              <a:t>Recruitment</a:t>
            </a:r>
            <a:endParaRPr lang="en-US" sz="2000">
              <a:solidFill>
                <a:srgbClr val="393E3E"/>
              </a:solidFill>
              <a:latin typeface="Calibri" panose="020f0502020204030204"/>
              <a:cs typeface="Calibri"/>
            </a:endParaRPr>
          </a:p>
          <a:p>
            <a:pPr marL="926465" lvl="1" indent="-457200">
              <a:spcBef>
                <a:spcPts val="855"/>
              </a:spcBef>
              <a:buClr>
                <a:srgbClr val="79232F"/>
              </a:buClr>
              <a:buFont typeface="Arial" panose="020b0604020202020204" pitchFamily="34" charset="0"/>
              <a:buChar char="•"/>
              <a:tabLst>
                <a:tab pos="274320"/>
              </a:tabLst>
            </a:pPr>
            <a:r>
              <a:rPr sz="2000">
                <a:solidFill>
                  <a:srgbClr val="393E3E"/>
                </a:solidFill>
                <a:latin typeface="Calibri" panose="020f0502020204030204"/>
                <a:cs typeface="Calibri"/>
              </a:rPr>
              <a:t>Job openings</a:t>
            </a:r>
            <a:endParaRPr sz="2000">
              <a:latin typeface="Calibri" panose="020f0502020204030204"/>
              <a:cs typeface="Calibri"/>
            </a:endParaRPr>
          </a:p>
          <a:p>
            <a:pPr marL="469265" indent="-457200">
              <a:lnSpc>
                <a:spcPct val="100000"/>
              </a:lnSpc>
              <a:spcBef>
                <a:spcPts val="1630"/>
              </a:spcBef>
              <a:buClr>
                <a:srgbClr val="79232F"/>
              </a:buClr>
              <a:buFont typeface="Wingdings" panose="05000000000000000000" pitchFamily="2" charset="2"/>
              <a:buChar char="Ø"/>
              <a:tabLst>
                <a:tab pos="274320"/>
              </a:tabLst>
            </a:pPr>
            <a:r>
              <a:rPr sz="2600">
                <a:solidFill>
                  <a:srgbClr val="242021"/>
                </a:solidFill>
                <a:latin typeface="Calibri" panose="020f0502020204030204"/>
                <a:cs typeface="Calibri"/>
              </a:rPr>
              <a:t>Key to long term sustainability</a:t>
            </a:r>
            <a:endParaRPr lang="en-US" sz="2600">
              <a:solidFill>
                <a:srgbClr val="242021"/>
              </a:solidFill>
              <a:latin typeface="Calibri" panose="020f0502020204030204"/>
              <a:cs typeface="Calibri"/>
            </a:endParaRPr>
          </a:p>
          <a:p>
            <a:pPr marL="926465" lvl="1" indent="-457200">
              <a:spcBef>
                <a:spcPts val="1630"/>
              </a:spcBef>
              <a:buClr>
                <a:srgbClr val="79232F"/>
              </a:buClr>
              <a:buFont typeface="Arial" panose="020b0604020202020204" pitchFamily="34" charset="0"/>
              <a:buChar char="•"/>
              <a:tabLst>
                <a:tab pos="274320"/>
              </a:tabLst>
            </a:pPr>
            <a:r>
              <a:rPr sz="2000">
                <a:solidFill>
                  <a:srgbClr val="393E3E"/>
                </a:solidFill>
                <a:latin typeface="Calibri" panose="020f0502020204030204"/>
                <a:cs typeface="Calibri"/>
              </a:rPr>
              <a:t>Statewide apprenticeship grant</a:t>
            </a:r>
            <a:endParaRPr lang="en-US" sz="2000">
              <a:solidFill>
                <a:srgbClr val="393E3E"/>
              </a:solidFill>
              <a:latin typeface="Calibri" panose="020f0502020204030204"/>
              <a:cs typeface="Calibri"/>
            </a:endParaRPr>
          </a:p>
          <a:p>
            <a:pPr marL="926465" lvl="1" indent="-457200">
              <a:spcBef>
                <a:spcPts val="1630"/>
              </a:spcBef>
              <a:buClr>
                <a:srgbClr val="79232F"/>
              </a:buClr>
              <a:buFont typeface="Arial" panose="020b0604020202020204" pitchFamily="34" charset="0"/>
              <a:buChar char="•"/>
              <a:tabLst>
                <a:tab pos="274320"/>
              </a:tabLst>
            </a:pPr>
            <a:r>
              <a:rPr lang="en-US" sz="2000">
                <a:solidFill>
                  <a:srgbClr val="393E3E"/>
                </a:solidFill>
                <a:latin typeface="Calibri" panose="020f0502020204030204"/>
                <a:cs typeface="Calibri"/>
              </a:rPr>
              <a:t>WI</a:t>
            </a:r>
            <a:r>
              <a:rPr sz="2000">
                <a:solidFill>
                  <a:srgbClr val="393E3E"/>
                </a:solidFill>
                <a:latin typeface="Calibri" panose="020f0502020204030204"/>
                <a:cs typeface="Calibri"/>
              </a:rPr>
              <a:t>OA funding, and other funding streams</a:t>
            </a:r>
            <a:endParaRPr lang="en-US" sz="2000">
              <a:solidFill>
                <a:srgbClr val="393E3E"/>
              </a:solidFill>
              <a:latin typeface="Calibri" panose="020f0502020204030204"/>
              <a:cs typeface="Calibri"/>
            </a:endParaRPr>
          </a:p>
          <a:p>
            <a:pPr marL="926465" lvl="1" indent="-457200">
              <a:spcBef>
                <a:spcPts val="1630"/>
              </a:spcBef>
              <a:buClr>
                <a:srgbClr val="79232F"/>
              </a:buClr>
              <a:buFont typeface="Arial" panose="020b0604020202020204" pitchFamily="34" charset="0"/>
              <a:buChar char="•"/>
              <a:tabLst>
                <a:tab pos="274320"/>
              </a:tabLst>
            </a:pPr>
            <a:r>
              <a:rPr sz="2000">
                <a:solidFill>
                  <a:srgbClr val="393E3E"/>
                </a:solidFill>
                <a:latin typeface="Calibri" panose="020f0502020204030204"/>
                <a:cs typeface="Calibri"/>
              </a:rPr>
              <a:t>Great employer connection</a:t>
            </a:r>
            <a:endParaRPr lang="en-US" sz="2000">
              <a:solidFill>
                <a:srgbClr val="393E3E"/>
              </a:solidFill>
              <a:latin typeface="Calibri" panose="020f0502020204030204"/>
              <a:cs typeface="Calibri"/>
            </a:endParaRPr>
          </a:p>
          <a:p>
            <a:pPr marL="926465" lvl="1" indent="-457200">
              <a:spcBef>
                <a:spcPts val="1630"/>
              </a:spcBef>
              <a:buClr>
                <a:srgbClr val="79232F"/>
              </a:buClr>
              <a:buFont typeface="Arial" panose="020b0604020202020204" pitchFamily="34" charset="0"/>
              <a:buChar char="•"/>
              <a:tabLst>
                <a:tab pos="274320"/>
              </a:tabLst>
            </a:pPr>
            <a:r>
              <a:rPr sz="2000">
                <a:solidFill>
                  <a:srgbClr val="242021"/>
                </a:solidFill>
                <a:latin typeface="Calibri" panose="020f0502020204030204"/>
                <a:cs typeface="Calibri"/>
              </a:rPr>
              <a:t>Engagement Ideas</a:t>
            </a:r>
            <a:endParaRPr sz="2000">
              <a:latin typeface="Calibri" panose="020f0502020204030204"/>
              <a:cs typeface="Calibri"/>
            </a:endParaRPr>
          </a:p>
        </p:txBody>
      </p:sp>
    </p:spTree>
    <p:custDataLst>
      <p:tags r:id="rId18"/>
    </p:custData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Slide Number Placeholder 2">
            <a:extLst>
              <a:ext uri="{FF2B5EF4-FFF2-40B4-BE49-F238E27FC236}">
                <a16:creationId xmlns:a16="http://schemas.microsoft.com/office/drawing/2014/main" id="{3F4F992C-72F7-4282-94DC-78B5EC46709E}"/>
              </a:ext>
            </a:extLst>
          </p:cNvPr>
          <p:cNvSpPr>
            <a:spLocks noGrp="1"/>
          </p:cNvSpPr>
          <p:nvPr>
            <p:ph type="sldNum" sz="quarter" idx="12"/>
            <p:custDataLst>
              <p:tags r:id="rId3"/>
            </p:custDataLst>
          </p:nvPr>
        </p:nvSpPr>
        <p:spPr/>
        <p:txBody>
          <a:bodyPr/>
          <a:lstStyle/>
          <a:p>
            <a:fld id="{158B7785-F6D6-45F8-833E-07BD84680091}" type="slidenum">
              <a:rPr lang="en-US" smtClean="0"/>
              <a:t>14</a:t>
            </a:fld>
            <a:endParaRPr lang="en-US"/>
          </a:p>
        </p:txBody>
      </p:sp>
      <p:sp>
        <p:nvSpPr>
          <p:cNvPr id="4" name="Title 3">
            <a:extLst>
              <a:ext uri="{FF2B5EF4-FFF2-40B4-BE49-F238E27FC236}">
                <a16:creationId xmlns:a16="http://schemas.microsoft.com/office/drawing/2014/main" id="{6082C2B4-7EAB-4611-ABFC-2E8C5E72E6A3}"/>
              </a:ext>
            </a:extLst>
          </p:cNvPr>
          <p:cNvSpPr>
            <a:spLocks noGrp="1"/>
          </p:cNvSpPr>
          <p:nvPr>
            <p:ph type="title"/>
            <p:custDataLst>
              <p:tags r:id="rId4"/>
            </p:custDataLst>
          </p:nvPr>
        </p:nvSpPr>
        <p:spPr/>
        <p:txBody>
          <a:bodyPr/>
          <a:lstStyle/>
          <a:p>
            <a:r>
              <a:rPr lang="en-US"/>
              <a:t>Discussion	</a:t>
            </a:r>
          </a:p>
        </p:txBody>
      </p:sp>
      <p:sp>
        <p:nvSpPr>
          <p:cNvPr id="5" name="object 13">
            <a:extLst>
              <a:ext uri="{FF2B5EF4-FFF2-40B4-BE49-F238E27FC236}">
                <a16:creationId xmlns:a16="http://schemas.microsoft.com/office/drawing/2014/main" id="{CAAD962D-9050-4D93-8D72-56AA9B42D116}"/>
              </a:ext>
            </a:extLst>
          </p:cNvPr>
          <p:cNvSpPr txBox="1"/>
          <p:nvPr>
            <p:custDataLst>
              <p:tags r:id="rId5"/>
            </p:custDataLst>
          </p:nvPr>
        </p:nvSpPr>
        <p:spPr>
          <a:xfrm>
            <a:off x="845897" y="1037810"/>
            <a:ext cx="9634533" cy="5947141"/>
          </a:xfrm>
          <a:prstGeom prst="rect">
            <a:avLst/>
          </a:prstGeom>
        </p:spPr>
        <p:txBody>
          <a:bodyPr vert="horz" wrap="square" lIns="0" tIns="108585" rIns="0" bIns="0" rtlCol="0">
            <a:spAutoFit/>
          </a:bodyPr>
          <a:lstStyle/>
          <a:p>
            <a:pPr marL="469265" indent="-457200">
              <a:lnSpc>
                <a:spcPct val="100000"/>
              </a:lnSpc>
              <a:spcBef>
                <a:spcPts val="1630"/>
              </a:spcBef>
              <a:buClr>
                <a:srgbClr val="79232F"/>
              </a:buClr>
              <a:buFont typeface="Wingdings" panose="05000000000000000000" pitchFamily="2" charset="2"/>
              <a:buChar char="Ø"/>
              <a:tabLst>
                <a:tab pos="274320"/>
              </a:tabLst>
            </a:pPr>
            <a:r>
              <a:rPr lang="en-US" sz="2600">
                <a:solidFill>
                  <a:srgbClr val="242021"/>
                </a:solidFill>
                <a:latin typeface="Calibri" panose="020f0502020204030204"/>
                <a:cs typeface="Calibri"/>
              </a:rPr>
              <a:t>Describe Your JCS Grant Collaborations with the Public Workforce System</a:t>
            </a:r>
          </a:p>
          <a:p>
            <a:pPr marL="469265" indent="-457200">
              <a:lnSpc>
                <a:spcPct val="100000"/>
              </a:lnSpc>
              <a:spcBef>
                <a:spcPts val="1630"/>
              </a:spcBef>
              <a:buClr>
                <a:srgbClr val="79232F"/>
              </a:buClr>
              <a:buFont typeface="Wingdings" panose="05000000000000000000" pitchFamily="2" charset="2"/>
              <a:buChar char="Ø"/>
              <a:tabLst>
                <a:tab pos="274320"/>
              </a:tabLst>
            </a:pPr>
            <a:r>
              <a:rPr lang="en-US" sz="2600">
                <a:solidFill>
                  <a:srgbClr val="242021"/>
                </a:solidFill>
                <a:latin typeface="Calibri" panose="020f0502020204030204"/>
                <a:cs typeface="Calibri"/>
              </a:rPr>
              <a:t>How familiar is your WDB/AJC with the Job Corps Scholars Program?</a:t>
            </a:r>
          </a:p>
          <a:p>
            <a:pPr marL="469265" indent="-457200">
              <a:lnSpc>
                <a:spcPct val="100000"/>
              </a:lnSpc>
              <a:spcBef>
                <a:spcPts val="1630"/>
              </a:spcBef>
              <a:buClr>
                <a:srgbClr val="79232F"/>
              </a:buClr>
              <a:buFont typeface="Wingdings" panose="05000000000000000000" pitchFamily="2" charset="2"/>
              <a:buChar char="Ø"/>
              <a:tabLst>
                <a:tab pos="274320"/>
              </a:tabLst>
            </a:pPr>
            <a:r>
              <a:rPr lang="en-US" sz="2600">
                <a:solidFill>
                  <a:srgbClr val="242021"/>
                </a:solidFill>
                <a:latin typeface="Calibri" panose="020f0502020204030204"/>
                <a:cs typeface="Calibri"/>
              </a:rPr>
              <a:t>How Has That Helped Your Grant?</a:t>
            </a:r>
          </a:p>
          <a:p>
            <a:pPr marL="469265" indent="-457200">
              <a:lnSpc>
                <a:spcPct val="100000"/>
              </a:lnSpc>
              <a:spcBef>
                <a:spcPts val="1630"/>
              </a:spcBef>
              <a:buClr>
                <a:srgbClr val="79232F"/>
              </a:buClr>
              <a:buFont typeface="Wingdings" panose="05000000000000000000" pitchFamily="2" charset="2"/>
              <a:buChar char="Ø"/>
              <a:tabLst>
                <a:tab pos="274320"/>
              </a:tabLst>
            </a:pPr>
            <a:r>
              <a:rPr lang="en-US" sz="2600">
                <a:solidFill>
                  <a:srgbClr val="242021"/>
                </a:solidFill>
                <a:latin typeface="Calibri" panose="020f0502020204030204"/>
                <a:cs typeface="Calibri"/>
              </a:rPr>
              <a:t>What Has Gone According to Plan, and What Hasn’t?</a:t>
            </a:r>
          </a:p>
          <a:p>
            <a:pPr marL="469265" indent="-457200">
              <a:lnSpc>
                <a:spcPct val="100000"/>
              </a:lnSpc>
              <a:spcBef>
                <a:spcPts val="1630"/>
              </a:spcBef>
              <a:buClr>
                <a:srgbClr val="79232F"/>
              </a:buClr>
              <a:buFont typeface="Wingdings" panose="05000000000000000000" pitchFamily="2" charset="2"/>
              <a:buChar char="Ø"/>
              <a:tabLst>
                <a:tab pos="274320"/>
              </a:tabLst>
            </a:pPr>
            <a:r>
              <a:rPr lang="en-US" sz="2600">
                <a:solidFill>
                  <a:srgbClr val="242021"/>
                </a:solidFill>
                <a:latin typeface="Calibri" panose="020f0502020204030204"/>
                <a:cs typeface="Calibri"/>
              </a:rPr>
              <a:t>What Would You Like to Know From Your Peers’ Experiences?</a:t>
            </a:r>
          </a:p>
          <a:p>
            <a:pPr marL="469265" indent="-457200">
              <a:lnSpc>
                <a:spcPct val="100000"/>
              </a:lnSpc>
              <a:spcBef>
                <a:spcPts val="1630"/>
              </a:spcBef>
              <a:buClr>
                <a:srgbClr val="79232F"/>
              </a:buClr>
              <a:buFont typeface="Wingdings" panose="05000000000000000000" pitchFamily="2" charset="2"/>
              <a:buChar char="Ø"/>
              <a:tabLst>
                <a:tab pos="274320"/>
              </a:tabLst>
            </a:pPr>
            <a:r>
              <a:rPr lang="en-US" sz="2600">
                <a:solidFill>
                  <a:srgbClr val="242021"/>
                </a:solidFill>
                <a:latin typeface="Calibri" panose="020f0502020204030204"/>
                <a:cs typeface="Calibri"/>
              </a:rPr>
              <a:t>Any interesting success stories you would like to share?</a:t>
            </a:r>
          </a:p>
          <a:p>
            <a:pPr marL="12065" algn="ctr">
              <a:lnSpc>
                <a:spcPct val="100000"/>
              </a:lnSpc>
              <a:spcBef>
                <a:spcPts val="1630"/>
              </a:spcBef>
              <a:buClr>
                <a:srgbClr val="79232F"/>
              </a:buClr>
              <a:tabLst>
                <a:tab pos="274320"/>
              </a:tabLst>
            </a:pPr>
            <a:r>
              <a:rPr lang="en-US" sz="2600">
                <a:solidFill>
                  <a:srgbClr val="242021"/>
                </a:solidFill>
                <a:highlight>
                  <a:srgbClr val="FFFF00"/>
                </a:highlight>
                <a:latin typeface="Calibri" panose="020f0502020204030204"/>
                <a:cs typeface="Calibri"/>
              </a:rPr>
              <a:t>PLEASE “RAISE YOUR HAND” BY TYPING INTO THE CHAT BOX TO SUBMIT A QUESTION OR TO SHARE YOUR INSIGHTS – PHONE LINES ARE UNMUTED SO WE HOPE TO HEAR FROM YOU</a:t>
            </a:r>
          </a:p>
          <a:p>
            <a:pPr marL="469265" indent="-457200">
              <a:lnSpc>
                <a:spcPct val="100000"/>
              </a:lnSpc>
              <a:spcBef>
                <a:spcPts val="1630"/>
              </a:spcBef>
              <a:buClr>
                <a:srgbClr val="79232F"/>
              </a:buClr>
              <a:buFont typeface="Wingdings" panose="05000000000000000000" pitchFamily="2" charset="2"/>
              <a:buChar char="Ø"/>
              <a:tabLst>
                <a:tab pos="274320"/>
              </a:tabLst>
            </a:pPr>
            <a:endParaRPr lang="en-US" sz="2600">
              <a:solidFill>
                <a:srgbClr val="242021"/>
              </a:solidFill>
              <a:latin typeface="Calibri" panose="020f0502020204030204"/>
              <a:cs typeface="Calibri"/>
            </a:endParaRPr>
          </a:p>
        </p:txBody>
      </p:sp>
    </p:spTree>
    <p:custDataLst>
      <p:tags r:id="rId6"/>
    </p:custDataLst>
    <p:extLst>
      <p:ext uri="{BB962C8B-B14F-4D97-AF65-F5344CB8AC3E}">
        <p14:creationId xmlns:p14="http://schemas.microsoft.com/office/powerpoint/2010/main" val="3540547011"/>
      </p:ext>
    </p:extLst>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Slide Number Placeholder 5">
            <a:extLst>
              <a:ext uri="{FF2B5EF4-FFF2-40B4-BE49-F238E27FC236}">
                <a16:creationId xmlns:a16="http://schemas.microsoft.com/office/drawing/2014/main" id="{A43C5924-30F6-431F-8CE5-85C391C0A4BD}"/>
              </a:ext>
            </a:extLst>
          </p:cNvPr>
          <p:cNvSpPr>
            <a:spLocks noGrp="1"/>
          </p:cNvSpPr>
          <p:nvPr>
            <p:ph type="sldNum" sz="quarter" idx="12"/>
            <p:custDataLst>
              <p:tags r:id="rId3"/>
            </p:custDataLst>
          </p:nvPr>
        </p:nvSpPr>
        <p:spPr/>
        <p:txBody>
          <a:bodyPr/>
          <a:lstStyle/>
          <a:p>
            <a:fld id="{158B7785-F6D6-45F8-833E-07BD84680091}" type="slidenum">
              <a:rPr lang="en-US" smtClean="0"/>
              <a:t>15</a:t>
            </a:fld>
            <a:endParaRPr lang="en-US"/>
          </a:p>
        </p:txBody>
      </p:sp>
      <p:sp>
        <p:nvSpPr>
          <p:cNvPr id="3" name="Title 2">
            <a:extLst>
              <a:ext uri="{FF2B5EF4-FFF2-40B4-BE49-F238E27FC236}">
                <a16:creationId xmlns:a16="http://schemas.microsoft.com/office/drawing/2014/main" id="{32798D84-7844-4F88-966E-5217D8640B43}"/>
              </a:ext>
            </a:extLst>
          </p:cNvPr>
          <p:cNvSpPr>
            <a:spLocks noGrp="1"/>
          </p:cNvSpPr>
          <p:nvPr>
            <p:ph type="title"/>
            <p:custDataLst>
              <p:tags r:id="rId4"/>
            </p:custDataLst>
          </p:nvPr>
        </p:nvSpPr>
        <p:spPr/>
        <p:txBody>
          <a:bodyPr/>
          <a:lstStyle/>
          <a:p>
            <a:r>
              <a:rPr lang="en-US"/>
              <a:t>Takeaways from Today’s Discussion – Polling Question</a:t>
            </a:r>
          </a:p>
        </p:txBody>
      </p:sp>
      <p:sp>
        <p:nvSpPr>
          <p:cNvPr id="5" name="Text Placeholder 4">
            <a:extLst>
              <a:ext uri="{FF2B5EF4-FFF2-40B4-BE49-F238E27FC236}">
                <a16:creationId xmlns:a16="http://schemas.microsoft.com/office/drawing/2014/main" id="{40128B89-CD9D-4EE7-BFCA-91F7FDE4128A}"/>
              </a:ext>
            </a:extLst>
          </p:cNvPr>
          <p:cNvSpPr>
            <a:spLocks noGrp="1"/>
          </p:cNvSpPr>
          <p:nvPr>
            <p:ph type="body" idx="14"/>
            <p:custDataLst>
              <p:tags r:id="rId5"/>
            </p:custDataLst>
          </p:nvPr>
        </p:nvSpPr>
        <p:spPr/>
        <p:txBody>
          <a:bodyPr/>
          <a:lstStyle/>
          <a:p>
            <a:r>
              <a:rPr lang="en-US"/>
              <a:t>Following today’s presentation, do you anticipate your relationship with your workforce system partners will change?</a:t>
            </a:r>
          </a:p>
        </p:txBody>
      </p:sp>
      <p:sp>
        <p:nvSpPr>
          <p:cNvPr id="4" name="Text Placeholder 3">
            <a:extLst>
              <a:ext uri="{FF2B5EF4-FFF2-40B4-BE49-F238E27FC236}">
                <a16:creationId xmlns:a16="http://schemas.microsoft.com/office/drawing/2014/main" id="{7C4F72F3-DCD2-4D70-808D-A9265DB33125}"/>
              </a:ext>
            </a:extLst>
          </p:cNvPr>
          <p:cNvSpPr>
            <a:spLocks noGrp="1"/>
          </p:cNvSpPr>
          <p:nvPr>
            <p:ph type="body" sz="quarter" idx="13"/>
            <p:custDataLst>
              <p:tags r:id="rId6"/>
            </p:custDataLst>
          </p:nvPr>
        </p:nvSpPr>
        <p:spPr/>
        <p:txBody>
          <a:bodyPr/>
          <a:lstStyle/>
          <a:p>
            <a:r>
              <a:rPr lang="en-US"/>
              <a:t>Please check all that apply</a:t>
            </a:r>
          </a:p>
        </p:txBody>
      </p:sp>
      <p:sp>
        <p:nvSpPr>
          <p:cNvPr id="2" name="Content Placeholder 1">
            <a:extLst>
              <a:ext uri="{FF2B5EF4-FFF2-40B4-BE49-F238E27FC236}">
                <a16:creationId xmlns:a16="http://schemas.microsoft.com/office/drawing/2014/main" id="{18374A7C-2283-4327-BCE4-A435B5FE4FA0}"/>
              </a:ext>
            </a:extLst>
          </p:cNvPr>
          <p:cNvSpPr>
            <a:spLocks noGrp="1"/>
          </p:cNvSpPr>
          <p:nvPr>
            <p:ph idx="1"/>
            <p:custDataLst>
              <p:tags r:id="rId7"/>
            </p:custDataLst>
          </p:nvPr>
        </p:nvSpPr>
        <p:spPr>
          <a:xfrm>
            <a:off x="5786005" y="1311816"/>
            <a:ext cx="5925134" cy="4865147"/>
          </a:xfrm>
        </p:spPr>
        <p:txBody>
          <a:bodyPr>
            <a:noAutofit/>
          </a:bodyPr>
          <a:lstStyle/>
          <a:p>
            <a:r>
              <a:rPr lang="en-US" sz="1700"/>
              <a:t>Yes – I’ll reach out to learn more about participant recruitment</a:t>
            </a:r>
          </a:p>
          <a:p>
            <a:r>
              <a:rPr lang="en-US" sz="1700"/>
              <a:t>Yes – I’ll reach out to learn more about employer engagement</a:t>
            </a:r>
          </a:p>
          <a:p>
            <a:r>
              <a:rPr lang="en-US" sz="1700"/>
              <a:t>Yes – I’ll reach out to learn more about braided funding</a:t>
            </a:r>
          </a:p>
          <a:p>
            <a:r>
              <a:rPr lang="en-US" sz="1700"/>
              <a:t>Yes – I’ll reach out to learn more about supportive services</a:t>
            </a:r>
          </a:p>
          <a:p>
            <a:r>
              <a:rPr lang="en-US" sz="1700"/>
              <a:t>Yes – I’ll reach out to learn more about job placement</a:t>
            </a:r>
          </a:p>
          <a:p>
            <a:r>
              <a:rPr lang="en-US" sz="1700"/>
              <a:t>Yes – I’ll reach out to learn more about tracking outcomes</a:t>
            </a:r>
          </a:p>
          <a:p>
            <a:r>
              <a:rPr lang="en-US" sz="1700"/>
              <a:t>No - We’re all set – We already do all this and more with our workforce system partners!</a:t>
            </a:r>
          </a:p>
        </p:txBody>
      </p:sp>
    </p:spTree>
    <p:custDataLst>
      <p:tags r:id="rId8"/>
    </p:custDataLst>
    <p:extLst>
      <p:ext uri="{BB962C8B-B14F-4D97-AF65-F5344CB8AC3E}">
        <p14:creationId xmlns:p14="http://schemas.microsoft.com/office/powerpoint/2010/main" val="3683455205"/>
      </p:ext>
    </p:extLst>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Slide Number Placeholder 2">
            <a:extLst>
              <a:ext uri="{FF2B5EF4-FFF2-40B4-BE49-F238E27FC236}">
                <a16:creationId xmlns:a16="http://schemas.microsoft.com/office/drawing/2014/main" id="{6ED89B93-B9B9-4D91-AFEB-DF6FAA5D557F}"/>
              </a:ext>
            </a:extLst>
          </p:cNvPr>
          <p:cNvSpPr>
            <a:spLocks noGrp="1"/>
          </p:cNvSpPr>
          <p:nvPr>
            <p:ph type="sldNum" sz="quarter" idx="12"/>
            <p:custDataLst>
              <p:tags r:id="rId3"/>
            </p:custDataLst>
          </p:nvPr>
        </p:nvSpPr>
        <p:spPr/>
        <p:txBody>
          <a:bodyPr/>
          <a:lstStyle/>
          <a:p>
            <a:fld id="{158B7785-F6D6-45F8-833E-07BD84680091}" type="slidenum">
              <a:rPr lang="en-US" smtClean="0"/>
              <a:t>16</a:t>
            </a:fld>
            <a:endParaRPr lang="en-US"/>
          </a:p>
        </p:txBody>
      </p:sp>
      <p:sp>
        <p:nvSpPr>
          <p:cNvPr id="5" name="Title 4">
            <a:extLst>
              <a:ext uri="{FF2B5EF4-FFF2-40B4-BE49-F238E27FC236}">
                <a16:creationId xmlns:a16="http://schemas.microsoft.com/office/drawing/2014/main" id="{20EE82FF-9A84-43EB-86F4-852011A1A6BE}"/>
              </a:ext>
            </a:extLst>
          </p:cNvPr>
          <p:cNvSpPr>
            <a:spLocks noGrp="1"/>
          </p:cNvSpPr>
          <p:nvPr>
            <p:ph type="title"/>
            <p:custDataLst>
              <p:tags r:id="rId4"/>
            </p:custDataLst>
          </p:nvPr>
        </p:nvSpPr>
        <p:spPr/>
        <p:txBody>
          <a:bodyPr/>
          <a:lstStyle/>
          <a:p>
            <a:r>
              <a:rPr lang="en-US"/>
              <a:t>Save the Date:</a:t>
            </a:r>
          </a:p>
        </p:txBody>
      </p:sp>
      <p:sp>
        <p:nvSpPr>
          <p:cNvPr id="6" name="Content Placeholder 5">
            <a:extLst>
              <a:ext uri="{FF2B5EF4-FFF2-40B4-BE49-F238E27FC236}">
                <a16:creationId xmlns:a16="http://schemas.microsoft.com/office/drawing/2014/main" id="{66A7687B-37A7-4648-AEC7-722F9CB8BA11}"/>
              </a:ext>
            </a:extLst>
          </p:cNvPr>
          <p:cNvSpPr>
            <a:spLocks noGrp="1"/>
          </p:cNvSpPr>
          <p:nvPr>
            <p:ph idx="1"/>
            <p:custDataLst>
              <p:tags r:id="rId5"/>
            </p:custDataLst>
          </p:nvPr>
        </p:nvSpPr>
        <p:spPr/>
        <p:txBody>
          <a:bodyPr>
            <a:normAutofit lnSpcReduction="10000"/>
          </a:bodyPr>
          <a:lstStyle/>
          <a:p>
            <a:endParaRPr lang="en-US"/>
          </a:p>
          <a:p>
            <a:r>
              <a:rPr lang="en-US"/>
              <a:t>Effective Retention Strategies Webinar</a:t>
            </a:r>
          </a:p>
          <a:p>
            <a:pPr lvl="1"/>
            <a:r>
              <a:rPr lang="en-US" i="1">
                <a:effectLst/>
                <a:latin typeface="Calibri Light" panose="020f0302020204030204" pitchFamily="34" charset="0"/>
                <a:ea typeface="Calibri" panose="020f0502020204030204" pitchFamily="34" charset="0"/>
                <a:cs typeface="Times New Roman" panose="02020603050405020304" pitchFamily="18" charset="0"/>
              </a:rPr>
              <a:t>This webinar will address the challenges and solutions to participant retention and grant staff turnover.</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lvl="2"/>
            <a:r>
              <a:rPr lang="en-US"/>
              <a:t>January 26, 2022</a:t>
            </a:r>
          </a:p>
          <a:p>
            <a:r>
              <a:rPr lang="en-US"/>
              <a:t>Strategic Partnerships Peer to Peer Discussion</a:t>
            </a:r>
          </a:p>
          <a:p>
            <a:pPr lvl="1"/>
            <a:r>
              <a:rPr lang="en-US"/>
              <a:t>Informal discussion with your peers to highlight successful strategies in engaging employers, community based organizations, economic development offices, local government and others to support your JCS grant.</a:t>
            </a:r>
          </a:p>
          <a:p>
            <a:pPr lvl="2"/>
            <a:r>
              <a:rPr lang="en-US"/>
              <a:t>February 22, 2022</a:t>
            </a:r>
          </a:p>
          <a:p>
            <a:r>
              <a:rPr lang="en-US"/>
              <a:t>JCS National Convening</a:t>
            </a:r>
          </a:p>
          <a:p>
            <a:pPr lvl="1"/>
            <a:r>
              <a:rPr lang="en-US"/>
              <a:t>Virtual event to gather the JCS grantees to revisit successes, address common challenges, engage with your peers and learn first-hand from the Office of Job Corps plans for the remainder of the grant.</a:t>
            </a:r>
          </a:p>
          <a:p>
            <a:pPr lvl="2"/>
            <a:r>
              <a:rPr lang="en-US"/>
              <a:t>April 19-20, 2022</a:t>
            </a:r>
          </a:p>
          <a:p>
            <a:pPr marL="0" indent="0">
              <a:buNone/>
            </a:pPr>
            <a:endParaRPr lang="en-US"/>
          </a:p>
        </p:txBody>
      </p:sp>
    </p:spTree>
    <p:custDataLst>
      <p:tags r:id="rId6"/>
    </p:custDataLst>
    <p:extLst>
      <p:ext uri="{BB962C8B-B14F-4D97-AF65-F5344CB8AC3E}">
        <p14:creationId xmlns:p14="http://schemas.microsoft.com/office/powerpoint/2010/main" val="1919517633"/>
      </p:ext>
    </p:extLst>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8" name="Slide Number Placeholder 7">
            <a:extLst>
              <a:ext uri="{FF2B5EF4-FFF2-40B4-BE49-F238E27FC236}">
                <a16:creationId xmlns:a16="http://schemas.microsoft.com/office/drawing/2014/main" id="{E6C701BC-AA68-4071-B560-FC67FEC5DCCF}"/>
              </a:ext>
            </a:extLst>
          </p:cNvPr>
          <p:cNvSpPr>
            <a:spLocks noGrp="1"/>
          </p:cNvSpPr>
          <p:nvPr>
            <p:ph type="sldNum" sz="quarter" idx="12"/>
            <p:custDataLst>
              <p:tags r:id="rId3"/>
            </p:custDataLst>
          </p:nvPr>
        </p:nvSpPr>
        <p:spPr/>
        <p:txBody>
          <a:bodyPr/>
          <a:lstStyle/>
          <a:p>
            <a:fld id="{158B7785-F6D6-45F8-833E-07BD84680091}" type="slidenum">
              <a:rPr lang="en-US" smtClean="0"/>
              <a:t>17</a:t>
            </a:fld>
            <a:endParaRPr lang="en-US"/>
          </a:p>
        </p:txBody>
      </p:sp>
      <p:sp>
        <p:nvSpPr>
          <p:cNvPr id="7" name="Title 6">
            <a:extLst>
              <a:ext uri="{FF2B5EF4-FFF2-40B4-BE49-F238E27FC236}">
                <a16:creationId xmlns:a16="http://schemas.microsoft.com/office/drawing/2014/main" id="{A5BCE9EE-60B2-42AC-9821-31A68465888F}"/>
              </a:ext>
            </a:extLst>
          </p:cNvPr>
          <p:cNvSpPr>
            <a:spLocks noGrp="1"/>
          </p:cNvSpPr>
          <p:nvPr>
            <p:ph type="title"/>
            <p:custDataLst>
              <p:tags r:id="rId4"/>
            </p:custDataLst>
          </p:nvPr>
        </p:nvSpPr>
        <p:spPr/>
        <p:txBody>
          <a:bodyPr/>
          <a:lstStyle/>
          <a:p>
            <a:r>
              <a:rPr lang="en-US"/>
              <a:t>Resources:</a:t>
            </a:r>
          </a:p>
        </p:txBody>
      </p:sp>
      <p:sp>
        <p:nvSpPr>
          <p:cNvPr id="3" name="Content Placeholder 2">
            <a:extLst>
              <a:ext uri="{FF2B5EF4-FFF2-40B4-BE49-F238E27FC236}">
                <a16:creationId xmlns:a16="http://schemas.microsoft.com/office/drawing/2014/main" id="{8529379F-2773-44E4-BA78-B9159BAD1D1F}"/>
              </a:ext>
            </a:extLst>
          </p:cNvPr>
          <p:cNvSpPr>
            <a:spLocks noGrp="1"/>
          </p:cNvSpPr>
          <p:nvPr>
            <p:ph sz="half" idx="1"/>
            <p:custDataLst>
              <p:tags r:id="rId5"/>
            </p:custDataLst>
          </p:nvPr>
        </p:nvSpPr>
        <p:spPr>
          <a:xfrm>
            <a:off x="838200" y="1161144"/>
            <a:ext cx="10546478" cy="5015820"/>
          </a:xfrm>
        </p:spPr>
        <p:txBody>
          <a:bodyPr/>
          <a:lstStyle/>
          <a:p>
            <a:pPr marL="0" marR="0">
              <a:lnSpc>
                <a:spcPct val="115000"/>
              </a:lnSpc>
              <a:spcBef>
                <a:spcPct val="0"/>
              </a:spcBef>
              <a:spcAft>
                <a:spcPct val="0"/>
              </a:spcAft>
            </a:pPr>
            <a:r>
              <a:rPr lang="en-US" sz="1800" b="1" u="sng">
                <a:solidFill>
                  <a:srgbClr val="4F81BD"/>
                </a:solidFill>
                <a:effectLst/>
                <a:latin typeface="Calibri" panose="020f0502020204030204" pitchFamily="34" charset="0"/>
                <a:ea typeface="Times New Roman" panose="02020603050405020304" pitchFamily="18" charset="0"/>
                <a:cs typeface="Times New Roman" panose="02020603050405020304" pitchFamily="18" charset="0"/>
                <a:hlinkClick/>
              </a:rPr>
              <a:t>Powerhouse Partnerships: Community Colleges and Workforce Boards Working Together</a:t>
            </a:r>
            <a:endParaRPr lang="en-US" sz="1800" b="1">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a:p>
            <a:pPr lvl="1"/>
            <a:r>
              <a:rPr lang="en-US" sz="1800">
                <a:solidFill>
                  <a:srgbClr val="1B1B1B"/>
                </a:solidFill>
                <a:effectLst/>
                <a:latin typeface="Calibri" panose="020f0502020204030204" pitchFamily="34" charset="0"/>
                <a:ea typeface="Calibri" panose="020f0502020204030204" pitchFamily="34" charset="0"/>
              </a:rPr>
              <a:t>Provides recommendations for workforce boards and community colleges that work in partnership to develop industry-aligned credentials and career pathways for unemployed and underemployed individuals.</a:t>
            </a:r>
            <a:endParaRPr lang="en-US"/>
          </a:p>
          <a:p>
            <a:pPr marL="0" marR="0">
              <a:lnSpc>
                <a:spcPct val="115000"/>
              </a:lnSpc>
              <a:spcBef>
                <a:spcPct val="0"/>
              </a:spcBef>
              <a:spcAft>
                <a:spcPct val="0"/>
              </a:spcAft>
            </a:pPr>
            <a:r>
              <a:rPr lang="en-US" sz="1800" b="1" u="sng">
                <a:solidFill>
                  <a:srgbClr val="4F81BD"/>
                </a:solidFill>
                <a:effectLst/>
                <a:latin typeface="Calibri" panose="020f0502020204030204" pitchFamily="34" charset="0"/>
                <a:ea typeface="Times New Roman" panose="02020603050405020304" pitchFamily="18" charset="0"/>
                <a:cs typeface="Times New Roman" panose="02020603050405020304" pitchFamily="18" charset="0"/>
                <a:hlinkClick/>
              </a:rPr>
              <a:t>Sector Strategies Resources</a:t>
            </a:r>
            <a:endParaRPr lang="en-US" sz="1800" b="1">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a:p>
            <a:pPr lvl="1"/>
            <a:r>
              <a:rPr lang="en-US" sz="1800">
                <a:solidFill>
                  <a:srgbClr val="1B1B1B"/>
                </a:solidFill>
                <a:effectLst/>
                <a:latin typeface="Calibri" panose="020f0502020204030204" pitchFamily="34" charset="0"/>
                <a:ea typeface="Calibri" panose="020f0502020204030204" pitchFamily="34" charset="0"/>
                <a:cs typeface="Calibri" panose="020f0502020204030204" pitchFamily="34" charset="0"/>
              </a:rPr>
              <a:t>In order to meet the differing needs of all systems, ETA has collected, created and organized the most useful tools for understanding, implementing and improving sector strategies.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ct val="0"/>
              </a:spcBef>
              <a:spcAft>
                <a:spcPct val="0"/>
              </a:spcAft>
            </a:pPr>
            <a:r>
              <a:rPr lang="en-US" sz="1800" b="1" u="sng">
                <a:solidFill>
                  <a:srgbClr val="4F81BD"/>
                </a:solidFill>
                <a:effectLst/>
                <a:latin typeface="Calibri" panose="020f0502020204030204" pitchFamily="34" charset="0"/>
                <a:ea typeface="Times New Roman" panose="02020603050405020304" pitchFamily="18" charset="0"/>
                <a:cs typeface="Times New Roman" panose="02020603050405020304" pitchFamily="18" charset="0"/>
                <a:hlinkClick/>
              </a:rPr>
              <a:t>SkillsCommons Field Guide of TAACCCT Innovations: Aligning Workforce Development Stakeholders</a:t>
            </a:r>
            <a:endParaRPr lang="en-US" sz="1800" b="1">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a:p>
            <a:pPr lvl="1"/>
            <a:r>
              <a:rPr lang="en-US" sz="1800">
                <a:solidFill>
                  <a:srgbClr val="212529"/>
                </a:solidFill>
                <a:effectLst/>
                <a:latin typeface="Calibri" panose="020f0502020204030204" pitchFamily="34" charset="0"/>
                <a:ea typeface="Calibri" panose="020f0502020204030204" pitchFamily="34" charset="0"/>
                <a:cs typeface="Calibri" panose="020f0502020204030204" pitchFamily="34" charset="0"/>
              </a:rPr>
              <a:t>How do higher education institutions, workforce systems, and employers strengthen partnerships to better serve talent pipelines across sectors? Innovate together! Discover detailed approaches, tools, and resources for developing statewide performance data system and creating registered apprenticeships in a non-traditional industry sector (healthcare). </a:t>
            </a:r>
          </a:p>
          <a:p>
            <a:pPr marL="0" marR="0">
              <a:lnSpc>
                <a:spcPct val="115000"/>
              </a:lnSpc>
              <a:spcBef>
                <a:spcPct val="0"/>
              </a:spcBef>
              <a:spcAft>
                <a:spcPct val="0"/>
              </a:spcAft>
            </a:pPr>
            <a:r>
              <a:rPr lang="en-US" sz="1800" b="1" u="sng">
                <a:solidFill>
                  <a:srgbClr val="4F81BD"/>
                </a:solidFill>
                <a:effectLst/>
                <a:latin typeface="Calibri" panose="020f0502020204030204" pitchFamily="34" charset="0"/>
                <a:ea typeface="Times New Roman" panose="02020603050405020304" pitchFamily="18" charset="0"/>
                <a:cs typeface="Times New Roman" panose="02020603050405020304" pitchFamily="18" charset="0"/>
                <a:hlinkClick/>
              </a:rPr>
              <a:t>Job Corps Scholars/Workforce Programs Webinar (April 2021)</a:t>
            </a:r>
            <a:endParaRPr lang="en-US" sz="1800" b="1">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a:p>
            <a:pPr lvl="1"/>
            <a:r>
              <a:rPr lang="en-US" sz="1800">
                <a:solidFill>
                  <a:srgbClr val="1B1B1B"/>
                </a:solidFill>
                <a:effectLst/>
                <a:latin typeface="Calibri" panose="020f0502020204030204" pitchFamily="34" charset="0"/>
                <a:ea typeface="Calibri" panose="020f0502020204030204" pitchFamily="34" charset="0"/>
                <a:cs typeface="Calibri" panose="020f0502020204030204" pitchFamily="34" charset="0"/>
              </a:rPr>
              <a:t>This webinar provides a broad overview of how Job Corps Scholars grantees can partner with their workforce system colleagues.</a:t>
            </a:r>
          </a:p>
          <a:p>
            <a:pPr marL="0" marR="0">
              <a:lnSpc>
                <a:spcPct val="115000"/>
              </a:lnSpc>
              <a:spcBef>
                <a:spcPct val="0"/>
              </a:spcBef>
              <a:spcAft>
                <a:spcPct val="0"/>
              </a:spcAft>
            </a:pPr>
            <a:r>
              <a:rPr lang="en-US" sz="1800" b="1" u="sng">
                <a:solidFill>
                  <a:srgbClr val="4F81BD"/>
                </a:solidFill>
                <a:effectLst/>
                <a:latin typeface="Calibri" panose="020f0502020204030204" pitchFamily="34" charset="0"/>
                <a:ea typeface="Times New Roman" panose="02020603050405020304" pitchFamily="18" charset="0"/>
                <a:cs typeface="Times New Roman" panose="02020603050405020304" pitchFamily="18" charset="0"/>
                <a:hlinkClick/>
              </a:rPr>
              <a:t>WorkforceGPS Job Corps Career Pathways Community</a:t>
            </a:r>
            <a:endParaRPr lang="en-US" sz="1800" b="1">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a:p>
            <a:pPr lvl="1"/>
            <a:r>
              <a:rPr lang="en-US" sz="1800">
                <a:solidFill>
                  <a:srgbClr val="1B1B1B"/>
                </a:solidFill>
                <a:effectLst/>
                <a:latin typeface="Calibri" panose="020f0502020204030204" pitchFamily="34" charset="0"/>
                <a:ea typeface="Calibri" panose="020f0502020204030204" pitchFamily="34" charset="0"/>
                <a:cs typeface="Calibri" panose="020f0502020204030204" pitchFamily="34" charset="0"/>
              </a:rPr>
              <a:t>Job Corps Scholars grantees can </a:t>
            </a:r>
            <a:r>
              <a:rPr lang="en-US" b="0">
                <a:solidFill>
                  <a:srgbClr val="1B1B1B"/>
                </a:solidFill>
                <a:effectLst/>
                <a:latin typeface="Calibri" panose="020f0502020204030204" pitchFamily="34" charset="0"/>
              </a:rPr>
              <a:t>use this community to find tools and resources to serve opportunity youth and connect with education, workforce, and industry partners.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lvl="1"/>
            <a:r>
              <a:rPr lang="en-US">
                <a:solidFill>
                  <a:srgbClr val="212529"/>
                </a:solidFill>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New shape" title=""/>
          <p:cNvSpPr/>
          <p:nvPr>
            <p:custDataLst>
              <p:tags r:id="rId6"/>
            </p:custDataLst>
          </p:nvPr>
        </p:nvSpPr>
        <p:spPr>
          <a:xfrm>
            <a:off x="1158240" y="1238959"/>
            <a:ext cx="9258300" cy="2286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7"/>
              </a:rPr>
              <a:t>_</a:t>
            </a:r>
          </a:p>
        </p:txBody>
      </p:sp>
      <p:sp>
        <p:nvSpPr>
          <p:cNvPr id="10" name="New shape" title=""/>
          <p:cNvSpPr/>
          <p:nvPr>
            <p:custDataLst>
              <p:tags r:id="rId8"/>
            </p:custDataLst>
          </p:nvPr>
        </p:nvSpPr>
        <p:spPr>
          <a:xfrm>
            <a:off x="1158240" y="2126435"/>
            <a:ext cx="3086100" cy="2286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9"/>
              </a:rPr>
              <a:t>_</a:t>
            </a:r>
          </a:p>
        </p:txBody>
      </p:sp>
      <p:sp>
        <p:nvSpPr>
          <p:cNvPr id="11" name="New shape" title=""/>
          <p:cNvSpPr/>
          <p:nvPr>
            <p:custDataLst>
              <p:tags r:id="rId10"/>
            </p:custDataLst>
          </p:nvPr>
        </p:nvSpPr>
        <p:spPr>
          <a:xfrm>
            <a:off x="1158240" y="3013911"/>
            <a:ext cx="10629900" cy="2286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11"/>
              </a:rPr>
              <a:t>_</a:t>
            </a:r>
          </a:p>
        </p:txBody>
      </p:sp>
      <p:sp>
        <p:nvSpPr>
          <p:cNvPr id="12" name="New shape" title=""/>
          <p:cNvSpPr/>
          <p:nvPr>
            <p:custDataLst>
              <p:tags r:id="rId12"/>
            </p:custDataLst>
          </p:nvPr>
        </p:nvSpPr>
        <p:spPr>
          <a:xfrm>
            <a:off x="1158240" y="4422595"/>
            <a:ext cx="6629400" cy="2286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13"/>
              </a:rPr>
              <a:t>_</a:t>
            </a:r>
          </a:p>
        </p:txBody>
      </p:sp>
      <p:sp>
        <p:nvSpPr>
          <p:cNvPr id="13" name="New shape" title=""/>
          <p:cNvSpPr/>
          <p:nvPr>
            <p:custDataLst>
              <p:tags r:id="rId14"/>
            </p:custDataLst>
          </p:nvPr>
        </p:nvSpPr>
        <p:spPr>
          <a:xfrm>
            <a:off x="1158240" y="5310072"/>
            <a:ext cx="5486400" cy="2286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15"/>
              </a:rPr>
              <a:t>_</a:t>
            </a:r>
          </a:p>
        </p:txBody>
      </p:sp>
    </p:spTree>
    <p:custDataLst>
      <p:tags r:id="rId16"/>
    </p:custDataLst>
    <p:extLst>
      <p:ext uri="{BB962C8B-B14F-4D97-AF65-F5344CB8AC3E}">
        <p14:creationId xmlns:p14="http://schemas.microsoft.com/office/powerpoint/2010/main" val="1677857820"/>
      </p:ext>
    </p:extLst>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Slide Number Placeholder 5">
            <a:extLst>
              <a:ext uri="{FF2B5EF4-FFF2-40B4-BE49-F238E27FC236}">
                <a16:creationId xmlns:a16="http://schemas.microsoft.com/office/drawing/2014/main" id="{5310239A-EFD5-402F-9334-E74F444BC377}"/>
              </a:ext>
            </a:extLst>
          </p:cNvPr>
          <p:cNvSpPr>
            <a:spLocks noGrp="1"/>
          </p:cNvSpPr>
          <p:nvPr>
            <p:ph type="sldNum" sz="quarter" idx="12"/>
            <p:custDataLst>
              <p:tags r:id="rId3"/>
            </p:custDataLst>
          </p:nvPr>
        </p:nvSpPr>
        <p:spPr/>
        <p:txBody>
          <a:bodyPr/>
          <a:lstStyle/>
          <a:p>
            <a:fld id="{158B7785-F6D6-45F8-833E-07BD84680091}" type="slidenum">
              <a:rPr lang="en-US" smtClean="0"/>
              <a:t>18</a:t>
            </a:fld>
            <a:endParaRPr lang="en-US"/>
          </a:p>
        </p:txBody>
      </p:sp>
      <p:sp>
        <p:nvSpPr>
          <p:cNvPr id="3" name="Title 2">
            <a:extLst>
              <a:ext uri="{FF2B5EF4-FFF2-40B4-BE49-F238E27FC236}">
                <a16:creationId xmlns:a16="http://schemas.microsoft.com/office/drawing/2014/main" id="{2736EE3D-A03A-4136-8E8D-E53087731073}"/>
              </a:ext>
            </a:extLst>
          </p:cNvPr>
          <p:cNvSpPr>
            <a:spLocks noGrp="1"/>
          </p:cNvSpPr>
          <p:nvPr>
            <p:ph type="title"/>
            <p:custDataLst>
              <p:tags r:id="rId4"/>
            </p:custDataLst>
          </p:nvPr>
        </p:nvSpPr>
        <p:spPr/>
        <p:txBody>
          <a:bodyPr/>
          <a:lstStyle/>
          <a:p>
            <a:r>
              <a:rPr lang="en-US"/>
              <a:t>Contact Us</a:t>
            </a:r>
          </a:p>
        </p:txBody>
      </p:sp>
      <p:sp>
        <p:nvSpPr>
          <p:cNvPr id="2" name="Content Placeholder 1">
            <a:extLst>
              <a:ext uri="{FF2B5EF4-FFF2-40B4-BE49-F238E27FC236}">
                <a16:creationId xmlns:a16="http://schemas.microsoft.com/office/drawing/2014/main" id="{12EEC628-7E2F-40C6-A897-049EE29442C3}"/>
              </a:ext>
            </a:extLst>
          </p:cNvPr>
          <p:cNvSpPr>
            <a:spLocks noGrp="1"/>
          </p:cNvSpPr>
          <p:nvPr>
            <p:ph idx="1"/>
            <p:custDataLst>
              <p:tags r:id="rId5"/>
            </p:custDataLst>
          </p:nvPr>
        </p:nvSpPr>
        <p:spPr/>
        <p:txBody>
          <a:bodyPr>
            <a:normAutofit/>
          </a:bodyPr>
          <a:lstStyle/>
          <a:p>
            <a:r>
              <a:rPr lang="en-US"/>
              <a:t>Kelli Akers</a:t>
            </a:r>
          </a:p>
          <a:p>
            <a:pPr lvl="1"/>
            <a:r>
              <a:rPr lang="en-US"/>
              <a:t>Director, OTC Career Center and JCS Program</a:t>
            </a:r>
          </a:p>
          <a:p>
            <a:pPr lvl="2"/>
            <a:r>
              <a:rPr lang="en-US"/>
              <a:t>Ozark Technical College (MO)</a:t>
            </a:r>
          </a:p>
          <a:p>
            <a:pPr lvl="3"/>
            <a:r>
              <a:rPr lang="en-US"/>
              <a:t>akersk@otc.edu </a:t>
            </a:r>
          </a:p>
          <a:p>
            <a:r>
              <a:rPr lang="en-US"/>
              <a:t>Jessica Pierce</a:t>
            </a:r>
          </a:p>
          <a:p>
            <a:pPr lvl="1"/>
            <a:r>
              <a:rPr lang="en-US"/>
              <a:t>Program Manager, MTEC Champions (JCS)</a:t>
            </a:r>
          </a:p>
          <a:p>
            <a:pPr lvl="2"/>
            <a:r>
              <a:rPr lang="en-US"/>
              <a:t>Grand Rapids Community College</a:t>
            </a:r>
          </a:p>
          <a:p>
            <a:pPr lvl="3"/>
            <a:r>
              <a:rPr lang="en-US"/>
              <a:t>jessicapierce1@grcc.edu</a:t>
            </a:r>
          </a:p>
          <a:p>
            <a:r>
              <a:rPr lang="en-US"/>
              <a:t>Julie Parks</a:t>
            </a:r>
          </a:p>
          <a:p>
            <a:pPr lvl="1"/>
            <a:r>
              <a:rPr lang="en-US"/>
              <a:t>Interim Dean, School of Workforce Development</a:t>
            </a:r>
          </a:p>
          <a:p>
            <a:pPr lvl="2"/>
            <a:r>
              <a:rPr lang="en-US"/>
              <a:t>Grand Rapids Community College</a:t>
            </a:r>
          </a:p>
          <a:p>
            <a:pPr lvl="3"/>
            <a:r>
              <a:rPr lang="en-US"/>
              <a:t>jparks@grcc.edu </a:t>
            </a:r>
          </a:p>
          <a:p>
            <a:r>
              <a:rPr lang="en-US" sz="2200"/>
              <a:t>JC Scholars Mailbox</a:t>
            </a:r>
          </a:p>
          <a:p>
            <a:pPr lvl="3"/>
            <a:r>
              <a:rPr lang="en-US">
                <a:hlinkClick/>
              </a:rPr>
              <a:t>JobCorpsScholars@dol.gov</a:t>
            </a:r>
            <a:r>
              <a:rPr lang="en-US"/>
              <a:t> </a:t>
            </a:r>
          </a:p>
          <a:p>
            <a:pPr lvl="3"/>
            <a:endParaRPr lang="en-US"/>
          </a:p>
        </p:txBody>
      </p:sp>
      <p:sp>
        <p:nvSpPr>
          <p:cNvPr id="7" name="New shape" title=""/>
          <p:cNvSpPr/>
          <p:nvPr>
            <p:custDataLst>
              <p:tags r:id="rId6"/>
            </p:custDataLst>
          </p:nvPr>
        </p:nvSpPr>
        <p:spPr>
          <a:xfrm>
            <a:off x="1823574" y="5667346"/>
            <a:ext cx="2540000" cy="381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7"/>
              </a:rPr>
              <a:t>_</a:t>
            </a:r>
          </a:p>
        </p:txBody>
      </p:sp>
    </p:spTree>
    <p:custDataLst>
      <p:tags r:id="rId8"/>
    </p:custDataLst>
    <p:extLst>
      <p:ext uri="{BB962C8B-B14F-4D97-AF65-F5344CB8AC3E}">
        <p14:creationId xmlns:p14="http://schemas.microsoft.com/office/powerpoint/2010/main" val="1097583992"/>
      </p:ext>
    </p:extLst>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F4239D62-3B9E-429C-8022-B738CD9EC0F1}"/>
              </a:ext>
            </a:extLst>
          </p:cNvPr>
          <p:cNvSpPr>
            <a:spLocks noGrp="1"/>
          </p:cNvSpPr>
          <p:nvPr>
            <p:ph type="ctrTitle"/>
            <p:custDataLst>
              <p:tags r:id="rId3"/>
            </p:custDataLst>
          </p:nvPr>
        </p:nvSpPr>
        <p:spPr/>
        <p:txBody>
          <a:bodyPr/>
          <a:lstStyle/>
          <a:p>
            <a:r>
              <a:rPr lang="en-US"/>
              <a:t>Thank You!</a:t>
            </a:r>
          </a:p>
        </p:txBody>
      </p:sp>
      <p:sp>
        <p:nvSpPr>
          <p:cNvPr id="6" name="Text Placeholder 5">
            <a:extLst>
              <a:ext uri="{FF2B5EF4-FFF2-40B4-BE49-F238E27FC236}">
                <a16:creationId xmlns:a16="http://schemas.microsoft.com/office/drawing/2014/main" id="{93CD9FC0-8FC3-45E2-B247-7E10C8F3485B}"/>
              </a:ext>
            </a:extLst>
          </p:cNvPr>
          <p:cNvSpPr>
            <a:spLocks noGrp="1"/>
          </p:cNvSpPr>
          <p:nvPr>
            <p:ph type="body" idx="20"/>
            <p:custDataLst>
              <p:tags r:id="rId4"/>
            </p:custDataLst>
          </p:nvPr>
        </p:nvSpPr>
        <p:spPr/>
        <p:txBody>
          <a:bodyPr/>
          <a:lstStyle/>
          <a:p>
            <a:r>
              <a:rPr lang="en-US"/>
              <a:t>Need help?  Email: </a:t>
            </a:r>
            <a:r>
              <a:rPr lang="en-US">
                <a:hlinkClick/>
              </a:rPr>
              <a:t>Support@workforceGPS.org</a:t>
            </a:r>
            <a:endParaRPr lang="en-US"/>
          </a:p>
        </p:txBody>
      </p:sp>
      <p:sp>
        <p:nvSpPr>
          <p:cNvPr id="7" name="New shape" title=""/>
          <p:cNvSpPr/>
          <p:nvPr>
            <p:custDataLst>
              <p:tags r:id="rId5"/>
            </p:custDataLst>
          </p:nvPr>
        </p:nvSpPr>
        <p:spPr>
          <a:xfrm>
            <a:off x="2698955" y="6450330"/>
            <a:ext cx="2540000" cy="381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6"/>
              </a:rPr>
              <a:t>_</a:t>
            </a:r>
          </a:p>
        </p:txBody>
      </p:sp>
    </p:spTree>
    <p:custDataLst>
      <p:tags r:id="rId7"/>
    </p:custDataLst>
    <p:extLst>
      <p:ext uri="{BB962C8B-B14F-4D97-AF65-F5344CB8AC3E}">
        <p14:creationId xmlns:p14="http://schemas.microsoft.com/office/powerpoint/2010/main" val="844989867"/>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Slide Number Placeholder 4">
            <a:extLst>
              <a:ext uri="{FF2B5EF4-FFF2-40B4-BE49-F238E27FC236}">
                <a16:creationId xmlns:a16="http://schemas.microsoft.com/office/drawing/2014/main" id="{476F5827-80B0-4A41-9EDA-E768A3E2AE63}"/>
              </a:ext>
            </a:extLst>
          </p:cNvPr>
          <p:cNvSpPr>
            <a:spLocks noGrp="1"/>
          </p:cNvSpPr>
          <p:nvPr>
            <p:ph type="sldNum" sz="quarter" idx="12"/>
            <p:custDataLst>
              <p:tags r:id="rId3"/>
            </p:custDataLst>
          </p:nvPr>
        </p:nvSpPr>
        <p:spPr/>
        <p:txBody>
          <a:bodyPr/>
          <a:lstStyle/>
          <a:p>
            <a:fld id="{158B7785-F6D6-45F8-833E-07BD84680091}" type="slidenum">
              <a:rPr lang="en-US" smtClean="0"/>
              <a:t>2</a:t>
            </a:fld>
            <a:endParaRPr lang="en-US"/>
          </a:p>
        </p:txBody>
      </p:sp>
      <p:sp>
        <p:nvSpPr>
          <p:cNvPr id="8" name="Title 7">
            <a:extLst>
              <a:ext uri="{FF2B5EF4-FFF2-40B4-BE49-F238E27FC236}">
                <a16:creationId xmlns:a16="http://schemas.microsoft.com/office/drawing/2014/main" id="{A0DF715D-E369-4178-8CA1-81684719C47D}"/>
              </a:ext>
            </a:extLst>
          </p:cNvPr>
          <p:cNvSpPr>
            <a:spLocks noGrp="1"/>
          </p:cNvSpPr>
          <p:nvPr>
            <p:ph type="title"/>
            <p:custDataLst>
              <p:tags r:id="rId4"/>
            </p:custDataLst>
          </p:nvPr>
        </p:nvSpPr>
        <p:spPr/>
        <p:txBody>
          <a:bodyPr/>
          <a:lstStyle/>
          <a:p>
            <a:r>
              <a:rPr lang="en-US"/>
              <a:t>Today’s Moderator</a:t>
            </a:r>
          </a:p>
        </p:txBody>
      </p:sp>
      <p:sp>
        <p:nvSpPr>
          <p:cNvPr id="9" name="Content Placeholder 8">
            <a:extLst>
              <a:ext uri="{FF2B5EF4-FFF2-40B4-BE49-F238E27FC236}">
                <a16:creationId xmlns:a16="http://schemas.microsoft.com/office/drawing/2014/main" id="{D9A418EB-75AD-44C6-8706-B14F9390C784}"/>
              </a:ext>
            </a:extLst>
          </p:cNvPr>
          <p:cNvSpPr>
            <a:spLocks noGrp="1"/>
          </p:cNvSpPr>
          <p:nvPr>
            <p:ph idx="1"/>
            <p:custDataLst>
              <p:tags r:id="rId5"/>
            </p:custDataLst>
          </p:nvPr>
        </p:nvSpPr>
        <p:spPr/>
        <p:txBody>
          <a:bodyPr/>
          <a:lstStyle/>
          <a:p>
            <a:r>
              <a:rPr lang="en-US"/>
              <a:t>Michelle Mills-Ajayi</a:t>
            </a:r>
          </a:p>
          <a:p>
            <a:pPr lvl="1"/>
            <a:r>
              <a:rPr lang="en-US"/>
              <a:t>Program Manager</a:t>
            </a:r>
          </a:p>
          <a:p>
            <a:pPr lvl="2"/>
            <a:r>
              <a:rPr lang="en-US"/>
              <a:t>Office of Job Corps – Division of Policy, Communication and Planning</a:t>
            </a:r>
          </a:p>
        </p:txBody>
      </p:sp>
      <p:pic>
        <p:nvPicPr>
          <p:cNvPr id="2" name="Picture Placeholder 1"/>
          <p:cNvPicPr>
            <a:picLocks noGrp="1" noChangeAspect="1"/>
          </p:cNvPicPr>
          <p:nvPr>
            <p:ph type="pic" sz="quarter" idx="13"/>
            <p:custDataLst>
              <p:tags r:id="rId7"/>
            </p:custDataLst>
          </p:nvPr>
        </p:nvPicPr>
        <p:blipFill>
          <a:blip r:embed="rId6">
            <a:extLst>
              <a:ext uri="{28A0092B-C50C-407E-A947-70E740481C1C}">
                <a14:useLocalDpi xmlns:a14="http://schemas.microsoft.com/office/drawing/2010/main" val="0"/>
              </a:ext>
            </a:extLst>
          </a:blip>
          <a:stretch>
            <a:fillRect/>
          </a:stretch>
        </p:blipFill>
        <p:spPr/>
      </p:pic>
    </p:spTree>
    <p:custDataLst>
      <p:tags r:id="rId8"/>
    </p:custDataLst>
    <p:extLst>
      <p:ext uri="{BB962C8B-B14F-4D97-AF65-F5344CB8AC3E}">
        <p14:creationId xmlns:p14="http://schemas.microsoft.com/office/powerpoint/2010/main" val="982583648"/>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Slide Number Placeholder 6">
            <a:extLst>
              <a:ext uri="{FF2B5EF4-FFF2-40B4-BE49-F238E27FC236}">
                <a16:creationId xmlns:a16="http://schemas.microsoft.com/office/drawing/2014/main" id="{1ED113DD-CA7F-4B1A-9EFF-561149CE7516}"/>
              </a:ext>
            </a:extLst>
          </p:cNvPr>
          <p:cNvSpPr>
            <a:spLocks noGrp="1"/>
          </p:cNvSpPr>
          <p:nvPr>
            <p:ph type="sldNum" sz="quarter" idx="12"/>
            <p:custDataLst>
              <p:tags r:id="rId3"/>
            </p:custDataLst>
          </p:nvPr>
        </p:nvSpPr>
        <p:spPr/>
        <p:txBody>
          <a:bodyPr/>
          <a:lstStyle/>
          <a:p>
            <a:fld id="{158B7785-F6D6-45F8-833E-07BD84680091}" type="slidenum">
              <a:rPr lang="en-US" smtClean="0"/>
              <a:t>3</a:t>
            </a:fld>
            <a:endParaRPr lang="en-US"/>
          </a:p>
        </p:txBody>
      </p:sp>
      <p:sp>
        <p:nvSpPr>
          <p:cNvPr id="2" name="Title 1">
            <a:extLst>
              <a:ext uri="{FF2B5EF4-FFF2-40B4-BE49-F238E27FC236}">
                <a16:creationId xmlns:a16="http://schemas.microsoft.com/office/drawing/2014/main" id="{5E9387FA-E20A-45B4-92AD-1D44FFC8C58B}"/>
              </a:ext>
            </a:extLst>
          </p:cNvPr>
          <p:cNvSpPr>
            <a:spLocks noGrp="1"/>
          </p:cNvSpPr>
          <p:nvPr>
            <p:ph type="title"/>
            <p:custDataLst>
              <p:tags r:id="rId4"/>
            </p:custDataLst>
          </p:nvPr>
        </p:nvSpPr>
        <p:spPr/>
        <p:txBody>
          <a:bodyPr/>
          <a:lstStyle/>
          <a:p>
            <a:r>
              <a:rPr lang="en-US"/>
              <a:t>Today’s Facilitators</a:t>
            </a:r>
          </a:p>
        </p:txBody>
      </p:sp>
      <p:pic>
        <p:nvPicPr>
          <p:cNvPr id="5" name="Picture Placeholder 4">
            <a:extLst>
              <a:ext uri="{FF2B5EF4-FFF2-40B4-BE49-F238E27FC236}">
                <a16:creationId xmlns:a16="http://schemas.microsoft.com/office/drawing/2014/main" id="{4966954B-9088-404F-9FB1-C03CA160C5CF}"/>
              </a:ext>
            </a:extLst>
          </p:cNvPr>
          <p:cNvPicPr>
            <a:picLocks noGrp="1" noChangeAspect="1"/>
          </p:cNvPicPr>
          <p:nvPr>
            <p:ph type="pic" sz="quarter" idx="13"/>
            <p:custDataLst>
              <p:tags r:id="rId6"/>
            </p:custDataLst>
          </p:nvPr>
        </p:nvPicPr>
        <p:blipFill>
          <a:blip r:embed="rId5"/>
          <a:stretch>
            <a:fillRect/>
          </a:stretch>
        </p:blipFill>
        <p:spPr>
          <a:prstGeom prst="rect">
            <a:avLst/>
          </a:prstGeom>
        </p:spPr>
      </p:pic>
      <p:sp>
        <p:nvSpPr>
          <p:cNvPr id="4" name="Content Placeholder 3">
            <a:extLst>
              <a:ext uri="{FF2B5EF4-FFF2-40B4-BE49-F238E27FC236}">
                <a16:creationId xmlns:a16="http://schemas.microsoft.com/office/drawing/2014/main" id="{298036D9-27CC-4B0A-8B6E-D5790E6B7F12}"/>
              </a:ext>
            </a:extLst>
          </p:cNvPr>
          <p:cNvSpPr>
            <a:spLocks noGrp="1"/>
          </p:cNvSpPr>
          <p:nvPr>
            <p:ph sz="half" idx="2"/>
            <p:custDataLst>
              <p:tags r:id="rId7"/>
            </p:custDataLst>
          </p:nvPr>
        </p:nvSpPr>
        <p:spPr/>
        <p:txBody>
          <a:bodyPr/>
          <a:lstStyle/>
          <a:p>
            <a:r>
              <a:rPr lang="en-US"/>
              <a:t>Lyle Neumann</a:t>
            </a:r>
          </a:p>
          <a:p>
            <a:pPr lvl="1"/>
            <a:r>
              <a:rPr lang="en-US"/>
              <a:t>TA Coach</a:t>
            </a:r>
          </a:p>
          <a:p>
            <a:pPr lvl="2"/>
            <a:r>
              <a:rPr lang="en-US"/>
              <a:t>High Impact Partners</a:t>
            </a:r>
          </a:p>
        </p:txBody>
      </p:sp>
      <p:pic>
        <p:nvPicPr>
          <p:cNvPr id="6" name="Picture Placeholder 5" descr="A person in a suit smiling&#10;&#10;Description automatically generated with low confidence">
            <a:extLst>
              <a:ext uri="{FF2B5EF4-FFF2-40B4-BE49-F238E27FC236}">
                <a16:creationId xmlns:a16="http://schemas.microsoft.com/office/drawing/2014/main" id="{74D9F231-955D-4E42-A249-953A9CBDB4C1}"/>
              </a:ext>
            </a:extLst>
          </p:cNvPr>
          <p:cNvPicPr>
            <a:picLocks noGrp="1" noChangeAspect="1"/>
          </p:cNvPicPr>
          <p:nvPr>
            <p:ph type="pic" sz="quarter" idx="14"/>
            <p:custDataLst>
              <p:tags r:id="rId9"/>
            </p:custDataLst>
          </p:nvPr>
        </p:nvPicPr>
        <p:blipFill>
          <a:blip r:embed="rId8">
            <a:extLst>
              <a:ext uri="{28A0092B-C50C-407E-A947-70E740481C1C}">
                <a14:useLocalDpi xmlns:a14="http://schemas.microsoft.com/office/drawing/2010/main" val="0"/>
              </a:ext>
            </a:extLst>
          </a:blip>
          <a:stretch>
            <a:fillRect/>
          </a:stretch>
        </p:blipFill>
        <p:spPr/>
      </p:pic>
      <p:sp>
        <p:nvSpPr>
          <p:cNvPr id="3" name="Content Placeholder 2">
            <a:extLst>
              <a:ext uri="{FF2B5EF4-FFF2-40B4-BE49-F238E27FC236}">
                <a16:creationId xmlns:a16="http://schemas.microsoft.com/office/drawing/2014/main" id="{97050536-9415-4670-BC57-2C187410CDB3}"/>
              </a:ext>
            </a:extLst>
          </p:cNvPr>
          <p:cNvSpPr>
            <a:spLocks noGrp="1"/>
          </p:cNvSpPr>
          <p:nvPr>
            <p:ph sz="half" idx="1"/>
            <p:custDataLst>
              <p:tags r:id="rId10"/>
            </p:custDataLst>
          </p:nvPr>
        </p:nvSpPr>
        <p:spPr/>
        <p:txBody>
          <a:bodyPr/>
          <a:lstStyle/>
          <a:p>
            <a:r>
              <a:rPr lang="en-US"/>
              <a:t>Bruce Rankin</a:t>
            </a:r>
          </a:p>
          <a:p>
            <a:pPr lvl="1"/>
            <a:r>
              <a:rPr lang="en-US"/>
              <a:t>TA Coach</a:t>
            </a:r>
          </a:p>
          <a:p>
            <a:pPr lvl="2"/>
            <a:r>
              <a:rPr lang="en-US"/>
              <a:t>PPM Associates</a:t>
            </a:r>
          </a:p>
        </p:txBody>
      </p:sp>
    </p:spTree>
    <p:custDataLst>
      <p:tags r:id="rId11"/>
    </p:custDataLst>
    <p:extLst>
      <p:ext uri="{BB962C8B-B14F-4D97-AF65-F5344CB8AC3E}">
        <p14:creationId xmlns:p14="http://schemas.microsoft.com/office/powerpoint/2010/main" val="3188522249"/>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Slide Number Placeholder 8">
            <a:extLst>
              <a:ext uri="{FF2B5EF4-FFF2-40B4-BE49-F238E27FC236}">
                <a16:creationId xmlns:a16="http://schemas.microsoft.com/office/drawing/2014/main" id="{780BA221-3FF2-4CDA-BE6F-6F5CDFE4871F}"/>
              </a:ext>
            </a:extLst>
          </p:cNvPr>
          <p:cNvSpPr>
            <a:spLocks noGrp="1"/>
          </p:cNvSpPr>
          <p:nvPr>
            <p:ph type="sldNum" sz="quarter" idx="12"/>
            <p:custDataLst>
              <p:tags r:id="rId3"/>
            </p:custDataLst>
          </p:nvPr>
        </p:nvSpPr>
        <p:spPr/>
        <p:txBody>
          <a:bodyPr/>
          <a:lstStyle/>
          <a:p>
            <a:fld id="{158B7785-F6D6-45F8-833E-07BD84680091}" type="slidenum">
              <a:rPr lang="en-US" smtClean="0"/>
              <a:t>4</a:t>
            </a:fld>
            <a:endParaRPr lang="en-US"/>
          </a:p>
        </p:txBody>
      </p:sp>
      <p:sp>
        <p:nvSpPr>
          <p:cNvPr id="2" name="Title 1">
            <a:extLst>
              <a:ext uri="{FF2B5EF4-FFF2-40B4-BE49-F238E27FC236}">
                <a16:creationId xmlns:a16="http://schemas.microsoft.com/office/drawing/2014/main" id="{BEEED5D4-778F-418B-8852-DBFAE2D24571}"/>
              </a:ext>
            </a:extLst>
          </p:cNvPr>
          <p:cNvSpPr>
            <a:spLocks noGrp="1"/>
          </p:cNvSpPr>
          <p:nvPr>
            <p:ph type="title"/>
            <p:custDataLst>
              <p:tags r:id="rId4"/>
            </p:custDataLst>
          </p:nvPr>
        </p:nvSpPr>
        <p:spPr/>
        <p:txBody>
          <a:bodyPr/>
          <a:lstStyle/>
          <a:p>
            <a:r>
              <a:rPr lang="en-US"/>
              <a:t>Today’s Speakers</a:t>
            </a:r>
          </a:p>
        </p:txBody>
      </p:sp>
      <p:sp>
        <p:nvSpPr>
          <p:cNvPr id="7" name="Content Placeholder 6">
            <a:extLst>
              <a:ext uri="{FF2B5EF4-FFF2-40B4-BE49-F238E27FC236}">
                <a16:creationId xmlns:a16="http://schemas.microsoft.com/office/drawing/2014/main" id="{90495AA4-C5F4-4FBE-BCE8-903A6E054E5D}"/>
              </a:ext>
            </a:extLst>
          </p:cNvPr>
          <p:cNvSpPr>
            <a:spLocks noGrp="1"/>
          </p:cNvSpPr>
          <p:nvPr>
            <p:ph sz="half" idx="15"/>
            <p:custDataLst>
              <p:tags r:id="rId5"/>
            </p:custDataLst>
          </p:nvPr>
        </p:nvSpPr>
        <p:spPr>
          <a:xfrm>
            <a:off x="4563453" y="3927308"/>
            <a:ext cx="3566160" cy="2201789"/>
          </a:xfrm>
        </p:spPr>
        <p:txBody>
          <a:bodyPr/>
          <a:lstStyle/>
          <a:p>
            <a:r>
              <a:rPr lang="en-US"/>
              <a:t>Jessica Pierce</a:t>
            </a:r>
          </a:p>
          <a:p>
            <a:pPr lvl="1"/>
            <a:r>
              <a:rPr lang="en-US"/>
              <a:t>Program Manager, MTEC Champions (JCS)</a:t>
            </a:r>
          </a:p>
          <a:p>
            <a:pPr lvl="2"/>
            <a:r>
              <a:rPr lang="en-US"/>
              <a:t>Grand Rapids CC, Michigan</a:t>
            </a:r>
          </a:p>
        </p:txBody>
      </p:sp>
      <p:pic>
        <p:nvPicPr>
          <p:cNvPr id="20" name="Picture Placeholder 19" descr="A picture containing person, outdoor&#10;&#10;Description automatically generated">
            <a:extLst>
              <a:ext uri="{FF2B5EF4-FFF2-40B4-BE49-F238E27FC236}">
                <a16:creationId xmlns:a16="http://schemas.microsoft.com/office/drawing/2014/main" id="{9331196A-CAEA-4D26-BF90-97CA7C227FEB}"/>
              </a:ext>
            </a:extLst>
          </p:cNvPr>
          <p:cNvPicPr>
            <a:picLocks noGrp="1" noChangeAspect="1"/>
          </p:cNvPicPr>
          <p:nvPr>
            <p:ph type="pic" sz="quarter" idx="14"/>
            <p:custDataLst>
              <p:tags r:id="rId7"/>
            </p:custDataLst>
          </p:nvPr>
        </p:nvPicPr>
        <p:blipFill>
          <a:blip r:embed="rId6">
            <a:extLst>
              <a:ext uri="{28A0092B-C50C-407E-A947-70E740481C1C}">
                <a14:useLocalDpi xmlns:a14="http://schemas.microsoft.com/office/drawing/2010/main" val="0"/>
              </a:ext>
            </a:extLst>
          </a:blip>
          <a:stretch>
            <a:fillRect/>
          </a:stretch>
        </p:blipFill>
        <p:spPr>
          <a:xfrm>
            <a:off x="8840799" y="1295400"/>
            <a:ext cx="2133600" cy="2133600"/>
          </a:xfrm>
        </p:spPr>
      </p:pic>
      <p:sp>
        <p:nvSpPr>
          <p:cNvPr id="3" name="Content Placeholder 2">
            <a:extLst>
              <a:ext uri="{FF2B5EF4-FFF2-40B4-BE49-F238E27FC236}">
                <a16:creationId xmlns:a16="http://schemas.microsoft.com/office/drawing/2014/main" id="{E2BED0D9-11B9-41BB-B610-727CD264CD48}"/>
              </a:ext>
            </a:extLst>
          </p:cNvPr>
          <p:cNvSpPr>
            <a:spLocks noGrp="1"/>
          </p:cNvSpPr>
          <p:nvPr>
            <p:ph sz="half" idx="1"/>
            <p:custDataLst>
              <p:tags r:id="rId8"/>
            </p:custDataLst>
          </p:nvPr>
        </p:nvSpPr>
        <p:spPr>
          <a:xfrm>
            <a:off x="805866" y="3882765"/>
            <a:ext cx="3566160" cy="2201789"/>
          </a:xfrm>
        </p:spPr>
        <p:txBody>
          <a:bodyPr/>
          <a:lstStyle/>
          <a:p>
            <a:r>
              <a:rPr lang="en-US"/>
              <a:t>Julie Parks</a:t>
            </a:r>
          </a:p>
          <a:p>
            <a:pPr lvl="1"/>
            <a:r>
              <a:rPr lang="en-US"/>
              <a:t>Interim Dean, School of Workforce Development</a:t>
            </a:r>
          </a:p>
          <a:p>
            <a:pPr lvl="2"/>
            <a:r>
              <a:rPr lang="en-US"/>
              <a:t>Grand Rapids CC, Michigan</a:t>
            </a:r>
          </a:p>
        </p:txBody>
      </p:sp>
      <p:sp>
        <p:nvSpPr>
          <p:cNvPr id="4" name="Content Placeholder 3">
            <a:extLst>
              <a:ext uri="{FF2B5EF4-FFF2-40B4-BE49-F238E27FC236}">
                <a16:creationId xmlns:a16="http://schemas.microsoft.com/office/drawing/2014/main" id="{A5DC4EBE-0A00-492E-9CD3-CBE1F6F1C0AF}"/>
              </a:ext>
            </a:extLst>
          </p:cNvPr>
          <p:cNvSpPr>
            <a:spLocks noGrp="1"/>
          </p:cNvSpPr>
          <p:nvPr>
            <p:ph sz="half" idx="2"/>
            <p:custDataLst>
              <p:tags r:id="rId9"/>
            </p:custDataLst>
          </p:nvPr>
        </p:nvSpPr>
        <p:spPr>
          <a:xfrm>
            <a:off x="8471440" y="3168543"/>
            <a:ext cx="3566160" cy="3040536"/>
          </a:xfrm>
        </p:spPr>
        <p:txBody>
          <a:bodyPr/>
          <a:lstStyle/>
          <a:p>
            <a:endParaRPr lang="en-US"/>
          </a:p>
          <a:p>
            <a:r>
              <a:rPr lang="en-US"/>
              <a:t>Kelli Akers</a:t>
            </a:r>
          </a:p>
          <a:p>
            <a:pPr lvl="1"/>
            <a:r>
              <a:rPr lang="en-US"/>
              <a:t>Director, OTC Career Center and JCS Program </a:t>
            </a:r>
          </a:p>
          <a:p>
            <a:pPr lvl="1"/>
            <a:r>
              <a:rPr lang="en-US" i="0">
                <a:latin typeface="+mn-lt"/>
              </a:rPr>
              <a:t>Ozarks Technical CC, Missouri</a:t>
            </a:r>
          </a:p>
        </p:txBody>
      </p:sp>
      <p:pic>
        <p:nvPicPr>
          <p:cNvPr id="10" name="object 3">
            <a:extLst>
              <a:ext uri="{FF2B5EF4-FFF2-40B4-BE49-F238E27FC236}">
                <a16:creationId xmlns:a16="http://schemas.microsoft.com/office/drawing/2014/main" id="{C2649E32-66DD-4554-BACB-D9A6E1107430}"/>
              </a:ext>
            </a:extLst>
          </p:cNvPr>
          <p:cNvPicPr>
            <a:picLocks noGrp="1"/>
          </p:cNvPicPr>
          <p:nvPr>
            <p:ph type="pic" sz="quarter" idx="13"/>
            <p:custDataLst>
              <p:tags r:id="rId11"/>
            </p:custDataLst>
          </p:nvPr>
        </p:nvPicPr>
        <p:blipFill>
          <a:blip r:embed="rId10"/>
          <a:srcRect t="111" b="111"/>
          <a:stretch>
            <a:fillRect/>
          </a:stretch>
        </p:blipFill>
        <p:spPr>
          <a:xfrm>
            <a:off x="4918637" y="1290638"/>
            <a:ext cx="2133600" cy="2133600"/>
          </a:xfrm>
          <a:prstGeom prst="rect">
            <a:avLst/>
          </a:prstGeom>
        </p:spPr>
      </p:pic>
      <p:grpSp>
        <p:nvGrpSpPr>
          <p:cNvPr id="11" name="object 7">
            <a:extLst>
              <a:ext uri="{FF2B5EF4-FFF2-40B4-BE49-F238E27FC236}">
                <a16:creationId xmlns:a16="http://schemas.microsoft.com/office/drawing/2014/main" id="{6CAB578F-6599-44C3-BE05-28613915F868}"/>
              </a:ext>
            </a:extLst>
          </p:cNvPr>
          <p:cNvGrpSpPr/>
          <p:nvPr>
            <p:custDataLst>
              <p:tags r:id="rId12"/>
            </p:custDataLst>
          </p:nvPr>
        </p:nvGrpSpPr>
        <p:grpSpPr>
          <a:xfrm>
            <a:off x="805866" y="1285875"/>
            <a:ext cx="2153285" cy="2152650"/>
            <a:chOff x="1492818" y="3822922"/>
            <a:chExt cx="2153285" cy="2152650"/>
          </a:xfrm>
        </p:grpSpPr>
        <p:pic>
          <p:nvPicPr>
            <p:cNvPr id="15" name="object 8">
              <a:extLst>
                <a:ext uri="{FF2B5EF4-FFF2-40B4-BE49-F238E27FC236}">
                  <a16:creationId xmlns:a16="http://schemas.microsoft.com/office/drawing/2014/main" id="{01088EE8-A954-4C00-A11C-8759C4A88FC1}"/>
                </a:ext>
              </a:extLst>
            </p:cNvPr>
            <p:cNvPicPr/>
            <p:nvPr/>
          </p:nvPicPr>
          <p:blipFill>
            <a:blip r:embed="rId13"/>
            <a:stretch>
              <a:fillRect/>
            </a:stretch>
          </p:blipFill>
          <p:spPr>
            <a:xfrm>
              <a:off x="1499595" y="3827703"/>
              <a:ext cx="2140180" cy="2143088"/>
            </a:xfrm>
            <a:prstGeom prst="rect">
              <a:avLst/>
            </a:prstGeom>
          </p:spPr>
        </p:pic>
        <p:sp>
          <p:nvSpPr>
            <p:cNvPr id="16" name="object 9">
              <a:extLst>
                <a:ext uri="{FF2B5EF4-FFF2-40B4-BE49-F238E27FC236}">
                  <a16:creationId xmlns:a16="http://schemas.microsoft.com/office/drawing/2014/main" id="{DD143712-0465-4C77-B71E-3DE168A6116E}"/>
                </a:ext>
              </a:extLst>
            </p:cNvPr>
            <p:cNvSpPr/>
            <p:nvPr>
              <p:custDataLst>
                <p:tags r:id="rId14"/>
              </p:custDataLst>
            </p:nvPr>
          </p:nvSpPr>
          <p:spPr>
            <a:xfrm>
              <a:off x="1497580" y="3827685"/>
              <a:ext cx="2143760" cy="2143125"/>
            </a:xfrm>
            <a:custGeom>
              <a:rect l="l" t="t" r="r" b="b"/>
              <a:pathLst>
                <a:path w="2143760" h="2143125">
                  <a:moveTo>
                    <a:pt x="357212" y="0"/>
                  </a:moveTo>
                  <a:lnTo>
                    <a:pt x="2143142" y="0"/>
                  </a:lnTo>
                  <a:lnTo>
                    <a:pt x="2143142" y="1785930"/>
                  </a:lnTo>
                  <a:lnTo>
                    <a:pt x="2139882" y="1834399"/>
                  </a:lnTo>
                  <a:lnTo>
                    <a:pt x="2130383" y="1880886"/>
                  </a:lnTo>
                  <a:lnTo>
                    <a:pt x="2115072" y="1924966"/>
                  </a:lnTo>
                  <a:lnTo>
                    <a:pt x="2094375" y="1966213"/>
                  </a:lnTo>
                  <a:lnTo>
                    <a:pt x="2068716" y="2004201"/>
                  </a:lnTo>
                  <a:lnTo>
                    <a:pt x="2038522" y="2038505"/>
                  </a:lnTo>
                  <a:lnTo>
                    <a:pt x="2004219" y="2068699"/>
                  </a:lnTo>
                  <a:lnTo>
                    <a:pt x="1966231" y="2094357"/>
                  </a:lnTo>
                  <a:lnTo>
                    <a:pt x="1924984" y="2115054"/>
                  </a:lnTo>
                  <a:lnTo>
                    <a:pt x="1880904" y="2130365"/>
                  </a:lnTo>
                  <a:lnTo>
                    <a:pt x="1834417" y="2139864"/>
                  </a:lnTo>
                  <a:lnTo>
                    <a:pt x="1785948" y="2143124"/>
                  </a:lnTo>
                  <a:lnTo>
                    <a:pt x="17" y="2143124"/>
                  </a:lnTo>
                  <a:lnTo>
                    <a:pt x="17" y="357194"/>
                  </a:lnTo>
                  <a:lnTo>
                    <a:pt x="3278" y="308725"/>
                  </a:lnTo>
                  <a:lnTo>
                    <a:pt x="12777" y="262238"/>
                  </a:lnTo>
                  <a:lnTo>
                    <a:pt x="28087" y="218158"/>
                  </a:lnTo>
                  <a:lnTo>
                    <a:pt x="48785" y="176911"/>
                  </a:lnTo>
                  <a:lnTo>
                    <a:pt x="74443" y="138923"/>
                  </a:lnTo>
                  <a:lnTo>
                    <a:pt x="104637" y="104619"/>
                  </a:lnTo>
                  <a:lnTo>
                    <a:pt x="138941" y="74425"/>
                  </a:lnTo>
                  <a:lnTo>
                    <a:pt x="176929" y="48767"/>
                  </a:lnTo>
                  <a:lnTo>
                    <a:pt x="218176" y="28070"/>
                  </a:lnTo>
                  <a:lnTo>
                    <a:pt x="262256" y="12759"/>
                  </a:lnTo>
                  <a:lnTo>
                    <a:pt x="308743" y="3260"/>
                  </a:lnTo>
                  <a:lnTo>
                    <a:pt x="357212" y="0"/>
                  </a:lnTo>
                  <a:close/>
                </a:path>
              </a:pathLst>
            </a:custGeom>
            <a:ln w="9524">
              <a:solidFill>
                <a:srgbClr val="C8C8C6"/>
              </a:solidFill>
            </a:ln>
          </p:spPr>
          <p:txBody>
            <a:bodyPr wrap="square" lIns="0" tIns="0" rIns="0" bIns="0" rtlCol="0"/>
            <a:lstStyle/>
            <a:p>
              <a:endParaRPr/>
            </a:p>
          </p:txBody>
        </p:sp>
      </p:grpSp>
    </p:spTree>
    <p:custDataLst>
      <p:tags r:id="rId15"/>
    </p:custDataLst>
    <p:extLst>
      <p:ext uri="{BB962C8B-B14F-4D97-AF65-F5344CB8AC3E}">
        <p14:creationId xmlns:p14="http://schemas.microsoft.com/office/powerpoint/2010/main" val="1124463725"/>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a:extLst>
              <a:ext uri="{FF2B5EF4-FFF2-40B4-BE49-F238E27FC236}">
                <a16:creationId xmlns:a16="http://schemas.microsoft.com/office/drawing/2014/main" id="{CB913AE7-DBB9-4F3E-9CF6-D8D59C8DF09F}"/>
              </a:ext>
            </a:extLst>
          </p:cNvPr>
          <p:cNvSpPr>
            <a:spLocks noGrp="1"/>
          </p:cNvSpPr>
          <p:nvPr>
            <p:ph type="sldNum" sz="quarter" idx="12"/>
            <p:custDataLst>
              <p:tags r:id="rId3"/>
            </p:custDataLst>
          </p:nvPr>
        </p:nvSpPr>
        <p:spPr/>
        <p:txBody>
          <a:bodyPr/>
          <a:lstStyle/>
          <a:p>
            <a:fld id="{158B7785-F6D6-45F8-833E-07BD84680091}" type="slidenum">
              <a:rPr lang="en-US" smtClean="0"/>
              <a:t>5</a:t>
            </a:fld>
            <a:endParaRPr lang="en-US"/>
          </a:p>
        </p:txBody>
      </p:sp>
      <p:sp>
        <p:nvSpPr>
          <p:cNvPr id="7" name="Title 6">
            <a:extLst>
              <a:ext uri="{FF2B5EF4-FFF2-40B4-BE49-F238E27FC236}">
                <a16:creationId xmlns:a16="http://schemas.microsoft.com/office/drawing/2014/main" id="{F9714ADB-9C83-40AA-9DB6-1C88CFE957C9}"/>
              </a:ext>
            </a:extLst>
          </p:cNvPr>
          <p:cNvSpPr>
            <a:spLocks noGrp="1"/>
          </p:cNvSpPr>
          <p:nvPr>
            <p:ph type="title"/>
            <p:custDataLst>
              <p:tags r:id="rId4"/>
            </p:custDataLst>
          </p:nvPr>
        </p:nvSpPr>
        <p:spPr/>
        <p:txBody>
          <a:bodyPr/>
          <a:lstStyle/>
          <a:p>
            <a:r>
              <a:rPr lang="en-US"/>
              <a:t>Today’s Agenda</a:t>
            </a:r>
          </a:p>
        </p:txBody>
      </p:sp>
      <p:sp>
        <p:nvSpPr>
          <p:cNvPr id="6" name="Content Placeholder 5">
            <a:extLst>
              <a:ext uri="{FF2B5EF4-FFF2-40B4-BE49-F238E27FC236}">
                <a16:creationId xmlns:a16="http://schemas.microsoft.com/office/drawing/2014/main" id="{3C28BE99-4887-4C69-AC8A-44480A1AFA7E}"/>
              </a:ext>
            </a:extLst>
          </p:cNvPr>
          <p:cNvSpPr>
            <a:spLocks noGrp="1"/>
          </p:cNvSpPr>
          <p:nvPr>
            <p:ph idx="1"/>
            <p:custDataLst>
              <p:tags r:id="rId5"/>
            </p:custDataLst>
          </p:nvPr>
        </p:nvSpPr>
        <p:spPr/>
        <p:txBody>
          <a:bodyPr/>
          <a:lstStyle/>
          <a:p>
            <a:pPr>
              <a:buFont typeface="Arial" panose="020b0604020202020204" pitchFamily="34" charset="0"/>
              <a:buChar char="•"/>
            </a:pPr>
            <a:r>
              <a:rPr lang="en-US"/>
              <a:t>Welcome/Opening Remarks</a:t>
            </a:r>
          </a:p>
          <a:p>
            <a:pPr>
              <a:buFont typeface="Arial" panose="020b0604020202020204" pitchFamily="34" charset="0"/>
              <a:buChar char="•"/>
            </a:pPr>
            <a:r>
              <a:rPr lang="en-US"/>
              <a:t>Introductions</a:t>
            </a:r>
          </a:p>
          <a:p>
            <a:pPr>
              <a:buFont typeface="Arial" panose="020b0604020202020204" pitchFamily="34" charset="0"/>
              <a:buChar char="•"/>
            </a:pPr>
            <a:r>
              <a:rPr lang="en-US"/>
              <a:t>Today’s Objective/Polling Question</a:t>
            </a:r>
          </a:p>
          <a:p>
            <a:pPr>
              <a:buFont typeface="Arial" panose="020b0604020202020204" pitchFamily="34" charset="0"/>
              <a:buChar char="•"/>
            </a:pPr>
            <a:r>
              <a:rPr lang="en-US"/>
              <a:t>Setting the Stage</a:t>
            </a:r>
          </a:p>
          <a:p>
            <a:pPr>
              <a:buFont typeface="Arial" panose="020b0604020202020204" pitchFamily="34" charset="0"/>
              <a:buChar char="•"/>
            </a:pPr>
            <a:r>
              <a:rPr lang="en-US"/>
              <a:t>Hear From Your Peers</a:t>
            </a:r>
          </a:p>
          <a:p>
            <a:pPr lvl="1">
              <a:buFont typeface="Arial" panose="020b0604020202020204" pitchFamily="34" charset="0"/>
              <a:buChar char="•"/>
            </a:pPr>
            <a:r>
              <a:rPr lang="en-US"/>
              <a:t>Kelli Akers, Ozarks Technical Community College</a:t>
            </a:r>
          </a:p>
          <a:p>
            <a:pPr lvl="1">
              <a:buFont typeface="Arial" panose="020b0604020202020204" pitchFamily="34" charset="0"/>
              <a:buChar char="•"/>
            </a:pPr>
            <a:r>
              <a:rPr lang="en-US"/>
              <a:t>Jessica Pierce &amp; Julie Parks, Grand Rapids Community College</a:t>
            </a:r>
          </a:p>
          <a:p>
            <a:pPr>
              <a:buFont typeface="Arial" panose="020b0604020202020204" pitchFamily="34" charset="0"/>
              <a:buChar char="•"/>
            </a:pPr>
            <a:r>
              <a:rPr lang="en-US"/>
              <a:t>Discussion/Q’s &amp; A’s</a:t>
            </a:r>
          </a:p>
          <a:p>
            <a:pPr>
              <a:buFont typeface="Arial" panose="020b0604020202020204" pitchFamily="34" charset="0"/>
              <a:buChar char="•"/>
            </a:pPr>
            <a:r>
              <a:rPr lang="en-US"/>
              <a:t>Wrap Up and Upcoming Events</a:t>
            </a:r>
          </a:p>
          <a:p>
            <a:pPr>
              <a:buFont typeface="Arial" panose="020b0604020202020204" pitchFamily="34" charset="0"/>
              <a:buChar char="•"/>
            </a:pPr>
            <a:endParaRPr lang="en-US"/>
          </a:p>
        </p:txBody>
      </p:sp>
    </p:spTree>
    <p:custDataLst>
      <p:tags r:id="rId6"/>
    </p:custDataLst>
    <p:extLst>
      <p:ext uri="{BB962C8B-B14F-4D97-AF65-F5344CB8AC3E}">
        <p14:creationId xmlns:p14="http://schemas.microsoft.com/office/powerpoint/2010/main" val="4114047339"/>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Slide Number Placeholder 1">
            <a:extLst>
              <a:ext uri="{FF2B5EF4-FFF2-40B4-BE49-F238E27FC236}">
                <a16:creationId xmlns:a16="http://schemas.microsoft.com/office/drawing/2014/main" id="{CB913AE7-DBB9-4F3E-9CF6-D8D59C8DF09F}"/>
              </a:ext>
            </a:extLst>
          </p:cNvPr>
          <p:cNvSpPr>
            <a:spLocks noGrp="1"/>
          </p:cNvSpPr>
          <p:nvPr>
            <p:ph type="sldNum" sz="quarter" idx="12"/>
            <p:custDataLst>
              <p:tags r:id="rId3"/>
            </p:custDataLst>
          </p:nvPr>
        </p:nvSpPr>
        <p:spPr/>
        <p:txBody>
          <a:bodyPr/>
          <a:lstStyle/>
          <a:p>
            <a:fld id="{158B7785-F6D6-45F8-833E-07BD84680091}" type="slidenum">
              <a:rPr lang="en-US" smtClean="0"/>
              <a:t>6</a:t>
            </a:fld>
            <a:endParaRPr lang="en-US"/>
          </a:p>
        </p:txBody>
      </p:sp>
      <p:sp>
        <p:nvSpPr>
          <p:cNvPr id="7" name="Title 6">
            <a:extLst>
              <a:ext uri="{FF2B5EF4-FFF2-40B4-BE49-F238E27FC236}">
                <a16:creationId xmlns:a16="http://schemas.microsoft.com/office/drawing/2014/main" id="{F9714ADB-9C83-40AA-9DB6-1C88CFE957C9}"/>
              </a:ext>
            </a:extLst>
          </p:cNvPr>
          <p:cNvSpPr>
            <a:spLocks noGrp="1"/>
          </p:cNvSpPr>
          <p:nvPr>
            <p:ph type="title"/>
            <p:custDataLst>
              <p:tags r:id="rId4"/>
            </p:custDataLst>
          </p:nvPr>
        </p:nvSpPr>
        <p:spPr/>
        <p:txBody>
          <a:bodyPr/>
          <a:lstStyle/>
          <a:p>
            <a:r>
              <a:rPr lang="en-US"/>
              <a:t>Today’s Objectives/Overview</a:t>
            </a:r>
          </a:p>
        </p:txBody>
      </p:sp>
      <p:sp>
        <p:nvSpPr>
          <p:cNvPr id="6" name="Content Placeholder 5">
            <a:extLst>
              <a:ext uri="{FF2B5EF4-FFF2-40B4-BE49-F238E27FC236}">
                <a16:creationId xmlns:a16="http://schemas.microsoft.com/office/drawing/2014/main" id="{3C28BE99-4887-4C69-AC8A-44480A1AFA7E}"/>
              </a:ext>
            </a:extLst>
          </p:cNvPr>
          <p:cNvSpPr>
            <a:spLocks noGrp="1"/>
          </p:cNvSpPr>
          <p:nvPr>
            <p:ph idx="1"/>
            <p:custDataLst>
              <p:tags r:id="rId5"/>
            </p:custDataLst>
          </p:nvPr>
        </p:nvSpPr>
        <p:spPr/>
        <p:txBody>
          <a:bodyPr>
            <a:normAutofit lnSpcReduction="10000"/>
          </a:bodyPr>
          <a:lstStyle/>
          <a:p>
            <a:r>
              <a:rPr lang="en-US" sz="3200">
                <a:effectLst/>
                <a:latin typeface="Calibri" panose="020f0502020204030204" pitchFamily="34" charset="0"/>
                <a:ea typeface="Calibri" panose="020f0502020204030204" pitchFamily="34" charset="0"/>
                <a:cs typeface="Times New Roman" panose="02020603050405020304" pitchFamily="18" charset="0"/>
              </a:rPr>
              <a:t>The goal of this webinar is to revisit the role of the public workforce system in supporting JCS grantee objectives.</a:t>
            </a:r>
          </a:p>
          <a:p>
            <a:r>
              <a:rPr lang="en-US" sz="3200">
                <a:latin typeface="Calibri" panose="020f0502020204030204" pitchFamily="34" charset="0"/>
                <a:ea typeface="Calibri" panose="020f0502020204030204" pitchFamily="34" charset="0"/>
                <a:cs typeface="Times New Roman" panose="02020603050405020304" pitchFamily="18" charset="0"/>
              </a:rPr>
              <a:t>You’ll hear firsthand strategies and practices employed by your peers.</a:t>
            </a:r>
          </a:p>
          <a:p>
            <a:r>
              <a:rPr lang="en-US" sz="3200">
                <a:effectLst/>
                <a:latin typeface="Calibri" panose="020f0502020204030204" pitchFamily="34" charset="0"/>
                <a:ea typeface="Calibri" panose="020f0502020204030204" pitchFamily="34" charset="0"/>
                <a:cs typeface="Times New Roman" panose="02020603050405020304" pitchFamily="18" charset="0"/>
              </a:rPr>
              <a:t>And, you’ll have the opportunity to engage with the speakers and your peers to highlight successful strategies and brainstorm solutions to common challenges.</a:t>
            </a:r>
          </a:p>
          <a:p>
            <a:r>
              <a:rPr lang="en-US" sz="3200">
                <a:latin typeface="Calibri" panose="020f0502020204030204" pitchFamily="34" charset="0"/>
                <a:ea typeface="Calibri" panose="020f0502020204030204" pitchFamily="34" charset="0"/>
                <a:cs typeface="Times New Roman" panose="02020603050405020304" pitchFamily="18" charset="0"/>
              </a:rPr>
              <a:t>Please remember – this is a safe space! We want to encourage all participants to ask questions, share their challenges as well as successes and get the most from today’s discussion.</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Tree>
    <p:custDataLst>
      <p:tags r:id="rId6"/>
    </p:custDataLst>
    <p:extLst>
      <p:ext uri="{BB962C8B-B14F-4D97-AF65-F5344CB8AC3E}">
        <p14:creationId xmlns:p14="http://schemas.microsoft.com/office/powerpoint/2010/main" val="409103388"/>
      </p:ext>
    </p:ext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Slide Number Placeholder 5">
            <a:extLst>
              <a:ext uri="{FF2B5EF4-FFF2-40B4-BE49-F238E27FC236}">
                <a16:creationId xmlns:a16="http://schemas.microsoft.com/office/drawing/2014/main" id="{A43C5924-30F6-431F-8CE5-85C391C0A4BD}"/>
              </a:ext>
            </a:extLst>
          </p:cNvPr>
          <p:cNvSpPr>
            <a:spLocks noGrp="1"/>
          </p:cNvSpPr>
          <p:nvPr>
            <p:ph type="sldNum" sz="quarter" idx="12"/>
            <p:custDataLst>
              <p:tags r:id="rId3"/>
            </p:custDataLst>
          </p:nvPr>
        </p:nvSpPr>
        <p:spPr/>
        <p:txBody>
          <a:bodyPr/>
          <a:lstStyle/>
          <a:p>
            <a:fld id="{158B7785-F6D6-45F8-833E-07BD84680091}" type="slidenum">
              <a:rPr lang="en-US" smtClean="0"/>
              <a:t>7</a:t>
            </a:fld>
            <a:endParaRPr lang="en-US"/>
          </a:p>
        </p:txBody>
      </p:sp>
      <p:sp>
        <p:nvSpPr>
          <p:cNvPr id="3" name="Title 2">
            <a:extLst>
              <a:ext uri="{FF2B5EF4-FFF2-40B4-BE49-F238E27FC236}">
                <a16:creationId xmlns:a16="http://schemas.microsoft.com/office/drawing/2014/main" id="{32798D84-7844-4F88-966E-5217D8640B43}"/>
              </a:ext>
            </a:extLst>
          </p:cNvPr>
          <p:cNvSpPr>
            <a:spLocks noGrp="1"/>
          </p:cNvSpPr>
          <p:nvPr>
            <p:ph type="title"/>
            <p:custDataLst>
              <p:tags r:id="rId4"/>
            </p:custDataLst>
          </p:nvPr>
        </p:nvSpPr>
        <p:spPr/>
        <p:txBody>
          <a:bodyPr/>
          <a:lstStyle/>
          <a:p>
            <a:r>
              <a:rPr lang="en-US"/>
              <a:t>Workforce System Connection Polling Question</a:t>
            </a:r>
          </a:p>
        </p:txBody>
      </p:sp>
      <p:sp>
        <p:nvSpPr>
          <p:cNvPr id="5" name="Text Placeholder 4">
            <a:extLst>
              <a:ext uri="{FF2B5EF4-FFF2-40B4-BE49-F238E27FC236}">
                <a16:creationId xmlns:a16="http://schemas.microsoft.com/office/drawing/2014/main" id="{40128B89-CD9D-4EE7-BFCA-91F7FDE4128A}"/>
              </a:ext>
            </a:extLst>
          </p:cNvPr>
          <p:cNvSpPr>
            <a:spLocks noGrp="1"/>
          </p:cNvSpPr>
          <p:nvPr>
            <p:ph type="body" idx="14"/>
            <p:custDataLst>
              <p:tags r:id="rId5"/>
            </p:custDataLst>
          </p:nvPr>
        </p:nvSpPr>
        <p:spPr/>
        <p:txBody>
          <a:bodyPr/>
          <a:lstStyle/>
          <a:p>
            <a:r>
              <a:rPr lang="en-US"/>
              <a:t>How would you describe your level of engagement with your workforce system partners - in general and in the context of your JCS grant?</a:t>
            </a:r>
          </a:p>
        </p:txBody>
      </p:sp>
      <p:sp>
        <p:nvSpPr>
          <p:cNvPr id="4" name="Text Placeholder 3">
            <a:extLst>
              <a:ext uri="{FF2B5EF4-FFF2-40B4-BE49-F238E27FC236}">
                <a16:creationId xmlns:a16="http://schemas.microsoft.com/office/drawing/2014/main" id="{7C4F72F3-DCD2-4D70-808D-A9265DB33125}"/>
              </a:ext>
            </a:extLst>
          </p:cNvPr>
          <p:cNvSpPr>
            <a:spLocks noGrp="1"/>
          </p:cNvSpPr>
          <p:nvPr>
            <p:ph type="body" sz="quarter" idx="13"/>
            <p:custDataLst>
              <p:tags r:id="rId6"/>
            </p:custDataLst>
          </p:nvPr>
        </p:nvSpPr>
        <p:spPr/>
        <p:txBody>
          <a:bodyPr/>
          <a:lstStyle/>
          <a:p>
            <a:r>
              <a:rPr lang="en-US"/>
              <a:t>Please choose the option that best reflects your working relationship with your workforce system partners </a:t>
            </a:r>
          </a:p>
        </p:txBody>
      </p:sp>
      <p:sp>
        <p:nvSpPr>
          <p:cNvPr id="2" name="Content Placeholder 1">
            <a:extLst>
              <a:ext uri="{FF2B5EF4-FFF2-40B4-BE49-F238E27FC236}">
                <a16:creationId xmlns:a16="http://schemas.microsoft.com/office/drawing/2014/main" id="{18374A7C-2283-4327-BCE4-A435B5FE4FA0}"/>
              </a:ext>
            </a:extLst>
          </p:cNvPr>
          <p:cNvSpPr>
            <a:spLocks noGrp="1"/>
          </p:cNvSpPr>
          <p:nvPr>
            <p:ph idx="1"/>
            <p:custDataLst>
              <p:tags r:id="rId7"/>
            </p:custDataLst>
          </p:nvPr>
        </p:nvSpPr>
        <p:spPr/>
        <p:txBody>
          <a:bodyPr/>
          <a:lstStyle/>
          <a:p>
            <a:r>
              <a:rPr lang="en-US"/>
              <a:t>We have each other on speed dial and talk/collaborate regularly (including on the JCS grant).</a:t>
            </a:r>
          </a:p>
          <a:p>
            <a:r>
              <a:rPr lang="en-US"/>
              <a:t>We meet occasionally, have collaborated in the past, but they only have a limited role in our JCS grant.</a:t>
            </a:r>
          </a:p>
          <a:p>
            <a:r>
              <a:rPr lang="en-US"/>
              <a:t>I would have to look them up on Google to find their phone number (They are not actively involved in our JCS grant).</a:t>
            </a:r>
          </a:p>
        </p:txBody>
      </p:sp>
    </p:spTree>
    <p:custDataLst>
      <p:tags r:id="rId8"/>
    </p:custDataLst>
    <p:extLst>
      <p:ext uri="{BB962C8B-B14F-4D97-AF65-F5344CB8AC3E}">
        <p14:creationId xmlns:p14="http://schemas.microsoft.com/office/powerpoint/2010/main" val="3876645362"/>
      </p:ext>
    </p:extLst>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custDataLst>
              <p:tags r:id="rId3"/>
            </p:custDataLst>
          </p:nvPr>
        </p:nvSpPr>
        <p:spPr/>
        <p:txBody>
          <a:bodyPr/>
          <a:lstStyle/>
          <a:p>
            <a:fld id="{158B7785-F6D6-45F8-833E-07BD84680091}" type="slidenum">
              <a:rPr lang="en-US" smtClean="0"/>
              <a:t>8</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custDataLst>
              <p:tags r:id="rId4"/>
            </p:custDataLst>
          </p:nvPr>
        </p:nvSpPr>
        <p:spPr/>
        <p:txBody>
          <a:bodyPr/>
          <a:lstStyle/>
          <a:p>
            <a:r>
              <a:rPr lang="en-US"/>
              <a:t>Setting the Stage</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custDataLst>
              <p:tags r:id="rId5"/>
            </p:custDataLst>
          </p:nvPr>
        </p:nvSpPr>
        <p:spPr>
          <a:xfrm>
            <a:off x="838200" y="1198570"/>
            <a:ext cx="10515600" cy="4199785"/>
          </a:xfrm>
        </p:spPr>
        <p:txBody>
          <a:bodyPr/>
          <a:lstStyle/>
          <a:p>
            <a:r>
              <a:rPr lang="en-US"/>
              <a:t>The Job Corps Scholars Program Encourages Grantees to Engage with the Public Workforce System:</a:t>
            </a:r>
          </a:p>
          <a:p>
            <a:pPr lvl="1"/>
            <a:r>
              <a:rPr lang="en-US" sz="1800" b="0" i="1" u="none" strike="noStrike" baseline="0">
                <a:solidFill>
                  <a:srgbClr val="000000"/>
                </a:solidFill>
              </a:rPr>
              <a:t>Applicants are encouraged, as a part of their partnership with the Workforce Development System, to understand and clarify the following information with their Workforce Development System partner: </a:t>
            </a:r>
          </a:p>
          <a:p>
            <a:pPr lvl="2"/>
            <a:r>
              <a:rPr lang="en-US" sz="1800" b="0" i="1" u="none" strike="noStrike" baseline="0">
                <a:solidFill>
                  <a:srgbClr val="000000"/>
                </a:solidFill>
              </a:rPr>
              <a:t>The role of the workforce development system in </a:t>
            </a:r>
            <a:r>
              <a:rPr lang="en-US" sz="1800" b="1" i="1" u="none" strike="noStrike" baseline="0">
                <a:solidFill>
                  <a:srgbClr val="000000"/>
                </a:solidFill>
              </a:rPr>
              <a:t>recruiting eligible Job Corps Scholars participants</a:t>
            </a:r>
            <a:r>
              <a:rPr lang="en-US" sz="1800" b="0" i="1" u="none" strike="noStrike" baseline="0">
                <a:solidFill>
                  <a:srgbClr val="000000"/>
                </a:solidFill>
              </a:rPr>
              <a:t>, including recruitment from the WIOA Title I Youth program; </a:t>
            </a:r>
          </a:p>
          <a:p>
            <a:pPr lvl="2"/>
            <a:r>
              <a:rPr lang="en-US" sz="1800" b="0" i="1" u="none" strike="noStrike" baseline="0">
                <a:solidFill>
                  <a:srgbClr val="000000"/>
                </a:solidFill>
              </a:rPr>
              <a:t>The plan for </a:t>
            </a:r>
            <a:r>
              <a:rPr lang="en-US" sz="1800" b="1" i="1" u="none" strike="noStrike" baseline="0">
                <a:solidFill>
                  <a:srgbClr val="000000"/>
                </a:solidFill>
              </a:rPr>
              <a:t>collaboration between the workforce development system and the community college</a:t>
            </a:r>
            <a:r>
              <a:rPr lang="en-US" sz="1800" b="0" i="1" u="none" strike="noStrike" baseline="0">
                <a:solidFill>
                  <a:srgbClr val="000000"/>
                </a:solidFill>
              </a:rPr>
              <a:t>, HBCU, or TCCU; </a:t>
            </a:r>
          </a:p>
          <a:p>
            <a:pPr lvl="2"/>
            <a:r>
              <a:rPr lang="en-US" sz="1800" b="0" i="1" u="none" strike="noStrike" baseline="0">
                <a:solidFill>
                  <a:srgbClr val="000000"/>
                </a:solidFill>
              </a:rPr>
              <a:t>The </a:t>
            </a:r>
            <a:r>
              <a:rPr lang="en-US" sz="1800" b="1" i="1" u="none" strike="noStrike" baseline="0">
                <a:solidFill>
                  <a:srgbClr val="000000"/>
                </a:solidFill>
              </a:rPr>
              <a:t>resources</a:t>
            </a:r>
            <a:r>
              <a:rPr lang="en-US" sz="1800" b="0" i="1" u="none" strike="noStrike" baseline="0">
                <a:solidFill>
                  <a:srgbClr val="000000"/>
                </a:solidFill>
              </a:rPr>
              <a:t> that the workforce development system has committed to the partnership; </a:t>
            </a:r>
          </a:p>
          <a:p>
            <a:pPr lvl="2"/>
            <a:r>
              <a:rPr lang="en-US" sz="1800" b="0" i="1" u="none" strike="noStrike" baseline="0">
                <a:solidFill>
                  <a:srgbClr val="000000"/>
                </a:solidFill>
              </a:rPr>
              <a:t>The plan for coordinating with and utilizing the resources provided by the network of American Job Centers to </a:t>
            </a:r>
            <a:r>
              <a:rPr lang="en-US" sz="1800" b="1" i="1" u="none" strike="noStrike" baseline="0">
                <a:solidFill>
                  <a:srgbClr val="000000"/>
                </a:solidFill>
              </a:rPr>
              <a:t>develop and implement career counseling services </a:t>
            </a:r>
            <a:r>
              <a:rPr lang="en-US" sz="1800" b="0" i="1" u="none" strike="noStrike" baseline="0">
                <a:solidFill>
                  <a:srgbClr val="000000"/>
                </a:solidFill>
              </a:rPr>
              <a:t>and plan for incorporating up-to-date information; and </a:t>
            </a:r>
          </a:p>
          <a:p>
            <a:pPr lvl="2"/>
            <a:r>
              <a:rPr lang="en-US" sz="1800" b="0" i="1" u="none" strike="noStrike" baseline="0">
                <a:solidFill>
                  <a:srgbClr val="000000"/>
                </a:solidFill>
              </a:rPr>
              <a:t>The role the workforce development system will play in </a:t>
            </a:r>
            <a:r>
              <a:rPr lang="en-US" sz="1800" b="1" i="1" u="none" strike="noStrike" baseline="0">
                <a:solidFill>
                  <a:srgbClr val="000000"/>
                </a:solidFill>
              </a:rPr>
              <a:t>connecting program graduates with education, training, and/or employment opportunities. </a:t>
            </a:r>
          </a:p>
          <a:p>
            <a:endParaRPr lang="en-US"/>
          </a:p>
        </p:txBody>
      </p:sp>
    </p:spTree>
    <p:custDataLst>
      <p:tags r:id="rId6"/>
    </p:custDataLst>
    <p:extLst>
      <p:ext uri="{BB962C8B-B14F-4D97-AF65-F5344CB8AC3E}">
        <p14:creationId xmlns:p14="http://schemas.microsoft.com/office/powerpoint/2010/main" val="446202047"/>
      </p:ext>
    </p:ext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Slide Number Placeholder 2">
            <a:extLst>
              <a:ext uri="{FF2B5EF4-FFF2-40B4-BE49-F238E27FC236}">
                <a16:creationId xmlns:a16="http://schemas.microsoft.com/office/drawing/2014/main" id="{AC78C552-266F-4620-8D95-4B0AF61366E0}"/>
              </a:ext>
            </a:extLst>
          </p:cNvPr>
          <p:cNvSpPr>
            <a:spLocks noGrp="1"/>
          </p:cNvSpPr>
          <p:nvPr>
            <p:ph type="sldNum" sz="quarter" idx="12"/>
            <p:custDataLst>
              <p:tags r:id="rId3"/>
            </p:custDataLst>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fld id="{158B7785-F6D6-45F8-833E-07BD84680091}" type="slidenum">
              <a:rPr kumimoji="0" lang="en-US" sz="1600" b="1" i="0" u="none" strike="noStrike" kern="1200" cap="none" spc="0" normalizeH="0" baseline="0" noProof="0" smtClean="0">
                <a:ln>
                  <a:noFill/>
                </a:ln>
                <a:solidFill>
                  <a:srgbClr val="2C5261"/>
                </a:solidFill>
                <a:effectLst/>
                <a:uLnTx/>
                <a:uFillTx/>
                <a:latin typeface="Calibri" panose="020f0502020204030204"/>
                <a:ea typeface="+mn-ea"/>
                <a:cs typeface="+mn-cs"/>
              </a:rPr>
              <a:pPr marL="0" marR="0" lvl="0" indent="0" algn="ctr" defTabSz="914400" rtl="0" eaLnBrk="1" fontAlgn="auto" latinLnBrk="0" hangingPunct="1">
                <a:lnSpc>
                  <a:spcPct val="100000"/>
                </a:lnSpc>
                <a:spcBef>
                  <a:spcPct val="0"/>
                </a:spcBef>
                <a:spcAft>
                  <a:spcPct val="0"/>
                </a:spcAft>
                <a:buClrTx/>
                <a:buSzTx/>
                <a:buFontTx/>
                <a:buNone/>
                <a:defRPr/>
              </a:pPr>
              <a:t>9</a:t>
            </a:fld>
            <a:endParaRPr kumimoji="0" lang="en-US" sz="1600" b="1" i="0" u="none" strike="noStrike" kern="1200" cap="none" spc="0" normalizeH="0" baseline="0" noProof="0">
              <a:ln>
                <a:noFill/>
              </a:ln>
              <a:solidFill>
                <a:srgbClr val="2C5261"/>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3A492C9-8667-4DC9-996D-C335A1A2FB4A}"/>
              </a:ext>
            </a:extLst>
          </p:cNvPr>
          <p:cNvSpPr>
            <a:spLocks noGrp="1"/>
          </p:cNvSpPr>
          <p:nvPr>
            <p:ph type="title"/>
            <p:custDataLst>
              <p:tags r:id="rId4"/>
            </p:custDataLst>
          </p:nvPr>
        </p:nvSpPr>
        <p:spPr/>
        <p:txBody>
          <a:bodyPr/>
          <a:lstStyle/>
          <a:p>
            <a:r>
              <a:rPr lang="en-US"/>
              <a:t>Job Corps Scholars Partnerships at OTC</a:t>
            </a:r>
          </a:p>
        </p:txBody>
      </p:sp>
      <p:sp>
        <p:nvSpPr>
          <p:cNvPr id="3" name="Content Placeholder 2">
            <a:extLst>
              <a:ext uri="{FF2B5EF4-FFF2-40B4-BE49-F238E27FC236}">
                <a16:creationId xmlns:a16="http://schemas.microsoft.com/office/drawing/2014/main" id="{C3BD19AC-2823-4A5C-AB87-949EBC16F679}"/>
              </a:ext>
            </a:extLst>
          </p:cNvPr>
          <p:cNvSpPr>
            <a:spLocks noGrp="1"/>
          </p:cNvSpPr>
          <p:nvPr>
            <p:ph idx="1"/>
            <p:custDataLst>
              <p:tags r:id="rId5"/>
            </p:custDataLst>
          </p:nvPr>
        </p:nvSpPr>
        <p:spPr/>
        <p:txBody>
          <a:bodyPr>
            <a:normAutofit/>
          </a:bodyPr>
          <a:lstStyle/>
          <a:p>
            <a:r>
              <a:rPr lang="en-US"/>
              <a:t>Workforce Development Partners</a:t>
            </a:r>
          </a:p>
          <a:p>
            <a:pPr lvl="1"/>
            <a:r>
              <a:rPr lang="en-US"/>
              <a:t>Program advisory committees</a:t>
            </a:r>
          </a:p>
          <a:p>
            <a:pPr lvl="2"/>
            <a:r>
              <a:rPr lang="en-US"/>
              <a:t>Programs are supported by industry reps/employers</a:t>
            </a:r>
          </a:p>
          <a:p>
            <a:pPr lvl="2"/>
            <a:r>
              <a:rPr lang="en-US"/>
              <a:t>JCS employment counselors participate in committee meetings</a:t>
            </a:r>
          </a:p>
          <a:p>
            <a:pPr lvl="2"/>
            <a:r>
              <a:rPr lang="en-US"/>
              <a:t>Industry reps provide feedback on what is needed in potential employees</a:t>
            </a:r>
          </a:p>
          <a:p>
            <a:pPr lvl="1"/>
            <a:r>
              <a:rPr lang="en-US"/>
              <a:t>College Career Employment Services</a:t>
            </a:r>
          </a:p>
          <a:p>
            <a:pPr lvl="2"/>
            <a:r>
              <a:rPr lang="en-US"/>
              <a:t>This office connects students with employers and employers with students</a:t>
            </a:r>
          </a:p>
          <a:p>
            <a:pPr lvl="2"/>
            <a:r>
              <a:rPr lang="en-US"/>
              <a:t>Help students develop job search strategies</a:t>
            </a:r>
          </a:p>
          <a:p>
            <a:pPr lvl="1"/>
            <a:r>
              <a:rPr lang="en-US"/>
              <a:t>Faculty placement support</a:t>
            </a:r>
          </a:p>
          <a:p>
            <a:pPr lvl="2"/>
            <a:r>
              <a:rPr lang="en-US"/>
              <a:t>Program instructors come directly from industry – support student networking</a:t>
            </a:r>
          </a:p>
          <a:p>
            <a:pPr lvl="2"/>
            <a:r>
              <a:rPr lang="en-US"/>
              <a:t>JCS Employment Counselors build relationships with  instructors to support successful placement</a:t>
            </a:r>
          </a:p>
          <a:p>
            <a:pPr lvl="2"/>
            <a:endParaRPr lang="en-US"/>
          </a:p>
        </p:txBody>
      </p:sp>
    </p:spTree>
    <p:custDataLst>
      <p:tags r:id="rId6"/>
    </p:custDataLst>
    <p:extLst>
      <p:ext uri="{BB962C8B-B14F-4D97-AF65-F5344CB8AC3E}">
        <p14:creationId xmlns:p14="http://schemas.microsoft.com/office/powerpoint/2010/main" val="1525743825"/>
      </p:ext>
    </p:extLst>
  </p:cSld>
  <p:clrMapOvr>
    <a:masterClrMapping/>
  </p:clrMapOvr>
  <p:transition/>
  <p:timing/>
</p:sld>
</file>

<file path=ppt/tags/tag1.xml><?xml version="1.0" encoding="utf-8"?>
<p:tagLst xmlns:p="http://schemas.openxmlformats.org/presentationml/2006/main">
  <p:tag name="PRESENTER_SHAPEINFO" val="&lt;ThreeDShapeInfo&gt;&lt;uuid val=&quot;{f6df1012-db73-4e4f-9ab0-782f3d3f2a70}&quot; /&gt;&lt;isInvalidForFieldText val=&quot;0&quot; /&gt;&lt;Image&gt;&lt;filename val=&quot;E:\breeze\content\14339732\2954395866-1\input\breezo\data\asimages\{f6df1012-db73-4e4f-9ab0-782f3d3f2a70}.png&quot; /&gt;&lt;left val=&quot;0&quot; /&gt;&lt;top val=&quot;0&quot; /&gt;&lt;width val=&quot;653&quot; /&gt;&lt;height val=&quot;720&quot; /&gt;&lt;hasText val=&quot;1&quot; /&gt;&lt;/Image&gt;&lt;/ThreeDShapeInfo&gt;"/>
</p:tagLst>
</file>

<file path=ppt/tags/tag10.xml><?xml version="1.0" encoding="utf-8"?>
<p:tagLst xmlns:p="http://schemas.openxmlformats.org/presentationml/2006/main">
  <p:tag name="PRESENTER_SHAPETEXTINFO" val="&lt;ShapeTextInfo&gt;&lt;TableIndex row=&quot;-1&quot; col=&quot;-1&quot;&gt;&lt;linesCount val=&quot;5&quot; /&gt;&lt;lineCharCount val=&quot;33&quot; /&gt;&lt;lineCharCount val=&quot;13&quot; /&gt;&lt;lineCharCount val=&quot;12&quot; /&gt;&lt;lineCharCount val=&quot;13&quot; /&gt;&lt;lineCharCount val=&quot;11&quot; /&gt;&lt;/TableIndex&gt;&lt;/ShapeTextInfo&gt;"/>
</p:tagLst>
</file>

<file path=ppt/tags/tag100.xml><?xml version="1.0" encoding="utf-8"?>
<p:tagLst xmlns:p="http://schemas.openxmlformats.org/presentationml/2006/main">
  <p:tag name="PRESENTER_SHAPEINFO" val="&lt;ThreeDShapeInfo&gt;&lt;uuid val=&quot;{448391ee-1f84-4e4c-96e0-48d3dfa606e1}&quot; /&gt;&lt;isInvalidForFieldText val=&quot;0&quot; /&gt;&lt;Image&gt;&lt;filename val=&quot;E:\breeze\content\14339732\2954395866-1\input\breezo\data\asimages\{448391ee-1f84-4e4c-96e0-48d3dfa606e1}.png&quot; /&gt;&lt;left val=&quot;34&quot; /&gt;&lt;top val=&quot;675&quot; /&gt;&lt;width val=&quot;226&quot; /&gt;&lt;height val=&quot;21&quot; /&gt;&lt;hasText val=&quot;1&quot; /&gt;&lt;/Image&gt;&lt;/ThreeDShapeInfo&gt;"/>
</p:tagLst>
</file>

<file path=ppt/tags/tag101.xml><?xml version="1.0" encoding="utf-8"?>
<p:tagLst xmlns:p="http://schemas.openxmlformats.org/presentationml/2006/main">
  <p:tag name="PRESENTER_SHAPEINFO" val="&lt;ThreeDShapeInfo&gt;&lt;uuid val=&quot;&quot; /&gt;&lt;isInvalidForFieldText val=&quot;0&quot; /&gt;&lt;Image&gt;&lt;filename val=&quot;E:\breeze\content\14339732\2954395866-1\input\breezo\data\asimages\{fd6f5a68-7d8a-43f5-b199-d9f7e13360e5}.png&quot; /&gt;&lt;left val=&quot;1185&quot; /&gt;&lt;top val=&quot;594&quot; /&gt;&lt;width val=&quot;95&quot; /&gt;&lt;height val=&quot;125&quot; /&gt;&lt;hasText val=&quot;1&quot; /&gt;&lt;/Image&gt;&lt;/ThreeDShapeInfo&gt;"/>
</p:tagLst>
</file>

<file path=ppt/tags/tag102.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03.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04.xml><?xml version="1.0" encoding="utf-8"?>
<p:tagLst xmlns:p="http://schemas.openxmlformats.org/presentationml/2006/main">
  <p:tag name="PRESENTER_SHAPEINFO" val="&lt;ThreeDShapeInfo&gt;&lt;uuid val=&quot;{60070c61-e840-4cdf-bec7-ea2c45408446}&quot; /&gt;&lt;isInvalidForFieldText val=&quot;0&quot; /&gt;&lt;Image&gt;&lt;filename val=&quot;E:\breeze\content\14339732\2954395866-1\input\breezo\data\asimages\{60070c61-e840-4cdf-bec7-ea2c45408446}.png&quot; /&gt;&lt;left val=&quot;0&quot; /&gt;&lt;top val=&quot;89&quot; /&gt;&lt;width val=&quot;1280&quot; /&gt;&lt;height val=&quot;4&quot; /&gt;&lt;hasText val=&quot;1&quot; /&gt;&lt;/Image&gt;&lt;/ThreeDShapeInfo&gt;"/>
  <p:tag name="PRESENTER_SHAPETEXTINFO" val="&lt;ShapeTextInfo&gt;&lt;TableIndex row=&quot;-1&quot; col=&quot;-1&quot;&gt;&lt;linesCount val=&quot;0&quot; /&gt;&lt;/TableIndex&gt;&lt;/ShapeTextInfo&gt;"/>
</p:tagLst>
</file>

<file path=ppt/tags/tag105.xml><?xml version="1.0" encoding="utf-8"?>
<p:tagLst xmlns:p="http://schemas.openxmlformats.org/presentationml/2006/main">
  <p:tag name="PRESENTER_SHAPEINFO" val="&lt;ThreeDShapeInfo&gt;&lt;uuid val=&quot;&quot; /&gt;&lt;isInvalidForFieldText val=&quot;0&quot; /&gt;&lt;Image&gt;&lt;filename val=&quot;E:\breeze\content\14339732\2954395866-1\input\breezo\data\asimages\{39dde16f-1861-4c30-950a-05ccf7d7d3a0}.png&quot; /&gt;&lt;left val=&quot;0&quot; /&gt;&lt;top val=&quot;0&quot; /&gt;&lt;width val=&quot;83&quot; /&gt;&lt;height val=&quot;131&quot; /&gt;&lt;hasText val=&quot;1&quot; /&gt;&lt;/Image&gt;&lt;/ThreeDShapeInfo&gt;"/>
</p:tagLst>
</file>

<file path=ppt/tags/tag106.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07.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08.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09.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11.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10.xml><?xml version="1.0" encoding="utf-8"?>
<p:tagLst xmlns:p="http://schemas.openxmlformats.org/presentationml/2006/main">
  <p:tag name="PRESENTER_SHAPETEXTINFO" val="&lt;ShapeTextInfo&gt;&lt;TableIndex row=&quot;-1&quot; col=&quot;-1&quot;&gt;&lt;linesCount val=&quot;1&quot; /&gt;&lt;lineCharCount val=&quot;32&quot; /&gt;&lt;/TableIndex&gt;&lt;/ShapeTextInfo&gt;"/>
</p:tagLst>
</file>

<file path=ppt/tags/tag111.xml><?xml version="1.0" encoding="utf-8"?>
<p:tagLst xmlns:p="http://schemas.openxmlformats.org/presentationml/2006/main">
  <p:tag name="PRESENTER_SHAPETEXTINFO" val="&lt;ShapeTextInfo&gt;&lt;TableIndex row=&quot;-1&quot; col=&quot;-1&quot;&gt;&lt;linesCount val=&quot;5&quot; /&gt;&lt;lineCharCount val=&quot;19&quot; /&gt;&lt;lineCharCount val=&quot;9&quot; /&gt;&lt;lineCharCount val=&quot;13&quot; /&gt;&lt;lineCharCount val=&quot;6&quot; /&gt;&lt;lineCharCount val=&quot;5&quot; /&gt;&lt;/TableIndex&gt;&lt;/ShapeTextInfo&gt;"/>
</p:tagLst>
</file>

<file path=ppt/tags/tag112.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13.xml><?xml version="1.0" encoding="utf-8"?>
<p:tagLst xmlns:p="http://schemas.openxmlformats.org/presentationml/2006/main">
  <p:tag name="PRESENTER_SHAPEINFO" val="&lt;ThreeDShapeInfo&gt;&lt;uuid val=&quot;{9f9ff0d3-b48b-4611-a565-baa4843d5ed4}&quot; /&gt;&lt;isInvalidForFieldText val=&quot;0&quot; /&gt;&lt;Image&gt;&lt;filename val=&quot;E:\breeze\content\14339732\2954395866-1\input\breezo\data\asimages\{9f9ff0d3-b48b-4611-a565-baa4843d5ed4}.png&quot; /&gt;&lt;left val=&quot;6&quot; /&gt;&lt;top val=&quot;30&quot; /&gt;&lt;width val=&quot;35&quot; /&gt;&lt;height val=&quot;36&quot; /&gt;&lt;hasText val=&quot;1&quot; /&gt;&lt;/Image&gt;&lt;/ThreeDShapeInfo&gt;"/>
</p:tagLst>
</file>

<file path=ppt/tags/tag114.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115.xml><?xml version="1.0" encoding="utf-8"?>
<p:tagLst xmlns:p="http://schemas.openxmlformats.org/presentationml/2006/main">
  <p:tag name="PRESENTER_SHAPETEXTINFO" val="&lt;ShapeTextInfo&gt;&lt;TableIndex row=&quot;-1&quot; col=&quot;-1&quot;&gt;&lt;linesCount val=&quot;1&quot; /&gt;&lt;lineCharCount val=&quot;37&quot; /&gt;&lt;/TableIndex&gt;&lt;/ShapeTextInfo&gt;"/>
</p:tagLst>
</file>

<file path=ppt/tags/tag116.xml><?xml version="1.0" encoding="utf-8"?>
<p:tagLst xmlns:p="http://schemas.openxmlformats.org/presentationml/2006/main">
  <p:tag name="PRESENTER_SHAPETEXTINFO" val="&lt;ShapeTextInfo&gt;&lt;TableIndex row=&quot;-1&quot; col=&quot;-1&quot;&gt;&lt;linesCount val=&quot;3&quot; /&gt;&lt;lineCharCount val=&quot;17&quot; /&gt;&lt;lineCharCount val=&quot;24&quot; /&gt;&lt;lineCharCount val=&quot;10&quot; /&gt;&lt;/TableIndex&gt;&lt;/ShapeTextInfo&gt;"/>
</p:tagLst>
</file>

<file path=ppt/tags/tag117.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18.xml><?xml version="1.0" encoding="utf-8"?>
<p:tagLst xmlns:p="http://schemas.openxmlformats.org/presentationml/2006/main">
  <p:tag name="PRESENTER_SHAPEINFO" val="&lt;ThreeDShapeInfo&gt;&lt;uuid val=&quot;{54644507-addd-43d6-a591-af21b6f3b89c}&quot; /&gt;&lt;isInvalidForFieldText val=&quot;0&quot; /&gt;&lt;Image&gt;&lt;filename val=&quot;E:\breeze\content\14339732\2954395866-1\input\breezo\data\asimages\{54644507-addd-43d6-a591-af21b6f3b89c}.png&quot; /&gt;&lt;left val=&quot;6&quot; /&gt;&lt;top val=&quot;30&quot; /&gt;&lt;width val=&quot;35&quot; /&gt;&lt;height val=&quot;36&quot; /&gt;&lt;hasText val=&quot;1&quot; /&gt;&lt;/Image&gt;&lt;/ThreeDShapeInfo&gt;"/>
</p:tagLst>
</file>

<file path=ppt/tags/tag119.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12.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120.xml><?xml version="1.0" encoding="utf-8"?>
<p:tagLst xmlns:p="http://schemas.openxmlformats.org/presentationml/2006/main">
  <p:tag name="PRESENTER_SHAPETEXTINFO" val="&lt;ShapeTextInfo&gt;&lt;TableIndex row=&quot;-1&quot; col=&quot;-1&quot;&gt;&lt;linesCount val=&quot;1&quot; /&gt;&lt;lineCharCount val=&quot;34&quot; /&gt;&lt;/TableIndex&gt;&lt;/ShapeTextInfo&gt;"/>
</p:tagLst>
</file>

<file path=ppt/tags/tag121.xml><?xml version="1.0" encoding="utf-8"?>
<p:tagLst xmlns:p="http://schemas.openxmlformats.org/presentationml/2006/main">
  <p:tag name="PRESENTER_SHAPETEXTINFO" val="&lt;ShapeTextInfo&gt;&lt;TableIndex row=&quot;-1&quot; col=&quot;-1&quot;&gt;&lt;linesCount val=&quot;1&quot; /&gt;&lt;lineCharCount val=&quot;26&quot; /&gt;&lt;/TableIndex&gt;&lt;/ShapeTextInfo&gt;"/>
</p:tagLst>
</file>

<file path=ppt/tags/tag122.xml><?xml version="1.0" encoding="utf-8"?>
<p:tagLst xmlns:p="http://schemas.openxmlformats.org/presentationml/2006/main">
  <p:tag name="PRESENTER_SHAPETEXTINFO" val="&lt;ShapeTextInfo&gt;&lt;TableIndex row=&quot;-1&quot; col=&quot;-1&quot;&gt;&lt;linesCount val=&quot;2&quot; /&gt;&lt;lineCharCount val=&quot;29&quot; /&gt;&lt;lineCharCount val=&quot;30&quot; /&gt;&lt;/TableIndex&gt;&lt;/ShapeTextInfo&gt;"/>
</p:tagLst>
</file>

<file path=ppt/tags/tag123.xml><?xml version="1.0" encoding="utf-8"?>
<p:tagLst xmlns:p="http://schemas.openxmlformats.org/presentationml/2006/main">
  <p:tag name="PRESENTER_SHAPETEXTINFO" val="&lt;ShapeTextInfo&gt;&lt;TableIndex row=&quot;-1&quot; col=&quot;-1&quot;&gt;&lt;linesCount val=&quot;2&quot; /&gt;&lt;lineCharCount val=&quot;41&quot; /&gt;&lt;lineCharCount val=&quot;28&quot; /&gt;&lt;/TableIndex&gt;&lt;/ShapeTextInfo&gt;"/>
</p:tagLst>
</file>

<file path=ppt/tags/tag124.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25.xml><?xml version="1.0" encoding="utf-8"?>
<p:tagLst xmlns:p="http://schemas.openxmlformats.org/presentationml/2006/main">
  <p:tag name="PRESENTER_SHAPEINFO" val="&lt;ThreeDShapeInfo&gt;&lt;uuid val=&quot;{ef96b961-4d86-41b5-bc93-750fca71e503}&quot; /&gt;&lt;isInvalidForFieldText val=&quot;0&quot; /&gt;&lt;Image&gt;&lt;filename val=&quot;E:\breeze\content\14339732\2954395866-1\input\breezo\data\asimages\{ef96b961-4d86-41b5-bc93-750fca71e503}.png&quot; /&gt;&lt;left val=&quot;1010&quot; /&gt;&lt;top val=&quot;659&quot; /&gt;&lt;width val=&quot;147&quot; /&gt;&lt;height val=&quot;51&quot; /&gt;&lt;hasText val=&quot;1&quot; /&gt;&lt;/Image&gt;&lt;/ThreeDShapeInfo&gt;"/>
</p:tagLst>
</file>

<file path=ppt/tags/tag126.xml><?xml version="1.0" encoding="utf-8"?>
<p:tagLst xmlns:p="http://schemas.openxmlformats.org/presentationml/2006/main">
  <p:tag name="PRESENTER_SHAPEINFO" val="&lt;ThreeDShapeInfo&gt;&lt;uuid val=&quot;{aa272100-a5a3-43e6-8f49-0440161323b3}&quot; /&gt;&lt;isInvalidForFieldText val=&quot;0&quot; /&gt;&lt;Image&gt;&lt;filename val=&quot;E:\breeze\content\14339732\2954395866-1\input\breezo\data\asimages\{aa272100-a5a3-43e6-8f49-0440161323b3}.png&quot; /&gt;&lt;left val=&quot;34&quot; /&gt;&lt;top val=&quot;675&quot; /&gt;&lt;width val=&quot;226&quot; /&gt;&lt;height val=&quot;21&quot; /&gt;&lt;hasText val=&quot;1&quot; /&gt;&lt;/Image&gt;&lt;/ThreeDShapeInfo&gt;"/>
</p:tagLst>
</file>

<file path=ppt/tags/tag127.xml><?xml version="1.0" encoding="utf-8"?>
<p:tagLst xmlns:p="http://schemas.openxmlformats.org/presentationml/2006/main">
  <p:tag name="PRESENTER_SHAPEINFO" val="&lt;ThreeDShapeInfo&gt;&lt;uuid val=&quot;&quot; /&gt;&lt;isInvalidForFieldText val=&quot;0&quot; /&gt;&lt;Image&gt;&lt;filename val=&quot;E:\breeze\content\14339732\2954395866-1\input\breezo\data\asimages\{0f7f4c2d-675e-48e5-a72d-5350563644df}.png&quot; /&gt;&lt;left val=&quot;1185&quot; /&gt;&lt;top val=&quot;594&quot; /&gt;&lt;width val=&quot;95&quot; /&gt;&lt;height val=&quot;125&quot; /&gt;&lt;hasText val=&quot;1&quot; /&gt;&lt;/Image&gt;&lt;/ThreeDShapeInfo&gt;"/>
</p:tagLst>
</file>

<file path=ppt/tags/tag128.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29.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3.xml><?xml version="1.0" encoding="utf-8"?>
<p:tagLst xmlns:p="http://schemas.openxmlformats.org/presentationml/2006/main">
  <p:tag name="PRESENTER_SHAPETEXTINFO" val="&lt;ShapeTextInfo&gt;&lt;TableIndex row=&quot;-1&quot; col=&quot;-1&quot;&gt;&lt;linesCount val=&quot;1&quot; /&gt;&lt;lineCharCount val=&quot;32&quot; /&gt;&lt;/TableIndex&gt;&lt;/ShapeTextInfo&gt;"/>
</p:tagLst>
</file>

<file path=ppt/tags/tag130.xml><?xml version="1.0" encoding="utf-8"?>
<p:tagLst xmlns:p="http://schemas.openxmlformats.org/presentationml/2006/main">
  <p:tag name="PRESENTER_SHAPEINFO" val="&lt;ThreeDShapeInfo&gt;&lt;uuid val=&quot;{c4faa73f-a994-488f-850a-d8561855fc71}&quot; /&gt;&lt;isInvalidForFieldText val=&quot;0&quot; /&gt;&lt;Image&gt;&lt;filename val=&quot;E:\breeze\content\14339732\2954395866-1\input\breezo\data\asimages\{c4faa73f-a994-488f-850a-d8561855fc71}.png&quot; /&gt;&lt;left val=&quot;0&quot; /&gt;&lt;top val=&quot;89&quot; /&gt;&lt;width val=&quot;1280&quot; /&gt;&lt;height val=&quot;4&quot; /&gt;&lt;hasText val=&quot;1&quot; /&gt;&lt;/Image&gt;&lt;/ThreeDShapeInfo&gt;"/>
  <p:tag name="PRESENTER_SHAPETEXTINFO" val="&lt;ShapeTextInfo&gt;&lt;TableIndex row=&quot;-1&quot; col=&quot;-1&quot;&gt;&lt;linesCount val=&quot;0&quot; /&gt;&lt;/TableIndex&gt;&lt;/ShapeTextInfo&gt;"/>
</p:tagLst>
</file>

<file path=ppt/tags/tag131.xml><?xml version="1.0" encoding="utf-8"?>
<p:tagLst xmlns:p="http://schemas.openxmlformats.org/presentationml/2006/main">
  <p:tag name="PRESENTER_SHAPEINFO" val="&lt;ThreeDShapeInfo&gt;&lt;uuid val=&quot;&quot; /&gt;&lt;isInvalidForFieldText val=&quot;0&quot; /&gt;&lt;Image&gt;&lt;filename val=&quot;E:\breeze\content\14339732\2954395866-1\input\breezo\data\asimages\{36ee6933-4d8b-44c2-adaa-3fe01e9b8fa4}.png&quot; /&gt;&lt;left val=&quot;0&quot; /&gt;&lt;top val=&quot;0&quot; /&gt;&lt;width val=&quot;83&quot; /&gt;&lt;height val=&quot;131&quot; /&gt;&lt;hasText val=&quot;1&quot; /&gt;&lt;/Image&gt;&lt;/ThreeDShapeInfo&gt;"/>
</p:tagLst>
</file>

<file path=ppt/tags/tag132.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33.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34.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35.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136.xml><?xml version="1.0" encoding="utf-8"?>
<p:tagLst xmlns:p="http://schemas.openxmlformats.org/presentationml/2006/main">
  <p:tag name="PRESENTER_SHAPETEXTINFO" val="&lt;ShapeTextInfo&gt;&lt;TableIndex row=&quot;-1&quot; col=&quot;-1&quot;&gt;&lt;linesCount val=&quot;1&quot; /&gt;&lt;lineCharCount val=&quot;32&quot; /&gt;&lt;/TableIndex&gt;&lt;/ShapeTextInfo&gt;"/>
</p:tagLst>
</file>

<file path=ppt/tags/tag137.xml><?xml version="1.0" encoding="utf-8"?>
<p:tagLst xmlns:p="http://schemas.openxmlformats.org/presentationml/2006/main">
  <p:tag name="PRESENTER_SHAPETEXTINFO" val="&lt;ShapeTextInfo&gt;&lt;TableIndex row=&quot;-1&quot; col=&quot;-1&quot;&gt;&lt;linesCount val=&quot;5&quot; /&gt;&lt;lineCharCount val=&quot;33&quot; /&gt;&lt;lineCharCount val=&quot;13&quot; /&gt;&lt;lineCharCount val=&quot;12&quot; /&gt;&lt;lineCharCount val=&quot;13&quot; /&gt;&lt;lineCharCount val=&quot;11&quot; /&gt;&lt;/TableIndex&gt;&lt;/ShapeTextInfo&gt;"/>
</p:tagLst>
</file>

<file path=ppt/tags/tag138.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39.xml><?xml version="1.0" encoding="utf-8"?>
<p:tagLst xmlns:p="http://schemas.openxmlformats.org/presentationml/2006/main">
  <p:tag name="PRESENTER_SHAPEINFO" val="&lt;ThreeDShapeInfo&gt;&lt;uuid val=&quot;{219c3754-ccf8-45a3-ad6f-61f5d89d3805}&quot; /&gt;&lt;isInvalidForFieldText val=&quot;0&quot; /&gt;&lt;Image&gt;&lt;filename val=&quot;E:\breeze\content\14339732\2954395866-1\input\breezo\data\asimages\{219c3754-ccf8-45a3-ad6f-61f5d89d3805}.png&quot; /&gt;&lt;left val=&quot;11&quot; /&gt;&lt;top val=&quot;24&quot; /&gt;&lt;width val=&quot;26&quot; /&gt;&lt;height val=&quot;45&quot; /&gt;&lt;hasText val=&quot;1&quot; /&gt;&lt;/Image&gt;&lt;/ThreeDShapeInfo&gt;"/>
</p:tagLst>
</file>

<file path=ppt/tags/tag14.xml><?xml version="1.0" encoding="utf-8"?>
<p:tagLst xmlns:p="http://schemas.openxmlformats.org/presentationml/2006/main">
  <p:tag name="PRESENTER_SHAPETEXTINFO" val="&lt;ShapeTextInfo&gt;&lt;TableIndex row=&quot;-1&quot; col=&quot;-1&quot;&gt;&lt;linesCount val=&quot;1&quot; /&gt;&lt;lineCharCount val=&quot;22&quot; /&gt;&lt;/TableIndex&gt;&lt;/ShapeTextInfo&gt;"/>
</p:tagLst>
</file>

<file path=ppt/tags/tag140.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141.xml><?xml version="1.0" encoding="utf-8"?>
<p:tagLst xmlns:p="http://schemas.openxmlformats.org/presentationml/2006/main">
  <p:tag name="PRESENTER_SHAPETEXTINFO" val="&lt;ShapeTextInfo&gt;&lt;TableIndex row=&quot;-1&quot; col=&quot;-1&quot;&gt;&lt;linesCount val=&quot;1&quot; /&gt;&lt;lineCharCount val=&quot;41&quot; /&gt;&lt;/TableIndex&gt;&lt;/ShapeTextInfo&gt;"/>
</p:tagLst>
</file>

<file path=ppt/tags/tag142.xml><?xml version="1.0" encoding="utf-8"?>
<p:tagLst xmlns:p="http://schemas.openxmlformats.org/presentationml/2006/main">
  <p:tag name="PRESENTER_SHAPETEXTINFO" val="&lt;ShapeTextInfo&gt;&lt;TableIndex row=&quot;-1&quot; col=&quot;-1&quot;&gt;&lt;linesCount val=&quot;1&quot; /&gt;&lt;lineCharCount val=&quot;60&quot; /&gt;&lt;/TableIndex&gt;&lt;/ShapeTextInfo&gt;"/>
</p:tagLst>
</file>

<file path=ppt/tags/tag143.xml><?xml version="1.0" encoding="utf-8"?>
<p:tagLst xmlns:p="http://schemas.openxmlformats.org/presentationml/2006/main">
  <p:tag name="PRESENTER_SHAPETEXTINFO" val="&lt;ShapeTextInfo&gt;&lt;TableIndex row=&quot;-1&quot; col=&quot;-1&quot;&gt;&lt;linesCount val=&quot;5&quot; /&gt;&lt;lineCharCount val=&quot;19&quot; /&gt;&lt;lineCharCount val=&quot;9&quot; /&gt;&lt;lineCharCount val=&quot;13&quot; /&gt;&lt;lineCharCount val=&quot;6&quot; /&gt;&lt;lineCharCount val=&quot;5&quot; /&gt;&lt;/TableIndex&gt;&lt;/ShapeTextInfo&gt;"/>
</p:tagLst>
</file>

<file path=ppt/tags/tag144.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45.xml><?xml version="1.0" encoding="utf-8"?>
<p:tagLst xmlns:p="http://schemas.openxmlformats.org/presentationml/2006/main">
  <p:tag name="PRESENTER_SHAPEINFO" val="&lt;ThreeDShapeInfo&gt;&lt;uuid val=&quot;{cc509ec5-dabf-4feb-84e3-b7034bedb9f0}&quot; /&gt;&lt;isInvalidForFieldText val=&quot;0&quot; /&gt;&lt;Image&gt;&lt;filename val=&quot;E:\breeze\content\14339732\2954395866-1\input\breezo\data\asimages\{cc509ec5-dabf-4feb-84e3-b7034bedb9f0}.png&quot; /&gt;&lt;left val=&quot;1010&quot; /&gt;&lt;top val=&quot;659&quot; /&gt;&lt;width val=&quot;147&quot; /&gt;&lt;height val=&quot;51&quot; /&gt;&lt;hasText val=&quot;1&quot; /&gt;&lt;/Image&gt;&lt;/ThreeDShapeInfo&gt;"/>
</p:tagLst>
</file>

<file path=ppt/tags/tag146.xml><?xml version="1.0" encoding="utf-8"?>
<p:tagLst xmlns:p="http://schemas.openxmlformats.org/presentationml/2006/main">
  <p:tag name="PRESENTER_SHAPEINFO" val="&lt;ThreeDShapeInfo&gt;&lt;uuid val=&quot;{c1a2b1b2-937b-4c04-ace0-c635d7f9c63c}&quot; /&gt;&lt;isInvalidForFieldText val=&quot;0&quot; /&gt;&lt;Image&gt;&lt;filename val=&quot;E:\breeze\content\14339732\2954395866-1\input\breezo\data\asimages\{c1a2b1b2-937b-4c04-ace0-c635d7f9c63c}.png&quot; /&gt;&lt;left val=&quot;34&quot; /&gt;&lt;top val=&quot;675&quot; /&gt;&lt;width val=&quot;226&quot; /&gt;&lt;height val=&quot;21&quot; /&gt;&lt;hasText val=&quot;1&quot; /&gt;&lt;/Image&gt;&lt;/ThreeDShapeInfo&gt;"/>
</p:tagLst>
</file>

<file path=ppt/tags/tag147.xml><?xml version="1.0" encoding="utf-8"?>
<p:tagLst xmlns:p="http://schemas.openxmlformats.org/presentationml/2006/main">
  <p:tag name="PRESENTER_SHAPEINFO" val="&lt;ThreeDShapeInfo&gt;&lt;uuid val=&quot;&quot; /&gt;&lt;isInvalidForFieldText val=&quot;0&quot; /&gt;&lt;Image&gt;&lt;filename val=&quot;E:\breeze\content\14339732\2954395866-1\input\breezo\data\asimages\{329207f2-fc07-4fc4-8ee4-c57ab706debf}.png&quot; /&gt;&lt;left val=&quot;1185&quot; /&gt;&lt;top val=&quot;594&quot; /&gt;&lt;width val=&quot;95&quot; /&gt;&lt;height val=&quot;125&quot; /&gt;&lt;hasText val=&quot;1&quot; /&gt;&lt;/Image&gt;&lt;/ThreeDShapeInfo&gt;"/>
</p:tagLst>
</file>

<file path=ppt/tags/tag148.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49.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5.xml><?xml version="1.0" encoding="utf-8"?>
<p:tagLst xmlns:p="http://schemas.openxmlformats.org/presentationml/2006/main">
  <p:tag name="PRESENTER_SHAPETEXTINFO" val="&lt;ShapeTextInfo&gt;&lt;TableIndex row=&quot;-1&quot; col=&quot;-1&quot;&gt;&lt;linesCount val=&quot;5&quot; /&gt;&lt;lineCharCount val=&quot;33&quot; /&gt;&lt;lineCharCount val=&quot;13&quot; /&gt;&lt;lineCharCount val=&quot;12&quot; /&gt;&lt;lineCharCount val=&quot;13&quot; /&gt;&lt;lineCharCount val=&quot;11&quot; /&gt;&lt;/TableIndex&gt;&lt;/ShapeTextInfo&gt;"/>
</p:tagLst>
</file>

<file path=ppt/tags/tag150.xml><?xml version="1.0" encoding="utf-8"?>
<p:tagLst xmlns:p="http://schemas.openxmlformats.org/presentationml/2006/main">
  <p:tag name="PRESENTER_SHAPEINFO" val="&lt;ThreeDShapeInfo&gt;&lt;uuid val=&quot;{23cadb57-7a7a-47a0-a5d2-396f7f98602e}&quot; /&gt;&lt;isInvalidForFieldText val=&quot;0&quot; /&gt;&lt;Image&gt;&lt;filename val=&quot;E:\breeze\content\14339732\2954395866-1\input\breezo\data\asimages\{23cadb57-7a7a-47a0-a5d2-396f7f98602e}.png&quot; /&gt;&lt;left val=&quot;0&quot; /&gt;&lt;top val=&quot;89&quot; /&gt;&lt;width val=&quot;1280&quot; /&gt;&lt;height val=&quot;4&quot; /&gt;&lt;hasText val=&quot;1&quot; /&gt;&lt;/Image&gt;&lt;/ThreeDShapeInfo&gt;"/>
  <p:tag name="PRESENTER_SHAPETEXTINFO" val="&lt;ShapeTextInfo&gt;&lt;TableIndex row=&quot;-1&quot; col=&quot;-1&quot;&gt;&lt;linesCount val=&quot;0&quot; /&gt;&lt;/TableIndex&gt;&lt;/ShapeTextInfo&gt;"/>
</p:tagLst>
</file>

<file path=ppt/tags/tag151.xml><?xml version="1.0" encoding="utf-8"?>
<p:tagLst xmlns:p="http://schemas.openxmlformats.org/presentationml/2006/main">
  <p:tag name="PRESENTER_SHAPEINFO" val="&lt;ThreeDShapeInfo&gt;&lt;uuid val=&quot;&quot; /&gt;&lt;isInvalidForFieldText val=&quot;0&quot; /&gt;&lt;Image&gt;&lt;filename val=&quot;E:\breeze\content\14339732\2954395866-1\input\breezo\data\asimages\{b086dbab-da85-41ed-b466-a23320801deb}.png&quot; /&gt;&lt;left val=&quot;0&quot; /&gt;&lt;top val=&quot;0&quot; /&gt;&lt;width val=&quot;83&quot; /&gt;&lt;height val=&quot;131&quot; /&gt;&lt;hasText val=&quot;1&quot; /&gt;&lt;/Image&gt;&lt;/ThreeDShapeInfo&gt;"/>
</p:tagLst>
</file>

<file path=ppt/tags/tag152.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53.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54.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55.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156.xml><?xml version="1.0" encoding="utf-8"?>
<p:tagLst xmlns:p="http://schemas.openxmlformats.org/presentationml/2006/main">
  <p:tag name="PRESENTER_SHAPETEXTINFO" val="&lt;ShapeTextInfo&gt;&lt;TableIndex row=&quot;-1&quot; col=&quot;-1&quot;&gt;&lt;linesCount val=&quot;1&quot; /&gt;&lt;lineCharCount val=&quot;32&quot; /&gt;&lt;/TableIndex&gt;&lt;/ShapeTextInfo&gt;"/>
</p:tagLst>
</file>

<file path=ppt/tags/tag157.xml><?xml version="1.0" encoding="utf-8"?>
<p:tagLst xmlns:p="http://schemas.openxmlformats.org/presentationml/2006/main">
  <p:tag name="PRESENTER_SHAPETEXTINFO" val="&lt;ShapeTextInfo&gt;&lt;TableIndex row=&quot;-1&quot; col=&quot;-1&quot;&gt;&lt;linesCount val=&quot;5&quot; /&gt;&lt;lineCharCount val=&quot;19&quot; /&gt;&lt;lineCharCount val=&quot;9&quot; /&gt;&lt;lineCharCount val=&quot;13&quot; /&gt;&lt;lineCharCount val=&quot;6&quot; /&gt;&lt;lineCharCount val=&quot;5&quot; /&gt;&lt;/TableIndex&gt;&lt;/ShapeTextInfo&gt;"/>
</p:tagLst>
</file>

<file path=ppt/tags/tag158.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59.xml><?xml version="1.0" encoding="utf-8"?>
<p:tagLst xmlns:p="http://schemas.openxmlformats.org/presentationml/2006/main">
  <p:tag name="PRESENTER_SHAPEINFO" val="&lt;ThreeDShapeInfo&gt;&lt;uuid val=&quot;{a7558a40-a1ba-4acb-84e9-f18914560329}&quot; /&gt;&lt;isInvalidForFieldText val=&quot;0&quot; /&gt;&lt;Image&gt;&lt;filename val=&quot;E:\breeze\content\14339732\2954395866-1\input\breezo\data\asimages\{a7558a40-a1ba-4acb-84e9-f18914560329}.png&quot; /&gt;&lt;left val=&quot;586&quot; /&gt;&lt;top val=&quot;272&quot; /&gt;&lt;width val=&quot;490&quot; /&gt;&lt;height val=&quot;126&quot; /&gt;&lt;hasText val=&quot;1&quot; /&gt;&lt;/Image&gt;&lt;/ThreeDShapeInfo&gt;"/>
  <p:tag name="PRESENTER_SHAPETEXTINFO" val="&lt;ShapeTextInfo&gt;&lt;TableIndex row=&quot;-1&quot; col=&quot;-1&quot;&gt;&lt;linesCount val=&quot;1&quot; /&gt;&lt;lineCharCount val=&quot;27&quot; /&gt;&lt;/TableIndex&gt;&lt;/ShapeTextInfo&gt;"/>
</p:tagLst>
</file>

<file path=ppt/tags/tag16.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60.xml><?xml version="1.0" encoding="utf-8"?>
<p:tagLst xmlns:p="http://schemas.openxmlformats.org/presentationml/2006/main">
  <p:tag name="PRESENTER_SHAPEINFO" val="&lt;ThreeDShapeInfo&gt;&lt;uuid val=&quot;{ff18e37a-9522-4374-bc41-ab3400511b88}&quot; /&gt;&lt;isInvalidForFieldText val=&quot;0&quot; /&gt;&lt;Image&gt;&lt;filename val=&quot;E:\breeze\content\14339732\2954395866-1\input\breezo\data\asimages\{ff18e37a-9522-4374-bc41-ab3400511b88}.png&quot; /&gt;&lt;left val=&quot;252&quot; /&gt;&lt;top val=&quot;624&quot; /&gt;&lt;width val=&quot;184&quot; /&gt;&lt;height val=&quot;23&quot; /&gt;&lt;hasText val=&quot;1&quot; /&gt;&lt;/Image&gt;&lt;/ThreeDShapeInfo&gt;"/>
  <p:tag name="PRESENTER_SHAPETEXTINFO" val="&lt;ShapeTextInfo&gt;&lt;TableIndex row=&quot;-1&quot; col=&quot;-1&quot;&gt;&lt;linesCount val=&quot;1&quot; /&gt;&lt;lineCharCount val=&quot;16&quot; /&gt;&lt;/TableIndex&gt;&lt;/ShapeTextInfo&gt;"/>
</p:tagLst>
</file>

<file path=ppt/tags/tag161.xml><?xml version="1.0" encoding="utf-8"?>
<p:tagLst xmlns:p="http://schemas.openxmlformats.org/presentationml/2006/main">
  <p:tag name="PRESENTER_SHAPEINFO" val="&lt;ThreeDShapeInfo&gt;&lt;uuid val=&quot;{655b62a4-a975-4c07-b69b-f4b2121d39a9}&quot; /&gt;&lt;isInvalidForFieldText val=&quot;0&quot; /&gt;&lt;Image&gt;&lt;filename val=&quot;E:\breeze\content\14339732\2954395866-1\input\breezo\data\asimages\{655b62a4-a975-4c07-b69b-f4b2121d39a9}.png&quot; /&gt;&lt;left val=&quot;587&quot; /&gt;&lt;top val=&quot;502&quot; /&gt;&lt;width val=&quot;526&quot; /&gt;&lt;height val=&quot;70&quot; /&gt;&lt;hasText val=&quot;1&quot; /&gt;&lt;/Image&gt;&lt;/ThreeDShapeInfo&gt;"/>
  <p:tag name="PRESENTER_SHAPETEXTINFO" val="&lt;ShapeTextInfo&gt;&lt;TableIndex row=&quot;-1&quot; col=&quot;-1&quot;&gt;&lt;linesCount val=&quot;1&quot; /&gt;&lt;lineCharCount val=&quot;40&quot; /&gt;&lt;/TableIndex&gt;&lt;/ShapeTextInfo&gt;"/>
</p:tagLst>
</file>

<file path=ppt/tags/tag162.xml><?xml version="1.0" encoding="utf-8"?>
<p:tagLst xmlns:p="http://schemas.openxmlformats.org/presentationml/2006/main">
  <p:tag name="PRESENTER_SHAPEINFO" val="&lt;ThreeDShapeInfo&gt;&lt;uuid val=&quot;{17b95816-9886-49dc-865d-cc01e499cc90}&quot; /&gt;&lt;isInvalidForFieldText val=&quot;0&quot; /&gt;&lt;Image&gt;&lt;filename val=&quot;E:\breeze\content\14339732\2954395866-1\input\breezo\data\asimages\{17b95816-9886-49dc-865d-cc01e499cc90}.jpg&quot; /&gt;&lt;left val=&quot;0&quot; /&gt;&lt;top val=&quot;0&quot; /&gt;&lt;width val=&quot;1280&quot; /&gt;&lt;height val=&quot;720&quot; /&gt;&lt;hasText val=&quot;1&quot; /&gt;&lt;/Image&gt;&lt;/ThreeDShapeInfo&gt;"/>
</p:tagLst>
</file>

<file path=ppt/tags/tag163.xml><?xml version="1.0" encoding="utf-8"?>
<p:tagLst xmlns:p="http://schemas.openxmlformats.org/presentationml/2006/main">
  <p:tag name="ARTICULATE_SLIDE_THUMBNAIL_REFRESH" val="1"/>
  <p:tag name="HTML_SHAPEINFO" val="&lt;SlideThumbPath val=&quot;SlideTemp.PNG&quot;/&gt;"/>
</p:tagLst>
</file>

<file path=ppt/tags/tag164.xml><?xml version="1.0" encoding="utf-8"?>
<p:tagLst xmlns:p="http://schemas.openxmlformats.org/presentationml/2006/main">
  <p:tag name="PRESENTER_SHAPEINFO" val="&lt;ThreeDShapeInfo&gt;&lt;uuid val=&quot;{93e4c383-45ed-4fc6-8de2-9e8acf79d928}&quot; /&gt;&lt;isInvalidForFieldText val=&quot;0&quot; /&gt;&lt;Image&gt;&lt;filename val=&quot;E:\breeze\content\14339732\2954395866-1\input\breezo\data\asimages\{93e4c383-45ed-4fc6-8de2-9e8acf79d928}.png&quot; /&gt;&lt;left val=&quot;1224&quot; /&gt;&lt;top val=&quot;679&quot; /&gt;&lt;width val=&quot;11&quot; /&gt;&lt;height val=&quot;16&quot; /&gt;&lt;hasText val=&quot;1&quot; /&gt;&lt;/Image&gt;&lt;/ThreeDShapeInfo&gt;"/>
  <p:tag name="PRESENTER_SHAPETEXTINFO" val="&lt;ShapeTextInfo&gt;&lt;TableIndex row=&quot;-1&quot; col=&quot;-1&quot;&gt;&lt;linesCount val=&quot;1&quot; /&gt;&lt;lineCharCount val=&quot;1&quot; /&gt;&lt;/TableIndex&gt;&lt;/ShapeTextInfo&gt;"/>
</p:tagLst>
</file>

<file path=ppt/tags/tag165.xml><?xml version="1.0" encoding="utf-8"?>
<p:tagLst xmlns:p="http://schemas.openxmlformats.org/presentationml/2006/main">
  <p:tag name="PRESENTER_SHAPEINFO" val="&lt;ThreeDShapeInfo&gt;&lt;uuid val=&quot;{9dc33157-a41e-49cc-a01d-423fff921d07}&quot; /&gt;&lt;isInvalidForFieldText val=&quot;0&quot; /&gt;&lt;Image&gt;&lt;filename val=&quot;E:\breeze\content\14339732\2954395866-1\input\breezo\data\asimages\{9dc33157-a41e-49cc-a01d-423fff921d07}.png&quot; /&gt;&lt;left val=&quot;103&quot; /&gt;&lt;top val=&quot;26&quot; /&gt;&lt;width val=&quot;375&quot; /&gt;&lt;height val=&quot;43&quot; /&gt;&lt;hasText val=&quot;1&quot; /&gt;&lt;/Image&gt;&lt;/ThreeDShapeInfo&gt;"/>
  <p:tag name="PRESENTER_SHAPETEXTINFO" val="&lt;ShapeTextInfo&gt;&lt;TableIndex row=&quot;-1&quot; col=&quot;-1&quot;&gt;&lt;linesCount val=&quot;1&quot; /&gt;&lt;lineCharCount val=&quot;17&quot; /&gt;&lt;/TableIndex&gt;&lt;/ShapeTextInfo&gt;"/>
</p:tagLst>
</file>

<file path=ppt/tags/tag166.xml><?xml version="1.0" encoding="utf-8"?>
<p:tagLst xmlns:p="http://schemas.openxmlformats.org/presentationml/2006/main">
  <p:tag name="PRESENTER_SHAPEINFO" val="&lt;ThreeDShapeInfo&gt;&lt;uuid val=&quot;{37b8982e-fff1-4b71-a7bc-f9a91301753d}&quot; /&gt;&lt;isInvalidForFieldText val=&quot;0&quot; /&gt;&lt;Image&gt;&lt;filename val=&quot;E:\breeze\content\14339732\2954395866-1\input\breezo\data\asimages\{37b8982e-fff1-4b71-a7bc-f9a91301753d}.png&quot; /&gt;&lt;left val=&quot;478&quot; /&gt;&lt;top val=&quot;316&quot; /&gt;&lt;width val=&quot;697&quot; /&gt;&lt;height val=&quot;143&quot; /&gt;&lt;hasText val=&quot;1&quot; /&gt;&lt;/Image&gt;&lt;/ThreeDShapeInfo&gt;"/>
  <p:tag name="PRESENTER_SHAPETEXTINFO" val="&lt;ShapeTextInfo&gt;&lt;TableIndex row=&quot;-1&quot; col=&quot;-1&quot;&gt;&lt;linesCount val=&quot;3&quot; /&gt;&lt;lineCharCount val=&quot;21&quot; /&gt;&lt;lineCharCount val=&quot;16&quot; /&gt;&lt;lineCharCount val=&quot;68&quot; /&gt;&lt;/TableIndex&gt;&lt;/ShapeTextInfo&gt;"/>
</p:tagLst>
</file>

<file path=ppt/tags/tag167.xml><?xml version="1.0" encoding="utf-8"?>
<p:tagLst xmlns:p="http://schemas.openxmlformats.org/presentationml/2006/main">
  <p:tag name="PRESENTER_SHAPEINFO" val="&lt;ThreeDShapeInfo&gt;&lt;uuid val=&quot;{1eae509c-971c-4f2a-94bb-244da953eb27}&quot; /&gt;&lt;isInvalidForFieldText val=&quot;0&quot; /&gt;&lt;Image&gt;&lt;filename val=&quot;E:\breeze\content\14339732\2954395866-1\input\breezo\data\asimages\{1eae509c-971c-4f2a-94bb-244da953eb27}.jpg&quot; /&gt;&lt;left val=&quot;156&quot; /&gt;&lt;top val=&quot;270&quot; /&gt;&lt;width val=&quot;227&quot; /&gt;&lt;height val=&quot;227&quot; /&gt;&lt;hasText val=&quot;1&quot; /&gt;&lt;/Image&gt;&lt;/ThreeDShapeInfo&gt;"/>
</p:tagLst>
</file>

<file path=ppt/tags/tag168.xml><?xml version="1.0" encoding="utf-8"?>
<p:tagLst xmlns:p="http://schemas.openxmlformats.org/presentationml/2006/main">
  <p:tag name="ARTICULATE_SLIDE_THUMBNAIL_REFRESH" val="1"/>
  <p:tag name="HTML_SHAPEINFO" val="&lt;SlideThumbPath val=&quot;SlideTemp.PNG&quot;/&gt;"/>
</p:tagLst>
</file>

<file path=ppt/tags/tag169.xml><?xml version="1.0" encoding="utf-8"?>
<p:tagLst xmlns:p="http://schemas.openxmlformats.org/presentationml/2006/main">
  <p:tag name="PRESENTER_SHAPEINFO" val="&lt;ThreeDShapeInfo&gt;&lt;uuid val=&quot;{82a20054-d1c7-4056-a02d-3b38c3fcc46d}&quot; /&gt;&lt;isInvalidForFieldText val=&quot;0&quot; /&gt;&lt;Image&gt;&lt;filename val=&quot;E:\breeze\content\14339732\2954395866-1\input\breezo\data\asimages\{82a20054-d1c7-4056-a02d-3b38c3fcc46d}.png&quot; /&gt;&lt;left val=&quot;1224&quot; /&gt;&lt;top val=&quot;679&quot; /&gt;&lt;width val=&quot;11&quot; /&gt;&lt;height val=&quot;16&quot; /&gt;&lt;hasText val=&quot;1&quot; /&gt;&lt;/Image&gt;&lt;/ThreeDShapeInfo&gt;"/>
  <p:tag name="PRESENTER_SHAPETEXTINFO" val="&lt;ShapeTextInfo&gt;&lt;TableIndex row=&quot;-1&quot; col=&quot;-1&quot;&gt;&lt;linesCount val=&quot;1&quot; /&gt;&lt;lineCharCount val=&quot;1&quot; /&gt;&lt;/TableIndex&gt;&lt;/ShapeTextInfo&gt;"/>
</p:tagLst>
</file>

<file path=ppt/tags/tag17.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170.xml><?xml version="1.0" encoding="utf-8"?>
<p:tagLst xmlns:p="http://schemas.openxmlformats.org/presentationml/2006/main">
  <p:tag name="PRESENTER_SHAPEINFO" val="&lt;ThreeDShapeInfo&gt;&lt;uuid val=&quot;{920e6a2c-7fa3-4b5e-bc5e-8da4cf249e86}&quot; /&gt;&lt;isInvalidForFieldText val=&quot;0&quot; /&gt;&lt;Image&gt;&lt;filename val=&quot;E:\breeze\content\14339732\2954395866-1\input\breezo\data\asimages\{920e6a2c-7fa3-4b5e-bc5e-8da4cf249e86}.png&quot; /&gt;&lt;left val=&quot;103&quot; /&gt;&lt;top val=&quot;26&quot; /&gt;&lt;width val=&quot;375&quot; /&gt;&lt;height val=&quot;43&quot; /&gt;&lt;hasText val=&quot;1&quot; /&gt;&lt;/Image&gt;&lt;/ThreeDShapeInfo&gt;"/>
  <p:tag name="PRESENTER_SHAPETEXTINFO" val="&lt;ShapeTextInfo&gt;&lt;TableIndex row=&quot;-1&quot; col=&quot;-1&quot;&gt;&lt;linesCount val=&quot;1&quot; /&gt;&lt;lineCharCount val=&quot;20&quot; /&gt;&lt;/TableIndex&gt;&lt;/ShapeTextInfo&gt;"/>
</p:tagLst>
</file>

<file path=ppt/tags/tag171.xml><?xml version="1.0" encoding="utf-8"?>
<p:tagLst xmlns:p="http://schemas.openxmlformats.org/presentationml/2006/main">
  <p:tag name="PRESENTER_SHAPEINFO" val="&lt;ThreeDShapeInfo&gt;&lt;uuid val=&quot;{4066fbf2-26d4-4aa2-912d-6ff8397dd567}&quot; /&gt;&lt;isInvalidForFieldText val=&quot;0&quot; /&gt;&lt;Image&gt;&lt;filename val=&quot;E:\breeze\content\14339732\2954395866-1\input\breezo\data\asimages\{4066fbf2-26d4-4aa2-912d-6ff8397dd567}.png&quot; /&gt;&lt;left val=&quot;162&quot; /&gt;&lt;top val=&quot;134&quot; /&gt;&lt;width val=&quot;227&quot; /&gt;&lt;height val=&quot;227&quot; /&gt;&lt;hasText val=&quot;1&quot; /&gt;&lt;/Image&gt;&lt;/ThreeDShapeInfo&gt;"/>
</p:tagLst>
</file>

<file path=ppt/tags/tag172.xml><?xml version="1.0" encoding="utf-8"?>
<p:tagLst xmlns:p="http://schemas.openxmlformats.org/presentationml/2006/main">
  <p:tag name="PRESENTER_SHAPEINFO" val="&lt;ThreeDShapeInfo&gt;&lt;uuid val=&quot;{ab495ead-66a5-48ed-a594-771a85e5f1ef}&quot; /&gt;&lt;isInvalidForFieldText val=&quot;0&quot; /&gt;&lt;Image&gt;&lt;filename val=&quot;E:\breeze\content\14339732\2954395866-1\input\breezo\data\asimages\{ab495ead-66a5-48ed-a594-771a85e5f1ef}.png&quot; /&gt;&lt;left val=&quot;478&quot; /&gt;&lt;top val=&quot;196&quot; /&gt;&lt;width val=&quot;296&quot; /&gt;&lt;height val=&quot;109&quot; /&gt;&lt;hasText val=&quot;1&quot; /&gt;&lt;/Image&gt;&lt;/ThreeDShapeInfo&gt;"/>
  <p:tag name="PRESENTER_SHAPETEXTINFO" val="&lt;ShapeTextInfo&gt;&lt;TableIndex row=&quot;-1&quot; col=&quot;-1&quot;&gt;&lt;linesCount val=&quot;3&quot; /&gt;&lt;lineCharCount val=&quot;13&quot; /&gt;&lt;lineCharCount val=&quot;9&quot; /&gt;&lt;lineCharCount val=&quot;20&quot; /&gt;&lt;/TableIndex&gt;&lt;/ShapeTextInfo&gt;"/>
</p:tagLst>
</file>

<file path=ppt/tags/tag173.xml><?xml version="1.0" encoding="utf-8"?>
<p:tagLst xmlns:p="http://schemas.openxmlformats.org/presentationml/2006/main">
  <p:tag name="PRESENTER_SHAPEINFO" val="&lt;ThreeDShapeInfo&gt;&lt;uuid val=&quot;{9ad83fd3-967f-4f41-ab85-74fe0bda6329}&quot; /&gt;&lt;isInvalidForFieldText val=&quot;0&quot; /&gt;&lt;Image&gt;&lt;filename val=&quot;E:\breeze\content\14339732\2954395866-1\input\breezo\data\asimages\{9ad83fd3-967f-4f41-ab85-74fe0bda6329}.jpg&quot; /&gt;&lt;left val=&quot;156&quot; /&gt;&lt;top val=&quot;401&quot; /&gt;&lt;width val=&quot;227&quot; /&gt;&lt;height val=&quot;227&quot; /&gt;&lt;hasText val=&quot;1&quot; /&gt;&lt;/Image&gt;&lt;/ThreeDShapeInfo&gt;"/>
</p:tagLst>
</file>

<file path=ppt/tags/tag174.xml><?xml version="1.0" encoding="utf-8"?>
<p:tagLst xmlns:p="http://schemas.openxmlformats.org/presentationml/2006/main">
  <p:tag name="PRESENTER_SHAPEINFO" val="&lt;ThreeDShapeInfo&gt;&lt;uuid val=&quot;{04e1661b-118c-4023-bcac-aeb043853ca9}&quot; /&gt;&lt;isInvalidForFieldText val=&quot;0&quot; /&gt;&lt;Image&gt;&lt;filename val=&quot;E:\breeze\content\14339732\2954395866-1\input\breezo\data\asimages\{04e1661b-118c-4023-bcac-aeb043853ca9}.png&quot; /&gt;&lt;left val=&quot;478&quot; /&gt;&lt;top val=&quot;462&quot; /&gt;&lt;width val=&quot;232&quot; /&gt;&lt;height val=&quot;105&quot; /&gt;&lt;hasText val=&quot;1&quot; /&gt;&lt;/Image&gt;&lt;/ThreeDShapeInfo&gt;"/>
  <p:tag name="PRESENTER_SHAPETEXTINFO" val="&lt;ShapeTextInfo&gt;&lt;TableIndex row=&quot;-1&quot; col=&quot;-1&quot;&gt;&lt;linesCount val=&quot;3&quot; /&gt;&lt;lineCharCount val=&quot;13&quot; /&gt;&lt;lineCharCount val=&quot;9&quot; /&gt;&lt;lineCharCount val=&quot;14&quot; /&gt;&lt;/TableIndex&gt;&lt;/ShapeTextInfo&gt;"/>
</p:tagLst>
</file>

<file path=ppt/tags/tag175.xml><?xml version="1.0" encoding="utf-8"?>
<p:tagLst xmlns:p="http://schemas.openxmlformats.org/presentationml/2006/main">
  <p:tag name="ARTICULATE_SLIDE_THUMBNAIL_REFRESH" val="1"/>
  <p:tag name="HTML_SHAPEINFO" val="&lt;SlideThumbPath val=&quot;SlideTemp.PNG&quot;/&gt;"/>
</p:tagLst>
</file>

<file path=ppt/tags/tag176.xml><?xml version="1.0" encoding="utf-8"?>
<p:tagLst xmlns:p="http://schemas.openxmlformats.org/presentationml/2006/main">
  <p:tag name="PRESENTER_SHAPEINFO" val="&lt;ThreeDShapeInfo&gt;&lt;uuid val=&quot;{3b8cbe85-f59c-4df3-8388-3d798d4beb2e}&quot; /&gt;&lt;isInvalidForFieldText val=&quot;0&quot; /&gt;&lt;Image&gt;&lt;filename val=&quot;E:\breeze\content\14339732\2954395866-1\input\breezo\data\asimages\{3b8cbe85-f59c-4df3-8388-3d798d4beb2e}.png&quot; /&gt;&lt;left val=&quot;1224&quot; /&gt;&lt;top val=&quot;679&quot; /&gt;&lt;width val=&quot;12&quot; /&gt;&lt;height val=&quot;16&quot; /&gt;&lt;hasText val=&quot;1&quot; /&gt;&lt;/Image&gt;&lt;/ThreeDShapeInfo&gt;"/>
  <p:tag name="PRESENTER_SHAPETEXTINFO" val="&lt;ShapeTextInfo&gt;&lt;TableIndex row=&quot;-1&quot; col=&quot;-1&quot;&gt;&lt;linesCount val=&quot;1&quot; /&gt;&lt;lineCharCount val=&quot;1&quot; /&gt;&lt;/TableIndex&gt;&lt;/ShapeTextInfo&gt;"/>
</p:tagLst>
</file>

<file path=ppt/tags/tag177.xml><?xml version="1.0" encoding="utf-8"?>
<p:tagLst xmlns:p="http://schemas.openxmlformats.org/presentationml/2006/main">
  <p:tag name="PRESENTER_SHAPEINFO" val="&lt;ThreeDShapeInfo&gt;&lt;uuid val=&quot;{0fdcc8fa-6e71-443e-84cc-b5abae99b0fb}&quot; /&gt;&lt;isInvalidForFieldText val=&quot;0&quot; /&gt;&lt;Image&gt;&lt;filename val=&quot;E:\breeze\content\14339732\2954395866-1\input\breezo\data\asimages\{0fdcc8fa-6e71-443e-84cc-b5abae99b0fb}.png&quot; /&gt;&lt;left val=&quot;103&quot; /&gt;&lt;top val=&quot;26&quot; /&gt;&lt;width val=&quot;336&quot; /&gt;&lt;height val=&quot;43&quot; /&gt;&lt;hasText val=&quot;1&quot; /&gt;&lt;/Image&gt;&lt;/ThreeDShapeInfo&gt;"/>
  <p:tag name="PRESENTER_SHAPETEXTINFO" val="&lt;ShapeTextInfo&gt;&lt;TableIndex row=&quot;-1&quot; col=&quot;-1&quot;&gt;&lt;linesCount val=&quot;1&quot; /&gt;&lt;lineCharCount val=&quot;16&quot; /&gt;&lt;/TableIndex&gt;&lt;/ShapeTextInfo&gt;"/>
</p:tagLst>
</file>

<file path=ppt/tags/tag178.xml><?xml version="1.0" encoding="utf-8"?>
<p:tagLst xmlns:p="http://schemas.openxmlformats.org/presentationml/2006/main">
  <p:tag name="PRESENTER_SHAPEINFO" val="&lt;ThreeDShapeInfo&gt;&lt;uuid val=&quot;{5a8aa658-5fb5-4a54-8806-f93be18d3b73}&quot; /&gt;&lt;isInvalidForFieldText val=&quot;0&quot; /&gt;&lt;Image&gt;&lt;filename val=&quot;E:\breeze\content\14339732\2954395866-1\input\breezo\data\asimages\{5a8aa658-5fb5-4a54-8806-f93be18d3b73}.png&quot; /&gt;&lt;left val=&quot;488&quot; /&gt;&lt;top val=&quot;466&quot; /&gt;&lt;width val=&quot;339&quot; /&gt;&lt;height val=&quot;128&quot; /&gt;&lt;hasText val=&quot;1&quot; /&gt;&lt;/Image&gt;&lt;/ThreeDShapeInfo&gt;"/>
  <p:tag name="PRESENTER_SHAPETEXTINFO" val="&lt;ShapeTextInfo&gt;&lt;TableIndex row=&quot;-1&quot; col=&quot;-1&quot;&gt;&lt;linesCount val=&quot;3&quot; /&gt;&lt;lineCharCount val=&quot;15&quot; /&gt;&lt;lineCharCount val=&quot;38&quot; /&gt;&lt;lineCharCount val=&quot;25&quot; /&gt;&lt;/TableIndex&gt;&lt;/ShapeTextInfo&gt;"/>
</p:tagLst>
</file>

<file path=ppt/tags/tag179.xml><?xml version="1.0" encoding="utf-8"?>
<p:tagLst xmlns:p="http://schemas.openxmlformats.org/presentationml/2006/main">
  <p:tag name="PRESENTER_SHAPEINFO" val="&lt;ThreeDShapeInfo&gt;&lt;uuid val=&quot;{f66a137a-ddef-414c-abe7-26b792b44318}&quot; /&gt;&lt;isInvalidForFieldText val=&quot;0&quot; /&gt;&lt;Image&gt;&lt;filename val=&quot;E:\breeze\content\14339732\2954395866-1\input\breezo\data\asimages\{f66a137a-ddef-414c-abe7-26b792b44318}.jpg&quot; /&gt;&lt;left val=&quot;927&quot; /&gt;&lt;top val=&quot;134&quot; /&gt;&lt;width val=&quot;227&quot; /&gt;&lt;height val=&quot;227&quot; /&gt;&lt;hasText val=&quot;1&quot; /&gt;&lt;/Image&gt;&lt;/ThreeDShapeInfo&gt;"/>
</p:tagLst>
</file>

<file path=ppt/tags/tag18.xml><?xml version="1.0" encoding="utf-8"?>
<p:tagLst xmlns:p="http://schemas.openxmlformats.org/presentationml/2006/main">
  <p:tag name="PRESENTER_SHAPETEXTINFO" val="&lt;ShapeTextInfo&gt;&lt;TableIndex row=&quot;-1&quot; col=&quot;-1&quot;&gt;&lt;linesCount val=&quot;1&quot; /&gt;&lt;lineCharCount val=&quot;32&quot; /&gt;&lt;/TableIndex&gt;&lt;/ShapeTextInfo&gt;"/>
</p:tagLst>
</file>

<file path=ppt/tags/tag180.xml><?xml version="1.0" encoding="utf-8"?>
<p:tagLst xmlns:p="http://schemas.openxmlformats.org/presentationml/2006/main">
  <p:tag name="PRESENTER_SHAPEINFO" val="&lt;ThreeDShapeInfo&gt;&lt;uuid val=&quot;{01c9fa02-2de9-4daa-848d-85283198fdc3}&quot; /&gt;&lt;isInvalidForFieldText val=&quot;0&quot; /&gt;&lt;Image&gt;&lt;filename val=&quot;E:\breeze\content\14339732\2954395866-1\input\breezo\data\asimages\{01c9fa02-2de9-4daa-848d-85283198fdc3}.png&quot; /&gt;&lt;left val=&quot;94&quot; /&gt;&lt;top val=&quot;461&quot; /&gt;&lt;width val=&quot;338&quot; /&gt;&lt;height val=&quot;129&quot; /&gt;&lt;hasText val=&quot;1&quot; /&gt;&lt;/Image&gt;&lt;/ThreeDShapeInfo&gt;"/>
  <p:tag name="PRESENTER_SHAPETEXTINFO" val="&lt;ShapeTextInfo&gt;&lt;TableIndex row=&quot;-1&quot; col=&quot;-1&quot;&gt;&lt;linesCount val=&quot;3&quot; /&gt;&lt;lineCharCount val=&quot;12&quot; /&gt;&lt;lineCharCount val=&quot;46&quot; /&gt;&lt;lineCharCount val=&quot;25&quot; /&gt;&lt;/TableIndex&gt;&lt;/ShapeTextInfo&gt;"/>
</p:tagLst>
</file>

<file path=ppt/tags/tag181.xml><?xml version="1.0" encoding="utf-8"?>
<p:tagLst xmlns:p="http://schemas.openxmlformats.org/presentationml/2006/main">
  <p:tag name="PRESENTER_SHAPEINFO" val="&lt;ThreeDShapeInfo&gt;&lt;uuid val=&quot;{85c00b13-3f81-4c9b-9b0f-fe7d6dfedf64}&quot; /&gt;&lt;isInvalidForFieldText val=&quot;0&quot; /&gt;&lt;Image&gt;&lt;filename val=&quot;E:\breeze\content\14339732\2954395866-1\input\breezo\data\asimages\{85c00b13-3f81-4c9b-9b0f-fe7d6dfedf64}.png&quot; /&gt;&lt;left val=&quot;900&quot; /&gt;&lt;top val=&quot;452&quot; /&gt;&lt;width val=&quot;339&quot; /&gt;&lt;height val=&quot;157&quot; /&gt;&lt;hasText val=&quot;1&quot; /&gt;&lt;/Image&gt;&lt;/ThreeDShapeInfo&gt;"/>
  <p:tag name="PRESENTER_SHAPETEXTINFO" val="&lt;ShapeTextInfo&gt;&lt;TableIndex row=&quot;-1&quot; col=&quot;-1&quot;&gt;&lt;linesCount val=&quot;4&quot; /&gt;&lt;lineCharCount val=&quot;1&quot; /&gt;&lt;lineCharCount val=&quot;12&quot; /&gt;&lt;lineCharCount val=&quot;45&quot; /&gt;&lt;lineCharCount val=&quot;29&quot; /&gt;&lt;/TableIndex&gt;&lt;/ShapeTextInfo&gt;"/>
</p:tagLst>
</file>

<file path=ppt/tags/tag182.xml><?xml version="1.0" encoding="utf-8"?>
<p:tagLst xmlns:p="http://schemas.openxmlformats.org/presentationml/2006/main">
  <p:tag name="PRESENTER_SHAPEINFO" val="&lt;ThreeDShapeInfo&gt;&lt;uuid val=&quot;{ce67022d-c606-4d4f-84c5-67a72de98f95}&quot; /&gt;&lt;isInvalidForFieldText val=&quot;0&quot; /&gt;&lt;Image&gt;&lt;filename val=&quot;E:\breeze\content\14339732\2954395866-1\input\breezo\data\asimages\{ce67022d-c606-4d4f-84c5-67a72de98f95}.png&quot; /&gt;&lt;left val=&quot;515&quot; /&gt;&lt;top val=&quot;134&quot; /&gt;&lt;width val=&quot;227&quot; /&gt;&lt;height val=&quot;227&quot; /&gt;&lt;hasText val=&quot;1&quot; /&gt;&lt;/Image&gt;&lt;/ThreeDShapeInfo&gt;"/>
</p:tagLst>
</file>

<file path=ppt/tags/tag183.xml><?xml version="1.0" encoding="utf-8"?>
<p:tagLst xmlns:p="http://schemas.openxmlformats.org/presentationml/2006/main">
  <p:tag name="PRESENTER_SHAPEINFO" val="&lt;ThreeDShapeInfo&gt;&lt;uuid val=&quot;&quot; /&gt;&lt;isInvalidForFieldText val=&quot;0&quot; /&gt;&lt;Image&gt;&lt;filename val=&quot;E:\breeze\content\14339732\2954395866-1\input\breezo\data\asimages\{164685b1-c01d-4e06-bd07-bc9d2a10c49c}.png&quot; /&gt;&lt;left val=&quot;84&quot; /&gt;&lt;top val=&quot;134&quot; /&gt;&lt;width val=&quot;228&quot; /&gt;&lt;height val=&quot;227&quot; /&gt;&lt;hasText val=&quot;1&quot; /&gt;&lt;/Image&gt;&lt;/ThreeDShapeInfo&gt;"/>
</p:tagLst>
</file>

<file path=ppt/tags/tag184.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85.xml><?xml version="1.0" encoding="utf-8"?>
<p:tagLst xmlns:p="http://schemas.openxmlformats.org/presentationml/2006/main">
  <p:tag name="ARTICULATE_SLIDE_THUMBNAIL_REFRESH" val="1"/>
  <p:tag name="HTML_SHAPEINFO" val="&lt;SlideThumbPath val=&quot;SlideTemp.PNG&quot;/&gt;"/>
</p:tagLst>
</file>

<file path=ppt/tags/tag186.xml><?xml version="1.0" encoding="utf-8"?>
<p:tagLst xmlns:p="http://schemas.openxmlformats.org/presentationml/2006/main">
  <p:tag name="PRESENTER_SHAPEINFO" val="&lt;ThreeDShapeInfo&gt;&lt;uuid val=&quot;{e058cf08-444a-4fc1-aeda-f2ea902288f5}&quot; /&gt;&lt;isInvalidForFieldText val=&quot;0&quot; /&gt;&lt;Image&gt;&lt;filename val=&quot;E:\breeze\content\14339732\2954395866-1\input\breezo\data\asimages\{e058cf08-444a-4fc1-aeda-f2ea902288f5}.png&quot; /&gt;&lt;left val=&quot;1224&quot; /&gt;&lt;top val=&quot;680&quot; /&gt;&lt;width val=&quot;11&quot; /&gt;&lt;height val=&quot;15&quot; /&gt;&lt;hasText val=&quot;1&quot; /&gt;&lt;/Image&gt;&lt;/ThreeDShapeInfo&gt;"/>
  <p:tag name="PRESENTER_SHAPETEXTINFO" val="&lt;ShapeTextInfo&gt;&lt;TableIndex row=&quot;-1&quot; col=&quot;-1&quot;&gt;&lt;linesCount val=&quot;1&quot; /&gt;&lt;lineCharCount val=&quot;1&quot; /&gt;&lt;/TableIndex&gt;&lt;/ShapeTextInfo&gt;"/>
</p:tagLst>
</file>

<file path=ppt/tags/tag187.xml><?xml version="1.0" encoding="utf-8"?>
<p:tagLst xmlns:p="http://schemas.openxmlformats.org/presentationml/2006/main">
  <p:tag name="PRESENTER_SHAPEINFO" val="&lt;ThreeDShapeInfo&gt;&lt;uuid val=&quot;{cbef66cc-cf7a-48ee-bf57-278f520d3531}&quot; /&gt;&lt;isInvalidForFieldText val=&quot;0&quot; /&gt;&lt;Image&gt;&lt;filename val=&quot;E:\breeze\content\14339732\2954395866-1\input\breezo\data\asimages\{cbef66cc-cf7a-48ee-bf57-278f520d3531}.png&quot; /&gt;&lt;left val=&quot;103&quot; /&gt;&lt;top val=&quot;26&quot; /&gt;&lt;width val=&quot;307&quot; /&gt;&lt;height val=&quot;43&quot; /&gt;&lt;hasText val=&quot;1&quot; /&gt;&lt;/Image&gt;&lt;/ThreeDShapeInfo&gt;"/>
  <p:tag name="PRESENTER_SHAPETEXTINFO" val="&lt;ShapeTextInfo&gt;&lt;TableIndex row=&quot;-1&quot; col=&quot;-1&quot;&gt;&lt;linesCount val=&quot;1&quot; /&gt;&lt;lineCharCount val=&quot;14&quot; /&gt;&lt;/TableIndex&gt;&lt;/ShapeTextInfo&gt;"/>
</p:tagLst>
</file>

<file path=ppt/tags/tag188.xml><?xml version="1.0" encoding="utf-8"?>
<p:tagLst xmlns:p="http://schemas.openxmlformats.org/presentationml/2006/main">
  <p:tag name="PRESENTER_SHAPEINFO" val="&lt;ThreeDShapeInfo&gt;&lt;uuid val=&quot;{9d5b5bbb-4c77-4708-b6ea-5e8f3f54fb6e}&quot; /&gt;&lt;isInvalidForFieldText val=&quot;0&quot; /&gt;&lt;Image&gt;&lt;filename val=&quot;E:\breeze\content\14339732\2954395866-1\input\breezo\data\asimages\{9d5b5bbb-4c77-4708-b6ea-5e8f3f54fb6e}.png&quot; /&gt;&lt;left val=&quot;95&quot; /&gt;&lt;top val=&quot;100&quot; /&gt;&lt;width val=&quot;879&quot; /&gt;&lt;height val=&quot;508&quot; /&gt;&lt;hasText val=&quot;1&quot; /&gt;&lt;/Image&gt;&lt;/ThreeDShapeInfo&gt;"/>
  <p:tag name="PRESENTER_SHAPETEXTINFO" val="&lt;ShapeTextInfo&gt;&lt;TableIndex row=&quot;-1&quot; col=&quot;-1&quot;&gt;&lt;linesCount val=&quot;9&quot; /&gt;&lt;lineCharCount val=&quot;24&quot; /&gt;&lt;lineCharCount val=&quot;14&quot; /&gt;&lt;lineCharCount val=&quot;35&quot; /&gt;&lt;lineCharCount val=&quot;18&quot; /&gt;&lt;lineCharCount val=&quot;21&quot; /&gt;&lt;lineCharCount val=&quot;48&quot; /&gt;&lt;lineCharCount val=&quot;61&quot; /&gt;&lt;lineCharCount val=&quot;21&quot; /&gt;&lt;lineCharCount val=&quot;28&quot; /&gt;&lt;/TableIndex&gt;&lt;/ShapeTextInfo&gt;"/>
</p:tagLst>
</file>

<file path=ppt/tags/tag189.xml><?xml version="1.0" encoding="utf-8"?>
<p:tagLst xmlns:p="http://schemas.openxmlformats.org/presentationml/2006/main">
  <p:tag name="HTML_SHAPEINFO" val="&lt;SlideThumbPath val=&quot;SlideTemp.PNG&quot;/&gt;"/>
</p:tagLst>
</file>

<file path=ppt/tags/tag19.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190.xml><?xml version="1.0" encoding="utf-8"?>
<p:tagLst xmlns:p="http://schemas.openxmlformats.org/presentationml/2006/main">
  <p:tag name="PRESENTER_SHAPEINFO" val="&lt;ThreeDShapeInfo&gt;&lt;uuid val=&quot;{7b5403fa-1839-4c98-87d5-fb4a3c47888e}&quot; /&gt;&lt;isInvalidForFieldText val=&quot;0&quot; /&gt;&lt;Image&gt;&lt;filename val=&quot;E:\breeze\content\14339732\2954395866-1\input\breezo\data\asimages\{7b5403fa-1839-4c98-87d5-fb4a3c47888e}.png&quot; /&gt;&lt;left val=&quot;1224&quot; /&gt;&lt;top val=&quot;679&quot; /&gt;&lt;width val=&quot;11&quot; /&gt;&lt;height val=&quot;16&quot; /&gt;&lt;hasText val=&quot;1&quot; /&gt;&lt;/Image&gt;&lt;/ThreeDShapeInfo&gt;"/>
  <p:tag name="PRESENTER_SHAPETEXTINFO" val="&lt;ShapeTextInfo&gt;&lt;TableIndex row=&quot;-1&quot; col=&quot;-1&quot;&gt;&lt;linesCount val=&quot;1&quot; /&gt;&lt;lineCharCount val=&quot;1&quot; /&gt;&lt;/TableIndex&gt;&lt;/ShapeTextInfo&gt;"/>
</p:tagLst>
</file>

<file path=ppt/tags/tag191.xml><?xml version="1.0" encoding="utf-8"?>
<p:tagLst xmlns:p="http://schemas.openxmlformats.org/presentationml/2006/main">
  <p:tag name="PRESENTER_SHAPEINFO" val="&lt;ThreeDShapeInfo&gt;&lt;uuid val=&quot;{48a9cb3e-e7f9-43b8-8b19-64b7eff6b164}&quot; /&gt;&lt;isInvalidForFieldText val=&quot;0&quot; /&gt;&lt;Image&gt;&lt;filename val=&quot;E:\breeze\content\14339732\2954395866-1\input\breezo\data\asimages\{48a9cb3e-e7f9-43b8-8b19-64b7eff6b164}.png&quot; /&gt;&lt;left val=&quot;103&quot; /&gt;&lt;top val=&quot;24&quot; /&gt;&lt;width val=&quot;579&quot; /&gt;&lt;height val=&quot;45&quot; /&gt;&lt;hasText val=&quot;1&quot; /&gt;&lt;/Image&gt;&lt;/ThreeDShapeInfo&gt;"/>
  <p:tag name="PRESENTER_SHAPETEXTINFO" val="&lt;ShapeTextInfo&gt;&lt;TableIndex row=&quot;-1&quot; col=&quot;-1&quot;&gt;&lt;linesCount val=&quot;1&quot; /&gt;&lt;lineCharCount val=&quot;27&quot; /&gt;&lt;/TableIndex&gt;&lt;/ShapeTextInfo&gt;"/>
</p:tagLst>
</file>

<file path=ppt/tags/tag192.xml><?xml version="1.0" encoding="utf-8"?>
<p:tagLst xmlns:p="http://schemas.openxmlformats.org/presentationml/2006/main">
  <p:tag name="PRESENTER_SHAPEINFO" val="&lt;ThreeDShapeInfo&gt;&lt;uuid val=&quot;{ed3cb976-8fd1-41d7-a824-0be641eee220}&quot; /&gt;&lt;isInvalidForFieldText val=&quot;0&quot; /&gt;&lt;Image&gt;&lt;filename val=&quot;E:\breeze\content\14339732\2954395866-1\input\breezo\data\asimages\{ed3cb976-8fd1-41d7-a824-0be641eee220}.png&quot; /&gt;&lt;left val=&quot;96&quot; /&gt;&lt;top val=&quot;100&quot; /&gt;&lt;width val=&quot;1136&quot; /&gt;&lt;height val=&quot;507&quot; /&gt;&lt;hasText val=&quot;1&quot; /&gt;&lt;/Image&gt;&lt;/ThreeDShapeInfo&gt;"/>
  <p:tag name="PRESENTER_SHAPETEXTINFO" val="&lt;ShapeTextInfo&gt;&lt;TableIndex row=&quot;-1&quot; col=&quot;-1&quot;&gt;&lt;linesCount val=&quot;4&quot; /&gt;&lt;lineCharCount val=&quot;117&quot; /&gt;&lt;lineCharCount val=&quot;71&quot; /&gt;&lt;lineCharCount val=&quot;158&quot; /&gt;&lt;lineCharCount val=&quot;182&quot; /&gt;&lt;/TableIndex&gt;&lt;/ShapeTextInfo&gt;"/>
</p:tagLst>
</file>

<file path=ppt/tags/tag193.xml><?xml version="1.0" encoding="utf-8"?>
<p:tagLst xmlns:p="http://schemas.openxmlformats.org/presentationml/2006/main">
  <p:tag name="HTML_SHAPEINFO" val="&lt;SlideThumbPath val=&quot;SlideTemp.PNG&quot;/&gt;"/>
</p:tagLst>
</file>

<file path=ppt/tags/tag194.xml><?xml version="1.0" encoding="utf-8"?>
<p:tagLst xmlns:p="http://schemas.openxmlformats.org/presentationml/2006/main">
  <p:tag name="PRESENTER_SHAPEINFO" val="&lt;ThreeDShapeInfo&gt;&lt;uuid val=&quot;{59b8896d-11f7-4fa1-bb22-65d73ba08c2e}&quot; /&gt;&lt;isInvalidForFieldText val=&quot;0&quot; /&gt;&lt;Image&gt;&lt;filename val=&quot;E:\breeze\content\14339732\2954395866-1\input\breezo\data\asimages\{59b8896d-11f7-4fa1-bb22-65d73ba08c2e}.png&quot; /&gt;&lt;left val=&quot;1224&quot; /&gt;&lt;top val=&quot;680&quot; /&gt;&lt;width val=&quot;11&quot; /&gt;&lt;height val=&quot;15&quot; /&gt;&lt;hasText val=&quot;1&quot; /&gt;&lt;/Image&gt;&lt;/ThreeDShapeInfo&gt;"/>
  <p:tag name="PRESENTER_SHAPETEXTINFO" val="&lt;ShapeTextInfo&gt;&lt;TableIndex row=&quot;-1&quot; col=&quot;-1&quot;&gt;&lt;linesCount val=&quot;1&quot; /&gt;&lt;lineCharCount val=&quot;1&quot; /&gt;&lt;/TableIndex&gt;&lt;/ShapeTextInfo&gt;"/>
</p:tagLst>
</file>

<file path=ppt/tags/tag195.xml><?xml version="1.0" encoding="utf-8"?>
<p:tagLst xmlns:p="http://schemas.openxmlformats.org/presentationml/2006/main">
  <p:tag name="PRESENTER_SHAPEINFO" val="&lt;ThreeDShapeInfo&gt;&lt;uuid val=&quot;{047ef028-25ff-4ddd-ac0c-02c4a25570fb}&quot; /&gt;&lt;isInvalidForFieldText val=&quot;0&quot; /&gt;&lt;Image&gt;&lt;filename val=&quot;E:\breeze\content\14339732\2954395866-1\input\breezo\data\asimages\{047ef028-25ff-4ddd-ac0c-02c4a25570fb}.png&quot; /&gt;&lt;left val=&quot;104&quot; /&gt;&lt;top val=&quot;26&quot; /&gt;&lt;width val=&quot;935&quot; /&gt;&lt;height val=&quot;43&quot; /&gt;&lt;hasText val=&quot;1&quot; /&gt;&lt;/Image&gt;&lt;/ThreeDShapeInfo&gt;"/>
  <p:tag name="PRESENTER_SHAPETEXTINFO" val="&lt;ShapeTextInfo&gt;&lt;TableIndex row=&quot;-1&quot; col=&quot;-1&quot;&gt;&lt;linesCount val=&quot;1&quot; /&gt;&lt;lineCharCount val=&quot;44&quot; /&gt;&lt;/TableIndex&gt;&lt;/ShapeTextInfo&gt;"/>
</p:tagLst>
</file>

<file path=ppt/tags/tag196.xml><?xml version="1.0" encoding="utf-8"?>
<p:tagLst xmlns:p="http://schemas.openxmlformats.org/presentationml/2006/main">
  <p:tag name="PRESENTER_SHAPEINFO" val="&lt;ThreeDShapeInfo&gt;&lt;uuid val=&quot;{7d59d87a-eec9-4fa0-a730-daeb47915032}&quot; /&gt;&lt;isInvalidForFieldText val=&quot;0&quot; /&gt;&lt;Image&gt;&lt;filename val=&quot;E:\breeze\content\14339732\2954395866-1\input\breezo\data\asimages\{7d59d87a-eec9-4fa0-a730-daeb47915032}.png&quot; /&gt;&lt;left val=&quot;83&quot; /&gt;&lt;top val=&quot;118&quot; /&gt;&lt;width val=&quot;489&quot; /&gt;&lt;height val=&quot;377&quot; /&gt;&lt;hasText val=&quot;1&quot; /&gt;&lt;/Image&gt;&lt;/ThreeDShapeInfo&gt;"/>
  <p:tag name="PRESENTER_SHAPETEXTINFO" val="&lt;ShapeTextInfo&gt;&lt;TableIndex row=&quot;-1&quot; col=&quot;-1&quot;&gt;&lt;linesCount val=&quot;1&quot; /&gt;&lt;lineCharCount val=&quot;134&quot; /&gt;&lt;/TableIndex&gt;&lt;/ShapeTextInfo&gt;"/>
</p:tagLst>
</file>

<file path=ppt/tags/tag197.xml><?xml version="1.0" encoding="utf-8"?>
<p:tagLst xmlns:p="http://schemas.openxmlformats.org/presentationml/2006/main">
  <p:tag name="PRESENTER_SHAPEINFO" val="&lt;ThreeDShapeInfo&gt;&lt;uuid val=&quot;{e96bb14e-3c40-4ea9-b54d-95cc12129bbd}&quot; /&gt;&lt;isInvalidForFieldText val=&quot;0&quot; /&gt;&lt;Image&gt;&lt;filename val=&quot;E:\breeze\content\14339732\2954395866-1\input\breezo\data\asimages\{e96bb14e-3c40-4ea9-b54d-95cc12129bbd}.png&quot; /&gt;&lt;left val=&quot;100&quot; /&gt;&lt;top val=&quot;547&quot; /&gt;&lt;width val=&quot;456&quot; /&gt;&lt;height val=&quot;85&quot; /&gt;&lt;hasText val=&quot;1&quot; /&gt;&lt;/Image&gt;&lt;/ThreeDShapeInfo&gt;"/>
  <p:tag name="PRESENTER_SHAPETEXTINFO" val="&lt;ShapeTextInfo&gt;&lt;TableIndex row=&quot;-1&quot; col=&quot;-1&quot;&gt;&lt;linesCount val=&quot;1&quot; /&gt;&lt;lineCharCount val=&quot;106&quot; /&gt;&lt;/TableIndex&gt;&lt;/ShapeTextInfo&gt;"/>
</p:tagLst>
</file>

<file path=ppt/tags/tag198.xml><?xml version="1.0" encoding="utf-8"?>
<p:tagLst xmlns:p="http://schemas.openxmlformats.org/presentationml/2006/main">
  <p:tag name="PRESENTER_SHAPEINFO" val="&lt;ThreeDShapeInfo&gt;&lt;uuid val=&quot;{36f57a08-e02c-42c6-bb80-5aa60eafc8d9}&quot; /&gt;&lt;isInvalidForFieldText val=&quot;0&quot; /&gt;&lt;Image&gt;&lt;filename val=&quot;E:\breeze\content\14339732\2954395866-1\input\breezo\data\asimages\{36f57a08-e02c-42c6-bb80-5aa60eafc8d9}.png&quot; /&gt;&lt;left val=&quot;618&quot; /&gt;&lt;top val=&quot;132&quot; /&gt;&lt;width val=&quot;594&quot; /&gt;&lt;height val=&quot;405&quot; /&gt;&lt;hasText val=&quot;1&quot; /&gt;&lt;/Image&gt;&lt;/ThreeDShapeInfo&gt;"/>
  <p:tag name="PRESENTER_SHAPETEXTINFO" val="&lt;ShapeTextInfo&gt;&lt;TableIndex row=&quot;-1&quot; col=&quot;-1&quot;&gt;&lt;linesCount val=&quot;3&quot; /&gt;&lt;lineCharCount val=&quot;94&quot; /&gt;&lt;lineCharCount val=&quot;105&quot; /&gt;&lt;lineCharCount val=&quot;116&quot; /&gt;&lt;/TableIndex&gt;&lt;/ShapeTextInfo&gt;"/>
</p:tagLst>
</file>

<file path=ppt/tags/tag199.xml><?xml version="1.0" encoding="utf-8"?>
<p:tagLst xmlns:p="http://schemas.openxmlformats.org/presentationml/2006/main">
  <p:tag name="HTML_SHAPEINFO" val="&lt;SlideThumbPath val=&quot;SlideTemp.PNG&quot;/&gt;"/>
</p:tagLst>
</file>

<file path=ppt/tags/tag2.xml><?xml version="1.0" encoding="utf-8"?>
<p:tagLst xmlns:p="http://schemas.openxmlformats.org/presentationml/2006/main">
  <p:tag name="PRESENTER_SHAPETEXTINFO" val="&lt;ShapeTextInfo&gt;&lt;TableIndex row=&quot;-1&quot; col=&quot;-1&quot;&gt;&lt;linesCount val=&quot;1&quot; /&gt;&lt;lineCharCount val=&quot;18&quot; /&gt;&lt;/TableIndex&gt;&lt;/ShapeTextInfo&gt;"/>
</p:tagLst>
</file>

<file path=ppt/tags/tag20.xml><?xml version="1.0" encoding="utf-8"?>
<p:tagLst xmlns:p="http://schemas.openxmlformats.org/presentationml/2006/main">
  <p:tag name="PRESENTER_SHAPEINFO" val="&lt;ThreeDShapeInfo&gt;&lt;uuid val=&quot;{18dca46d-15bf-4659-9b9f-c49a8f56b410}&quot; /&gt;&lt;isInvalidForFieldText val=&quot;0&quot; /&gt;&lt;Image&gt;&lt;filename val=&quot;E:\breeze\content\14339732\2954395866-1\input\breezo\data\asimages\{18dca46d-15bf-4659-9b9f-c49a8f56b410}.png&quot; /&gt;&lt;left val=&quot;0&quot; /&gt;&lt;top val=&quot;89&quot; /&gt;&lt;width val=&quot;1280&quot; /&gt;&lt;height val=&quot;4&quot; /&gt;&lt;hasText val=&quot;1&quot; /&gt;&lt;/Image&gt;&lt;/ThreeDShapeInfo&gt;"/>
  <p:tag name="PRESENTER_SHAPETEXTINFO" val="&lt;ShapeTextInfo&gt;&lt;TableIndex row=&quot;-1&quot; col=&quot;-1&quot;&gt;&lt;linesCount val=&quot;0&quot; /&gt;&lt;/TableIndex&gt;&lt;/ShapeTextInfo&gt;"/>
</p:tagLst>
</file>

<file path=ppt/tags/tag200.xml><?xml version="1.0" encoding="utf-8"?>
<p:tagLst xmlns:p="http://schemas.openxmlformats.org/presentationml/2006/main">
  <p:tag name="PRESENTER_SHAPEINFO" val="&lt;ThreeDShapeInfo&gt;&lt;uuid val=&quot;{b856e0c7-f94a-48da-9497-44220e542af6}&quot; /&gt;&lt;isInvalidForFieldText val=&quot;0&quot; /&gt;&lt;Image&gt;&lt;filename val=&quot;E:\breeze\content\14339732\2954395866-1\input\breezo\data\asimages\{b856e0c7-f94a-48da-9497-44220e542af6}.png&quot; /&gt;&lt;left val=&quot;1224&quot; /&gt;&lt;top val=&quot;679&quot; /&gt;&lt;width val=&quot;11&quot; /&gt;&lt;height val=&quot;16&quot; /&gt;&lt;hasText val=&quot;1&quot; /&gt;&lt;/Image&gt;&lt;/ThreeDShapeInfo&gt;"/>
  <p:tag name="PRESENTER_SHAPETEXTINFO" val="&lt;ShapeTextInfo&gt;&lt;TableIndex row=&quot;-1&quot; col=&quot;-1&quot;&gt;&lt;linesCount val=&quot;1&quot; /&gt;&lt;lineCharCount val=&quot;1&quot; /&gt;&lt;/TableIndex&gt;&lt;/ShapeTextInfo&gt;"/>
</p:tagLst>
</file>

<file path=ppt/tags/tag201.xml><?xml version="1.0" encoding="utf-8"?>
<p:tagLst xmlns:p="http://schemas.openxmlformats.org/presentationml/2006/main">
  <p:tag name="PRESENTER_SHAPEINFO" val="&lt;ThreeDShapeInfo&gt;&lt;uuid val=&quot;{0a6aec7e-f971-43a4-884a-67a866437231}&quot; /&gt;&lt;isInvalidForFieldText val=&quot;0&quot; /&gt;&lt;Image&gt;&lt;filename val=&quot;E:\breeze\content\14339732\2954395866-1\input\breezo\data\asimages\{0a6aec7e-f971-43a4-884a-67a866437231}.png&quot; /&gt;&lt;left val=&quot;104&quot; /&gt;&lt;top val=&quot;29&quot; /&gt;&lt;width val=&quot;297&quot; /&gt;&lt;height val=&quot;38&quot; /&gt;&lt;hasText val=&quot;1&quot; /&gt;&lt;/Image&gt;&lt;/ThreeDShapeInfo&gt;"/>
  <p:tag name="PRESENTER_SHAPETEXTINFO" val="&lt;ShapeTextInfo&gt;&lt;TableIndex row=&quot;-1&quot; col=&quot;-1&quot;&gt;&lt;linesCount val=&quot;1&quot; /&gt;&lt;lineCharCount val=&quot;17&quot; /&gt;&lt;/TableIndex&gt;&lt;/ShapeTextInfo&gt;"/>
</p:tagLst>
</file>

<file path=ppt/tags/tag202.xml><?xml version="1.0" encoding="utf-8"?>
<p:tagLst xmlns:p="http://schemas.openxmlformats.org/presentationml/2006/main">
  <p:tag name="PRESENTER_SHAPEINFO" val="&lt;ThreeDShapeInfo&gt;&lt;uuid val=&quot;{c4f4e86f-8503-4f30-bce1-7265761296b3}&quot; /&gt;&lt;isInvalidForFieldText val=&quot;0&quot; /&gt;&lt;Image&gt;&lt;filename val=&quot;E:\breeze\content\14339732\2954395866-1\input\breezo\data\asimages\{c4f4e86f-8503-4f30-bce1-7265761296b3}.png&quot; /&gt;&lt;left val=&quot;100&quot; /&gt;&lt;top val=&quot;135&quot; /&gt;&lt;width val=&quot;1074&quot; /&gt;&lt;height val=&quot;440&quot; /&gt;&lt;hasText val=&quot;1&quot; /&gt;&lt;/Image&gt;&lt;/ThreeDShapeInfo&gt;"/>
  <p:tag name="PRESENTER_SHAPETEXTINFO" val="&lt;ShapeTextInfo&gt;&lt;TableIndex row=&quot;-1&quot; col=&quot;-1&quot;&gt;&lt;linesCount val=&quot;7&quot; /&gt;&lt;lineCharCount val=&quot;95&quot; /&gt;&lt;lineCharCount val=&quot;199&quot; /&gt;&lt;lineCharCount val=&quot;161&quot; /&gt;&lt;lineCharCount val=&quot;111&quot; /&gt;&lt;lineCharCount val=&quot;87&quot; /&gt;&lt;lineCharCount val=&quot;215&quot; /&gt;&lt;lineCharCount val=&quot;144&quot; /&gt;&lt;/TableIndex&gt;&lt;/ShapeTextInfo&gt;"/>
</p:tagLst>
</file>

<file path=ppt/tags/tag203.xml><?xml version="1.0" encoding="utf-8"?>
<p:tagLst xmlns:p="http://schemas.openxmlformats.org/presentationml/2006/main">
  <p:tag name="ARTICULATE_SLIDE_THUMBNAIL_REFRESH" val="1"/>
  <p:tag name="HTML_SHAPEINFO" val="&lt;SlideThumbPath val=&quot;SlideTemp.PNG&quot;/&gt;"/>
</p:tagLst>
</file>

<file path=ppt/tags/tag204.xml><?xml version="1.0" encoding="utf-8"?>
<p:tagLst xmlns:p="http://schemas.openxmlformats.org/presentationml/2006/main">
  <p:tag name="PRESENTER_SHAPEINFO" val="&lt;ThreeDShapeInfo&gt;&lt;uuid val=&quot;{edb4df40-9df3-4104-9ae2-6d3b5f80be8e}&quot; /&gt;&lt;isInvalidForFieldText val=&quot;0&quot; /&gt;&lt;Image&gt;&lt;filename val=&quot;E:\breeze\content\14339732\2954395866-1\input\breezo\data\asimages\{edb4df40-9df3-4104-9ae2-6d3b5f80be8e}.png&quot; /&gt;&lt;left val=&quot;1224&quot; /&gt;&lt;top val=&quot;679&quot; /&gt;&lt;width val=&quot;11&quot; /&gt;&lt;height val=&quot;16&quot; /&gt;&lt;hasText val=&quot;1&quot; /&gt;&lt;/Image&gt;&lt;/ThreeDShapeInfo&gt;"/>
  <p:tag name="PRESENTER_SHAPETEXTINFO" val="&lt;ShapeTextInfo&gt;&lt;TableIndex row=&quot;-1&quot; col=&quot;-1&quot;&gt;&lt;linesCount val=&quot;1&quot; /&gt;&lt;lineCharCount val=&quot;1&quot; /&gt;&lt;/TableIndex&gt;&lt;/ShapeTextInfo&gt;"/>
</p:tagLst>
</file>

<file path=ppt/tags/tag205.xml><?xml version="1.0" encoding="utf-8"?>
<p:tagLst xmlns:p="http://schemas.openxmlformats.org/presentationml/2006/main">
  <p:tag name="PRESENTER_SHAPEINFO" val="&lt;ThreeDShapeInfo&gt;&lt;uuid val=&quot;{e907ba23-c137-4842-8855-541bfa509dc5}&quot; /&gt;&lt;isInvalidForFieldText val=&quot;0&quot; /&gt;&lt;Image&gt;&lt;filename val=&quot;E:\breeze\content\14339732\2954395866-1\input\breezo\data\asimages\{e907ba23-c137-4842-8855-541bfa509dc5}.png&quot; /&gt;&lt;left val=&quot;103&quot; /&gt;&lt;top val=&quot;29&quot; /&gt;&lt;width val=&quot;685&quot; /&gt;&lt;height val=&quot;38&quot; /&gt;&lt;hasText val=&quot;1&quot; /&gt;&lt;/Image&gt;&lt;/ThreeDShapeInfo&gt;"/>
  <p:tag name="PRESENTER_SHAPETEXTINFO" val="&lt;ShapeTextInfo&gt;&lt;TableIndex row=&quot;-1&quot; col=&quot;-1&quot;&gt;&lt;linesCount val=&quot;1&quot; /&gt;&lt;lineCharCount val=&quot;38&quot; /&gt;&lt;/TableIndex&gt;&lt;/ShapeTextInfo&gt;"/>
</p:tagLst>
</file>

<file path=ppt/tags/tag206.xml><?xml version="1.0" encoding="utf-8"?>
<p:tagLst xmlns:p="http://schemas.openxmlformats.org/presentationml/2006/main">
  <p:tag name="PRESENTER_SHAPEINFO" val="&lt;ThreeDShapeInfo&gt;&lt;uuid val=&quot;{121fd5a5-3be7-4a0e-8285-a7b241bcd25e}&quot; /&gt;&lt;isInvalidForFieldText val=&quot;0&quot; /&gt;&lt;Image&gt;&lt;filename val=&quot;E:\breeze\content\14339732\2954395866-1\input\breezo\data\asimages\{121fd5a5-3be7-4a0e-8285-a7b241bcd25e}.png&quot; /&gt;&lt;left val=&quot;96&quot; /&gt;&lt;top val=&quot;129&quot; /&gt;&lt;width val=&quot;1135&quot; /&gt;&lt;height val=&quot;489&quot; /&gt;&lt;hasText val=&quot;1&quot; /&gt;&lt;/Image&gt;&lt;/ThreeDShapeInfo&gt;"/>
  <p:tag name="PRESENTER_SHAPETEXTINFO" val="&lt;ShapeTextInfo&gt;&lt;TableIndex row=&quot;-1&quot; col=&quot;-1&quot;&gt;&lt;linesCount val=&quot;11&quot; /&gt;&lt;lineCharCount val=&quot;31&quot; /&gt;&lt;lineCharCount val=&quot;28&quot; /&gt;&lt;lineCharCount val=&quot;50&quot; /&gt;&lt;lineCharCount val=&quot;60&quot; /&gt;&lt;lineCharCount val=&quot;72&quot; /&gt;&lt;lineCharCount val=&quot;35&quot; /&gt;&lt;lineCharCount val=&quot;73&quot; /&gt;&lt;lineCharCount val=&quot;44&quot; /&gt;&lt;lineCharCount val=&quot;26&quot; /&gt;&lt;lineCharCount val=&quot;77&quot; /&gt;&lt;lineCharCount val=&quot;96&quot; /&gt;&lt;/TableIndex&gt;&lt;/ShapeTextInfo&gt;"/>
</p:tagLst>
</file>

<file path=ppt/tags/tag207.xml><?xml version="1.0" encoding="utf-8"?>
<p:tagLst xmlns:p="http://schemas.openxmlformats.org/presentationml/2006/main">
  <p:tag name="ARTICULATE_SLIDE_THUMBNAIL_REFRESH" val="1"/>
  <p:tag name="HTML_SHAPEINFO" val="&lt;SlideThumbPath val=&quot;SlideTemp.PNG&quot;/&gt;"/>
</p:tagLst>
</file>

<file path=ppt/tags/tag208.xml><?xml version="1.0" encoding="utf-8"?>
<p:tagLst xmlns:p="http://schemas.openxmlformats.org/presentationml/2006/main">
  <p:tag name="PRESENTER_SHAPEINFO" val="&lt;ThreeDShapeInfo&gt;&lt;uuid val=&quot;{30605fe4-1ebf-4f41-9566-078b7553d6f0}&quot; /&gt;&lt;isInvalidForFieldText val=&quot;0&quot; /&gt;&lt;Image&gt;&lt;filename val=&quot;E:\breeze\content\14339732\2954395866-1\input\breezo\data\asimages\{30605fe4-1ebf-4f41-9566-078b7553d6f0}.png&quot; /&gt;&lt;left val=&quot;1219&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209.xml><?xml version="1.0" encoding="utf-8"?>
<p:tagLst xmlns:p="http://schemas.openxmlformats.org/presentationml/2006/main">
  <p:tag name="PRESENTER_SHAPEINFO" val="&lt;ThreeDShapeInfo&gt;&lt;uuid val=&quot;{16632803-cc5a-4eec-b0aa-8ceac1e7906a}&quot; /&gt;&lt;isInvalidForFieldText val=&quot;0&quot; /&gt;&lt;Image&gt;&lt;filename val=&quot;E:\breeze\content\14339732\2954395866-1\input\breezo\data\asimages\{16632803-cc5a-4eec-b0aa-8ceac1e7906a}.png&quot; /&gt;&lt;left val=&quot;103&quot; /&gt;&lt;top val=&quot;29&quot; /&gt;&lt;width val=&quot;889&quot; /&gt;&lt;height val=&quot;38&quot; /&gt;&lt;hasText val=&quot;1&quot; /&gt;&lt;/Image&gt;&lt;/ThreeDShapeInfo&gt;"/>
  <p:tag name="PRESENTER_SHAPETEXTINFO" val="&lt;ShapeTextInfo&gt;&lt;TableIndex row=&quot;-1&quot; col=&quot;-1&quot;&gt;&lt;linesCount val=&quot;1&quot; /&gt;&lt;lineCharCount val=&quot;49&quot; /&gt;&lt;/TableIndex&gt;&lt;/ShapeTextInfo&gt;"/>
</p:tagLst>
</file>

<file path=ppt/tags/tag21.xml><?xml version="1.0" encoding="utf-8"?>
<p:tagLst xmlns:p="http://schemas.openxmlformats.org/presentationml/2006/main">
  <p:tag name="PRESENTER_SHAPEINFO" val="&lt;ThreeDShapeInfo&gt;&lt;uuid val=&quot;&quot; /&gt;&lt;isInvalidForFieldText val=&quot;0&quot; /&gt;&lt;Image&gt;&lt;filename val=&quot;E:\breeze\content\14339732\2954395866-1\input\breezo\data\asimages\{b0120555-8ed8-4a25-bc2c-5804c66e1cbb}.png&quot; /&gt;&lt;left val=&quot;0&quot; /&gt;&lt;top val=&quot;0&quot; /&gt;&lt;width val=&quot;83&quot; /&gt;&lt;height val=&quot;131&quot; /&gt;&lt;hasText val=&quot;1&quot; /&gt;&lt;/Image&gt;&lt;/ThreeDShapeInfo&gt;"/>
</p:tagLst>
</file>

<file path=ppt/tags/tag210.xml><?xml version="1.0" encoding="utf-8"?>
<p:tagLst xmlns:p="http://schemas.openxmlformats.org/presentationml/2006/main">
  <p:tag name="PRESENTER_SHAPEINFO" val="&lt;ThreeDShapeInfo&gt;&lt;uuid val=&quot;{639fbc7e-0d29-4db5-a792-fafd046169d4}&quot; /&gt;&lt;isInvalidForFieldText val=&quot;0&quot; /&gt;&lt;Image&gt;&lt;filename val=&quot;E:\breeze\content\14339732\2954395866-1\input\breezo\data\asimages\{639fbc7e-0d29-4db5-a792-fafd046169d4}.png&quot; /&gt;&lt;left val=&quot;70&quot; /&gt;&lt;top val=&quot;128&quot; /&gt;&lt;width val=&quot;808&quot; /&gt;&lt;height val=&quot;505&quot; /&gt;&lt;hasText val=&quot;1&quot; /&gt;&lt;/Image&gt;&lt;/ThreeDShapeInfo&gt;"/>
  <p:tag name="PRESENTER_SHAPETEXTINFO" val="&lt;ShapeTextInfo&gt;&lt;TableIndex row=&quot;-1&quot; col=&quot;-1&quot;&gt;&lt;linesCount val=&quot;12&quot; /&gt;&lt;lineCharCount val=&quot;23&quot; /&gt;&lt;lineCharCount val=&quot;21&quot; /&gt;&lt;lineCharCount val=&quot;17&quot; /&gt;&lt;lineCharCount val=&quot;44&quot; /&gt;&lt;lineCharCount val=&quot;33&quot; /&gt;&lt;lineCharCount val=&quot;54&quot; /&gt;&lt;lineCharCount val=&quot;37&quot; /&gt;&lt;lineCharCount val=&quot;21&quot; /&gt;&lt;lineCharCount val=&quot;19&quot; /&gt;&lt;lineCharCount val=&quot;29&quot; /&gt;&lt;lineCharCount val=&quot;37&quot; /&gt;&lt;lineCharCount val=&quot;15&quot; /&gt;&lt;/TableIndex&gt;&lt;/ShapeTextInfo&gt;"/>
</p:tagLst>
</file>

<file path=ppt/tags/tag211.xml><?xml version="1.0" encoding="utf-8"?>
<p:tagLst xmlns:p="http://schemas.openxmlformats.org/presentationml/2006/main">
  <p:tag name="ARTICULATE_SLIDE_THUMBNAIL_REFRESH" val="1"/>
  <p:tag name="HTML_SHAPEINFO" val="&lt;SlideThumbPath val=&quot;SlideTemp.PNG&quot;/&gt;"/>
</p:tagLst>
</file>

<file path=ppt/tags/tag212.xml><?xml version="1.0" encoding="utf-8"?>
<p:tagLst xmlns:p="http://schemas.openxmlformats.org/presentationml/2006/main">
  <p:tag name="PRESENTER_SHAPEINFO" val="&lt;ThreeDShapeInfo&gt;&lt;uuid val=&quot;{cb143216-bfad-4994-a77f-a191ea576396}&quot; /&gt;&lt;isInvalidForFieldText val=&quot;0&quot; /&gt;&lt;Image&gt;&lt;filename val=&quot;E:\breeze\content\14339732\2954395866-1\input\breezo\data\asimages\{cb143216-bfad-4994-a77f-a191ea576396}.png&quot; /&gt;&lt;left val=&quot;1219&quot; /&gt;&lt;top val=&quot;679&quot; /&gt;&lt;width val=&quot;21&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213.xml><?xml version="1.0" encoding="utf-8"?>
<p:tagLst xmlns:p="http://schemas.openxmlformats.org/presentationml/2006/main">
  <p:tag name="PRESENTER_SHAPEINFO" val="&lt;ThreeDShapeInfo&gt;&lt;uuid val=&quot;{7247da9c-0bdc-4639-811d-041c032cc698}&quot; /&gt;&lt;isInvalidForFieldText val=&quot;0&quot; /&gt;&lt;Image&gt;&lt;filename val=&quot;E:\breeze\content\14339732\2954395866-1\input\breezo\data\asimages\{7247da9c-0bdc-4639-811d-041c032cc698}.png&quot; /&gt;&lt;left val=&quot;103&quot; /&gt;&lt;top val=&quot;29&quot; /&gt;&lt;width val=&quot;899&quot; /&gt;&lt;height val=&quot;38&quot; /&gt;&lt;hasText val=&quot;1&quot; /&gt;&lt;/Image&gt;&lt;/ThreeDShapeInfo&gt;"/>
  <p:tag name="PRESENTER_SHAPETEXTINFO" val="&lt;ShapeTextInfo&gt;&lt;TableIndex row=&quot;-1&quot; col=&quot;-1&quot;&gt;&lt;linesCount val=&quot;1&quot; /&gt;&lt;lineCharCount val=&quot;50&quot; /&gt;&lt;/TableIndex&gt;&lt;/ShapeTextInfo&gt;"/>
</p:tagLst>
</file>

<file path=ppt/tags/tag214.xml><?xml version="1.0" encoding="utf-8"?>
<p:tagLst xmlns:p="http://schemas.openxmlformats.org/presentationml/2006/main">
  <p:tag name="PRESENTER_SHAPEINFO" val="&lt;ThreeDShapeInfo&gt;&lt;uuid val=&quot;{be344682-9858-473b-9c70-338520cde20b}&quot; /&gt;&lt;isInvalidForFieldText val=&quot;0&quot; /&gt;&lt;Image&gt;&lt;filename val=&quot;E:\breeze\content\14339732\2954395866-1\input\breezo\data\asimages\{be344682-9858-473b-9c70-338520cde20b}.png&quot; /&gt;&lt;left val=&quot;70&quot; /&gt;&lt;top val=&quot;128&quot; /&gt;&lt;width val=&quot;1041&quot; /&gt;&lt;height val=&quot;504&quot; /&gt;&lt;hasText val=&quot;1&quot; /&gt;&lt;/Image&gt;&lt;/ThreeDShapeInfo&gt;"/>
  <p:tag name="PRESENTER_SHAPETEXTINFO" val="&lt;ShapeTextInfo&gt;&lt;TableIndex row=&quot;-1&quot; col=&quot;-1&quot;&gt;&lt;linesCount val=&quot;10&quot; /&gt;&lt;lineCharCount val=&quot;39&quot; /&gt;&lt;lineCharCount val=&quot;45&quot; /&gt;&lt;lineCharCount val=&quot;122&quot; /&gt;&lt;lineCharCount val=&quot;16&quot; /&gt;&lt;lineCharCount val=&quot;20&quot; /&gt;&lt;lineCharCount val=&quot;34&quot; /&gt;&lt;lineCharCount val=&quot;15&quot; /&gt;&lt;lineCharCount val=&quot;12&quot; /&gt;&lt;lineCharCount val=&quot;14&quot; /&gt;&lt;lineCharCount val=&quot;24&quot; /&gt;&lt;/TableIndex&gt;&lt;/ShapeTextInfo&gt;"/>
</p:tagLst>
</file>

<file path=ppt/tags/tag215.xml><?xml version="1.0" encoding="utf-8"?>
<p:tagLst xmlns:p="http://schemas.openxmlformats.org/presentationml/2006/main">
  <p:tag name="ARTICULATE_SLIDE_THUMBNAIL_REFRESH" val="1"/>
  <p:tag name="HTML_SHAPEINFO" val="&lt;SlideThumbPath val=&quot;SlideTemp.PNG&quot;/&gt;"/>
</p:tagLst>
</file>

<file path=ppt/tags/tag216.xml><?xml version="1.0" encoding="utf-8"?>
<p:tagLst xmlns:p="http://schemas.openxmlformats.org/presentationml/2006/main">
  <p:tag name="PRESENTER_SHAPEINFO" val="&lt;ThreeDShapeInfo&gt;&lt;uuid val=&quot;&quot; /&gt;&lt;isInvalidForFieldText val=&quot;0&quot; /&gt;&lt;Image&gt;&lt;filename val=&quot;E:\breeze\content\14339732\2954395866-1\input\breezo\data\asimages\{4b8a24bf-23be-4864-9af9-739c21f9a71d}.png&quot; /&gt;&lt;left val=&quot;0&quot; /&gt;&lt;top val=&quot;0&quot; /&gt;&lt;width val=&quot;1280&quot; /&gt;&lt;height val=&quot;132&quot; /&gt;&lt;hasText val=&quot;1&quot; /&gt;&lt;/Image&gt;&lt;/ThreeDShapeInfo&gt;"/>
</p:tagLst>
</file>

<file path=ppt/tags/tag217.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218.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219.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22.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220.xml><?xml version="1.0" encoding="utf-8"?>
<p:tagLst xmlns:p="http://schemas.openxmlformats.org/presentationml/2006/main">
  <p:tag name="PRESENTER_SHAPEINFO" val="&lt;ThreeDShapeInfo&gt;&lt;uuid val=&quot;&quot; /&gt;&lt;isInvalidForFieldText val=&quot;0&quot; /&gt;&lt;Image&gt;&lt;filename val=&quot;E:\breeze\content\14339732\2954395866-1\input\breezo\data\asimages\{008f3a6b-386d-4e61-a7d3-ffaeb6930e4c}.png&quot; /&gt;&lt;left val=&quot;1184&quot; /&gt;&lt;top val=&quot;594&quot; /&gt;&lt;width val=&quot;95&quot; /&gt;&lt;height val=&quot;126&quot; /&gt;&lt;hasText val=&quot;1&quot; /&gt;&lt;/Image&gt;&lt;/ThreeDShapeInfo&gt;"/>
</p:tagLst>
</file>

<file path=ppt/tags/tag221.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222.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223.xml><?xml version="1.0" encoding="utf-8"?>
<p:tagLst xmlns:p="http://schemas.openxmlformats.org/presentationml/2006/main">
  <p:tag name="PRESENTER_SHAPEINFO" val="&lt;ThreeDShapeInfo&gt;&lt;uuid val=&quot;{9d2c9e82-a512-4ecd-abab-9d7237efd877}&quot; /&gt;&lt;isInvalidForFieldText val=&quot;0&quot; /&gt;&lt;Image&gt;&lt;filename val=&quot;E:\breeze\content\14339732\2954395866-1\input\breezo\data\asimages\{9d2c9e82-a512-4ecd-abab-9d7237efd877}.png&quot; /&gt;&lt;left val=&quot;1010&quot; /&gt;&lt;top val=&quot;659&quot; /&gt;&lt;width val=&quot;147&quot; /&gt;&lt;height val=&quot;51&quot; /&gt;&lt;hasText val=&quot;1&quot; /&gt;&lt;/Image&gt;&lt;/ThreeDShapeInfo&gt;"/>
</p:tagLst>
</file>

<file path=ppt/tags/tag224.xml><?xml version="1.0" encoding="utf-8"?>
<p:tagLst xmlns:p="http://schemas.openxmlformats.org/presentationml/2006/main">
  <p:tag name="PRESENTER_SHAPEINFO" val="&lt;ThreeDShapeInfo&gt;&lt;uuid val=&quot;{b904868d-1160-4370-a81e-51bb7426d4c7}&quot; /&gt;&lt;isInvalidForFieldText val=&quot;0&quot; /&gt;&lt;Image&gt;&lt;filename val=&quot;E:\breeze\content\14339732\2954395866-1\input\breezo\data\asimages\{b904868d-1160-4370-a81e-51bb7426d4c7}.png&quot; /&gt;&lt;left val=&quot;34&quot; /&gt;&lt;top val=&quot;675&quot; /&gt;&lt;width val=&quot;226&quot; /&gt;&lt;height val=&quot;21&quot; /&gt;&lt;hasText val=&quot;1&quot; /&gt;&lt;/Image&gt;&lt;/ThreeDShapeInfo&gt;"/>
</p:tagLst>
</file>

<file path=ppt/tags/tag225.xml><?xml version="1.0" encoding="utf-8"?>
<p:tagLst xmlns:p="http://schemas.openxmlformats.org/presentationml/2006/main">
  <p:tag name="PRESENTER_SHAPEINFO" val="&lt;ThreeDShapeInfo&gt;&lt;uuid val=&quot;{3f734a5b-36c2-4275-9800-2f74aabf6da7}&quot; /&gt;&lt;isInvalidForFieldText val=&quot;0&quot; /&gt;&lt;Image&gt;&lt;filename val=&quot;E:\breeze\content\14339732\2954395866-1\input\breezo\data\asimages\{3f734a5b-36c2-4275-9800-2f74aabf6da7}.png&quot; /&gt;&lt;left val=&quot;104&quot; /&gt;&lt;top val=&quot;30&quot; /&gt;&lt;width val=&quot;1048&quot; /&gt;&lt;height val=&quot;35&quot; /&gt;&lt;hasText val=&quot;1&quot; /&gt;&lt;/Image&gt;&lt;/ThreeDShapeInfo&gt;"/>
  <p:tag name="PRESENTER_SHAPETEXTINFO" val="&lt;ShapeTextInfo&gt;&lt;TableIndex row=&quot;-1&quot; col=&quot;-1&quot;&gt;&lt;linesCount val=&quot;1&quot; /&gt;&lt;lineCharCount val=&quot;60&quot; /&gt;&lt;/TableIndex&gt;&lt;/ShapeTextInfo&gt;"/>
</p:tagLst>
</file>

<file path=ppt/tags/tag226.xml><?xml version="1.0" encoding="utf-8"?>
<p:tagLst xmlns:p="http://schemas.openxmlformats.org/presentationml/2006/main">
  <p:tag name="PRESENTER_SHAPEINFO" val="&lt;ThreeDShapeInfo&gt;&lt;uuid val=&quot;{783e6db3-4bea-47ee-84d7-018c60ed6301}&quot; /&gt;&lt;isInvalidForFieldText val=&quot;0&quot; /&gt;&lt;Image&gt;&lt;filename val=&quot;E:\breeze\content\14339732\2954395866-1\input\breezo\data\asimages\{783e6db3-4bea-47ee-84d7-018c60ed6301}.png&quot; /&gt;&lt;left val=&quot;1224&quot; /&gt;&lt;top val=&quot;679&quot; /&gt;&lt;width val=&quot;11&quot; /&gt;&lt;height val=&quot;37&quot; /&gt;&lt;hasText val=&quot;1&quot; /&gt;&lt;/Image&gt;&lt;/ThreeDShapeInfo&gt;"/>
  <p:tag name="PRESENTER_SHAPETEXTINFO" val="&lt;ShapeTextInfo&gt;&lt;TableIndex row=&quot;-1&quot; col=&quot;-1&quot;&gt;&lt;linesCount val=&quot;1&quot; /&gt;&lt;lineCharCount val=&quot;2&quot; /&gt;&lt;/TableIndex&gt;&lt;/ShapeTextInfo&gt;"/>
</p:tagLst>
</file>

<file path=ppt/tags/tag227.xml><?xml version="1.0" encoding="utf-8"?>
<p:tagLst xmlns:p="http://schemas.openxmlformats.org/presentationml/2006/main">
  <p:tag name="PRESENTER_SHAPEINFO" val="&lt;ThreeDShapeInfo&gt;&lt;uuid val=&quot;{73f2e1b9-ec08-481f-9ecf-f4cad5534dea}&quot; /&gt;&lt;isInvalidForFieldText val=&quot;0&quot; /&gt;&lt;Image&gt;&lt;filename val=&quot;E:\breeze\content\14339732\2954395866-1\input\breezo\data\asimages\{73f2e1b9-ec08-481f-9ecf-f4cad5534dea}.png&quot; /&gt;&lt;left val=&quot;92&quot; /&gt;&lt;top val=&quot;126&quot; /&gt;&lt;width val=&quot;774&quot; /&gt;&lt;height val=&quot;513&quot; /&gt;&lt;hasText val=&quot;1&quot; /&gt;&lt;/Image&gt;&lt;/ThreeDShapeInfo&gt;"/>
  <p:tag name="PRESENTER_SHAPETEXTINFO" val="&lt;ShapeTextInfo&gt;&lt;TableIndex row=&quot;-1&quot; col=&quot;-1&quot;&gt;&lt;linesCount val=&quot;10&quot; /&gt;&lt;lineCharCount val=&quot;22&quot; /&gt;&lt;lineCharCount val=&quot;41&quot; /&gt;&lt;lineCharCount val=&quot;59&quot; /&gt;&lt;lineCharCount val=&quot;31&quot; /&gt;&lt;lineCharCount val=&quot;51&quot; /&gt;&lt;lineCharCount val=&quot;23&quot; /&gt;&lt;lineCharCount val=&quot;16&quot; /&gt;&lt;lineCharCount val=&quot;17&quot; /&gt;&lt;lineCharCount val=&quot;23&quot; /&gt;&lt;lineCharCount val=&quot;11&quot; /&gt;&lt;/TableIndex&gt;&lt;/ShapeTextInfo&gt;"/>
</p:tagLst>
</file>

<file path=ppt/tags/tag228.xml><?xml version="1.0" encoding="utf-8"?>
<p:tagLst xmlns:p="http://schemas.openxmlformats.org/presentationml/2006/main">
  <p:tag name="HTML_SHAPEINFO" val="&lt;SlideThumbPath val=&quot;SlideTemp.PNG&quot;/&gt;"/>
</p:tagLst>
</file>

<file path=ppt/tags/tag229.xml><?xml version="1.0" encoding="utf-8"?>
<p:tagLst xmlns:p="http://schemas.openxmlformats.org/presentationml/2006/main">
  <p:tag name="PRESENTER_SHAPEINFO" val="&lt;ThreeDShapeInfo&gt;&lt;uuid val=&quot;&quot; /&gt;&lt;isInvalidForFieldText val=&quot;0&quot; /&gt;&lt;Image&gt;&lt;filename val=&quot;E:\breeze\content\14339732\2954395866-1\input\breezo\data\asimages\{36e8f8f9-7734-42e1-afc1-0fa7692a6c58}.png&quot; /&gt;&lt;left val=&quot;0&quot; /&gt;&lt;top val=&quot;0&quot; /&gt;&lt;width val=&quot;1280&quot; /&gt;&lt;height val=&quot;132&quot; /&gt;&lt;hasText val=&quot;1&quot; /&gt;&lt;/Image&gt;&lt;/ThreeDShapeInfo&gt;"/>
</p:tagLst>
</file>

<file path=ppt/tags/tag23.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230.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231.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232.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233.xml><?xml version="1.0" encoding="utf-8"?>
<p:tagLst xmlns:p="http://schemas.openxmlformats.org/presentationml/2006/main">
  <p:tag name="PRESENTER_SHAPEINFO" val="&lt;ThreeDShapeInfo&gt;&lt;uuid val=&quot;&quot; /&gt;&lt;isInvalidForFieldText val=&quot;0&quot; /&gt;&lt;Image&gt;&lt;filename val=&quot;E:\breeze\content\14339732\2954395866-1\input\breezo\data\asimages\{7d7f4b99-06ce-43b5-a6a1-9dac32dc0bea}.png&quot; /&gt;&lt;left val=&quot;1184&quot; /&gt;&lt;top val=&quot;594&quot; /&gt;&lt;width val=&quot;95&quot; /&gt;&lt;height val=&quot;126&quot; /&gt;&lt;hasText val=&quot;1&quot; /&gt;&lt;/Image&gt;&lt;/ThreeDShapeInfo&gt;"/>
</p:tagLst>
</file>

<file path=ppt/tags/tag234.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235.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236.xml><?xml version="1.0" encoding="utf-8"?>
<p:tagLst xmlns:p="http://schemas.openxmlformats.org/presentationml/2006/main">
  <p:tag name="PRESENTER_SHAPEINFO" val="&lt;ThreeDShapeInfo&gt;&lt;uuid val=&quot;{6e6e896b-8cd3-4a34-b867-c816ad62eafc}&quot; /&gt;&lt;isInvalidForFieldText val=&quot;0&quot; /&gt;&lt;Image&gt;&lt;filename val=&quot;E:\breeze\content\14339732\2954395866-1\input\breezo\data\asimages\{6e6e896b-8cd3-4a34-b867-c816ad62eafc}.png&quot; /&gt;&lt;left val=&quot;1010&quot; /&gt;&lt;top val=&quot;659&quot; /&gt;&lt;width val=&quot;147&quot; /&gt;&lt;height val=&quot;51&quot; /&gt;&lt;hasText val=&quot;1&quot; /&gt;&lt;/Image&gt;&lt;/ThreeDShapeInfo&gt;"/>
</p:tagLst>
</file>

<file path=ppt/tags/tag237.xml><?xml version="1.0" encoding="utf-8"?>
<p:tagLst xmlns:p="http://schemas.openxmlformats.org/presentationml/2006/main">
  <p:tag name="PRESENTER_SHAPEINFO" val="&lt;ThreeDShapeInfo&gt;&lt;uuid val=&quot;{90673fb8-9faa-4292-9751-035c132bf2cc}&quot; /&gt;&lt;isInvalidForFieldText val=&quot;0&quot; /&gt;&lt;Image&gt;&lt;filename val=&quot;E:\breeze\content\14339732\2954395866-1\input\breezo\data\asimages\{90673fb8-9faa-4292-9751-035c132bf2cc}.png&quot; /&gt;&lt;left val=&quot;34&quot; /&gt;&lt;top val=&quot;675&quot; /&gt;&lt;width val=&quot;226&quot; /&gt;&lt;height val=&quot;21&quot; /&gt;&lt;hasText val=&quot;1&quot; /&gt;&lt;/Image&gt;&lt;/ThreeDShapeInfo&gt;"/>
</p:tagLst>
</file>

<file path=ppt/tags/tag238.xml><?xml version="1.0" encoding="utf-8"?>
<p:tagLst xmlns:p="http://schemas.openxmlformats.org/presentationml/2006/main">
  <p:tag name="PRESENTER_SHAPEINFO" val="&lt;ThreeDShapeInfo&gt;&lt;uuid val=&quot;{9f6a3f84-2820-4a25-a476-7fc8c508773d}&quot; /&gt;&lt;isInvalidForFieldText val=&quot;0&quot; /&gt;&lt;Image&gt;&lt;filename val=&quot;E:\breeze\content\14339732\2954395866-1\input\breezo\data\asimages\{9f6a3f84-2820-4a25-a476-7fc8c508773d}.png&quot; /&gt;&lt;left val=&quot;104&quot; /&gt;&lt;top val=&quot;28&quot; /&gt;&lt;width val=&quot;471&quot; /&gt;&lt;height val=&quot;31&quot; /&gt;&lt;hasText val=&quot;1&quot; /&gt;&lt;/Image&gt;&lt;/ThreeDShapeInfo&gt;"/>
  <p:tag name="PRESENTER_SHAPETEXTINFO" val="&lt;ShapeTextInfo&gt;&lt;TableIndex row=&quot;-1&quot; col=&quot;-1&quot;&gt;&lt;linesCount val=&quot;1&quot; /&gt;&lt;lineCharCount val=&quot;22&quot; /&gt;&lt;/TableIndex&gt;&lt;/ShapeTextInfo&gt;"/>
</p:tagLst>
</file>

<file path=ppt/tags/tag239.xml><?xml version="1.0" encoding="utf-8"?>
<p:tagLst xmlns:p="http://schemas.openxmlformats.org/presentationml/2006/main">
  <p:tag name="PRESENTER_SHAPEINFO" val="&lt;ThreeDShapeInfo&gt;&lt;uuid val=&quot;{9f54cf57-86ee-49eb-80ad-03b8259a8b02}&quot; /&gt;&lt;isInvalidForFieldText val=&quot;0&quot; /&gt;&lt;Image&gt;&lt;filename val=&quot;E:\breeze\content\14339732\2954395866-1\input\breezo\data\asimages\{9f54cf57-86ee-49eb-80ad-03b8259a8b02}.png&quot; /&gt;&lt;left val=&quot;1225&quot; /&gt;&lt;top val=&quot;679&quot; /&gt;&lt;width val=&quot;21&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24.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240.xml><?xml version="1.0" encoding="utf-8"?>
<p:tagLst xmlns:p="http://schemas.openxmlformats.org/presentationml/2006/main">
  <p:tag name="PRESENTER_SHAPEINFO" val="&lt;ThreeDShapeInfo&gt;&lt;uuid val=&quot;{8a0cbbc7-73e1-4ca6-bfdd-67010150b2cc}&quot; /&gt;&lt;isInvalidForFieldText val=&quot;0&quot; /&gt;&lt;Image&gt;&lt;filename val=&quot;E:\breeze\content\14339732\2954395866-1\input\breezo\data\asimages\{8a0cbbc7-73e1-4ca6-bfdd-67010150b2cc}.png&quot; /&gt;&lt;left val=&quot;92&quot; /&gt;&lt;top val=&quot;126&quot; /&gt;&lt;width val=&quot;651&quot; /&gt;&lt;height val=&quot;443&quot; /&gt;&lt;hasText val=&quot;1&quot; /&gt;&lt;/Image&gt;&lt;/ThreeDShapeInfo&gt;"/>
  <p:tag name="PRESENTER_SHAPETEXTINFO" val="&lt;ShapeTextInfo&gt;&lt;TableIndex row=&quot;-1&quot; col=&quot;-1&quot;&gt;&lt;linesCount val=&quot;9&quot; /&gt;&lt;lineCharCount val=&quot;43&quot; /&gt;&lt;lineCharCount val=&quot;15&quot; /&gt;&lt;lineCharCount val=&quot;12&quot; /&gt;&lt;lineCharCount val=&quot;13&quot; /&gt;&lt;lineCharCount val=&quot;32&quot; /&gt;&lt;lineCharCount val=&quot;31&quot; /&gt;&lt;lineCharCount val=&quot;40&quot; /&gt;&lt;lineCharCount val=&quot;26&quot; /&gt;&lt;lineCharCount val=&quot;16&quot; /&gt;&lt;/TableIndex&gt;&lt;/ShapeTextInfo&gt;"/>
</p:tagLst>
</file>

<file path=ppt/tags/tag241.xml><?xml version="1.0" encoding="utf-8"?>
<p:tagLst xmlns:p="http://schemas.openxmlformats.org/presentationml/2006/main">
  <p:tag name="HTML_SHAPEINFO" val="&lt;SlideThumbPath val=&quot;SlideTemp.PNG&quot;/&gt;"/>
</p:tagLst>
</file>

<file path=ppt/tags/tag242.xml><?xml version="1.0" encoding="utf-8"?>
<p:tagLst xmlns:p="http://schemas.openxmlformats.org/presentationml/2006/main">
  <p:tag name="PRESENTER_SHAPEINFO" val="&lt;ThreeDShapeInfo&gt;&lt;uuid val=&quot;{7b53c525-d24c-499d-9486-312d531c5e5b}&quot; /&gt;&lt;isInvalidForFieldText val=&quot;0&quot; /&gt;&lt;Image&gt;&lt;filename val=&quot;E:\breeze\content\14339732\2954395866-1\input\breezo\data\asimages\{7b53c525-d24c-499d-9486-312d531c5e5b}.png&quot; /&gt;&lt;left val=&quot;1219&quot; /&gt;&lt;top val=&quot;679&quot; /&gt;&lt;width val=&quot;22&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243.xml><?xml version="1.0" encoding="utf-8"?>
<p:tagLst xmlns:p="http://schemas.openxmlformats.org/presentationml/2006/main">
  <p:tag name="PRESENTER_SHAPEINFO" val="&lt;ThreeDShapeInfo&gt;&lt;uuid val=&quot;{55ab1c5b-5e3c-48ce-8fc0-dca1e8976e43}&quot; /&gt;&lt;isInvalidForFieldText val=&quot;0&quot; /&gt;&lt;Image&gt;&lt;filename val=&quot;E:\breeze\content\14339732\2954395866-1\input\breezo\data\asimages\{55ab1c5b-5e3c-48ce-8fc0-dca1e8976e43}.png&quot; /&gt;&lt;left val=&quot;106&quot; /&gt;&lt;top val=&quot;30&quot; /&gt;&lt;width val=&quot;182&quot; /&gt;&lt;height val=&quot;30&quot; /&gt;&lt;hasText val=&quot;1&quot; /&gt;&lt;/Image&gt;&lt;/ThreeDShapeInfo&gt;"/>
  <p:tag name="PRESENTER_SHAPETEXTINFO" val="&lt;ShapeTextInfo&gt;&lt;TableIndex row=&quot;-1&quot; col=&quot;-1&quot;&gt;&lt;linesCount val=&quot;1&quot; /&gt;&lt;lineCharCount val=&quot;11&quot; /&gt;&lt;/TableIndex&gt;&lt;/ShapeTextInfo&gt;"/>
</p:tagLst>
</file>

<file path=ppt/tags/tag244.xml><?xml version="1.0" encoding="utf-8"?>
<p:tagLst xmlns:p="http://schemas.openxmlformats.org/presentationml/2006/main">
  <p:tag name="PRESENTER_SHAPEINFO" val="&lt;ThreeDShapeInfo&gt;&lt;uuid val=&quot;{57931fe0-6b05-4619-9576-c8767c49ae9d}&quot; /&gt;&lt;isInvalidForFieldText val=&quot;0&quot; /&gt;&lt;Image&gt;&lt;filename val=&quot;E:\breeze\content\14339732\2954395866-1\input\breezo\data\asimages\{57931fe0-6b05-4619-9576-c8767c49ae9d}.png&quot; /&gt;&lt;left val=&quot;91&quot; /&gt;&lt;top val=&quot;126&quot; /&gt;&lt;width val=&quot;1016&quot; /&gt;&lt;height val=&quot;541&quot; /&gt;&lt;hasText val=&quot;1&quot; /&gt;&lt;/Image&gt;&lt;/ThreeDShapeInfo&gt;"/>
  <p:tag name="PRESENTER_SHAPETEXTINFO" val="&lt;ShapeTextInfo&gt;&lt;TableIndex row=&quot;-1&quot; col=&quot;-1&quot;&gt;&lt;linesCount val=&quot;7&quot; /&gt;&lt;lineCharCount val=&quot;72&quot; /&gt;&lt;lineCharCount val=&quot;66&quot; /&gt;&lt;lineCharCount val=&quot;32&quot; /&gt;&lt;lineCharCount val=&quot;50&quot; /&gt;&lt;lineCharCount val=&quot;58&quot; /&gt;&lt;lineCharCount val=&quot;57&quot; /&gt;&lt;lineCharCount val=&quot;154&quot; /&gt;&lt;/TableIndex&gt;&lt;/ShapeTextInfo&gt;"/>
</p:tagLst>
</file>

<file path=ppt/tags/tag245.xml><?xml version="1.0" encoding="utf-8"?>
<p:tagLst xmlns:p="http://schemas.openxmlformats.org/presentationml/2006/main">
  <p:tag name="HTML_SHAPEINFO" val="&lt;SlideThumbPath val=&quot;SlideTemp.PNG&quot;/&gt;"/>
</p:tagLst>
</file>

<file path=ppt/tags/tag246.xml><?xml version="1.0" encoding="utf-8"?>
<p:tagLst xmlns:p="http://schemas.openxmlformats.org/presentationml/2006/main">
  <p:tag name="PRESENTER_SHAPEINFO" val="&lt;ThreeDShapeInfo&gt;&lt;uuid val=&quot;{b0fc0585-c316-44a8-bb1d-2b50106318cf}&quot; /&gt;&lt;isInvalidForFieldText val=&quot;0&quot; /&gt;&lt;Image&gt;&lt;filename val=&quot;E:\breeze\content\14339732\2954395866-1\input\breezo\data\asimages\{b0fc0585-c316-44a8-bb1d-2b50106318cf}.png&quot; /&gt;&lt;left val=&quot;1219&quot; /&gt;&lt;top val=&quot;679&quot; /&gt;&lt;width val=&quot;21&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247.xml><?xml version="1.0" encoding="utf-8"?>
<p:tagLst xmlns:p="http://schemas.openxmlformats.org/presentationml/2006/main">
  <p:tag name="PRESENTER_SHAPEINFO" val="&lt;ThreeDShapeInfo&gt;&lt;uuid val=&quot;{3aa3fb76-d2af-400c-8d88-6f47e80bfc58}&quot; /&gt;&lt;isInvalidForFieldText val=&quot;0&quot; /&gt;&lt;Image&gt;&lt;filename val=&quot;E:\breeze\content\14339732\2954395866-1\input\breezo\data\asimages\{3aa3fb76-d2af-400c-8d88-6f47e80bfc58}.png&quot; /&gt;&lt;left val=&quot;103&quot; /&gt;&lt;top val=&quot;26&quot; /&gt;&lt;width val=&quot;1069&quot; /&gt;&lt;height val=&quot;43&quot; /&gt;&lt;hasText val=&quot;1&quot; /&gt;&lt;/Image&gt;&lt;/ThreeDShapeInfo&gt;"/>
  <p:tag name="PRESENTER_SHAPETEXTINFO" val="&lt;ShapeTextInfo&gt;&lt;TableIndex row=&quot;-1&quot; col=&quot;-1&quot;&gt;&lt;linesCount val=&quot;1&quot; /&gt;&lt;lineCharCount val=&quot;52&quot; /&gt;&lt;/TableIndex&gt;&lt;/ShapeTextInfo&gt;"/>
</p:tagLst>
</file>

<file path=ppt/tags/tag248.xml><?xml version="1.0" encoding="utf-8"?>
<p:tagLst xmlns:p="http://schemas.openxmlformats.org/presentationml/2006/main">
  <p:tag name="PRESENTER_SHAPEINFO" val="&lt;ThreeDShapeInfo&gt;&lt;uuid val=&quot;{fb1ec240-967a-4487-bc78-fd54d833bf55}&quot; /&gt;&lt;isInvalidForFieldText val=&quot;0&quot; /&gt;&lt;Image&gt;&lt;filename val=&quot;E:\breeze\content\14339732\2954395866-1\input\breezo\data\asimages\{fb1ec240-967a-4487-bc78-fd54d833bf55}.png&quot; /&gt;&lt;left val=&quot;83&quot; /&gt;&lt;top val=&quot;118&quot; /&gt;&lt;width val=&quot;489&quot; /&gt;&lt;height val=&quot;377&quot; /&gt;&lt;hasText val=&quot;1&quot; /&gt;&lt;/Image&gt;&lt;/ThreeDShapeInfo&gt;"/>
  <p:tag name="PRESENTER_SHAPETEXTINFO" val="&lt;ShapeTextInfo&gt;&lt;TableIndex row=&quot;-1&quot; col=&quot;-1&quot;&gt;&lt;linesCount val=&quot;1&quot; /&gt;&lt;lineCharCount val=&quot;116&quot; /&gt;&lt;/TableIndex&gt;&lt;/ShapeTextInfo&gt;"/>
</p:tagLst>
</file>

<file path=ppt/tags/tag249.xml><?xml version="1.0" encoding="utf-8"?>
<p:tagLst xmlns:p="http://schemas.openxmlformats.org/presentationml/2006/main">
  <p:tag name="PRESENTER_SHAPEINFO" val="&lt;ThreeDShapeInfo&gt;&lt;uuid val=&quot;{7cec8251-d221-448a-9bea-cdbe73e0d9ec}&quot; /&gt;&lt;isInvalidForFieldText val=&quot;0&quot; /&gt;&lt;Image&gt;&lt;filename val=&quot;E:\breeze\content\14339732\2954395866-1\input\breezo\data\asimages\{7cec8251-d221-448a-9bea-cdbe73e0d9ec}.png&quot; /&gt;&lt;left val=&quot;185&quot; /&gt;&lt;top val=&quot;577&quot; /&gt;&lt;width val=&quot;286&quot; /&gt;&lt;height val=&quot;25&quot; /&gt;&lt;hasText val=&quot;1&quot; /&gt;&lt;/Image&gt;&lt;/ThreeDShapeInfo&gt;"/>
  <p:tag name="PRESENTER_SHAPETEXTINFO" val="&lt;ShapeTextInfo&gt;&lt;TableIndex row=&quot;-1&quot; col=&quot;-1&quot;&gt;&lt;linesCount val=&quot;1&quot; /&gt;&lt;lineCharCount val=&quot;27&quot; /&gt;&lt;/TableIndex&gt;&lt;/ShapeTextInfo&gt;"/>
</p:tagLst>
</file>

<file path=ppt/tags/tag25.xml><?xml version="1.0" encoding="utf-8"?>
<p:tagLst xmlns:p="http://schemas.openxmlformats.org/presentationml/2006/main">
  <p:tag name="PRESENTER_SHAPEINFO" val="&lt;ThreeDShapeInfo&gt;&lt;uuid val=&quot;&quot; /&gt;&lt;isInvalidForFieldText val=&quot;0&quot; /&gt;&lt;Image&gt;&lt;filename val=&quot;E:\breeze\content\14339732\2954395866-1\input\breezo\data\asimages\{7ac67a70-152c-4c48-b03b-5da7979206a5}.png&quot; /&gt;&lt;left val=&quot;1185&quot; /&gt;&lt;top val=&quot;594&quot; /&gt;&lt;width val=&quot;95&quot; /&gt;&lt;height val=&quot;125&quot; /&gt;&lt;hasText val=&quot;1&quot; /&gt;&lt;/Image&gt;&lt;/ThreeDShapeInfo&gt;"/>
</p:tagLst>
</file>

<file path=ppt/tags/tag250.xml><?xml version="1.0" encoding="utf-8"?>
<p:tagLst xmlns:p="http://schemas.openxmlformats.org/presentationml/2006/main">
  <p:tag name="PRESENTER_SHAPEINFO" val="&lt;ThreeDShapeInfo&gt;&lt;uuid val=&quot;{f3a226fc-24fa-4b4d-860e-6fb9d371de14}&quot; /&gt;&lt;isInvalidForFieldText val=&quot;0&quot; /&gt;&lt;Image&gt;&lt;filename val=&quot;E:\breeze\content\14339732\2954395866-1\input\breezo\data\asimages\{f3a226fc-24fa-4b4d-860e-6fb9d371de14}.png&quot; /&gt;&lt;left val=&quot;616&quot; /&gt;&lt;top val=&quot;146&quot; /&gt;&lt;width val=&quot;599&quot; /&gt;&lt;height val=&quot;496&quot; /&gt;&lt;hasText val=&quot;1&quot; /&gt;&lt;/Image&gt;&lt;/ThreeDShapeInfo&gt;"/>
  <p:tag name="PRESENTER_SHAPETEXTINFO" val="&lt;ShapeTextInfo&gt;&lt;TableIndex row=&quot;-1&quot; col=&quot;-1&quot;&gt;&lt;linesCount val=&quot;7&quot; /&gt;&lt;lineCharCount val=&quot;65&quot; /&gt;&lt;lineCharCount val=&quot;61&quot; /&gt;&lt;lineCharCount val=&quot;57&quot; /&gt;&lt;lineCharCount val=&quot;61&quot; /&gt;&lt;lineCharCount val=&quot;55&quot; /&gt;&lt;lineCharCount val=&quot;59&quot; /&gt;&lt;lineCharCount val=&quot;88&quot; /&gt;&lt;/TableIndex&gt;&lt;/ShapeTextInfo&gt;"/>
</p:tagLst>
</file>

<file path=ppt/tags/tag251.xml><?xml version="1.0" encoding="utf-8"?>
<p:tagLst xmlns:p="http://schemas.openxmlformats.org/presentationml/2006/main">
  <p:tag name="HTML_SHAPEINFO" val="&lt;SlideThumbPath val=&quot;SlideTemp.PNG&quot;/&gt;"/>
</p:tagLst>
</file>

<file path=ppt/tags/tag252.xml><?xml version="1.0" encoding="utf-8"?>
<p:tagLst xmlns:p="http://schemas.openxmlformats.org/presentationml/2006/main">
  <p:tag name="PRESENTER_SHAPEINFO" val="&lt;ThreeDShapeInfo&gt;&lt;uuid val=&quot;{3052b218-f32d-4c85-8253-567f67acd14a}&quot; /&gt;&lt;isInvalidForFieldText val=&quot;0&quot; /&gt;&lt;Image&gt;&lt;filename val=&quot;E:\breeze\content\14339732\2954395866-1\input\breezo\data\asimages\{3052b218-f32d-4c85-8253-567f67acd14a}.png&quot; /&gt;&lt;left val=&quot;1219&quot; /&gt;&lt;top val=&quot;679&quot; /&gt;&lt;width val=&quot;21&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253.xml><?xml version="1.0" encoding="utf-8"?>
<p:tagLst xmlns:p="http://schemas.openxmlformats.org/presentationml/2006/main">
  <p:tag name="PRESENTER_SHAPEINFO" val="&lt;ThreeDShapeInfo&gt;&lt;uuid val=&quot;{bbc44d7f-9c49-4b70-844d-859e988e3cd4}&quot; /&gt;&lt;isInvalidForFieldText val=&quot;0&quot; /&gt;&lt;Image&gt;&lt;filename val=&quot;E:\breeze\content\14339732\2954395866-1\input\breezo\data\asimages\{bbc44d7f-9c49-4b70-844d-859e988e3cd4}.png&quot; /&gt;&lt;left val=&quot;104&quot; /&gt;&lt;top val=&quot;26&quot; /&gt;&lt;width val=&quot;285&quot; /&gt;&lt;height val=&quot;35&quot; /&gt;&lt;hasText val=&quot;1&quot; /&gt;&lt;/Image&gt;&lt;/ThreeDShapeInfo&gt;"/>
  <p:tag name="PRESENTER_SHAPETEXTINFO" val="&lt;ShapeTextInfo&gt;&lt;TableIndex row=&quot;-1&quot; col=&quot;-1&quot;&gt;&lt;linesCount val=&quot;1&quot; /&gt;&lt;lineCharCount val=&quot;14&quot; /&gt;&lt;/TableIndex&gt;&lt;/ShapeTextInfo&gt;"/>
</p:tagLst>
</file>

<file path=ppt/tags/tag254.xml><?xml version="1.0" encoding="utf-8"?>
<p:tagLst xmlns:p="http://schemas.openxmlformats.org/presentationml/2006/main">
  <p:tag name="PRESENTER_SHAPEINFO" val="&lt;ThreeDShapeInfo&gt;&lt;uuid val=&quot;{9f2f2ca3-eb0d-4c31-acac-6c1e6ed4c0ff}&quot; /&gt;&lt;isInvalidForFieldText val=&quot;0&quot; /&gt;&lt;Image&gt;&lt;filename val=&quot;E:\breeze\content\14339732\2954395866-1\input\breezo\data\asimages\{9f2f2ca3-eb0d-4c31-acac-6c1e6ed4c0ff}.png&quot; /&gt;&lt;left val=&quot;94&quot; /&gt;&lt;top val=&quot;174&quot; /&gt;&lt;width val=&quot;1138&quot; /&gt;&lt;height val=&quot;418&quot; /&gt;&lt;hasText val=&quot;1&quot; /&gt;&lt;/Image&gt;&lt;/ThreeDShapeInfo&gt;"/>
  <p:tag name="PRESENTER_SHAPETEXTINFO" val="&lt;ShapeTextInfo&gt;&lt;TableIndex row=&quot;-1&quot; col=&quot;-1&quot;&gt;&lt;linesCount val=&quot;10&quot; /&gt;&lt;lineCharCount val=&quot;1&quot; /&gt;&lt;lineCharCount val=&quot;39&quot; /&gt;&lt;lineCharCount val=&quot;106&quot; /&gt;&lt;lineCharCount val=&quot;17&quot; /&gt;&lt;lineCharCount val=&quot;47&quot; /&gt;&lt;lineCharCount val=&quot;210&quot; /&gt;&lt;lineCharCount val=&quot;18&quot; /&gt;&lt;lineCharCount val=&quot;23&quot; /&gt;&lt;lineCharCount val=&quot;201&quot; /&gt;&lt;lineCharCount val=&quot;18&quot; /&gt;&lt;/TableIndex&gt;&lt;/ShapeTextInfo&gt;"/>
</p:tagLst>
</file>

<file path=ppt/tags/tag255.xml><?xml version="1.0" encoding="utf-8"?>
<p:tagLst xmlns:p="http://schemas.openxmlformats.org/presentationml/2006/main">
  <p:tag name="HTML_SHAPEINFO" val="&lt;SlideThumbPath val=&quot;SlideTemp.PNG&quot;/&gt;"/>
</p:tagLst>
</file>

<file path=ppt/tags/tag256.xml><?xml version="1.0" encoding="utf-8"?>
<p:tagLst xmlns:p="http://schemas.openxmlformats.org/presentationml/2006/main">
  <p:tag name="PRESENTER_SHAPEINFO" val="&lt;ThreeDShapeInfo&gt;&lt;uuid val=&quot;{a22b92f3-8be0-4c22-a372-74253123ee2a}&quot; /&gt;&lt;isInvalidForFieldText val=&quot;0&quot; /&gt;&lt;Image&gt;&lt;filename val=&quot;E:\breeze\content\14339732\2954395866-1\input\breezo\data\asimages\{a22b92f3-8be0-4c22-a372-74253123ee2a}.png&quot; /&gt;&lt;left val=&quot;1219&quot; /&gt;&lt;top val=&quot;679&quot; /&gt;&lt;width val=&quot;21&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257.xml><?xml version="1.0" encoding="utf-8"?>
<p:tagLst xmlns:p="http://schemas.openxmlformats.org/presentationml/2006/main">
  <p:tag name="PRESENTER_SHAPEINFO" val="&lt;ThreeDShapeInfo&gt;&lt;uuid val=&quot;{72d5d55a-7436-42ea-8460-2c1f48092ef4}&quot; /&gt;&lt;isInvalidForFieldText val=&quot;0&quot; /&gt;&lt;Image&gt;&lt;filename val=&quot;E:\breeze\content\14339732\2954395866-1\input\breezo\data\asimages\{72d5d55a-7436-42ea-8460-2c1f48092ef4}.png&quot; /&gt;&lt;left val=&quot;106&quot; /&gt;&lt;top val=&quot;29&quot; /&gt;&lt;width val=&quot;210&quot; /&gt;&lt;height val=&quot;33&quot; /&gt;&lt;hasText val=&quot;1&quot; /&gt;&lt;/Image&gt;&lt;/ThreeDShapeInfo&gt;"/>
  <p:tag name="PRESENTER_SHAPETEXTINFO" val="&lt;ShapeTextInfo&gt;&lt;TableIndex row=&quot;-1&quot; col=&quot;-1&quot;&gt;&lt;linesCount val=&quot;1&quot; /&gt;&lt;lineCharCount val=&quot;10&quot; /&gt;&lt;/TableIndex&gt;&lt;/ShapeTextInfo&gt;"/>
</p:tagLst>
</file>

<file path=ppt/tags/tag258.xml><?xml version="1.0" encoding="utf-8"?>
<p:tagLst xmlns:p="http://schemas.openxmlformats.org/presentationml/2006/main">
  <p:tag name="PRESENTER_SHAPEINFO" val="&lt;ThreeDShapeInfo&gt;&lt;uuid val=&quot;{acb180b8-c411-4497-b2de-d5e683d092a3}&quot; /&gt;&lt;isInvalidForFieldText val=&quot;0&quot; /&gt;&lt;Image&gt;&lt;filename val=&quot;E:\breeze\content\14339732\2954395866-1\input\breezo\data\asimages\{acb180b8-c411-4497-b2de-d5e683d092a3}.png&quot; /&gt;&lt;left val=&quot;99&quot; /&gt;&lt;top val=&quot;134&quot; /&gt;&lt;width val=&quot;1083&quot; /&gt;&lt;height val=&quot;513&quot; /&gt;&lt;hasText val=&quot;1&quot; /&gt;&lt;/Image&gt;&lt;/ThreeDShapeInfo&gt;"/>
  <p:tag name="PRESENTER_SHAPETEXTINFO" val="&lt;ShapeTextInfo&gt;&lt;TableIndex row=&quot;-1&quot; col=&quot;-1&quot;&gt;&lt;linesCount val=&quot;11&quot; /&gt;&lt;lineCharCount val=&quot;82&quot; /&gt;&lt;lineCharCount val=&quot;200&quot; /&gt;&lt;lineCharCount val=&quot;28&quot; /&gt;&lt;lineCharCount val=&quot;181&quot; /&gt;&lt;lineCharCount val=&quot;94&quot; /&gt;&lt;lineCharCount val=&quot;355&quot; /&gt;&lt;lineCharCount val=&quot;59&quot; /&gt;&lt;lineCharCount val=&quot;126&quot; /&gt;&lt;lineCharCount val=&quot;49&quot; /&gt;&lt;lineCharCount val=&quot;168&quot; /&gt;&lt;lineCharCount val=&quot;2&quot; /&gt;&lt;/TableIndex&gt;&lt;/ShapeTextInfo&gt;"/>
</p:tagLst>
</file>

<file path=ppt/tags/tag259.xml><?xml version="1.0" encoding="utf-8"?>
<p:tagLst xmlns:p="http://schemas.openxmlformats.org/presentationml/2006/main">
  <p:tag name="PRESENTER_SHAPEINFO" val="&lt;ThreeDShapeInfo&gt;&lt;uuid val=&quot;{411fd2fb-06d1-4a74-9ff8-2c141afbd406}&quot; /&gt;&lt;isInvalidForFieldText val=&quot;0&quot; /&gt;&lt;Image&gt;&lt;filename val=&quot;E:\breeze\content\14339732\2954395866-1\input\breezo\data\asimages\{411fd2fb-06d1-4a74-9ff8-2c141afbd406}.png&quot; /&gt;&lt;left val=&quot;120&quot; /&gt;&lt;top val=&quot;128&quot; /&gt;&lt;width val=&quot;976&quot; /&gt;&lt;height val=&quot;28&quot; /&gt;&lt;hasText val=&quot;1&quot; /&gt;&lt;/Image&gt;&lt;/ThreeDShapeInfo&gt;"/>
  <p:tag name="PRESENTER_SHAPETEXTINFO" val="&lt;ShapeTextInfo&gt;&lt;TableIndex row=&quot;-1&quot; col=&quot;-1&quot;&gt;&lt;linesCount val=&quot;1&quot; /&gt;&lt;lineCharCount val=&quot;1&quot; /&gt;&lt;/TableIndex&gt;&lt;/ShapeTextInfo&gt;"/>
</p:tagLst>
</file>

<file path=ppt/tags/tag26.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260.xml><?xml version="1.0" encoding="utf-8"?>
<p:tagLst xmlns:p="http://schemas.openxmlformats.org/presentationml/2006/main">
  <p:tag name="PRESENTER_SHAPEINFO" val="&lt;ThreeDShapeInfo&gt;&lt;uuid val=&quot;{78b9dfcf-f602-42d9-86ea-1658e0f429b9}&quot; /&gt;&lt;isInvalidForFieldText val=&quot;0&quot; /&gt;&lt;Image&gt;&lt;filename val=&quot;E:\breeze\content\14339732\2954395866-1\input\breezo\data\asimages\{78b9dfcf-f602-42d9-86ea-1658e0f429b9}.png&quot; /&gt;&lt;left val=&quot;120&quot; /&gt;&lt;top val=&quot;222&quot; /&gt;&lt;width val=&quot;328&quot; /&gt;&lt;height val=&quot;27&quot; /&gt;&lt;hasText val=&quot;1&quot; /&gt;&lt;/Image&gt;&lt;/ThreeDShapeInfo&gt;"/>
  <p:tag name="PRESENTER_SHAPETEXTINFO" val="&lt;ShapeTextInfo&gt;&lt;TableIndex row=&quot;-1&quot; col=&quot;-1&quot;&gt;&lt;linesCount val=&quot;1&quot; /&gt;&lt;lineCharCount val=&quot;1&quot; /&gt;&lt;/TableIndex&gt;&lt;/ShapeTextInfo&gt;"/>
</p:tagLst>
</file>

<file path=ppt/tags/tag261.xml><?xml version="1.0" encoding="utf-8"?>
<p:tagLst xmlns:p="http://schemas.openxmlformats.org/presentationml/2006/main">
  <p:tag name="PRESENTER_SHAPEINFO" val="&lt;ThreeDShapeInfo&gt;&lt;uuid val=&quot;{f5a1db37-98e3-494a-8874-606aa246752b}&quot; /&gt;&lt;isInvalidForFieldText val=&quot;0&quot; /&gt;&lt;Image&gt;&lt;filename val=&quot;E:\breeze\content\14339732\2954395866-1\input\breezo\data\asimages\{f5a1db37-98e3-494a-8874-606aa246752b}.png&quot; /&gt;&lt;left val=&quot;120&quot; /&gt;&lt;top val=&quot;314&quot; /&gt;&lt;width val=&quot;1120&quot; /&gt;&lt;height val=&quot;28&quot; /&gt;&lt;hasText val=&quot;1&quot; /&gt;&lt;/Image&gt;&lt;/ThreeDShapeInfo&gt;"/>
  <p:tag name="PRESENTER_SHAPETEXTINFO" val="&lt;ShapeTextInfo&gt;&lt;TableIndex row=&quot;-1&quot; col=&quot;-1&quot;&gt;&lt;linesCount val=&quot;1&quot; /&gt;&lt;lineCharCount val=&quot;1&quot; /&gt;&lt;/TableIndex&gt;&lt;/ShapeTextInfo&gt;"/>
</p:tagLst>
</file>

<file path=ppt/tags/tag262.xml><?xml version="1.0" encoding="utf-8"?>
<p:tagLst xmlns:p="http://schemas.openxmlformats.org/presentationml/2006/main">
  <p:tag name="PRESENTER_SHAPEINFO" val="&lt;ThreeDShapeInfo&gt;&lt;uuid val=&quot;{c4fe9ce3-96d0-48cb-9835-0e002f1b4a6f}&quot; /&gt;&lt;isInvalidForFieldText val=&quot;0&quot; /&gt;&lt;Image&gt;&lt;filename val=&quot;E:\breeze\content\14339732\2954395866-1\input\breezo\data\asimages\{c4fe9ce3-96d0-48cb-9835-0e002f1b4a6f}.png&quot; /&gt;&lt;left val=&quot;120&quot; /&gt;&lt;top val=&quot;462&quot; /&gt;&lt;width val=&quot;700&quot; /&gt;&lt;height val=&quot;28&quot; /&gt;&lt;hasText val=&quot;1&quot; /&gt;&lt;/Image&gt;&lt;/ThreeDShapeInfo&gt;"/>
  <p:tag name="PRESENTER_SHAPETEXTINFO" val="&lt;ShapeTextInfo&gt;&lt;TableIndex row=&quot;-1&quot; col=&quot;-1&quot;&gt;&lt;linesCount val=&quot;1&quot; /&gt;&lt;lineCharCount val=&quot;1&quot; /&gt;&lt;/TableIndex&gt;&lt;/ShapeTextInfo&gt;"/>
</p:tagLst>
</file>

<file path=ppt/tags/tag263.xml><?xml version="1.0" encoding="utf-8"?>
<p:tagLst xmlns:p="http://schemas.openxmlformats.org/presentationml/2006/main">
  <p:tag name="PRESENTER_SHAPEINFO" val="&lt;ThreeDShapeInfo&gt;&lt;uuid val=&quot;{af560ec9-7ff8-425b-a369-74b6ce7b17cb}&quot; /&gt;&lt;isInvalidForFieldText val=&quot;0&quot; /&gt;&lt;Image&gt;&lt;filename val=&quot;E:\breeze\content\14339732\2954395866-1\input\breezo\data\asimages\{af560ec9-7ff8-425b-a369-74b6ce7b17cb}.png&quot; /&gt;&lt;left val=&quot;120&quot; /&gt;&lt;top val=&quot;556&quot; /&gt;&lt;width val=&quot;580&quot; /&gt;&lt;height val=&quot;28&quot; /&gt;&lt;hasText val=&quot;1&quot; /&gt;&lt;/Image&gt;&lt;/ThreeDShapeInfo&gt;"/>
  <p:tag name="PRESENTER_SHAPETEXTINFO" val="&lt;ShapeTextInfo&gt;&lt;TableIndex row=&quot;-1&quot; col=&quot;-1&quot;&gt;&lt;linesCount val=&quot;1&quot; /&gt;&lt;lineCharCount val=&quot;1&quot; /&gt;&lt;/TableIndex&gt;&lt;/ShapeTextInfo&gt;"/>
</p:tagLst>
</file>

<file path=ppt/tags/tag264.xml><?xml version="1.0" encoding="utf-8"?>
<p:tagLst xmlns:p="http://schemas.openxmlformats.org/presentationml/2006/main">
  <p:tag name="ARTICULATE_SLIDE_THUMBNAIL_REFRESH" val="1"/>
  <p:tag name="HTML_SHAPEINFO" val="&lt;SlideThumbPath val=&quot;SlideTemp.PNG&quot;/&gt;"/>
</p:tagLst>
</file>

<file path=ppt/tags/tag265.xml><?xml version="1.0" encoding="utf-8"?>
<p:tagLst xmlns:p="http://schemas.openxmlformats.org/presentationml/2006/main">
  <p:tag name="PRESENTER_SHAPEINFO" val="&lt;ThreeDShapeInfo&gt;&lt;uuid val=&quot;{55f2437b-5c00-4ee4-81ef-80a3006fdd5d}&quot; /&gt;&lt;isInvalidForFieldText val=&quot;0&quot; /&gt;&lt;Image&gt;&lt;filename val=&quot;E:\breeze\content\14339732\2954395866-1\input\breezo\data\asimages\{55f2437b-5c00-4ee4-81ef-80a3006fdd5d}.png&quot; /&gt;&lt;left val=&quot;1219&quot; /&gt;&lt;top val=&quot;679&quot; /&gt;&lt;width val=&quot;21&quot; /&gt;&lt;height val=&quot;16&quot; /&gt;&lt;hasText val=&quot;1&quot; /&gt;&lt;/Image&gt;&lt;/ThreeDShapeInfo&gt;"/>
  <p:tag name="PRESENTER_SHAPETEXTINFO" val="&lt;ShapeTextInfo&gt;&lt;TableIndex row=&quot;-1&quot; col=&quot;-1&quot;&gt;&lt;linesCount val=&quot;1&quot; /&gt;&lt;lineCharCount val=&quot;2&quot; /&gt;&lt;/TableIndex&gt;&lt;/ShapeTextInfo&gt;"/>
</p:tagLst>
</file>

<file path=ppt/tags/tag266.xml><?xml version="1.0" encoding="utf-8"?>
<p:tagLst xmlns:p="http://schemas.openxmlformats.org/presentationml/2006/main">
  <p:tag name="PRESENTER_SHAPEINFO" val="&lt;ThreeDShapeInfo&gt;&lt;uuid val=&quot;{4e0d551b-3779-42de-84b6-f47c640885f0}&quot; /&gt;&lt;isInvalidForFieldText val=&quot;0&quot; /&gt;&lt;Image&gt;&lt;filename val=&quot;E:\breeze\content\14339732\2954395866-1\input\breezo\data\asimages\{4e0d551b-3779-42de-84b6-f47c640885f0}.png&quot; /&gt;&lt;left val=&quot;105&quot; /&gt;&lt;top val=&quot;28&quot; /&gt;&lt;width val=&quot;213&quot; /&gt;&lt;height val=&quot;33&quot; /&gt;&lt;hasText val=&quot;1&quot; /&gt;&lt;/Image&gt;&lt;/ThreeDShapeInfo&gt;"/>
  <p:tag name="PRESENTER_SHAPETEXTINFO" val="&lt;ShapeTextInfo&gt;&lt;TableIndex row=&quot;-1&quot; col=&quot;-1&quot;&gt;&lt;linesCount val=&quot;1&quot; /&gt;&lt;lineCharCount val=&quot;10&quot; /&gt;&lt;/TableIndex&gt;&lt;/ShapeTextInfo&gt;"/>
</p:tagLst>
</file>

<file path=ppt/tags/tag267.xml><?xml version="1.0" encoding="utf-8"?>
<p:tagLst xmlns:p="http://schemas.openxmlformats.org/presentationml/2006/main">
  <p:tag name="PRESENTER_SHAPEINFO" val="&lt;ThreeDShapeInfo&gt;&lt;uuid val=&quot;{e0a18769-02d2-4176-9671-dfcc55cad27c}&quot; /&gt;&lt;isInvalidForFieldText val=&quot;0&quot; /&gt;&lt;Image&gt;&lt;filename val=&quot;E:\breeze\content\14339732\2954395866-1\input\breezo\data\asimages\{e0a18769-02d2-4176-9671-dfcc55cad27c}.png&quot; /&gt;&lt;left val=&quot;94&quot; /&gt;&lt;top val=&quot;118&quot; /&gt;&lt;width val=&quot;561&quot; /&gt;&lt;height val=&quot;505&quot; /&gt;&lt;hasText val=&quot;1&quot; /&gt;&lt;/Image&gt;&lt;/ThreeDShapeInfo&gt;"/>
  <p:tag name="PRESENTER_SHAPETEXTINFO" val="&lt;ShapeTextInfo&gt;&lt;TableIndex row=&quot;-1&quot; col=&quot;-1&quot;&gt;&lt;linesCount val=&quot;14&quot; /&gt;&lt;lineCharCount val=&quot;12&quot; /&gt;&lt;lineCharCount val=&quot;44&quot; /&gt;&lt;lineCharCount val=&quot;29&quot; /&gt;&lt;lineCharCount val=&quot;16&quot; /&gt;&lt;lineCharCount val=&quot;15&quot; /&gt;&lt;lineCharCount val=&quot;38&quot; /&gt;&lt;lineCharCount val=&quot;31&quot; /&gt;&lt;lineCharCount val=&quot;24&quot; /&gt;&lt;lineCharCount val=&quot;12&quot; /&gt;&lt;lineCharCount val=&quot;46&quot; /&gt;&lt;lineCharCount val=&quot;31&quot; /&gt;&lt;lineCharCount val=&quot;17&quot; /&gt;&lt;lineCharCount val=&quot;20&quot; /&gt;&lt;lineCharCount val=&quot;26&quot; /&gt;&lt;/TableIndex&gt;&lt;/ShapeTextInfo&gt;"/>
</p:tagLst>
</file>

<file path=ppt/tags/tag268.xml><?xml version="1.0" encoding="utf-8"?>
<p:tagLst xmlns:p="http://schemas.openxmlformats.org/presentationml/2006/main">
  <p:tag name="PRESENTER_SHAPEINFO" val="&lt;ThreeDShapeInfo&gt;&lt;uuid val=&quot;{2fb665c1-c646-45ba-8e5a-65953c32914e}&quot; /&gt;&lt;isInvalidForFieldText val=&quot;0&quot; /&gt;&lt;Image&gt;&lt;filename val=&quot;E:\breeze\content\14339732\2954395866-1\input\breezo\data\asimages\{2fb665c1-c646-45ba-8e5a-65953c32914e}.png&quot; /&gt;&lt;left val=&quot;190&quot; /&gt;&lt;top val=&quot;593&quot; /&gt;&lt;width val=&quot;271&quot; /&gt;&lt;height val=&quot;44&quot; /&gt;&lt;hasText val=&quot;1&quot; /&gt;&lt;/Image&gt;&lt;/ThreeDShapeInfo&gt;"/>
  <p:tag name="PRESENTER_SHAPETEXTINFO" val="&lt;ShapeTextInfo&gt;&lt;TableIndex row=&quot;-1&quot; col=&quot;-1&quot;&gt;&lt;linesCount val=&quot;1&quot; /&gt;&lt;lineCharCount val=&quot;1&quot; /&gt;&lt;/TableIndex&gt;&lt;/ShapeTextInfo&gt;"/>
</p:tagLst>
</file>

<file path=ppt/tags/tag269.xml><?xml version="1.0" encoding="utf-8"?>
<p:tagLst xmlns:p="http://schemas.openxmlformats.org/presentationml/2006/main">
  <p:tag name="ARTICULATE_SLIDE_THUMBNAIL_REFRESH" val="1"/>
  <p:tag name="HTML_SHAPEINFO" val="&lt;SlideThumbPath val=&quot;SlideTemp.PNG&quot;/&gt;"/>
</p:tagLst>
</file>

<file path=ppt/tags/tag27.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270.xml><?xml version="1.0" encoding="utf-8"?>
<p:tagLst xmlns:p="http://schemas.openxmlformats.org/presentationml/2006/main">
  <p:tag name="PRESENTER_SHAPEINFO" val="&lt;ThreeDShapeInfo&gt;&lt;uuid val=&quot;{9221f5a1-0f30-4721-9d44-779f74dd160e}&quot; /&gt;&lt;isInvalidForFieldText val=&quot;0&quot; /&gt;&lt;Image&gt;&lt;filename val=&quot;E:\breeze\content\14339732\2954395866-1\input\breezo\data\asimages\{9221f5a1-0f30-4721-9d44-779f74dd160e}.png&quot; /&gt;&lt;left val=&quot;195&quot; /&gt;&lt;top val=&quot;121&quot; /&gt;&lt;width val=&quot;327&quot; /&gt;&lt;height val=&quot;51&quot; /&gt;&lt;hasText val=&quot;1&quot; /&gt;&lt;/Image&gt;&lt;/ThreeDShapeInfo&gt;"/>
  <p:tag name="PRESENTER_SHAPETEXTINFO" val="&lt;ShapeTextInfo&gt;&lt;TableIndex row=&quot;-1&quot; col=&quot;-1&quot;&gt;&lt;linesCount val=&quot;1&quot; /&gt;&lt;lineCharCount val=&quot;10&quot; /&gt;&lt;/TableIndex&gt;&lt;/ShapeTextInfo&gt;"/>
</p:tagLst>
</file>

<file path=ppt/tags/tag271.xml><?xml version="1.0" encoding="utf-8"?>
<p:tagLst xmlns:p="http://schemas.openxmlformats.org/presentationml/2006/main">
  <p:tag name="PRESENTER_SHAPEINFO" val="&lt;ThreeDShapeInfo&gt;&lt;uuid val=&quot;{eca4c44d-6a21-4faf-8df0-fda44d37f015}&quot; /&gt;&lt;isInvalidForFieldText val=&quot;0&quot; /&gt;&lt;Image&gt;&lt;filename val=&quot;E:\breeze\content\14339732\2954395866-1\input\breezo\data\asimages\{eca4c44d-6a21-4faf-8df0-fda44d37f015}.png&quot; /&gt;&lt;left val=&quot;76&quot; /&gt;&lt;top val=&quot;683&quot; /&gt;&lt;width val=&quot;513&quot; /&gt;&lt;height val=&quot;25&quot; /&gt;&lt;hasText val=&quot;1&quot; /&gt;&lt;/Image&gt;&lt;/ThreeDShapeInfo&gt;"/>
  <p:tag name="PRESENTER_SHAPETEXTINFO" val="&lt;ShapeTextInfo&gt;&lt;TableIndex row=&quot;-1&quot; col=&quot;-1&quot;&gt;&lt;linesCount val=&quot;1&quot; /&gt;&lt;lineCharCount val=&quot;43&quot; /&gt;&lt;/TableIndex&gt;&lt;/ShapeTextInfo&gt;"/>
</p:tagLst>
</file>

<file path=ppt/tags/tag272.xml><?xml version="1.0" encoding="utf-8"?>
<p:tagLst xmlns:p="http://schemas.openxmlformats.org/presentationml/2006/main">
  <p:tag name="PRESENTER_SHAPEINFO" val="&lt;ThreeDShapeInfo&gt;&lt;uuid val=&quot;{21911039-b04b-486e-a4a4-996623a58f9f}&quot; /&gt;&lt;isInvalidForFieldText val=&quot;0&quot; /&gt;&lt;Image&gt;&lt;filename val=&quot;E:\breeze\content\14339732\2954395866-1\input\breezo\data\asimages\{21911039-b04b-486e-a4a4-996623a58f9f}.png&quot; /&gt;&lt;left val=&quot;282&quot; /&gt;&lt;top val=&quot;676&quot; /&gt;&lt;width val=&quot;271&quot; /&gt;&lt;height val=&quot;43&quot; /&gt;&lt;hasText val=&quot;1&quot; /&gt;&lt;/Image&gt;&lt;/ThreeDShapeInfo&gt;"/>
  <p:tag name="PRESENTER_SHAPETEXTINFO" val="&lt;ShapeTextInfo&gt;&lt;TableIndex row=&quot;-1&quot; col=&quot;-1&quot;&gt;&lt;linesCount val=&quot;1&quot; /&gt;&lt;lineCharCount val=&quot;1&quot; /&gt;&lt;/TableIndex&gt;&lt;/ShapeTextInfo&gt;"/>
</p:tagLst>
</file>

<file path=ppt/tags/tag273.xml><?xml version="1.0" encoding="utf-8"?>
<p:tagLst xmlns:p="http://schemas.openxmlformats.org/presentationml/2006/main">
  <p:tag name="ARTICULATE_SLIDE_THUMBNAIL_REFRESH" val="1"/>
  <p:tag name="HTML_SHAPEINFO" val="&lt;SlideThumbPath val=&quot;SlideTemp.PNG&quot;/&gt;"/>
</p:tagLst>
</file>

<file path=ppt/tags/tag274.xml><?xml version="1.0" encoding="utf-8"?>
<p:tagLst xmlns:p="http://schemas.openxmlformats.org/presentationml/2006/main">
  <p:tag name="ARTICULATE_PROJECT_OPEN" val="0"/>
  <p:tag name="ARTICULATE_SLIDE_COUNT" val="34"/>
  <p:tag name="AS_NET" val="4.0.30319.42000"/>
  <p:tag name="AS_OS" val="Microsoft Windows NT 6.2.9200.0"/>
  <p:tag name="AS_RELEASE_DATE" val="2021.09.14"/>
  <p:tag name="AS_TITLE" val="Aspose.Slides for .NET 4.0"/>
  <p:tag name="AS_VERSION" val="21.9"/>
</p:tagLst>
</file>

<file path=ppt/tags/tag28.xml><?xml version="1.0" encoding="utf-8"?>
<p:tagLst xmlns:p="http://schemas.openxmlformats.org/presentationml/2006/main">
  <p:tag name="PRESENTER_SHAPEINFO" val="&lt;ThreeDShapeInfo&gt;&lt;uuid val=&quot;{02dd92ab-53ff-4861-b487-758b5932ad5c}&quot; /&gt;&lt;isInvalidForFieldText val=&quot;0&quot; /&gt;&lt;Image&gt;&lt;filename val=&quot;E:\breeze\content\14339732\2954395866-1\input\breezo\data\asimages\{02dd92ab-53ff-4861-b487-758b5932ad5c}.png&quot; /&gt;&lt;left val=&quot;1010&quot; /&gt;&lt;top val=&quot;659&quot; /&gt;&lt;width val=&quot;147&quot; /&gt;&lt;height val=&quot;51&quot; /&gt;&lt;hasText val=&quot;1&quot; /&gt;&lt;/Image&gt;&lt;/ThreeDShapeInfo&gt;"/>
</p:tagLst>
</file>

<file path=ppt/tags/tag29.xml><?xml version="1.0" encoding="utf-8"?>
<p:tagLst xmlns:p="http://schemas.openxmlformats.org/presentationml/2006/main">
  <p:tag name="PRESENTER_SHAPEINFO" val="&lt;ThreeDShapeInfo&gt;&lt;uuid val=&quot;{004bd8d1-50bc-4407-b606-e83ea730e389}&quot; /&gt;&lt;isInvalidForFieldText val=&quot;0&quot; /&gt;&lt;Image&gt;&lt;filename val=&quot;E:\breeze\content\14339732\2954395866-1\input\breezo\data\asimages\{004bd8d1-50bc-4407-b606-e83ea730e389}.png&quot; /&gt;&lt;left val=&quot;34&quot; /&gt;&lt;top val=&quot;675&quot; /&gt;&lt;width val=&quot;226&quot; /&gt;&lt;height val=&quot;21&quot; /&gt;&lt;hasText val=&quot;1&quot; /&gt;&lt;/Image&gt;&lt;/ThreeDShapeInfo&gt;"/>
</p:tagLst>
</file>

<file path=ppt/tags/tag3.xml><?xml version="1.0" encoding="utf-8"?>
<p:tagLst xmlns:p="http://schemas.openxmlformats.org/presentationml/2006/main">
  <p:tag name="PRESENTER_SHAPETEXTINFO" val="&lt;ShapeTextInfo&gt;&lt;TableIndex row=&quot;-1&quot; col=&quot;-1&quot;&gt;&lt;linesCount val=&quot;1&quot; /&gt;&lt;lineCharCount val=&quot;21&quot; /&gt;&lt;/TableIndex&gt;&lt;/ShapeTextInfo&gt;"/>
</p:tagLst>
</file>

<file path=ppt/tags/tag30.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31.xml><?xml version="1.0" encoding="utf-8"?>
<p:tagLst xmlns:p="http://schemas.openxmlformats.org/presentationml/2006/main">
  <p:tag name="PRESENTER_SHAPETEXTINFO" val="&lt;ShapeTextInfo&gt;&lt;TableIndex row=&quot;-1&quot; col=&quot;-1&quot;&gt;&lt;linesCount val=&quot;1&quot; /&gt;&lt;lineCharCount val=&quot;32&quot; /&gt;&lt;/TableIndex&gt;&lt;/ShapeTextInfo&gt;"/>
</p:tagLst>
</file>

<file path=ppt/tags/tag32.xml><?xml version="1.0" encoding="utf-8"?>
<p:tagLst xmlns:p="http://schemas.openxmlformats.org/presentationml/2006/main">
  <p:tag name="PRESENTER_SHAPETEXTINFO" val="&lt;ShapeTextInfo&gt;&lt;TableIndex row=&quot;-1&quot; col=&quot;-1&quot;&gt;&lt;linesCount val=&quot;5&quot; /&gt;&lt;lineCharCount val=&quot;33&quot; /&gt;&lt;lineCharCount val=&quot;13&quot; /&gt;&lt;lineCharCount val=&quot;12&quot; /&gt;&lt;lineCharCount val=&quot;13&quot; /&gt;&lt;lineCharCount val=&quot;11&quot; /&gt;&lt;/TableIndex&gt;&lt;/ShapeTextInfo&gt;"/>
</p:tagLst>
</file>

<file path=ppt/tags/tag33.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34.xml><?xml version="1.0" encoding="utf-8"?>
<p:tagLst xmlns:p="http://schemas.openxmlformats.org/presentationml/2006/main">
  <p:tag name="PRESENTER_SHAPEINFO" val="&lt;ThreeDShapeInfo&gt;&lt;uuid val=&quot;{54b0e433-d7f4-4d22-9670-ce5a1c2b4b16}&quot; /&gt;&lt;isInvalidForFieldText val=&quot;0&quot; /&gt;&lt;Image&gt;&lt;filename val=&quot;E:\breeze\content\14339732\2954395866-1\input\breezo\data\asimages\{54b0e433-d7f4-4d22-9670-ce5a1c2b4b16}.png&quot; /&gt;&lt;left val=&quot;4&quot; /&gt;&lt;top val=&quot;28&quot; /&gt;&lt;width val=&quot;41&quot; /&gt;&lt;height val=&quot;41&quot; /&gt;&lt;hasText val=&quot;1&quot; /&gt;&lt;/Image&gt;&lt;/ThreeDShapeInfo&gt;"/>
</p:tagLst>
</file>

<file path=ppt/tags/tag35.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36.xml><?xml version="1.0" encoding="utf-8"?>
<p:tagLst xmlns:p="http://schemas.openxmlformats.org/presentationml/2006/main">
  <p:tag name="PRESENTER_SHAPETEXTINFO" val="&lt;ShapeTextInfo&gt;&lt;TableIndex row=&quot;-1&quot; col=&quot;-1&quot;&gt;&lt;linesCount val=&quot;1&quot; /&gt;&lt;lineCharCount val=&quot;32&quot; /&gt;&lt;/TableIndex&gt;&lt;/ShapeTextInfo&gt;"/>
</p:tagLst>
</file>

<file path=ppt/tags/tag37.xml><?xml version="1.0" encoding="utf-8"?>
<p:tagLst xmlns:p="http://schemas.openxmlformats.org/presentationml/2006/main">
  <p:tag name="PRESENTER_SHAPETEXTINFO" val="&lt;ShapeTextInfo&gt;&lt;TableIndex row=&quot;-1&quot; col=&quot;-1&quot;&gt;&lt;linesCount val=&quot;5&quot; /&gt;&lt;lineCharCount val=&quot;33&quot; /&gt;&lt;lineCharCount val=&quot;13&quot; /&gt;&lt;lineCharCount val=&quot;12&quot; /&gt;&lt;lineCharCount val=&quot;13&quot; /&gt;&lt;lineCharCount val=&quot;11&quot; /&gt;&lt;/TableIndex&gt;&lt;/ShapeTextInfo&gt;"/>
</p:tagLst>
</file>

<file path=ppt/tags/tag38.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39.xml><?xml version="1.0" encoding="utf-8"?>
<p:tagLst xmlns:p="http://schemas.openxmlformats.org/presentationml/2006/main">
  <p:tag name="PRESENTER_SHAPEINFO" val="&lt;ThreeDShapeInfo&gt;&lt;uuid val=&quot;{e2493043-8910-45b7-a74b-fd502d5f1650}&quot; /&gt;&lt;isInvalidForFieldText val=&quot;0&quot; /&gt;&lt;Image&gt;&lt;filename val=&quot;E:\breeze\content\14339732\2954395866-1\input\breezo\data\asimages\{e2493043-8910-45b7-a74b-fd502d5f1650}.png&quot; /&gt;&lt;left val=&quot;4&quot; /&gt;&lt;top val=&quot;33&quot; /&gt;&lt;width val=&quot;43&quot; /&gt;&lt;height val=&quot;27&quot; /&gt;&lt;hasText val=&quot;1&quot; /&gt;&lt;/Image&gt;&lt;/ThreeDShapeInfo&gt;"/>
</p:tagLst>
</file>

<file path=ppt/tags/tag4.xml><?xml version="1.0" encoding="utf-8"?>
<p:tagLst xmlns:p="http://schemas.openxmlformats.org/presentationml/2006/main">
  <p:tag name="PRESENTER_SHAPETEXTINFO" val="&lt;ShapeTextInfo&gt;&lt;TableIndex row=&quot;-1&quot; col=&quot;-1&quot;&gt;&lt;linesCount val=&quot;1&quot; /&gt;&lt;lineCharCount val=&quot;14&quot; /&gt;&lt;/TableIndex&gt;&lt;/ShapeTextInfo&gt;"/>
</p:tagLst>
</file>

<file path=ppt/tags/tag40.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41.xml><?xml version="1.0" encoding="utf-8"?>
<p:tagLst xmlns:p="http://schemas.openxmlformats.org/presentationml/2006/main">
  <p:tag name="PRESENTER_SHAPETEXTINFO" val="&lt;ShapeTextInfo&gt;&lt;TableIndex row=&quot;-1&quot; col=&quot;-1&quot;&gt;&lt;linesCount val=&quot;1&quot; /&gt;&lt;lineCharCount val=&quot;31&quot; /&gt;&lt;/TableIndex&gt;&lt;/ShapeTextInfo&gt;"/>
</p:tagLst>
</file>

<file path=ppt/tags/tag42.xml><?xml version="1.0" encoding="utf-8"?>
<p:tagLst xmlns:p="http://schemas.openxmlformats.org/presentationml/2006/main">
  <p:tag name="PRESENTER_SHAPETEXTINFO" val="&lt;ShapeTextInfo&gt;&lt;TableIndex row=&quot;-1&quot; col=&quot;-1&quot;&gt;&lt;linesCount val=&quot;5&quot; /&gt;&lt;lineCharCount val=&quot;23&quot; /&gt;&lt;lineCharCount val=&quot;28&quot; /&gt;&lt;lineCharCount val=&quot;16&quot; /&gt;&lt;lineCharCount val=&quot;13&quot; /&gt;&lt;lineCharCount val=&quot;11&quot; /&gt;&lt;/TableIndex&gt;&lt;/ShapeTextInfo&gt;"/>
</p:tagLst>
</file>

<file path=ppt/tags/tag43.xml><?xml version="1.0" encoding="utf-8"?>
<p:tagLst xmlns:p="http://schemas.openxmlformats.org/presentationml/2006/main">
  <p:tag name="PRESENTER_SHAPETEXTINFO" val="&lt;ShapeTextInfo&gt;&lt;TableIndex row=&quot;-1&quot; col=&quot;-1&quot;&gt;&lt;linesCount val=&quot;5&quot; /&gt;&lt;lineCharCount val=&quot;23&quot; /&gt;&lt;lineCharCount val=&quot;28&quot; /&gt;&lt;lineCharCount val=&quot;16&quot; /&gt;&lt;lineCharCount val=&quot;13&quot; /&gt;&lt;lineCharCount val=&quot;11&quot; /&gt;&lt;/TableIndex&gt;&lt;/ShapeTextInfo&gt;"/>
</p:tagLst>
</file>

<file path=ppt/tags/tag44.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45.xml><?xml version="1.0" encoding="utf-8"?>
<p:tagLst xmlns:p="http://schemas.openxmlformats.org/presentationml/2006/main">
  <p:tag name="PRESENTER_SHAPEINFO" val="&lt;ThreeDShapeInfo&gt;&lt;uuid val=&quot;{c9b3937c-e645-4993-aa28-4a27823b545c}&quot; /&gt;&lt;isInvalidForFieldText val=&quot;0&quot; /&gt;&lt;Image&gt;&lt;filename val=&quot;E:\breeze\content\14339732\2954395866-1\input\breezo\data\asimages\{c9b3937c-e645-4993-aa28-4a27823b545c}.png&quot; /&gt;&lt;left val=&quot;628&quot; /&gt;&lt;top val=&quot;0&quot; /&gt;&lt;width val=&quot;652&quot; /&gt;&lt;height val=&quot;720&quot; /&gt;&lt;hasText val=&quot;1&quot; /&gt;&lt;/Image&gt;&lt;/ThreeDShapeInfo&gt;"/>
</p:tagLst>
</file>

<file path=ppt/tags/tag46.xml><?xml version="1.0" encoding="utf-8"?>
<p:tagLst xmlns:p="http://schemas.openxmlformats.org/presentationml/2006/main">
  <p:tag name="PRESENTER_SHAPEINFO" val="&lt;ThreeDShapeInfo&gt;&lt;uuid val=&quot;{a491ed1a-90d1-41b9-b2a6-fb1113551a19}&quot; /&gt;&lt;isInvalidForFieldText val=&quot;0&quot; /&gt;&lt;Image&gt;&lt;filename val=&quot;E:\breeze\content\14339732\2954395866-1\input\breezo\data\asimages\{a491ed1a-90d1-41b9-b2a6-fb1113551a19}.png&quot; /&gt;&lt;left val=&quot;0&quot; /&gt;&lt;top val=&quot;267&quot; /&gt;&lt;width val=&quot;884&quot; /&gt;&lt;height val=&quot;185&quot; /&gt;&lt;hasText val=&quot;1&quot; /&gt;&lt;/Image&gt;&lt;/ThreeDShapeInfo&gt;"/>
  <p:tag name="PRESENTER_SHAPETEXTINFO" val="&lt;ShapeTextInfo&gt;&lt;TableIndex row=&quot;-1&quot; col=&quot;-1&quot;&gt;&lt;linesCount val=&quot;0&quot; /&gt;&lt;/TableIndex&gt;&lt;/ShapeTextInfo&gt;"/>
</p:tagLst>
</file>

<file path=ppt/tags/tag47.xml><?xml version="1.0" encoding="utf-8"?>
<p:tagLst xmlns:p="http://schemas.openxmlformats.org/presentationml/2006/main">
  <p:tag name="PRESENTER_SHAPETEXTINFO" val="&lt;ShapeTextInfo&gt;&lt;TableIndex row=&quot;-1&quot; col=&quot;-1&quot;&gt;&lt;linesCount val=&quot;1&quot; /&gt;&lt;lineCharCount val=&quot;21&quot; /&gt;&lt;/TableIndex&gt;&lt;/ShapeTextInfo&gt;"/>
</p:tagLst>
</file>

<file path=ppt/tags/tag48.xml><?xml version="1.0" encoding="utf-8"?>
<p:tagLst xmlns:p="http://schemas.openxmlformats.org/presentationml/2006/main">
  <p:tag name="PRESENTER_SHAPETEXTINFO" val="&lt;ShapeTextInfo&gt;&lt;TableIndex row=&quot;-1&quot; col=&quot;-1&quot;&gt;&lt;linesCount val=&quot;1&quot; /&gt;&lt;lineCharCount val=&quot;65&quot; /&gt;&lt;/TableIndex&gt;&lt;/ShapeTextInfo&gt;"/>
</p:tagLst>
</file>

<file path=ppt/tags/tag49.xml><?xml version="1.0" encoding="utf-8"?>
<p:tagLst xmlns:p="http://schemas.openxmlformats.org/presentationml/2006/main">
  <p:tag name="PRESENTER_SHAPETEXTINFO" val="&lt;ShapeTextInfo&gt;&lt;TableIndex row=&quot;-1&quot; col=&quot;-1&quot;&gt;&lt;linesCount val=&quot;1&quot; /&gt;&lt;lineCharCount val=&quot;38&quot; /&gt;&lt;/TableIndex&gt;&lt;/ShapeTextInfo&gt;"/>
</p:tagLst>
</file>

<file path=ppt/tags/tag5.xml><?xml version="1.0" encoding="utf-8"?>
<p:tagLst xmlns:p="http://schemas.openxmlformats.org/presentationml/2006/main">
  <p:tag name="PRESENTER_SHAPEINFO" val="&lt;ThreeDShapeInfo&gt;&lt;uuid val=&quot;&quot; /&gt;&lt;isInvalidForFieldText val=&quot;0&quot; /&gt;&lt;Image&gt;&lt;filename val=&quot;E:\breeze\content\14339732\2954395866-1\input\breezo\data\asimages\{3b5eef34-6a30-42f1-9e1c-5131980e4eed}.png&quot; /&gt;&lt;left val=&quot;142&quot; /&gt;&lt;top val=&quot;12&quot; /&gt;&lt;width val=&quot;399&quot; /&gt;&lt;height val=&quot;81&quot; /&gt;&lt;hasText val=&quot;1&quot; /&gt;&lt;/Image&gt;&lt;/ThreeDShapeInfo&gt;"/>
</p:tagLst>
</file>

<file path=ppt/tags/tag50.xml><?xml version="1.0" encoding="utf-8"?>
<p:tagLst xmlns:p="http://schemas.openxmlformats.org/presentationml/2006/main">
  <p:tag name="PRESENTER_SHAPEINFO" val="&lt;ThreeDShapeInfo&gt;&lt;uuid val=&quot;{bf3733f1-ad8d-49ac-b9d5-050a84ba5b4f}&quot; /&gt;&lt;isInvalidForFieldText val=&quot;0&quot; /&gt;&lt;Image&gt;&lt;filename val=&quot;E:\breeze\content\14339732\2954395866-1\input\breezo\data\asimages\{bf3733f1-ad8d-49ac-b9d5-050a84ba5b4f}.png&quot; /&gt;&lt;left val=&quot;198&quot; /&gt;&lt;top val=&quot;304&quot; /&gt;&lt;width val=&quot;327&quot; /&gt;&lt;height val=&quot;111&quot; /&gt;&lt;hasText val=&quot;1&quot; /&gt;&lt;/Image&gt;&lt;/ThreeDShapeInfo&gt;"/>
</p:tagLst>
</file>

<file path=ppt/tags/tag51.xml><?xml version="1.0" encoding="utf-8"?>
<p:tagLst xmlns:p="http://schemas.openxmlformats.org/presentationml/2006/main">
  <p:tag name="PRESENTER_SHAPEINFO" val="&lt;ThreeDShapeInfo&gt;&lt;uuid val=&quot;{ceeffe46-e856-47f6-a019-6f2e5dd57874}&quot; /&gt;&lt;isInvalidForFieldText val=&quot;0&quot; /&gt;&lt;Image&gt;&lt;filename val=&quot;E:\breeze\content\14339732\2954395866-1\input\breezo\data\asimages\{ceeffe46-e856-47f6-a019-6f2e5dd57874}.png&quot; /&gt;&lt;left val=&quot;6&quot; /&gt;&lt;top val=&quot;30&quot; /&gt;&lt;width val=&quot;35&quot; /&gt;&lt;height val=&quot;36&quot; /&gt;&lt;hasText val=&quot;1&quot; /&gt;&lt;/Image&gt;&lt;/ThreeDShapeInfo&gt;"/>
</p:tagLst>
</file>

<file path=ppt/tags/tag52.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53.xml><?xml version="1.0" encoding="utf-8"?>
<p:tagLst xmlns:p="http://schemas.openxmlformats.org/presentationml/2006/main">
  <p:tag name="PRESENTER_SHAPETEXTINFO" val="&lt;ShapeTextInfo&gt;&lt;TableIndex row=&quot;-1&quot; col=&quot;-1&quot;&gt;&lt;linesCount val=&quot;1&quot; /&gt;&lt;lineCharCount val=&quot;34&quot; /&gt;&lt;/TableIndex&gt;&lt;/ShapeTextInfo&gt;"/>
</p:tagLst>
</file>

<file path=ppt/tags/tag54.xml><?xml version="1.0" encoding="utf-8"?>
<p:tagLst xmlns:p="http://schemas.openxmlformats.org/presentationml/2006/main">
  <p:tag name="PRESENTER_SHAPETEXTINFO" val="&lt;ShapeTextInfo&gt;&lt;TableIndex row=&quot;-1&quot; col=&quot;-1&quot;&gt;&lt;linesCount val=&quot;1&quot; /&gt;&lt;lineCharCount val=&quot;26&quot; /&gt;&lt;/TableIndex&gt;&lt;/ShapeTextInfo&gt;"/>
</p:tagLst>
</file>

<file path=ppt/tags/tag55.xml><?xml version="1.0" encoding="utf-8"?>
<p:tagLst xmlns:p="http://schemas.openxmlformats.org/presentationml/2006/main">
  <p:tag name="PRESENTER_SHAPETEXTINFO" val="&lt;ShapeTextInfo&gt;&lt;TableIndex row=&quot;-1&quot; col=&quot;-1&quot;&gt;&lt;linesCount val=&quot;2&quot; /&gt;&lt;lineCharCount val=&quot;29&quot; /&gt;&lt;lineCharCount val=&quot;30&quot; /&gt;&lt;/TableIndex&gt;&lt;/ShapeTextInfo&gt;"/>
</p:tagLst>
</file>

<file path=ppt/tags/tag56.xml><?xml version="1.0" encoding="utf-8"?>
<p:tagLst xmlns:p="http://schemas.openxmlformats.org/presentationml/2006/main">
  <p:tag name="PRESENTER_SHAPETEXTINFO" val="&lt;ShapeTextInfo&gt;&lt;TableIndex row=&quot;-1&quot; col=&quot;-1&quot;&gt;&lt;linesCount val=&quot;2&quot; /&gt;&lt;lineCharCount val=&quot;41&quot; /&gt;&lt;lineCharCount val=&quot;28&quot; /&gt;&lt;/TableIndex&gt;&lt;/ShapeTextInfo&gt;"/>
</p:tagLst>
</file>

<file path=ppt/tags/tag57.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58.xml><?xml version="1.0" encoding="utf-8"?>
<p:tagLst xmlns:p="http://schemas.openxmlformats.org/presentationml/2006/main">
  <p:tag name="PRESENTER_SHAPEINFO" val="&lt;ThreeDShapeInfo&gt;&lt;uuid val=&quot;{5c5e7987-ffd0-4e02-afa9-b29bceac1eaf}&quot; /&gt;&lt;isInvalidForFieldText val=&quot;0&quot; /&gt;&lt;Image&gt;&lt;filename val=&quot;E:\breeze\content\14339732\2954395866-1\input\breezo\data\asimages\{5c5e7987-ffd0-4e02-afa9-b29bceac1eaf}.png&quot; /&gt;&lt;left val=&quot;34&quot; /&gt;&lt;top val=&quot;675&quot; /&gt;&lt;width val=&quot;226&quot; /&gt;&lt;height val=&quot;21&quot; /&gt;&lt;hasText val=&quot;1&quot; /&gt;&lt;/Image&gt;&lt;/ThreeDShapeInfo&gt;"/>
</p:tagLst>
</file>

<file path=ppt/tags/tag59.xml><?xml version="1.0" encoding="utf-8"?>
<p:tagLst xmlns:p="http://schemas.openxmlformats.org/presentationml/2006/main">
  <p:tag name="PRESENTER_SHAPEINFO" val="&lt;ThreeDShapeInfo&gt;&lt;uuid val=&quot;{3203e39e-c8f1-4e4a-9ca6-b0d4afe33245}&quot; /&gt;&lt;isInvalidForFieldText val=&quot;0&quot; /&gt;&lt;Image&gt;&lt;filename val=&quot;E:\breeze\content\14339732\2954395866-1\input\breezo\data\asimages\{3203e39e-c8f1-4e4a-9ca6-b0d4afe33245}.png&quot; /&gt;&lt;left val=&quot;1010&quot; /&gt;&lt;top val=&quot;659&quot; /&gt;&lt;width val=&quot;147&quot; /&gt;&lt;height val=&quot;51&quot; /&gt;&lt;hasText val=&quot;1&quot; /&gt;&lt;/Image&gt;&lt;/ThreeDShapeInfo&gt;"/>
</p:tagLst>
</file>

<file path=ppt/tags/tag6.xml><?xml version="1.0" encoding="utf-8"?>
<p:tagLst xmlns:p="http://schemas.openxmlformats.org/presentationml/2006/main">
  <p:tag name="PRESENTER_SHAPEINFO" val="&lt;ThreeDShapeInfo&gt;&lt;uuid val=&quot;{cda956ec-8465-4cd9-9794-d8cd5ef868f8}&quot; /&gt;&lt;isInvalidForFieldText val=&quot;0&quot; /&gt;&lt;Image&gt;&lt;filename val=&quot;E:\breeze\content\14339732\2954395866-1\input\breezo\data\asimages\{cda956ec-8465-4cd9-9794-d8cd5ef868f8}.png&quot; /&gt;&lt;left val=&quot;811&quot; /&gt;&lt;top val=&quot;66&quot; /&gt;&lt;width val=&quot;327&quot; /&gt;&lt;height val=&quot;112&quot; /&gt;&lt;hasText val=&quot;1&quot; /&gt;&lt;/Image&gt;&lt;/ThreeDShapeInfo&gt;"/>
</p:tagLst>
</file>

<file path=ppt/tags/tag60.xml><?xml version="1.0" encoding="utf-8"?>
<p:tagLst xmlns:p="http://schemas.openxmlformats.org/presentationml/2006/main">
  <p:tag name="PRESENTER_SHAPEINFO" val="&lt;ThreeDShapeInfo&gt;&lt;uuid val=&quot;&quot; /&gt;&lt;isInvalidForFieldText val=&quot;0&quot; /&gt;&lt;Image&gt;&lt;filename val=&quot;E:\breeze\content\14339732\2954395866-1\input\breezo\data\asimages\{751144c7-5461-417e-bbf2-57c596c13e8a}.png&quot; /&gt;&lt;left val=&quot;1185&quot; /&gt;&lt;top val=&quot;594&quot; /&gt;&lt;width val=&quot;95&quot; /&gt;&lt;height val=&quot;125&quot; /&gt;&lt;hasText val=&quot;1&quot; /&gt;&lt;/Image&gt;&lt;/ThreeDShapeInfo&gt;"/>
</p:tagLst>
</file>

<file path=ppt/tags/tag61.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62.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63.xml><?xml version="1.0" encoding="utf-8"?>
<p:tagLst xmlns:p="http://schemas.openxmlformats.org/presentationml/2006/main">
  <p:tag name="PRESENTER_SHAPEINFO" val="&lt;ThreeDShapeInfo&gt;&lt;uuid val=&quot;{01c3169e-7c43-43a7-aacb-c8e3bff130b2}&quot; /&gt;&lt;isInvalidForFieldText val=&quot;0&quot; /&gt;&lt;Image&gt;&lt;filename val=&quot;E:\breeze\content\14339732\2954395866-1\input\breezo\data\asimages\{01c3169e-7c43-43a7-aacb-c8e3bff130b2}.png&quot; /&gt;&lt;left val=&quot;0&quot; /&gt;&lt;top val=&quot;89&quot; /&gt;&lt;width val=&quot;1280&quot; /&gt;&lt;height val=&quot;4&quot; /&gt;&lt;hasText val=&quot;1&quot; /&gt;&lt;/Image&gt;&lt;/ThreeDShapeInfo&gt;"/>
  <p:tag name="PRESENTER_SHAPETEXTINFO" val="&lt;ShapeTextInfo&gt;&lt;TableIndex row=&quot;-1&quot; col=&quot;-1&quot;&gt;&lt;linesCount val=&quot;0&quot; /&gt;&lt;/TableIndex&gt;&lt;/ShapeTextInfo&gt;"/>
</p:tagLst>
</file>

<file path=ppt/tags/tag64.xml><?xml version="1.0" encoding="utf-8"?>
<p:tagLst xmlns:p="http://schemas.openxmlformats.org/presentationml/2006/main">
  <p:tag name="PRESENTER_SHAPEINFO" val="&lt;ThreeDShapeInfo&gt;&lt;uuid val=&quot;&quot; /&gt;&lt;isInvalidForFieldText val=&quot;0&quot; /&gt;&lt;Image&gt;&lt;filename val=&quot;E:\breeze\content\14339732\2954395866-1\input\breezo\data\asimages\{eb5390fd-b7b2-4083-bc20-33f7da393c2a}.png&quot; /&gt;&lt;left val=&quot;0&quot; /&gt;&lt;top val=&quot;0&quot; /&gt;&lt;width val=&quot;83&quot; /&gt;&lt;height val=&quot;131&quot; /&gt;&lt;hasText val=&quot;1&quot; /&gt;&lt;/Image&gt;&lt;/ThreeDShapeInfo&gt;"/>
</p:tagLst>
</file>

<file path=ppt/tags/tag65.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66.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67.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68.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69.xml><?xml version="1.0" encoding="utf-8"?>
<p:tagLst xmlns:p="http://schemas.openxmlformats.org/presentationml/2006/main">
  <p:tag name="PRESENTER_SHAPETEXTINFO" val="&lt;ShapeTextInfo&gt;&lt;TableIndex row=&quot;-1&quot; col=&quot;-1&quot;&gt;&lt;linesCount val=&quot;1&quot; /&gt;&lt;lineCharCount val=&quot;32&quot; /&gt;&lt;/TableIndex&gt;&lt;/ShapeTextInfo&gt;"/>
</p:tagLst>
</file>

<file path=ppt/tags/tag7.xml><?xml version="1.0" encoding="utf-8"?>
<p:tagLst xmlns:p="http://schemas.openxmlformats.org/presentationml/2006/main">
  <p:tag name="PRESENTER_SHAPEINFO" val="&lt;ThreeDShapeInfo&gt;&lt;uuid val=&quot;{06b2675a-8896-4fe6-a085-92135b519129}&quot; /&gt;&lt;isInvalidForFieldText val=&quot;0&quot; /&gt;&lt;Image&gt;&lt;filename val=&quot;E:\breeze\content\14339732\2954395866-1\input\breezo\data\asimages\{06b2675a-8896-4fe6-a085-92135b519129}.png&quot; /&gt;&lt;left val=&quot;92&quot; /&gt;&lt;top val=&quot;595&quot; /&gt;&lt;width val=&quot;504&quot; /&gt;&lt;height val=&quot;73&quot; /&gt;&lt;hasText val=&quot;1&quot; /&gt;&lt;/Image&gt;&lt;/ThreeDShapeInfo&gt;"/>
  <p:tag name="PRESENTER_SHAPETEXTINFO" val="&lt;ShapeTextInfo&gt;&lt;TableIndex row=&quot;-1&quot; col=&quot;-1&quot;&gt;&lt;linesCount val=&quot;0&quot; /&gt;&lt;/TableIndex&gt;&lt;/ShapeTextInfo&gt;"/>
</p:tagLst>
</file>

<file path=ppt/tags/tag70.xml><?xml version="1.0" encoding="utf-8"?>
<p:tagLst xmlns:p="http://schemas.openxmlformats.org/presentationml/2006/main">
  <p:tag name="PRESENTER_SHAPETEXTINFO" val="&lt;ShapeTextInfo&gt;&lt;TableIndex row=&quot;-1&quot; col=&quot;-1&quot;&gt;&lt;linesCount val=&quot;5&quot; /&gt;&lt;lineCharCount val=&quot;33&quot; /&gt;&lt;lineCharCount val=&quot;13&quot; /&gt;&lt;lineCharCount val=&quot;12&quot; /&gt;&lt;lineCharCount val=&quot;13&quot; /&gt;&lt;lineCharCount val=&quot;11&quot; /&gt;&lt;/TableIndex&gt;&lt;/ShapeTextInfo&gt;"/>
</p:tagLst>
</file>

<file path=ppt/tags/tag71.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72.xml><?xml version="1.0" encoding="utf-8"?>
<p:tagLst xmlns:p="http://schemas.openxmlformats.org/presentationml/2006/main">
  <p:tag name="PRESENTER_SHAPEINFO" val="&lt;ThreeDShapeInfo&gt;&lt;uuid val=&quot;{aa7562c4-af02-4e72-8134-2f77a516e865}&quot; /&gt;&lt;isInvalidForFieldText val=&quot;0&quot; /&gt;&lt;Image&gt;&lt;filename val=&quot;E:\breeze\content\14339732\2954395866-1\input\breezo\data\asimages\{aa7562c4-af02-4e72-8134-2f77a516e865}.png&quot; /&gt;&lt;left val=&quot;11&quot; /&gt;&lt;top val=&quot;24&quot; /&gt;&lt;width val=&quot;26&quot; /&gt;&lt;height val=&quot;45&quot; /&gt;&lt;hasText val=&quot;1&quot; /&gt;&lt;/Image&gt;&lt;/ThreeDShapeInfo&gt;"/>
</p:tagLst>
</file>

<file path=ppt/tags/tag73.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74.xml><?xml version="1.0" encoding="utf-8"?>
<p:tagLst xmlns:p="http://schemas.openxmlformats.org/presentationml/2006/main">
  <p:tag name="PRESENTER_SHAPETEXTINFO" val="&lt;ShapeTextInfo&gt;&lt;TableIndex row=&quot;-1&quot; col=&quot;-1&quot;&gt;&lt;linesCount val=&quot;1&quot; /&gt;&lt;lineCharCount val=&quot;43&quot; /&gt;&lt;/TableIndex&gt;&lt;/ShapeTextInfo&gt;"/>
</p:tagLst>
</file>

<file path=ppt/tags/tag75.xml><?xml version="1.0" encoding="utf-8"?>
<p:tagLst xmlns:p="http://schemas.openxmlformats.org/presentationml/2006/main">
  <p:tag name="PRESENTER_SHAPETEXTINFO" val="&lt;ShapeTextInfo&gt;&lt;TableIndex row=&quot;-1&quot; col=&quot;-1&quot;&gt;&lt;linesCount val=&quot;1&quot; /&gt;&lt;lineCharCount val=&quot;60&quot; /&gt;&lt;/TableIndex&gt;&lt;/ShapeTextInfo&gt;"/>
</p:tagLst>
</file>

<file path=ppt/tags/tag76.xml><?xml version="1.0" encoding="utf-8"?>
<p:tagLst xmlns:p="http://schemas.openxmlformats.org/presentationml/2006/main">
  <p:tag name="PRESENTER_SHAPETEXTINFO" val="&lt;ShapeTextInfo&gt;&lt;TableIndex row=&quot;-1&quot; col=&quot;-1&quot;&gt;&lt;linesCount val=&quot;5&quot; /&gt;&lt;lineCharCount val=&quot;19&quot; /&gt;&lt;lineCharCount val=&quot;9&quot; /&gt;&lt;lineCharCount val=&quot;13&quot; /&gt;&lt;lineCharCount val=&quot;6&quot; /&gt;&lt;lineCharCount val=&quot;5&quot; /&gt;&lt;/TableIndex&gt;&lt;/ShapeTextInfo&gt;"/>
</p:tagLst>
</file>

<file path=ppt/tags/tag77.xml><?xml version="1.0" encoding="utf-8"?>
<p:tagLst xmlns:p="http://schemas.openxmlformats.org/presentationml/2006/main">
  <p:tag name="PRESENTER_SHAPETEXTINFO" val="&lt;ShapeTextInfo&gt;&lt;TableIndex row=&quot;-1&quot; col=&quot;-1&quot;&gt;&lt;linesCount val=&quot;1&quot; /&gt;&lt;lineCharCount val=&quot;60&quot; /&gt;&lt;/TableIndex&gt;&lt;/ShapeTextInfo&gt;"/>
</p:tagLst>
</file>

<file path=ppt/tags/tag78.xml><?xml version="1.0" encoding="utf-8"?>
<p:tagLst xmlns:p="http://schemas.openxmlformats.org/presentationml/2006/main">
  <p:tag name="PRESENTER_SHAPETEXTINFO" val="&lt;ShapeTextInfo&gt;&lt;TableIndex row=&quot;-1&quot; col=&quot;-1&quot;&gt;&lt;linesCount val=&quot;5&quot; /&gt;&lt;lineCharCount val=&quot;19&quot; /&gt;&lt;lineCharCount val=&quot;9&quot; /&gt;&lt;lineCharCount val=&quot;13&quot; /&gt;&lt;lineCharCount val=&quot;6&quot; /&gt;&lt;lineCharCount val=&quot;5&quot; /&gt;&lt;/TableIndex&gt;&lt;/ShapeTextInfo&gt;"/>
</p:tagLst>
</file>

<file path=ppt/tags/tag79.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8.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80.xml><?xml version="1.0" encoding="utf-8"?>
<p:tagLst xmlns:p="http://schemas.openxmlformats.org/presentationml/2006/main">
  <p:tag name="PRESENTER_SHAPEINFO" val="&lt;ThreeDShapeInfo&gt;&lt;uuid val=&quot;{03281e0e-9c56-4aa9-b1d1-bfd448a36227}&quot; /&gt;&lt;isInvalidForFieldText val=&quot;0&quot; /&gt;&lt;Image&gt;&lt;filename val=&quot;E:\breeze\content\14339732\2954395866-1\input\breezo\data\asimages\{03281e0e-9c56-4aa9-b1d1-bfd448a36227}.png&quot; /&gt;&lt;left val=&quot;11&quot; /&gt;&lt;top val=&quot;24&quot; /&gt;&lt;width val=&quot;26&quot; /&gt;&lt;height val=&quot;45&quot; /&gt;&lt;hasText val=&quot;1&quot; /&gt;&lt;/Image&gt;&lt;/ThreeDShapeInfo&gt;"/>
</p:tagLst>
</file>

<file path=ppt/tags/tag81.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82.xml><?xml version="1.0" encoding="utf-8"?>
<p:tagLst xmlns:p="http://schemas.openxmlformats.org/presentationml/2006/main">
  <p:tag name="PRESENTER_SHAPETEXTINFO" val="&lt;ShapeTextInfo&gt;&lt;TableIndex row=&quot;-1&quot; col=&quot;-1&quot;&gt;&lt;linesCount val=&quot;1&quot; /&gt;&lt;lineCharCount val=&quot;43&quot; /&gt;&lt;/TableIndex&gt;&lt;/ShapeTextInfo&gt;"/>
</p:tagLst>
</file>

<file path=ppt/tags/tag83.xml><?xml version="1.0" encoding="utf-8"?>
<p:tagLst xmlns:p="http://schemas.openxmlformats.org/presentationml/2006/main">
  <p:tag name="PRESENTER_SHAPETEXTINFO" val="&lt;ShapeTextInfo&gt;&lt;TableIndex row=&quot;-1&quot; col=&quot;-1&quot;&gt;&lt;linesCount val=&quot;1&quot; /&gt;&lt;lineCharCount val=&quot;60&quot; /&gt;&lt;/TableIndex&gt;&lt;/ShapeTextInfo&gt;"/>
</p:tagLst>
</file>

<file path=ppt/tags/tag84.xml><?xml version="1.0" encoding="utf-8"?>
<p:tagLst xmlns:p="http://schemas.openxmlformats.org/presentationml/2006/main">
  <p:tag name="PRESENTER_SHAPETEXTINFO" val="&lt;ShapeTextInfo&gt;&lt;TableIndex row=&quot;-1&quot; col=&quot;-1&quot;&gt;&lt;linesCount val=&quot;5&quot; /&gt;&lt;lineCharCount val=&quot;19&quot; /&gt;&lt;lineCharCount val=&quot;9&quot; /&gt;&lt;lineCharCount val=&quot;13&quot; /&gt;&lt;lineCharCount val=&quot;6&quot; /&gt;&lt;lineCharCount val=&quot;5&quot; /&gt;&lt;/TableIndex&gt;&lt;/ShapeTextInfo&gt;"/>
</p:tagLst>
</file>

<file path=ppt/tags/tag85.xml><?xml version="1.0" encoding="utf-8"?>
<p:tagLst xmlns:p="http://schemas.openxmlformats.org/presentationml/2006/main">
  <p:tag name="PRESENTER_SHAPETEXTINFO" val="&lt;ShapeTextInfo&gt;&lt;TableIndex row=&quot;-1&quot; col=&quot;-1&quot;&gt;&lt;linesCount val=&quot;1&quot; /&gt;&lt;lineCharCount val=&quot;60&quot; /&gt;&lt;/TableIndex&gt;&lt;/ShapeTextInfo&gt;"/>
</p:tagLst>
</file>

<file path=ppt/tags/tag86.xml><?xml version="1.0" encoding="utf-8"?>
<p:tagLst xmlns:p="http://schemas.openxmlformats.org/presentationml/2006/main">
  <p:tag name="PRESENTER_SHAPETEXTINFO" val="&lt;ShapeTextInfo&gt;&lt;TableIndex row=&quot;-1&quot; col=&quot;-1&quot;&gt;&lt;linesCount val=&quot;5&quot; /&gt;&lt;lineCharCount val=&quot;19&quot; /&gt;&lt;lineCharCount val=&quot;9&quot; /&gt;&lt;lineCharCount val=&quot;13&quot; /&gt;&lt;lineCharCount val=&quot;6&quot; /&gt;&lt;lineCharCount val=&quot;5&quot; /&gt;&lt;/TableIndex&gt;&lt;/ShapeTextInfo&gt;"/>
</p:tagLst>
</file>

<file path=ppt/tags/tag87.xml><?xml version="1.0" encoding="utf-8"?>
<p:tagLst xmlns:p="http://schemas.openxmlformats.org/presentationml/2006/main">
  <p:tag name="PRESENTER_SHAPETEXTINFO" val="&lt;ShapeTextInfo&gt;&lt;TableIndex row=&quot;-1&quot; col=&quot;-1&quot;&gt;&lt;linesCount val=&quot;1&quot; /&gt;&lt;lineCharCount val=&quot;60&quot; /&gt;&lt;/TableIndex&gt;&lt;/ShapeTextInfo&gt;"/>
</p:tagLst>
</file>

<file path=ppt/tags/tag88.xml><?xml version="1.0" encoding="utf-8"?>
<p:tagLst xmlns:p="http://schemas.openxmlformats.org/presentationml/2006/main">
  <p:tag name="PRESENTER_SHAPETEXTINFO" val="&lt;ShapeTextInfo&gt;&lt;TableIndex row=&quot;-1&quot; col=&quot;-1&quot;&gt;&lt;linesCount val=&quot;5&quot; /&gt;&lt;lineCharCount val=&quot;19&quot; /&gt;&lt;lineCharCount val=&quot;9&quot; /&gt;&lt;lineCharCount val=&quot;13&quot; /&gt;&lt;lineCharCount val=&quot;6&quot; /&gt;&lt;lineCharCount val=&quot;5&quot; /&gt;&lt;/TableIndex&gt;&lt;/ShapeTextInfo&gt;"/>
</p:tagLst>
</file>

<file path=ppt/tags/tag89.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9.xml><?xml version="1.0" encoding="utf-8"?>
<p:tagLst xmlns:p="http://schemas.openxmlformats.org/presentationml/2006/main">
  <p:tag name="PRESENTER_SHAPETEXTINFO" val="&lt;ShapeTextInfo&gt;&lt;TableIndex row=&quot;-1&quot; col=&quot;-1&quot;&gt;&lt;linesCount val=&quot;1&quot; /&gt;&lt;lineCharCount val=&quot;32&quot; /&gt;&lt;/TableIndex&gt;&lt;/ShapeTextInfo&gt;"/>
</p:tagLst>
</file>

<file path=ppt/tags/tag90.xml><?xml version="1.0" encoding="utf-8"?>
<p:tagLst xmlns:p="http://schemas.openxmlformats.org/presentationml/2006/main">
  <p:tag name="PRESENTER_SHAPEINFO" val="&lt;ThreeDShapeInfo&gt;&lt;uuid val=&quot;{abdc6e06-72c0-42c2-928b-533f1c9f9f5a}&quot; /&gt;&lt;isInvalidForFieldText val=&quot;0&quot; /&gt;&lt;Image&gt;&lt;filename val=&quot;E:\breeze\content\14339732\2954395866-1\input\breezo\data\asimages\{abdc6e06-72c0-42c2-928b-533f1c9f9f5a}.png&quot; /&gt;&lt;left val=&quot;7&quot; /&gt;&lt;top val=&quot;36&quot; /&gt;&lt;width val=&quot;37&quot; /&gt;&lt;height val=&quot;27&quot; /&gt;&lt;hasText val=&quot;1&quot; /&gt;&lt;/Image&gt;&lt;/ThreeDShapeInfo&gt;"/>
</p:tagLst>
</file>

<file path=ppt/tags/tag91.xml><?xml version="1.0" encoding="utf-8"?>
<p:tagLst xmlns:p="http://schemas.openxmlformats.org/presentationml/2006/main">
  <p:tag name="PRESENTER_SHAPEINFO" val="&lt;ThreeDShapeInfo&gt;&lt;uuid val=&quot;&quot; /&gt;&lt;isInvalidForFieldText val=&quot;0&quot; /&gt;&lt;Image&gt;&lt;filename val=&quot;E:\breeze\content\14339732\2954395866-1\input\breezo\data\asimages\{20054e3d-b221-49e0-8093-bbf90219f777}.png&quot; /&gt;&lt;left val=&quot;988&quot; /&gt;&lt;top val=&quot;249&quot; /&gt;&lt;width val=&quot;203&quot; /&gt;&lt;height val=&quot;223&quot; /&gt;&lt;hasText val=&quot;1&quot; /&gt;&lt;/Image&gt;&lt;/ThreeDShapeInfo&gt;"/>
</p:tagLst>
</file>

<file path=ppt/tags/tag92.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93.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94.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95.xml><?xml version="1.0" encoding="utf-8"?>
<p:tagLst xmlns:p="http://schemas.openxmlformats.org/presentationml/2006/main">
  <p:tag name="PRESENTER_SHAPETEXTINFO" val="&lt;ShapeTextInfo&gt;&lt;TableIndex row=&quot;-1&quot; col=&quot;-1&quot;&gt;&lt;linesCount val=&quot;1&quot; /&gt;&lt;lineCharCount val=&quot;3&quot; /&gt;&lt;/TableIndex&gt;&lt;/ShapeTextInfo&gt;"/>
</p:tagLst>
</file>

<file path=ppt/tags/tag96.xml><?xml version="1.0" encoding="utf-8"?>
<p:tagLst xmlns:p="http://schemas.openxmlformats.org/presentationml/2006/main">
  <p:tag name="PRESENTER_SHAPETEXTINFO" val="&lt;ShapeTextInfo&gt;&lt;TableIndex row=&quot;-1&quot; col=&quot;-1&quot;&gt;&lt;linesCount val=&quot;1&quot; /&gt;&lt;lineCharCount val=&quot;31&quot; /&gt;&lt;/TableIndex&gt;&lt;/ShapeTextInfo&gt;"/>
</p:tagLst>
</file>

<file path=ppt/tags/tag97.xml><?xml version="1.0" encoding="utf-8"?>
<p:tagLst xmlns:p="http://schemas.openxmlformats.org/presentationml/2006/main">
  <p:tag name="PRESENTER_SHAPETEXTINFO" val="&lt;ShapeTextInfo&gt;&lt;TableIndex row=&quot;-1&quot; col=&quot;-1&quot;&gt;&lt;linesCount val=&quot;5&quot; /&gt;&lt;lineCharCount val=&quot;19&quot; /&gt;&lt;lineCharCount val=&quot;9&quot; /&gt;&lt;lineCharCount val=&quot;13&quot; /&gt;&lt;lineCharCount val=&quot;6&quot; /&gt;&lt;lineCharCount val=&quot;5&quot; /&gt;&lt;/TableIndex&gt;&lt;/ShapeTextInfo&gt;"/>
</p:tagLst>
</file>

<file path=ppt/tags/tag98.xml><?xml version="1.0" encoding="utf-8"?>
<p:tagLst xmlns:p="http://schemas.openxmlformats.org/presentationml/2006/main">
  <p:tag name="PRESENTER_SHAPETEXTINFO" val="&lt;ShapeTextInfo&gt;&lt;TableIndex row=&quot;-1&quot; col=&quot;-1&quot;&gt;&lt;linesCount val=&quot;0&quot; /&gt;&lt;/TableIndex&gt;&lt;/ShapeTextInfo&gt;"/>
</p:tagLst>
</file>

<file path=ppt/tags/tag99.xml><?xml version="1.0" encoding="utf-8"?>
<p:tagLst xmlns:p="http://schemas.openxmlformats.org/presentationml/2006/main">
  <p:tag name="PRESENTER_SHAPEINFO" val="&lt;ThreeDShapeInfo&gt;&lt;uuid val=&quot;{4f885d2a-c170-4beb-b9f2-5e711487acfe}&quot; /&gt;&lt;isInvalidForFieldText val=&quot;0&quot; /&gt;&lt;Image&gt;&lt;filename val=&quot;E:\breeze\content\14339732\2954395866-1\input\breezo\data\asimages\{4f885d2a-c170-4beb-b9f2-5e711487acfe}.png&quot; /&gt;&lt;left val=&quot;1010&quot; /&gt;&lt;top val=&quot;659&quot; /&gt;&lt;width val=&quot;147&quot; /&gt;&lt;height val=&quot;51&quot; /&gt;&lt;hasText val=&quot;1&quot; /&gt;&lt;/Image&gt;&lt;/ThreeDShapeInfo&gt;"/>
</p:tagLst>
</file>

<file path=ppt/theme/theme1.xml><?xml version="1.0" encoding="utf-8"?>
<a:theme xmlns:r="http://schemas.openxmlformats.org/officeDocument/2006/relationships" xmlns:a="http://schemas.openxmlformats.org/drawingml/2006/main" name="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Speci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Interactiv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r="http://schemas.openxmlformats.org/officeDocument/2006/relationships" xmlns:a="http://schemas.openxmlformats.org/drawingml/2006/main" name="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r="http://schemas.openxmlformats.org/officeDocument/2006/relationships" xmlns:a="http://schemas.openxmlformats.org/drawingml/2006/main">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themeOverride>
</file>

<file path=customXml/_rels/item1.xml.rels>&#65279;<?xml version="1.0" encoding="utf-8" standalone="yes"?><Relationships xmlns="http://schemas.openxmlformats.org/package/2006/relationships"><Relationship Id="rId1" Type="http://schemas.openxmlformats.org/officeDocument/2006/relationships/customXmlProps" Target="itemProps1.xml" /></Relationships>
</file>

<file path=customXml/item1.xml><?xml version="1.0" encoding="utf-8"?>
<PAW xmlns="http://www.net-centric.com/PAWPP">
  <Shape xmlns="" ID="RLZAEB6ZdNurhurYVXLDHvIiR50=" pdftag="_x005B_Artifact_x005D_" isBookmarkSet="no" bookmark="no"/>
  <Shape xmlns="" ID="usQImVEubLCEI7VaAFnuokKUPtU=" pdftag="H2" isBookmarkSet="no" bookmark="yes" Order="_x0032_"/>
  <Shape xmlns="" ID="OnAWrYt0quhLgNOVTUCqTaSm4F4=" pdftag="H1" isBookmarkSet="no" bookmark="yes" Order="_x0031_"/>
  <Shape xmlns="" ID="tU8LTbvXCMOPJ0aBfPgFoX5oG18=" pdftag="P" isBookmarkSet="no" bookmark="no" Order="_x0032_"/>
  <Shape xmlns="" ID="GVFZTswW6o80uGMa3+G9JbWt+Zk=" pdftag="H2" isBookmarkSet="no" bookmark="yes" Order="_x0031_"/>
  <Shape xmlns="" ID="7EPJJFWpQLEuP5xrN3A/cLfs9HU=" pdftag="" Order="_x0033_"/>
  <Shape xmlns="" ID="rxOKCJRhAmCH7K3dudDFa2rXTn4=" pdftag="P" isBookmarkSet="no" bookmark="no" Order="_x0032_"/>
  <Shape xmlns="" ID="gqPylL6ho2wS7odMpYoYIYa2EiQ=" Order="_x0033_" formula="no" inline="no" isBookmarkSet="no" bookmark="no" artifact="_x0031_" pdftag="_x005B_Artifact_x005D_" validate="no"/>
  <HyperLink xmlns="" ID="KPBWGTdtJeti1SqD66cGM5zW3v0=960207121109.2_144.6287" plainAltText="www.resource-link-here.com" language=""/>
  <Shape xmlns="" ID="dolWTbxVyO411CxLIWEhGSnICww=" pdftag="H2" isBookmarkSet="no" bookmark="yes" Order="_x0031_"/>
  <Shape xmlns="" ID="5NJ2oKvPVRPrT/Jni/5H0IhCzgg=" Order="_x0033_" pdftag="_x005B_Artifact_x005D_" isBookmarkSet="no" bookmark="no"/>
  <Shape xmlns="" ID="doa4/wsaQAY2kRHE4lb9L3WxQDs=" pdftag="P" isBookmarkSet="no" bookmark="no" Order="_x0033_"/>
  <Shape xmlns="" ID="WAXcf6yxnfNfqX8B64SEuxJsOBc=" pdftag="" Order="_x0035_" artifact="_x0031_" validate="no" formula="no" inline="no"/>
  <Shape xmlns="" ID="J3b5Z4uYPFF7klVGoAb7Ylh7lIQ=" pdftag="P" isBookmarkSet="no" bookmark="no" Order="_x0032_"/>
  <Shape xmlns="" ID="0vAyYN3BoFRXt0wJjH8tZ20n0oc=" pdftag="" Order="_x0033_" artifact="_x0031_" validate="no" formula="no" inline="no"/>
  <Shape xmlns="" ID="3nxAZ7+1+YkMjrtp9jGRD7XI02M=" pdftag="H2" isBookmarkSet="no" bookmark="yes" Order="_x0031_"/>
  <Shape xmlns="" ID="VO0T9TIWhEUR2E8vE9ADTMOYvPQ=" Order="_x0036_" pdftag="_x005B_Artifact_x005D_" isBookmarkSet="no" bookmark="no"/>
  <Shape xmlns="" ID="5na1PGEF59SIxs0ohscBTkfoFNo=" pdftag="P" isBookmarkSet="no" bookmark="no" Order="_x0034_"/>
  <Shape xmlns="" ID="zzit0oLDnOFTIKbfVyDCBN86qPA=" formula="no" inline="no" isBookmarkSet="no" bookmark="no" Order="_x0034_" validate="no" pdftag="_x005B_Artifact_x005D_" artifact="_x0031_"/>
  <Shape xmlns="" ID="gprsu1DBmAusXrSWDeQHHrJVPQI=" pdftag="P" isBookmarkSet="no" bookmark="no" Order="_x0033_"/>
  <Shape xmlns="" ID="/O63WHCg5mFCFOjL4SDmg27caTM=" formula="no" inline="no" isBookmarkSet="no" bookmark="no" Order="_x0033_" validate="no" pdftag="_x005B_Artifact_x005D_" artifact="_x0031_"/>
  <Shape xmlns="" ID="FNX/d5oQ5HbjqT54T9orswsQtGU=" pdftag="P" isBookmarkSet="no" bookmark="no" Order="_x0032_"/>
  <Shape xmlns="" ID="99mEfl0uav/ZrKLy0ZL8v/HsgXw=" formula="no" inline="no" isBookmarkSet="no" bookmark="no" Order="_x0032_" validate="no" pdftag="_x005B_Artifact_x005D_" artifact="_x0031_"/>
  <Shape xmlns="" ID="H8XQwSp/BzpWJ3/DHuiNdhmxAAU=" pdftag="H2" isBookmarkSet="no" bookmark="yes" Order="_x0031_"/>
  <Shape xmlns="" ID="Zz+V1Zub2r8w05TOof22obzymb8=" Order="_x0038_" pdftag="_x005B_Artifact_x005D_" isBookmarkSet="no" bookmark="no"/>
  <Shape xmlns="" ID="b1hQCVNjdTvx5it0oMgqQOcT1PE=" formula="no" inline="no" isBookmarkSet="no" bookmark="no" validate="no" pdftag="P" artifact="_x0030_" Order="_x0032_"/>
  <Shape xmlns="" ID="AT5Et8Kkx8y2On8bDn6oyACaK+8=" pdftag="H2" isBookmarkSet="no" bookmark="yes" Order="_x0031_"/>
  <Shape xmlns="" ID="Hminx6H7XkIX4PStfqsBLx5LUS0=" Order="_x0033_" pdftag="_x005B_Artifact_x005D_" isBookmarkSet="no" bookmark="no"/>
  <Shape xmlns="" ID="5rzPkX0UXwLh7m3v+AgM3UIU1T4=" pdftag="" Order="_x0033_" artifact="_x0031_" validate="no"/>
  <Shape xmlns="" ID="0G2RScKFpC7qL1KgS/rpVqsPHqg=" pdftag="P" isBookmarkSet="no" bookmark="no" Order="_x0032_"/>
  <Shape xmlns="" ID="7jvKBCZGJag7Pz58Z23wKCY4K0M=" pdftag="H2" isBookmarkSet="no" bookmark="yes" Order="_x0031_"/>
  <Shape xmlns="" ID="q5wyTcjrXoegY3s9wiHgpCw4elA=" Order="_x0034_" pdftag="_x005B_Artifact_x005D_" isBookmarkSet="no" bookmark="no"/>
  <Shape xmlns="" ID="YYZK/rqcw1y6FSRhMUky5hCvlBc=" formula="no" inline="no" isBookmarkSet="no" validate="no" bookmark="yes" pdftag="P" artifact="_x0030_" Order="_x0032_"/>
  <Shape xmlns="" ID="jwSUrC2q/ZOxpNQklLjFzGCePU8=" formula="no" inline="no" isBookmarkSet="no" pdftag="H2" artifact="_x0031_" validate="no" bookmark="yes" Order="_x0031_"/>
  <Shape xmlns="" ID="+wi9mXoRr0+AFsr4FgR3eBpy6vU=" Order="_x0033_" pdftag="_x005B_Artifact_x005D_" isBookmarkSet="no" bookmark="no"/>
  <Shape xmlns="" ID="hwf3zyCcplTHtXOY9Im189QrWwo=" formula="no" inline="no" isBookmarkSet="no" bookmark="no" validate="no" pdftag="P" artifact="_x0030_" Order="_x0033_"/>
  <Shape xmlns="" ID="MpKY01aTaxpQc0eLAsRLJD/MwKQ=" formula="no" inline="no" isBookmarkSet="no" bookmark="no" validate="no" pdftag="P" artifact="_x0030_" Order="_x0032_"/>
  <Shape xmlns="" ID="uyWr1sUoDFvTJDyqt6KUS0EW0Lw=" formula="no" inline="no" isBookmarkSet="no" bookmark="no" validate="no" pdftag="H2" artifact="_x0030_" Order="_x0031_"/>
  <Shape xmlns="" ID="nPtlJSRki+B+F0rcRFngxxbgE7g=" Order="_x0034_" pdftag="_x005B_Artifact_x005D_" isBookmarkSet="no" bookmark="no"/>
  <Shape xmlns="" ID="Fj7NIhtyy/JpUgNZC9l9+IPMSf4=" formula="no" inline="no" isBookmarkSet="no" bookmark="no" validate="no" pdftag="P" artifact="_x0030_" Order="_x0033_"/>
  <Shape xmlns="" ID="LHoJzOiMfM+p4HtLBzbIWd7HbCQ=" formula="no" inline="no" isBookmarkSet="no" bookmark="no" validate="no" pdftag="P" artifact="_x0030_" Order="_x0032_"/>
  <Shape xmlns="" ID="/Mrs0I4hjUA5YxESRQO8IZ7Hfgk=" formula="no" inline="no" isBookmarkSet="no" pdftag="H2" artifact="_x0031_" validate="no" bookmark="yes" Order="_x0031_"/>
  <Shape xmlns="" ID="+cohKUOpj0HrdpZk2tZ7Zgn589s=" Order="_x0034_" pdftag="_x005B_Artifact_x005D_" isBookmarkSet="no" bookmark="no"/>
  <Shape xmlns="" ID="S+125fqL22DTAIGYpA2r02jE8QY=" formula="no" inline="no" isBookmarkSet="no" bookmark="no" validate="no" pdftag="P" artifact="_x0030_" Order="_x0035_"/>
  <Shape xmlns="" ID="3YV+panle0zAYt4gWJBxeHOB544=" formula="no" inline="no" isBookmarkSet="no" pdftag="H3" artifact="_x0031_" validate="no" bookmark="yes" Order="_x0034_"/>
  <Shape xmlns="" ID="rVCvDw1qsb8Z8iynXRMi+OtvE0g=" formula="no" inline="no" isBookmarkSet="no" bookmark="no" validate="no" pdftag="P" artifact="_x0030_" Order="_x0033_"/>
  <Shape xmlns="" ID="VbDaZtGLtsE1jP9oUUv31g6DngA=" formula="no" inline="no" isBookmarkSet="no" pdftag="H3" artifact="_x0031_" validate="no" bookmark="yes" Order="_x0032_"/>
  <Shape xmlns="" ID="o2fv8p+gsaQrBpkFAcHYjVp+02k=" formula="no" inline="no" isBookmarkSet="no" pdftag="H2" artifact="_x0031_" validate="no" bookmark="yes" Order="_x0031_"/>
  <Shape xmlns="" ID="yWpDRWi7bg3ZFwAVGkelvXTebU0=" Order="_x0036_" pdftag="_x005B_Artifact_x005D_" isBookmarkSet="no" bookmark="no"/>
  <Shape xmlns="" ID="zvgCYiGZ/lf2Wnjqqgxkx4zW5m8=" formula="no" inline="no" isBookmarkSet="no" pdftag="H2" artifact="_x0031_" validate="no" bookmark="yes" Order="_x0031_"/>
  <Shape xmlns="" ID="DaII41640SDDmnQ3aP7/J+qslzk=" Order="_x0032_" pdftag="_x005B_Artifact_x005D_" isBookmarkSet="no" bookmark="no"/>
  <Shape xmlns="" ID="yhrzvkIa7er1ch3Ot2s6ZILcei4=" Order="_x0031_" pdftag="_x005B_Artifact_x005D_" isBookmarkSet="no" bookmark="no"/>
  <Shape xmlns="" ID="iKX+K45oxn+hayBeJ64dJcmRjOA=" pdftag="" Order="_x0032_" artifact="_x0031_" validate="no"/>
  <Shape xmlns="" ID="vaV70jTf/aBbamn5IhqvyYu1GY4=" pdftag="" Order="_x0033_" artifact="_x0031_" validate="no"/>
  <Shape xmlns="" ID="6JKTfDC64Q+wJxaX1GeGgKODPVs=" pdftag="" Order="_x0031_" artifact="_x0031_" validate="no"/>
  <Shape xmlns="" ID="rqzgzAjEizDeu45qqR4m1QdOd/o=" Order="_x0034_" pdftag="_x005B_Artifact_x005D_" isBookmarkSet="no" bookmark="no"/>
  <Shape xmlns="" ID="oYuwvBx49h4c/qWt3Gl3FZnp68I=" artifact="_x0031_" formula="no" inline="no" pdftag="Figure" isBookmarkSet="no" bookmark="no" validate="no" Order="_x0033_"/>
  <Shape xmlns="" ID="Hx4rxvpCWPz2O34OwcJrXGoRlHM=" formula="no" inline="no" isBookmarkSet="no" pdftag="H3" artifact="_x0031_" validate="no" bookmark="yes" Order="_x0032_"/>
  <Shape xmlns="" ID="rsSAAOGSU0w78cXhI3jMYn/ST5Y=" formula="no" inline="no" isBookmarkSet="no" pdftag="H2" artifact="_x0031_" validate="no" bookmark="yes" Order="_x0031_"/>
  <Shape xmlns="" ID="KJqBtIhCQ8rYP4WdQ03WGwx4+LU=" Order="_x0034_" pdftag="_x005B_Artifact_x005D_" isBookmarkSet="no" bookmark="no"/>
  <Shape xmlns="" ID="NiV5v76YMPyQBnvtZtT1sdqAQY8=" formula="no" inline="no" isBookmarkSet="no" bookmark="no" validate="no" pdftag="P" artifact="_x0030_" Order="_x0034_"/>
  <Shape xmlns="" ID="WJzdn5Quh20Md25SXhQKFzW0T+c=" formula="no" inline="no" isBookmarkSet="no" bookmark="no" validate="no" pdftag="P" artifact="_x0030_" Order="_x0033_"/>
  <Shape xmlns="" ID="2YDhIiKe4zgr425UN9wTzDsYLqE=" formula="no" inline="no" isBookmarkSet="no" validate="no" bookmark="no" pdftag="P" artifact="_x0030_" Order="_x0032_"/>
  <Shape xmlns="" ID="Ob7bDmLgDlHcm4Qm0gQQ4P4QcDA=" formula="no" inline="no" isBookmarkSet="no" validate="no" bookmark="no" pdftag="H2" artifact="_x0030_" Order="_x0031_"/>
  <Shape xmlns="" ID="Hd5lD65ALfvss/U9ltdEnqzf3Z8=" Order="_x0035_" pdftag="_x005B_Artifact_x005D_" isBookmarkSet="no" bookmark="no"/>
  <Shape xmlns="" ID="FwQY7YSFQYuKW2Uvsf10hAMuAPQ=" formula="no" inline="no" isBookmarkSet="no" validate="no" bookmark="no" pdftag="P" artifact="_x0030_" Order="_x0033_"/>
  <Shape xmlns="" ID="zTP/IhRt6Cs3eLMsYABxxrEspdg=" formula="no" inline="no" isBookmarkSet="no" validate="no" bookmark="no" pdftag="H2" artifact="_x0030_" Order="_x0032_"/>
  <Shape xmlns="" ID="F1ZrxBRyoKJNete1VDVItcy3388=" formula="no" inline="no" isBookmarkSet="no" validate="no" bookmark="no" pdftag="P" artifact="_x0030_" Order="_x0031_"/>
  <Shape xmlns="" ID="4pHj/2WXkoOj1YkeFdlSP44DJnI=" Order="_x0034_" pdftag="_x005B_Artifact_x005D_" isBookmarkSet="no" bookmark="no"/>
  <Shape xmlns="" ID="Y7jsqzflfSIurTFoeHcs5T0yLR0=" pdftag="P" isBookmarkSet="no" bookmark="no" Order="_x0032_"/>
  <Shape xmlns="" ID="B3/JEmurMo3XL4t6cC5Ewno1wFc=" formula="no" inline="no" isBookmarkSet="no" validate="no" bookmark="no" pdftag="P" artifact="_x0030_" Order="_x0031_"/>
  <Shape xmlns="" ID="8AG3ZfrORZqUEpsmu86U2TKzTK8=" Order="_x0033_" pdftag="_x005B_Artifact_x005D_" isBookmarkSet="no" bookmark="no"/>
  <Shape xmlns="" ID="z+E+z07tlGpEkx+dTHYI/c0MJTM=" pdftag="P" isBookmarkSet="no" bookmark="no" Order="_x0033_"/>
  <Shape xmlns="" ID="KPBWGTdtJeti1SqD66cGM5zW3v0=" pdftag="P" isBookmarkSet="no" bookmark="no" Order="_x0032_"/>
  <Shape xmlns="" ID="syyBsfrFcz5EvlL5WkYZEC7G7RA=" pdftag="H2" isBookmarkSet="no" bookmark="yes" Order="_x0031_"/>
  <Shape xmlns="" ID="YFhVUROdS74oW2sxpDAch7HB0YY=" Order="_x0034_" pdftag="_x005B_Artifact_x005D_" isBookmarkSet="no" bookmark="no"/>
  <Shape xmlns="" ID="FiIK8fZ0zMYHbU2e/l3n+kdzsHQ=" pdftag="P" isBookmarkSet="no" bookmark="no" Order="_x0033_"/>
  <Shape xmlns="" ID="2tYNTlUE1bf7QhdckUXIL4vvRFk=" pdftag="P" isBookmarkSet="no" bookmark="no" Order="_x0032_"/>
  <Shape xmlns="" ID="EbdF7GdjdcpyR1RjoogdZHYYKS4=" pdftag="P" isBookmarkSet="no" bookmark="no" Order="_x0034_"/>
  <Shape xmlns="" ID="JrYb+runwCfg5moRVOeyOsR/DQk=" pdftag="H2" isBookmarkSet="no" bookmark="yes" Order="_x0031_"/>
  <Shape xmlns="" ID="Usnelripj/UGLIUGk93oYcRU5rE=" Order="_x0035_" pdftag="_x005B_Artifact_x005D_" isBookmarkSet="no" bookmark="no"/>
  <Shape xmlns="" ID="z31fCDdAb1ATKnH741WTDvc6zKU=" pdftag="P" isBookmarkSet="no" bookmark="no" Order="_x0032_"/>
  <Shape xmlns="" ID="Wi5ojySte5TUM8kVwC1nc3vKDlo=" pdftag="H2" isBookmarkSet="no" bookmark="yes" Order="_x0031_"/>
  <Shape xmlns="" ID="RrdAFZl8TymOp5z50VWM17V4ypo=" Order="_x0033_" pdftag="_x005B_Artifact_x005D_" isBookmarkSet="no" bookmark="no"/>
  <Shape xmlns="" ID="uTC+vpMlIwvCH7AKJlYXjUfeGg8=" pdftag="P" isBookmarkSet="no" bookmark="no" Order="_x0032_"/>
  <Shape xmlns="" ID="UvreiWJfmYxhHmDj5pn+PYhiFuw=" pdftag="H2" isBookmarkSet="no" bookmark="yes" Order="_x0031_"/>
  <Shape xmlns="" ID="fVNXS4nPeT9VzUzRfeAh4ncbI1c=" Order="_x0033_" pdftag="_x005B_Artifact_x005D_" isBookmarkSet="no" bookmark="no"/>
  <Shape xmlns="" ID="QoaS/6oTAQExiTtqS2ZqIrTtXkY=" pdftag="P" isBookmarkSet="no" bookmark="no" Order="_x0032_"/>
  <Shape xmlns="" ID="J/j+XPEyCXFcOZU+E9xjRBUygEY=" pdftag="H2" isBookmarkSet="no" bookmark="yes" Order="_x0031_"/>
  <Shape xmlns="" ID="mcgtGDvWvFcCCXXiwX3ciF90gTU=" Order="_x0033_" pdftag="_x005B_Artifact_x005D_" isBookmarkSet="no" bookmark="no"/>
  <Shape xmlns="" ID="ssc7OxPv8ygkQQ+klNMKp7MRSpI=" pdftag="P" isBookmarkSet="no" bookmark="no" Order="_x0032_"/>
  <Shape xmlns="" ID="dERBdn42u/TAloA9HpkAr2xTJvA=" pdftag="H2" isBookmarkSet="no" bookmark="yes" Order="_x0031_"/>
  <Shape xmlns="" ID="sLX62fBltEIiF+g1TaRS6Z2x3es=" Order="_x0033_" pdftag="_x005B_Artifact_x005D_" isBookmarkSet="no" bookmark="no"/>
  <Shape xmlns="" ID="jvArq75eBqjxqRTU6nSXJdHJ0tI=" pdftag="P" isBookmarkSet="no" bookmark="no" Order="_x0033_"/>
  <Shape xmlns="" ID="BNgaIUd7fvOMQ8BSE8GDzCGtU5U=" formula="no" inline="no" isBookmarkSet="no" validate="no" bookmark="no" pdftag="P" artifact="_x0030_" Order="_x0032_"/>
  <Shape xmlns="" ID="hqIFM0lVN5G4n9eAxhAeGVxt4uQ=" pdftag="H2" isBookmarkSet="no" bookmark="yes" Order="_x0031_"/>
  <Shape xmlns="" ID="19GU1nuiGkS/q3or7DQTiVjgP+Q=" formula="no" inline="no" isBookmarkSet="no" validate="no" bookmark="no" pdftag="P" artifact="_x0030_" Order="_x0031_0"/>
  <Shape xmlns="" ID="2dITApOTBecGHgPu6kVp8d+GWHk=" formula="no" inline="no" isBookmarkSet="no" validate="no" bookmark="no" pdftag="P" artifact="_x0030_" Order="_x0039_"/>
  <Shape xmlns="" ID="s66vO61aXc6DjvtTXv1oMzQFsM8=" artifact="_x0031_" formula="no" inline="no" pdftag="Figure" isBookmarkSet="no" validate="no" bookmark="no" Order="_x0038_"/>
  <Shape xmlns="" ID="g8gECMnWX0hKI+ti+nQHlJ+Q/ds=" formula="no" inline="no" isBookmarkSet="no" validate="no" bookmark="no" pdftag="P" artifact="_x0030_" Order="_x0037_"/>
  <Shape xmlns="" ID="LMP7KVpzXSOh3LgFlqWjHNgvNV8=" artifact="_x0031_" formula="no" inline="no" pdftag="Figure" isBookmarkSet="no" validate="no" bookmark="no" Order="_x0036_"/>
  <Shape xmlns="" ID="htgF2r6mb03Ok/En47HKtk9o4lM=" formula="no" inline="no" isBookmarkSet="no" validate="no" bookmark="no" pdftag="P" artifact="_x0030_" Order="_x0035_"/>
  <Shape xmlns="" ID="CzqWRoiBHBXDU9qTCBxdO5Q1idE=" artifact="_x0031_" formula="no" inline="no" pdftag="Figure" isBookmarkSet="no" validate="no" bookmark="no" Order="_x0034_"/>
  <Shape xmlns="" ID="mwIHxNr8b9M5lJenRjAPk8RyAyI=" formula="no" inline="no" isBookmarkSet="no" validate="no" bookmark="no" pdftag="P" artifact="_x0030_" Order="_x0033_"/>
  <Shape xmlns="" ID="fTJXjMg19+f76EJd2lzNNv/UTdA=" artifact="_x0031_" formula="no" inline="no" pdftag="Figure" isBookmarkSet="no" validate="no" bookmark="no" Order="_x0032_"/>
  <Shape xmlns="" ID="cN3KzdXKlHoJV7lOAL+VeKIVxhw=" formula="no" inline="no" isBookmarkSet="no" validate="no" bookmark="no" pdftag="H2" artifact="_x0030_" Order="_x0031_"/>
  <Shape xmlns="" ID="bbNWuAQ9bxatOMnKWE8prGOOA6M=" Order="_x0031_1" pdftag="_x005B_Artifact_x005D_" isBookmarkSet="no" bookmark="no"/>
  <Shape xmlns="" ID="+oPPTAFK6ArQoI1UD8eBE9H/xcI=" formula="no" inline="no" isBookmarkSet="no" validate="no" bookmark="no" pdftag="P" artifact="_x0030_" Order="_x0031_0"/>
  <Shape xmlns="" ID="SYTHXZT0IcQSxmCp6FxXUhXN+Tk=" artifact="_x0031_" formula="no" inline="no" pdftag="Figure" isBookmarkSet="no" validate="no" bookmark="no" Order="_x0039_"/>
  <Shape xmlns="" ID="jVzhp4yjBoES3JoPnYT1bMjNTmc=" formula="no" inline="no" isBookmarkSet="no" validate="no" bookmark="no" pdftag="P" artifact="_x0030_" Order="_x0038_"/>
  <Shape xmlns="" ID="5SHCVqG5kTuf4tCvucF2l9LKwU8=" artifact="_x0031_" formula="no" inline="no" pdftag="Figure" isBookmarkSet="no" validate="no" bookmark="no" Order="_x0037_"/>
  <Shape xmlns="" ID="iSpEglb/fQwZMDLvRAi1tp7OV4U=" formula="no" inline="no" isBookmarkSet="no" validate="no" bookmark="no" pdftag="P" artifact="_x0030_" Order="_x0036_"/>
  <Shape xmlns="" ID="n14NIlORoFMs6r8UQGWmt6ZdqDg=" artifact="_x0031_" formula="no" inline="no" pdftag="Figure" isBookmarkSet="no" validate="no" bookmark="no" Order="_x0035_"/>
  <Shape xmlns="" ID="akQ3xEQAM+PCHFH/+7Rb0nVvVQk=" formula="no" inline="no" isBookmarkSet="no" validate="no" bookmark="no" pdftag="P" artifact="_x0030_" Order="_x0034_"/>
  <Shape xmlns="" ID="CbX2Rrw9+BGKu00EExI6jrh1bXA=" artifact="_x0031_" formula="no" inline="no" pdftag="Figure" isBookmarkSet="no" validate="no" bookmark="no" Order="_x0033_"/>
  <Shape xmlns="" ID="7UQRMexUXA+ZQgilBXa1qkU0Bkc=" formula="no" inline="no" isBookmarkSet="no" validate="no" bookmark="no" pdftag="P" artifact="_x0030_" Order="_x0032_"/>
  <Shape xmlns="" ID="p7AkvmviCeh/qV1pubDpEH8ZDv8=" formula="no" inline="no" isBookmarkSet="no" validate="no" bookmark="no" pdftag="H2" artifact="_x0030_" Order="_x0031_"/>
  <Shape xmlns="" ID="9wjHnySfXT9SLdM+f1F2QTmumDw=" Order="_x0031_1" pdftag="_x005B_Artifact_x005D_" isBookmarkSet="no" bookmark="no"/>
  <Shape xmlns="" ID="cHjfB5mBERKo0tfJgRUIyBsLpZ4=" formula="no" inline="no" isBookmarkSet="no" validate="no" bookmark="no" pdftag="P" artifact="_x0030_" Order="_x0031_1"/>
  <Shape xmlns="" ID="9pohZzMyyPSCWu9AxOP4OqXPEDY=" artifact="_x0031_" formula="no" inline="no" pdftag="Figure" isBookmarkSet="no" validate="no" bookmark="no" Order="_x0031_0"/>
  <Shape xmlns="" ID="ugNN/JWQyEyeiokvPM4oFU75+oA=" formula="no" inline="no" isBookmarkSet="no" validate="no" bookmark="no" pdftag="P" artifact="_x0030_" Order="_x0039_"/>
  <Shape xmlns="" ID="GkyGIZFAW0maSUHtxXfYH9pUVVE=" artifact="_x0031_" formula="no" inline="no" pdftag="Figure" isBookmarkSet="no" validate="no" bookmark="no" Order="_x0038_"/>
  <Shape xmlns="" ID="zTSRV7DzBedLt3bEcKJFbG/wt+o=" formula="no" inline="no" isBookmarkSet="no" validate="no" bookmark="no" pdftag="P" artifact="_x0030_" Order="_x0037_"/>
  <Shape xmlns="" ID="DyYjwnfhxSjTUkb78OB4GKFiBws=" artifact="_x0031_" formula="no" inline="no" pdftag="Figure" isBookmarkSet="no" validate="no" bookmark="no" Order="_x0036_"/>
  <Shape xmlns="" ID="kD+9HQ+kaAIVZGoBBOFXZBaDSyE=" formula="no" inline="no" isBookmarkSet="no" validate="no" bookmark="no" pdftag="P" artifact="_x0030_" Order="_x0035_"/>
  <Shape xmlns="" ID="uTqRkfpK7FLGCYJxXn0/4pqyrsE=" artifact="_x0031_" formula="no" inline="no" pdftag="Figure" isBookmarkSet="no" validate="no" bookmark="no" Order="_x0034_"/>
  <Shape xmlns="" ID="Ett5ajy8F2ZQkvBEhjJ1mh96Z6s=" formula="no" inline="no" isBookmarkSet="no" validate="no" bookmark="no" pdftag="P" artifact="_x0030_" Order="_x0033_"/>
  <Shape xmlns="" ID="LWlghF9dBGVAbMkss8TgP9VC+wk=" formula="no" inline="no" isBookmarkSet="no" Order="_x0032_" validate="no" bookmark="no" pdftag="_x005B_Artifact_x005D_" artifact="_x0031_"/>
  <Shape xmlns="" ID="/V2KfqqKtOhZUimsWgfsxzeT8XA=" formula="no" inline="no" isBookmarkSet="no" validate="no" bookmark="no" pdftag="P" artifact="_x0030_" Order="_x0032_"/>
  <Shape xmlns="" ID="OK8fDlh45cC3FQ3MCsyGt7uDaGA=" formula="no" inline="no" isBookmarkSet="no" validate="no" pdftag="H2" artifact="_x0030_" bookmark="yes" Order="_x0031_"/>
  <Shape xmlns="" ID="C1bPKuZZrVGMynXdV1NZKVeAbiU=" Order="_x0031_3" pdftag="_x005B_Artifact_x005D_" isBookmarkSet="no" bookmark="no"/>
  <Shape xmlns="" ID="B8bbTKojVBhy+xkE9KBnBbMq5WA=" formula="no" inline="no" isBookmarkSet="no" validate="no" bookmark="no" pdftag="P" artifact="_x0030_" Order="_x0039_"/>
  <Shape xmlns="" ID="d0KV4ydMWyrqe46MclLKH1MmEEo=" formula="no" inline="no" isBookmarkSet="no" validate="no" bookmark="no" pdftag="P" artifact="_x0030_" Order="_x0038_"/>
  <Shape xmlns="" ID="UsZNsMp9Xr9Gyyc6dkMCo4D2H5g=" formula="no" inline="no" isBookmarkSet="no" validate="no" bookmark="no" pdftag="P" artifact="_x0030_" Order="_x0037_"/>
  <Shape xmlns="" ID="BTJPnuhZ53YebmSrziZoXMdpS4M=" formula="no" inline="no" isBookmarkSet="no" validate="no" bookmark="no" pdftag="P" artifact="_x0030_" Order="_x0036_"/>
  <Shape xmlns="" ID="ljpiZkm/+QtJ6TtCx0/nMp1KZ8w=" formula="no" inline="no" isBookmarkSet="no" validate="no" bookmark="no" pdftag="P" artifact="_x0030_" Order="_x0035_"/>
  <Shape xmlns="" ID="kZH0Ok5ipkvN0FkAN3j6YtzWZ0o=" formula="no" inline="no" isBookmarkSet="no" validate="no" bookmark="no" pdftag="P" artifact="_x0030_" Order="_x0034_"/>
  <Shape xmlns="" ID="oYbE/k8TZfwS/ihit0l4wfpUf18=" formula="no" inline="no" isBookmarkSet="no" validate="no" bookmark="no" pdftag="P" artifact="_x0030_" Order="_x0033_"/>
  <Shape xmlns="" ID="7q7pqaj5ccuGFUB8xe8K1+9CIbs=" formula="no" inline="no" isBookmarkSet="no" validate="no" bookmark="no" pdftag="P" artifact="_x0030_" Order="_x0032_"/>
  <Shape xmlns="" ID="06fgHE22rbrWIXYLReLUpJlI2Lo=" formula="no" inline="no" isBookmarkSet="no" validate="no" pdftag="H2" artifact="_x0030_" bookmark="yes" Order="_x0031_"/>
  <Shape xmlns="" ID="gnjtE6PO3uYW1fIl6+LjiySPNw8=" Order="_x0031_0" pdftag="_x005B_Artifact_x005D_" isBookmarkSet="no" bookmark="no"/>
  <Shape xmlns="" ID="NZs7ujEul47hYVL3ryCSJ6XrrVg=" formula="no" inline="no" isBookmarkSet="no" validate="no" bookmark="no" pdftag="Figure" artifact="_x0030_" Order="_x0039_"/>
  <Shape xmlns="" ID="VZxKRv9RcZ2K+ddOgs7MbJ209Zo=" artifact="_x0031_" formula="no" inline="no" pdftag="Figure" isBookmarkSet="no" validate="no" bookmark="no" Order="_x0031_0"/>
  <Shape xmlns="" ID="P8o92jFNl+qbMwiC+4jxKRL30AY=" formula="no" inline="no" isBookmarkSet="no" validate="no" bookmark="no" pdftag="P" artifact="_x0030_" Order="_x0031_1"/>
  <Shape xmlns="" ID="sC8UtcO69jkzKmktKABqob0Rgoo=" formula="no" inline="no" isBookmarkSet="no" validate="no" bookmark="no" pdftag="P" artifact="_x0030_" Order="_x0038_"/>
  <Shape xmlns="" ID="WI2UGNvdiveVk/5DceCr1Bbt+5w=" formula="no" inline="no" isBookmarkSet="no" validate="no" bookmark="no" pdftag="P" artifact="_x0030_" Order="_x0037_"/>
  <Shape xmlns="" ID="EbH/7DZ/GaXwMPPvJcAA+fRlNKM=" formula="no" inline="no" isBookmarkSet="no" validate="no" bookmark="no" pdftag="P" artifact="_x0030_" Order="_x0036_"/>
  <Shape xmlns="" ID="Y/ldxXXlU5AN+uYb5N6FRB4JGeg=" formula="no" inline="no" isBookmarkSet="no" validate="no" bookmark="no" pdftag="P" artifact="_x0030_" Order="_x0035_"/>
  <Shape xmlns="" ID="PuZQjrBFOkFDxvBoQ+BkhpdseEQ=" formula="no" inline="no" isBookmarkSet="no" validate="no" bookmark="no" pdftag="P" artifact="_x0030_" Order="_x0034_"/>
  <Shape xmlns="" ID="k5X4i5RvYDgiARcKEkf1+aFlvAI=" formula="no" inline="no" isBookmarkSet="no" validate="no" bookmark="no" pdftag="P" artifact="_x0030_" Order="_x0033_"/>
  <Shape xmlns="" ID="Z5v8HpASDPo/Wz/0q/BGJ6ugT5U=" formula="no" inline="no" isBookmarkSet="no" validate="no" bookmark="no" pdftag="P" artifact="_x0030_" Order="_x0032_"/>
  <Shape xmlns="" ID="qg/yRKvPs8ROT+r1Jk5a31WpY/w=" formula="no" inline="no" isBookmarkSet="no" validate="no" bookmark="no" pdftag="H2" artifact="_x0030_" Order="_x0031_"/>
  <Shape xmlns="" ID="YCxz2RypFb5QpuXgkpj+yuhAraQ=" Order="_x0031_2" pdftag="_x005B_Artifact_x005D_" isBookmarkSet="no" bookmark="no"/>
  <Shape xmlns="" ID="JVaVeqwnrJXcfjyxjN23u6U6YjU=" formula="no" inline="no" isBookmarkSet="no" validate="no" bookmark="no" pdftag="P" artifact="_x0030_" Order="_x0031_1"/>
  <Shape xmlns="" ID="1VYlZJxEhUYoBZrPC1K4brZxD4o=" artifact="_x0031_" formula="no" inline="no" pdftag="Figure" isBookmarkSet="no" validate="no" bookmark="no" Order="_x0031_0"/>
  <Shape xmlns="" ID="fcLbEBweMN1jqvR6XEB80Uzn1vI=" artifact="_x0031_" formula="no" inline="no" pdftag="Figure" isBookmarkSet="no" validate="no" bookmark="no" Order="_x0039_"/>
  <Shape xmlns="" ID="gLvMFMxEiDWTy9xz23vSIMFDq7s=" formula="no" inline="no" isBookmarkSet="no" validate="no" bookmark="no" pdftag="P" artifact="_x0030_" Order="_x0038_"/>
  <Shape xmlns="" ID="OAEemmU3Tf/BYnd4sNW+SnhaUvA=" formula="no" inline="no" isBookmarkSet="no" validate="no" bookmark="no" pdftag="P" artifact="_x0030_" Order="_x0037_"/>
  <Shape xmlns="" ID="56JdV7wQqNvSBwuHfa0UR8rHwds=" formula="no" inline="no" isBookmarkSet="no" validate="no" bookmark="no" pdftag="P" artifact="_x0030_" Order="_x0036_"/>
  <Shape xmlns="" ID="+5RFGTA9WgsU+8IpV9j0zuD5b3Y=" formula="no" inline="no" isBookmarkSet="no" validate="no" bookmark="no" pdftag="P" artifact="_x0030_" Order="_x0035_"/>
  <Shape xmlns="" ID="6pTAVe1s1elbalCQHyEHhZhOka8=" formula="no" inline="no" isBookmarkSet="no" validate="no" bookmark="no" pdftag="P" artifact="_x0030_" Order="_x0034_"/>
  <Shape xmlns="" ID="HZ6wPwmBoY1xi70XpuSBjrgzi4o=" formula="no" inline="no" isBookmarkSet="no" validate="no" bookmark="no" pdftag="P" artifact="_x0030_" Order="_x0033_"/>
  <Shape xmlns="" ID="0DLg+oV8Bq9ALt7YjL8qdjZ92lY=" formula="no" inline="no" isBookmarkSet="no" validate="no" bookmark="no" pdftag="P" artifact="_x0030_" Order="_x0032_"/>
  <Shape xmlns="" ID="4Qpe+3raQyAYzBoBw0jiGi1IBRA=" formula="no" inline="no" isBookmarkSet="no" validate="no" bookmark="no" pdftag="H2" artifact="_x0030_" Order="_x0031_"/>
  <Shape xmlns="" ID="orNo5z6Ai1BHwym5+HcTkzXCzn4=" Order="_x0031_2" pdftag="_x005B_Artifact_x005D_" isBookmarkSet="no" bookmark="no"/>
  <Shape xmlns="" ID="/2+v/OfzjyBI0gyUFEsQZQmakrs=" formula="no" inline="no" isBookmarkSet="no" validate="no" bookmark="no" pdftag="P" artifact="_x0030_" Order="_x0031_1"/>
  <Shape xmlns="" ID="yRia6CFwgu5PColb2v862juIANg=" formula="no" inline="no" isBookmarkSet="no" validate="no" bookmark="no" pdftag="P" artifact="_x0030_" Order="_x0031_0"/>
  <Shape xmlns="" ID="3951gZFeWCNFfOMfr9aJS0dmigQ=" formula="no" inline="no" isBookmarkSet="no" validate="no" bookmark="no" pdftag="P" artifact="_x0030_" Order="_x0039_"/>
  <Shape xmlns="" ID="eCd0QjJtXeBNI7lqnfkbDq03nyA=" formula="no" inline="no" isBookmarkSet="no" validate="no" bookmark="no" pdftag="P" artifact="_x0030_" Order="_x0038_"/>
  <Shape xmlns="" ID="5qHzbrLSJyNopwSGa+U9giIOoU0=" formula="no" inline="no" isBookmarkSet="no" validate="no" bookmark="no" pdftag="P" artifact="_x0030_" Order="_x0037_"/>
  <Shape xmlns="" ID="93Ei1wg2lCAYEXL8hM0eglN+JZw=" formula="no" inline="no" isBookmarkSet="no" validate="no" bookmark="no" pdftag="P" artifact="_x0030_" Order="_x0036_"/>
  <Shape xmlns="" ID="hhUUUIquUZX8CXSx4RvuPtTDJr0=" formula="no" inline="no" isBookmarkSet="no" validate="no" bookmark="no" pdftag="P" artifact="_x0030_" Order="_x0035_"/>
  <Shape xmlns="" ID="PFtooTCc9Is2KZjVM+Rv59rDIF4=" formula="no" inline="no" isBookmarkSet="no" validate="no" bookmark="no" pdftag="P" artifact="_x0030_" Order="_x0034_"/>
  <Shape xmlns="" ID="bTTi1JtL2EY98xvmpEOKXfM7aqI=" formula="no" inline="no" isBookmarkSet="no" validate="no" bookmark="no" pdftag="P" artifact="_x0030_" Order="_x0033_"/>
  <Shape xmlns="" ID="HiPUN43njYDy6A8ebvKutKJeQQI=" formula="no" inline="no" isBookmarkSet="no" validate="no" bookmark="no" pdftag="P" artifact="_x0030_" Order="_x0032_"/>
  <Shape xmlns="" ID="QDWzWr8G+ZvEZ4vu2Nre5OoUAq8=" formula="no" inline="no" isBookmarkSet="no" validate="no" bookmark="no" pdftag="H2" artifact="_x0030_" Order="_x0031_"/>
  <Shape xmlns="" ID="vDRhnoKxdxlVXiqTq9epPUfWCQc=" Order="_x0031_2" pdftag="_x005B_Artifact_x005D_" isBookmarkSet="no" bookmark="no"/>
  <SubText xmlns="" ID="gqPylL6ho2wS7odMpYoYIYa2EiQ=" ActualText=""/>
  <Shape xmlns="" ID="q6QEuKcewaQk+H5NwdvXJ7JOfiU=" isBookmarkSet="no" bookmark="yes" pdftag="P" artifact="_x0030_" Order="_x0032_"/>
  <Shape xmlns="" ID="eJbFegz/OsZ8+LOsEs3W59f6SFE=" Order="_x0033_" pdftag="_x005B_Artifact_x005D_" isBookmarkSet="no" bookmark="no"/>
  <Shape xmlns="" ID="P5/P8zix130QuOoA2x8M1/anwoU=" formula="no" inline="no" isBookmarkSet="no" bookmark="no" Order="_x0034_" validate="no" pdftag="_x005B_Artifact_x005D_" artifact="_x0031_"/>
  <Shape xmlns="" ID="g38tpwtlcldDP1d4Sk0fHMlHfA8=" formula="no" inline="no" isBookmarkSet="no" bookmark="no" Order="_x0032_" validate="no" pdftag="_x005B_Artifact_x005D_" artifact="_x0031_"/>
  <Shape xmlns="" ID="/NGazWuJN+U27SgGNMvP/CBdjIY=" formula="no" inline="no" isBookmarkSet="no" bookmark="no" validate="no" pdftag="P" artifact="_x0030_" Order="_x0033_"/>
  <Shape xmlns="" ID="vHg7ht2qgKojnu0Fl6z4ZxLC0YA=" formula="no" inline="no" isBookmarkSet="no" bookmark="no" validate="no" pdftag="P" artifact="_x0030_" Order="_x0033_"/>
  <Shape xmlns="" ID="087xzxITSNs4wfiZyAhvetOzLGc=" formula="no" inline="no" isBookmarkSet="no" pdftag="H3" artifact="_x0031_" validate="no" bookmark="yes" Order="_x0032_"/>
  <Shape xmlns="" ID="pPciIK89Yvxn43UsZgxeMTQ6jjs=" formula="no" inline="no" isBookmarkSet="no" pdftag="H2" artifact="_x0031_" validate="no" bookmark="yes" Order="_x0031_"/>
  <Shape xmlns="" ID="u+bKl0f3uyLlc1fl7b0P2WS1waI=" Order="_x0033_" pdftag="_x005B_Artifact_x005D_" isBookmarkSet="no" bookmark="no"/>
  <SubText xmlns="" ID="YYZK/rqcw1y6FSRhMUky5hCvlBc=" ActualText=""/>
  <SubText xmlns="" ID="jwSUrC2q/ZOxpNQklLjFzGCePU8=" ActualText=""/>
  <SubText xmlns="" ID="/Mrs0I4hjUA5YxESRQO8IZ7Hfgk=" ActualText=""/>
  <SubText xmlns="" ID="3YV+panle0zAYt4gWJBxeHOB544=" ActualText=""/>
  <SubText xmlns="" ID="VbDaZtGLtsE1jP9oUUv31g6DngA=" ActualText=""/>
  <SubText xmlns="" ID="o2fv8p+gsaQrBpkFAcHYjVp+02k=" ActualText=""/>
  <SubText xmlns="" ID="zvgCYiGZ/lf2Wnjqqgxkx4zW5m8=" ActualText=""/>
  <SubText xmlns="" ID="087xzxITSNs4wfiZyAhvetOzLGc=" ActualText=""/>
  <SubText xmlns="" ID="pPciIK89Yvxn43UsZgxeMTQ6jjs=" ActualText=""/>
  <SubText xmlns="" ID="Hx4rxvpCWPz2O34OwcJrXGoRlHM=" ActualText=""/>
  <SubText xmlns="" ID="rsSAAOGSU0w78cXhI3jMYn/ST5Y=" ActualText=""/>
</PAW>
</file>

<file path=customXml/itemProps1.xml><?xml version="1.0" encoding="utf-8"?>
<ds:datastoreItem xmlns:ds="http://schemas.openxmlformats.org/officeDocument/2006/customXml" ds:itemID="{A870AE42-B7EF-4425-8E23-8E4BA26DAB5C}">
  <ds:schemaRefs>
    <ds:schemaRef ds:uri="http://www.net-centric.com/PAWPP"/>
    <ds:schemaRef ds:uri=""/>
  </ds:schemaRefs>
</ds:datastoreItem>
</file>

<file path=docProps/app.xml><?xml version="1.0" encoding="utf-8"?>
<Properties xmlns:vt="http://schemas.openxmlformats.org/officeDocument/2006/docPropsVTypes" xmlns="http://schemas.openxmlformats.org/officeDocument/2006/extended-properties">
  <Company/>
  <PresentationFormat>Widescreen</PresentationFormat>
  <Paragraphs>191</Paragraphs>
  <Slides>19</Slides>
  <Notes>19</Notes>
  <TotalTime>0</TotalTime>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19</vt:i4>
      </vt:variant>
    </vt:vector>
  </HeadingPairs>
  <TitlesOfParts>
    <vt:vector baseType="lpstr" size="29">
      <vt:lpstr>Arial</vt:lpstr>
      <vt:lpstr>Calibri Light</vt:lpstr>
      <vt:lpstr>Calibri</vt:lpstr>
      <vt:lpstr>Wingdings 3</vt:lpstr>
      <vt:lpstr>Wingdings 2</vt:lpstr>
      <vt:lpstr>Times New Roman</vt:lpstr>
      <vt:lpstr>Webdings</vt:lpstr>
      <vt:lpstr>Wingdings</vt:lpstr>
      <vt:lpstr>Cambria</vt:lpstr>
      <vt:lpstr>General Content</vt:lpstr>
      <vt:lpstr>Job Corps Scholars Program</vt:lpstr>
      <vt:lpstr>Today’s Moderator</vt:lpstr>
      <vt:lpstr>Today’s Facilitators</vt:lpstr>
      <vt:lpstr>Today’s Speakers</vt:lpstr>
      <vt:lpstr>Today’s Agenda</vt:lpstr>
      <vt:lpstr>Today’s Objectives/Overview</vt:lpstr>
      <vt:lpstr>Workforce System Connection Polling Question</vt:lpstr>
      <vt:lpstr>Setting the Stage</vt:lpstr>
      <vt:lpstr>Job Corps Scholars Partnerships at OTC</vt:lpstr>
      <vt:lpstr>Job Corps Scholars Partnerships at OTC- Continued</vt:lpstr>
      <vt:lpstr>Job Corps Scholars Partnerships at OTC - Continued</vt:lpstr>
      <vt:lpstr>Grand Rapids Community College (GRCC) &amp; West Michigan Works!</vt:lpstr>
      <vt:lpstr>GRCC &amp; WMW - Continued</vt:lpstr>
      <vt:lpstr>Discussion	</vt:lpstr>
      <vt:lpstr>Takeaways from Today’s Discussion – Polling Question</vt:lpstr>
      <vt:lpstr>Save the Date:</vt:lpstr>
      <vt:lpstr>Resources:</vt:lpstr>
      <vt:lpstr>Contact Us</vt:lpstr>
      <vt:lpstr>Thank You!</vt:lpstr>
    </vt:vector>
  </TitlesOfParts>
  <LinksUpToDate>0</LinksUpToDate>
  <SharedDoc>0</SharedDoc>
  <HyperlinksChanged>0</HyperlinksChanged>
  <Application>Aspose.Slides for .NET</Application>
  <AppVersion>21.0900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dcterms:created xsi:type="dcterms:W3CDTF">2022-01-11T15:56:29Z</dcterms:created>
  <dcterms:modified xsi:type="dcterms:W3CDTF">2022-01-12T15:37:52Z</dcterms:modified>
</cp:coreProperties>
</file>