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70" r:id="rId3"/>
    <p:sldMasterId id="2147483658" r:id="rId4"/>
    <p:sldMasterId id="2147483684" r:id="rId5"/>
    <p:sldMasterId id="2147483699" r:id="rId6"/>
  </p:sldMasterIdLst>
  <p:notesMasterIdLst>
    <p:notesMasterId r:id="rId19"/>
  </p:notesMasterIdLst>
  <p:sldIdLst>
    <p:sldId id="256" r:id="rId7"/>
    <p:sldId id="311" r:id="rId8"/>
    <p:sldId id="312" r:id="rId9"/>
    <p:sldId id="314" r:id="rId10"/>
    <p:sldId id="307" r:id="rId11"/>
    <p:sldId id="315" r:id="rId12"/>
    <p:sldId id="308" r:id="rId13"/>
    <p:sldId id="309" r:id="rId14"/>
    <p:sldId id="318" r:id="rId15"/>
    <p:sldId id="317" r:id="rId16"/>
    <p:sldId id="310" r:id="rId17"/>
    <p:sldId id="29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14" autoAdjust="0"/>
    <p:restoredTop sz="50541"/>
  </p:normalViewPr>
  <p:slideViewPr>
    <p:cSldViewPr snapToGrid="0">
      <p:cViewPr varScale="1">
        <p:scale>
          <a:sx n="53" d="100"/>
          <a:sy n="53" d="100"/>
        </p:scale>
        <p:origin x="14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2.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Lamb" userId="e04054f8-2e2a-42b4-87e1-29b1f1e2f6f1" providerId="ADAL" clId="{B0F80149-1C3F-4ACA-8268-A2ACB20E1B57}"/>
    <pc:docChg chg="custSel modSld">
      <pc:chgData name="Margaret Lamb" userId="e04054f8-2e2a-42b4-87e1-29b1f1e2f6f1" providerId="ADAL" clId="{B0F80149-1C3F-4ACA-8268-A2ACB20E1B57}" dt="2019-12-05T17:41:07.598" v="31" actId="478"/>
      <pc:docMkLst>
        <pc:docMk/>
      </pc:docMkLst>
      <pc:sldChg chg="addSp delSp modSp">
        <pc:chgData name="Margaret Lamb" userId="e04054f8-2e2a-42b4-87e1-29b1f1e2f6f1" providerId="ADAL" clId="{B0F80149-1C3F-4ACA-8268-A2ACB20E1B57}" dt="2019-12-05T17:41:07.598" v="31" actId="478"/>
        <pc:sldMkLst>
          <pc:docMk/>
          <pc:sldMk cId="2663552957" sldId="256"/>
        </pc:sldMkLst>
        <pc:spChg chg="mod">
          <ac:chgData name="Margaret Lamb" userId="e04054f8-2e2a-42b4-87e1-29b1f1e2f6f1" providerId="ADAL" clId="{B0F80149-1C3F-4ACA-8268-A2ACB20E1B57}" dt="2019-12-05T17:41:01.915" v="30" actId="20577"/>
          <ac:spMkLst>
            <pc:docMk/>
            <pc:sldMk cId="2663552957" sldId="256"/>
            <ac:spMk id="2" creationId="{3D15FB03-888E-4898-A21E-566F5D1EB9B1}"/>
          </ac:spMkLst>
        </pc:spChg>
        <pc:spChg chg="del">
          <ac:chgData name="Margaret Lamb" userId="e04054f8-2e2a-42b4-87e1-29b1f1e2f6f1" providerId="ADAL" clId="{B0F80149-1C3F-4ACA-8268-A2ACB20E1B57}" dt="2019-12-05T17:41:07.598" v="31" actId="478"/>
          <ac:spMkLst>
            <pc:docMk/>
            <pc:sldMk cId="2663552957" sldId="256"/>
            <ac:spMk id="3" creationId="{0DCE6580-02A5-4B5B-8FD9-9A15C6CEA398}"/>
          </ac:spMkLst>
        </pc:spChg>
        <pc:spChg chg="add mod">
          <ac:chgData name="Margaret Lamb" userId="e04054f8-2e2a-42b4-87e1-29b1f1e2f6f1" providerId="ADAL" clId="{B0F80149-1C3F-4ACA-8268-A2ACB20E1B57}" dt="2019-12-05T17:41:07.598" v="31" actId="478"/>
          <ac:spMkLst>
            <pc:docMk/>
            <pc:sldMk cId="2663552957" sldId="256"/>
            <ac:spMk id="5" creationId="{3D419B2D-5403-4628-81B9-81B43B949B23}"/>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518880-4FAA-4AB3-B6E1-CFB40CBDCA9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0125A83-C129-4985-A879-FE2D1CEAF498}">
      <dgm:prSet custT="1"/>
      <dgm:spPr/>
      <dgm:t>
        <a:bodyPr/>
        <a:lstStyle/>
        <a:p>
          <a:r>
            <a:rPr lang="en-US" sz="4400" dirty="0"/>
            <a:t>Context</a:t>
          </a:r>
        </a:p>
      </dgm:t>
    </dgm:pt>
    <dgm:pt modelId="{8958558F-7D1C-4095-8C7A-9924EE1D1389}" type="parTrans" cxnId="{B5908A2A-1626-4118-980A-619C8C2AAF28}">
      <dgm:prSet/>
      <dgm:spPr/>
      <dgm:t>
        <a:bodyPr/>
        <a:lstStyle/>
        <a:p>
          <a:endParaRPr lang="en-US"/>
        </a:p>
      </dgm:t>
    </dgm:pt>
    <dgm:pt modelId="{29283C4E-1BEC-49FD-991A-430683A1352E}" type="sibTrans" cxnId="{B5908A2A-1626-4118-980A-619C8C2AAF28}">
      <dgm:prSet/>
      <dgm:spPr/>
      <dgm:t>
        <a:bodyPr/>
        <a:lstStyle/>
        <a:p>
          <a:endParaRPr lang="en-US"/>
        </a:p>
      </dgm:t>
    </dgm:pt>
    <dgm:pt modelId="{2D5D6556-C423-402C-9FD6-11F5C4587525}">
      <dgm:prSet custT="1"/>
      <dgm:spPr/>
      <dgm:t>
        <a:bodyPr/>
        <a:lstStyle/>
        <a:p>
          <a:r>
            <a:rPr lang="en-US" sz="2800" dirty="0"/>
            <a:t>State community college structure</a:t>
          </a:r>
        </a:p>
      </dgm:t>
    </dgm:pt>
    <dgm:pt modelId="{0F8BC70D-DA8A-45AF-BA63-EACB984D81E8}" type="parTrans" cxnId="{0CE01B56-D7F5-4C70-AD1E-D429CB411F2A}">
      <dgm:prSet/>
      <dgm:spPr/>
      <dgm:t>
        <a:bodyPr/>
        <a:lstStyle/>
        <a:p>
          <a:endParaRPr lang="en-US"/>
        </a:p>
      </dgm:t>
    </dgm:pt>
    <dgm:pt modelId="{203617C7-9E51-474A-894A-4400C9B8DC9A}" type="sibTrans" cxnId="{0CE01B56-D7F5-4C70-AD1E-D429CB411F2A}">
      <dgm:prSet/>
      <dgm:spPr/>
      <dgm:t>
        <a:bodyPr/>
        <a:lstStyle/>
        <a:p>
          <a:endParaRPr lang="en-US"/>
        </a:p>
      </dgm:t>
    </dgm:pt>
    <dgm:pt modelId="{A3C8245B-2D9B-4BCF-B08D-173866718E85}">
      <dgm:prSet custT="1"/>
      <dgm:spPr/>
      <dgm:t>
        <a:bodyPr/>
        <a:lstStyle/>
        <a:p>
          <a:r>
            <a:rPr lang="en-US" sz="2800" dirty="0"/>
            <a:t>Evolution of community college missions in the state</a:t>
          </a:r>
        </a:p>
      </dgm:t>
    </dgm:pt>
    <dgm:pt modelId="{B908CC1B-B994-403F-9749-9A74AE6466C9}" type="parTrans" cxnId="{0AEED684-AE35-4BE2-87FD-7E62F88760BB}">
      <dgm:prSet/>
      <dgm:spPr/>
      <dgm:t>
        <a:bodyPr/>
        <a:lstStyle/>
        <a:p>
          <a:endParaRPr lang="en-US"/>
        </a:p>
      </dgm:t>
    </dgm:pt>
    <dgm:pt modelId="{A5EAAA6D-53C3-4C86-9120-2514E85F8EA3}" type="sibTrans" cxnId="{0AEED684-AE35-4BE2-87FD-7E62F88760BB}">
      <dgm:prSet/>
      <dgm:spPr/>
      <dgm:t>
        <a:bodyPr/>
        <a:lstStyle/>
        <a:p>
          <a:endParaRPr lang="en-US"/>
        </a:p>
      </dgm:t>
    </dgm:pt>
    <dgm:pt modelId="{37E6F042-3BF3-432C-BFFC-83D655844ADB}">
      <dgm:prSet custT="1"/>
      <dgm:spPr/>
      <dgm:t>
        <a:bodyPr/>
        <a:lstStyle/>
        <a:p>
          <a:r>
            <a:rPr lang="en-US" sz="2800" dirty="0"/>
            <a:t>State progress on implementation of WIOA </a:t>
          </a:r>
        </a:p>
      </dgm:t>
    </dgm:pt>
    <dgm:pt modelId="{E4900480-FCD7-4455-B45B-3E3CA30D29F6}" type="parTrans" cxnId="{C47E71B9-46DF-4634-894F-2FD5F8B6043B}">
      <dgm:prSet/>
      <dgm:spPr/>
      <dgm:t>
        <a:bodyPr/>
        <a:lstStyle/>
        <a:p>
          <a:endParaRPr lang="en-US"/>
        </a:p>
      </dgm:t>
    </dgm:pt>
    <dgm:pt modelId="{6DE7B578-53BD-4511-A44C-4956379EA75F}" type="sibTrans" cxnId="{C47E71B9-46DF-4634-894F-2FD5F8B6043B}">
      <dgm:prSet/>
      <dgm:spPr/>
      <dgm:t>
        <a:bodyPr/>
        <a:lstStyle/>
        <a:p>
          <a:endParaRPr lang="en-US"/>
        </a:p>
      </dgm:t>
    </dgm:pt>
    <dgm:pt modelId="{34FB9F13-8D87-4D9D-99F7-F0D4C13876DB}" type="pres">
      <dgm:prSet presAssocID="{20518880-4FAA-4AB3-B6E1-CFB40CBDCA99}" presName="Name0" presStyleCnt="0">
        <dgm:presLayoutVars>
          <dgm:dir/>
          <dgm:animLvl val="lvl"/>
          <dgm:resizeHandles val="exact"/>
        </dgm:presLayoutVars>
      </dgm:prSet>
      <dgm:spPr/>
    </dgm:pt>
    <dgm:pt modelId="{BBE02B8E-4CC1-473F-8A0F-3AA83EF86F30}" type="pres">
      <dgm:prSet presAssocID="{B0125A83-C129-4985-A879-FE2D1CEAF498}" presName="linNode" presStyleCnt="0"/>
      <dgm:spPr/>
    </dgm:pt>
    <dgm:pt modelId="{FD5B08A9-61B9-4480-9298-A6A4FCE9699A}" type="pres">
      <dgm:prSet presAssocID="{B0125A83-C129-4985-A879-FE2D1CEAF498}" presName="parentText" presStyleLbl="node1" presStyleIdx="0" presStyleCnt="1" custScaleX="122806">
        <dgm:presLayoutVars>
          <dgm:chMax val="1"/>
          <dgm:bulletEnabled val="1"/>
        </dgm:presLayoutVars>
      </dgm:prSet>
      <dgm:spPr/>
    </dgm:pt>
    <dgm:pt modelId="{241C0F8F-34B6-4AE4-9B91-DB33A774BB93}" type="pres">
      <dgm:prSet presAssocID="{B0125A83-C129-4985-A879-FE2D1CEAF498}" presName="descendantText" presStyleLbl="alignAccFollowNode1" presStyleIdx="0" presStyleCnt="1" custScaleX="148550">
        <dgm:presLayoutVars>
          <dgm:bulletEnabled val="1"/>
        </dgm:presLayoutVars>
      </dgm:prSet>
      <dgm:spPr/>
    </dgm:pt>
  </dgm:ptLst>
  <dgm:cxnLst>
    <dgm:cxn modelId="{B5908A2A-1626-4118-980A-619C8C2AAF28}" srcId="{20518880-4FAA-4AB3-B6E1-CFB40CBDCA99}" destId="{B0125A83-C129-4985-A879-FE2D1CEAF498}" srcOrd="0" destOrd="0" parTransId="{8958558F-7D1C-4095-8C7A-9924EE1D1389}" sibTransId="{29283C4E-1BEC-49FD-991A-430683A1352E}"/>
    <dgm:cxn modelId="{AB90C538-5A08-46BF-958C-D8585C61AA9F}" type="presOf" srcId="{B0125A83-C129-4985-A879-FE2D1CEAF498}" destId="{FD5B08A9-61B9-4480-9298-A6A4FCE9699A}" srcOrd="0" destOrd="0" presId="urn:microsoft.com/office/officeart/2005/8/layout/vList5"/>
    <dgm:cxn modelId="{0CE01B56-D7F5-4C70-AD1E-D429CB411F2A}" srcId="{B0125A83-C129-4985-A879-FE2D1CEAF498}" destId="{2D5D6556-C423-402C-9FD6-11F5C4587525}" srcOrd="0" destOrd="0" parTransId="{0F8BC70D-DA8A-45AF-BA63-EACB984D81E8}" sibTransId="{203617C7-9E51-474A-894A-4400C9B8DC9A}"/>
    <dgm:cxn modelId="{7B67A07C-B6A3-499F-A125-2BA221BC78C2}" type="presOf" srcId="{37E6F042-3BF3-432C-BFFC-83D655844ADB}" destId="{241C0F8F-34B6-4AE4-9B91-DB33A774BB93}" srcOrd="0" destOrd="2" presId="urn:microsoft.com/office/officeart/2005/8/layout/vList5"/>
    <dgm:cxn modelId="{6FAADB80-69F0-41A4-955D-B6FA00F01575}" type="presOf" srcId="{A3C8245B-2D9B-4BCF-B08D-173866718E85}" destId="{241C0F8F-34B6-4AE4-9B91-DB33A774BB93}" srcOrd="0" destOrd="1" presId="urn:microsoft.com/office/officeart/2005/8/layout/vList5"/>
    <dgm:cxn modelId="{0AEED684-AE35-4BE2-87FD-7E62F88760BB}" srcId="{B0125A83-C129-4985-A879-FE2D1CEAF498}" destId="{A3C8245B-2D9B-4BCF-B08D-173866718E85}" srcOrd="1" destOrd="0" parTransId="{B908CC1B-B994-403F-9749-9A74AE6466C9}" sibTransId="{A5EAAA6D-53C3-4C86-9120-2514E85F8EA3}"/>
    <dgm:cxn modelId="{4502A2AF-9A9C-4F3C-95E9-C28065C6086C}" type="presOf" srcId="{20518880-4FAA-4AB3-B6E1-CFB40CBDCA99}" destId="{34FB9F13-8D87-4D9D-99F7-F0D4C13876DB}" srcOrd="0" destOrd="0" presId="urn:microsoft.com/office/officeart/2005/8/layout/vList5"/>
    <dgm:cxn modelId="{C47E71B9-46DF-4634-894F-2FD5F8B6043B}" srcId="{B0125A83-C129-4985-A879-FE2D1CEAF498}" destId="{37E6F042-3BF3-432C-BFFC-83D655844ADB}" srcOrd="2" destOrd="0" parTransId="{E4900480-FCD7-4455-B45B-3E3CA30D29F6}" sibTransId="{6DE7B578-53BD-4511-A44C-4956379EA75F}"/>
    <dgm:cxn modelId="{B8513CED-38E9-4890-BB0F-0BA173A3D6BD}" type="presOf" srcId="{2D5D6556-C423-402C-9FD6-11F5C4587525}" destId="{241C0F8F-34B6-4AE4-9B91-DB33A774BB93}" srcOrd="0" destOrd="0" presId="urn:microsoft.com/office/officeart/2005/8/layout/vList5"/>
    <dgm:cxn modelId="{1066F1AC-F6E5-4930-8DEC-37EAB26C64BD}" type="presParOf" srcId="{34FB9F13-8D87-4D9D-99F7-F0D4C13876DB}" destId="{BBE02B8E-4CC1-473F-8A0F-3AA83EF86F30}" srcOrd="0" destOrd="0" presId="urn:microsoft.com/office/officeart/2005/8/layout/vList5"/>
    <dgm:cxn modelId="{EC498F36-4C95-4D1B-9DAF-6881F3AD0214}" type="presParOf" srcId="{BBE02B8E-4CC1-473F-8A0F-3AA83EF86F30}" destId="{FD5B08A9-61B9-4480-9298-A6A4FCE9699A}" srcOrd="0" destOrd="0" presId="urn:microsoft.com/office/officeart/2005/8/layout/vList5"/>
    <dgm:cxn modelId="{DEA5DD1E-B334-4766-8FB9-8A7B08F207D6}" type="presParOf" srcId="{BBE02B8E-4CC1-473F-8A0F-3AA83EF86F30}" destId="{241C0F8F-34B6-4AE4-9B91-DB33A774BB9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518880-4FAA-4AB3-B6E1-CFB40CBDCA9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0125A83-C129-4985-A879-FE2D1CEAF498}">
      <dgm:prSet/>
      <dgm:spPr/>
      <dgm:t>
        <a:bodyPr/>
        <a:lstStyle/>
        <a:p>
          <a:r>
            <a:rPr lang="en-US" dirty="0"/>
            <a:t>Infrastructure</a:t>
          </a:r>
        </a:p>
      </dgm:t>
    </dgm:pt>
    <dgm:pt modelId="{8958558F-7D1C-4095-8C7A-9924EE1D1389}" type="parTrans" cxnId="{B5908A2A-1626-4118-980A-619C8C2AAF28}">
      <dgm:prSet/>
      <dgm:spPr/>
      <dgm:t>
        <a:bodyPr/>
        <a:lstStyle/>
        <a:p>
          <a:endParaRPr lang="en-US"/>
        </a:p>
      </dgm:t>
    </dgm:pt>
    <dgm:pt modelId="{29283C4E-1BEC-49FD-991A-430683A1352E}" type="sibTrans" cxnId="{B5908A2A-1626-4118-980A-619C8C2AAF28}">
      <dgm:prSet/>
      <dgm:spPr/>
      <dgm:t>
        <a:bodyPr/>
        <a:lstStyle/>
        <a:p>
          <a:endParaRPr lang="en-US"/>
        </a:p>
      </dgm:t>
    </dgm:pt>
    <dgm:pt modelId="{2D5D6556-C423-402C-9FD6-11F5C4587525}">
      <dgm:prSet custT="1"/>
      <dgm:spPr/>
      <dgm:t>
        <a:bodyPr/>
        <a:lstStyle/>
        <a:p>
          <a:r>
            <a:rPr lang="en-US" sz="2800" dirty="0"/>
            <a:t>Prior relevant grants</a:t>
          </a:r>
        </a:p>
      </dgm:t>
    </dgm:pt>
    <dgm:pt modelId="{0F8BC70D-DA8A-45AF-BA63-EACB984D81E8}" type="parTrans" cxnId="{0CE01B56-D7F5-4C70-AD1E-D429CB411F2A}">
      <dgm:prSet/>
      <dgm:spPr/>
      <dgm:t>
        <a:bodyPr/>
        <a:lstStyle/>
        <a:p>
          <a:endParaRPr lang="en-US"/>
        </a:p>
      </dgm:t>
    </dgm:pt>
    <dgm:pt modelId="{203617C7-9E51-474A-894A-4400C9B8DC9A}" type="sibTrans" cxnId="{0CE01B56-D7F5-4C70-AD1E-D429CB411F2A}">
      <dgm:prSet/>
      <dgm:spPr/>
      <dgm:t>
        <a:bodyPr/>
        <a:lstStyle/>
        <a:p>
          <a:endParaRPr lang="en-US"/>
        </a:p>
      </dgm:t>
    </dgm:pt>
    <dgm:pt modelId="{7D82AFCB-84C4-4C16-88BF-B5BCE8C09CCF}">
      <dgm:prSet custT="1"/>
      <dgm:spPr/>
      <dgm:t>
        <a:bodyPr/>
        <a:lstStyle/>
        <a:p>
          <a:r>
            <a:rPr lang="en-US" sz="2800" dirty="0"/>
            <a:t>Statewide policies and initiatives</a:t>
          </a:r>
        </a:p>
      </dgm:t>
    </dgm:pt>
    <dgm:pt modelId="{76535C1B-C32D-4953-B7B0-2592A8CF444F}" type="parTrans" cxnId="{EB601FFB-DE1F-43DC-9FCE-9975768742AF}">
      <dgm:prSet/>
      <dgm:spPr/>
      <dgm:t>
        <a:bodyPr/>
        <a:lstStyle/>
        <a:p>
          <a:endParaRPr lang="en-US"/>
        </a:p>
      </dgm:t>
    </dgm:pt>
    <dgm:pt modelId="{30BBD101-FEE1-4327-AB91-A7CB0F09A68B}" type="sibTrans" cxnId="{EB601FFB-DE1F-43DC-9FCE-9975768742AF}">
      <dgm:prSet/>
      <dgm:spPr/>
      <dgm:t>
        <a:bodyPr/>
        <a:lstStyle/>
        <a:p>
          <a:endParaRPr lang="en-US"/>
        </a:p>
      </dgm:t>
    </dgm:pt>
    <dgm:pt modelId="{34FB9F13-8D87-4D9D-99F7-F0D4C13876DB}" type="pres">
      <dgm:prSet presAssocID="{20518880-4FAA-4AB3-B6E1-CFB40CBDCA99}" presName="Name0" presStyleCnt="0">
        <dgm:presLayoutVars>
          <dgm:dir/>
          <dgm:animLvl val="lvl"/>
          <dgm:resizeHandles val="exact"/>
        </dgm:presLayoutVars>
      </dgm:prSet>
      <dgm:spPr/>
    </dgm:pt>
    <dgm:pt modelId="{BBE02B8E-4CC1-473F-8A0F-3AA83EF86F30}" type="pres">
      <dgm:prSet presAssocID="{B0125A83-C129-4985-A879-FE2D1CEAF498}" presName="linNode" presStyleCnt="0"/>
      <dgm:spPr/>
    </dgm:pt>
    <dgm:pt modelId="{FD5B08A9-61B9-4480-9298-A6A4FCE9699A}" type="pres">
      <dgm:prSet presAssocID="{B0125A83-C129-4985-A879-FE2D1CEAF498}" presName="parentText" presStyleLbl="node1" presStyleIdx="0" presStyleCnt="1" custScaleX="122806">
        <dgm:presLayoutVars>
          <dgm:chMax val="1"/>
          <dgm:bulletEnabled val="1"/>
        </dgm:presLayoutVars>
      </dgm:prSet>
      <dgm:spPr/>
    </dgm:pt>
    <dgm:pt modelId="{241C0F8F-34B6-4AE4-9B91-DB33A774BB93}" type="pres">
      <dgm:prSet presAssocID="{B0125A83-C129-4985-A879-FE2D1CEAF498}" presName="descendantText" presStyleLbl="alignAccFollowNode1" presStyleIdx="0" presStyleCnt="1" custScaleX="148550">
        <dgm:presLayoutVars>
          <dgm:bulletEnabled val="1"/>
        </dgm:presLayoutVars>
      </dgm:prSet>
      <dgm:spPr/>
    </dgm:pt>
  </dgm:ptLst>
  <dgm:cxnLst>
    <dgm:cxn modelId="{B5908A2A-1626-4118-980A-619C8C2AAF28}" srcId="{20518880-4FAA-4AB3-B6E1-CFB40CBDCA99}" destId="{B0125A83-C129-4985-A879-FE2D1CEAF498}" srcOrd="0" destOrd="0" parTransId="{8958558F-7D1C-4095-8C7A-9924EE1D1389}" sibTransId="{29283C4E-1BEC-49FD-991A-430683A1352E}"/>
    <dgm:cxn modelId="{AB90C538-5A08-46BF-958C-D8585C61AA9F}" type="presOf" srcId="{B0125A83-C129-4985-A879-FE2D1CEAF498}" destId="{FD5B08A9-61B9-4480-9298-A6A4FCE9699A}" srcOrd="0" destOrd="0" presId="urn:microsoft.com/office/officeart/2005/8/layout/vList5"/>
    <dgm:cxn modelId="{7DD4083E-4696-4FD4-A95A-1548821839A9}" type="presOf" srcId="{7D82AFCB-84C4-4C16-88BF-B5BCE8C09CCF}" destId="{241C0F8F-34B6-4AE4-9B91-DB33A774BB93}" srcOrd="0" destOrd="1" presId="urn:microsoft.com/office/officeart/2005/8/layout/vList5"/>
    <dgm:cxn modelId="{0CE01B56-D7F5-4C70-AD1E-D429CB411F2A}" srcId="{B0125A83-C129-4985-A879-FE2D1CEAF498}" destId="{2D5D6556-C423-402C-9FD6-11F5C4587525}" srcOrd="0" destOrd="0" parTransId="{0F8BC70D-DA8A-45AF-BA63-EACB984D81E8}" sibTransId="{203617C7-9E51-474A-894A-4400C9B8DC9A}"/>
    <dgm:cxn modelId="{4502A2AF-9A9C-4F3C-95E9-C28065C6086C}" type="presOf" srcId="{20518880-4FAA-4AB3-B6E1-CFB40CBDCA99}" destId="{34FB9F13-8D87-4D9D-99F7-F0D4C13876DB}" srcOrd="0" destOrd="0" presId="urn:microsoft.com/office/officeart/2005/8/layout/vList5"/>
    <dgm:cxn modelId="{B8513CED-38E9-4890-BB0F-0BA173A3D6BD}" type="presOf" srcId="{2D5D6556-C423-402C-9FD6-11F5C4587525}" destId="{241C0F8F-34B6-4AE4-9B91-DB33A774BB93}" srcOrd="0" destOrd="0" presId="urn:microsoft.com/office/officeart/2005/8/layout/vList5"/>
    <dgm:cxn modelId="{EB601FFB-DE1F-43DC-9FCE-9975768742AF}" srcId="{B0125A83-C129-4985-A879-FE2D1CEAF498}" destId="{7D82AFCB-84C4-4C16-88BF-B5BCE8C09CCF}" srcOrd="1" destOrd="0" parTransId="{76535C1B-C32D-4953-B7B0-2592A8CF444F}" sibTransId="{30BBD101-FEE1-4327-AB91-A7CB0F09A68B}"/>
    <dgm:cxn modelId="{1066F1AC-F6E5-4930-8DEC-37EAB26C64BD}" type="presParOf" srcId="{34FB9F13-8D87-4D9D-99F7-F0D4C13876DB}" destId="{BBE02B8E-4CC1-473F-8A0F-3AA83EF86F30}" srcOrd="0" destOrd="0" presId="urn:microsoft.com/office/officeart/2005/8/layout/vList5"/>
    <dgm:cxn modelId="{EC498F36-4C95-4D1B-9DAF-6881F3AD0214}" type="presParOf" srcId="{BBE02B8E-4CC1-473F-8A0F-3AA83EF86F30}" destId="{FD5B08A9-61B9-4480-9298-A6A4FCE9699A}" srcOrd="0" destOrd="0" presId="urn:microsoft.com/office/officeart/2005/8/layout/vList5"/>
    <dgm:cxn modelId="{DEA5DD1E-B334-4766-8FB9-8A7B08F207D6}" type="presParOf" srcId="{BBE02B8E-4CC1-473F-8A0F-3AA83EF86F30}" destId="{241C0F8F-34B6-4AE4-9B91-DB33A774BB9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518880-4FAA-4AB3-B6E1-CFB40CBDCA9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0125A83-C129-4985-A879-FE2D1CEAF498}">
      <dgm:prSet custT="1"/>
      <dgm:spPr/>
      <dgm:t>
        <a:bodyPr/>
        <a:lstStyle/>
        <a:p>
          <a:r>
            <a:rPr lang="en-US" sz="4000" dirty="0"/>
            <a:t>Alignment</a:t>
          </a:r>
        </a:p>
      </dgm:t>
    </dgm:pt>
    <dgm:pt modelId="{8958558F-7D1C-4095-8C7A-9924EE1D1389}" type="parTrans" cxnId="{B5908A2A-1626-4118-980A-619C8C2AAF28}">
      <dgm:prSet/>
      <dgm:spPr/>
      <dgm:t>
        <a:bodyPr/>
        <a:lstStyle/>
        <a:p>
          <a:endParaRPr lang="en-US"/>
        </a:p>
      </dgm:t>
    </dgm:pt>
    <dgm:pt modelId="{29283C4E-1BEC-49FD-991A-430683A1352E}" type="sibTrans" cxnId="{B5908A2A-1626-4118-980A-619C8C2AAF28}">
      <dgm:prSet/>
      <dgm:spPr/>
      <dgm:t>
        <a:bodyPr/>
        <a:lstStyle/>
        <a:p>
          <a:endParaRPr lang="en-US"/>
        </a:p>
      </dgm:t>
    </dgm:pt>
    <dgm:pt modelId="{2D5D6556-C423-402C-9FD6-11F5C4587525}">
      <dgm:prSet custT="1"/>
      <dgm:spPr/>
      <dgm:t>
        <a:bodyPr/>
        <a:lstStyle/>
        <a:p>
          <a:r>
            <a:rPr lang="en-US" sz="2800" dirty="0"/>
            <a:t>Engagement of employers</a:t>
          </a:r>
        </a:p>
      </dgm:t>
    </dgm:pt>
    <dgm:pt modelId="{0F8BC70D-DA8A-45AF-BA63-EACB984D81E8}" type="parTrans" cxnId="{0CE01B56-D7F5-4C70-AD1E-D429CB411F2A}">
      <dgm:prSet/>
      <dgm:spPr/>
      <dgm:t>
        <a:bodyPr/>
        <a:lstStyle/>
        <a:p>
          <a:endParaRPr lang="en-US"/>
        </a:p>
      </dgm:t>
    </dgm:pt>
    <dgm:pt modelId="{203617C7-9E51-474A-894A-4400C9B8DC9A}" type="sibTrans" cxnId="{0CE01B56-D7F5-4C70-AD1E-D429CB411F2A}">
      <dgm:prSet/>
      <dgm:spPr/>
      <dgm:t>
        <a:bodyPr/>
        <a:lstStyle/>
        <a:p>
          <a:endParaRPr lang="en-US"/>
        </a:p>
      </dgm:t>
    </dgm:pt>
    <dgm:pt modelId="{94EDBCCA-C95C-4F1A-A47A-46BA1E80D2A7}">
      <dgm:prSet custT="1"/>
      <dgm:spPr/>
      <dgm:t>
        <a:bodyPr/>
        <a:lstStyle/>
        <a:p>
          <a:r>
            <a:rPr lang="en-US" sz="2800" dirty="0"/>
            <a:t>Coordination with state agencies</a:t>
          </a:r>
        </a:p>
      </dgm:t>
    </dgm:pt>
    <dgm:pt modelId="{147620CA-783F-4589-87BD-BF84F5314481}" type="parTrans" cxnId="{A6EADD84-50B3-42C1-B4B7-7119D317C72B}">
      <dgm:prSet/>
      <dgm:spPr/>
      <dgm:t>
        <a:bodyPr/>
        <a:lstStyle/>
        <a:p>
          <a:endParaRPr lang="en-US"/>
        </a:p>
      </dgm:t>
    </dgm:pt>
    <dgm:pt modelId="{C44910E9-E0C5-4E13-9DCB-B66D05E5D3A3}" type="sibTrans" cxnId="{A6EADD84-50B3-42C1-B4B7-7119D317C72B}">
      <dgm:prSet/>
      <dgm:spPr/>
      <dgm:t>
        <a:bodyPr/>
        <a:lstStyle/>
        <a:p>
          <a:endParaRPr lang="en-US"/>
        </a:p>
      </dgm:t>
    </dgm:pt>
    <dgm:pt modelId="{D2AC4269-089C-49CB-AF09-8D888A23B90E}">
      <dgm:prSet custT="1"/>
      <dgm:spPr/>
      <dgm:t>
        <a:bodyPr/>
        <a:lstStyle/>
        <a:p>
          <a:r>
            <a:rPr lang="en-US" sz="2800" dirty="0"/>
            <a:t>Integration with workforce development system</a:t>
          </a:r>
        </a:p>
      </dgm:t>
    </dgm:pt>
    <dgm:pt modelId="{9A83CF0D-5F86-4BA7-A586-638ABF3A7CCD}" type="parTrans" cxnId="{DFB41A58-714E-4E0C-AE47-71728BECF150}">
      <dgm:prSet/>
      <dgm:spPr/>
      <dgm:t>
        <a:bodyPr/>
        <a:lstStyle/>
        <a:p>
          <a:endParaRPr lang="en-US"/>
        </a:p>
      </dgm:t>
    </dgm:pt>
    <dgm:pt modelId="{33B1262B-F5D2-4313-9438-F2BAC5411A75}" type="sibTrans" cxnId="{DFB41A58-714E-4E0C-AE47-71728BECF150}">
      <dgm:prSet/>
      <dgm:spPr/>
      <dgm:t>
        <a:bodyPr/>
        <a:lstStyle/>
        <a:p>
          <a:endParaRPr lang="en-US"/>
        </a:p>
      </dgm:t>
    </dgm:pt>
    <dgm:pt modelId="{34FB9F13-8D87-4D9D-99F7-F0D4C13876DB}" type="pres">
      <dgm:prSet presAssocID="{20518880-4FAA-4AB3-B6E1-CFB40CBDCA99}" presName="Name0" presStyleCnt="0">
        <dgm:presLayoutVars>
          <dgm:dir/>
          <dgm:animLvl val="lvl"/>
          <dgm:resizeHandles val="exact"/>
        </dgm:presLayoutVars>
      </dgm:prSet>
      <dgm:spPr/>
    </dgm:pt>
    <dgm:pt modelId="{BBE02B8E-4CC1-473F-8A0F-3AA83EF86F30}" type="pres">
      <dgm:prSet presAssocID="{B0125A83-C129-4985-A879-FE2D1CEAF498}" presName="linNode" presStyleCnt="0"/>
      <dgm:spPr/>
    </dgm:pt>
    <dgm:pt modelId="{FD5B08A9-61B9-4480-9298-A6A4FCE9699A}" type="pres">
      <dgm:prSet presAssocID="{B0125A83-C129-4985-A879-FE2D1CEAF498}" presName="parentText" presStyleLbl="node1" presStyleIdx="0" presStyleCnt="1" custScaleX="122806">
        <dgm:presLayoutVars>
          <dgm:chMax val="1"/>
          <dgm:bulletEnabled val="1"/>
        </dgm:presLayoutVars>
      </dgm:prSet>
      <dgm:spPr/>
    </dgm:pt>
    <dgm:pt modelId="{241C0F8F-34B6-4AE4-9B91-DB33A774BB93}" type="pres">
      <dgm:prSet presAssocID="{B0125A83-C129-4985-A879-FE2D1CEAF498}" presName="descendantText" presStyleLbl="alignAccFollowNode1" presStyleIdx="0" presStyleCnt="1" custScaleX="148550">
        <dgm:presLayoutVars>
          <dgm:bulletEnabled val="1"/>
        </dgm:presLayoutVars>
      </dgm:prSet>
      <dgm:spPr/>
    </dgm:pt>
  </dgm:ptLst>
  <dgm:cxnLst>
    <dgm:cxn modelId="{95513E23-231E-414A-B3D2-E4D3FE5F623C}" type="presOf" srcId="{D2AC4269-089C-49CB-AF09-8D888A23B90E}" destId="{241C0F8F-34B6-4AE4-9B91-DB33A774BB93}" srcOrd="0" destOrd="2" presId="urn:microsoft.com/office/officeart/2005/8/layout/vList5"/>
    <dgm:cxn modelId="{E0016128-CD17-4D35-A0C1-CD47D8EEF105}" type="presOf" srcId="{94EDBCCA-C95C-4F1A-A47A-46BA1E80D2A7}" destId="{241C0F8F-34B6-4AE4-9B91-DB33A774BB93}" srcOrd="0" destOrd="1" presId="urn:microsoft.com/office/officeart/2005/8/layout/vList5"/>
    <dgm:cxn modelId="{B5908A2A-1626-4118-980A-619C8C2AAF28}" srcId="{20518880-4FAA-4AB3-B6E1-CFB40CBDCA99}" destId="{B0125A83-C129-4985-A879-FE2D1CEAF498}" srcOrd="0" destOrd="0" parTransId="{8958558F-7D1C-4095-8C7A-9924EE1D1389}" sibTransId="{29283C4E-1BEC-49FD-991A-430683A1352E}"/>
    <dgm:cxn modelId="{AB90C538-5A08-46BF-958C-D8585C61AA9F}" type="presOf" srcId="{B0125A83-C129-4985-A879-FE2D1CEAF498}" destId="{FD5B08A9-61B9-4480-9298-A6A4FCE9699A}" srcOrd="0" destOrd="0" presId="urn:microsoft.com/office/officeart/2005/8/layout/vList5"/>
    <dgm:cxn modelId="{0CE01B56-D7F5-4C70-AD1E-D429CB411F2A}" srcId="{B0125A83-C129-4985-A879-FE2D1CEAF498}" destId="{2D5D6556-C423-402C-9FD6-11F5C4587525}" srcOrd="0" destOrd="0" parTransId="{0F8BC70D-DA8A-45AF-BA63-EACB984D81E8}" sibTransId="{203617C7-9E51-474A-894A-4400C9B8DC9A}"/>
    <dgm:cxn modelId="{DFB41A58-714E-4E0C-AE47-71728BECF150}" srcId="{B0125A83-C129-4985-A879-FE2D1CEAF498}" destId="{D2AC4269-089C-49CB-AF09-8D888A23B90E}" srcOrd="2" destOrd="0" parTransId="{9A83CF0D-5F86-4BA7-A586-638ABF3A7CCD}" sibTransId="{33B1262B-F5D2-4313-9438-F2BAC5411A75}"/>
    <dgm:cxn modelId="{A6EADD84-50B3-42C1-B4B7-7119D317C72B}" srcId="{B0125A83-C129-4985-A879-FE2D1CEAF498}" destId="{94EDBCCA-C95C-4F1A-A47A-46BA1E80D2A7}" srcOrd="1" destOrd="0" parTransId="{147620CA-783F-4589-87BD-BF84F5314481}" sibTransId="{C44910E9-E0C5-4E13-9DCB-B66D05E5D3A3}"/>
    <dgm:cxn modelId="{4502A2AF-9A9C-4F3C-95E9-C28065C6086C}" type="presOf" srcId="{20518880-4FAA-4AB3-B6E1-CFB40CBDCA99}" destId="{34FB9F13-8D87-4D9D-99F7-F0D4C13876DB}" srcOrd="0" destOrd="0" presId="urn:microsoft.com/office/officeart/2005/8/layout/vList5"/>
    <dgm:cxn modelId="{B8513CED-38E9-4890-BB0F-0BA173A3D6BD}" type="presOf" srcId="{2D5D6556-C423-402C-9FD6-11F5C4587525}" destId="{241C0F8F-34B6-4AE4-9B91-DB33A774BB93}" srcOrd="0" destOrd="0" presId="urn:microsoft.com/office/officeart/2005/8/layout/vList5"/>
    <dgm:cxn modelId="{1066F1AC-F6E5-4930-8DEC-37EAB26C64BD}" type="presParOf" srcId="{34FB9F13-8D87-4D9D-99F7-F0D4C13876DB}" destId="{BBE02B8E-4CC1-473F-8A0F-3AA83EF86F30}" srcOrd="0" destOrd="0" presId="urn:microsoft.com/office/officeart/2005/8/layout/vList5"/>
    <dgm:cxn modelId="{EC498F36-4C95-4D1B-9DAF-6881F3AD0214}" type="presParOf" srcId="{BBE02B8E-4CC1-473F-8A0F-3AA83EF86F30}" destId="{FD5B08A9-61B9-4480-9298-A6A4FCE9699A}" srcOrd="0" destOrd="0" presId="urn:microsoft.com/office/officeart/2005/8/layout/vList5"/>
    <dgm:cxn modelId="{DEA5DD1E-B334-4766-8FB9-8A7B08F207D6}" type="presParOf" srcId="{BBE02B8E-4CC1-473F-8A0F-3AA83EF86F30}" destId="{241C0F8F-34B6-4AE4-9B91-DB33A774BB9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FCAB8B-C7B5-4A18-8EA8-22FF98B93F8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3513C791-0C8C-4A02-B347-B8AF5F590936}">
      <dgm:prSet/>
      <dgm:spPr/>
      <dgm:t>
        <a:bodyPr/>
        <a:lstStyle/>
        <a:p>
          <a:r>
            <a:rPr lang="en-US"/>
            <a:t>Acceleration of technology-based learning created infrastructure more rapidly</a:t>
          </a:r>
        </a:p>
      </dgm:t>
    </dgm:pt>
    <dgm:pt modelId="{C5318735-1D09-4789-8AF8-8CFCB838AB5F}" type="parTrans" cxnId="{1B2BD480-1D98-4673-8DCB-CEA73CCED09C}">
      <dgm:prSet/>
      <dgm:spPr/>
      <dgm:t>
        <a:bodyPr/>
        <a:lstStyle/>
        <a:p>
          <a:endParaRPr lang="en-US"/>
        </a:p>
      </dgm:t>
    </dgm:pt>
    <dgm:pt modelId="{2FFA044A-52E2-4F8F-80C0-1678CFB762F2}" type="sibTrans" cxnId="{1B2BD480-1D98-4673-8DCB-CEA73CCED09C}">
      <dgm:prSet/>
      <dgm:spPr/>
      <dgm:t>
        <a:bodyPr/>
        <a:lstStyle/>
        <a:p>
          <a:endParaRPr lang="en-US"/>
        </a:p>
      </dgm:t>
    </dgm:pt>
    <dgm:pt modelId="{EDEAA251-F939-498E-8088-C2B29A03FAB6}">
      <dgm:prSet/>
      <dgm:spPr/>
      <dgm:t>
        <a:bodyPr/>
        <a:lstStyle/>
        <a:p>
          <a:r>
            <a:rPr lang="en-US"/>
            <a:t>Further shift in community college missions due to declining enrollment</a:t>
          </a:r>
        </a:p>
      </dgm:t>
    </dgm:pt>
    <dgm:pt modelId="{70135AE0-0802-4C54-A4DE-B8DBE884C1FD}" type="parTrans" cxnId="{4E91244A-3E8A-404F-A690-886E4F6DEB45}">
      <dgm:prSet/>
      <dgm:spPr/>
      <dgm:t>
        <a:bodyPr/>
        <a:lstStyle/>
        <a:p>
          <a:endParaRPr lang="en-US"/>
        </a:p>
      </dgm:t>
    </dgm:pt>
    <dgm:pt modelId="{0DC8CE73-156F-4315-9CD1-CBBAEB6A29A9}" type="sibTrans" cxnId="{4E91244A-3E8A-404F-A690-886E4F6DEB45}">
      <dgm:prSet/>
      <dgm:spPr/>
      <dgm:t>
        <a:bodyPr/>
        <a:lstStyle/>
        <a:p>
          <a:endParaRPr lang="en-US"/>
        </a:p>
      </dgm:t>
    </dgm:pt>
    <dgm:pt modelId="{234FF882-E024-4126-8447-D25D8D0F0810}">
      <dgm:prSet/>
      <dgm:spPr/>
      <dgm:t>
        <a:bodyPr/>
        <a:lstStyle/>
        <a:p>
          <a:r>
            <a:rPr lang="en-US"/>
            <a:t>Employer needs more acute due to labor shortages</a:t>
          </a:r>
        </a:p>
      </dgm:t>
    </dgm:pt>
    <dgm:pt modelId="{93EEBB02-55E4-4D23-B820-649D2141401D}" type="parTrans" cxnId="{F347A880-2A3F-4675-BD9D-EFD7A1DB6861}">
      <dgm:prSet/>
      <dgm:spPr/>
      <dgm:t>
        <a:bodyPr/>
        <a:lstStyle/>
        <a:p>
          <a:endParaRPr lang="en-US"/>
        </a:p>
      </dgm:t>
    </dgm:pt>
    <dgm:pt modelId="{B267BA6E-5306-4C2A-ACBD-D67E4DA8B897}" type="sibTrans" cxnId="{F347A880-2A3F-4675-BD9D-EFD7A1DB6861}">
      <dgm:prSet/>
      <dgm:spPr/>
      <dgm:t>
        <a:bodyPr/>
        <a:lstStyle/>
        <a:p>
          <a:endParaRPr lang="en-US"/>
        </a:p>
      </dgm:t>
    </dgm:pt>
    <dgm:pt modelId="{4C618F42-DE69-45FC-B9AD-E2CE0DD27995}" type="pres">
      <dgm:prSet presAssocID="{7EFCAB8B-C7B5-4A18-8EA8-22FF98B93F89}" presName="linearFlow" presStyleCnt="0">
        <dgm:presLayoutVars>
          <dgm:dir/>
          <dgm:resizeHandles val="exact"/>
        </dgm:presLayoutVars>
      </dgm:prSet>
      <dgm:spPr/>
    </dgm:pt>
    <dgm:pt modelId="{5ADF00C3-B6AC-44EB-B0BF-D8F128D8F733}" type="pres">
      <dgm:prSet presAssocID="{3513C791-0C8C-4A02-B347-B8AF5F590936}" presName="composite" presStyleCnt="0"/>
      <dgm:spPr/>
    </dgm:pt>
    <dgm:pt modelId="{F03BBC35-70A9-4E28-B985-7A9CC02C4938}" type="pres">
      <dgm:prSet presAssocID="{3513C791-0C8C-4A02-B347-B8AF5F59093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solidFill>
            <a:schemeClr val="lt1">
              <a:hueOff val="0"/>
              <a:satOff val="0"/>
              <a:lumOff val="0"/>
            </a:schemeClr>
          </a:solidFill>
        </a:ln>
      </dgm:spPr>
      <dgm:extLst>
        <a:ext uri="{E40237B7-FDA0-4F09-8148-C483321AD2D9}">
          <dgm14:cNvPr xmlns:dgm14="http://schemas.microsoft.com/office/drawing/2010/diagram" id="0" name="" descr="Laptop with solid fill"/>
        </a:ext>
      </dgm:extLst>
    </dgm:pt>
    <dgm:pt modelId="{26A1C5A2-2955-4D9C-9615-7B5F3AFF52F3}" type="pres">
      <dgm:prSet presAssocID="{3513C791-0C8C-4A02-B347-B8AF5F590936}" presName="txShp" presStyleLbl="node1" presStyleIdx="0" presStyleCnt="3">
        <dgm:presLayoutVars>
          <dgm:bulletEnabled val="1"/>
        </dgm:presLayoutVars>
      </dgm:prSet>
      <dgm:spPr/>
    </dgm:pt>
    <dgm:pt modelId="{7DCE3B1C-33DF-4F4E-92E0-E1E3750DF07C}" type="pres">
      <dgm:prSet presAssocID="{2FFA044A-52E2-4F8F-80C0-1678CFB762F2}" presName="spacing" presStyleCnt="0"/>
      <dgm:spPr/>
    </dgm:pt>
    <dgm:pt modelId="{A69AB966-0040-4B11-9F76-998092E8D1F3}" type="pres">
      <dgm:prSet presAssocID="{EDEAA251-F939-498E-8088-C2B29A03FAB6}" presName="composite" presStyleCnt="0"/>
      <dgm:spPr/>
    </dgm:pt>
    <dgm:pt modelId="{285FD476-7D1A-4E5E-B37D-5FC4487DA25B}" type="pres">
      <dgm:prSet presAssocID="{EDEAA251-F939-498E-8088-C2B29A03FAB6}"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hoolhouse with solid fill"/>
        </a:ext>
      </dgm:extLst>
    </dgm:pt>
    <dgm:pt modelId="{FD80B5B8-2C83-412D-AC48-87F53A94E5D4}" type="pres">
      <dgm:prSet presAssocID="{EDEAA251-F939-498E-8088-C2B29A03FAB6}" presName="txShp" presStyleLbl="node1" presStyleIdx="1" presStyleCnt="3">
        <dgm:presLayoutVars>
          <dgm:bulletEnabled val="1"/>
        </dgm:presLayoutVars>
      </dgm:prSet>
      <dgm:spPr/>
    </dgm:pt>
    <dgm:pt modelId="{D1AFA771-A545-424C-B1B7-9CA5DFB81308}" type="pres">
      <dgm:prSet presAssocID="{0DC8CE73-156F-4315-9CD1-CBBAEB6A29A9}" presName="spacing" presStyleCnt="0"/>
      <dgm:spPr/>
    </dgm:pt>
    <dgm:pt modelId="{6555DBCB-B319-41C1-9675-4E3AEE6D1083}" type="pres">
      <dgm:prSet presAssocID="{234FF882-E024-4126-8447-D25D8D0F0810}" presName="composite" presStyleCnt="0"/>
      <dgm:spPr/>
    </dgm:pt>
    <dgm:pt modelId="{B4F5FFB8-18C0-417A-8913-09DC2CE0E691}" type="pres">
      <dgm:prSet presAssocID="{234FF882-E024-4126-8447-D25D8D0F0810}"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pinning Plates with solid fill"/>
        </a:ext>
      </dgm:extLst>
    </dgm:pt>
    <dgm:pt modelId="{FD7D1673-083A-4860-AE7C-DB14F0620713}" type="pres">
      <dgm:prSet presAssocID="{234FF882-E024-4126-8447-D25D8D0F0810}" presName="txShp" presStyleLbl="node1" presStyleIdx="2" presStyleCnt="3">
        <dgm:presLayoutVars>
          <dgm:bulletEnabled val="1"/>
        </dgm:presLayoutVars>
      </dgm:prSet>
      <dgm:spPr/>
    </dgm:pt>
  </dgm:ptLst>
  <dgm:cxnLst>
    <dgm:cxn modelId="{4E91244A-3E8A-404F-A690-886E4F6DEB45}" srcId="{7EFCAB8B-C7B5-4A18-8EA8-22FF98B93F89}" destId="{EDEAA251-F939-498E-8088-C2B29A03FAB6}" srcOrd="1" destOrd="0" parTransId="{70135AE0-0802-4C54-A4DE-B8DBE884C1FD}" sibTransId="{0DC8CE73-156F-4315-9CD1-CBBAEB6A29A9}"/>
    <dgm:cxn modelId="{96F4F864-13E8-49AC-9602-627AE210A844}" type="presOf" srcId="{7EFCAB8B-C7B5-4A18-8EA8-22FF98B93F89}" destId="{4C618F42-DE69-45FC-B9AD-E2CE0DD27995}" srcOrd="0" destOrd="0" presId="urn:microsoft.com/office/officeart/2005/8/layout/vList3"/>
    <dgm:cxn modelId="{F347A880-2A3F-4675-BD9D-EFD7A1DB6861}" srcId="{7EFCAB8B-C7B5-4A18-8EA8-22FF98B93F89}" destId="{234FF882-E024-4126-8447-D25D8D0F0810}" srcOrd="2" destOrd="0" parTransId="{93EEBB02-55E4-4D23-B820-649D2141401D}" sibTransId="{B267BA6E-5306-4C2A-ACBD-D67E4DA8B897}"/>
    <dgm:cxn modelId="{1B2BD480-1D98-4673-8DCB-CEA73CCED09C}" srcId="{7EFCAB8B-C7B5-4A18-8EA8-22FF98B93F89}" destId="{3513C791-0C8C-4A02-B347-B8AF5F590936}" srcOrd="0" destOrd="0" parTransId="{C5318735-1D09-4789-8AF8-8CFCB838AB5F}" sibTransId="{2FFA044A-52E2-4F8F-80C0-1678CFB762F2}"/>
    <dgm:cxn modelId="{4A2A9491-0A94-459D-A812-3784111B1747}" type="presOf" srcId="{3513C791-0C8C-4A02-B347-B8AF5F590936}" destId="{26A1C5A2-2955-4D9C-9615-7B5F3AFF52F3}" srcOrd="0" destOrd="0" presId="urn:microsoft.com/office/officeart/2005/8/layout/vList3"/>
    <dgm:cxn modelId="{A219A0AF-BB9E-4842-ABB3-303D38795B03}" type="presOf" srcId="{234FF882-E024-4126-8447-D25D8D0F0810}" destId="{FD7D1673-083A-4860-AE7C-DB14F0620713}" srcOrd="0" destOrd="0" presId="urn:microsoft.com/office/officeart/2005/8/layout/vList3"/>
    <dgm:cxn modelId="{9AE855EF-DB49-4779-B84F-113FD1E3FD5E}" type="presOf" srcId="{EDEAA251-F939-498E-8088-C2B29A03FAB6}" destId="{FD80B5B8-2C83-412D-AC48-87F53A94E5D4}" srcOrd="0" destOrd="0" presId="urn:microsoft.com/office/officeart/2005/8/layout/vList3"/>
    <dgm:cxn modelId="{87FDEC16-EEC4-4F63-91DB-499F52D02736}" type="presParOf" srcId="{4C618F42-DE69-45FC-B9AD-E2CE0DD27995}" destId="{5ADF00C3-B6AC-44EB-B0BF-D8F128D8F733}" srcOrd="0" destOrd="0" presId="urn:microsoft.com/office/officeart/2005/8/layout/vList3"/>
    <dgm:cxn modelId="{6088844D-2E66-4FB9-B41D-D96BEA5A6919}" type="presParOf" srcId="{5ADF00C3-B6AC-44EB-B0BF-D8F128D8F733}" destId="{F03BBC35-70A9-4E28-B985-7A9CC02C4938}" srcOrd="0" destOrd="0" presId="urn:microsoft.com/office/officeart/2005/8/layout/vList3"/>
    <dgm:cxn modelId="{1EF0F548-8F7A-4CC3-B401-8AFEC68CFBB2}" type="presParOf" srcId="{5ADF00C3-B6AC-44EB-B0BF-D8F128D8F733}" destId="{26A1C5A2-2955-4D9C-9615-7B5F3AFF52F3}" srcOrd="1" destOrd="0" presId="urn:microsoft.com/office/officeart/2005/8/layout/vList3"/>
    <dgm:cxn modelId="{BF550E18-F8A1-4AF5-9CBB-8761064249E2}" type="presParOf" srcId="{4C618F42-DE69-45FC-B9AD-E2CE0DD27995}" destId="{7DCE3B1C-33DF-4F4E-92E0-E1E3750DF07C}" srcOrd="1" destOrd="0" presId="urn:microsoft.com/office/officeart/2005/8/layout/vList3"/>
    <dgm:cxn modelId="{69335A11-939D-41D7-8034-DFF46D18C9DF}" type="presParOf" srcId="{4C618F42-DE69-45FC-B9AD-E2CE0DD27995}" destId="{A69AB966-0040-4B11-9F76-998092E8D1F3}" srcOrd="2" destOrd="0" presId="urn:microsoft.com/office/officeart/2005/8/layout/vList3"/>
    <dgm:cxn modelId="{845C18A1-3218-49E6-97B5-A9E3A2760C83}" type="presParOf" srcId="{A69AB966-0040-4B11-9F76-998092E8D1F3}" destId="{285FD476-7D1A-4E5E-B37D-5FC4487DA25B}" srcOrd="0" destOrd="0" presId="urn:microsoft.com/office/officeart/2005/8/layout/vList3"/>
    <dgm:cxn modelId="{F8EB9EA3-4FD6-499A-B3D4-788B75EF717C}" type="presParOf" srcId="{A69AB966-0040-4B11-9F76-998092E8D1F3}" destId="{FD80B5B8-2C83-412D-AC48-87F53A94E5D4}" srcOrd="1" destOrd="0" presId="urn:microsoft.com/office/officeart/2005/8/layout/vList3"/>
    <dgm:cxn modelId="{AD677600-84AD-4F56-B507-6C14450C534F}" type="presParOf" srcId="{4C618F42-DE69-45FC-B9AD-E2CE0DD27995}" destId="{D1AFA771-A545-424C-B1B7-9CA5DFB81308}" srcOrd="3" destOrd="0" presId="urn:microsoft.com/office/officeart/2005/8/layout/vList3"/>
    <dgm:cxn modelId="{92781CAE-8404-4FBA-AEE3-070D5E806B5A}" type="presParOf" srcId="{4C618F42-DE69-45FC-B9AD-E2CE0DD27995}" destId="{6555DBCB-B319-41C1-9675-4E3AEE6D1083}" srcOrd="4" destOrd="0" presId="urn:microsoft.com/office/officeart/2005/8/layout/vList3"/>
    <dgm:cxn modelId="{FA0A39E1-94DF-43DB-8BFC-58DED32D4A51}" type="presParOf" srcId="{6555DBCB-B319-41C1-9675-4E3AEE6D1083}" destId="{B4F5FFB8-18C0-417A-8913-09DC2CE0E691}" srcOrd="0" destOrd="0" presId="urn:microsoft.com/office/officeart/2005/8/layout/vList3"/>
    <dgm:cxn modelId="{01FAC0DA-A82B-4A8B-8C9F-3D4CFCFB69F7}" type="presParOf" srcId="{6555DBCB-B319-41C1-9675-4E3AEE6D1083}" destId="{FD7D1673-083A-4860-AE7C-DB14F062071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126EE8-C81D-4124-823E-B5E61047B4A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6D77690B-6B5B-4359-B0C2-26E2169AB735}">
      <dgm:prSet custT="1"/>
      <dgm:spPr/>
      <dgm:t>
        <a:bodyPr/>
        <a:lstStyle/>
        <a:p>
          <a:r>
            <a:rPr lang="en-US" sz="2000" dirty="0"/>
            <a:t>Adapt based on state, institution, and system context</a:t>
          </a:r>
        </a:p>
      </dgm:t>
    </dgm:pt>
    <dgm:pt modelId="{D08955BB-AC60-49E8-9F6D-1D1734351494}" type="parTrans" cxnId="{C27A252E-89D8-4627-9366-FF9800DA1B5E}">
      <dgm:prSet/>
      <dgm:spPr/>
      <dgm:t>
        <a:bodyPr/>
        <a:lstStyle/>
        <a:p>
          <a:endParaRPr lang="en-US"/>
        </a:p>
      </dgm:t>
    </dgm:pt>
    <dgm:pt modelId="{3FB1788A-C62F-4A1A-935E-4E74C40E5D5A}" type="sibTrans" cxnId="{C27A252E-89D8-4627-9366-FF9800DA1B5E}">
      <dgm:prSet/>
      <dgm:spPr/>
      <dgm:t>
        <a:bodyPr/>
        <a:lstStyle/>
        <a:p>
          <a:endParaRPr lang="en-US"/>
        </a:p>
      </dgm:t>
    </dgm:pt>
    <dgm:pt modelId="{55D989E2-5A66-4D72-ABE1-1572C634C87A}">
      <dgm:prSet/>
      <dgm:spPr/>
      <dgm:t>
        <a:bodyPr/>
        <a:lstStyle/>
        <a:p>
          <a:r>
            <a:rPr lang="en-US"/>
            <a:t>Statewide systems change</a:t>
          </a:r>
        </a:p>
      </dgm:t>
    </dgm:pt>
    <dgm:pt modelId="{C38D3E47-2C6D-4CE9-BEDF-6A359C06B993}" type="parTrans" cxnId="{8C9A1820-5FC3-4D15-A9CC-39561A18F6DD}">
      <dgm:prSet/>
      <dgm:spPr/>
      <dgm:t>
        <a:bodyPr/>
        <a:lstStyle/>
        <a:p>
          <a:endParaRPr lang="en-US"/>
        </a:p>
      </dgm:t>
    </dgm:pt>
    <dgm:pt modelId="{C00D1C4D-8D77-4A38-B343-A000DC54287E}" type="sibTrans" cxnId="{8C9A1820-5FC3-4D15-A9CC-39561A18F6DD}">
      <dgm:prSet/>
      <dgm:spPr/>
      <dgm:t>
        <a:bodyPr/>
        <a:lstStyle/>
        <a:p>
          <a:endParaRPr lang="en-US"/>
        </a:p>
      </dgm:t>
    </dgm:pt>
    <dgm:pt modelId="{904F5821-B274-4483-BE57-CC228200EFBC}">
      <dgm:prSet/>
      <dgm:spPr/>
      <dgm:t>
        <a:bodyPr/>
        <a:lstStyle/>
        <a:p>
          <a:r>
            <a:rPr lang="en-US"/>
            <a:t>Align with current priorities of key stakeholders for a post-pandemic world</a:t>
          </a:r>
          <a:endParaRPr lang="en-US" dirty="0"/>
        </a:p>
      </dgm:t>
    </dgm:pt>
    <dgm:pt modelId="{5B98B98C-EE87-455F-B397-93D6087D4351}" type="parTrans" cxnId="{AA3DBB9A-744F-49E5-AEDC-D8FE021339FA}">
      <dgm:prSet/>
      <dgm:spPr/>
      <dgm:t>
        <a:bodyPr/>
        <a:lstStyle/>
        <a:p>
          <a:endParaRPr lang="en-US"/>
        </a:p>
      </dgm:t>
    </dgm:pt>
    <dgm:pt modelId="{766F031A-D58B-4B7F-90E1-76E1BB45FD00}" type="sibTrans" cxnId="{AA3DBB9A-744F-49E5-AEDC-D8FE021339FA}">
      <dgm:prSet/>
      <dgm:spPr/>
      <dgm:t>
        <a:bodyPr/>
        <a:lstStyle/>
        <a:p>
          <a:endParaRPr lang="en-US"/>
        </a:p>
      </dgm:t>
    </dgm:pt>
    <dgm:pt modelId="{F2FB27D3-EF52-4CA9-91AD-E1B30658C919}">
      <dgm:prSet custT="1"/>
      <dgm:spPr/>
      <dgm:t>
        <a:bodyPr/>
        <a:lstStyle/>
        <a:p>
          <a:r>
            <a:rPr lang="en-US" sz="2000" dirty="0"/>
            <a:t>Leverage prior infrastructure and lessons</a:t>
          </a:r>
        </a:p>
      </dgm:t>
    </dgm:pt>
    <dgm:pt modelId="{B3316B36-741A-4237-ABCD-A9984B280F93}" type="parTrans" cxnId="{3FC1BE37-80EA-40D6-9332-4CC9C03D2C8F}">
      <dgm:prSet/>
      <dgm:spPr/>
      <dgm:t>
        <a:bodyPr/>
        <a:lstStyle/>
        <a:p>
          <a:endParaRPr lang="en-US"/>
        </a:p>
      </dgm:t>
    </dgm:pt>
    <dgm:pt modelId="{C1860348-89B6-406A-ACC0-A01493CCB360}" type="sibTrans" cxnId="{3FC1BE37-80EA-40D6-9332-4CC9C03D2C8F}">
      <dgm:prSet/>
      <dgm:spPr/>
      <dgm:t>
        <a:bodyPr/>
        <a:lstStyle/>
        <a:p>
          <a:endParaRPr lang="en-US"/>
        </a:p>
      </dgm:t>
    </dgm:pt>
    <dgm:pt modelId="{C27AD36A-8332-4A29-9796-925BB5387CEC}" type="pres">
      <dgm:prSet presAssocID="{08126EE8-C81D-4124-823E-B5E61047B4AE}" presName="Name0" presStyleCnt="0">
        <dgm:presLayoutVars>
          <dgm:chMax val="4"/>
          <dgm:resizeHandles val="exact"/>
        </dgm:presLayoutVars>
      </dgm:prSet>
      <dgm:spPr/>
    </dgm:pt>
    <dgm:pt modelId="{395835E0-C0BF-4A95-920F-C77F8CC44AED}" type="pres">
      <dgm:prSet presAssocID="{08126EE8-C81D-4124-823E-B5E61047B4AE}" presName="ellipse" presStyleLbl="trBgShp" presStyleIdx="0" presStyleCnt="1" custScaleX="215814" custScaleY="96222" custLinFactNeighborX="464" custLinFactNeighborY="7344"/>
      <dgm:spPr/>
    </dgm:pt>
    <dgm:pt modelId="{B524CF72-7251-4D9D-8860-DA19606662E4}" type="pres">
      <dgm:prSet presAssocID="{08126EE8-C81D-4124-823E-B5E61047B4AE}" presName="arrow1" presStyleLbl="fgShp" presStyleIdx="0" presStyleCnt="1"/>
      <dgm:spPr/>
    </dgm:pt>
    <dgm:pt modelId="{50663118-E277-49C9-9C1A-B796FDCA615E}" type="pres">
      <dgm:prSet presAssocID="{08126EE8-C81D-4124-823E-B5E61047B4AE}" presName="rectangle" presStyleLbl="revTx" presStyleIdx="0" presStyleCnt="1">
        <dgm:presLayoutVars>
          <dgm:bulletEnabled val="1"/>
        </dgm:presLayoutVars>
      </dgm:prSet>
      <dgm:spPr/>
    </dgm:pt>
    <dgm:pt modelId="{AA301E60-2D26-499F-AADF-B14736B0BE9F}" type="pres">
      <dgm:prSet presAssocID="{F2FB27D3-EF52-4CA9-91AD-E1B30658C919}" presName="item1" presStyleLbl="node1" presStyleIdx="0" presStyleCnt="3" custScaleX="226983" custScaleY="117757" custLinFactNeighborX="-7952" custLinFactNeighborY="16799">
        <dgm:presLayoutVars>
          <dgm:bulletEnabled val="1"/>
        </dgm:presLayoutVars>
      </dgm:prSet>
      <dgm:spPr/>
    </dgm:pt>
    <dgm:pt modelId="{28D34E08-3435-41A9-BFD9-EBA653674B59}" type="pres">
      <dgm:prSet presAssocID="{904F5821-B274-4483-BE57-CC228200EFBC}" presName="item2" presStyleLbl="node1" presStyleIdx="1" presStyleCnt="3" custScaleX="177626" custScaleY="107961" custLinFactNeighborX="-73896" custLinFactNeighborY="-9739">
        <dgm:presLayoutVars>
          <dgm:bulletEnabled val="1"/>
        </dgm:presLayoutVars>
      </dgm:prSet>
      <dgm:spPr/>
    </dgm:pt>
    <dgm:pt modelId="{9206C750-023F-4516-A9E3-1E2F6FE4CE3C}" type="pres">
      <dgm:prSet presAssocID="{55D989E2-5A66-4D72-ABE1-1572C634C87A}" presName="item3" presStyleLbl="node1" presStyleIdx="2" presStyleCnt="3" custScaleX="243680" custScaleY="88244" custLinFactNeighborX="98584" custLinFactNeighborY="6352">
        <dgm:presLayoutVars>
          <dgm:bulletEnabled val="1"/>
        </dgm:presLayoutVars>
      </dgm:prSet>
      <dgm:spPr/>
    </dgm:pt>
    <dgm:pt modelId="{2CB233FD-602B-49DB-9E9D-3B268957DBB4}" type="pres">
      <dgm:prSet presAssocID="{08126EE8-C81D-4124-823E-B5E61047B4AE}" presName="funnel" presStyleLbl="trAlignAcc1" presStyleIdx="0" presStyleCnt="1" custScaleX="207807" custLinFactNeighborX="-4059" custLinFactNeighborY="2579"/>
      <dgm:spPr>
        <a:solidFill>
          <a:schemeClr val="lt1">
            <a:hueOff val="0"/>
            <a:satOff val="0"/>
            <a:lumOff val="0"/>
            <a:alpha val="0"/>
          </a:schemeClr>
        </a:solidFill>
      </dgm:spPr>
    </dgm:pt>
  </dgm:ptLst>
  <dgm:cxnLst>
    <dgm:cxn modelId="{1300AE01-B4F8-4D20-ADCC-BB4E692561BC}" type="presOf" srcId="{08126EE8-C81D-4124-823E-B5E61047B4AE}" destId="{C27AD36A-8332-4A29-9796-925BB5387CEC}" srcOrd="0" destOrd="0" presId="urn:microsoft.com/office/officeart/2005/8/layout/funnel1"/>
    <dgm:cxn modelId="{8C9A1820-5FC3-4D15-A9CC-39561A18F6DD}" srcId="{08126EE8-C81D-4124-823E-B5E61047B4AE}" destId="{55D989E2-5A66-4D72-ABE1-1572C634C87A}" srcOrd="3" destOrd="0" parTransId="{C38D3E47-2C6D-4CE9-BEDF-6A359C06B993}" sibTransId="{C00D1C4D-8D77-4A38-B343-A000DC54287E}"/>
    <dgm:cxn modelId="{C27A252E-89D8-4627-9366-FF9800DA1B5E}" srcId="{08126EE8-C81D-4124-823E-B5E61047B4AE}" destId="{6D77690B-6B5B-4359-B0C2-26E2169AB735}" srcOrd="0" destOrd="0" parTransId="{D08955BB-AC60-49E8-9F6D-1D1734351494}" sibTransId="{3FB1788A-C62F-4A1A-935E-4E74C40E5D5A}"/>
    <dgm:cxn modelId="{1215BA31-91A1-464E-A9FB-5E4E81896C43}" type="presOf" srcId="{F2FB27D3-EF52-4CA9-91AD-E1B30658C919}" destId="{28D34E08-3435-41A9-BFD9-EBA653674B59}" srcOrd="0" destOrd="0" presId="urn:microsoft.com/office/officeart/2005/8/layout/funnel1"/>
    <dgm:cxn modelId="{3FC1BE37-80EA-40D6-9332-4CC9C03D2C8F}" srcId="{08126EE8-C81D-4124-823E-B5E61047B4AE}" destId="{F2FB27D3-EF52-4CA9-91AD-E1B30658C919}" srcOrd="1" destOrd="0" parTransId="{B3316B36-741A-4237-ABCD-A9984B280F93}" sibTransId="{C1860348-89B6-406A-ACC0-A01493CCB360}"/>
    <dgm:cxn modelId="{896AFC65-6EB5-46EA-BCCB-F982EF4FB5C6}" type="presOf" srcId="{55D989E2-5A66-4D72-ABE1-1572C634C87A}" destId="{50663118-E277-49C9-9C1A-B796FDCA615E}" srcOrd="0" destOrd="0" presId="urn:microsoft.com/office/officeart/2005/8/layout/funnel1"/>
    <dgm:cxn modelId="{AA3DBB9A-744F-49E5-AEDC-D8FE021339FA}" srcId="{08126EE8-C81D-4124-823E-B5E61047B4AE}" destId="{904F5821-B274-4483-BE57-CC228200EFBC}" srcOrd="2" destOrd="0" parTransId="{5B98B98C-EE87-455F-B397-93D6087D4351}" sibTransId="{766F031A-D58B-4B7F-90E1-76E1BB45FD00}"/>
    <dgm:cxn modelId="{6B1829A0-F209-49BE-809D-E060089F22A8}" type="presOf" srcId="{6D77690B-6B5B-4359-B0C2-26E2169AB735}" destId="{9206C750-023F-4516-A9E3-1E2F6FE4CE3C}" srcOrd="0" destOrd="0" presId="urn:microsoft.com/office/officeart/2005/8/layout/funnel1"/>
    <dgm:cxn modelId="{A6C1BFCE-5C4E-4425-B77D-EA8DC77036D5}" type="presOf" srcId="{904F5821-B274-4483-BE57-CC228200EFBC}" destId="{AA301E60-2D26-499F-AADF-B14736B0BE9F}" srcOrd="0" destOrd="0" presId="urn:microsoft.com/office/officeart/2005/8/layout/funnel1"/>
    <dgm:cxn modelId="{6285BB6E-00EF-426F-ACA7-4B810017F2BC}" type="presParOf" srcId="{C27AD36A-8332-4A29-9796-925BB5387CEC}" destId="{395835E0-C0BF-4A95-920F-C77F8CC44AED}" srcOrd="0" destOrd="0" presId="urn:microsoft.com/office/officeart/2005/8/layout/funnel1"/>
    <dgm:cxn modelId="{F80470CF-095A-4885-B978-89D21CF0486D}" type="presParOf" srcId="{C27AD36A-8332-4A29-9796-925BB5387CEC}" destId="{B524CF72-7251-4D9D-8860-DA19606662E4}" srcOrd="1" destOrd="0" presId="urn:microsoft.com/office/officeart/2005/8/layout/funnel1"/>
    <dgm:cxn modelId="{3294A2A8-1F5C-4C24-B3B6-5DFB04B66805}" type="presParOf" srcId="{C27AD36A-8332-4A29-9796-925BB5387CEC}" destId="{50663118-E277-49C9-9C1A-B796FDCA615E}" srcOrd="2" destOrd="0" presId="urn:microsoft.com/office/officeart/2005/8/layout/funnel1"/>
    <dgm:cxn modelId="{0D727740-14B5-4A4D-9B52-1C732C2C38CA}" type="presParOf" srcId="{C27AD36A-8332-4A29-9796-925BB5387CEC}" destId="{AA301E60-2D26-499F-AADF-B14736B0BE9F}" srcOrd="3" destOrd="0" presId="urn:microsoft.com/office/officeart/2005/8/layout/funnel1"/>
    <dgm:cxn modelId="{D6BDF3DF-9F35-4B2B-9D0D-FC3895676A99}" type="presParOf" srcId="{C27AD36A-8332-4A29-9796-925BB5387CEC}" destId="{28D34E08-3435-41A9-BFD9-EBA653674B59}" srcOrd="4" destOrd="0" presId="urn:microsoft.com/office/officeart/2005/8/layout/funnel1"/>
    <dgm:cxn modelId="{0A12F8CE-F58A-4574-913C-40024255DBED}" type="presParOf" srcId="{C27AD36A-8332-4A29-9796-925BB5387CEC}" destId="{9206C750-023F-4516-A9E3-1E2F6FE4CE3C}" srcOrd="5" destOrd="0" presId="urn:microsoft.com/office/officeart/2005/8/layout/funnel1"/>
    <dgm:cxn modelId="{0CE46BB3-00B1-4747-BAEC-EE7E6275B703}" type="presParOf" srcId="{C27AD36A-8332-4A29-9796-925BB5387CEC}" destId="{2CB233FD-602B-49DB-9E9D-3B268957DBB4}"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C0F8F-34B6-4AE4-9B91-DB33A774BB93}">
      <dsp:nvSpPr>
        <dsp:cNvPr id="0" name=""/>
        <dsp:cNvSpPr/>
      </dsp:nvSpPr>
      <dsp:spPr>
        <a:xfrm rot="5400000">
          <a:off x="5202379" y="-1952454"/>
          <a:ext cx="2025300" cy="6439008"/>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State community college structure</a:t>
          </a:r>
        </a:p>
        <a:p>
          <a:pPr marL="285750" lvl="1" indent="-285750" algn="l" defTabSz="1244600">
            <a:lnSpc>
              <a:spcPct val="90000"/>
            </a:lnSpc>
            <a:spcBef>
              <a:spcPct val="0"/>
            </a:spcBef>
            <a:spcAft>
              <a:spcPct val="15000"/>
            </a:spcAft>
            <a:buChar char="•"/>
          </a:pPr>
          <a:r>
            <a:rPr lang="en-US" sz="2800" kern="1200" dirty="0"/>
            <a:t>Evolution of community college missions in the state</a:t>
          </a:r>
        </a:p>
        <a:p>
          <a:pPr marL="285750" lvl="1" indent="-285750" algn="l" defTabSz="1244600">
            <a:lnSpc>
              <a:spcPct val="90000"/>
            </a:lnSpc>
            <a:spcBef>
              <a:spcPct val="0"/>
            </a:spcBef>
            <a:spcAft>
              <a:spcPct val="15000"/>
            </a:spcAft>
            <a:buChar char="•"/>
          </a:pPr>
          <a:r>
            <a:rPr lang="en-US" sz="2800" kern="1200" dirty="0"/>
            <a:t>State progress on implementation of WIOA </a:t>
          </a:r>
        </a:p>
      </dsp:txBody>
      <dsp:txXfrm rot="-5400000">
        <a:off x="2995526" y="353266"/>
        <a:ext cx="6340141" cy="1827566"/>
      </dsp:txXfrm>
    </dsp:sp>
    <dsp:sp modelId="{FD5B08A9-61B9-4480-9298-A6A4FCE9699A}">
      <dsp:nvSpPr>
        <dsp:cNvPr id="0" name=""/>
        <dsp:cNvSpPr/>
      </dsp:nvSpPr>
      <dsp:spPr>
        <a:xfrm>
          <a:off x="1272" y="1237"/>
          <a:ext cx="2994252" cy="25316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Context</a:t>
          </a:r>
        </a:p>
      </dsp:txBody>
      <dsp:txXfrm>
        <a:off x="124856" y="124821"/>
        <a:ext cx="2747084" cy="2284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C0F8F-34B6-4AE4-9B91-DB33A774BB93}">
      <dsp:nvSpPr>
        <dsp:cNvPr id="0" name=""/>
        <dsp:cNvSpPr/>
      </dsp:nvSpPr>
      <dsp:spPr>
        <a:xfrm rot="5400000">
          <a:off x="5274541" y="-2043894"/>
          <a:ext cx="1880976" cy="6439008"/>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Prior relevant grants</a:t>
          </a:r>
        </a:p>
        <a:p>
          <a:pPr marL="285750" lvl="1" indent="-285750" algn="l" defTabSz="1244600">
            <a:lnSpc>
              <a:spcPct val="90000"/>
            </a:lnSpc>
            <a:spcBef>
              <a:spcPct val="0"/>
            </a:spcBef>
            <a:spcAft>
              <a:spcPct val="15000"/>
            </a:spcAft>
            <a:buChar char="•"/>
          </a:pPr>
          <a:r>
            <a:rPr lang="en-US" sz="2800" kern="1200" dirty="0"/>
            <a:t>Statewide policies and initiatives</a:t>
          </a:r>
        </a:p>
      </dsp:txBody>
      <dsp:txXfrm rot="-5400000">
        <a:off x="2995525" y="326944"/>
        <a:ext cx="6347186" cy="1697332"/>
      </dsp:txXfrm>
    </dsp:sp>
    <dsp:sp modelId="{FD5B08A9-61B9-4480-9298-A6A4FCE9699A}">
      <dsp:nvSpPr>
        <dsp:cNvPr id="0" name=""/>
        <dsp:cNvSpPr/>
      </dsp:nvSpPr>
      <dsp:spPr>
        <a:xfrm>
          <a:off x="1272" y="0"/>
          <a:ext cx="2994252" cy="23512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dirty="0"/>
            <a:t>Infrastructure</a:t>
          </a:r>
        </a:p>
      </dsp:txBody>
      <dsp:txXfrm>
        <a:off x="116049" y="114777"/>
        <a:ext cx="2764698" cy="2121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C0F8F-34B6-4AE4-9B91-DB33A774BB93}">
      <dsp:nvSpPr>
        <dsp:cNvPr id="0" name=""/>
        <dsp:cNvSpPr/>
      </dsp:nvSpPr>
      <dsp:spPr>
        <a:xfrm rot="5400000">
          <a:off x="5275459" y="-2043894"/>
          <a:ext cx="1879139" cy="6439008"/>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Engagement of employers</a:t>
          </a:r>
        </a:p>
        <a:p>
          <a:pPr marL="285750" lvl="1" indent="-285750" algn="l" defTabSz="1244600">
            <a:lnSpc>
              <a:spcPct val="90000"/>
            </a:lnSpc>
            <a:spcBef>
              <a:spcPct val="0"/>
            </a:spcBef>
            <a:spcAft>
              <a:spcPct val="15000"/>
            </a:spcAft>
            <a:buChar char="•"/>
          </a:pPr>
          <a:r>
            <a:rPr lang="en-US" sz="2800" kern="1200" dirty="0"/>
            <a:t>Coordination with state agencies</a:t>
          </a:r>
        </a:p>
        <a:p>
          <a:pPr marL="285750" lvl="1" indent="-285750" algn="l" defTabSz="1244600">
            <a:lnSpc>
              <a:spcPct val="90000"/>
            </a:lnSpc>
            <a:spcBef>
              <a:spcPct val="0"/>
            </a:spcBef>
            <a:spcAft>
              <a:spcPct val="15000"/>
            </a:spcAft>
            <a:buChar char="•"/>
          </a:pPr>
          <a:r>
            <a:rPr lang="en-US" sz="2800" kern="1200" dirty="0"/>
            <a:t>Integration with workforce development system</a:t>
          </a:r>
        </a:p>
      </dsp:txBody>
      <dsp:txXfrm rot="-5400000">
        <a:off x="2995525" y="327772"/>
        <a:ext cx="6347276" cy="1695675"/>
      </dsp:txXfrm>
    </dsp:sp>
    <dsp:sp modelId="{FD5B08A9-61B9-4480-9298-A6A4FCE9699A}">
      <dsp:nvSpPr>
        <dsp:cNvPr id="0" name=""/>
        <dsp:cNvSpPr/>
      </dsp:nvSpPr>
      <dsp:spPr>
        <a:xfrm>
          <a:off x="1272" y="1148"/>
          <a:ext cx="2994252" cy="234892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Alignment</a:t>
          </a:r>
        </a:p>
      </dsp:txBody>
      <dsp:txXfrm>
        <a:off x="115937" y="115813"/>
        <a:ext cx="2764922" cy="21195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1C5A2-2955-4D9C-9615-7B5F3AFF52F3}">
      <dsp:nvSpPr>
        <dsp:cNvPr id="0" name=""/>
        <dsp:cNvSpPr/>
      </dsp:nvSpPr>
      <dsp:spPr>
        <a:xfrm rot="10800000">
          <a:off x="1692784" y="1710"/>
          <a:ext cx="5472684" cy="125730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a:t>Acceleration of technology-based learning created infrastructure more rapidly</a:t>
          </a:r>
        </a:p>
      </dsp:txBody>
      <dsp:txXfrm rot="10800000">
        <a:off x="2007110" y="1710"/>
        <a:ext cx="5158358" cy="1257304"/>
      </dsp:txXfrm>
    </dsp:sp>
    <dsp:sp modelId="{F03BBC35-70A9-4E28-B985-7A9CC02C4938}">
      <dsp:nvSpPr>
        <dsp:cNvPr id="0" name=""/>
        <dsp:cNvSpPr/>
      </dsp:nvSpPr>
      <dsp:spPr>
        <a:xfrm>
          <a:off x="1064131" y="1710"/>
          <a:ext cx="1257304" cy="125730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schemeClr>
          </a:solidFill>
          <a:prstDash val="solid"/>
        </a:ln>
        <a:effectLst/>
      </dsp:spPr>
      <dsp:style>
        <a:lnRef idx="2">
          <a:scrgbClr r="0" g="0" b="0"/>
        </a:lnRef>
        <a:fillRef idx="1">
          <a:scrgbClr r="0" g="0" b="0"/>
        </a:fillRef>
        <a:effectRef idx="0">
          <a:scrgbClr r="0" g="0" b="0"/>
        </a:effectRef>
        <a:fontRef idx="minor"/>
      </dsp:style>
    </dsp:sp>
    <dsp:sp modelId="{FD80B5B8-2C83-412D-AC48-87F53A94E5D4}">
      <dsp:nvSpPr>
        <dsp:cNvPr id="0" name=""/>
        <dsp:cNvSpPr/>
      </dsp:nvSpPr>
      <dsp:spPr>
        <a:xfrm rot="10800000">
          <a:off x="1692784" y="1634329"/>
          <a:ext cx="5472684" cy="125730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a:t>Further shift in community college missions due to declining enrollment</a:t>
          </a:r>
        </a:p>
      </dsp:txBody>
      <dsp:txXfrm rot="10800000">
        <a:off x="2007110" y="1634329"/>
        <a:ext cx="5158358" cy="1257304"/>
      </dsp:txXfrm>
    </dsp:sp>
    <dsp:sp modelId="{285FD476-7D1A-4E5E-B37D-5FC4487DA25B}">
      <dsp:nvSpPr>
        <dsp:cNvPr id="0" name=""/>
        <dsp:cNvSpPr/>
      </dsp:nvSpPr>
      <dsp:spPr>
        <a:xfrm>
          <a:off x="1064131" y="1634329"/>
          <a:ext cx="1257304" cy="125730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7D1673-083A-4860-AE7C-DB14F0620713}">
      <dsp:nvSpPr>
        <dsp:cNvPr id="0" name=""/>
        <dsp:cNvSpPr/>
      </dsp:nvSpPr>
      <dsp:spPr>
        <a:xfrm rot="10800000">
          <a:off x="1692784" y="3266948"/>
          <a:ext cx="5472684" cy="125730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36"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a:t>Employer needs more acute due to labor shortages</a:t>
          </a:r>
        </a:p>
      </dsp:txBody>
      <dsp:txXfrm rot="10800000">
        <a:off x="2007110" y="3266948"/>
        <a:ext cx="5158358" cy="1257304"/>
      </dsp:txXfrm>
    </dsp:sp>
    <dsp:sp modelId="{B4F5FFB8-18C0-417A-8913-09DC2CE0E691}">
      <dsp:nvSpPr>
        <dsp:cNvPr id="0" name=""/>
        <dsp:cNvSpPr/>
      </dsp:nvSpPr>
      <dsp:spPr>
        <a:xfrm>
          <a:off x="1064131" y="3266948"/>
          <a:ext cx="1257304" cy="125730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835E0-C0BF-4A95-920F-C77F8CC44AED}">
      <dsp:nvSpPr>
        <dsp:cNvPr id="0" name=""/>
        <dsp:cNvSpPr/>
      </dsp:nvSpPr>
      <dsp:spPr>
        <a:xfrm>
          <a:off x="-371221" y="342288"/>
          <a:ext cx="8959171" cy="138723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24CF72-7251-4D9D-8860-DA19606662E4}">
      <dsp:nvSpPr>
        <dsp:cNvPr id="0" name=""/>
        <dsp:cNvSpPr/>
      </dsp:nvSpPr>
      <dsp:spPr>
        <a:xfrm>
          <a:off x="3712538" y="3739423"/>
          <a:ext cx="804523" cy="514894"/>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663118-E277-49C9-9C1A-B796FDCA615E}">
      <dsp:nvSpPr>
        <dsp:cNvPr id="0" name=""/>
        <dsp:cNvSpPr/>
      </dsp:nvSpPr>
      <dsp:spPr>
        <a:xfrm>
          <a:off x="2183944" y="4151339"/>
          <a:ext cx="3861711" cy="96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Statewide systems change</a:t>
          </a:r>
        </a:p>
      </dsp:txBody>
      <dsp:txXfrm>
        <a:off x="2183944" y="4151339"/>
        <a:ext cx="3861711" cy="965427"/>
      </dsp:txXfrm>
    </dsp:sp>
    <dsp:sp modelId="{AA301E60-2D26-499F-AADF-B14736B0BE9F}">
      <dsp:nvSpPr>
        <dsp:cNvPr id="0" name=""/>
        <dsp:cNvSpPr/>
      </dsp:nvSpPr>
      <dsp:spPr>
        <a:xfrm>
          <a:off x="2507376" y="1876927"/>
          <a:ext cx="3287035" cy="170528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Align with current priorities of key stakeholders for a post-pandemic world</a:t>
          </a:r>
          <a:endParaRPr lang="en-US" sz="1900" kern="1200" dirty="0"/>
        </a:p>
      </dsp:txBody>
      <dsp:txXfrm>
        <a:off x="2988751" y="2126661"/>
        <a:ext cx="2324285" cy="1205820"/>
      </dsp:txXfrm>
    </dsp:sp>
    <dsp:sp modelId="{28D34E08-3435-41A9-BFD9-EBA653674B59}">
      <dsp:nvSpPr>
        <dsp:cNvPr id="0" name=""/>
        <dsp:cNvSpPr/>
      </dsp:nvSpPr>
      <dsp:spPr>
        <a:xfrm>
          <a:off x="873567" y="477121"/>
          <a:ext cx="2572276" cy="156342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Leverage prior infrastructure and lessons</a:t>
          </a:r>
        </a:p>
      </dsp:txBody>
      <dsp:txXfrm>
        <a:off x="1250268" y="706080"/>
        <a:ext cx="1818874" cy="1105510"/>
      </dsp:txXfrm>
    </dsp:sp>
    <dsp:sp modelId="{9206C750-023F-4516-A9E3-1E2F6FE4CE3C}">
      <dsp:nvSpPr>
        <dsp:cNvPr id="0" name=""/>
        <dsp:cNvSpPr/>
      </dsp:nvSpPr>
      <dsp:spPr>
        <a:xfrm>
          <a:off x="4373367" y="502778"/>
          <a:ext cx="3528831" cy="127789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Adapt based on state, institution, and system context</a:t>
          </a:r>
        </a:p>
      </dsp:txBody>
      <dsp:txXfrm>
        <a:off x="4890152" y="689922"/>
        <a:ext cx="2495261" cy="903610"/>
      </dsp:txXfrm>
    </dsp:sp>
    <dsp:sp modelId="{2CB233FD-602B-49DB-9E9D-3B268957DBB4}">
      <dsp:nvSpPr>
        <dsp:cNvPr id="0" name=""/>
        <dsp:cNvSpPr/>
      </dsp:nvSpPr>
      <dsp:spPr>
        <a:xfrm>
          <a:off x="-566395" y="125134"/>
          <a:ext cx="9362390" cy="3604263"/>
        </a:xfrm>
        <a:prstGeom prst="funnel">
          <a:avLst/>
        </a:prstGeom>
        <a:solidFill>
          <a:schemeClr val="lt1">
            <a:hueOff val="0"/>
            <a:satOff val="0"/>
            <a:lumOff val="0"/>
            <a:alpha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11/16/21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aseline="0"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9" indent="-285734">
              <a:defRPr>
                <a:solidFill>
                  <a:schemeClr val="tx1"/>
                </a:solidFill>
                <a:latin typeface="Calibri" pitchFamily="34" charset="0"/>
              </a:defRPr>
            </a:lvl2pPr>
            <a:lvl3pPr marL="1142937" indent="-228587">
              <a:defRPr>
                <a:solidFill>
                  <a:schemeClr val="tx1"/>
                </a:solidFill>
                <a:latin typeface="Calibri" pitchFamily="34" charset="0"/>
              </a:defRPr>
            </a:lvl3pPr>
            <a:lvl4pPr marL="1600111" indent="-228587">
              <a:defRPr>
                <a:solidFill>
                  <a:schemeClr val="tx1"/>
                </a:solidFill>
                <a:latin typeface="Calibri" pitchFamily="34" charset="0"/>
              </a:defRPr>
            </a:lvl4pPr>
            <a:lvl5pPr marL="2057287" indent="-228587">
              <a:defRPr>
                <a:solidFill>
                  <a:schemeClr val="tx1"/>
                </a:solidFill>
                <a:latin typeface="Calibri" pitchFamily="34" charset="0"/>
              </a:defRPr>
            </a:lvl5pPr>
            <a:lvl6pPr marL="2514461" indent="-228587" fontAlgn="base">
              <a:spcBef>
                <a:spcPct val="0"/>
              </a:spcBef>
              <a:spcAft>
                <a:spcPct val="0"/>
              </a:spcAft>
              <a:defRPr>
                <a:solidFill>
                  <a:schemeClr val="tx1"/>
                </a:solidFill>
                <a:latin typeface="Calibri" pitchFamily="34" charset="0"/>
              </a:defRPr>
            </a:lvl6pPr>
            <a:lvl7pPr marL="2971635" indent="-228587" fontAlgn="base">
              <a:spcBef>
                <a:spcPct val="0"/>
              </a:spcBef>
              <a:spcAft>
                <a:spcPct val="0"/>
              </a:spcAft>
              <a:defRPr>
                <a:solidFill>
                  <a:schemeClr val="tx1"/>
                </a:solidFill>
                <a:latin typeface="Calibri" pitchFamily="34" charset="0"/>
              </a:defRPr>
            </a:lvl7pPr>
            <a:lvl8pPr marL="3428811" indent="-228587" fontAlgn="base">
              <a:spcBef>
                <a:spcPct val="0"/>
              </a:spcBef>
              <a:spcAft>
                <a:spcPct val="0"/>
              </a:spcAft>
              <a:defRPr>
                <a:solidFill>
                  <a:schemeClr val="tx1"/>
                </a:solidFill>
                <a:latin typeface="Calibri" pitchFamily="34" charset="0"/>
              </a:defRPr>
            </a:lvl8pPr>
            <a:lvl9pPr marL="3885985" indent="-228587"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895ECCE-9AEF-4FDD-B3EB-EE85F16036F0}" type="slidenum">
              <a:rPr lang="en-US" altLang="en-US"/>
              <a:pPr fontAlgn="base">
                <a:spcBef>
                  <a:spcPct val="0"/>
                </a:spcBef>
                <a:spcAft>
                  <a:spcPct val="0"/>
                </a:spcAft>
              </a:pPr>
              <a:t>9</a:t>
            </a:fld>
            <a:endParaRPr lang="en-US" altLang="en-US" dirty="0"/>
          </a:p>
        </p:txBody>
      </p:sp>
    </p:spTree>
    <p:extLst>
      <p:ext uri="{BB962C8B-B14F-4D97-AF65-F5344CB8AC3E}">
        <p14:creationId xmlns:p14="http://schemas.microsoft.com/office/powerpoint/2010/main" val="4241794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aseline="0"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9" indent="-285734">
              <a:defRPr>
                <a:solidFill>
                  <a:schemeClr val="tx1"/>
                </a:solidFill>
                <a:latin typeface="Calibri" pitchFamily="34" charset="0"/>
              </a:defRPr>
            </a:lvl2pPr>
            <a:lvl3pPr marL="1142937" indent="-228587">
              <a:defRPr>
                <a:solidFill>
                  <a:schemeClr val="tx1"/>
                </a:solidFill>
                <a:latin typeface="Calibri" pitchFamily="34" charset="0"/>
              </a:defRPr>
            </a:lvl3pPr>
            <a:lvl4pPr marL="1600111" indent="-228587">
              <a:defRPr>
                <a:solidFill>
                  <a:schemeClr val="tx1"/>
                </a:solidFill>
                <a:latin typeface="Calibri" pitchFamily="34" charset="0"/>
              </a:defRPr>
            </a:lvl4pPr>
            <a:lvl5pPr marL="2057287" indent="-228587">
              <a:defRPr>
                <a:solidFill>
                  <a:schemeClr val="tx1"/>
                </a:solidFill>
                <a:latin typeface="Calibri" pitchFamily="34" charset="0"/>
              </a:defRPr>
            </a:lvl5pPr>
            <a:lvl6pPr marL="2514461" indent="-228587" fontAlgn="base">
              <a:spcBef>
                <a:spcPct val="0"/>
              </a:spcBef>
              <a:spcAft>
                <a:spcPct val="0"/>
              </a:spcAft>
              <a:defRPr>
                <a:solidFill>
                  <a:schemeClr val="tx1"/>
                </a:solidFill>
                <a:latin typeface="Calibri" pitchFamily="34" charset="0"/>
              </a:defRPr>
            </a:lvl6pPr>
            <a:lvl7pPr marL="2971635" indent="-228587" fontAlgn="base">
              <a:spcBef>
                <a:spcPct val="0"/>
              </a:spcBef>
              <a:spcAft>
                <a:spcPct val="0"/>
              </a:spcAft>
              <a:defRPr>
                <a:solidFill>
                  <a:schemeClr val="tx1"/>
                </a:solidFill>
                <a:latin typeface="Calibri" pitchFamily="34" charset="0"/>
              </a:defRPr>
            </a:lvl7pPr>
            <a:lvl8pPr marL="3428811" indent="-228587" fontAlgn="base">
              <a:spcBef>
                <a:spcPct val="0"/>
              </a:spcBef>
              <a:spcAft>
                <a:spcPct val="0"/>
              </a:spcAft>
              <a:defRPr>
                <a:solidFill>
                  <a:schemeClr val="tx1"/>
                </a:solidFill>
                <a:latin typeface="Calibri" pitchFamily="34" charset="0"/>
              </a:defRPr>
            </a:lvl8pPr>
            <a:lvl9pPr marL="3885985" indent="-228587"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95ECCE-9AEF-4FDD-B3EB-EE85F16036F0}"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837697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60200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emf"/><Relationship Id="rId4" Type="http://schemas.openxmlformats.org/officeDocument/2006/relationships/slideLayout" Target="../slideLayouts/slideLayout14.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microsoft.com/office/2007/relationships/hdphoto" Target="../media/hdphoto1.wdp"/><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2"/>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3" cstate="hqprint">
            <a:alphaModFix amt="70000"/>
            <a:extLst>
              <a:ext uri="{BEBA8EAE-BF5A-486C-A8C5-ECC9F3942E4B}">
                <a14:imgProps xmlns:a14="http://schemas.microsoft.com/office/drawing/2010/main">
                  <a14:imgLayer r:embed="rId1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14" r:id="rId5"/>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l.gov/agencies/oasp/evaluation/currentstudies/14"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gcc02.safelinks.protection.outlook.com/?url=https%3A%2F%2Fwww.skillscommons.org%2Fdiscover%3Ffiltertype%3Dtype%26filter_relational_operator%3Dequals%26filter%3DFinal%2BProgram%2BReport&amp;data=04%7C01%7CBrown.Angella%40DOL.GOV%7Cff109396ba6441d365b108d9a850bff6%7C75a6305472044e0c9126adab971d4aca%7C0%7C0%7C637725887031812132%7CUnknown%7CTWFpbGZsb3d8eyJWIjoiMC4wLjAwMDAiLCJQIjoiV2luMzIiLCJBTiI6Ik1haWwiLCJXVCI6Mn0%3D%7C3000&amp;sdata=N9QvGXeOE%2FqLE7JFE4%2FptQB5orrFjbB0pol72uwMHCE%3D&amp;reserved=0" TargetMode="External"/><Relationship Id="rId5" Type="http://schemas.openxmlformats.org/officeDocument/2006/relationships/hyperlink" Target="https://clear.dol.gov/topic-area/community-college" TargetMode="External"/><Relationship Id="rId4" Type="http://schemas.openxmlformats.org/officeDocument/2006/relationships/hyperlink" Target="https://www.dol.gov/sites/dolgov/files/OASP/evaluation/pdf/ETA_SystemChange_Brief_Sep2020.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Yi.Chayun@dol.gov" TargetMode="External"/><Relationship Id="rId2" Type="http://schemas.openxmlformats.org/officeDocument/2006/relationships/hyperlink" Target="mailto:Javar.Janet.O@dol.gov" TargetMode="External"/><Relationship Id="rId1" Type="http://schemas.openxmlformats.org/officeDocument/2006/relationships/slideLayout" Target="../slideLayouts/slideLayout20.xml"/><Relationship Id="rId6" Type="http://schemas.openxmlformats.org/officeDocument/2006/relationships/hyperlink" Target="mailto:SCC@dol.gov" TargetMode="External"/><Relationship Id="rId5" Type="http://schemas.openxmlformats.org/officeDocument/2006/relationships/hyperlink" Target="mailto:hannah_betesh@abtassoc.com" TargetMode="External"/><Relationship Id="rId4" Type="http://schemas.openxmlformats.org/officeDocument/2006/relationships/hyperlink" Target="mailto:karen_gardiner@abtassoc.com"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Support@workforceGPS.org"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p:txBody>
          <a:bodyPr>
            <a:normAutofit fontScale="90000"/>
          </a:bodyPr>
          <a:lstStyle/>
          <a:p>
            <a:r>
              <a:rPr lang="en-US" dirty="0"/>
              <a:t>What’s Important When You’re Engaged in Community College Systems Change?</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November 16, 2021</a:t>
            </a:r>
          </a:p>
        </p:txBody>
      </p:sp>
      <p:sp>
        <p:nvSpPr>
          <p:cNvPr id="5" name="Subtitle 4">
            <a:extLst>
              <a:ext uri="{FF2B5EF4-FFF2-40B4-BE49-F238E27FC236}">
                <a16:creationId xmlns:a16="http://schemas.microsoft.com/office/drawing/2014/main" id="{3D419B2D-5403-4628-81B9-81B43B949B23}"/>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DDFDDC8D-56A2-474A-9DF4-0524ED435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355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048D8E0-557D-420D-B514-15784E2CFC4E}"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srgbClr val="2C5261"/>
              </a:solidFill>
              <a:effectLst/>
              <a:uLnTx/>
              <a:uFillTx/>
              <a:latin typeface="Calibri" panose="020F0502020204030204"/>
              <a:ea typeface="+mn-ea"/>
              <a:cs typeface="+mn-cs"/>
            </a:endParaRPr>
          </a:p>
        </p:txBody>
      </p:sp>
      <p:sp>
        <p:nvSpPr>
          <p:cNvPr id="3075" name="Rectangle 2"/>
          <p:cNvSpPr>
            <a:spLocks noGrp="1" noChangeArrowheads="1"/>
          </p:cNvSpPr>
          <p:nvPr>
            <p:ph type="title"/>
          </p:nvPr>
        </p:nvSpPr>
        <p:spPr/>
        <p:txBody>
          <a:bodyPr rtlCol="0">
            <a:normAutofit/>
          </a:bodyPr>
          <a:lstStyle/>
          <a:p>
            <a:pPr>
              <a:defRPr/>
            </a:pPr>
            <a:r>
              <a:rPr lang="en-US" sz="3600" dirty="0">
                <a:latin typeface="Arial Rounded MT Bold" panose="020F0704030504030204" pitchFamily="34" charset="0"/>
              </a:rPr>
              <a:t>Resources</a:t>
            </a:r>
          </a:p>
        </p:txBody>
      </p:sp>
      <p:sp>
        <p:nvSpPr>
          <p:cNvPr id="3" name="Content Placeholder 2"/>
          <p:cNvSpPr>
            <a:spLocks noGrp="1"/>
          </p:cNvSpPr>
          <p:nvPr>
            <p:ph sz="half" idx="1"/>
          </p:nvPr>
        </p:nvSpPr>
        <p:spPr>
          <a:xfrm>
            <a:off x="573437" y="1161144"/>
            <a:ext cx="11464163" cy="5015820"/>
          </a:xfrm>
        </p:spPr>
        <p:txBody>
          <a:bodyPr/>
          <a:lstStyle/>
          <a:p>
            <a:r>
              <a:rPr lang="en-US" dirty="0"/>
              <a:t>TAACCCT evaluation findings, including career pathways brief, employer perspectives studies, and more </a:t>
            </a:r>
            <a:r>
              <a:rPr lang="en-US" dirty="0">
                <a:hlinkClick r:id="rId3"/>
              </a:rPr>
              <a:t>https://www.dol.gov/agencies/oasp/evaluation/currentstudies/14</a:t>
            </a:r>
            <a:r>
              <a:rPr lang="en-US" dirty="0"/>
              <a:t> </a:t>
            </a:r>
          </a:p>
          <a:p>
            <a:r>
              <a:rPr lang="en-US" i="1" dirty="0"/>
              <a:t>Context, Infrastructure, and Alignment Matter: Statewide Systems Change in Round 4 of TAACCCT</a:t>
            </a:r>
          </a:p>
          <a:p>
            <a:pPr marL="231775" indent="0">
              <a:spcBef>
                <a:spcPts val="0"/>
              </a:spcBef>
              <a:buNone/>
            </a:pPr>
            <a:r>
              <a:rPr lang="en-US" dirty="0">
                <a:hlinkClick r:id="rId4"/>
              </a:rPr>
              <a:t>https://www.dol.gov/sites/dolgov/files/OASP/evaluation/pdf/ETA_SystemChange_Brief_Sep2020.pdf</a:t>
            </a:r>
            <a:r>
              <a:rPr lang="en-US" dirty="0"/>
              <a:t> </a:t>
            </a:r>
          </a:p>
          <a:p>
            <a:r>
              <a:rPr lang="en-US" dirty="0"/>
              <a:t>CLEAR - Clearinghouse for Labor Evaluation and Research </a:t>
            </a:r>
          </a:p>
          <a:p>
            <a:pPr indent="0">
              <a:spcBef>
                <a:spcPts val="0"/>
              </a:spcBef>
              <a:buNone/>
            </a:pPr>
            <a:r>
              <a:rPr lang="en-US" dirty="0">
                <a:hlinkClick r:id="rId5"/>
              </a:rPr>
              <a:t>https://clear.dol.gov/topic-area/community-college</a:t>
            </a:r>
            <a:endParaRPr lang="en-US" dirty="0"/>
          </a:p>
          <a:p>
            <a:r>
              <a:rPr lang="en-US" dirty="0" err="1"/>
              <a:t>SkillsCommons</a:t>
            </a:r>
            <a:r>
              <a:rPr lang="en-US" dirty="0"/>
              <a:t> - free and open online library containing free and open learning materials and program support materials for job-driven workforce development. </a:t>
            </a:r>
            <a:r>
              <a:rPr lang="en-US" u="sng" dirty="0">
                <a:hlinkClick r:id="rId6"/>
              </a:rPr>
              <a:t>https://www.skillscommons.org/discover?filtertype=type&amp;filter_relational_operator=equals&amp;filter=Final+Program+Report</a:t>
            </a:r>
            <a:r>
              <a:rPr lang="en-US" dirty="0"/>
              <a:t> </a:t>
            </a:r>
          </a:p>
          <a:p>
            <a:endParaRPr lang="en-US" dirty="0"/>
          </a:p>
        </p:txBody>
      </p:sp>
    </p:spTree>
    <p:extLst>
      <p:ext uri="{BB962C8B-B14F-4D97-AF65-F5344CB8AC3E}">
        <p14:creationId xmlns:p14="http://schemas.microsoft.com/office/powerpoint/2010/main" val="313930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D204C32-6672-4E11-9D6D-F306CF3F7275}" type="slidenum">
              <a:rPr lang="en-US" smtClean="0"/>
              <a:pPr>
                <a:defRPr/>
              </a:pPr>
              <a:t>11</a:t>
            </a:fld>
            <a:endParaRPr lang="en-US" dirty="0"/>
          </a:p>
        </p:txBody>
      </p:sp>
      <p:sp>
        <p:nvSpPr>
          <p:cNvPr id="5" name="Title 4"/>
          <p:cNvSpPr>
            <a:spLocks noGrp="1"/>
          </p:cNvSpPr>
          <p:nvPr>
            <p:ph type="title"/>
          </p:nvPr>
        </p:nvSpPr>
        <p:spPr/>
        <p:txBody>
          <a:bodyPr/>
          <a:lstStyle/>
          <a:p>
            <a:r>
              <a:rPr lang="en-US" sz="2800" dirty="0"/>
              <a:t>Contact Information </a:t>
            </a:r>
          </a:p>
        </p:txBody>
      </p:sp>
      <p:sp>
        <p:nvSpPr>
          <p:cNvPr id="3" name="Content Placeholder 2"/>
          <p:cNvSpPr>
            <a:spLocks noGrp="1"/>
          </p:cNvSpPr>
          <p:nvPr>
            <p:ph idx="1"/>
          </p:nvPr>
        </p:nvSpPr>
        <p:spPr>
          <a:xfrm>
            <a:off x="817734" y="1137446"/>
            <a:ext cx="8615024" cy="5039517"/>
          </a:xfrm>
        </p:spPr>
        <p:txBody>
          <a:bodyPr/>
          <a:lstStyle/>
          <a:p>
            <a:pPr marL="0" indent="0">
              <a:buNone/>
            </a:pPr>
            <a:r>
              <a:rPr lang="en-US" dirty="0"/>
              <a:t>Round 4 TAACCCT Evaluation Department of Labor Project Officers</a:t>
            </a:r>
          </a:p>
          <a:p>
            <a:pPr marL="342900" indent="-342900">
              <a:spcBef>
                <a:spcPts val="600"/>
              </a:spcBef>
              <a:buFont typeface="Wingdings" panose="05000000000000000000" pitchFamily="2" charset="2"/>
              <a:buChar char="Ø"/>
            </a:pPr>
            <a:r>
              <a:rPr lang="en-US" sz="2300" b="0" dirty="0">
                <a:solidFill>
                  <a:schemeClr val="tx1"/>
                </a:solidFill>
              </a:rPr>
              <a:t>Janet </a:t>
            </a:r>
            <a:r>
              <a:rPr lang="en-US" sz="2300" b="0" dirty="0" err="1">
                <a:solidFill>
                  <a:schemeClr val="tx1"/>
                </a:solidFill>
              </a:rPr>
              <a:t>Javar</a:t>
            </a:r>
            <a:r>
              <a:rPr lang="en-US" sz="2300" b="0" dirty="0">
                <a:solidFill>
                  <a:schemeClr val="tx1"/>
                </a:solidFill>
              </a:rPr>
              <a:t>, </a:t>
            </a:r>
            <a:r>
              <a:rPr lang="pt-BR" sz="2300" b="0" dirty="0">
                <a:hlinkClick r:id="rId2"/>
              </a:rPr>
              <a:t>Javar.Janet.O@dol.gov</a:t>
            </a:r>
            <a:r>
              <a:rPr lang="pt-BR" sz="2300" b="0" dirty="0"/>
              <a:t>&gt;</a:t>
            </a:r>
            <a:endParaRPr lang="en-US" sz="2300" b="0" dirty="0"/>
          </a:p>
          <a:p>
            <a:pPr marL="342900" indent="-342900">
              <a:spcBef>
                <a:spcPts val="600"/>
              </a:spcBef>
              <a:buFont typeface="Wingdings" panose="05000000000000000000" pitchFamily="2" charset="2"/>
              <a:buChar char="Ø"/>
            </a:pPr>
            <a:r>
              <a:rPr lang="en-US" sz="2300" b="0" dirty="0" err="1">
                <a:solidFill>
                  <a:schemeClr val="tx1"/>
                </a:solidFill>
              </a:rPr>
              <a:t>Chayun</a:t>
            </a:r>
            <a:r>
              <a:rPr lang="en-US" sz="2300" b="0" dirty="0">
                <a:solidFill>
                  <a:schemeClr val="tx1"/>
                </a:solidFill>
              </a:rPr>
              <a:t> Yi, </a:t>
            </a:r>
            <a:r>
              <a:rPr lang="en-US" sz="2300" b="0" dirty="0">
                <a:hlinkClick r:id="rId3"/>
              </a:rPr>
              <a:t>Yi.Chayun@dol.gov</a:t>
            </a:r>
            <a:endParaRPr lang="en-US" sz="2300" b="0" dirty="0"/>
          </a:p>
          <a:p>
            <a:endParaRPr lang="en-US" dirty="0"/>
          </a:p>
          <a:p>
            <a:r>
              <a:rPr lang="en-US" dirty="0"/>
              <a:t>Round 4 TAACCCT Evaluation Team</a:t>
            </a:r>
          </a:p>
          <a:p>
            <a:pPr marL="342900" indent="-342900">
              <a:spcBef>
                <a:spcPts val="600"/>
              </a:spcBef>
              <a:buFont typeface="Wingdings" panose="05000000000000000000" pitchFamily="2" charset="2"/>
              <a:buChar char="Ø"/>
            </a:pPr>
            <a:r>
              <a:rPr lang="en-US" sz="2300" b="0" dirty="0">
                <a:solidFill>
                  <a:schemeClr val="tx1"/>
                </a:solidFill>
              </a:rPr>
              <a:t>Karen Gardiner, Project Director, </a:t>
            </a:r>
            <a:r>
              <a:rPr lang="en-US" sz="2300" b="0" dirty="0">
                <a:hlinkClick r:id="rId4"/>
              </a:rPr>
              <a:t>karen_gardiner@abtassoc.com</a:t>
            </a:r>
            <a:endParaRPr lang="en-US" sz="2300" b="0" dirty="0"/>
          </a:p>
          <a:p>
            <a:pPr marL="342900" indent="-342900">
              <a:spcBef>
                <a:spcPts val="600"/>
              </a:spcBef>
              <a:buFont typeface="Wingdings" panose="05000000000000000000" pitchFamily="2" charset="2"/>
              <a:buChar char="Ø"/>
            </a:pPr>
            <a:r>
              <a:rPr lang="en-US" sz="2300" b="0" dirty="0">
                <a:solidFill>
                  <a:schemeClr val="tx1"/>
                </a:solidFill>
              </a:rPr>
              <a:t>Hannah Betesh, Brief Author</a:t>
            </a:r>
            <a:r>
              <a:rPr lang="en-US" sz="2300" b="0" dirty="0"/>
              <a:t>, </a:t>
            </a:r>
            <a:r>
              <a:rPr lang="en-US" sz="2300" b="0" dirty="0">
                <a:hlinkClick r:id="rId5"/>
              </a:rPr>
              <a:t>hannah_betesh@abtassoc.com</a:t>
            </a:r>
            <a:r>
              <a:rPr lang="en-US" sz="2300" b="0" dirty="0"/>
              <a:t> </a:t>
            </a:r>
          </a:p>
          <a:p>
            <a:pPr marL="0" indent="0">
              <a:buNone/>
            </a:pPr>
            <a:endParaRPr lang="en-US" sz="2300" dirty="0"/>
          </a:p>
          <a:p>
            <a:pPr marL="0" indent="0">
              <a:buNone/>
            </a:pPr>
            <a:r>
              <a:rPr lang="en-US" b="1" dirty="0"/>
              <a:t>Strengthening Community Colleges</a:t>
            </a:r>
          </a:p>
          <a:p>
            <a:pPr marL="342900" indent="-342900">
              <a:buFont typeface="Wingdings" panose="05000000000000000000" pitchFamily="2" charset="2"/>
              <a:buChar char="Ø"/>
            </a:pPr>
            <a:r>
              <a:rPr lang="en-US" b="0" dirty="0">
                <a:solidFill>
                  <a:schemeClr val="tx1"/>
                </a:solidFill>
                <a:hlinkClick r:id="rId6"/>
              </a:rPr>
              <a:t>SCC@dol.gov</a:t>
            </a:r>
            <a:r>
              <a:rPr lang="en-US" b="0" dirty="0">
                <a:solidFill>
                  <a:schemeClr val="tx1"/>
                </a:solidFill>
              </a:rPr>
              <a:t> </a:t>
            </a:r>
          </a:p>
          <a:p>
            <a:pPr marL="0" indent="0">
              <a:buNone/>
            </a:pPr>
            <a:endParaRPr lang="en-US" dirty="0"/>
          </a:p>
        </p:txBody>
      </p:sp>
    </p:spTree>
    <p:extLst>
      <p:ext uri="{BB962C8B-B14F-4D97-AF65-F5344CB8AC3E}">
        <p14:creationId xmlns:p14="http://schemas.microsoft.com/office/powerpoint/2010/main" val="2912320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2"/>
              </a:rPr>
              <a:t>Support@workforceGPS.org</a:t>
            </a:r>
            <a:endParaRPr lang="en-US" dirty="0"/>
          </a:p>
        </p:txBody>
      </p:sp>
    </p:spTree>
    <p:extLst>
      <p:ext uri="{BB962C8B-B14F-4D97-AF65-F5344CB8AC3E}">
        <p14:creationId xmlns:p14="http://schemas.microsoft.com/office/powerpoint/2010/main" val="84498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a:t>
            </a:fld>
            <a:endParaRPr lang="en-US"/>
          </a:p>
        </p:txBody>
      </p:sp>
      <p:sp>
        <p:nvSpPr>
          <p:cNvPr id="3" name="Title 2"/>
          <p:cNvSpPr>
            <a:spLocks noGrp="1"/>
          </p:cNvSpPr>
          <p:nvPr>
            <p:ph type="title"/>
          </p:nvPr>
        </p:nvSpPr>
        <p:spPr/>
        <p:txBody>
          <a:bodyPr/>
          <a:lstStyle/>
          <a:p>
            <a:r>
              <a:rPr lang="en-US" dirty="0"/>
              <a:t>Moderator</a:t>
            </a:r>
          </a:p>
        </p:txBody>
      </p:sp>
      <p:sp>
        <p:nvSpPr>
          <p:cNvPr id="5" name="Content Placeholder 4"/>
          <p:cNvSpPr>
            <a:spLocks noGrp="1"/>
          </p:cNvSpPr>
          <p:nvPr>
            <p:ph idx="1"/>
          </p:nvPr>
        </p:nvSpPr>
        <p:spPr/>
        <p:txBody>
          <a:bodyPr/>
          <a:lstStyle/>
          <a:p>
            <a:r>
              <a:rPr lang="en-US" dirty="0"/>
              <a:t>Cheryl Martin</a:t>
            </a:r>
          </a:p>
          <a:p>
            <a:r>
              <a:rPr lang="en-US" b="0" dirty="0"/>
              <a:t>Program Manager, Competitive Grants</a:t>
            </a:r>
          </a:p>
          <a:p>
            <a:pPr>
              <a:spcBef>
                <a:spcPts val="600"/>
              </a:spcBef>
            </a:pPr>
            <a:r>
              <a:rPr lang="en-US" b="0" dirty="0"/>
              <a:t>Division of Strategic Investments, Employment and Training Administration, U.S. Department of Labor</a:t>
            </a:r>
          </a:p>
        </p:txBody>
      </p:sp>
      <p:pic>
        <p:nvPicPr>
          <p:cNvPr id="6" name="Picture Placeholder 5"/>
          <p:cNvPicPr>
            <a:picLocks noChangeAspect="1"/>
          </p:cNvPicPr>
          <p:nvPr/>
        </p:nvPicPr>
        <p:blipFill>
          <a:blip r:embed="rId2" cstate="hqprint">
            <a:extLst>
              <a:ext uri="{28A0092B-C50C-407E-A947-70E740481C1C}">
                <a14:useLocalDpi xmlns:a14="http://schemas.microsoft.com/office/drawing/2010/main" val="0"/>
              </a:ext>
            </a:extLst>
          </a:blip>
          <a:srcRect l="7509" r="7509"/>
          <a:stretch>
            <a:fillRect/>
          </a:stretch>
        </p:blipFill>
        <p:spPr>
          <a:xfrm>
            <a:off x="1597010" y="2527671"/>
            <a:ext cx="2133600" cy="2133600"/>
          </a:xfrm>
          <a:prstGeom prst="round2DiagRect">
            <a:avLst/>
          </a:prstGeom>
          <a:solidFill>
            <a:srgbClr val="F3F4F4"/>
          </a:solidFill>
          <a:ln>
            <a:solidFill>
              <a:schemeClr val="accent4"/>
            </a:solidFill>
          </a:ln>
        </p:spPr>
      </p:pic>
    </p:spTree>
    <p:extLst>
      <p:ext uri="{BB962C8B-B14F-4D97-AF65-F5344CB8AC3E}">
        <p14:creationId xmlns:p14="http://schemas.microsoft.com/office/powerpoint/2010/main" val="296388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a:t>
            </a:fld>
            <a:endParaRPr lang="en-US" dirty="0"/>
          </a:p>
        </p:txBody>
      </p:sp>
      <p:sp>
        <p:nvSpPr>
          <p:cNvPr id="3" name="Title 2"/>
          <p:cNvSpPr>
            <a:spLocks noGrp="1"/>
          </p:cNvSpPr>
          <p:nvPr>
            <p:ph type="title"/>
          </p:nvPr>
        </p:nvSpPr>
        <p:spPr/>
        <p:txBody>
          <a:bodyPr/>
          <a:lstStyle/>
          <a:p>
            <a:endParaRPr lang="en-US"/>
          </a:p>
        </p:txBody>
      </p:sp>
      <p:pic>
        <p:nvPicPr>
          <p:cNvPr id="8" name="Picture Placeholder 7"/>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t="14583" b="14583"/>
          <a:stretch>
            <a:fillRect/>
          </a:stretch>
        </p:blipFill>
        <p:spPr/>
      </p:pic>
      <p:sp>
        <p:nvSpPr>
          <p:cNvPr id="5" name="Content Placeholder 4"/>
          <p:cNvSpPr>
            <a:spLocks noGrp="1"/>
          </p:cNvSpPr>
          <p:nvPr>
            <p:ph sz="half" idx="2"/>
          </p:nvPr>
        </p:nvSpPr>
        <p:spPr>
          <a:xfrm>
            <a:off x="4439823" y="1254648"/>
            <a:ext cx="6802484" cy="2201789"/>
          </a:xfrm>
        </p:spPr>
        <p:txBody>
          <a:bodyPr/>
          <a:lstStyle/>
          <a:p>
            <a:r>
              <a:rPr lang="en-US" dirty="0"/>
              <a:t>Hannah </a:t>
            </a:r>
            <a:r>
              <a:rPr lang="en-US" dirty="0" err="1"/>
              <a:t>Betesh</a:t>
            </a:r>
            <a:endParaRPr lang="en-US" dirty="0"/>
          </a:p>
          <a:p>
            <a:r>
              <a:rPr lang="en-US" b="0" dirty="0"/>
              <a:t>Senior Associate, Social and Economic Policy </a:t>
            </a:r>
          </a:p>
          <a:p>
            <a:pPr>
              <a:spcBef>
                <a:spcPts val="600"/>
              </a:spcBef>
            </a:pPr>
            <a:r>
              <a:rPr lang="en-US" b="0" dirty="0" err="1"/>
              <a:t>Abt</a:t>
            </a:r>
            <a:r>
              <a:rPr lang="en-US" b="0" dirty="0"/>
              <a:t> Associates</a:t>
            </a:r>
          </a:p>
        </p:txBody>
      </p:sp>
      <p:sp>
        <p:nvSpPr>
          <p:cNvPr id="7" name="Content Placeholder 6"/>
          <p:cNvSpPr>
            <a:spLocks noGrp="1"/>
          </p:cNvSpPr>
          <p:nvPr>
            <p:ph sz="half" idx="1"/>
          </p:nvPr>
        </p:nvSpPr>
        <p:spPr>
          <a:xfrm>
            <a:off x="4439822" y="3798354"/>
            <a:ext cx="6677357" cy="2201789"/>
          </a:xfrm>
        </p:spPr>
        <p:txBody>
          <a:bodyPr/>
          <a:lstStyle/>
          <a:p>
            <a:r>
              <a:rPr lang="en-US" dirty="0"/>
              <a:t>Dawn Jackman Murphy</a:t>
            </a:r>
          </a:p>
          <a:p>
            <a:r>
              <a:rPr lang="en-US" b="0" dirty="0"/>
              <a:t>Workforce Development Specialist, SCC</a:t>
            </a:r>
          </a:p>
          <a:p>
            <a:pPr>
              <a:spcBef>
                <a:spcPts val="600"/>
              </a:spcBef>
            </a:pPr>
            <a:r>
              <a:rPr lang="en-US" b="0" dirty="0"/>
              <a:t>Department of Labor, Employment and Training Administration</a:t>
            </a:r>
          </a:p>
        </p:txBody>
      </p:sp>
      <p:pic>
        <p:nvPicPr>
          <p:cNvPr id="10" name="Picture Placeholder 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80422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1F40B-1697-48C6-9BB3-B00E02A9C044}"/>
              </a:ext>
            </a:extLst>
          </p:cNvPr>
          <p:cNvSpPr>
            <a:spLocks noGrp="1"/>
          </p:cNvSpPr>
          <p:nvPr>
            <p:ph type="title"/>
          </p:nvPr>
        </p:nvSpPr>
        <p:spPr/>
        <p:txBody>
          <a:bodyPr>
            <a:normAutofit fontScale="90000"/>
          </a:bodyPr>
          <a:lstStyle/>
          <a:p>
            <a:r>
              <a:rPr lang="en-US" sz="2800" dirty="0"/>
              <a:t>What factors affect implementation of statewide systems change efforts in a community college context?</a:t>
            </a:r>
          </a:p>
        </p:txBody>
      </p:sp>
      <p:graphicFrame>
        <p:nvGraphicFramePr>
          <p:cNvPr id="5" name="Content Placeholder 4">
            <a:extLst>
              <a:ext uri="{FF2B5EF4-FFF2-40B4-BE49-F238E27FC236}">
                <a16:creationId xmlns:a16="http://schemas.microsoft.com/office/drawing/2014/main" id="{156C12C6-F522-4408-BEEB-F1BEA8F95A84}"/>
              </a:ext>
            </a:extLst>
          </p:cNvPr>
          <p:cNvGraphicFramePr>
            <a:graphicFrameLocks noGrp="1"/>
          </p:cNvGraphicFramePr>
          <p:nvPr>
            <p:ph idx="1"/>
            <p:extLst>
              <p:ext uri="{D42A27DB-BD31-4B8C-83A1-F6EECF244321}">
                <p14:modId xmlns:p14="http://schemas.microsoft.com/office/powerpoint/2010/main" val="4136181581"/>
              </p:ext>
            </p:extLst>
          </p:nvPr>
        </p:nvGraphicFramePr>
        <p:xfrm>
          <a:off x="1948872" y="1624014"/>
          <a:ext cx="9435806" cy="253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8011D4E-7DC9-44DE-837B-841826E30B0B}"/>
              </a:ext>
            </a:extLst>
          </p:cNvPr>
          <p:cNvSpPr>
            <a:spLocks noGrp="1"/>
          </p:cNvSpPr>
          <p:nvPr>
            <p:ph type="sldNum" sz="quarter" idx="12"/>
          </p:nvPr>
        </p:nvSpPr>
        <p:spPr/>
        <p:txBody>
          <a:bodyPr/>
          <a:lstStyle/>
          <a:p>
            <a:pPr>
              <a:defRPr/>
            </a:pPr>
            <a:fld id="{1D204C32-6672-4E11-9D6D-F306CF3F7275}" type="slidenum">
              <a:rPr lang="en-US" smtClean="0"/>
              <a:pPr>
                <a:defRPr/>
              </a:pPr>
              <a:t>4</a:t>
            </a:fld>
            <a:endParaRPr lang="en-US" dirty="0"/>
          </a:p>
        </p:txBody>
      </p:sp>
    </p:spTree>
    <p:extLst>
      <p:ext uri="{BB962C8B-B14F-4D97-AF65-F5344CB8AC3E}">
        <p14:creationId xmlns:p14="http://schemas.microsoft.com/office/powerpoint/2010/main" val="4213712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1F40B-1697-48C6-9BB3-B00E02A9C044}"/>
              </a:ext>
            </a:extLst>
          </p:cNvPr>
          <p:cNvSpPr>
            <a:spLocks noGrp="1"/>
          </p:cNvSpPr>
          <p:nvPr>
            <p:ph type="title"/>
          </p:nvPr>
        </p:nvSpPr>
        <p:spPr/>
        <p:txBody>
          <a:bodyPr>
            <a:normAutofit fontScale="90000"/>
          </a:bodyPr>
          <a:lstStyle/>
          <a:p>
            <a:r>
              <a:rPr lang="en-US" sz="2800" dirty="0"/>
              <a:t>What factors affect implementation of statewide systems change efforts in a community college context?</a:t>
            </a:r>
          </a:p>
        </p:txBody>
      </p:sp>
      <p:graphicFrame>
        <p:nvGraphicFramePr>
          <p:cNvPr id="5" name="Content Placeholder 4">
            <a:extLst>
              <a:ext uri="{FF2B5EF4-FFF2-40B4-BE49-F238E27FC236}">
                <a16:creationId xmlns:a16="http://schemas.microsoft.com/office/drawing/2014/main" id="{156C12C6-F522-4408-BEEB-F1BEA8F95A84}"/>
              </a:ext>
            </a:extLst>
          </p:cNvPr>
          <p:cNvGraphicFramePr>
            <a:graphicFrameLocks noGrp="1"/>
          </p:cNvGraphicFramePr>
          <p:nvPr>
            <p:ph idx="1"/>
            <p:extLst>
              <p:ext uri="{D42A27DB-BD31-4B8C-83A1-F6EECF244321}">
                <p14:modId xmlns:p14="http://schemas.microsoft.com/office/powerpoint/2010/main" val="2072894609"/>
              </p:ext>
            </p:extLst>
          </p:nvPr>
        </p:nvGraphicFramePr>
        <p:xfrm>
          <a:off x="1948872" y="1624014"/>
          <a:ext cx="9435806" cy="2351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8011D4E-7DC9-44DE-837B-841826E30B0B}"/>
              </a:ext>
            </a:extLst>
          </p:cNvPr>
          <p:cNvSpPr>
            <a:spLocks noGrp="1"/>
          </p:cNvSpPr>
          <p:nvPr>
            <p:ph type="sldNum" sz="quarter" idx="12"/>
          </p:nvPr>
        </p:nvSpPr>
        <p:spPr/>
        <p:txBody>
          <a:bodyPr/>
          <a:lstStyle/>
          <a:p>
            <a:pPr>
              <a:defRPr/>
            </a:pPr>
            <a:fld id="{1D204C32-6672-4E11-9D6D-F306CF3F7275}" type="slidenum">
              <a:rPr lang="en-US" smtClean="0"/>
              <a:pPr>
                <a:defRPr/>
              </a:pPr>
              <a:t>5</a:t>
            </a:fld>
            <a:endParaRPr lang="en-US" dirty="0"/>
          </a:p>
        </p:txBody>
      </p:sp>
    </p:spTree>
    <p:extLst>
      <p:ext uri="{BB962C8B-B14F-4D97-AF65-F5344CB8AC3E}">
        <p14:creationId xmlns:p14="http://schemas.microsoft.com/office/powerpoint/2010/main" val="3985458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1F40B-1697-48C6-9BB3-B00E02A9C044}"/>
              </a:ext>
            </a:extLst>
          </p:cNvPr>
          <p:cNvSpPr>
            <a:spLocks noGrp="1"/>
          </p:cNvSpPr>
          <p:nvPr>
            <p:ph type="title"/>
          </p:nvPr>
        </p:nvSpPr>
        <p:spPr/>
        <p:txBody>
          <a:bodyPr>
            <a:normAutofit fontScale="90000"/>
          </a:bodyPr>
          <a:lstStyle/>
          <a:p>
            <a:r>
              <a:rPr lang="en-US" sz="2800" dirty="0"/>
              <a:t>What factors affect implementation of statewide systems change efforts in a community college context?</a:t>
            </a:r>
          </a:p>
        </p:txBody>
      </p:sp>
      <p:graphicFrame>
        <p:nvGraphicFramePr>
          <p:cNvPr id="5" name="Content Placeholder 4">
            <a:extLst>
              <a:ext uri="{FF2B5EF4-FFF2-40B4-BE49-F238E27FC236}">
                <a16:creationId xmlns:a16="http://schemas.microsoft.com/office/drawing/2014/main" id="{156C12C6-F522-4408-BEEB-F1BEA8F95A84}"/>
              </a:ext>
            </a:extLst>
          </p:cNvPr>
          <p:cNvGraphicFramePr>
            <a:graphicFrameLocks noGrp="1"/>
          </p:cNvGraphicFramePr>
          <p:nvPr>
            <p:ph idx="1"/>
            <p:extLst>
              <p:ext uri="{D42A27DB-BD31-4B8C-83A1-F6EECF244321}">
                <p14:modId xmlns:p14="http://schemas.microsoft.com/office/powerpoint/2010/main" val="162025188"/>
              </p:ext>
            </p:extLst>
          </p:nvPr>
        </p:nvGraphicFramePr>
        <p:xfrm>
          <a:off x="1948872" y="1624014"/>
          <a:ext cx="9435806" cy="2351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8011D4E-7DC9-44DE-837B-841826E30B0B}"/>
              </a:ext>
            </a:extLst>
          </p:cNvPr>
          <p:cNvSpPr>
            <a:spLocks noGrp="1"/>
          </p:cNvSpPr>
          <p:nvPr>
            <p:ph type="sldNum" sz="quarter" idx="12"/>
          </p:nvPr>
        </p:nvSpPr>
        <p:spPr/>
        <p:txBody>
          <a:bodyPr/>
          <a:lstStyle/>
          <a:p>
            <a:pPr>
              <a:defRPr/>
            </a:pPr>
            <a:fld id="{1D204C32-6672-4E11-9D6D-F306CF3F7275}" type="slidenum">
              <a:rPr lang="en-US" smtClean="0"/>
              <a:pPr>
                <a:defRPr/>
              </a:pPr>
              <a:t>6</a:t>
            </a:fld>
            <a:endParaRPr lang="en-US" dirty="0"/>
          </a:p>
        </p:txBody>
      </p:sp>
    </p:spTree>
    <p:extLst>
      <p:ext uri="{BB962C8B-B14F-4D97-AF65-F5344CB8AC3E}">
        <p14:creationId xmlns:p14="http://schemas.microsoft.com/office/powerpoint/2010/main" val="914583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4FB2-B36A-4419-A699-4C56F8ECA799}"/>
              </a:ext>
            </a:extLst>
          </p:cNvPr>
          <p:cNvSpPr>
            <a:spLocks noGrp="1"/>
          </p:cNvSpPr>
          <p:nvPr>
            <p:ph type="title"/>
          </p:nvPr>
        </p:nvSpPr>
        <p:spPr/>
        <p:txBody>
          <a:bodyPr>
            <a:normAutofit fontScale="90000"/>
          </a:bodyPr>
          <a:lstStyle/>
          <a:p>
            <a:r>
              <a:rPr lang="en-US" sz="2800" dirty="0"/>
              <a:t>How might these factors play out differently in a pandemic-era context than they did under TAACCCT?</a:t>
            </a:r>
          </a:p>
        </p:txBody>
      </p:sp>
      <p:graphicFrame>
        <p:nvGraphicFramePr>
          <p:cNvPr id="5" name="Content Placeholder 4">
            <a:extLst>
              <a:ext uri="{FF2B5EF4-FFF2-40B4-BE49-F238E27FC236}">
                <a16:creationId xmlns:a16="http://schemas.microsoft.com/office/drawing/2014/main" id="{E2AF393E-39F2-4389-9F92-9C02C41579E5}"/>
              </a:ext>
            </a:extLst>
          </p:cNvPr>
          <p:cNvGraphicFramePr>
            <a:graphicFrameLocks noGrp="1"/>
          </p:cNvGraphicFramePr>
          <p:nvPr>
            <p:ph idx="1"/>
            <p:extLst/>
          </p:nvPr>
        </p:nvGraphicFramePr>
        <p:xfrm>
          <a:off x="1948873" y="162401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C9EEE26C-FE6F-45CA-8320-11037EF90906}"/>
              </a:ext>
            </a:extLst>
          </p:cNvPr>
          <p:cNvSpPr>
            <a:spLocks noGrp="1"/>
          </p:cNvSpPr>
          <p:nvPr>
            <p:ph type="sldNum" sz="quarter" idx="12"/>
          </p:nvPr>
        </p:nvSpPr>
        <p:spPr/>
        <p:txBody>
          <a:bodyPr/>
          <a:lstStyle/>
          <a:p>
            <a:pPr>
              <a:defRPr/>
            </a:pPr>
            <a:fld id="{1D204C32-6672-4E11-9D6D-F306CF3F7275}" type="slidenum">
              <a:rPr lang="en-US" smtClean="0"/>
              <a:pPr>
                <a:defRPr/>
              </a:pPr>
              <a:t>7</a:t>
            </a:fld>
            <a:endParaRPr lang="en-US" dirty="0"/>
          </a:p>
        </p:txBody>
      </p:sp>
    </p:spTree>
    <p:extLst>
      <p:ext uri="{BB962C8B-B14F-4D97-AF65-F5344CB8AC3E}">
        <p14:creationId xmlns:p14="http://schemas.microsoft.com/office/powerpoint/2010/main" val="3731370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36C8A1-EBAA-499E-98B0-E849A3916687}"/>
              </a:ext>
            </a:extLst>
          </p:cNvPr>
          <p:cNvSpPr>
            <a:spLocks noGrp="1"/>
          </p:cNvSpPr>
          <p:nvPr>
            <p:ph type="sldNum" sz="quarter" idx="12"/>
          </p:nvPr>
        </p:nvSpPr>
        <p:spPr/>
        <p:txBody>
          <a:bodyPr/>
          <a:lstStyle/>
          <a:p>
            <a:pPr>
              <a:defRPr/>
            </a:pPr>
            <a:fld id="{1D204C32-6672-4E11-9D6D-F306CF3F7275}" type="slidenum">
              <a:rPr lang="en-US" smtClean="0"/>
              <a:pPr>
                <a:defRPr/>
              </a:pPr>
              <a:t>8</a:t>
            </a:fld>
            <a:endParaRPr lang="en-US" dirty="0"/>
          </a:p>
        </p:txBody>
      </p:sp>
      <p:sp>
        <p:nvSpPr>
          <p:cNvPr id="2" name="Title 1">
            <a:extLst>
              <a:ext uri="{FF2B5EF4-FFF2-40B4-BE49-F238E27FC236}">
                <a16:creationId xmlns:a16="http://schemas.microsoft.com/office/drawing/2014/main" id="{E7242847-208A-462A-9999-C6E1AE1844D1}"/>
              </a:ext>
            </a:extLst>
          </p:cNvPr>
          <p:cNvSpPr>
            <a:spLocks noGrp="1"/>
          </p:cNvSpPr>
          <p:nvPr>
            <p:ph type="title"/>
          </p:nvPr>
        </p:nvSpPr>
        <p:spPr/>
        <p:txBody>
          <a:bodyPr>
            <a:noAutofit/>
          </a:bodyPr>
          <a:lstStyle/>
          <a:p>
            <a:r>
              <a:rPr lang="en-US" sz="3000" dirty="0"/>
              <a:t>What does this all mean for Strengthening Community College grantees?</a:t>
            </a:r>
          </a:p>
        </p:txBody>
      </p:sp>
      <p:graphicFrame>
        <p:nvGraphicFramePr>
          <p:cNvPr id="5" name="Content Placeholder 4">
            <a:extLst>
              <a:ext uri="{FF2B5EF4-FFF2-40B4-BE49-F238E27FC236}">
                <a16:creationId xmlns:a16="http://schemas.microsoft.com/office/drawing/2014/main" id="{92A5165C-060E-41EA-8BD1-EE497A92197E}"/>
              </a:ext>
            </a:extLst>
          </p:cNvPr>
          <p:cNvGraphicFramePr>
            <a:graphicFrameLocks noGrp="1"/>
          </p:cNvGraphicFramePr>
          <p:nvPr>
            <p:ph idx="4294967295"/>
            <p:extLst>
              <p:ext uri="{D42A27DB-BD31-4B8C-83A1-F6EECF244321}">
                <p14:modId xmlns:p14="http://schemas.microsoft.com/office/powerpoint/2010/main" val="1206572701"/>
              </p:ext>
            </p:extLst>
          </p:nvPr>
        </p:nvGraphicFramePr>
        <p:xfrm>
          <a:off x="2040555" y="952901"/>
          <a:ext cx="8229600" cy="5148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3250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048D8E0-557D-420D-B514-15784E2CFC4E}" type="slidenum">
              <a:rPr lang="en-US" smtClean="0"/>
              <a:pPr>
                <a:defRPr/>
              </a:pPr>
              <a:t>9</a:t>
            </a:fld>
            <a:endParaRPr lang="en-US" dirty="0"/>
          </a:p>
        </p:txBody>
      </p:sp>
      <p:sp>
        <p:nvSpPr>
          <p:cNvPr id="3075" name="Rectangle 2"/>
          <p:cNvSpPr>
            <a:spLocks noGrp="1" noChangeArrowheads="1"/>
          </p:cNvSpPr>
          <p:nvPr>
            <p:ph type="title"/>
          </p:nvPr>
        </p:nvSpPr>
        <p:spPr>
          <a:xfrm>
            <a:off x="759461" y="2310110"/>
            <a:ext cx="6553200" cy="2357891"/>
          </a:xfrm>
        </p:spPr>
        <p:txBody>
          <a:bodyPr rtlCol="0">
            <a:normAutofit/>
          </a:bodyPr>
          <a:lstStyle/>
          <a:p>
            <a:pPr algn="ctr">
              <a:defRPr/>
            </a:pPr>
            <a:r>
              <a:rPr lang="en-US" sz="3600" dirty="0">
                <a:latin typeface="Arial Rounded MT Bold" panose="020F0704030504030204" pitchFamily="34" charset="0"/>
              </a:rPr>
              <a:t>Questions and Discussion</a:t>
            </a:r>
            <a:br>
              <a:rPr lang="en-US" sz="3600" dirty="0">
                <a:latin typeface="Arial Rounded MT Bold" panose="020F0704030504030204" pitchFamily="34" charset="0"/>
              </a:rPr>
            </a:br>
            <a:br>
              <a:rPr lang="en-US" sz="3600" dirty="0">
                <a:latin typeface="Arial Rounded MT Bold" panose="020F0704030504030204" pitchFamily="34" charset="0"/>
              </a:rPr>
            </a:b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530676141"/>
      </p:ext>
    </p:extLst>
  </p:cSld>
  <p:clrMapOvr>
    <a:masterClrMapping/>
  </p:clrMapOvr>
</p:sld>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2469</TotalTime>
  <Words>484</Words>
  <Application>Microsoft Macintosh PowerPoint</Application>
  <PresentationFormat>Widescreen</PresentationFormat>
  <Paragraphs>68</Paragraphs>
  <Slides>12</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12</vt:i4>
      </vt:variant>
    </vt:vector>
  </HeadingPairs>
  <TitlesOfParts>
    <vt:vector size="26" baseType="lpstr">
      <vt:lpstr>Arial</vt:lpstr>
      <vt:lpstr>Arial Rounded MT Bold</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What’s Important When You’re Engaged in Community College Systems Change?</vt:lpstr>
      <vt:lpstr>Moderator</vt:lpstr>
      <vt:lpstr>PowerPoint Presentation</vt:lpstr>
      <vt:lpstr>What factors affect implementation of statewide systems change efforts in a community college context?</vt:lpstr>
      <vt:lpstr>What factors affect implementation of statewide systems change efforts in a community college context?</vt:lpstr>
      <vt:lpstr>What factors affect implementation of statewide systems change efforts in a community college context?</vt:lpstr>
      <vt:lpstr>How might these factors play out differently in a pandemic-era context than they did under TAACCCT?</vt:lpstr>
      <vt:lpstr>What does this all mean for Strengthening Community College grantees?</vt:lpstr>
      <vt:lpstr>Questions and Discussion  </vt:lpstr>
      <vt:lpstr>Resources</vt:lpstr>
      <vt:lpstr>Contact Information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194</cp:revision>
  <dcterms:created xsi:type="dcterms:W3CDTF">2019-06-21T16:58:05Z</dcterms:created>
  <dcterms:modified xsi:type="dcterms:W3CDTF">2021-11-16T15:03:17Z</dcterms:modified>
</cp:coreProperties>
</file>