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375" autoAdjust="0"/>
    <p:restoredTop sz="94660"/>
  </p:normalViewPr>
  <p:slideViewPr>
    <p:cSldViewPr snapToGrid="0">
      <p:cViewPr varScale="1">
        <p:scale>
          <a:sx n="69" d="100"/>
          <a:sy n="69" d="100"/>
        </p:scale>
        <p:origin x="62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10/12/2021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10/12/2021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10/12/2021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10/12/2021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10/12/2021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10/12/2021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10/12/2021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10/12/2021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10/12/2021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10/12/2021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509A250-FF31-4206-8172-F9D3106AACB1}" type="datetimeFigureOut">
              <a:rPr lang="en-US" dirty="0"/>
              <a:t>10/12/2021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858114E-5CAD-4B1C-83F6-EC88E830C4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 dirty="0"/>
              <a:t>Best Practices with Partnerships/Employers</a:t>
            </a:r>
            <a:br>
              <a:rPr lang="en-US" sz="4000" dirty="0"/>
            </a:br>
            <a:r>
              <a:rPr lang="en-US" sz="4000" dirty="0"/>
              <a:t/>
            </a:r>
            <a:br>
              <a:rPr lang="en-US" sz="4000" dirty="0"/>
            </a:b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/>
              <a:t>Blue Ridge Community and Technical College West Virginia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DC742E5-D292-4DCF-BB4C-67714BDCAFBA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24996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134EB2-3ADF-4892-A8E3-CD0185C1C7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1539" y="452718"/>
            <a:ext cx="9509296" cy="1802210"/>
          </a:xfrm>
        </p:spPr>
        <p:txBody>
          <a:bodyPr/>
          <a:lstStyle/>
          <a:p>
            <a:pPr algn="ctr"/>
            <a:r>
              <a:rPr lang="en-US" sz="3200" dirty="0"/>
              <a:t>Start with the End in Mind! </a:t>
            </a:r>
            <a:br>
              <a:rPr lang="en-US" sz="3200" dirty="0"/>
            </a:br>
            <a:r>
              <a:rPr lang="en-US" sz="3200" dirty="0"/>
              <a:t/>
            </a:r>
            <a:br>
              <a:rPr lang="en-US" sz="3200" dirty="0"/>
            </a:br>
            <a:r>
              <a:rPr lang="en-US" sz="2000" dirty="0"/>
              <a:t>How BRCTC determined that a large partnership base was needed.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30E8F6-90BA-479D-AFBE-1AB006A2F5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6342" y="2760955"/>
            <a:ext cx="8913511" cy="3487444"/>
          </a:xfrm>
        </p:spPr>
        <p:txBody>
          <a:bodyPr/>
          <a:lstStyle/>
          <a:p>
            <a:r>
              <a:rPr lang="en-US" dirty="0"/>
              <a:t>Goal – 40 enrollees </a:t>
            </a:r>
          </a:p>
          <a:p>
            <a:pPr lvl="1"/>
            <a:r>
              <a:rPr lang="en-US" dirty="0"/>
              <a:t> Estimated 80 applications to get 40 enrollees </a:t>
            </a:r>
          </a:p>
          <a:p>
            <a:pPr lvl="1"/>
            <a:r>
              <a:rPr lang="en-US" dirty="0"/>
              <a:t>Estimated 200 interested appointments to get 40 people to submit applications. </a:t>
            </a:r>
          </a:p>
          <a:p>
            <a:pPr lvl="1"/>
            <a:r>
              <a:rPr lang="en-US" dirty="0"/>
              <a:t>Estimated 1000 contacts ( A contact is someone that can apply or can refer an applicant ) to get an appointment </a:t>
            </a:r>
          </a:p>
          <a:p>
            <a:pPr lvl="1"/>
            <a:r>
              <a:rPr lang="en-US" dirty="0"/>
              <a:t>Partnerships that work directly with qualified applicants provide a higher quality of applicant (those that meet the eligibility requirements). </a:t>
            </a:r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61051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8BC1F9-E56F-4414-9D55-8BC3BAFD67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Time Frame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044A1B-A4EC-4592-BBF0-39A833EF2D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Divide contacting all of the local partners. </a:t>
            </a:r>
          </a:p>
          <a:p>
            <a:pPr lvl="1"/>
            <a:r>
              <a:rPr lang="en-US" dirty="0"/>
              <a:t>Met twice a week </a:t>
            </a:r>
          </a:p>
          <a:p>
            <a:pPr lvl="1"/>
            <a:r>
              <a:rPr lang="en-US" dirty="0"/>
              <a:t>Divided contacting among the entire team. </a:t>
            </a:r>
          </a:p>
          <a:p>
            <a:pPr lvl="1"/>
            <a:r>
              <a:rPr lang="en-US" dirty="0"/>
              <a:t>Three week time frame to contact partners and schedule follow up meetings. </a:t>
            </a:r>
          </a:p>
          <a:p>
            <a:pPr lvl="1"/>
            <a:r>
              <a:rPr lang="en-US" dirty="0"/>
              <a:t>Four month time frame to meet our goal of 40 applicants .</a:t>
            </a:r>
          </a:p>
          <a:p>
            <a:r>
              <a:rPr lang="en-US" dirty="0"/>
              <a:t>Outreach Coordinator </a:t>
            </a:r>
          </a:p>
          <a:p>
            <a:pPr lvl="1"/>
            <a:r>
              <a:rPr lang="en-US" dirty="0"/>
              <a:t> Assisted in scheduling lunch meetings when possible with the larger partnerships. BRCTC paid for the lunches in partnership with the programs that would receive enrollments. </a:t>
            </a:r>
          </a:p>
        </p:txBody>
      </p:sp>
    </p:spTree>
    <p:extLst>
      <p:ext uri="{BB962C8B-B14F-4D97-AF65-F5344CB8AC3E}">
        <p14:creationId xmlns:p14="http://schemas.microsoft.com/office/powerpoint/2010/main" val="1689771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E04913-E7D4-4666-9751-4D4E8F5AFA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Determining Priority Partners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3C90FC-EFFC-45E0-86B7-214107F7F5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Determine which partnerships need the services of Job Scholars</a:t>
            </a:r>
          </a:p>
          <a:p>
            <a:pPr lvl="1"/>
            <a:r>
              <a:rPr lang="en-US" dirty="0"/>
              <a:t>Priority Partnerships Included: </a:t>
            </a:r>
          </a:p>
          <a:p>
            <a:pPr lvl="2"/>
            <a:r>
              <a:rPr lang="en-US" dirty="0"/>
              <a:t>DOL Workforce </a:t>
            </a:r>
            <a:r>
              <a:rPr lang="en-US" dirty="0" err="1"/>
              <a:t>OneStop</a:t>
            </a:r>
            <a:r>
              <a:rPr lang="en-US" dirty="0"/>
              <a:t> </a:t>
            </a:r>
          </a:p>
          <a:p>
            <a:pPr lvl="2"/>
            <a:r>
              <a:rPr lang="en-US" dirty="0" err="1"/>
              <a:t>OneStop</a:t>
            </a:r>
            <a:r>
              <a:rPr lang="en-US" dirty="0"/>
              <a:t> Youth Programs </a:t>
            </a:r>
          </a:p>
          <a:p>
            <a:pPr lvl="2"/>
            <a:r>
              <a:rPr lang="en-US" dirty="0"/>
              <a:t>School Boards </a:t>
            </a:r>
          </a:p>
          <a:p>
            <a:pPr lvl="2"/>
            <a:r>
              <a:rPr lang="en-US" dirty="0"/>
              <a:t>Martinsburg Initiative – a local partnership commissioned with the task of helping the community find the appropriate services</a:t>
            </a:r>
          </a:p>
          <a:p>
            <a:pPr lvl="2"/>
            <a:r>
              <a:rPr lang="en-US" dirty="0"/>
              <a:t>Internal Partners – Treat the internal partners at your college like any other partnership. Schedule lunches, meetings, </a:t>
            </a:r>
            <a:r>
              <a:rPr lang="en-US" dirty="0" err="1"/>
              <a:t>etc</a:t>
            </a:r>
            <a:r>
              <a:rPr lang="en-US" dirty="0"/>
              <a:t> to be sure that you aren’t missing internal referrals. </a:t>
            </a:r>
          </a:p>
          <a:p>
            <a:pPr lvl="2"/>
            <a:r>
              <a:rPr lang="en-US" dirty="0"/>
              <a:t>Economic Development Boards and affiliated programs </a:t>
            </a:r>
          </a:p>
          <a:p>
            <a:pPr lvl="2"/>
            <a:r>
              <a:rPr lang="en-US" dirty="0"/>
              <a:t>NAACP</a:t>
            </a:r>
          </a:p>
          <a:p>
            <a:pPr lvl="2"/>
            <a:endParaRPr lang="en-US" dirty="0"/>
          </a:p>
          <a:p>
            <a:pPr marL="914400" lvl="2" indent="0">
              <a:buNone/>
            </a:pPr>
            <a:r>
              <a:rPr lang="en-US" dirty="0"/>
              <a:t> </a:t>
            </a:r>
          </a:p>
          <a:p>
            <a:pPr marL="914400" lvl="2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dirty="0"/>
              <a:t>	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71360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0D710E-7A78-48D4-BA2D-103A61CC8A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How to make partnerships successful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78C6B3-2723-4AA4-9F3A-B893228F7A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r>
              <a:rPr lang="en-US" dirty="0"/>
              <a:t>Focus on:</a:t>
            </a:r>
          </a:p>
          <a:p>
            <a:pPr lvl="1"/>
            <a:r>
              <a:rPr lang="en-US" dirty="0"/>
              <a:t>“What’s in it for them”</a:t>
            </a:r>
          </a:p>
          <a:p>
            <a:pPr lvl="1"/>
            <a:r>
              <a:rPr lang="en-US" dirty="0"/>
              <a:t>How can Job Scholars make the referral process easy </a:t>
            </a:r>
          </a:p>
          <a:p>
            <a:pPr lvl="1"/>
            <a:r>
              <a:rPr lang="en-US" dirty="0"/>
              <a:t>Job Scholars takes initiative for constant contacts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5520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43B6AD-1535-4E15-9C14-8C2EA4582D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Constant Contacts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C583A2-5CC9-440C-8476-40ACE15DF2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r>
              <a:rPr lang="en-US" dirty="0"/>
              <a:t>Monthly Information Sessions </a:t>
            </a:r>
          </a:p>
          <a:p>
            <a:pPr lvl="1"/>
            <a:r>
              <a:rPr lang="en-US" dirty="0"/>
              <a:t>Same time and location each month</a:t>
            </a:r>
          </a:p>
          <a:p>
            <a:pPr lvl="1"/>
            <a:r>
              <a:rPr lang="en-US" dirty="0"/>
              <a:t>Partners always know how to get referrals to you </a:t>
            </a:r>
          </a:p>
          <a:p>
            <a:pPr lvl="1"/>
            <a:r>
              <a:rPr lang="en-US" dirty="0"/>
              <a:t>Tour the classrooms where applicants will work </a:t>
            </a:r>
          </a:p>
          <a:p>
            <a:pPr lvl="1"/>
            <a:r>
              <a:rPr lang="en-US" dirty="0"/>
              <a:t>Invite Partners to the Information Session if they don’t have a separate luncheon meeting </a:t>
            </a:r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29852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42DD7F34-7614-42E3-AF1F-48A9A78BB2B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46318" y="438096"/>
            <a:ext cx="4925325" cy="6373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78495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04ED45-B15E-4B16-A97B-DE7855D2B2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38183" y="452718"/>
            <a:ext cx="8612651" cy="719134"/>
          </a:xfrm>
        </p:spPr>
        <p:txBody>
          <a:bodyPr/>
          <a:lstStyle/>
          <a:p>
            <a:pPr algn="ctr"/>
            <a:r>
              <a:rPr lang="en-US" sz="2400" dirty="0"/>
              <a:t>Constant Contact Ideas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EFD1CC-6C02-46A7-8CB9-26FA4EF233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1168" y="1449237"/>
            <a:ext cx="8946541" cy="4195481"/>
          </a:xfrm>
        </p:spPr>
        <p:txBody>
          <a:bodyPr/>
          <a:lstStyle/>
          <a:p>
            <a:r>
              <a:rPr lang="en-US" dirty="0"/>
              <a:t>Monthly emails and phone calls – check-in </a:t>
            </a:r>
          </a:p>
          <a:p>
            <a:r>
              <a:rPr lang="en-US" dirty="0"/>
              <a:t>Mail all partnership contacts the Monthly Information session twice each month so they can give to referrals </a:t>
            </a:r>
          </a:p>
          <a:p>
            <a:r>
              <a:rPr lang="en-US" dirty="0"/>
              <a:t>Newsletter </a:t>
            </a:r>
          </a:p>
          <a:p>
            <a:r>
              <a:rPr lang="en-US" dirty="0"/>
              <a:t>Meetings as needed only- provide lunch if you can find the funds</a:t>
            </a:r>
          </a:p>
          <a:p>
            <a:r>
              <a:rPr lang="en-US" dirty="0"/>
              <a:t>Offer to speak at the partners meetings </a:t>
            </a:r>
          </a:p>
          <a:p>
            <a:r>
              <a:rPr lang="en-US" dirty="0"/>
              <a:t>County Fairs and Community Events</a:t>
            </a:r>
          </a:p>
          <a:p>
            <a:r>
              <a:rPr lang="en-US" dirty="0"/>
              <a:t>Employer Advisory Meetings </a:t>
            </a:r>
          </a:p>
          <a:p>
            <a:r>
              <a:rPr lang="en-US" dirty="0"/>
              <a:t>Job Scholars Advisory Committee </a:t>
            </a:r>
          </a:p>
          <a:p>
            <a:r>
              <a:rPr lang="en-US" dirty="0"/>
              <a:t>College Recruitment Events </a:t>
            </a:r>
          </a:p>
        </p:txBody>
      </p:sp>
    </p:spTree>
    <p:extLst>
      <p:ext uri="{BB962C8B-B14F-4D97-AF65-F5344CB8AC3E}">
        <p14:creationId xmlns:p14="http://schemas.microsoft.com/office/powerpoint/2010/main" val="14190228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1C30EC-A4D4-49C0-909F-BD17031FC8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Blue Ridge Community and Technical College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CF67DE-B29E-42A2-9D13-6219A876FC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Using this method we have approximately 210 community partners </a:t>
            </a:r>
          </a:p>
          <a:p>
            <a:pPr lvl="1"/>
            <a:r>
              <a:rPr lang="en-US" dirty="0"/>
              <a:t>List partners by contact person name</a:t>
            </a:r>
          </a:p>
          <a:p>
            <a:pPr lvl="1"/>
            <a:r>
              <a:rPr lang="en-US" dirty="0"/>
              <a:t>Some organizations have more than one contact person  </a:t>
            </a:r>
          </a:p>
          <a:p>
            <a:pPr lvl="2"/>
            <a:r>
              <a:rPr lang="en-US" dirty="0"/>
              <a:t>Approximately </a:t>
            </a:r>
            <a:r>
              <a:rPr lang="en-US"/>
              <a:t>60 organizations </a:t>
            </a:r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306651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BACC050B-8757-4460-95D8-E37B46A6B42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53</TotalTime>
  <Words>428</Words>
  <Application>Microsoft Office PowerPoint</Application>
  <PresentationFormat>Widescreen</PresentationFormat>
  <Paragraphs>62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Century Gothic</vt:lpstr>
      <vt:lpstr>Wingdings 3</vt:lpstr>
      <vt:lpstr>Ion</vt:lpstr>
      <vt:lpstr>Best Practices with Partnerships/Employers     Blue Ridge Community and Technical College West Virginia </vt:lpstr>
      <vt:lpstr>Start with the End in Mind!   How BRCTC determined that a large partnership base was needed.</vt:lpstr>
      <vt:lpstr>Time Frame </vt:lpstr>
      <vt:lpstr>Determining Priority Partners </vt:lpstr>
      <vt:lpstr>How to make partnerships successful </vt:lpstr>
      <vt:lpstr>Constant Contacts </vt:lpstr>
      <vt:lpstr>PowerPoint Presentation</vt:lpstr>
      <vt:lpstr>Constant Contact Ideas </vt:lpstr>
      <vt:lpstr>Blue Ridge Community and Technical College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Best Practices with Partnerships/Employers     Blue Ridge Community and Technical College West Virginia</dc:title>
  <dc:creator>Cynthia Hull</dc:creator>
  <cp:lastModifiedBy>Mills, Michelle V - ETA</cp:lastModifiedBy>
  <cp:revision>9</cp:revision>
  <dcterms:created xsi:type="dcterms:W3CDTF">2021-10-10T15:26:16Z</dcterms:created>
  <dcterms:modified xsi:type="dcterms:W3CDTF">2021-10-12T15:42:18Z</dcterms:modified>
</cp:coreProperties>
</file>