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5.xml" ContentType="application/vnd.openxmlformats-officedocument.presentationml.tags+xml"/>
  <Override PartName="/ppt/notesSlides/notesSlide44.xml" ContentType="application/vnd.openxmlformats-officedocument.presentationml.notesSlide+xml"/>
  <Override PartName="/ppt/tags/tag6.xml" ContentType="application/vnd.openxmlformats-officedocument.presentationml.tags+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70" r:id="rId3"/>
    <p:sldMasterId id="2147483658" r:id="rId4"/>
    <p:sldMasterId id="2147483684" r:id="rId5"/>
    <p:sldMasterId id="2147483699" r:id="rId6"/>
  </p:sldMasterIdLst>
  <p:notesMasterIdLst>
    <p:notesMasterId r:id="rId53"/>
  </p:notesMasterIdLst>
  <p:handoutMasterIdLst>
    <p:handoutMasterId r:id="rId54"/>
  </p:handoutMasterIdLst>
  <p:sldIdLst>
    <p:sldId id="278" r:id="rId7"/>
    <p:sldId id="256" r:id="rId8"/>
    <p:sldId id="296" r:id="rId9"/>
    <p:sldId id="362" r:id="rId10"/>
    <p:sldId id="309" r:id="rId11"/>
    <p:sldId id="389" r:id="rId12"/>
    <p:sldId id="325" r:id="rId13"/>
    <p:sldId id="282" r:id="rId14"/>
    <p:sldId id="314" r:id="rId15"/>
    <p:sldId id="315" r:id="rId16"/>
    <p:sldId id="319" r:id="rId17"/>
    <p:sldId id="316" r:id="rId18"/>
    <p:sldId id="317" r:id="rId19"/>
    <p:sldId id="318" r:id="rId20"/>
    <p:sldId id="339" r:id="rId21"/>
    <p:sldId id="396" r:id="rId22"/>
    <p:sldId id="358" r:id="rId23"/>
    <p:sldId id="326" r:id="rId24"/>
    <p:sldId id="341" r:id="rId25"/>
    <p:sldId id="363" r:id="rId26"/>
    <p:sldId id="383" r:id="rId27"/>
    <p:sldId id="384" r:id="rId28"/>
    <p:sldId id="385" r:id="rId29"/>
    <p:sldId id="386" r:id="rId30"/>
    <p:sldId id="387" r:id="rId31"/>
    <p:sldId id="388" r:id="rId32"/>
    <p:sldId id="371" r:id="rId33"/>
    <p:sldId id="345" r:id="rId34"/>
    <p:sldId id="347" r:id="rId35"/>
    <p:sldId id="274" r:id="rId36"/>
    <p:sldId id="351" r:id="rId37"/>
    <p:sldId id="399" r:id="rId38"/>
    <p:sldId id="400" r:id="rId39"/>
    <p:sldId id="402" r:id="rId40"/>
    <p:sldId id="405" r:id="rId41"/>
    <p:sldId id="404" r:id="rId42"/>
    <p:sldId id="403" r:id="rId43"/>
    <p:sldId id="332" r:id="rId44"/>
    <p:sldId id="312" r:id="rId45"/>
    <p:sldId id="397" r:id="rId46"/>
    <p:sldId id="373" r:id="rId47"/>
    <p:sldId id="328" r:id="rId48"/>
    <p:sldId id="391" r:id="rId49"/>
    <p:sldId id="281" r:id="rId50"/>
    <p:sldId id="275" r:id="rId51"/>
    <p:sldId id="297" r:id="rId52"/>
  </p:sldIdLst>
  <p:sldSz cx="12192000" cy="6858000"/>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wis, Shelia F - ETA" initials="LSF-E" lastIdx="15" clrIdx="0">
    <p:extLst>
      <p:ext uri="{19B8F6BF-5375-455C-9EA6-DF929625EA0E}">
        <p15:presenceInfo xmlns:p15="http://schemas.microsoft.com/office/powerpoint/2012/main" userId="S-1-5-21-2522062978-2635407418-847139880-43094" providerId="AD"/>
      </p:ext>
    </p:extLst>
  </p:cmAuthor>
  <p:cmAuthor id="2" name="Eckenroth, Christina - ETA" initials="EC-E" lastIdx="9" clrIdx="1">
    <p:extLst>
      <p:ext uri="{19B8F6BF-5375-455C-9EA6-DF929625EA0E}">
        <p15:presenceInfo xmlns:p15="http://schemas.microsoft.com/office/powerpoint/2012/main" userId="S-1-5-21-430767753-2305446740-1188461881-72830" providerId="AD"/>
      </p:ext>
    </p:extLst>
  </p:cmAuthor>
  <p:cmAuthor id="3" name="Hale, Jessica S - ETA" initials="HJS-E" lastIdx="2" clrIdx="2">
    <p:extLst>
      <p:ext uri="{19B8F6BF-5375-455C-9EA6-DF929625EA0E}">
        <p15:presenceInfo xmlns:p15="http://schemas.microsoft.com/office/powerpoint/2012/main" userId="S-1-5-21-430767753-2305446740-1188461881-840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7A232F"/>
    <a:srgbClr val="C8C8C6"/>
    <a:srgbClr val="242021"/>
    <a:srgbClr val="9E616A"/>
    <a:srgbClr val="C2C8C8"/>
    <a:srgbClr val="F3F4F4"/>
    <a:srgbClr val="2C5261"/>
    <a:srgbClr val="4886C3"/>
    <a:srgbClr val="3B6D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74CE0-AF09-42F1-941E-1A5D81C567D1}" v="13" dt="2021-10-20T13:30:02.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86387" autoAdjust="0"/>
  </p:normalViewPr>
  <p:slideViewPr>
    <p:cSldViewPr snapToGrid="0">
      <p:cViewPr varScale="1">
        <p:scale>
          <a:sx n="74" d="100"/>
          <a:sy n="74" d="100"/>
        </p:scale>
        <p:origin x="950" y="48"/>
      </p:cViewPr>
      <p:guideLst/>
    </p:cSldViewPr>
  </p:slideViewPr>
  <p:notesTextViewPr>
    <p:cViewPr>
      <p:scale>
        <a:sx n="1" d="1"/>
        <a:sy n="1" d="1"/>
      </p:scale>
      <p:origin x="0" y="0"/>
    </p:cViewPr>
  </p:notesTextViewPr>
  <p:sorterViewPr>
    <p:cViewPr>
      <p:scale>
        <a:sx n="140" d="100"/>
        <a:sy n="140" d="100"/>
      </p:scale>
      <p:origin x="0" y="-8310"/>
    </p:cViewPr>
  </p:sorterViewPr>
  <p:notesViewPr>
    <p:cSldViewPr snapToGrid="0" showGuides="1">
      <p:cViewPr varScale="1">
        <p:scale>
          <a:sx n="52" d="100"/>
          <a:sy n="52" d="100"/>
        </p:scale>
        <p:origin x="2108"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gs" Target="tags/tag1.xml"/><Relationship Id="rId7" Type="http://schemas.openxmlformats.org/officeDocument/2006/relationships/slide" Target="slides/slide1.xml"/><Relationship Id="rId2" Type="http://schemas.openxmlformats.org/officeDocument/2006/relationships/slideMaster" Target="slideMasters/slideMaster1.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Master" Target="slideMasters/slideMaster4.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2.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hlow, Jonathan" userId="fa9cd740-b150-4059-83cb-656874749838" providerId="ADAL" clId="{13874CE0-AF09-42F1-941E-1A5D81C567D1}"/>
    <pc:docChg chg="custSel modSld modMainMaster">
      <pc:chgData name="Vehlow, Jonathan" userId="fa9cd740-b150-4059-83cb-656874749838" providerId="ADAL" clId="{13874CE0-AF09-42F1-941E-1A5D81C567D1}" dt="2021-10-20T13:30:00.942" v="97"/>
      <pc:docMkLst>
        <pc:docMk/>
      </pc:docMkLst>
      <pc:sldChg chg="modNotes">
        <pc:chgData name="Vehlow, Jonathan" userId="fa9cd740-b150-4059-83cb-656874749838" providerId="ADAL" clId="{13874CE0-AF09-42F1-941E-1A5D81C567D1}" dt="2021-10-20T13:29:57.435" v="6" actId="368"/>
        <pc:sldMkLst>
          <pc:docMk/>
          <pc:sldMk cId="2663552957" sldId="256"/>
        </pc:sldMkLst>
      </pc:sldChg>
      <pc:sldChg chg="modNotes">
        <pc:chgData name="Vehlow, Jonathan" userId="fa9cd740-b150-4059-83cb-656874749838" providerId="ADAL" clId="{13874CE0-AF09-42F1-941E-1A5D81C567D1}" dt="2021-10-20T13:29:57.584" v="62" actId="368"/>
        <pc:sldMkLst>
          <pc:docMk/>
          <pc:sldMk cId="1677857820" sldId="274"/>
        </pc:sldMkLst>
      </pc:sldChg>
      <pc:sldChg chg="modNotes">
        <pc:chgData name="Vehlow, Jonathan" userId="fa9cd740-b150-4059-83cb-656874749838" providerId="ADAL" clId="{13874CE0-AF09-42F1-941E-1A5D81C567D1}" dt="2021-10-20T13:29:57.642" v="92" actId="368"/>
        <pc:sldMkLst>
          <pc:docMk/>
          <pc:sldMk cId="1097583992" sldId="275"/>
        </pc:sldMkLst>
      </pc:sldChg>
      <pc:sldChg chg="modNotes">
        <pc:chgData name="Vehlow, Jonathan" userId="fa9cd740-b150-4059-83cb-656874749838" providerId="ADAL" clId="{13874CE0-AF09-42F1-941E-1A5D81C567D1}" dt="2021-10-20T13:29:57.410" v="4" actId="368"/>
        <pc:sldMkLst>
          <pc:docMk/>
          <pc:sldMk cId="3683455205" sldId="278"/>
        </pc:sldMkLst>
      </pc:sldChg>
      <pc:sldChg chg="modNotes">
        <pc:chgData name="Vehlow, Jonathan" userId="fa9cd740-b150-4059-83cb-656874749838" providerId="ADAL" clId="{13874CE0-AF09-42F1-941E-1A5D81C567D1}" dt="2021-10-20T13:29:57.638" v="90" actId="368"/>
        <pc:sldMkLst>
          <pc:docMk/>
          <pc:sldMk cId="983620701" sldId="281"/>
        </pc:sldMkLst>
      </pc:sldChg>
      <pc:sldChg chg="modNotes">
        <pc:chgData name="Vehlow, Jonathan" userId="fa9cd740-b150-4059-83cb-656874749838" providerId="ADAL" clId="{13874CE0-AF09-42F1-941E-1A5D81C567D1}" dt="2021-10-20T13:29:57.494" v="18" actId="368"/>
        <pc:sldMkLst>
          <pc:docMk/>
          <pc:sldMk cId="3158919530" sldId="282"/>
        </pc:sldMkLst>
      </pc:sldChg>
      <pc:sldChg chg="modNotes">
        <pc:chgData name="Vehlow, Jonathan" userId="fa9cd740-b150-4059-83cb-656874749838" providerId="ADAL" clId="{13874CE0-AF09-42F1-941E-1A5D81C567D1}" dt="2021-10-20T13:29:57.459" v="8" actId="368"/>
        <pc:sldMkLst>
          <pc:docMk/>
          <pc:sldMk cId="404930690" sldId="296"/>
        </pc:sldMkLst>
      </pc:sldChg>
      <pc:sldChg chg="modNotes">
        <pc:chgData name="Vehlow, Jonathan" userId="fa9cd740-b150-4059-83cb-656874749838" providerId="ADAL" clId="{13874CE0-AF09-42F1-941E-1A5D81C567D1}" dt="2021-10-20T13:29:57.647" v="94" actId="368"/>
        <pc:sldMkLst>
          <pc:docMk/>
          <pc:sldMk cId="844989867" sldId="297"/>
        </pc:sldMkLst>
      </pc:sldChg>
      <pc:sldChg chg="modNotes">
        <pc:chgData name="Vehlow, Jonathan" userId="fa9cd740-b150-4059-83cb-656874749838" providerId="ADAL" clId="{13874CE0-AF09-42F1-941E-1A5D81C567D1}" dt="2021-10-20T13:29:57.479" v="12" actId="368"/>
        <pc:sldMkLst>
          <pc:docMk/>
          <pc:sldMk cId="482865094" sldId="309"/>
        </pc:sldMkLst>
      </pc:sldChg>
      <pc:sldChg chg="modNotes">
        <pc:chgData name="Vehlow, Jonathan" userId="fa9cd740-b150-4059-83cb-656874749838" providerId="ADAL" clId="{13874CE0-AF09-42F1-941E-1A5D81C567D1}" dt="2021-10-20T13:29:57.619" v="80" actId="368"/>
        <pc:sldMkLst>
          <pc:docMk/>
          <pc:sldMk cId="2081243626" sldId="312"/>
        </pc:sldMkLst>
      </pc:sldChg>
      <pc:sldChg chg="modNotes">
        <pc:chgData name="Vehlow, Jonathan" userId="fa9cd740-b150-4059-83cb-656874749838" providerId="ADAL" clId="{13874CE0-AF09-42F1-941E-1A5D81C567D1}" dt="2021-10-20T13:29:57.498" v="20" actId="368"/>
        <pc:sldMkLst>
          <pc:docMk/>
          <pc:sldMk cId="3920218078" sldId="314"/>
        </pc:sldMkLst>
      </pc:sldChg>
      <pc:sldChg chg="modNotes">
        <pc:chgData name="Vehlow, Jonathan" userId="fa9cd740-b150-4059-83cb-656874749838" providerId="ADAL" clId="{13874CE0-AF09-42F1-941E-1A5D81C567D1}" dt="2021-10-20T13:29:57.502" v="22" actId="368"/>
        <pc:sldMkLst>
          <pc:docMk/>
          <pc:sldMk cId="2541154820" sldId="315"/>
        </pc:sldMkLst>
      </pc:sldChg>
      <pc:sldChg chg="modNotes">
        <pc:chgData name="Vehlow, Jonathan" userId="fa9cd740-b150-4059-83cb-656874749838" providerId="ADAL" clId="{13874CE0-AF09-42F1-941E-1A5D81C567D1}" dt="2021-10-20T13:29:57.511" v="26" actId="368"/>
        <pc:sldMkLst>
          <pc:docMk/>
          <pc:sldMk cId="655089008" sldId="316"/>
        </pc:sldMkLst>
      </pc:sldChg>
      <pc:sldChg chg="modNotes">
        <pc:chgData name="Vehlow, Jonathan" userId="fa9cd740-b150-4059-83cb-656874749838" providerId="ADAL" clId="{13874CE0-AF09-42F1-941E-1A5D81C567D1}" dt="2021-10-20T13:29:57.514" v="28" actId="368"/>
        <pc:sldMkLst>
          <pc:docMk/>
          <pc:sldMk cId="3131299253" sldId="317"/>
        </pc:sldMkLst>
      </pc:sldChg>
      <pc:sldChg chg="modNotes">
        <pc:chgData name="Vehlow, Jonathan" userId="fa9cd740-b150-4059-83cb-656874749838" providerId="ADAL" clId="{13874CE0-AF09-42F1-941E-1A5D81C567D1}" dt="2021-10-20T13:29:57.518" v="30" actId="368"/>
        <pc:sldMkLst>
          <pc:docMk/>
          <pc:sldMk cId="2271249773" sldId="318"/>
        </pc:sldMkLst>
      </pc:sldChg>
      <pc:sldChg chg="modNotes">
        <pc:chgData name="Vehlow, Jonathan" userId="fa9cd740-b150-4059-83cb-656874749838" providerId="ADAL" clId="{13874CE0-AF09-42F1-941E-1A5D81C567D1}" dt="2021-10-20T13:29:57.507" v="24" actId="368"/>
        <pc:sldMkLst>
          <pc:docMk/>
          <pc:sldMk cId="430017329" sldId="319"/>
        </pc:sldMkLst>
      </pc:sldChg>
      <pc:sldChg chg="modNotes">
        <pc:chgData name="Vehlow, Jonathan" userId="fa9cd740-b150-4059-83cb-656874749838" providerId="ADAL" clId="{13874CE0-AF09-42F1-941E-1A5D81C567D1}" dt="2021-10-20T13:29:57.491" v="16" actId="368"/>
        <pc:sldMkLst>
          <pc:docMk/>
          <pc:sldMk cId="2910500765" sldId="325"/>
        </pc:sldMkLst>
      </pc:sldChg>
      <pc:sldChg chg="modNotes">
        <pc:chgData name="Vehlow, Jonathan" userId="fa9cd740-b150-4059-83cb-656874749838" providerId="ADAL" clId="{13874CE0-AF09-42F1-941E-1A5D81C567D1}" dt="2021-10-20T13:29:57.534" v="38" actId="368"/>
        <pc:sldMkLst>
          <pc:docMk/>
          <pc:sldMk cId="2858749034" sldId="326"/>
        </pc:sldMkLst>
      </pc:sldChg>
      <pc:sldChg chg="modNotes">
        <pc:chgData name="Vehlow, Jonathan" userId="fa9cd740-b150-4059-83cb-656874749838" providerId="ADAL" clId="{13874CE0-AF09-42F1-941E-1A5D81C567D1}" dt="2021-10-20T13:29:57.631" v="86" actId="368"/>
        <pc:sldMkLst>
          <pc:docMk/>
          <pc:sldMk cId="1322272838" sldId="328"/>
        </pc:sldMkLst>
      </pc:sldChg>
      <pc:sldChg chg="modNotes">
        <pc:chgData name="Vehlow, Jonathan" userId="fa9cd740-b150-4059-83cb-656874749838" providerId="ADAL" clId="{13874CE0-AF09-42F1-941E-1A5D81C567D1}" dt="2021-10-20T13:29:57.615" v="78" actId="368"/>
        <pc:sldMkLst>
          <pc:docMk/>
          <pc:sldMk cId="710246334" sldId="332"/>
        </pc:sldMkLst>
      </pc:sldChg>
      <pc:sldChg chg="modNotes">
        <pc:chgData name="Vehlow, Jonathan" userId="fa9cd740-b150-4059-83cb-656874749838" providerId="ADAL" clId="{13874CE0-AF09-42F1-941E-1A5D81C567D1}" dt="2021-10-20T13:29:57.522" v="32" actId="368"/>
        <pc:sldMkLst>
          <pc:docMk/>
          <pc:sldMk cId="1231009881" sldId="339"/>
        </pc:sldMkLst>
      </pc:sldChg>
      <pc:sldChg chg="modNotes">
        <pc:chgData name="Vehlow, Jonathan" userId="fa9cd740-b150-4059-83cb-656874749838" providerId="ADAL" clId="{13874CE0-AF09-42F1-941E-1A5D81C567D1}" dt="2021-10-20T13:29:57.538" v="40" actId="368"/>
        <pc:sldMkLst>
          <pc:docMk/>
          <pc:sldMk cId="2073474023" sldId="341"/>
        </pc:sldMkLst>
      </pc:sldChg>
      <pc:sldChg chg="modNotes">
        <pc:chgData name="Vehlow, Jonathan" userId="fa9cd740-b150-4059-83cb-656874749838" providerId="ADAL" clId="{13874CE0-AF09-42F1-941E-1A5D81C567D1}" dt="2021-10-20T13:29:57.576" v="58" actId="368"/>
        <pc:sldMkLst>
          <pc:docMk/>
          <pc:sldMk cId="1014860421" sldId="345"/>
        </pc:sldMkLst>
      </pc:sldChg>
      <pc:sldChg chg="modNotes">
        <pc:chgData name="Vehlow, Jonathan" userId="fa9cd740-b150-4059-83cb-656874749838" providerId="ADAL" clId="{13874CE0-AF09-42F1-941E-1A5D81C567D1}" dt="2021-10-20T13:29:57.580" v="60" actId="368"/>
        <pc:sldMkLst>
          <pc:docMk/>
          <pc:sldMk cId="3371153986" sldId="347"/>
        </pc:sldMkLst>
      </pc:sldChg>
      <pc:sldChg chg="modNotes">
        <pc:chgData name="Vehlow, Jonathan" userId="fa9cd740-b150-4059-83cb-656874749838" providerId="ADAL" clId="{13874CE0-AF09-42F1-941E-1A5D81C567D1}" dt="2021-10-20T13:29:57.587" v="64" actId="368"/>
        <pc:sldMkLst>
          <pc:docMk/>
          <pc:sldMk cId="3448580480" sldId="351"/>
        </pc:sldMkLst>
      </pc:sldChg>
      <pc:sldChg chg="modNotes">
        <pc:chgData name="Vehlow, Jonathan" userId="fa9cd740-b150-4059-83cb-656874749838" providerId="ADAL" clId="{13874CE0-AF09-42F1-941E-1A5D81C567D1}" dt="2021-10-20T13:29:57.530" v="36" actId="368"/>
        <pc:sldMkLst>
          <pc:docMk/>
          <pc:sldMk cId="222375802" sldId="358"/>
        </pc:sldMkLst>
      </pc:sldChg>
      <pc:sldChg chg="modNotes">
        <pc:chgData name="Vehlow, Jonathan" userId="fa9cd740-b150-4059-83cb-656874749838" providerId="ADAL" clId="{13874CE0-AF09-42F1-941E-1A5D81C567D1}" dt="2021-10-20T13:29:57.471" v="10" actId="368"/>
        <pc:sldMkLst>
          <pc:docMk/>
          <pc:sldMk cId="102208708" sldId="362"/>
        </pc:sldMkLst>
      </pc:sldChg>
      <pc:sldChg chg="modNotes">
        <pc:chgData name="Vehlow, Jonathan" userId="fa9cd740-b150-4059-83cb-656874749838" providerId="ADAL" clId="{13874CE0-AF09-42F1-941E-1A5D81C567D1}" dt="2021-10-20T13:29:57.542" v="42" actId="368"/>
        <pc:sldMkLst>
          <pc:docMk/>
          <pc:sldMk cId="349538764" sldId="363"/>
        </pc:sldMkLst>
      </pc:sldChg>
      <pc:sldChg chg="modNotes">
        <pc:chgData name="Vehlow, Jonathan" userId="fa9cd740-b150-4059-83cb-656874749838" providerId="ADAL" clId="{13874CE0-AF09-42F1-941E-1A5D81C567D1}" dt="2021-10-20T13:29:57.572" v="56" actId="368"/>
        <pc:sldMkLst>
          <pc:docMk/>
          <pc:sldMk cId="3165391987" sldId="371"/>
        </pc:sldMkLst>
      </pc:sldChg>
      <pc:sldChg chg="modNotes">
        <pc:chgData name="Vehlow, Jonathan" userId="fa9cd740-b150-4059-83cb-656874749838" providerId="ADAL" clId="{13874CE0-AF09-42F1-941E-1A5D81C567D1}" dt="2021-10-20T13:29:57.627" v="84" actId="368"/>
        <pc:sldMkLst>
          <pc:docMk/>
          <pc:sldMk cId="4204463491" sldId="373"/>
        </pc:sldMkLst>
      </pc:sldChg>
      <pc:sldChg chg="modNotes">
        <pc:chgData name="Vehlow, Jonathan" userId="fa9cd740-b150-4059-83cb-656874749838" providerId="ADAL" clId="{13874CE0-AF09-42F1-941E-1A5D81C567D1}" dt="2021-10-20T13:29:57.547" v="44" actId="368"/>
        <pc:sldMkLst>
          <pc:docMk/>
          <pc:sldMk cId="2762418598" sldId="383"/>
        </pc:sldMkLst>
      </pc:sldChg>
      <pc:sldChg chg="modNotes">
        <pc:chgData name="Vehlow, Jonathan" userId="fa9cd740-b150-4059-83cb-656874749838" providerId="ADAL" clId="{13874CE0-AF09-42F1-941E-1A5D81C567D1}" dt="2021-10-20T13:29:57.551" v="46" actId="368"/>
        <pc:sldMkLst>
          <pc:docMk/>
          <pc:sldMk cId="803578093" sldId="384"/>
        </pc:sldMkLst>
      </pc:sldChg>
      <pc:sldChg chg="modNotes">
        <pc:chgData name="Vehlow, Jonathan" userId="fa9cd740-b150-4059-83cb-656874749838" providerId="ADAL" clId="{13874CE0-AF09-42F1-941E-1A5D81C567D1}" dt="2021-10-20T13:29:57.555" v="48" actId="368"/>
        <pc:sldMkLst>
          <pc:docMk/>
          <pc:sldMk cId="1917887249" sldId="385"/>
        </pc:sldMkLst>
      </pc:sldChg>
      <pc:sldChg chg="modNotes">
        <pc:chgData name="Vehlow, Jonathan" userId="fa9cd740-b150-4059-83cb-656874749838" providerId="ADAL" clId="{13874CE0-AF09-42F1-941E-1A5D81C567D1}" dt="2021-10-20T13:29:57.558" v="50" actId="368"/>
        <pc:sldMkLst>
          <pc:docMk/>
          <pc:sldMk cId="2584605231" sldId="386"/>
        </pc:sldMkLst>
      </pc:sldChg>
      <pc:sldChg chg="modNotes">
        <pc:chgData name="Vehlow, Jonathan" userId="fa9cd740-b150-4059-83cb-656874749838" providerId="ADAL" clId="{13874CE0-AF09-42F1-941E-1A5D81C567D1}" dt="2021-10-20T13:29:57.564" v="52" actId="368"/>
        <pc:sldMkLst>
          <pc:docMk/>
          <pc:sldMk cId="3241344512" sldId="387"/>
        </pc:sldMkLst>
      </pc:sldChg>
      <pc:sldChg chg="modNotes">
        <pc:chgData name="Vehlow, Jonathan" userId="fa9cd740-b150-4059-83cb-656874749838" providerId="ADAL" clId="{13874CE0-AF09-42F1-941E-1A5D81C567D1}" dt="2021-10-20T13:29:57.567" v="54" actId="368"/>
        <pc:sldMkLst>
          <pc:docMk/>
          <pc:sldMk cId="3544357385" sldId="388"/>
        </pc:sldMkLst>
      </pc:sldChg>
      <pc:sldChg chg="modNotes">
        <pc:chgData name="Vehlow, Jonathan" userId="fa9cd740-b150-4059-83cb-656874749838" providerId="ADAL" clId="{13874CE0-AF09-42F1-941E-1A5D81C567D1}" dt="2021-10-20T13:29:57.485" v="14" actId="368"/>
        <pc:sldMkLst>
          <pc:docMk/>
          <pc:sldMk cId="3835028948" sldId="389"/>
        </pc:sldMkLst>
      </pc:sldChg>
      <pc:sldChg chg="modNotes">
        <pc:chgData name="Vehlow, Jonathan" userId="fa9cd740-b150-4059-83cb-656874749838" providerId="ADAL" clId="{13874CE0-AF09-42F1-941E-1A5D81C567D1}" dt="2021-10-20T13:29:57.634" v="88" actId="368"/>
        <pc:sldMkLst>
          <pc:docMk/>
          <pc:sldMk cId="2707379476" sldId="391"/>
        </pc:sldMkLst>
      </pc:sldChg>
      <pc:sldChg chg="modNotes">
        <pc:chgData name="Vehlow, Jonathan" userId="fa9cd740-b150-4059-83cb-656874749838" providerId="ADAL" clId="{13874CE0-AF09-42F1-941E-1A5D81C567D1}" dt="2021-10-20T13:29:57.526" v="34" actId="368"/>
        <pc:sldMkLst>
          <pc:docMk/>
          <pc:sldMk cId="4094135604" sldId="396"/>
        </pc:sldMkLst>
      </pc:sldChg>
      <pc:sldChg chg="modNotes">
        <pc:chgData name="Vehlow, Jonathan" userId="fa9cd740-b150-4059-83cb-656874749838" providerId="ADAL" clId="{13874CE0-AF09-42F1-941E-1A5D81C567D1}" dt="2021-10-20T13:29:57.623" v="82" actId="368"/>
        <pc:sldMkLst>
          <pc:docMk/>
          <pc:sldMk cId="3292022771" sldId="397"/>
        </pc:sldMkLst>
      </pc:sldChg>
      <pc:sldChg chg="modNotes">
        <pc:chgData name="Vehlow, Jonathan" userId="fa9cd740-b150-4059-83cb-656874749838" providerId="ADAL" clId="{13874CE0-AF09-42F1-941E-1A5D81C567D1}" dt="2021-10-20T13:29:57.591" v="66" actId="368"/>
        <pc:sldMkLst>
          <pc:docMk/>
          <pc:sldMk cId="1325335115" sldId="399"/>
        </pc:sldMkLst>
      </pc:sldChg>
      <pc:sldChg chg="modNotes">
        <pc:chgData name="Vehlow, Jonathan" userId="fa9cd740-b150-4059-83cb-656874749838" providerId="ADAL" clId="{13874CE0-AF09-42F1-941E-1A5D81C567D1}" dt="2021-10-20T13:29:57.595" v="68" actId="368"/>
        <pc:sldMkLst>
          <pc:docMk/>
          <pc:sldMk cId="1596278799" sldId="400"/>
        </pc:sldMkLst>
      </pc:sldChg>
      <pc:sldChg chg="modNotes">
        <pc:chgData name="Vehlow, Jonathan" userId="fa9cd740-b150-4059-83cb-656874749838" providerId="ADAL" clId="{13874CE0-AF09-42F1-941E-1A5D81C567D1}" dt="2021-10-20T13:29:57.599" v="70" actId="368"/>
        <pc:sldMkLst>
          <pc:docMk/>
          <pc:sldMk cId="2585670461" sldId="402"/>
        </pc:sldMkLst>
      </pc:sldChg>
      <pc:sldChg chg="modNotes">
        <pc:chgData name="Vehlow, Jonathan" userId="fa9cd740-b150-4059-83cb-656874749838" providerId="ADAL" clId="{13874CE0-AF09-42F1-941E-1A5D81C567D1}" dt="2021-10-20T13:29:57.612" v="76" actId="368"/>
        <pc:sldMkLst>
          <pc:docMk/>
          <pc:sldMk cId="1190881148" sldId="403"/>
        </pc:sldMkLst>
      </pc:sldChg>
      <pc:sldChg chg="modNotes">
        <pc:chgData name="Vehlow, Jonathan" userId="fa9cd740-b150-4059-83cb-656874749838" providerId="ADAL" clId="{13874CE0-AF09-42F1-941E-1A5D81C567D1}" dt="2021-10-20T13:29:57.608" v="74" actId="368"/>
        <pc:sldMkLst>
          <pc:docMk/>
          <pc:sldMk cId="3221124339" sldId="404"/>
        </pc:sldMkLst>
      </pc:sldChg>
      <pc:sldChg chg="modNotes">
        <pc:chgData name="Vehlow, Jonathan" userId="fa9cd740-b150-4059-83cb-656874749838" providerId="ADAL" clId="{13874CE0-AF09-42F1-941E-1A5D81C567D1}" dt="2021-10-20T13:29:57.603" v="72" actId="368"/>
        <pc:sldMkLst>
          <pc:docMk/>
          <pc:sldMk cId="725971444" sldId="405"/>
        </pc:sldMkLst>
      </pc:sldChg>
      <pc:sldMasterChg chg="modSp">
        <pc:chgData name="Vehlow, Jonathan" userId="fa9cd740-b150-4059-83cb-656874749838" providerId="ADAL" clId="{13874CE0-AF09-42F1-941E-1A5D81C567D1}" dt="2021-10-20T13:30:00.942" v="97"/>
        <pc:sldMasterMkLst>
          <pc:docMk/>
          <pc:sldMasterMk cId="864336373" sldId="2147483648"/>
        </pc:sldMasterMkLst>
        <pc:spChg chg="mod">
          <ac:chgData name="Vehlow, Jonathan" userId="fa9cd740-b150-4059-83cb-656874749838" providerId="ADAL" clId="{13874CE0-AF09-42F1-941E-1A5D81C567D1}" dt="2021-10-20T13:30:00.942" v="97"/>
          <ac:spMkLst>
            <pc:docMk/>
            <pc:sldMasterMk cId="864336373" sldId="2147483648"/>
            <ac:spMk id="2" creationId="{D0834ABB-946B-471F-87D5-D81FC8FF23DF}"/>
          </ac:spMkLst>
        </pc:sp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D04C81-621F-4F51-8BA0-9EB02E702664}" type="doc">
      <dgm:prSet loTypeId="urn:microsoft.com/office/officeart/2005/8/layout/arrow4" loCatId="relationship" qsTypeId="urn:microsoft.com/office/officeart/2005/8/quickstyle/simple1" qsCatId="simple" csTypeId="urn:microsoft.com/office/officeart/2005/8/colors/accent1_5" csCatId="accent1" phldr="1"/>
      <dgm:spPr/>
      <dgm:t>
        <a:bodyPr/>
        <a:lstStyle/>
        <a:p>
          <a:endParaRPr lang="en-US"/>
        </a:p>
      </dgm:t>
    </dgm:pt>
    <dgm:pt modelId="{38856E16-72E4-405F-8DA1-9345E9D8A8C4}">
      <dgm:prSet phldrT="[Text]"/>
      <dgm:spPr/>
      <dgm:t>
        <a:bodyPr/>
        <a:lstStyle/>
        <a:p>
          <a:r>
            <a:rPr lang="en-US" dirty="0"/>
            <a:t>Evaluation</a:t>
          </a:r>
        </a:p>
      </dgm:t>
    </dgm:pt>
    <dgm:pt modelId="{E3E18FA0-402C-41E0-BD0E-09F4D1D040C0}" type="parTrans" cxnId="{4764FC35-A966-4EF1-9B6D-8BB282DF6F55}">
      <dgm:prSet/>
      <dgm:spPr/>
      <dgm:t>
        <a:bodyPr/>
        <a:lstStyle/>
        <a:p>
          <a:endParaRPr lang="en-US"/>
        </a:p>
      </dgm:t>
    </dgm:pt>
    <dgm:pt modelId="{B725DA45-8000-4A15-8FEA-B629B6239B53}" type="sibTrans" cxnId="{4764FC35-A966-4EF1-9B6D-8BB282DF6F55}">
      <dgm:prSet/>
      <dgm:spPr/>
      <dgm:t>
        <a:bodyPr/>
        <a:lstStyle/>
        <a:p>
          <a:endParaRPr lang="en-US"/>
        </a:p>
      </dgm:t>
    </dgm:pt>
    <dgm:pt modelId="{2B46141B-C2E4-4BDC-9F24-77F08A939F49}">
      <dgm:prSet phldrT="[Text]"/>
      <dgm:spPr/>
      <dgm:t>
        <a:bodyPr/>
        <a:lstStyle/>
        <a:p>
          <a:r>
            <a:rPr lang="en-US" dirty="0"/>
            <a:t>Monitoring, Performance, and Assessment</a:t>
          </a:r>
        </a:p>
      </dgm:t>
    </dgm:pt>
    <dgm:pt modelId="{B736CE6B-A0CA-44F9-8265-86F48A94A25B}" type="parTrans" cxnId="{F5129273-1BB8-4C2F-A57D-57A8C2364120}">
      <dgm:prSet/>
      <dgm:spPr/>
      <dgm:t>
        <a:bodyPr/>
        <a:lstStyle/>
        <a:p>
          <a:endParaRPr lang="en-US"/>
        </a:p>
      </dgm:t>
    </dgm:pt>
    <dgm:pt modelId="{04926EE5-C3AB-455B-A239-2BD20C688D56}" type="sibTrans" cxnId="{F5129273-1BB8-4C2F-A57D-57A8C2364120}">
      <dgm:prSet/>
      <dgm:spPr/>
      <dgm:t>
        <a:bodyPr/>
        <a:lstStyle/>
        <a:p>
          <a:endParaRPr lang="en-US"/>
        </a:p>
      </dgm:t>
    </dgm:pt>
    <dgm:pt modelId="{37521B82-094F-46BA-A3AC-F3F1EDE61502}" type="pres">
      <dgm:prSet presAssocID="{51D04C81-621F-4F51-8BA0-9EB02E702664}" presName="compositeShape" presStyleCnt="0">
        <dgm:presLayoutVars>
          <dgm:chMax val="2"/>
          <dgm:dir/>
          <dgm:resizeHandles val="exact"/>
        </dgm:presLayoutVars>
      </dgm:prSet>
      <dgm:spPr/>
    </dgm:pt>
    <dgm:pt modelId="{23FEB83F-9542-4FA4-9D39-785CB127FAA9}" type="pres">
      <dgm:prSet presAssocID="{38856E16-72E4-405F-8DA1-9345E9D8A8C4}" presName="upArrow" presStyleLbl="node1" presStyleIdx="0" presStyleCnt="2"/>
      <dgm:spPr>
        <a:ln>
          <a:noFill/>
        </a:ln>
      </dgm:spPr>
    </dgm:pt>
    <dgm:pt modelId="{430F6A5B-75B8-4702-88D5-B02302EFD63D}" type="pres">
      <dgm:prSet presAssocID="{38856E16-72E4-405F-8DA1-9345E9D8A8C4}" presName="upArrowText" presStyleLbl="revTx" presStyleIdx="0" presStyleCnt="2">
        <dgm:presLayoutVars>
          <dgm:chMax val="0"/>
          <dgm:bulletEnabled val="1"/>
        </dgm:presLayoutVars>
      </dgm:prSet>
      <dgm:spPr/>
    </dgm:pt>
    <dgm:pt modelId="{43AFF1E0-6B84-457B-B75E-E5C08BF84D6C}" type="pres">
      <dgm:prSet presAssocID="{2B46141B-C2E4-4BDC-9F24-77F08A939F49}" presName="downArrow" presStyleLbl="node1" presStyleIdx="1" presStyleCnt="2"/>
      <dgm:spPr>
        <a:ln>
          <a:noFill/>
        </a:ln>
      </dgm:spPr>
    </dgm:pt>
    <dgm:pt modelId="{14C9962F-E4CE-4616-8125-83A1520967B7}" type="pres">
      <dgm:prSet presAssocID="{2B46141B-C2E4-4BDC-9F24-77F08A939F49}" presName="downArrowText" presStyleLbl="revTx" presStyleIdx="1" presStyleCnt="2">
        <dgm:presLayoutVars>
          <dgm:chMax val="0"/>
          <dgm:bulletEnabled val="1"/>
        </dgm:presLayoutVars>
      </dgm:prSet>
      <dgm:spPr/>
    </dgm:pt>
  </dgm:ptLst>
  <dgm:cxnLst>
    <dgm:cxn modelId="{B25E2107-6003-4FBD-B28B-90CCA0659115}" type="presOf" srcId="{51D04C81-621F-4F51-8BA0-9EB02E702664}" destId="{37521B82-094F-46BA-A3AC-F3F1EDE61502}" srcOrd="0" destOrd="0" presId="urn:microsoft.com/office/officeart/2005/8/layout/arrow4"/>
    <dgm:cxn modelId="{4764FC35-A966-4EF1-9B6D-8BB282DF6F55}" srcId="{51D04C81-621F-4F51-8BA0-9EB02E702664}" destId="{38856E16-72E4-405F-8DA1-9345E9D8A8C4}" srcOrd="0" destOrd="0" parTransId="{E3E18FA0-402C-41E0-BD0E-09F4D1D040C0}" sibTransId="{B725DA45-8000-4A15-8FEA-B629B6239B53}"/>
    <dgm:cxn modelId="{F5129273-1BB8-4C2F-A57D-57A8C2364120}" srcId="{51D04C81-621F-4F51-8BA0-9EB02E702664}" destId="{2B46141B-C2E4-4BDC-9F24-77F08A939F49}" srcOrd="1" destOrd="0" parTransId="{B736CE6B-A0CA-44F9-8265-86F48A94A25B}" sibTransId="{04926EE5-C3AB-455B-A239-2BD20C688D56}"/>
    <dgm:cxn modelId="{F0BE45A6-2A2C-418B-ABDD-E280DC55FAB6}" type="presOf" srcId="{38856E16-72E4-405F-8DA1-9345E9D8A8C4}" destId="{430F6A5B-75B8-4702-88D5-B02302EFD63D}" srcOrd="0" destOrd="0" presId="urn:microsoft.com/office/officeart/2005/8/layout/arrow4"/>
    <dgm:cxn modelId="{2D99C7E1-114F-47AD-B164-D454B7C73500}" type="presOf" srcId="{2B46141B-C2E4-4BDC-9F24-77F08A939F49}" destId="{14C9962F-E4CE-4616-8125-83A1520967B7}" srcOrd="0" destOrd="0" presId="urn:microsoft.com/office/officeart/2005/8/layout/arrow4"/>
    <dgm:cxn modelId="{64F7832D-26AB-4D1B-983C-2B8B69762AAC}" type="presParOf" srcId="{37521B82-094F-46BA-A3AC-F3F1EDE61502}" destId="{23FEB83F-9542-4FA4-9D39-785CB127FAA9}" srcOrd="0" destOrd="0" presId="urn:microsoft.com/office/officeart/2005/8/layout/arrow4"/>
    <dgm:cxn modelId="{40EA7516-8923-4212-A798-1D6241447D2A}" type="presParOf" srcId="{37521B82-094F-46BA-A3AC-F3F1EDE61502}" destId="{430F6A5B-75B8-4702-88D5-B02302EFD63D}" srcOrd="1" destOrd="0" presId="urn:microsoft.com/office/officeart/2005/8/layout/arrow4"/>
    <dgm:cxn modelId="{09BB3F64-B763-429A-8438-6C4B2A885689}" type="presParOf" srcId="{37521B82-094F-46BA-A3AC-F3F1EDE61502}" destId="{43AFF1E0-6B84-457B-B75E-E5C08BF84D6C}" srcOrd="2" destOrd="0" presId="urn:microsoft.com/office/officeart/2005/8/layout/arrow4"/>
    <dgm:cxn modelId="{20DF8491-C924-4D02-897E-E2D1DA1D6A7A}" type="presParOf" srcId="{37521B82-094F-46BA-A3AC-F3F1EDE61502}" destId="{14C9962F-E4CE-4616-8125-83A1520967B7}"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941FF9-9705-4306-9841-555D293C0DAB}"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US"/>
        </a:p>
      </dgm:t>
    </dgm:pt>
    <dgm:pt modelId="{5006DDEC-D4CE-4761-ADD7-E2B76DD0DB9D}">
      <dgm:prSet phldrT="[Text]"/>
      <dgm:spPr/>
      <dgm:t>
        <a:bodyPr/>
        <a:lstStyle/>
        <a:p>
          <a:r>
            <a:rPr lang="en-US" dirty="0"/>
            <a:t>Planning and design</a:t>
          </a:r>
        </a:p>
      </dgm:t>
    </dgm:pt>
    <dgm:pt modelId="{9EB15AFC-A10E-4C1E-80C6-E540B5365295}" type="parTrans" cxnId="{04CBC455-A645-4BDD-A143-F31276273853}">
      <dgm:prSet/>
      <dgm:spPr/>
      <dgm:t>
        <a:bodyPr/>
        <a:lstStyle/>
        <a:p>
          <a:endParaRPr lang="en-US"/>
        </a:p>
      </dgm:t>
    </dgm:pt>
    <dgm:pt modelId="{C66E0C54-1513-4CC0-A359-191B831C83BC}" type="sibTrans" cxnId="{04CBC455-A645-4BDD-A143-F31276273853}">
      <dgm:prSet/>
      <dgm:spPr/>
      <dgm:t>
        <a:bodyPr/>
        <a:lstStyle/>
        <a:p>
          <a:endParaRPr lang="en-US"/>
        </a:p>
      </dgm:t>
    </dgm:pt>
    <dgm:pt modelId="{E6D66618-E956-4198-B6F0-F96219694F8E}">
      <dgm:prSet phldrT="[Text]"/>
      <dgm:spPr/>
      <dgm:t>
        <a:bodyPr/>
        <a:lstStyle/>
        <a:p>
          <a:r>
            <a:rPr lang="en-US" dirty="0"/>
            <a:t>Implementation and analysis</a:t>
          </a:r>
        </a:p>
      </dgm:t>
    </dgm:pt>
    <dgm:pt modelId="{685C5091-B8FD-47CB-8F29-515C58C6DB28}" type="parTrans" cxnId="{CB3F9577-9832-47BD-BBCF-E5436F3281C7}">
      <dgm:prSet/>
      <dgm:spPr/>
      <dgm:t>
        <a:bodyPr/>
        <a:lstStyle/>
        <a:p>
          <a:endParaRPr lang="en-US"/>
        </a:p>
      </dgm:t>
    </dgm:pt>
    <dgm:pt modelId="{B27FD3D1-D605-4D53-AA5B-FCE9349A6A16}" type="sibTrans" cxnId="{CB3F9577-9832-47BD-BBCF-E5436F3281C7}">
      <dgm:prSet/>
      <dgm:spPr/>
      <dgm:t>
        <a:bodyPr/>
        <a:lstStyle/>
        <a:p>
          <a:endParaRPr lang="en-US"/>
        </a:p>
      </dgm:t>
    </dgm:pt>
    <dgm:pt modelId="{6E2C7987-408A-4711-A156-87EC43B9321B}">
      <dgm:prSet phldrT="[Text]"/>
      <dgm:spPr/>
      <dgm:t>
        <a:bodyPr/>
        <a:lstStyle/>
        <a:p>
          <a:r>
            <a:rPr lang="en-US" dirty="0"/>
            <a:t>Interpreting, reporting, and disseminating results</a:t>
          </a:r>
        </a:p>
      </dgm:t>
    </dgm:pt>
    <dgm:pt modelId="{D82B70F5-4A36-4E7B-8BA1-4C31441C193C}" type="parTrans" cxnId="{218775BE-399B-417F-8226-BBE80B9E73F8}">
      <dgm:prSet/>
      <dgm:spPr/>
      <dgm:t>
        <a:bodyPr/>
        <a:lstStyle/>
        <a:p>
          <a:endParaRPr lang="en-US"/>
        </a:p>
      </dgm:t>
    </dgm:pt>
    <dgm:pt modelId="{940C82E8-57F2-4F4D-A7AD-B6532B3B31F9}" type="sibTrans" cxnId="{218775BE-399B-417F-8226-BBE80B9E73F8}">
      <dgm:prSet/>
      <dgm:spPr/>
      <dgm:t>
        <a:bodyPr/>
        <a:lstStyle/>
        <a:p>
          <a:endParaRPr lang="en-US"/>
        </a:p>
      </dgm:t>
    </dgm:pt>
    <dgm:pt modelId="{6A99F4E3-9213-4290-8188-08E435781A44}" type="pres">
      <dgm:prSet presAssocID="{4E941FF9-9705-4306-9841-555D293C0DAB}" presName="cycle" presStyleCnt="0">
        <dgm:presLayoutVars>
          <dgm:dir/>
          <dgm:resizeHandles val="exact"/>
        </dgm:presLayoutVars>
      </dgm:prSet>
      <dgm:spPr/>
    </dgm:pt>
    <dgm:pt modelId="{AB5CC6BD-A2E5-48F1-B25D-7AC97F4B0FA5}" type="pres">
      <dgm:prSet presAssocID="{5006DDEC-D4CE-4761-ADD7-E2B76DD0DB9D}" presName="node" presStyleLbl="node1" presStyleIdx="0" presStyleCnt="3" custScaleY="133961">
        <dgm:presLayoutVars>
          <dgm:bulletEnabled val="1"/>
        </dgm:presLayoutVars>
      </dgm:prSet>
      <dgm:spPr/>
    </dgm:pt>
    <dgm:pt modelId="{390D6A64-B444-4B32-BDC4-ED6391434A23}" type="pres">
      <dgm:prSet presAssocID="{5006DDEC-D4CE-4761-ADD7-E2B76DD0DB9D}" presName="spNode" presStyleCnt="0"/>
      <dgm:spPr/>
    </dgm:pt>
    <dgm:pt modelId="{0F27C45D-AB2A-45DC-B102-700A1735585A}" type="pres">
      <dgm:prSet presAssocID="{C66E0C54-1513-4CC0-A359-191B831C83BC}" presName="sibTrans" presStyleLbl="sibTrans1D1" presStyleIdx="0" presStyleCnt="3"/>
      <dgm:spPr/>
    </dgm:pt>
    <dgm:pt modelId="{744681CF-A52E-419D-B04E-2ABA1796CF96}" type="pres">
      <dgm:prSet presAssocID="{E6D66618-E956-4198-B6F0-F96219694F8E}" presName="node" presStyleLbl="node1" presStyleIdx="1" presStyleCnt="3" custScaleY="133961">
        <dgm:presLayoutVars>
          <dgm:bulletEnabled val="1"/>
        </dgm:presLayoutVars>
      </dgm:prSet>
      <dgm:spPr/>
    </dgm:pt>
    <dgm:pt modelId="{D981271F-9D1A-4175-AB17-6F9032C337CB}" type="pres">
      <dgm:prSet presAssocID="{E6D66618-E956-4198-B6F0-F96219694F8E}" presName="spNode" presStyleCnt="0"/>
      <dgm:spPr/>
    </dgm:pt>
    <dgm:pt modelId="{50EC8DDC-D2AB-4D50-A1CB-E1E6A8D90DD3}" type="pres">
      <dgm:prSet presAssocID="{B27FD3D1-D605-4D53-AA5B-FCE9349A6A16}" presName="sibTrans" presStyleLbl="sibTrans1D1" presStyleIdx="1" presStyleCnt="3"/>
      <dgm:spPr/>
    </dgm:pt>
    <dgm:pt modelId="{60B1B335-1C54-42A0-8E3B-0D3F47D32605}" type="pres">
      <dgm:prSet presAssocID="{6E2C7987-408A-4711-A156-87EC43B9321B}" presName="node" presStyleLbl="node1" presStyleIdx="2" presStyleCnt="3" custScaleY="133961">
        <dgm:presLayoutVars>
          <dgm:bulletEnabled val="1"/>
        </dgm:presLayoutVars>
      </dgm:prSet>
      <dgm:spPr/>
    </dgm:pt>
    <dgm:pt modelId="{54BCDAC7-14A0-46A8-B290-39B83721FE37}" type="pres">
      <dgm:prSet presAssocID="{6E2C7987-408A-4711-A156-87EC43B9321B}" presName="spNode" presStyleCnt="0"/>
      <dgm:spPr/>
    </dgm:pt>
    <dgm:pt modelId="{05AFE09B-7880-4B81-A3F3-F91A1720A7CF}" type="pres">
      <dgm:prSet presAssocID="{940C82E8-57F2-4F4D-A7AD-B6532B3B31F9}" presName="sibTrans" presStyleLbl="sibTrans1D1" presStyleIdx="2" presStyleCnt="3"/>
      <dgm:spPr/>
    </dgm:pt>
  </dgm:ptLst>
  <dgm:cxnLst>
    <dgm:cxn modelId="{66F6D448-A6B1-49B8-A171-3488BC9F8DDD}" type="presOf" srcId="{E6D66618-E956-4198-B6F0-F96219694F8E}" destId="{744681CF-A52E-419D-B04E-2ABA1796CF96}" srcOrd="0" destOrd="0" presId="urn:microsoft.com/office/officeart/2005/8/layout/cycle6"/>
    <dgm:cxn modelId="{04CBC455-A645-4BDD-A143-F31276273853}" srcId="{4E941FF9-9705-4306-9841-555D293C0DAB}" destId="{5006DDEC-D4CE-4761-ADD7-E2B76DD0DB9D}" srcOrd="0" destOrd="0" parTransId="{9EB15AFC-A10E-4C1E-80C6-E540B5365295}" sibTransId="{C66E0C54-1513-4CC0-A359-191B831C83BC}"/>
    <dgm:cxn modelId="{CB3F9577-9832-47BD-BBCF-E5436F3281C7}" srcId="{4E941FF9-9705-4306-9841-555D293C0DAB}" destId="{E6D66618-E956-4198-B6F0-F96219694F8E}" srcOrd="1" destOrd="0" parTransId="{685C5091-B8FD-47CB-8F29-515C58C6DB28}" sibTransId="{B27FD3D1-D605-4D53-AA5B-FCE9349A6A16}"/>
    <dgm:cxn modelId="{0B636A84-A39D-4A22-B0AE-1925FD0D7DDF}" type="presOf" srcId="{6E2C7987-408A-4711-A156-87EC43B9321B}" destId="{60B1B335-1C54-42A0-8E3B-0D3F47D32605}" srcOrd="0" destOrd="0" presId="urn:microsoft.com/office/officeart/2005/8/layout/cycle6"/>
    <dgm:cxn modelId="{218775BE-399B-417F-8226-BBE80B9E73F8}" srcId="{4E941FF9-9705-4306-9841-555D293C0DAB}" destId="{6E2C7987-408A-4711-A156-87EC43B9321B}" srcOrd="2" destOrd="0" parTransId="{D82B70F5-4A36-4E7B-8BA1-4C31441C193C}" sibTransId="{940C82E8-57F2-4F4D-A7AD-B6532B3B31F9}"/>
    <dgm:cxn modelId="{082877C9-E20D-47AB-A7E1-3E0BF0ABD0B3}" type="presOf" srcId="{C66E0C54-1513-4CC0-A359-191B831C83BC}" destId="{0F27C45D-AB2A-45DC-B102-700A1735585A}" srcOrd="0" destOrd="0" presId="urn:microsoft.com/office/officeart/2005/8/layout/cycle6"/>
    <dgm:cxn modelId="{4580E0DA-46A9-49A6-9B1E-445EE056137D}" type="presOf" srcId="{940C82E8-57F2-4F4D-A7AD-B6532B3B31F9}" destId="{05AFE09B-7880-4B81-A3F3-F91A1720A7CF}" srcOrd="0" destOrd="0" presId="urn:microsoft.com/office/officeart/2005/8/layout/cycle6"/>
    <dgm:cxn modelId="{7A920EDF-7EA9-4F7D-83A2-217DFC8975D9}" type="presOf" srcId="{5006DDEC-D4CE-4761-ADD7-E2B76DD0DB9D}" destId="{AB5CC6BD-A2E5-48F1-B25D-7AC97F4B0FA5}" srcOrd="0" destOrd="0" presId="urn:microsoft.com/office/officeart/2005/8/layout/cycle6"/>
    <dgm:cxn modelId="{FCB315E5-C3A9-48B2-A1BF-AD5F069FE1B6}" type="presOf" srcId="{B27FD3D1-D605-4D53-AA5B-FCE9349A6A16}" destId="{50EC8DDC-D2AB-4D50-A1CB-E1E6A8D90DD3}" srcOrd="0" destOrd="0" presId="urn:microsoft.com/office/officeart/2005/8/layout/cycle6"/>
    <dgm:cxn modelId="{AA9C6BF1-3C78-4C4C-A933-81A1BD9EE6C4}" type="presOf" srcId="{4E941FF9-9705-4306-9841-555D293C0DAB}" destId="{6A99F4E3-9213-4290-8188-08E435781A44}" srcOrd="0" destOrd="0" presId="urn:microsoft.com/office/officeart/2005/8/layout/cycle6"/>
    <dgm:cxn modelId="{33693F3A-FCD8-40AF-9291-43AB7EEF83F6}" type="presParOf" srcId="{6A99F4E3-9213-4290-8188-08E435781A44}" destId="{AB5CC6BD-A2E5-48F1-B25D-7AC97F4B0FA5}" srcOrd="0" destOrd="0" presId="urn:microsoft.com/office/officeart/2005/8/layout/cycle6"/>
    <dgm:cxn modelId="{F889B123-0D91-4A99-B4E2-03ECDBFF1575}" type="presParOf" srcId="{6A99F4E3-9213-4290-8188-08E435781A44}" destId="{390D6A64-B444-4B32-BDC4-ED6391434A23}" srcOrd="1" destOrd="0" presId="urn:microsoft.com/office/officeart/2005/8/layout/cycle6"/>
    <dgm:cxn modelId="{038B1914-F01F-4220-8069-AF24F87F3E6E}" type="presParOf" srcId="{6A99F4E3-9213-4290-8188-08E435781A44}" destId="{0F27C45D-AB2A-45DC-B102-700A1735585A}" srcOrd="2" destOrd="0" presId="urn:microsoft.com/office/officeart/2005/8/layout/cycle6"/>
    <dgm:cxn modelId="{F37D48E3-B045-4107-9A07-31ECAD5757DA}" type="presParOf" srcId="{6A99F4E3-9213-4290-8188-08E435781A44}" destId="{744681CF-A52E-419D-B04E-2ABA1796CF96}" srcOrd="3" destOrd="0" presId="urn:microsoft.com/office/officeart/2005/8/layout/cycle6"/>
    <dgm:cxn modelId="{6158359A-ABF4-4ACB-AA6B-1B43C7436A78}" type="presParOf" srcId="{6A99F4E3-9213-4290-8188-08E435781A44}" destId="{D981271F-9D1A-4175-AB17-6F9032C337CB}" srcOrd="4" destOrd="0" presId="urn:microsoft.com/office/officeart/2005/8/layout/cycle6"/>
    <dgm:cxn modelId="{D9604E26-6EFB-4B24-BAB8-02DA384C545A}" type="presParOf" srcId="{6A99F4E3-9213-4290-8188-08E435781A44}" destId="{50EC8DDC-D2AB-4D50-A1CB-E1E6A8D90DD3}" srcOrd="5" destOrd="0" presId="urn:microsoft.com/office/officeart/2005/8/layout/cycle6"/>
    <dgm:cxn modelId="{00BF0833-1448-48D3-9233-F90E6991036D}" type="presParOf" srcId="{6A99F4E3-9213-4290-8188-08E435781A44}" destId="{60B1B335-1C54-42A0-8E3B-0D3F47D32605}" srcOrd="6" destOrd="0" presId="urn:microsoft.com/office/officeart/2005/8/layout/cycle6"/>
    <dgm:cxn modelId="{93CC4AF1-1827-42E6-9968-C372E695EAF7}" type="presParOf" srcId="{6A99F4E3-9213-4290-8188-08E435781A44}" destId="{54BCDAC7-14A0-46A8-B290-39B83721FE37}" srcOrd="7" destOrd="0" presId="urn:microsoft.com/office/officeart/2005/8/layout/cycle6"/>
    <dgm:cxn modelId="{31FFB6A2-F3DE-489D-9607-E5C697E83ACA}" type="presParOf" srcId="{6A99F4E3-9213-4290-8188-08E435781A44}" destId="{05AFE09B-7880-4B81-A3F3-F91A1720A7CF}"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411AEC-10C7-465C-81AF-BBAF8D701C2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8E97E412-F63C-4159-8612-97FFB187C325}">
      <dgm:prSet phldrT="[Text]" custT="1"/>
      <dgm:spPr/>
      <dgm:t>
        <a:bodyPr/>
        <a:lstStyle/>
        <a:p>
          <a:r>
            <a:rPr lang="en-US" sz="2400" dirty="0"/>
            <a:t>Current or Planned Evaluations</a:t>
          </a:r>
        </a:p>
      </dgm:t>
    </dgm:pt>
    <dgm:pt modelId="{98341112-5305-4D6D-AB8F-FCA5E53DE845}" type="parTrans" cxnId="{660D17FC-A984-4C7B-9BA6-A550B163A5D1}">
      <dgm:prSet/>
      <dgm:spPr/>
      <dgm:t>
        <a:bodyPr/>
        <a:lstStyle/>
        <a:p>
          <a:endParaRPr lang="en-US" sz="2400"/>
        </a:p>
      </dgm:t>
    </dgm:pt>
    <dgm:pt modelId="{61BA5648-4085-4E5D-A1CB-40AAFAB2923A}" type="sibTrans" cxnId="{660D17FC-A984-4C7B-9BA6-A550B163A5D1}">
      <dgm:prSet/>
      <dgm:spPr/>
      <dgm:t>
        <a:bodyPr/>
        <a:lstStyle/>
        <a:p>
          <a:endParaRPr lang="en-US" sz="2400"/>
        </a:p>
      </dgm:t>
    </dgm:pt>
    <dgm:pt modelId="{81EBD216-B575-4E14-82B3-2A60BB235471}">
      <dgm:prSet phldrT="[Text]" custT="1"/>
      <dgm:spPr/>
      <dgm:t>
        <a:bodyPr/>
        <a:lstStyle/>
        <a:p>
          <a:r>
            <a:rPr lang="en-US" sz="2400" dirty="0"/>
            <a:t>State and Local Coordination</a:t>
          </a:r>
        </a:p>
      </dgm:t>
    </dgm:pt>
    <dgm:pt modelId="{00026EF3-27C3-4255-9163-5249DAB0F86E}" type="parTrans" cxnId="{1A5920E7-E478-4904-B9B6-DB2F75874DE5}">
      <dgm:prSet/>
      <dgm:spPr/>
      <dgm:t>
        <a:bodyPr/>
        <a:lstStyle/>
        <a:p>
          <a:endParaRPr lang="en-US" sz="2400"/>
        </a:p>
      </dgm:t>
    </dgm:pt>
    <dgm:pt modelId="{CB181C82-163F-4850-B18D-1C32FA25C491}" type="sibTrans" cxnId="{1A5920E7-E478-4904-B9B6-DB2F75874DE5}">
      <dgm:prSet/>
      <dgm:spPr/>
      <dgm:t>
        <a:bodyPr/>
        <a:lstStyle/>
        <a:p>
          <a:endParaRPr lang="en-US" sz="2400"/>
        </a:p>
      </dgm:t>
    </dgm:pt>
    <dgm:pt modelId="{C03458CC-3A55-496C-B35E-FE63A0241777}">
      <dgm:prSet phldrT="[Text]" custT="1"/>
      <dgm:spPr/>
      <dgm:t>
        <a:bodyPr/>
        <a:lstStyle/>
        <a:p>
          <a:r>
            <a:rPr lang="en-US" sz="1800" dirty="0"/>
            <a:t>Current or planned evaluation and related research projects, including methodologies used</a:t>
          </a:r>
        </a:p>
      </dgm:t>
    </dgm:pt>
    <dgm:pt modelId="{6FDF01FE-435D-4BE1-A378-6F0BF72E6C99}" type="parTrans" cxnId="{85CA3206-8E75-439A-893B-1A3FC75BA50A}">
      <dgm:prSet/>
      <dgm:spPr/>
      <dgm:t>
        <a:bodyPr/>
        <a:lstStyle/>
        <a:p>
          <a:endParaRPr lang="en-US" sz="2400"/>
        </a:p>
      </dgm:t>
    </dgm:pt>
    <dgm:pt modelId="{515621C0-6785-4C57-9010-E76CACF11ABE}" type="sibTrans" cxnId="{85CA3206-8E75-439A-893B-1A3FC75BA50A}">
      <dgm:prSet/>
      <dgm:spPr/>
      <dgm:t>
        <a:bodyPr/>
        <a:lstStyle/>
        <a:p>
          <a:endParaRPr lang="en-US" sz="2400"/>
        </a:p>
      </dgm:t>
    </dgm:pt>
    <dgm:pt modelId="{4AACF3FB-BD7E-4666-BB01-3E480EB2080E}">
      <dgm:prSet phldrT="[Text]" custT="1"/>
      <dgm:spPr/>
      <dgm:t>
        <a:bodyPr/>
        <a:lstStyle/>
        <a:p>
          <a:r>
            <a:rPr lang="en-US" sz="1800" dirty="0"/>
            <a:t>Efforts to coordinate the development of such projects with WIOA core programs, other state agencies and local boards</a:t>
          </a:r>
        </a:p>
      </dgm:t>
    </dgm:pt>
    <dgm:pt modelId="{84385F2D-F59E-4E9E-A0D0-F9C8BD6B90AD}" type="parTrans" cxnId="{F4238D11-ECB2-4218-A6A2-B4029EC5F9EC}">
      <dgm:prSet/>
      <dgm:spPr/>
      <dgm:t>
        <a:bodyPr/>
        <a:lstStyle/>
        <a:p>
          <a:endParaRPr lang="en-US" sz="2400"/>
        </a:p>
      </dgm:t>
    </dgm:pt>
    <dgm:pt modelId="{19FA18C4-0D20-4F9D-8BF5-6766FB072AA2}" type="sibTrans" cxnId="{F4238D11-ECB2-4218-A6A2-B4029EC5F9EC}">
      <dgm:prSet/>
      <dgm:spPr/>
      <dgm:t>
        <a:bodyPr/>
        <a:lstStyle/>
        <a:p>
          <a:endParaRPr lang="en-US" sz="2400"/>
        </a:p>
      </dgm:t>
    </dgm:pt>
    <dgm:pt modelId="{931ABF3F-DBB4-4FE2-B6AF-A7F480A45C28}">
      <dgm:prSet phldrT="[Text]" custT="1"/>
      <dgm:spPr/>
      <dgm:t>
        <a:bodyPr/>
        <a:lstStyle/>
        <a:p>
          <a:r>
            <a:rPr lang="en-US" sz="2400" dirty="0"/>
            <a:t>Completed Reports</a:t>
          </a:r>
        </a:p>
      </dgm:t>
    </dgm:pt>
    <dgm:pt modelId="{86F66520-0A25-4FFC-92F8-08CB0C145AD0}" type="parTrans" cxnId="{FCE85F69-CC4E-457A-A378-0772E4D6B4BB}">
      <dgm:prSet/>
      <dgm:spPr/>
      <dgm:t>
        <a:bodyPr/>
        <a:lstStyle/>
        <a:p>
          <a:endParaRPr lang="en-US" sz="2400"/>
        </a:p>
      </dgm:t>
    </dgm:pt>
    <dgm:pt modelId="{D6188E79-67D6-4432-B93C-4281B754D468}" type="sibTrans" cxnId="{FCE85F69-CC4E-457A-A378-0772E4D6B4BB}">
      <dgm:prSet/>
      <dgm:spPr/>
      <dgm:t>
        <a:bodyPr/>
        <a:lstStyle/>
        <a:p>
          <a:endParaRPr lang="en-US" sz="2400"/>
        </a:p>
      </dgm:t>
    </dgm:pt>
    <dgm:pt modelId="{76277E85-ADD5-4FF2-BB0A-F365354FDDAD}">
      <dgm:prSet phldrT="[Text]" custT="1"/>
      <dgm:spPr/>
      <dgm:t>
        <a:bodyPr/>
        <a:lstStyle/>
        <a:p>
          <a:r>
            <a:rPr lang="en-US" sz="1800" dirty="0"/>
            <a:t>List of completed evaluation and related reports and links to where they were made accessible to the public electronically</a:t>
          </a:r>
        </a:p>
      </dgm:t>
    </dgm:pt>
    <dgm:pt modelId="{11CF7615-C69D-46E2-A3AC-2ACCE92389A5}" type="parTrans" cxnId="{AD1C6216-D2FA-4E00-B7E9-4131D7992C35}">
      <dgm:prSet/>
      <dgm:spPr/>
      <dgm:t>
        <a:bodyPr/>
        <a:lstStyle/>
        <a:p>
          <a:endParaRPr lang="en-US" sz="2400"/>
        </a:p>
      </dgm:t>
    </dgm:pt>
    <dgm:pt modelId="{53FED649-75F1-43D8-B88E-97CE65B05FC2}" type="sibTrans" cxnId="{AD1C6216-D2FA-4E00-B7E9-4131D7992C35}">
      <dgm:prSet/>
      <dgm:spPr/>
      <dgm:t>
        <a:bodyPr/>
        <a:lstStyle/>
        <a:p>
          <a:endParaRPr lang="en-US" sz="2400"/>
        </a:p>
      </dgm:t>
    </dgm:pt>
    <dgm:pt modelId="{E77EA72C-99BA-4865-8DD0-EFBA43D3A3BD}">
      <dgm:prSet phldrT="[Text]" custT="1"/>
      <dgm:spPr/>
      <dgm:t>
        <a:bodyPr/>
        <a:lstStyle/>
        <a:p>
          <a:r>
            <a:rPr lang="en-US" sz="2400" dirty="0"/>
            <a:t>Federal Evaluations</a:t>
          </a:r>
        </a:p>
      </dgm:t>
    </dgm:pt>
    <dgm:pt modelId="{1026DCCE-52F7-4022-BB90-C9C8F893B205}" type="parTrans" cxnId="{99BC2015-10F6-47C0-A8B1-B57B81AA940B}">
      <dgm:prSet/>
      <dgm:spPr/>
      <dgm:t>
        <a:bodyPr/>
        <a:lstStyle/>
        <a:p>
          <a:endParaRPr lang="en-US" sz="2400"/>
        </a:p>
      </dgm:t>
    </dgm:pt>
    <dgm:pt modelId="{4D1673A8-3B9F-4B73-AD18-B92C35BDAE2F}" type="sibTrans" cxnId="{99BC2015-10F6-47C0-A8B1-B57B81AA940B}">
      <dgm:prSet/>
      <dgm:spPr/>
      <dgm:t>
        <a:bodyPr/>
        <a:lstStyle/>
        <a:p>
          <a:endParaRPr lang="en-US" sz="2400"/>
        </a:p>
      </dgm:t>
    </dgm:pt>
    <dgm:pt modelId="{59DE874B-6562-4D44-97CD-CFFDB632587D}">
      <dgm:prSet phldrT="[Text]" custT="1"/>
      <dgm:spPr/>
      <dgm:t>
        <a:bodyPr/>
        <a:lstStyle/>
        <a:p>
          <a:r>
            <a:rPr lang="en-US" sz="1800" dirty="0"/>
            <a:t>State efforts to provide data, survey responses, and timely site visits for Federal evaluations</a:t>
          </a:r>
        </a:p>
      </dgm:t>
    </dgm:pt>
    <dgm:pt modelId="{946E24BD-DAA4-4CEC-9EAF-D8FA7B19F84D}" type="parTrans" cxnId="{CB2792E5-BD48-444E-AC58-8FF29D6096DB}">
      <dgm:prSet/>
      <dgm:spPr/>
      <dgm:t>
        <a:bodyPr/>
        <a:lstStyle/>
        <a:p>
          <a:endParaRPr lang="en-US" sz="2400"/>
        </a:p>
      </dgm:t>
    </dgm:pt>
    <dgm:pt modelId="{CD7C54D2-DD89-44D2-A869-62E30D799D47}" type="sibTrans" cxnId="{CB2792E5-BD48-444E-AC58-8FF29D6096DB}">
      <dgm:prSet/>
      <dgm:spPr/>
      <dgm:t>
        <a:bodyPr/>
        <a:lstStyle/>
        <a:p>
          <a:endParaRPr lang="en-US" sz="2400"/>
        </a:p>
      </dgm:t>
    </dgm:pt>
    <dgm:pt modelId="{33BD925A-B820-447C-AF67-C8A76BF94C25}">
      <dgm:prSet phldrT="[Text]" custT="1"/>
      <dgm:spPr/>
      <dgm:t>
        <a:bodyPr/>
        <a:lstStyle/>
        <a:p>
          <a:r>
            <a:rPr lang="en-US" sz="2400" dirty="0"/>
            <a:t>Continuous Improvement</a:t>
          </a:r>
        </a:p>
      </dgm:t>
    </dgm:pt>
    <dgm:pt modelId="{DB2247E3-68D7-4E2D-B351-6849A84CBD12}" type="parTrans" cxnId="{14ACACB3-8E97-48E1-A7A6-8645B24444C0}">
      <dgm:prSet/>
      <dgm:spPr/>
      <dgm:t>
        <a:bodyPr/>
        <a:lstStyle/>
        <a:p>
          <a:endParaRPr lang="en-US" sz="2400"/>
        </a:p>
      </dgm:t>
    </dgm:pt>
    <dgm:pt modelId="{3E021FE5-A361-4842-9287-3B0789F5AD4B}" type="sibTrans" cxnId="{14ACACB3-8E97-48E1-A7A6-8645B24444C0}">
      <dgm:prSet/>
      <dgm:spPr/>
      <dgm:t>
        <a:bodyPr/>
        <a:lstStyle/>
        <a:p>
          <a:endParaRPr lang="en-US" sz="2400"/>
        </a:p>
      </dgm:t>
    </dgm:pt>
    <dgm:pt modelId="{1A80ED69-A806-4527-88EF-27C740B17B9F}">
      <dgm:prSet phldrT="[Text]" custT="1"/>
      <dgm:spPr/>
      <dgm:t>
        <a:bodyPr/>
        <a:lstStyle/>
        <a:p>
          <a:r>
            <a:rPr lang="en-US" sz="1800" dirty="0"/>
            <a:t>Any continuous improvement strategies utilizing results from studies and evidence-based practices evaluated</a:t>
          </a:r>
        </a:p>
      </dgm:t>
    </dgm:pt>
    <dgm:pt modelId="{F5615DFA-CCA4-4BEE-A68B-58E15580ECC7}" type="parTrans" cxnId="{4C16B9E0-EEA6-4770-9136-0C2A510A1BAC}">
      <dgm:prSet/>
      <dgm:spPr/>
      <dgm:t>
        <a:bodyPr/>
        <a:lstStyle/>
        <a:p>
          <a:endParaRPr lang="en-US" sz="2400"/>
        </a:p>
      </dgm:t>
    </dgm:pt>
    <dgm:pt modelId="{9FCD8056-8694-4749-AADE-76555745F4D4}" type="sibTrans" cxnId="{4C16B9E0-EEA6-4770-9136-0C2A510A1BAC}">
      <dgm:prSet/>
      <dgm:spPr/>
      <dgm:t>
        <a:bodyPr/>
        <a:lstStyle/>
        <a:p>
          <a:endParaRPr lang="en-US" sz="2400"/>
        </a:p>
      </dgm:t>
    </dgm:pt>
    <dgm:pt modelId="{75904139-FA54-41B6-BD1A-FB781294A61D}" type="pres">
      <dgm:prSet presAssocID="{92411AEC-10C7-465C-81AF-BBAF8D701C23}" presName="linear" presStyleCnt="0">
        <dgm:presLayoutVars>
          <dgm:dir/>
          <dgm:animLvl val="lvl"/>
          <dgm:resizeHandles val="exact"/>
        </dgm:presLayoutVars>
      </dgm:prSet>
      <dgm:spPr/>
    </dgm:pt>
    <dgm:pt modelId="{6207ACEC-D2FE-4359-87D1-C05E335DD84C}" type="pres">
      <dgm:prSet presAssocID="{8E97E412-F63C-4159-8612-97FFB187C325}" presName="parentLin" presStyleCnt="0"/>
      <dgm:spPr/>
    </dgm:pt>
    <dgm:pt modelId="{A8B5862D-499D-423D-8E59-3EBDB425FD78}" type="pres">
      <dgm:prSet presAssocID="{8E97E412-F63C-4159-8612-97FFB187C325}" presName="parentLeftMargin" presStyleLbl="node1" presStyleIdx="0" presStyleCnt="5"/>
      <dgm:spPr/>
    </dgm:pt>
    <dgm:pt modelId="{6FB6EB1A-B7B9-4844-B6C6-FAD66FA8D313}" type="pres">
      <dgm:prSet presAssocID="{8E97E412-F63C-4159-8612-97FFB187C325}" presName="parentText" presStyleLbl="node1" presStyleIdx="0" presStyleCnt="5">
        <dgm:presLayoutVars>
          <dgm:chMax val="0"/>
          <dgm:bulletEnabled val="1"/>
        </dgm:presLayoutVars>
      </dgm:prSet>
      <dgm:spPr/>
    </dgm:pt>
    <dgm:pt modelId="{3B785943-5D5B-4F11-BD11-E55809111BAC}" type="pres">
      <dgm:prSet presAssocID="{8E97E412-F63C-4159-8612-97FFB187C325}" presName="negativeSpace" presStyleCnt="0"/>
      <dgm:spPr/>
    </dgm:pt>
    <dgm:pt modelId="{7A5E5D3E-2E35-4172-9A07-2EC95481F687}" type="pres">
      <dgm:prSet presAssocID="{8E97E412-F63C-4159-8612-97FFB187C325}" presName="childText" presStyleLbl="conFgAcc1" presStyleIdx="0" presStyleCnt="5">
        <dgm:presLayoutVars>
          <dgm:bulletEnabled val="1"/>
        </dgm:presLayoutVars>
      </dgm:prSet>
      <dgm:spPr/>
    </dgm:pt>
    <dgm:pt modelId="{E80C4AB0-D4B2-4762-A76F-C4271964A693}" type="pres">
      <dgm:prSet presAssocID="{61BA5648-4085-4E5D-A1CB-40AAFAB2923A}" presName="spaceBetweenRectangles" presStyleCnt="0"/>
      <dgm:spPr/>
    </dgm:pt>
    <dgm:pt modelId="{CE1CA8D3-B4A8-4D98-A678-6198E7C96292}" type="pres">
      <dgm:prSet presAssocID="{81EBD216-B575-4E14-82B3-2A60BB235471}" presName="parentLin" presStyleCnt="0"/>
      <dgm:spPr/>
    </dgm:pt>
    <dgm:pt modelId="{47FF32A6-77A1-441C-A3AC-A10001B6C18A}" type="pres">
      <dgm:prSet presAssocID="{81EBD216-B575-4E14-82B3-2A60BB235471}" presName="parentLeftMargin" presStyleLbl="node1" presStyleIdx="0" presStyleCnt="5"/>
      <dgm:spPr/>
    </dgm:pt>
    <dgm:pt modelId="{ECAD279F-9EC6-4002-999C-B38F12858B23}" type="pres">
      <dgm:prSet presAssocID="{81EBD216-B575-4E14-82B3-2A60BB235471}" presName="parentText" presStyleLbl="node1" presStyleIdx="1" presStyleCnt="5">
        <dgm:presLayoutVars>
          <dgm:chMax val="0"/>
          <dgm:bulletEnabled val="1"/>
        </dgm:presLayoutVars>
      </dgm:prSet>
      <dgm:spPr/>
    </dgm:pt>
    <dgm:pt modelId="{43436E6C-AB91-456E-9B4E-FC78A34B6A68}" type="pres">
      <dgm:prSet presAssocID="{81EBD216-B575-4E14-82B3-2A60BB235471}" presName="negativeSpace" presStyleCnt="0"/>
      <dgm:spPr/>
    </dgm:pt>
    <dgm:pt modelId="{6463B2CA-998A-438B-B9D1-2657C97CE833}" type="pres">
      <dgm:prSet presAssocID="{81EBD216-B575-4E14-82B3-2A60BB235471}" presName="childText" presStyleLbl="conFgAcc1" presStyleIdx="1" presStyleCnt="5">
        <dgm:presLayoutVars>
          <dgm:bulletEnabled val="1"/>
        </dgm:presLayoutVars>
      </dgm:prSet>
      <dgm:spPr/>
    </dgm:pt>
    <dgm:pt modelId="{22441F95-F6E7-4120-84C1-C117675E4098}" type="pres">
      <dgm:prSet presAssocID="{CB181C82-163F-4850-B18D-1C32FA25C491}" presName="spaceBetweenRectangles" presStyleCnt="0"/>
      <dgm:spPr/>
    </dgm:pt>
    <dgm:pt modelId="{090A263C-BA09-4A1B-A016-5F2639A3BEFE}" type="pres">
      <dgm:prSet presAssocID="{931ABF3F-DBB4-4FE2-B6AF-A7F480A45C28}" presName="parentLin" presStyleCnt="0"/>
      <dgm:spPr/>
    </dgm:pt>
    <dgm:pt modelId="{46CDC177-1A84-487B-9AC9-9C718A542CE0}" type="pres">
      <dgm:prSet presAssocID="{931ABF3F-DBB4-4FE2-B6AF-A7F480A45C28}" presName="parentLeftMargin" presStyleLbl="node1" presStyleIdx="1" presStyleCnt="5"/>
      <dgm:spPr/>
    </dgm:pt>
    <dgm:pt modelId="{09EB514D-4090-41D2-9320-F98262B44B70}" type="pres">
      <dgm:prSet presAssocID="{931ABF3F-DBB4-4FE2-B6AF-A7F480A45C28}" presName="parentText" presStyleLbl="node1" presStyleIdx="2" presStyleCnt="5">
        <dgm:presLayoutVars>
          <dgm:chMax val="0"/>
          <dgm:bulletEnabled val="1"/>
        </dgm:presLayoutVars>
      </dgm:prSet>
      <dgm:spPr/>
    </dgm:pt>
    <dgm:pt modelId="{2AAE7B3F-BAF9-4499-92FD-328271675BAF}" type="pres">
      <dgm:prSet presAssocID="{931ABF3F-DBB4-4FE2-B6AF-A7F480A45C28}" presName="negativeSpace" presStyleCnt="0"/>
      <dgm:spPr/>
    </dgm:pt>
    <dgm:pt modelId="{7D2587C8-E2B7-4578-AE1B-5A228C90FD06}" type="pres">
      <dgm:prSet presAssocID="{931ABF3F-DBB4-4FE2-B6AF-A7F480A45C28}" presName="childText" presStyleLbl="conFgAcc1" presStyleIdx="2" presStyleCnt="5">
        <dgm:presLayoutVars>
          <dgm:bulletEnabled val="1"/>
        </dgm:presLayoutVars>
      </dgm:prSet>
      <dgm:spPr/>
    </dgm:pt>
    <dgm:pt modelId="{25055A10-C879-4D9C-8196-EE85B115DCC7}" type="pres">
      <dgm:prSet presAssocID="{D6188E79-67D6-4432-B93C-4281B754D468}" presName="spaceBetweenRectangles" presStyleCnt="0"/>
      <dgm:spPr/>
    </dgm:pt>
    <dgm:pt modelId="{7167DF10-6F03-4969-8834-C6B1CE39837C}" type="pres">
      <dgm:prSet presAssocID="{E77EA72C-99BA-4865-8DD0-EFBA43D3A3BD}" presName="parentLin" presStyleCnt="0"/>
      <dgm:spPr/>
    </dgm:pt>
    <dgm:pt modelId="{E04E88A8-7083-4C07-AD86-237E1476D4DE}" type="pres">
      <dgm:prSet presAssocID="{E77EA72C-99BA-4865-8DD0-EFBA43D3A3BD}" presName="parentLeftMargin" presStyleLbl="node1" presStyleIdx="2" presStyleCnt="5"/>
      <dgm:spPr/>
    </dgm:pt>
    <dgm:pt modelId="{B90492F7-0115-4858-B168-49F270D76197}" type="pres">
      <dgm:prSet presAssocID="{E77EA72C-99BA-4865-8DD0-EFBA43D3A3BD}" presName="parentText" presStyleLbl="node1" presStyleIdx="3" presStyleCnt="5">
        <dgm:presLayoutVars>
          <dgm:chMax val="0"/>
          <dgm:bulletEnabled val="1"/>
        </dgm:presLayoutVars>
      </dgm:prSet>
      <dgm:spPr/>
    </dgm:pt>
    <dgm:pt modelId="{3DE7E62E-03B5-44D4-A76A-6FFB12A14C09}" type="pres">
      <dgm:prSet presAssocID="{E77EA72C-99BA-4865-8DD0-EFBA43D3A3BD}" presName="negativeSpace" presStyleCnt="0"/>
      <dgm:spPr/>
    </dgm:pt>
    <dgm:pt modelId="{5F004971-7B7A-4153-9A82-FE88E40FEACA}" type="pres">
      <dgm:prSet presAssocID="{E77EA72C-99BA-4865-8DD0-EFBA43D3A3BD}" presName="childText" presStyleLbl="conFgAcc1" presStyleIdx="3" presStyleCnt="5">
        <dgm:presLayoutVars>
          <dgm:bulletEnabled val="1"/>
        </dgm:presLayoutVars>
      </dgm:prSet>
      <dgm:spPr/>
    </dgm:pt>
    <dgm:pt modelId="{4B485193-8F27-4CAD-B317-9F12BFAD7CDE}" type="pres">
      <dgm:prSet presAssocID="{4D1673A8-3B9F-4B73-AD18-B92C35BDAE2F}" presName="spaceBetweenRectangles" presStyleCnt="0"/>
      <dgm:spPr/>
    </dgm:pt>
    <dgm:pt modelId="{CCFEC858-9FBD-4C2D-8790-2C746F4040A6}" type="pres">
      <dgm:prSet presAssocID="{33BD925A-B820-447C-AF67-C8A76BF94C25}" presName="parentLin" presStyleCnt="0"/>
      <dgm:spPr/>
    </dgm:pt>
    <dgm:pt modelId="{4871A3F8-8FD2-48D3-B6F3-2CFA389A971F}" type="pres">
      <dgm:prSet presAssocID="{33BD925A-B820-447C-AF67-C8A76BF94C25}" presName="parentLeftMargin" presStyleLbl="node1" presStyleIdx="3" presStyleCnt="5"/>
      <dgm:spPr/>
    </dgm:pt>
    <dgm:pt modelId="{5417B774-6472-474F-8781-7A0705EC1965}" type="pres">
      <dgm:prSet presAssocID="{33BD925A-B820-447C-AF67-C8A76BF94C25}" presName="parentText" presStyleLbl="node1" presStyleIdx="4" presStyleCnt="5">
        <dgm:presLayoutVars>
          <dgm:chMax val="0"/>
          <dgm:bulletEnabled val="1"/>
        </dgm:presLayoutVars>
      </dgm:prSet>
      <dgm:spPr/>
    </dgm:pt>
    <dgm:pt modelId="{3819D0A1-21D7-4454-B4B7-2B2C575C161B}" type="pres">
      <dgm:prSet presAssocID="{33BD925A-B820-447C-AF67-C8A76BF94C25}" presName="negativeSpace" presStyleCnt="0"/>
      <dgm:spPr/>
    </dgm:pt>
    <dgm:pt modelId="{190FD8CD-2F2B-41AC-A793-CA4660B5E31B}" type="pres">
      <dgm:prSet presAssocID="{33BD925A-B820-447C-AF67-C8A76BF94C25}" presName="childText" presStyleLbl="conFgAcc1" presStyleIdx="4" presStyleCnt="5">
        <dgm:presLayoutVars>
          <dgm:bulletEnabled val="1"/>
        </dgm:presLayoutVars>
      </dgm:prSet>
      <dgm:spPr/>
    </dgm:pt>
  </dgm:ptLst>
  <dgm:cxnLst>
    <dgm:cxn modelId="{77CD5805-C101-4247-94EF-8AFF643EBF81}" type="presOf" srcId="{1A80ED69-A806-4527-88EF-27C740B17B9F}" destId="{190FD8CD-2F2B-41AC-A793-CA4660B5E31B}" srcOrd="0" destOrd="0" presId="urn:microsoft.com/office/officeart/2005/8/layout/list1"/>
    <dgm:cxn modelId="{85CA3206-8E75-439A-893B-1A3FC75BA50A}" srcId="{8E97E412-F63C-4159-8612-97FFB187C325}" destId="{C03458CC-3A55-496C-B35E-FE63A0241777}" srcOrd="0" destOrd="0" parTransId="{6FDF01FE-435D-4BE1-A378-6F0BF72E6C99}" sibTransId="{515621C0-6785-4C57-9010-E76CACF11ABE}"/>
    <dgm:cxn modelId="{6119350A-904F-4DEB-A077-9408E622EA54}" type="presOf" srcId="{59DE874B-6562-4D44-97CD-CFFDB632587D}" destId="{5F004971-7B7A-4153-9A82-FE88E40FEACA}" srcOrd="0" destOrd="0" presId="urn:microsoft.com/office/officeart/2005/8/layout/list1"/>
    <dgm:cxn modelId="{F4238D11-ECB2-4218-A6A2-B4029EC5F9EC}" srcId="{81EBD216-B575-4E14-82B3-2A60BB235471}" destId="{4AACF3FB-BD7E-4666-BB01-3E480EB2080E}" srcOrd="0" destOrd="0" parTransId="{84385F2D-F59E-4E9E-A0D0-F9C8BD6B90AD}" sibTransId="{19FA18C4-0D20-4F9D-8BF5-6766FB072AA2}"/>
    <dgm:cxn modelId="{99BC2015-10F6-47C0-A8B1-B57B81AA940B}" srcId="{92411AEC-10C7-465C-81AF-BBAF8D701C23}" destId="{E77EA72C-99BA-4865-8DD0-EFBA43D3A3BD}" srcOrd="3" destOrd="0" parTransId="{1026DCCE-52F7-4022-BB90-C9C8F893B205}" sibTransId="{4D1673A8-3B9F-4B73-AD18-B92C35BDAE2F}"/>
    <dgm:cxn modelId="{AD1C6216-D2FA-4E00-B7E9-4131D7992C35}" srcId="{931ABF3F-DBB4-4FE2-B6AF-A7F480A45C28}" destId="{76277E85-ADD5-4FF2-BB0A-F365354FDDAD}" srcOrd="0" destOrd="0" parTransId="{11CF7615-C69D-46E2-A3AC-2ACCE92389A5}" sibTransId="{53FED649-75F1-43D8-B88E-97CE65B05FC2}"/>
    <dgm:cxn modelId="{2B159519-B735-4B66-B129-9A4407AB0571}" type="presOf" srcId="{931ABF3F-DBB4-4FE2-B6AF-A7F480A45C28}" destId="{09EB514D-4090-41D2-9320-F98262B44B70}" srcOrd="1" destOrd="0" presId="urn:microsoft.com/office/officeart/2005/8/layout/list1"/>
    <dgm:cxn modelId="{252ABA24-A437-45A0-B0D6-DCE3FDC68033}" type="presOf" srcId="{76277E85-ADD5-4FF2-BB0A-F365354FDDAD}" destId="{7D2587C8-E2B7-4578-AE1B-5A228C90FD06}" srcOrd="0" destOrd="0" presId="urn:microsoft.com/office/officeart/2005/8/layout/list1"/>
    <dgm:cxn modelId="{23143C27-40BF-42FF-88C9-E3DB4B24BF8A}" type="presOf" srcId="{8E97E412-F63C-4159-8612-97FFB187C325}" destId="{A8B5862D-499D-423D-8E59-3EBDB425FD78}" srcOrd="0" destOrd="0" presId="urn:microsoft.com/office/officeart/2005/8/layout/list1"/>
    <dgm:cxn modelId="{17FA3438-5A56-4436-95F8-90F7922B2037}" type="presOf" srcId="{81EBD216-B575-4E14-82B3-2A60BB235471}" destId="{47FF32A6-77A1-441C-A3AC-A10001B6C18A}" srcOrd="0" destOrd="0" presId="urn:microsoft.com/office/officeart/2005/8/layout/list1"/>
    <dgm:cxn modelId="{ABCFA85D-3ADF-4F70-A52C-D2C08F5DDE36}" type="presOf" srcId="{931ABF3F-DBB4-4FE2-B6AF-A7F480A45C28}" destId="{46CDC177-1A84-487B-9AC9-9C718A542CE0}" srcOrd="0" destOrd="0" presId="urn:microsoft.com/office/officeart/2005/8/layout/list1"/>
    <dgm:cxn modelId="{FCE85F69-CC4E-457A-A378-0772E4D6B4BB}" srcId="{92411AEC-10C7-465C-81AF-BBAF8D701C23}" destId="{931ABF3F-DBB4-4FE2-B6AF-A7F480A45C28}" srcOrd="2" destOrd="0" parTransId="{86F66520-0A25-4FFC-92F8-08CB0C145AD0}" sibTransId="{D6188E79-67D6-4432-B93C-4281B754D468}"/>
    <dgm:cxn modelId="{A711AD69-8991-4D56-9E4B-3C3307D4DDF4}" type="presOf" srcId="{4AACF3FB-BD7E-4666-BB01-3E480EB2080E}" destId="{6463B2CA-998A-438B-B9D1-2657C97CE833}" srcOrd="0" destOrd="0" presId="urn:microsoft.com/office/officeart/2005/8/layout/list1"/>
    <dgm:cxn modelId="{1E9DB66A-A589-4A96-93E8-58AD8BD1850B}" type="presOf" srcId="{33BD925A-B820-447C-AF67-C8A76BF94C25}" destId="{4871A3F8-8FD2-48D3-B6F3-2CFA389A971F}" srcOrd="0" destOrd="0" presId="urn:microsoft.com/office/officeart/2005/8/layout/list1"/>
    <dgm:cxn modelId="{84527251-63DA-4661-B749-8147C2BFD340}" type="presOf" srcId="{C03458CC-3A55-496C-B35E-FE63A0241777}" destId="{7A5E5D3E-2E35-4172-9A07-2EC95481F687}" srcOrd="0" destOrd="0" presId="urn:microsoft.com/office/officeart/2005/8/layout/list1"/>
    <dgm:cxn modelId="{F77A4579-9643-4202-8223-381B6D95D721}" type="presOf" srcId="{92411AEC-10C7-465C-81AF-BBAF8D701C23}" destId="{75904139-FA54-41B6-BD1A-FB781294A61D}" srcOrd="0" destOrd="0" presId="urn:microsoft.com/office/officeart/2005/8/layout/list1"/>
    <dgm:cxn modelId="{7E26FE7B-593E-4E0B-92ED-57D8CF8F63F0}" type="presOf" srcId="{81EBD216-B575-4E14-82B3-2A60BB235471}" destId="{ECAD279F-9EC6-4002-999C-B38F12858B23}" srcOrd="1" destOrd="0" presId="urn:microsoft.com/office/officeart/2005/8/layout/list1"/>
    <dgm:cxn modelId="{14ACACB3-8E97-48E1-A7A6-8645B24444C0}" srcId="{92411AEC-10C7-465C-81AF-BBAF8D701C23}" destId="{33BD925A-B820-447C-AF67-C8A76BF94C25}" srcOrd="4" destOrd="0" parTransId="{DB2247E3-68D7-4E2D-B351-6849A84CBD12}" sibTransId="{3E021FE5-A361-4842-9287-3B0789F5AD4B}"/>
    <dgm:cxn modelId="{5E823BB8-07E2-4BB0-B24E-100F5A1EAF0D}" type="presOf" srcId="{8E97E412-F63C-4159-8612-97FFB187C325}" destId="{6FB6EB1A-B7B9-4844-B6C6-FAD66FA8D313}" srcOrd="1" destOrd="0" presId="urn:microsoft.com/office/officeart/2005/8/layout/list1"/>
    <dgm:cxn modelId="{2094FBC4-0636-4DF1-91CC-57DD4E7FD3A0}" type="presOf" srcId="{E77EA72C-99BA-4865-8DD0-EFBA43D3A3BD}" destId="{B90492F7-0115-4858-B168-49F270D76197}" srcOrd="1" destOrd="0" presId="urn:microsoft.com/office/officeart/2005/8/layout/list1"/>
    <dgm:cxn modelId="{4C16B9E0-EEA6-4770-9136-0C2A510A1BAC}" srcId="{33BD925A-B820-447C-AF67-C8A76BF94C25}" destId="{1A80ED69-A806-4527-88EF-27C740B17B9F}" srcOrd="0" destOrd="0" parTransId="{F5615DFA-CCA4-4BEE-A68B-58E15580ECC7}" sibTransId="{9FCD8056-8694-4749-AADE-76555745F4D4}"/>
    <dgm:cxn modelId="{CB2792E5-BD48-444E-AC58-8FF29D6096DB}" srcId="{E77EA72C-99BA-4865-8DD0-EFBA43D3A3BD}" destId="{59DE874B-6562-4D44-97CD-CFFDB632587D}" srcOrd="0" destOrd="0" parTransId="{946E24BD-DAA4-4CEC-9EAF-D8FA7B19F84D}" sibTransId="{CD7C54D2-DD89-44D2-A869-62E30D799D47}"/>
    <dgm:cxn modelId="{1A5920E7-E478-4904-B9B6-DB2F75874DE5}" srcId="{92411AEC-10C7-465C-81AF-BBAF8D701C23}" destId="{81EBD216-B575-4E14-82B3-2A60BB235471}" srcOrd="1" destOrd="0" parTransId="{00026EF3-27C3-4255-9163-5249DAB0F86E}" sibTransId="{CB181C82-163F-4850-B18D-1C32FA25C491}"/>
    <dgm:cxn modelId="{564C70E8-729C-4AC4-98E9-89DB4F1FDB52}" type="presOf" srcId="{E77EA72C-99BA-4865-8DD0-EFBA43D3A3BD}" destId="{E04E88A8-7083-4C07-AD86-237E1476D4DE}" srcOrd="0" destOrd="0" presId="urn:microsoft.com/office/officeart/2005/8/layout/list1"/>
    <dgm:cxn modelId="{660D17FC-A984-4C7B-9BA6-A550B163A5D1}" srcId="{92411AEC-10C7-465C-81AF-BBAF8D701C23}" destId="{8E97E412-F63C-4159-8612-97FFB187C325}" srcOrd="0" destOrd="0" parTransId="{98341112-5305-4D6D-AB8F-FCA5E53DE845}" sibTransId="{61BA5648-4085-4E5D-A1CB-40AAFAB2923A}"/>
    <dgm:cxn modelId="{E7F70DFF-D74A-41B3-BD61-9051C35307B4}" type="presOf" srcId="{33BD925A-B820-447C-AF67-C8A76BF94C25}" destId="{5417B774-6472-474F-8781-7A0705EC1965}" srcOrd="1" destOrd="0" presId="urn:microsoft.com/office/officeart/2005/8/layout/list1"/>
    <dgm:cxn modelId="{D8520F24-F887-446D-832F-0338132F418B}" type="presParOf" srcId="{75904139-FA54-41B6-BD1A-FB781294A61D}" destId="{6207ACEC-D2FE-4359-87D1-C05E335DD84C}" srcOrd="0" destOrd="0" presId="urn:microsoft.com/office/officeart/2005/8/layout/list1"/>
    <dgm:cxn modelId="{334FB5FF-BE91-4E39-85C8-69C930BE5D5D}" type="presParOf" srcId="{6207ACEC-D2FE-4359-87D1-C05E335DD84C}" destId="{A8B5862D-499D-423D-8E59-3EBDB425FD78}" srcOrd="0" destOrd="0" presId="urn:microsoft.com/office/officeart/2005/8/layout/list1"/>
    <dgm:cxn modelId="{EE35ADEB-37C5-4053-A0FD-40D2B5593901}" type="presParOf" srcId="{6207ACEC-D2FE-4359-87D1-C05E335DD84C}" destId="{6FB6EB1A-B7B9-4844-B6C6-FAD66FA8D313}" srcOrd="1" destOrd="0" presId="urn:microsoft.com/office/officeart/2005/8/layout/list1"/>
    <dgm:cxn modelId="{371CA482-C4F0-4356-BC66-41DAAC4E0F19}" type="presParOf" srcId="{75904139-FA54-41B6-BD1A-FB781294A61D}" destId="{3B785943-5D5B-4F11-BD11-E55809111BAC}" srcOrd="1" destOrd="0" presId="urn:microsoft.com/office/officeart/2005/8/layout/list1"/>
    <dgm:cxn modelId="{E9902F36-B812-4F11-A266-E3495786202D}" type="presParOf" srcId="{75904139-FA54-41B6-BD1A-FB781294A61D}" destId="{7A5E5D3E-2E35-4172-9A07-2EC95481F687}" srcOrd="2" destOrd="0" presId="urn:microsoft.com/office/officeart/2005/8/layout/list1"/>
    <dgm:cxn modelId="{3755B143-D531-4E7A-B76C-C606119B15C8}" type="presParOf" srcId="{75904139-FA54-41B6-BD1A-FB781294A61D}" destId="{E80C4AB0-D4B2-4762-A76F-C4271964A693}" srcOrd="3" destOrd="0" presId="urn:microsoft.com/office/officeart/2005/8/layout/list1"/>
    <dgm:cxn modelId="{044B7D0F-06EC-488C-80C8-BB201103A4BA}" type="presParOf" srcId="{75904139-FA54-41B6-BD1A-FB781294A61D}" destId="{CE1CA8D3-B4A8-4D98-A678-6198E7C96292}" srcOrd="4" destOrd="0" presId="urn:microsoft.com/office/officeart/2005/8/layout/list1"/>
    <dgm:cxn modelId="{4DED063E-77FC-4BD1-8CC0-2AFFEEB6C2D9}" type="presParOf" srcId="{CE1CA8D3-B4A8-4D98-A678-6198E7C96292}" destId="{47FF32A6-77A1-441C-A3AC-A10001B6C18A}" srcOrd="0" destOrd="0" presId="urn:microsoft.com/office/officeart/2005/8/layout/list1"/>
    <dgm:cxn modelId="{A60B4B7C-3CC8-4811-AF44-5E71B62AA5BD}" type="presParOf" srcId="{CE1CA8D3-B4A8-4D98-A678-6198E7C96292}" destId="{ECAD279F-9EC6-4002-999C-B38F12858B23}" srcOrd="1" destOrd="0" presId="urn:microsoft.com/office/officeart/2005/8/layout/list1"/>
    <dgm:cxn modelId="{0BEB83F9-34DF-44E1-AE2E-09095EC6912B}" type="presParOf" srcId="{75904139-FA54-41B6-BD1A-FB781294A61D}" destId="{43436E6C-AB91-456E-9B4E-FC78A34B6A68}" srcOrd="5" destOrd="0" presId="urn:microsoft.com/office/officeart/2005/8/layout/list1"/>
    <dgm:cxn modelId="{EFABA199-5B1E-4ABE-8E0E-68DDC18BFCA9}" type="presParOf" srcId="{75904139-FA54-41B6-BD1A-FB781294A61D}" destId="{6463B2CA-998A-438B-B9D1-2657C97CE833}" srcOrd="6" destOrd="0" presId="urn:microsoft.com/office/officeart/2005/8/layout/list1"/>
    <dgm:cxn modelId="{80D060F3-DF83-439E-8A42-31BDBA019C1B}" type="presParOf" srcId="{75904139-FA54-41B6-BD1A-FB781294A61D}" destId="{22441F95-F6E7-4120-84C1-C117675E4098}" srcOrd="7" destOrd="0" presId="urn:microsoft.com/office/officeart/2005/8/layout/list1"/>
    <dgm:cxn modelId="{B134D482-4E85-4884-8218-5D3E93898CF5}" type="presParOf" srcId="{75904139-FA54-41B6-BD1A-FB781294A61D}" destId="{090A263C-BA09-4A1B-A016-5F2639A3BEFE}" srcOrd="8" destOrd="0" presId="urn:microsoft.com/office/officeart/2005/8/layout/list1"/>
    <dgm:cxn modelId="{A8CE4D1E-E0E4-4CD8-A278-D0D9433F500E}" type="presParOf" srcId="{090A263C-BA09-4A1B-A016-5F2639A3BEFE}" destId="{46CDC177-1A84-487B-9AC9-9C718A542CE0}" srcOrd="0" destOrd="0" presId="urn:microsoft.com/office/officeart/2005/8/layout/list1"/>
    <dgm:cxn modelId="{71E60F48-CCB9-46B8-A6EF-903B2B4D6595}" type="presParOf" srcId="{090A263C-BA09-4A1B-A016-5F2639A3BEFE}" destId="{09EB514D-4090-41D2-9320-F98262B44B70}" srcOrd="1" destOrd="0" presId="urn:microsoft.com/office/officeart/2005/8/layout/list1"/>
    <dgm:cxn modelId="{6CB5523A-BC64-4580-8AC1-9E68A1C985A4}" type="presParOf" srcId="{75904139-FA54-41B6-BD1A-FB781294A61D}" destId="{2AAE7B3F-BAF9-4499-92FD-328271675BAF}" srcOrd="9" destOrd="0" presId="urn:microsoft.com/office/officeart/2005/8/layout/list1"/>
    <dgm:cxn modelId="{313FD55B-AB2C-4A4A-8148-BD54DC4F5999}" type="presParOf" srcId="{75904139-FA54-41B6-BD1A-FB781294A61D}" destId="{7D2587C8-E2B7-4578-AE1B-5A228C90FD06}" srcOrd="10" destOrd="0" presId="urn:microsoft.com/office/officeart/2005/8/layout/list1"/>
    <dgm:cxn modelId="{A9C37201-E25F-4FD8-9438-D9B027B14534}" type="presParOf" srcId="{75904139-FA54-41B6-BD1A-FB781294A61D}" destId="{25055A10-C879-4D9C-8196-EE85B115DCC7}" srcOrd="11" destOrd="0" presId="urn:microsoft.com/office/officeart/2005/8/layout/list1"/>
    <dgm:cxn modelId="{6F6CF093-8880-4117-9388-13FA81F05A4C}" type="presParOf" srcId="{75904139-FA54-41B6-BD1A-FB781294A61D}" destId="{7167DF10-6F03-4969-8834-C6B1CE39837C}" srcOrd="12" destOrd="0" presId="urn:microsoft.com/office/officeart/2005/8/layout/list1"/>
    <dgm:cxn modelId="{965EC47B-BE70-46D0-8FC5-EDBDA1410A0A}" type="presParOf" srcId="{7167DF10-6F03-4969-8834-C6B1CE39837C}" destId="{E04E88A8-7083-4C07-AD86-237E1476D4DE}" srcOrd="0" destOrd="0" presId="urn:microsoft.com/office/officeart/2005/8/layout/list1"/>
    <dgm:cxn modelId="{C06F4F38-DA04-4106-8B93-E3917F7C9CB8}" type="presParOf" srcId="{7167DF10-6F03-4969-8834-C6B1CE39837C}" destId="{B90492F7-0115-4858-B168-49F270D76197}" srcOrd="1" destOrd="0" presId="urn:microsoft.com/office/officeart/2005/8/layout/list1"/>
    <dgm:cxn modelId="{3456E6ED-63E8-4911-94D7-B181CE209163}" type="presParOf" srcId="{75904139-FA54-41B6-BD1A-FB781294A61D}" destId="{3DE7E62E-03B5-44D4-A76A-6FFB12A14C09}" srcOrd="13" destOrd="0" presId="urn:microsoft.com/office/officeart/2005/8/layout/list1"/>
    <dgm:cxn modelId="{32ADA02B-38E7-483F-8439-05762708CFC1}" type="presParOf" srcId="{75904139-FA54-41B6-BD1A-FB781294A61D}" destId="{5F004971-7B7A-4153-9A82-FE88E40FEACA}" srcOrd="14" destOrd="0" presId="urn:microsoft.com/office/officeart/2005/8/layout/list1"/>
    <dgm:cxn modelId="{DDB8B597-2E6A-4BD9-B34D-13EB33456513}" type="presParOf" srcId="{75904139-FA54-41B6-BD1A-FB781294A61D}" destId="{4B485193-8F27-4CAD-B317-9F12BFAD7CDE}" srcOrd="15" destOrd="0" presId="urn:microsoft.com/office/officeart/2005/8/layout/list1"/>
    <dgm:cxn modelId="{58EB8262-2140-4A69-BB01-C0F19A9B83E1}" type="presParOf" srcId="{75904139-FA54-41B6-BD1A-FB781294A61D}" destId="{CCFEC858-9FBD-4C2D-8790-2C746F4040A6}" srcOrd="16" destOrd="0" presId="urn:microsoft.com/office/officeart/2005/8/layout/list1"/>
    <dgm:cxn modelId="{90746418-6317-4111-B191-C1B948978CD0}" type="presParOf" srcId="{CCFEC858-9FBD-4C2D-8790-2C746F4040A6}" destId="{4871A3F8-8FD2-48D3-B6F3-2CFA389A971F}" srcOrd="0" destOrd="0" presId="urn:microsoft.com/office/officeart/2005/8/layout/list1"/>
    <dgm:cxn modelId="{BD5D58EB-8A8B-48FC-A81B-F3855274BF6B}" type="presParOf" srcId="{CCFEC858-9FBD-4C2D-8790-2C746F4040A6}" destId="{5417B774-6472-474F-8781-7A0705EC1965}" srcOrd="1" destOrd="0" presId="urn:microsoft.com/office/officeart/2005/8/layout/list1"/>
    <dgm:cxn modelId="{CCFB1C94-C9E4-495E-AE76-90747B5F12FD}" type="presParOf" srcId="{75904139-FA54-41B6-BD1A-FB781294A61D}" destId="{3819D0A1-21D7-4454-B4B7-2B2C575C161B}" srcOrd="17" destOrd="0" presId="urn:microsoft.com/office/officeart/2005/8/layout/list1"/>
    <dgm:cxn modelId="{27B14753-62D6-44D3-B10D-2277550CBF2C}" type="presParOf" srcId="{75904139-FA54-41B6-BD1A-FB781294A61D}" destId="{190FD8CD-2F2B-41AC-A793-CA4660B5E31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63CD71-9965-4165-8653-211E1C79773F}"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36F71BFC-5D5D-4B6C-A764-FF0F5E51CABF}">
      <dgm:prSet phldrT="[Text]"/>
      <dgm:spPr/>
      <dgm:t>
        <a:bodyPr/>
        <a:lstStyle/>
        <a:p>
          <a:r>
            <a:rPr lang="en-US" b="0" dirty="0"/>
            <a:t>Supports Dissemination</a:t>
          </a:r>
        </a:p>
      </dgm:t>
    </dgm:pt>
    <dgm:pt modelId="{529B3B33-702D-483D-ACE9-1EDF47717357}" type="parTrans" cxnId="{021AEACA-4F4F-4116-A2D8-A81F68025BE9}">
      <dgm:prSet/>
      <dgm:spPr/>
      <dgm:t>
        <a:bodyPr/>
        <a:lstStyle/>
        <a:p>
          <a:endParaRPr lang="en-US" b="0"/>
        </a:p>
      </dgm:t>
    </dgm:pt>
    <dgm:pt modelId="{1409B8B0-FEF8-4983-AF2B-CBA989D69FD6}" type="sibTrans" cxnId="{021AEACA-4F4F-4116-A2D8-A81F68025BE9}">
      <dgm:prSet/>
      <dgm:spPr/>
      <dgm:t>
        <a:bodyPr/>
        <a:lstStyle/>
        <a:p>
          <a:endParaRPr lang="en-US" b="0"/>
        </a:p>
      </dgm:t>
    </dgm:pt>
    <dgm:pt modelId="{74895D5C-4DAE-448B-A1D7-2DF081539FAE}">
      <dgm:prSet phldrT="[Text]"/>
      <dgm:spPr/>
      <dgm:t>
        <a:bodyPr/>
        <a:lstStyle/>
        <a:p>
          <a:r>
            <a:rPr lang="en-US" b="0" dirty="0"/>
            <a:t>Encourages Evidence Use</a:t>
          </a:r>
        </a:p>
      </dgm:t>
    </dgm:pt>
    <dgm:pt modelId="{68698F25-4FCB-437B-8CB1-CC0DE536AC7C}" type="parTrans" cxnId="{640BC07C-CB56-4F2C-9663-291B91C0D44A}">
      <dgm:prSet/>
      <dgm:spPr/>
      <dgm:t>
        <a:bodyPr/>
        <a:lstStyle/>
        <a:p>
          <a:endParaRPr lang="en-US" b="0"/>
        </a:p>
      </dgm:t>
    </dgm:pt>
    <dgm:pt modelId="{B67D67C3-EDC2-4037-8C21-1495CC1EF606}" type="sibTrans" cxnId="{640BC07C-CB56-4F2C-9663-291B91C0D44A}">
      <dgm:prSet/>
      <dgm:spPr/>
      <dgm:t>
        <a:bodyPr/>
        <a:lstStyle/>
        <a:p>
          <a:endParaRPr lang="en-US" b="0"/>
        </a:p>
      </dgm:t>
    </dgm:pt>
    <dgm:pt modelId="{9DD34CCB-371C-4CDF-8B17-9B74DC6B9A5C}">
      <dgm:prSet phldrT="[Text]"/>
      <dgm:spPr/>
      <dgm:t>
        <a:bodyPr/>
        <a:lstStyle/>
        <a:p>
          <a:r>
            <a:rPr lang="en-US" b="0" dirty="0"/>
            <a:t>Promotes Continuous Improvement</a:t>
          </a:r>
        </a:p>
      </dgm:t>
    </dgm:pt>
    <dgm:pt modelId="{76B2BBD9-6413-49DD-BED1-E7C7B1DDC847}" type="parTrans" cxnId="{C17353C3-754A-4B5E-BA91-42BF74F6CC75}">
      <dgm:prSet/>
      <dgm:spPr/>
      <dgm:t>
        <a:bodyPr/>
        <a:lstStyle/>
        <a:p>
          <a:endParaRPr lang="en-US" b="0"/>
        </a:p>
      </dgm:t>
    </dgm:pt>
    <dgm:pt modelId="{77901BE1-42D6-4302-95CE-34ECE0DEC392}" type="sibTrans" cxnId="{C17353C3-754A-4B5E-BA91-42BF74F6CC75}">
      <dgm:prSet/>
      <dgm:spPr/>
      <dgm:t>
        <a:bodyPr/>
        <a:lstStyle/>
        <a:p>
          <a:endParaRPr lang="en-US" b="0"/>
        </a:p>
      </dgm:t>
    </dgm:pt>
    <dgm:pt modelId="{EBE4BA0E-613F-4335-9837-634B16383051}" type="pres">
      <dgm:prSet presAssocID="{9D63CD71-9965-4165-8653-211E1C79773F}" presName="rootnode" presStyleCnt="0">
        <dgm:presLayoutVars>
          <dgm:chMax/>
          <dgm:chPref/>
          <dgm:dir/>
          <dgm:animLvl val="lvl"/>
        </dgm:presLayoutVars>
      </dgm:prSet>
      <dgm:spPr/>
    </dgm:pt>
    <dgm:pt modelId="{92FA399C-2E8D-4E6D-A524-18F7F20B3EB4}" type="pres">
      <dgm:prSet presAssocID="{36F71BFC-5D5D-4B6C-A764-FF0F5E51CABF}" presName="composite" presStyleCnt="0"/>
      <dgm:spPr/>
    </dgm:pt>
    <dgm:pt modelId="{D326CE16-7357-46A9-86D4-95853813975D}" type="pres">
      <dgm:prSet presAssocID="{36F71BFC-5D5D-4B6C-A764-FF0F5E51CABF}" presName="LShape" presStyleLbl="alignNode1" presStyleIdx="0" presStyleCnt="5"/>
      <dgm:spPr/>
    </dgm:pt>
    <dgm:pt modelId="{FDF8A1E7-6E62-405E-91DD-2B5937A704C4}" type="pres">
      <dgm:prSet presAssocID="{36F71BFC-5D5D-4B6C-A764-FF0F5E51CABF}" presName="ParentText" presStyleLbl="revTx" presStyleIdx="0" presStyleCnt="3">
        <dgm:presLayoutVars>
          <dgm:chMax val="0"/>
          <dgm:chPref val="0"/>
          <dgm:bulletEnabled val="1"/>
        </dgm:presLayoutVars>
      </dgm:prSet>
      <dgm:spPr/>
    </dgm:pt>
    <dgm:pt modelId="{87D0CA91-D688-4E72-A02A-9E15E349570A}" type="pres">
      <dgm:prSet presAssocID="{36F71BFC-5D5D-4B6C-A764-FF0F5E51CABF}" presName="Triangle" presStyleLbl="alignNode1" presStyleIdx="1" presStyleCnt="5"/>
      <dgm:spPr/>
    </dgm:pt>
    <dgm:pt modelId="{CDA5A126-6E75-44ED-BAA1-B086AD11DAC5}" type="pres">
      <dgm:prSet presAssocID="{1409B8B0-FEF8-4983-AF2B-CBA989D69FD6}" presName="sibTrans" presStyleCnt="0"/>
      <dgm:spPr/>
    </dgm:pt>
    <dgm:pt modelId="{FF66E48C-7EF1-40E7-BC96-DC6D9D8577A4}" type="pres">
      <dgm:prSet presAssocID="{1409B8B0-FEF8-4983-AF2B-CBA989D69FD6}" presName="space" presStyleCnt="0"/>
      <dgm:spPr/>
    </dgm:pt>
    <dgm:pt modelId="{64BBAEBD-BD40-49C7-8939-2F97359DF0E0}" type="pres">
      <dgm:prSet presAssocID="{74895D5C-4DAE-448B-A1D7-2DF081539FAE}" presName="composite" presStyleCnt="0"/>
      <dgm:spPr/>
    </dgm:pt>
    <dgm:pt modelId="{D3DEC5EB-CD64-481B-8DC4-14677A0C0FEE}" type="pres">
      <dgm:prSet presAssocID="{74895D5C-4DAE-448B-A1D7-2DF081539FAE}" presName="LShape" presStyleLbl="alignNode1" presStyleIdx="2" presStyleCnt="5"/>
      <dgm:spPr/>
    </dgm:pt>
    <dgm:pt modelId="{4CA6304F-2BCF-4FD6-9153-265D79FCEC47}" type="pres">
      <dgm:prSet presAssocID="{74895D5C-4DAE-448B-A1D7-2DF081539FAE}" presName="ParentText" presStyleLbl="revTx" presStyleIdx="1" presStyleCnt="3">
        <dgm:presLayoutVars>
          <dgm:chMax val="0"/>
          <dgm:chPref val="0"/>
          <dgm:bulletEnabled val="1"/>
        </dgm:presLayoutVars>
      </dgm:prSet>
      <dgm:spPr/>
    </dgm:pt>
    <dgm:pt modelId="{0EC94ECB-A8DA-48E2-802E-986E141751DA}" type="pres">
      <dgm:prSet presAssocID="{74895D5C-4DAE-448B-A1D7-2DF081539FAE}" presName="Triangle" presStyleLbl="alignNode1" presStyleIdx="3" presStyleCnt="5"/>
      <dgm:spPr/>
    </dgm:pt>
    <dgm:pt modelId="{E55FDD2B-2665-4F03-806F-285EEAC4A206}" type="pres">
      <dgm:prSet presAssocID="{B67D67C3-EDC2-4037-8C21-1495CC1EF606}" presName="sibTrans" presStyleCnt="0"/>
      <dgm:spPr/>
    </dgm:pt>
    <dgm:pt modelId="{2841361B-64F2-475C-BE5B-CA75D554D912}" type="pres">
      <dgm:prSet presAssocID="{B67D67C3-EDC2-4037-8C21-1495CC1EF606}" presName="space" presStyleCnt="0"/>
      <dgm:spPr/>
    </dgm:pt>
    <dgm:pt modelId="{34454B21-FEF1-4CC0-9103-B889D2E5260A}" type="pres">
      <dgm:prSet presAssocID="{9DD34CCB-371C-4CDF-8B17-9B74DC6B9A5C}" presName="composite" presStyleCnt="0"/>
      <dgm:spPr/>
    </dgm:pt>
    <dgm:pt modelId="{AE2957CA-C213-42D9-804B-08B682E2224E}" type="pres">
      <dgm:prSet presAssocID="{9DD34CCB-371C-4CDF-8B17-9B74DC6B9A5C}" presName="LShape" presStyleLbl="alignNode1" presStyleIdx="4" presStyleCnt="5"/>
      <dgm:spPr/>
    </dgm:pt>
    <dgm:pt modelId="{6B69E5F3-F0C6-461B-84AE-ACAA382D0AFF}" type="pres">
      <dgm:prSet presAssocID="{9DD34CCB-371C-4CDF-8B17-9B74DC6B9A5C}" presName="ParentText" presStyleLbl="revTx" presStyleIdx="2" presStyleCnt="3">
        <dgm:presLayoutVars>
          <dgm:chMax val="0"/>
          <dgm:chPref val="0"/>
          <dgm:bulletEnabled val="1"/>
        </dgm:presLayoutVars>
      </dgm:prSet>
      <dgm:spPr/>
    </dgm:pt>
  </dgm:ptLst>
  <dgm:cxnLst>
    <dgm:cxn modelId="{640BC07C-CB56-4F2C-9663-291B91C0D44A}" srcId="{9D63CD71-9965-4165-8653-211E1C79773F}" destId="{74895D5C-4DAE-448B-A1D7-2DF081539FAE}" srcOrd="1" destOrd="0" parTransId="{68698F25-4FCB-437B-8CB1-CC0DE536AC7C}" sibTransId="{B67D67C3-EDC2-4037-8C21-1495CC1EF606}"/>
    <dgm:cxn modelId="{524176B9-7E19-423C-A099-08C974F23C88}" type="presOf" srcId="{9DD34CCB-371C-4CDF-8B17-9B74DC6B9A5C}" destId="{6B69E5F3-F0C6-461B-84AE-ACAA382D0AFF}" srcOrd="0" destOrd="0" presId="urn:microsoft.com/office/officeart/2009/3/layout/StepUpProcess"/>
    <dgm:cxn modelId="{C17353C3-754A-4B5E-BA91-42BF74F6CC75}" srcId="{9D63CD71-9965-4165-8653-211E1C79773F}" destId="{9DD34CCB-371C-4CDF-8B17-9B74DC6B9A5C}" srcOrd="2" destOrd="0" parTransId="{76B2BBD9-6413-49DD-BED1-E7C7B1DDC847}" sibTransId="{77901BE1-42D6-4302-95CE-34ECE0DEC392}"/>
    <dgm:cxn modelId="{021AEACA-4F4F-4116-A2D8-A81F68025BE9}" srcId="{9D63CD71-9965-4165-8653-211E1C79773F}" destId="{36F71BFC-5D5D-4B6C-A764-FF0F5E51CABF}" srcOrd="0" destOrd="0" parTransId="{529B3B33-702D-483D-ACE9-1EDF47717357}" sibTransId="{1409B8B0-FEF8-4983-AF2B-CBA989D69FD6}"/>
    <dgm:cxn modelId="{A5E40AE9-7C0A-4A25-9552-A3A536E232B1}" type="presOf" srcId="{36F71BFC-5D5D-4B6C-A764-FF0F5E51CABF}" destId="{FDF8A1E7-6E62-405E-91DD-2B5937A704C4}" srcOrd="0" destOrd="0" presId="urn:microsoft.com/office/officeart/2009/3/layout/StepUpProcess"/>
    <dgm:cxn modelId="{6CC020EB-3E8D-455A-8AD4-7BAD81531C27}" type="presOf" srcId="{74895D5C-4DAE-448B-A1D7-2DF081539FAE}" destId="{4CA6304F-2BCF-4FD6-9153-265D79FCEC47}" srcOrd="0" destOrd="0" presId="urn:microsoft.com/office/officeart/2009/3/layout/StepUpProcess"/>
    <dgm:cxn modelId="{4A1644FA-5E28-45E5-A073-0135163A7A98}" type="presOf" srcId="{9D63CD71-9965-4165-8653-211E1C79773F}" destId="{EBE4BA0E-613F-4335-9837-634B16383051}" srcOrd="0" destOrd="0" presId="urn:microsoft.com/office/officeart/2009/3/layout/StepUpProcess"/>
    <dgm:cxn modelId="{769E5C83-B65F-425C-9E42-2A8F1974FCC0}" type="presParOf" srcId="{EBE4BA0E-613F-4335-9837-634B16383051}" destId="{92FA399C-2E8D-4E6D-A524-18F7F20B3EB4}" srcOrd="0" destOrd="0" presId="urn:microsoft.com/office/officeart/2009/3/layout/StepUpProcess"/>
    <dgm:cxn modelId="{64E7B943-3F47-460C-861C-43C18A182502}" type="presParOf" srcId="{92FA399C-2E8D-4E6D-A524-18F7F20B3EB4}" destId="{D326CE16-7357-46A9-86D4-95853813975D}" srcOrd="0" destOrd="0" presId="urn:microsoft.com/office/officeart/2009/3/layout/StepUpProcess"/>
    <dgm:cxn modelId="{B4BC350B-6856-44DF-ACC4-3DBF0682E4F6}" type="presParOf" srcId="{92FA399C-2E8D-4E6D-A524-18F7F20B3EB4}" destId="{FDF8A1E7-6E62-405E-91DD-2B5937A704C4}" srcOrd="1" destOrd="0" presId="urn:microsoft.com/office/officeart/2009/3/layout/StepUpProcess"/>
    <dgm:cxn modelId="{A79ED464-8D76-4187-9C25-A12518681FCD}" type="presParOf" srcId="{92FA399C-2E8D-4E6D-A524-18F7F20B3EB4}" destId="{87D0CA91-D688-4E72-A02A-9E15E349570A}" srcOrd="2" destOrd="0" presId="urn:microsoft.com/office/officeart/2009/3/layout/StepUpProcess"/>
    <dgm:cxn modelId="{1343D0BA-9300-4833-88F9-923FE24D542D}" type="presParOf" srcId="{EBE4BA0E-613F-4335-9837-634B16383051}" destId="{CDA5A126-6E75-44ED-BAA1-B086AD11DAC5}" srcOrd="1" destOrd="0" presId="urn:microsoft.com/office/officeart/2009/3/layout/StepUpProcess"/>
    <dgm:cxn modelId="{3B678931-2FE5-4C38-B7FF-749C0E572890}" type="presParOf" srcId="{CDA5A126-6E75-44ED-BAA1-B086AD11DAC5}" destId="{FF66E48C-7EF1-40E7-BC96-DC6D9D8577A4}" srcOrd="0" destOrd="0" presId="urn:microsoft.com/office/officeart/2009/3/layout/StepUpProcess"/>
    <dgm:cxn modelId="{6CC87E8A-92C4-4EC7-9211-89EBDAC78666}" type="presParOf" srcId="{EBE4BA0E-613F-4335-9837-634B16383051}" destId="{64BBAEBD-BD40-49C7-8939-2F97359DF0E0}" srcOrd="2" destOrd="0" presId="urn:microsoft.com/office/officeart/2009/3/layout/StepUpProcess"/>
    <dgm:cxn modelId="{613C5A7C-D96E-4626-8B6F-A03CC04B1DB5}" type="presParOf" srcId="{64BBAEBD-BD40-49C7-8939-2F97359DF0E0}" destId="{D3DEC5EB-CD64-481B-8DC4-14677A0C0FEE}" srcOrd="0" destOrd="0" presId="urn:microsoft.com/office/officeart/2009/3/layout/StepUpProcess"/>
    <dgm:cxn modelId="{F5F52BA1-5BC3-4BE6-9D36-F6CB6DD80B7E}" type="presParOf" srcId="{64BBAEBD-BD40-49C7-8939-2F97359DF0E0}" destId="{4CA6304F-2BCF-4FD6-9153-265D79FCEC47}" srcOrd="1" destOrd="0" presId="urn:microsoft.com/office/officeart/2009/3/layout/StepUpProcess"/>
    <dgm:cxn modelId="{F30E64B8-0F13-4B6D-BCA4-C14C7547A642}" type="presParOf" srcId="{64BBAEBD-BD40-49C7-8939-2F97359DF0E0}" destId="{0EC94ECB-A8DA-48E2-802E-986E141751DA}" srcOrd="2" destOrd="0" presId="urn:microsoft.com/office/officeart/2009/3/layout/StepUpProcess"/>
    <dgm:cxn modelId="{67123CBB-0CFD-4067-9AFD-69877FCA01FA}" type="presParOf" srcId="{EBE4BA0E-613F-4335-9837-634B16383051}" destId="{E55FDD2B-2665-4F03-806F-285EEAC4A206}" srcOrd="3" destOrd="0" presId="urn:microsoft.com/office/officeart/2009/3/layout/StepUpProcess"/>
    <dgm:cxn modelId="{67AFD1C9-1797-441E-852B-2BF25EB5E27D}" type="presParOf" srcId="{E55FDD2B-2665-4F03-806F-285EEAC4A206}" destId="{2841361B-64F2-475C-BE5B-CA75D554D912}" srcOrd="0" destOrd="0" presId="urn:microsoft.com/office/officeart/2009/3/layout/StepUpProcess"/>
    <dgm:cxn modelId="{B9CE2206-7653-43C4-A978-37ACA51002FB}" type="presParOf" srcId="{EBE4BA0E-613F-4335-9837-634B16383051}" destId="{34454B21-FEF1-4CC0-9103-B889D2E5260A}" srcOrd="4" destOrd="0" presId="urn:microsoft.com/office/officeart/2009/3/layout/StepUpProcess"/>
    <dgm:cxn modelId="{996B144F-41F6-4D6E-A6B8-7E3A58D2A01E}" type="presParOf" srcId="{34454B21-FEF1-4CC0-9103-B889D2E5260A}" destId="{AE2957CA-C213-42D9-804B-08B682E2224E}" srcOrd="0" destOrd="0" presId="urn:microsoft.com/office/officeart/2009/3/layout/StepUpProcess"/>
    <dgm:cxn modelId="{0598BB94-4487-4D0A-9AF0-117C7D137346}" type="presParOf" srcId="{34454B21-FEF1-4CC0-9103-B889D2E5260A}" destId="{6B69E5F3-F0C6-461B-84AE-ACAA382D0AFF}"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FA1F2F-1E99-4DDA-8F05-4D14DA342686}" type="doc">
      <dgm:prSet loTypeId="urn:microsoft.com/office/officeart/2009/3/layout/StepUpProcess" loCatId="process" qsTypeId="urn:microsoft.com/office/officeart/2005/8/quickstyle/simple1" qsCatId="simple" csTypeId="urn:microsoft.com/office/officeart/2005/8/colors/colorful5" csCatId="colorful" phldr="1"/>
      <dgm:spPr/>
      <dgm:t>
        <a:bodyPr/>
        <a:lstStyle/>
        <a:p>
          <a:endParaRPr lang="en-US"/>
        </a:p>
      </dgm:t>
    </dgm:pt>
    <dgm:pt modelId="{5B70C4D1-8CC3-4272-9D5D-E24E05F14187}">
      <dgm:prSet phldrT="[Text]"/>
      <dgm:spPr/>
      <dgm:t>
        <a:bodyPr/>
        <a:lstStyle/>
        <a:p>
          <a:r>
            <a:rPr lang="en-US" b="0" dirty="0"/>
            <a:t>Report Progress</a:t>
          </a:r>
        </a:p>
      </dgm:t>
    </dgm:pt>
    <dgm:pt modelId="{69ECBF87-88AB-45F6-ABD1-D8118E4608CC}" type="parTrans" cxnId="{9687D21C-FBC7-46D4-A3EC-F2B475264536}">
      <dgm:prSet/>
      <dgm:spPr/>
      <dgm:t>
        <a:bodyPr/>
        <a:lstStyle/>
        <a:p>
          <a:endParaRPr lang="en-US" b="0"/>
        </a:p>
      </dgm:t>
    </dgm:pt>
    <dgm:pt modelId="{81F99442-4CAE-4822-BBAD-4F5076F9C08D}" type="sibTrans" cxnId="{9687D21C-FBC7-46D4-A3EC-F2B475264536}">
      <dgm:prSet/>
      <dgm:spPr/>
      <dgm:t>
        <a:bodyPr/>
        <a:lstStyle/>
        <a:p>
          <a:endParaRPr lang="en-US" b="0"/>
        </a:p>
      </dgm:t>
    </dgm:pt>
    <dgm:pt modelId="{5FE006F6-B6DA-4E16-8F4B-432261D4E47D}">
      <dgm:prSet phldrT="[Text]"/>
      <dgm:spPr/>
      <dgm:t>
        <a:bodyPr/>
        <a:lstStyle/>
        <a:p>
          <a:r>
            <a:rPr lang="en-US" b="0" dirty="0"/>
            <a:t>Review Evidence</a:t>
          </a:r>
        </a:p>
      </dgm:t>
    </dgm:pt>
    <dgm:pt modelId="{69FB89B0-30B4-4274-BD97-8DDE688DFBC1}" type="parTrans" cxnId="{6856A7D6-09A1-4147-8061-B0461A116F9D}">
      <dgm:prSet/>
      <dgm:spPr/>
      <dgm:t>
        <a:bodyPr/>
        <a:lstStyle/>
        <a:p>
          <a:endParaRPr lang="en-US" b="0"/>
        </a:p>
      </dgm:t>
    </dgm:pt>
    <dgm:pt modelId="{DC1EC4AD-6F40-4B7A-BA75-6B16CCE6DD46}" type="sibTrans" cxnId="{6856A7D6-09A1-4147-8061-B0461A116F9D}">
      <dgm:prSet/>
      <dgm:spPr/>
      <dgm:t>
        <a:bodyPr/>
        <a:lstStyle/>
        <a:p>
          <a:endParaRPr lang="en-US" b="0"/>
        </a:p>
      </dgm:t>
    </dgm:pt>
    <dgm:pt modelId="{1A9B08C4-6EBD-4FC9-8C36-6E3D7F344DF3}">
      <dgm:prSet phldrT="[Text]"/>
      <dgm:spPr/>
      <dgm:t>
        <a:bodyPr/>
        <a:lstStyle/>
        <a:p>
          <a:r>
            <a:rPr lang="en-US" b="0" dirty="0"/>
            <a:t>Leverage Data</a:t>
          </a:r>
        </a:p>
      </dgm:t>
    </dgm:pt>
    <dgm:pt modelId="{5AE51AF4-6C2B-4CD2-858B-68BF319B83ED}" type="parTrans" cxnId="{FDBBD09D-C6D0-44B4-BB14-172A65796D2A}">
      <dgm:prSet/>
      <dgm:spPr/>
      <dgm:t>
        <a:bodyPr/>
        <a:lstStyle/>
        <a:p>
          <a:endParaRPr lang="en-US" b="0"/>
        </a:p>
      </dgm:t>
    </dgm:pt>
    <dgm:pt modelId="{F6837322-C137-459F-B37E-AEF778CB497C}" type="sibTrans" cxnId="{FDBBD09D-C6D0-44B4-BB14-172A65796D2A}">
      <dgm:prSet/>
      <dgm:spPr/>
      <dgm:t>
        <a:bodyPr/>
        <a:lstStyle/>
        <a:p>
          <a:endParaRPr lang="en-US" b="0"/>
        </a:p>
      </dgm:t>
    </dgm:pt>
    <dgm:pt modelId="{958AAB92-1EFA-4C2E-A16D-01BBD29AC820}">
      <dgm:prSet phldrT="[Text]"/>
      <dgm:spPr/>
      <dgm:t>
        <a:bodyPr/>
        <a:lstStyle/>
        <a:p>
          <a:r>
            <a:rPr lang="en-US" b="0" dirty="0"/>
            <a:t>Collaborate/ Coordinate</a:t>
          </a:r>
        </a:p>
      </dgm:t>
    </dgm:pt>
    <dgm:pt modelId="{D052DDB2-7A7D-4EC3-9A7E-0DDC3119F643}" type="parTrans" cxnId="{8344D10D-EBCE-4644-9886-D18E46FFB259}">
      <dgm:prSet/>
      <dgm:spPr/>
      <dgm:t>
        <a:bodyPr/>
        <a:lstStyle/>
        <a:p>
          <a:endParaRPr lang="en-US" b="0"/>
        </a:p>
      </dgm:t>
    </dgm:pt>
    <dgm:pt modelId="{89C278D7-64A0-467B-866E-2A60D6E445C5}" type="sibTrans" cxnId="{8344D10D-EBCE-4644-9886-D18E46FFB259}">
      <dgm:prSet/>
      <dgm:spPr/>
      <dgm:t>
        <a:bodyPr/>
        <a:lstStyle/>
        <a:p>
          <a:endParaRPr lang="en-US" b="0"/>
        </a:p>
      </dgm:t>
    </dgm:pt>
    <dgm:pt modelId="{A3A1D9D6-192C-49F6-A1E1-9AF5F9D97BBF}" type="pres">
      <dgm:prSet presAssocID="{B3FA1F2F-1E99-4DDA-8F05-4D14DA342686}" presName="rootnode" presStyleCnt="0">
        <dgm:presLayoutVars>
          <dgm:chMax/>
          <dgm:chPref/>
          <dgm:dir/>
          <dgm:animLvl val="lvl"/>
        </dgm:presLayoutVars>
      </dgm:prSet>
      <dgm:spPr/>
    </dgm:pt>
    <dgm:pt modelId="{9ACC3DF4-2B19-4827-967C-D8938F799F26}" type="pres">
      <dgm:prSet presAssocID="{5B70C4D1-8CC3-4272-9D5D-E24E05F14187}" presName="composite" presStyleCnt="0"/>
      <dgm:spPr/>
    </dgm:pt>
    <dgm:pt modelId="{2F4A90A5-B9E8-47C2-843F-36311FA006E3}" type="pres">
      <dgm:prSet presAssocID="{5B70C4D1-8CC3-4272-9D5D-E24E05F14187}" presName="LShape" presStyleLbl="alignNode1" presStyleIdx="0" presStyleCnt="7"/>
      <dgm:spPr/>
    </dgm:pt>
    <dgm:pt modelId="{B42F70E6-8324-49CE-B4B1-A9DD4E5A7345}" type="pres">
      <dgm:prSet presAssocID="{5B70C4D1-8CC3-4272-9D5D-E24E05F14187}" presName="ParentText" presStyleLbl="revTx" presStyleIdx="0" presStyleCnt="4">
        <dgm:presLayoutVars>
          <dgm:chMax val="0"/>
          <dgm:chPref val="0"/>
          <dgm:bulletEnabled val="1"/>
        </dgm:presLayoutVars>
      </dgm:prSet>
      <dgm:spPr/>
    </dgm:pt>
    <dgm:pt modelId="{ED2E20B5-AF0E-47C4-B757-4AA8396D3CD3}" type="pres">
      <dgm:prSet presAssocID="{5B70C4D1-8CC3-4272-9D5D-E24E05F14187}" presName="Triangle" presStyleLbl="alignNode1" presStyleIdx="1" presStyleCnt="7"/>
      <dgm:spPr/>
    </dgm:pt>
    <dgm:pt modelId="{B4C0448E-6115-4D48-9BB0-C6D2C3A09670}" type="pres">
      <dgm:prSet presAssocID="{81F99442-4CAE-4822-BBAD-4F5076F9C08D}" presName="sibTrans" presStyleCnt="0"/>
      <dgm:spPr/>
    </dgm:pt>
    <dgm:pt modelId="{D55CE98D-27A5-4964-8125-B697800C692C}" type="pres">
      <dgm:prSet presAssocID="{81F99442-4CAE-4822-BBAD-4F5076F9C08D}" presName="space" presStyleCnt="0"/>
      <dgm:spPr/>
    </dgm:pt>
    <dgm:pt modelId="{AD92FFFC-4110-427B-ACAD-EFB96AACEBD1}" type="pres">
      <dgm:prSet presAssocID="{5FE006F6-B6DA-4E16-8F4B-432261D4E47D}" presName="composite" presStyleCnt="0"/>
      <dgm:spPr/>
    </dgm:pt>
    <dgm:pt modelId="{ED767925-927B-4489-B72C-EABDE00375C5}" type="pres">
      <dgm:prSet presAssocID="{5FE006F6-B6DA-4E16-8F4B-432261D4E47D}" presName="LShape" presStyleLbl="alignNode1" presStyleIdx="2" presStyleCnt="7"/>
      <dgm:spPr/>
    </dgm:pt>
    <dgm:pt modelId="{A27328D4-836B-450C-8532-835F9A3BD395}" type="pres">
      <dgm:prSet presAssocID="{5FE006F6-B6DA-4E16-8F4B-432261D4E47D}" presName="ParentText" presStyleLbl="revTx" presStyleIdx="1" presStyleCnt="4">
        <dgm:presLayoutVars>
          <dgm:chMax val="0"/>
          <dgm:chPref val="0"/>
          <dgm:bulletEnabled val="1"/>
        </dgm:presLayoutVars>
      </dgm:prSet>
      <dgm:spPr/>
    </dgm:pt>
    <dgm:pt modelId="{CD9FE954-CB2B-405E-AEFD-EF4F93F38AA4}" type="pres">
      <dgm:prSet presAssocID="{5FE006F6-B6DA-4E16-8F4B-432261D4E47D}" presName="Triangle" presStyleLbl="alignNode1" presStyleIdx="3" presStyleCnt="7"/>
      <dgm:spPr/>
    </dgm:pt>
    <dgm:pt modelId="{640D46D6-6026-4A3F-AC2A-3459A7B68A9A}" type="pres">
      <dgm:prSet presAssocID="{DC1EC4AD-6F40-4B7A-BA75-6B16CCE6DD46}" presName="sibTrans" presStyleCnt="0"/>
      <dgm:spPr/>
    </dgm:pt>
    <dgm:pt modelId="{8BB93D7A-DAF1-4EF5-B036-CFE527921868}" type="pres">
      <dgm:prSet presAssocID="{DC1EC4AD-6F40-4B7A-BA75-6B16CCE6DD46}" presName="space" presStyleCnt="0"/>
      <dgm:spPr/>
    </dgm:pt>
    <dgm:pt modelId="{071A3D6E-9AC5-4D28-B51B-7C10400EB187}" type="pres">
      <dgm:prSet presAssocID="{1A9B08C4-6EBD-4FC9-8C36-6E3D7F344DF3}" presName="composite" presStyleCnt="0"/>
      <dgm:spPr/>
    </dgm:pt>
    <dgm:pt modelId="{C5518FAD-70AD-4465-A786-2479B9BDAA0F}" type="pres">
      <dgm:prSet presAssocID="{1A9B08C4-6EBD-4FC9-8C36-6E3D7F344DF3}" presName="LShape" presStyleLbl="alignNode1" presStyleIdx="4" presStyleCnt="7"/>
      <dgm:spPr/>
    </dgm:pt>
    <dgm:pt modelId="{00CAE1D7-387A-4339-9C15-82DA386BB4C3}" type="pres">
      <dgm:prSet presAssocID="{1A9B08C4-6EBD-4FC9-8C36-6E3D7F344DF3}" presName="ParentText" presStyleLbl="revTx" presStyleIdx="2" presStyleCnt="4">
        <dgm:presLayoutVars>
          <dgm:chMax val="0"/>
          <dgm:chPref val="0"/>
          <dgm:bulletEnabled val="1"/>
        </dgm:presLayoutVars>
      </dgm:prSet>
      <dgm:spPr/>
    </dgm:pt>
    <dgm:pt modelId="{626A3A7A-E0BB-4825-BE8B-66766A0FD91B}" type="pres">
      <dgm:prSet presAssocID="{1A9B08C4-6EBD-4FC9-8C36-6E3D7F344DF3}" presName="Triangle" presStyleLbl="alignNode1" presStyleIdx="5" presStyleCnt="7"/>
      <dgm:spPr/>
    </dgm:pt>
    <dgm:pt modelId="{CD234D29-46F9-466F-B7DE-84404B5A7159}" type="pres">
      <dgm:prSet presAssocID="{F6837322-C137-459F-B37E-AEF778CB497C}" presName="sibTrans" presStyleCnt="0"/>
      <dgm:spPr/>
    </dgm:pt>
    <dgm:pt modelId="{DBE011E2-A248-4DB5-984C-83D9637C87D2}" type="pres">
      <dgm:prSet presAssocID="{F6837322-C137-459F-B37E-AEF778CB497C}" presName="space" presStyleCnt="0"/>
      <dgm:spPr/>
    </dgm:pt>
    <dgm:pt modelId="{B4D181F8-D669-49E0-9003-22A6D946EE4F}" type="pres">
      <dgm:prSet presAssocID="{958AAB92-1EFA-4C2E-A16D-01BBD29AC820}" presName="composite" presStyleCnt="0"/>
      <dgm:spPr/>
    </dgm:pt>
    <dgm:pt modelId="{ABE16823-D915-4F20-8249-85D57479DC0A}" type="pres">
      <dgm:prSet presAssocID="{958AAB92-1EFA-4C2E-A16D-01BBD29AC820}" presName="LShape" presStyleLbl="alignNode1" presStyleIdx="6" presStyleCnt="7"/>
      <dgm:spPr/>
    </dgm:pt>
    <dgm:pt modelId="{D44D1F8F-3B96-4DDD-8E9E-D2ED16E5EA5C}" type="pres">
      <dgm:prSet presAssocID="{958AAB92-1EFA-4C2E-A16D-01BBD29AC820}" presName="ParentText" presStyleLbl="revTx" presStyleIdx="3" presStyleCnt="4">
        <dgm:presLayoutVars>
          <dgm:chMax val="0"/>
          <dgm:chPref val="0"/>
          <dgm:bulletEnabled val="1"/>
        </dgm:presLayoutVars>
      </dgm:prSet>
      <dgm:spPr/>
    </dgm:pt>
  </dgm:ptLst>
  <dgm:cxnLst>
    <dgm:cxn modelId="{8344D10D-EBCE-4644-9886-D18E46FFB259}" srcId="{B3FA1F2F-1E99-4DDA-8F05-4D14DA342686}" destId="{958AAB92-1EFA-4C2E-A16D-01BBD29AC820}" srcOrd="3" destOrd="0" parTransId="{D052DDB2-7A7D-4EC3-9A7E-0DDC3119F643}" sibTransId="{89C278D7-64A0-467B-866E-2A60D6E445C5}"/>
    <dgm:cxn modelId="{9687D21C-FBC7-46D4-A3EC-F2B475264536}" srcId="{B3FA1F2F-1E99-4DDA-8F05-4D14DA342686}" destId="{5B70C4D1-8CC3-4272-9D5D-E24E05F14187}" srcOrd="0" destOrd="0" parTransId="{69ECBF87-88AB-45F6-ABD1-D8118E4608CC}" sibTransId="{81F99442-4CAE-4822-BBAD-4F5076F9C08D}"/>
    <dgm:cxn modelId="{C9876761-7068-4029-8A7E-2BB80FB658A0}" type="presOf" srcId="{1A9B08C4-6EBD-4FC9-8C36-6E3D7F344DF3}" destId="{00CAE1D7-387A-4339-9C15-82DA386BB4C3}" srcOrd="0" destOrd="0" presId="urn:microsoft.com/office/officeart/2009/3/layout/StepUpProcess"/>
    <dgm:cxn modelId="{5BA46071-148E-4340-98C0-849D56AC0C5E}" type="presOf" srcId="{5FE006F6-B6DA-4E16-8F4B-432261D4E47D}" destId="{A27328D4-836B-450C-8532-835F9A3BD395}" srcOrd="0" destOrd="0" presId="urn:microsoft.com/office/officeart/2009/3/layout/StepUpProcess"/>
    <dgm:cxn modelId="{FDBBD09D-C6D0-44B4-BB14-172A65796D2A}" srcId="{B3FA1F2F-1E99-4DDA-8F05-4D14DA342686}" destId="{1A9B08C4-6EBD-4FC9-8C36-6E3D7F344DF3}" srcOrd="2" destOrd="0" parTransId="{5AE51AF4-6C2B-4CD2-858B-68BF319B83ED}" sibTransId="{F6837322-C137-459F-B37E-AEF778CB497C}"/>
    <dgm:cxn modelId="{0B3D7CB6-32A4-49E3-8B4C-82719D1E4F89}" type="presOf" srcId="{958AAB92-1EFA-4C2E-A16D-01BBD29AC820}" destId="{D44D1F8F-3B96-4DDD-8E9E-D2ED16E5EA5C}" srcOrd="0" destOrd="0" presId="urn:microsoft.com/office/officeart/2009/3/layout/StepUpProcess"/>
    <dgm:cxn modelId="{45C52CCE-0348-4A9B-9FE1-0CB58E776620}" type="presOf" srcId="{B3FA1F2F-1E99-4DDA-8F05-4D14DA342686}" destId="{A3A1D9D6-192C-49F6-A1E1-9AF5F9D97BBF}" srcOrd="0" destOrd="0" presId="urn:microsoft.com/office/officeart/2009/3/layout/StepUpProcess"/>
    <dgm:cxn modelId="{6856A7D6-09A1-4147-8061-B0461A116F9D}" srcId="{B3FA1F2F-1E99-4DDA-8F05-4D14DA342686}" destId="{5FE006F6-B6DA-4E16-8F4B-432261D4E47D}" srcOrd="1" destOrd="0" parTransId="{69FB89B0-30B4-4274-BD97-8DDE688DFBC1}" sibTransId="{DC1EC4AD-6F40-4B7A-BA75-6B16CCE6DD46}"/>
    <dgm:cxn modelId="{0F52BCFF-989E-401D-A5C7-ADEEBDC926C2}" type="presOf" srcId="{5B70C4D1-8CC3-4272-9D5D-E24E05F14187}" destId="{B42F70E6-8324-49CE-B4B1-A9DD4E5A7345}" srcOrd="0" destOrd="0" presId="urn:microsoft.com/office/officeart/2009/3/layout/StepUpProcess"/>
    <dgm:cxn modelId="{829CFEE0-74DF-4327-8843-2EB68C7005AF}" type="presParOf" srcId="{A3A1D9D6-192C-49F6-A1E1-9AF5F9D97BBF}" destId="{9ACC3DF4-2B19-4827-967C-D8938F799F26}" srcOrd="0" destOrd="0" presId="urn:microsoft.com/office/officeart/2009/3/layout/StepUpProcess"/>
    <dgm:cxn modelId="{DACA27BD-5E84-4F3C-AB87-A00570EB62C4}" type="presParOf" srcId="{9ACC3DF4-2B19-4827-967C-D8938F799F26}" destId="{2F4A90A5-B9E8-47C2-843F-36311FA006E3}" srcOrd="0" destOrd="0" presId="urn:microsoft.com/office/officeart/2009/3/layout/StepUpProcess"/>
    <dgm:cxn modelId="{22D17BE6-47E9-4E74-B2A7-AC4F1B3E999B}" type="presParOf" srcId="{9ACC3DF4-2B19-4827-967C-D8938F799F26}" destId="{B42F70E6-8324-49CE-B4B1-A9DD4E5A7345}" srcOrd="1" destOrd="0" presId="urn:microsoft.com/office/officeart/2009/3/layout/StepUpProcess"/>
    <dgm:cxn modelId="{4E966382-D636-4373-AE65-F5AC5E1AE79A}" type="presParOf" srcId="{9ACC3DF4-2B19-4827-967C-D8938F799F26}" destId="{ED2E20B5-AF0E-47C4-B757-4AA8396D3CD3}" srcOrd="2" destOrd="0" presId="urn:microsoft.com/office/officeart/2009/3/layout/StepUpProcess"/>
    <dgm:cxn modelId="{0B808BF1-2CFE-43C3-9608-204B03D3E9D4}" type="presParOf" srcId="{A3A1D9D6-192C-49F6-A1E1-9AF5F9D97BBF}" destId="{B4C0448E-6115-4D48-9BB0-C6D2C3A09670}" srcOrd="1" destOrd="0" presId="urn:microsoft.com/office/officeart/2009/3/layout/StepUpProcess"/>
    <dgm:cxn modelId="{25F56692-7D2B-4A70-8DE1-62B705FEED39}" type="presParOf" srcId="{B4C0448E-6115-4D48-9BB0-C6D2C3A09670}" destId="{D55CE98D-27A5-4964-8125-B697800C692C}" srcOrd="0" destOrd="0" presId="urn:microsoft.com/office/officeart/2009/3/layout/StepUpProcess"/>
    <dgm:cxn modelId="{A2FD68B6-3852-41F7-AD42-D2950C050ED6}" type="presParOf" srcId="{A3A1D9D6-192C-49F6-A1E1-9AF5F9D97BBF}" destId="{AD92FFFC-4110-427B-ACAD-EFB96AACEBD1}" srcOrd="2" destOrd="0" presId="urn:microsoft.com/office/officeart/2009/3/layout/StepUpProcess"/>
    <dgm:cxn modelId="{82D197DD-BA0F-4C30-9AE9-236B36EF1AED}" type="presParOf" srcId="{AD92FFFC-4110-427B-ACAD-EFB96AACEBD1}" destId="{ED767925-927B-4489-B72C-EABDE00375C5}" srcOrd="0" destOrd="0" presId="urn:microsoft.com/office/officeart/2009/3/layout/StepUpProcess"/>
    <dgm:cxn modelId="{73BD3933-3042-4387-8328-9CA2EBC0DFAD}" type="presParOf" srcId="{AD92FFFC-4110-427B-ACAD-EFB96AACEBD1}" destId="{A27328D4-836B-450C-8532-835F9A3BD395}" srcOrd="1" destOrd="0" presId="urn:microsoft.com/office/officeart/2009/3/layout/StepUpProcess"/>
    <dgm:cxn modelId="{73BDF462-BFB3-41C4-8D1D-1A4356A8FE6E}" type="presParOf" srcId="{AD92FFFC-4110-427B-ACAD-EFB96AACEBD1}" destId="{CD9FE954-CB2B-405E-AEFD-EF4F93F38AA4}" srcOrd="2" destOrd="0" presId="urn:microsoft.com/office/officeart/2009/3/layout/StepUpProcess"/>
    <dgm:cxn modelId="{E5D463ED-F010-4061-9303-4294B16AA7C1}" type="presParOf" srcId="{A3A1D9D6-192C-49F6-A1E1-9AF5F9D97BBF}" destId="{640D46D6-6026-4A3F-AC2A-3459A7B68A9A}" srcOrd="3" destOrd="0" presId="urn:microsoft.com/office/officeart/2009/3/layout/StepUpProcess"/>
    <dgm:cxn modelId="{8A8EB8EA-838D-4E55-A61F-F4C132A7039F}" type="presParOf" srcId="{640D46D6-6026-4A3F-AC2A-3459A7B68A9A}" destId="{8BB93D7A-DAF1-4EF5-B036-CFE527921868}" srcOrd="0" destOrd="0" presId="urn:microsoft.com/office/officeart/2009/3/layout/StepUpProcess"/>
    <dgm:cxn modelId="{E0ACD400-C49E-46D7-A0DB-150349192F12}" type="presParOf" srcId="{A3A1D9D6-192C-49F6-A1E1-9AF5F9D97BBF}" destId="{071A3D6E-9AC5-4D28-B51B-7C10400EB187}" srcOrd="4" destOrd="0" presId="urn:microsoft.com/office/officeart/2009/3/layout/StepUpProcess"/>
    <dgm:cxn modelId="{A38F4420-17BB-4EF1-8B40-D0652F385609}" type="presParOf" srcId="{071A3D6E-9AC5-4D28-B51B-7C10400EB187}" destId="{C5518FAD-70AD-4465-A786-2479B9BDAA0F}" srcOrd="0" destOrd="0" presId="urn:microsoft.com/office/officeart/2009/3/layout/StepUpProcess"/>
    <dgm:cxn modelId="{171433A3-5F05-418A-8060-981BDBFB4D21}" type="presParOf" srcId="{071A3D6E-9AC5-4D28-B51B-7C10400EB187}" destId="{00CAE1D7-387A-4339-9C15-82DA386BB4C3}" srcOrd="1" destOrd="0" presId="urn:microsoft.com/office/officeart/2009/3/layout/StepUpProcess"/>
    <dgm:cxn modelId="{D8E4320A-5D92-48BC-9A7C-C4991E6E340C}" type="presParOf" srcId="{071A3D6E-9AC5-4D28-B51B-7C10400EB187}" destId="{626A3A7A-E0BB-4825-BE8B-66766A0FD91B}" srcOrd="2" destOrd="0" presId="urn:microsoft.com/office/officeart/2009/3/layout/StepUpProcess"/>
    <dgm:cxn modelId="{A096F137-D231-48D5-9913-072FC0C9BAA1}" type="presParOf" srcId="{A3A1D9D6-192C-49F6-A1E1-9AF5F9D97BBF}" destId="{CD234D29-46F9-466F-B7DE-84404B5A7159}" srcOrd="5" destOrd="0" presId="urn:microsoft.com/office/officeart/2009/3/layout/StepUpProcess"/>
    <dgm:cxn modelId="{3346EF69-A6B6-4F9A-B7E2-B48EFFF69AEF}" type="presParOf" srcId="{CD234D29-46F9-466F-B7DE-84404B5A7159}" destId="{DBE011E2-A248-4DB5-984C-83D9637C87D2}" srcOrd="0" destOrd="0" presId="urn:microsoft.com/office/officeart/2009/3/layout/StepUpProcess"/>
    <dgm:cxn modelId="{56FEF56A-9CF2-4484-86CE-9A76BE403298}" type="presParOf" srcId="{A3A1D9D6-192C-49F6-A1E1-9AF5F9D97BBF}" destId="{B4D181F8-D669-49E0-9003-22A6D946EE4F}" srcOrd="6" destOrd="0" presId="urn:microsoft.com/office/officeart/2009/3/layout/StepUpProcess"/>
    <dgm:cxn modelId="{43327876-DFC0-40EF-9EC7-78581CE3FB7B}" type="presParOf" srcId="{B4D181F8-D669-49E0-9003-22A6D946EE4F}" destId="{ABE16823-D915-4F20-8249-85D57479DC0A}" srcOrd="0" destOrd="0" presId="urn:microsoft.com/office/officeart/2009/3/layout/StepUpProcess"/>
    <dgm:cxn modelId="{081576BC-C947-4995-8E80-C63E4CD1DFCE}" type="presParOf" srcId="{B4D181F8-D669-49E0-9003-22A6D946EE4F}" destId="{D44D1F8F-3B96-4DDD-8E9E-D2ED16E5EA5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EB83F-9542-4FA4-9D39-785CB127FAA9}">
      <dsp:nvSpPr>
        <dsp:cNvPr id="0" name=""/>
        <dsp:cNvSpPr/>
      </dsp:nvSpPr>
      <dsp:spPr>
        <a:xfrm>
          <a:off x="293283" y="0"/>
          <a:ext cx="3224784" cy="2418588"/>
        </a:xfrm>
        <a:prstGeom prst="upArrow">
          <a:avLst/>
        </a:prstGeom>
        <a:solidFill>
          <a:schemeClr val="accen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0F6A5B-75B8-4702-88D5-B02302EFD63D}">
      <dsp:nvSpPr>
        <dsp:cNvPr id="0" name=""/>
        <dsp:cNvSpPr/>
      </dsp:nvSpPr>
      <dsp:spPr>
        <a:xfrm>
          <a:off x="3614811" y="0"/>
          <a:ext cx="6205219" cy="2418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0" rIns="348488" bIns="348488" numCol="1" spcCol="1270" anchor="ctr" anchorCtr="0">
          <a:noAutofit/>
        </a:bodyPr>
        <a:lstStyle/>
        <a:p>
          <a:pPr marL="0" lvl="0" indent="0" algn="l" defTabSz="2178050">
            <a:lnSpc>
              <a:spcPct val="90000"/>
            </a:lnSpc>
            <a:spcBef>
              <a:spcPct val="0"/>
            </a:spcBef>
            <a:spcAft>
              <a:spcPct val="35000"/>
            </a:spcAft>
            <a:buNone/>
          </a:pPr>
          <a:r>
            <a:rPr lang="en-US" sz="4900" kern="1200" dirty="0"/>
            <a:t>Evaluation</a:t>
          </a:r>
        </a:p>
      </dsp:txBody>
      <dsp:txXfrm>
        <a:off x="3614811" y="0"/>
        <a:ext cx="6205219" cy="2418588"/>
      </dsp:txXfrm>
    </dsp:sp>
    <dsp:sp modelId="{43AFF1E0-6B84-457B-B75E-E5C08BF84D6C}">
      <dsp:nvSpPr>
        <dsp:cNvPr id="0" name=""/>
        <dsp:cNvSpPr/>
      </dsp:nvSpPr>
      <dsp:spPr>
        <a:xfrm>
          <a:off x="1260718" y="2620137"/>
          <a:ext cx="3224784" cy="2418588"/>
        </a:xfrm>
        <a:prstGeom prst="downArrow">
          <a:avLst/>
        </a:prstGeom>
        <a:solidFill>
          <a:schemeClr val="accent1">
            <a:alpha val="90000"/>
            <a:hueOff val="0"/>
            <a:satOff val="0"/>
            <a:lumOff val="0"/>
            <a:alphaOff val="-40000"/>
          </a:schemeClr>
        </a:solid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C9962F-E4CE-4616-8125-83A1520967B7}">
      <dsp:nvSpPr>
        <dsp:cNvPr id="0" name=""/>
        <dsp:cNvSpPr/>
      </dsp:nvSpPr>
      <dsp:spPr>
        <a:xfrm>
          <a:off x="4582246" y="2620137"/>
          <a:ext cx="6205219" cy="2418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488" tIns="0" rIns="348488" bIns="348488" numCol="1" spcCol="1270" anchor="ctr" anchorCtr="0">
          <a:noAutofit/>
        </a:bodyPr>
        <a:lstStyle/>
        <a:p>
          <a:pPr marL="0" lvl="0" indent="0" algn="l" defTabSz="2178050">
            <a:lnSpc>
              <a:spcPct val="90000"/>
            </a:lnSpc>
            <a:spcBef>
              <a:spcPct val="0"/>
            </a:spcBef>
            <a:spcAft>
              <a:spcPct val="35000"/>
            </a:spcAft>
            <a:buNone/>
          </a:pPr>
          <a:r>
            <a:rPr lang="en-US" sz="4900" kern="1200" dirty="0"/>
            <a:t>Monitoring, Performance, and Assessment</a:t>
          </a:r>
        </a:p>
      </dsp:txBody>
      <dsp:txXfrm>
        <a:off x="4582246" y="2620137"/>
        <a:ext cx="6205219" cy="2418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CC6BD-A2E5-48F1-B25D-7AC97F4B0FA5}">
      <dsp:nvSpPr>
        <dsp:cNvPr id="0" name=""/>
        <dsp:cNvSpPr/>
      </dsp:nvSpPr>
      <dsp:spPr>
        <a:xfrm>
          <a:off x="4385228" y="-126423"/>
          <a:ext cx="2310293" cy="201167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Planning and design</a:t>
          </a:r>
        </a:p>
      </dsp:txBody>
      <dsp:txXfrm>
        <a:off x="4483430" y="-28221"/>
        <a:ext cx="2113889" cy="1815275"/>
      </dsp:txXfrm>
    </dsp:sp>
    <dsp:sp modelId="{0F27C45D-AB2A-45DC-B102-700A1735585A}">
      <dsp:nvSpPr>
        <dsp:cNvPr id="0" name=""/>
        <dsp:cNvSpPr/>
      </dsp:nvSpPr>
      <dsp:spPr>
        <a:xfrm>
          <a:off x="3536126" y="879415"/>
          <a:ext cx="4008497" cy="4008497"/>
        </a:xfrm>
        <a:custGeom>
          <a:avLst/>
          <a:gdLst/>
          <a:ahLst/>
          <a:cxnLst/>
          <a:rect l="0" t="0" r="0" b="0"/>
          <a:pathLst>
            <a:path>
              <a:moveTo>
                <a:pt x="3174396" y="377052"/>
              </a:moveTo>
              <a:arcTo wR="2004248" hR="2004248" stAng="18343236" swAng="3218804"/>
            </a:path>
          </a:pathLst>
        </a:custGeom>
        <a:noFill/>
        <a:ln w="100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44681CF-A52E-419D-B04E-2ABA1796CF96}">
      <dsp:nvSpPr>
        <dsp:cNvPr id="0" name=""/>
        <dsp:cNvSpPr/>
      </dsp:nvSpPr>
      <dsp:spPr>
        <a:xfrm>
          <a:off x="6120958" y="2879949"/>
          <a:ext cx="2310293" cy="2011679"/>
        </a:xfrm>
        <a:prstGeom prst="roundRect">
          <a:avLst/>
        </a:prstGeom>
        <a:solidFill>
          <a:schemeClr val="accent5">
            <a:hueOff val="-4629427"/>
            <a:satOff val="15053"/>
            <a:lumOff val="-607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Implementation and analysis</a:t>
          </a:r>
        </a:p>
      </dsp:txBody>
      <dsp:txXfrm>
        <a:off x="6219160" y="2978151"/>
        <a:ext cx="2113889" cy="1815275"/>
      </dsp:txXfrm>
    </dsp:sp>
    <dsp:sp modelId="{50EC8DDC-D2AB-4D50-A1CB-E1E6A8D90DD3}">
      <dsp:nvSpPr>
        <dsp:cNvPr id="0" name=""/>
        <dsp:cNvSpPr/>
      </dsp:nvSpPr>
      <dsp:spPr>
        <a:xfrm>
          <a:off x="3536126" y="879415"/>
          <a:ext cx="4008497" cy="4008497"/>
        </a:xfrm>
        <a:custGeom>
          <a:avLst/>
          <a:gdLst/>
          <a:ahLst/>
          <a:cxnLst/>
          <a:rect l="0" t="0" r="0" b="0"/>
          <a:pathLst>
            <a:path>
              <a:moveTo>
                <a:pt x="2573709" y="3925896"/>
              </a:moveTo>
              <a:arcTo wR="2004248" hR="2004248" stAng="4409601" swAng="1980798"/>
            </a:path>
          </a:pathLst>
        </a:custGeom>
        <a:noFill/>
        <a:ln w="10000" cap="flat" cmpd="sng" algn="ctr">
          <a:solidFill>
            <a:schemeClr val="accent5">
              <a:hueOff val="-4629427"/>
              <a:satOff val="15053"/>
              <a:lumOff val="-6078"/>
              <a:alphaOff val="0"/>
            </a:schemeClr>
          </a:solidFill>
          <a:prstDash val="solid"/>
        </a:ln>
        <a:effectLst/>
      </dsp:spPr>
      <dsp:style>
        <a:lnRef idx="1">
          <a:scrgbClr r="0" g="0" b="0"/>
        </a:lnRef>
        <a:fillRef idx="0">
          <a:scrgbClr r="0" g="0" b="0"/>
        </a:fillRef>
        <a:effectRef idx="0">
          <a:scrgbClr r="0" g="0" b="0"/>
        </a:effectRef>
        <a:fontRef idx="minor"/>
      </dsp:style>
    </dsp:sp>
    <dsp:sp modelId="{60B1B335-1C54-42A0-8E3B-0D3F47D32605}">
      <dsp:nvSpPr>
        <dsp:cNvPr id="0" name=""/>
        <dsp:cNvSpPr/>
      </dsp:nvSpPr>
      <dsp:spPr>
        <a:xfrm>
          <a:off x="2649497" y="2879949"/>
          <a:ext cx="2310293" cy="2011679"/>
        </a:xfrm>
        <a:prstGeom prst="roundRect">
          <a:avLst/>
        </a:prstGeom>
        <a:solidFill>
          <a:schemeClr val="accent5">
            <a:hueOff val="-9258853"/>
            <a:satOff val="30105"/>
            <a:lumOff val="-1215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Interpreting, reporting, and disseminating results</a:t>
          </a:r>
        </a:p>
      </dsp:txBody>
      <dsp:txXfrm>
        <a:off x="2747699" y="2978151"/>
        <a:ext cx="2113889" cy="1815275"/>
      </dsp:txXfrm>
    </dsp:sp>
    <dsp:sp modelId="{05AFE09B-7880-4B81-A3F3-F91A1720A7CF}">
      <dsp:nvSpPr>
        <dsp:cNvPr id="0" name=""/>
        <dsp:cNvSpPr/>
      </dsp:nvSpPr>
      <dsp:spPr>
        <a:xfrm>
          <a:off x="3536126" y="879415"/>
          <a:ext cx="4008497" cy="4008497"/>
        </a:xfrm>
        <a:custGeom>
          <a:avLst/>
          <a:gdLst/>
          <a:ahLst/>
          <a:cxnLst/>
          <a:rect l="0" t="0" r="0" b="0"/>
          <a:pathLst>
            <a:path>
              <a:moveTo>
                <a:pt x="122" y="1982118"/>
              </a:moveTo>
              <a:arcTo wR="2004248" hR="2004248" stAng="10837960" swAng="3218804"/>
            </a:path>
          </a:pathLst>
        </a:custGeom>
        <a:noFill/>
        <a:ln w="10000" cap="flat" cmpd="sng" algn="ctr">
          <a:solidFill>
            <a:schemeClr val="accent5">
              <a:hueOff val="-9258853"/>
              <a:satOff val="30105"/>
              <a:lumOff val="-1215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E5D3E-2E35-4172-9A07-2EC95481F687}">
      <dsp:nvSpPr>
        <dsp:cNvPr id="0" name=""/>
        <dsp:cNvSpPr/>
      </dsp:nvSpPr>
      <dsp:spPr>
        <a:xfrm>
          <a:off x="0" y="233947"/>
          <a:ext cx="11080749" cy="6237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9989" tIns="229108" rIns="8599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Current or planned evaluation and related research projects, including methodologies used</a:t>
          </a:r>
        </a:p>
      </dsp:txBody>
      <dsp:txXfrm>
        <a:off x="0" y="233947"/>
        <a:ext cx="11080749" cy="623700"/>
      </dsp:txXfrm>
    </dsp:sp>
    <dsp:sp modelId="{6FB6EB1A-B7B9-4844-B6C6-FAD66FA8D313}">
      <dsp:nvSpPr>
        <dsp:cNvPr id="0" name=""/>
        <dsp:cNvSpPr/>
      </dsp:nvSpPr>
      <dsp:spPr>
        <a:xfrm>
          <a:off x="554037" y="71587"/>
          <a:ext cx="7756525" cy="3247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78" tIns="0" rIns="293178" bIns="0" numCol="1" spcCol="1270" anchor="ctr" anchorCtr="0">
          <a:noAutofit/>
        </a:bodyPr>
        <a:lstStyle/>
        <a:p>
          <a:pPr marL="0" lvl="0" indent="0" algn="l" defTabSz="1066800">
            <a:lnSpc>
              <a:spcPct val="90000"/>
            </a:lnSpc>
            <a:spcBef>
              <a:spcPct val="0"/>
            </a:spcBef>
            <a:spcAft>
              <a:spcPct val="35000"/>
            </a:spcAft>
            <a:buNone/>
          </a:pPr>
          <a:r>
            <a:rPr lang="en-US" sz="2400" kern="1200" dirty="0"/>
            <a:t>Current or Planned Evaluations</a:t>
          </a:r>
        </a:p>
      </dsp:txBody>
      <dsp:txXfrm>
        <a:off x="569889" y="87439"/>
        <a:ext cx="7724821" cy="293016"/>
      </dsp:txXfrm>
    </dsp:sp>
    <dsp:sp modelId="{6463B2CA-998A-438B-B9D1-2657C97CE833}">
      <dsp:nvSpPr>
        <dsp:cNvPr id="0" name=""/>
        <dsp:cNvSpPr/>
      </dsp:nvSpPr>
      <dsp:spPr>
        <a:xfrm>
          <a:off x="0" y="1079407"/>
          <a:ext cx="11080749" cy="866250"/>
        </a:xfrm>
        <a:prstGeom prst="rect">
          <a:avLst/>
        </a:prstGeom>
        <a:solidFill>
          <a:schemeClr val="lt1">
            <a:alpha val="90000"/>
            <a:hueOff val="0"/>
            <a:satOff val="0"/>
            <a:lumOff val="0"/>
            <a:alphaOff val="0"/>
          </a:schemeClr>
        </a:solidFill>
        <a:ln w="19050" cap="flat" cmpd="sng" algn="ctr">
          <a:solidFill>
            <a:schemeClr val="accent5">
              <a:hueOff val="-2314713"/>
              <a:satOff val="7526"/>
              <a:lumOff val="-30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9989" tIns="229108" rIns="8599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Efforts to coordinate the development of such projects with WIOA core programs, other state agencies and local boards</a:t>
          </a:r>
        </a:p>
      </dsp:txBody>
      <dsp:txXfrm>
        <a:off x="0" y="1079407"/>
        <a:ext cx="11080749" cy="866250"/>
      </dsp:txXfrm>
    </dsp:sp>
    <dsp:sp modelId="{ECAD279F-9EC6-4002-999C-B38F12858B23}">
      <dsp:nvSpPr>
        <dsp:cNvPr id="0" name=""/>
        <dsp:cNvSpPr/>
      </dsp:nvSpPr>
      <dsp:spPr>
        <a:xfrm>
          <a:off x="554037" y="917047"/>
          <a:ext cx="7756525" cy="324720"/>
        </a:xfrm>
        <a:prstGeom prst="roundRect">
          <a:avLst/>
        </a:prstGeom>
        <a:solidFill>
          <a:schemeClr val="accent5">
            <a:hueOff val="-2314713"/>
            <a:satOff val="7526"/>
            <a:lumOff val="-303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78" tIns="0" rIns="293178" bIns="0" numCol="1" spcCol="1270" anchor="ctr" anchorCtr="0">
          <a:noAutofit/>
        </a:bodyPr>
        <a:lstStyle/>
        <a:p>
          <a:pPr marL="0" lvl="0" indent="0" algn="l" defTabSz="1066800">
            <a:lnSpc>
              <a:spcPct val="90000"/>
            </a:lnSpc>
            <a:spcBef>
              <a:spcPct val="0"/>
            </a:spcBef>
            <a:spcAft>
              <a:spcPct val="35000"/>
            </a:spcAft>
            <a:buNone/>
          </a:pPr>
          <a:r>
            <a:rPr lang="en-US" sz="2400" kern="1200" dirty="0"/>
            <a:t>State and Local Coordination</a:t>
          </a:r>
        </a:p>
      </dsp:txBody>
      <dsp:txXfrm>
        <a:off x="569889" y="932899"/>
        <a:ext cx="7724821" cy="293016"/>
      </dsp:txXfrm>
    </dsp:sp>
    <dsp:sp modelId="{7D2587C8-E2B7-4578-AE1B-5A228C90FD06}">
      <dsp:nvSpPr>
        <dsp:cNvPr id="0" name=""/>
        <dsp:cNvSpPr/>
      </dsp:nvSpPr>
      <dsp:spPr>
        <a:xfrm>
          <a:off x="0" y="2167417"/>
          <a:ext cx="11080749" cy="866250"/>
        </a:xfrm>
        <a:prstGeom prst="rect">
          <a:avLst/>
        </a:prstGeom>
        <a:solidFill>
          <a:schemeClr val="lt1">
            <a:alpha val="90000"/>
            <a:hueOff val="0"/>
            <a:satOff val="0"/>
            <a:lumOff val="0"/>
            <a:alphaOff val="0"/>
          </a:schemeClr>
        </a:solidFill>
        <a:ln w="19050" cap="flat" cmpd="sng" algn="ctr">
          <a:solidFill>
            <a:schemeClr val="accent5">
              <a:hueOff val="-4629427"/>
              <a:satOff val="15053"/>
              <a:lumOff val="-6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9989" tIns="229108" rIns="8599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List of completed evaluation and related reports and links to where they were made accessible to the public electronically</a:t>
          </a:r>
        </a:p>
      </dsp:txBody>
      <dsp:txXfrm>
        <a:off x="0" y="2167417"/>
        <a:ext cx="11080749" cy="866250"/>
      </dsp:txXfrm>
    </dsp:sp>
    <dsp:sp modelId="{09EB514D-4090-41D2-9320-F98262B44B70}">
      <dsp:nvSpPr>
        <dsp:cNvPr id="0" name=""/>
        <dsp:cNvSpPr/>
      </dsp:nvSpPr>
      <dsp:spPr>
        <a:xfrm>
          <a:off x="554037" y="2005057"/>
          <a:ext cx="7756525" cy="324720"/>
        </a:xfrm>
        <a:prstGeom prst="roundRect">
          <a:avLst/>
        </a:prstGeom>
        <a:solidFill>
          <a:schemeClr val="accent5">
            <a:hueOff val="-4629427"/>
            <a:satOff val="15053"/>
            <a:lumOff val="-607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78" tIns="0" rIns="293178" bIns="0" numCol="1" spcCol="1270" anchor="ctr" anchorCtr="0">
          <a:noAutofit/>
        </a:bodyPr>
        <a:lstStyle/>
        <a:p>
          <a:pPr marL="0" lvl="0" indent="0" algn="l" defTabSz="1066800">
            <a:lnSpc>
              <a:spcPct val="90000"/>
            </a:lnSpc>
            <a:spcBef>
              <a:spcPct val="0"/>
            </a:spcBef>
            <a:spcAft>
              <a:spcPct val="35000"/>
            </a:spcAft>
            <a:buNone/>
          </a:pPr>
          <a:r>
            <a:rPr lang="en-US" sz="2400" kern="1200" dirty="0"/>
            <a:t>Completed Reports</a:t>
          </a:r>
        </a:p>
      </dsp:txBody>
      <dsp:txXfrm>
        <a:off x="569889" y="2020909"/>
        <a:ext cx="7724821" cy="293016"/>
      </dsp:txXfrm>
    </dsp:sp>
    <dsp:sp modelId="{5F004971-7B7A-4153-9A82-FE88E40FEACA}">
      <dsp:nvSpPr>
        <dsp:cNvPr id="0" name=""/>
        <dsp:cNvSpPr/>
      </dsp:nvSpPr>
      <dsp:spPr>
        <a:xfrm>
          <a:off x="0" y="3255427"/>
          <a:ext cx="11080749" cy="623700"/>
        </a:xfrm>
        <a:prstGeom prst="rect">
          <a:avLst/>
        </a:prstGeom>
        <a:solidFill>
          <a:schemeClr val="lt1">
            <a:alpha val="90000"/>
            <a:hueOff val="0"/>
            <a:satOff val="0"/>
            <a:lumOff val="0"/>
            <a:alphaOff val="0"/>
          </a:schemeClr>
        </a:solidFill>
        <a:ln w="19050" cap="flat" cmpd="sng" algn="ctr">
          <a:solidFill>
            <a:schemeClr val="accent5">
              <a:hueOff val="-6944140"/>
              <a:satOff val="22579"/>
              <a:lumOff val="-91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9989" tIns="229108" rIns="8599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State efforts to provide data, survey responses, and timely site visits for Federal evaluations</a:t>
          </a:r>
        </a:p>
      </dsp:txBody>
      <dsp:txXfrm>
        <a:off x="0" y="3255427"/>
        <a:ext cx="11080749" cy="623700"/>
      </dsp:txXfrm>
    </dsp:sp>
    <dsp:sp modelId="{B90492F7-0115-4858-B168-49F270D76197}">
      <dsp:nvSpPr>
        <dsp:cNvPr id="0" name=""/>
        <dsp:cNvSpPr/>
      </dsp:nvSpPr>
      <dsp:spPr>
        <a:xfrm>
          <a:off x="554037" y="3093067"/>
          <a:ext cx="7756525" cy="324720"/>
        </a:xfrm>
        <a:prstGeom prst="roundRect">
          <a:avLst/>
        </a:prstGeom>
        <a:solidFill>
          <a:schemeClr val="accent5">
            <a:hueOff val="-6944140"/>
            <a:satOff val="22579"/>
            <a:lumOff val="-911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78" tIns="0" rIns="293178" bIns="0" numCol="1" spcCol="1270" anchor="ctr" anchorCtr="0">
          <a:noAutofit/>
        </a:bodyPr>
        <a:lstStyle/>
        <a:p>
          <a:pPr marL="0" lvl="0" indent="0" algn="l" defTabSz="1066800">
            <a:lnSpc>
              <a:spcPct val="90000"/>
            </a:lnSpc>
            <a:spcBef>
              <a:spcPct val="0"/>
            </a:spcBef>
            <a:spcAft>
              <a:spcPct val="35000"/>
            </a:spcAft>
            <a:buNone/>
          </a:pPr>
          <a:r>
            <a:rPr lang="en-US" sz="2400" kern="1200" dirty="0"/>
            <a:t>Federal Evaluations</a:t>
          </a:r>
        </a:p>
      </dsp:txBody>
      <dsp:txXfrm>
        <a:off x="569889" y="3108919"/>
        <a:ext cx="7724821" cy="293016"/>
      </dsp:txXfrm>
    </dsp:sp>
    <dsp:sp modelId="{190FD8CD-2F2B-41AC-A793-CA4660B5E31B}">
      <dsp:nvSpPr>
        <dsp:cNvPr id="0" name=""/>
        <dsp:cNvSpPr/>
      </dsp:nvSpPr>
      <dsp:spPr>
        <a:xfrm>
          <a:off x="0" y="4100887"/>
          <a:ext cx="11080749" cy="866250"/>
        </a:xfrm>
        <a:prstGeom prst="rect">
          <a:avLst/>
        </a:prstGeom>
        <a:solidFill>
          <a:schemeClr val="lt1">
            <a:alpha val="90000"/>
            <a:hueOff val="0"/>
            <a:satOff val="0"/>
            <a:lumOff val="0"/>
            <a:alphaOff val="0"/>
          </a:schemeClr>
        </a:solidFill>
        <a:ln w="19050" cap="flat" cmpd="sng" algn="ctr">
          <a:solidFill>
            <a:schemeClr val="accent5">
              <a:hueOff val="-9258853"/>
              <a:satOff val="30105"/>
              <a:lumOff val="-1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9989" tIns="229108" rIns="85998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Any continuous improvement strategies utilizing results from studies and evidence-based practices evaluated</a:t>
          </a:r>
        </a:p>
      </dsp:txBody>
      <dsp:txXfrm>
        <a:off x="0" y="4100887"/>
        <a:ext cx="11080749" cy="866250"/>
      </dsp:txXfrm>
    </dsp:sp>
    <dsp:sp modelId="{5417B774-6472-474F-8781-7A0705EC1965}">
      <dsp:nvSpPr>
        <dsp:cNvPr id="0" name=""/>
        <dsp:cNvSpPr/>
      </dsp:nvSpPr>
      <dsp:spPr>
        <a:xfrm>
          <a:off x="554037" y="3938527"/>
          <a:ext cx="7756525" cy="324720"/>
        </a:xfrm>
        <a:prstGeom prst="roundRect">
          <a:avLst/>
        </a:prstGeom>
        <a:solidFill>
          <a:schemeClr val="accent5">
            <a:hueOff val="-9258853"/>
            <a:satOff val="30105"/>
            <a:lumOff val="-1215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3178" tIns="0" rIns="293178" bIns="0" numCol="1" spcCol="1270" anchor="ctr" anchorCtr="0">
          <a:noAutofit/>
        </a:bodyPr>
        <a:lstStyle/>
        <a:p>
          <a:pPr marL="0" lvl="0" indent="0" algn="l" defTabSz="1066800">
            <a:lnSpc>
              <a:spcPct val="90000"/>
            </a:lnSpc>
            <a:spcBef>
              <a:spcPct val="0"/>
            </a:spcBef>
            <a:spcAft>
              <a:spcPct val="35000"/>
            </a:spcAft>
            <a:buNone/>
          </a:pPr>
          <a:r>
            <a:rPr lang="en-US" sz="2400" kern="1200" dirty="0"/>
            <a:t>Continuous Improvement</a:t>
          </a:r>
        </a:p>
      </dsp:txBody>
      <dsp:txXfrm>
        <a:off x="569889" y="3954379"/>
        <a:ext cx="7724821" cy="293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6CE16-7357-46A9-86D4-95853813975D}">
      <dsp:nvSpPr>
        <dsp:cNvPr id="0" name=""/>
        <dsp:cNvSpPr/>
      </dsp:nvSpPr>
      <dsp:spPr>
        <a:xfrm rot="5400000">
          <a:off x="1152278" y="1016470"/>
          <a:ext cx="1753962" cy="2918553"/>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F8A1E7-6E62-405E-91DD-2B5937A704C4}">
      <dsp:nvSpPr>
        <dsp:cNvPr id="0" name=""/>
        <dsp:cNvSpPr/>
      </dsp:nvSpPr>
      <dsp:spPr>
        <a:xfrm>
          <a:off x="859499" y="1888489"/>
          <a:ext cx="2634886" cy="2309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kern="1200" dirty="0"/>
            <a:t>Supports Dissemination</a:t>
          </a:r>
        </a:p>
      </dsp:txBody>
      <dsp:txXfrm>
        <a:off x="859499" y="1888489"/>
        <a:ext cx="2634886" cy="2309632"/>
      </dsp:txXfrm>
    </dsp:sp>
    <dsp:sp modelId="{87D0CA91-D688-4E72-A02A-9E15E349570A}">
      <dsp:nvSpPr>
        <dsp:cNvPr id="0" name=""/>
        <dsp:cNvSpPr/>
      </dsp:nvSpPr>
      <dsp:spPr>
        <a:xfrm>
          <a:off x="2997237" y="801603"/>
          <a:ext cx="497148" cy="497148"/>
        </a:xfrm>
        <a:prstGeom prst="triangle">
          <a:avLst>
            <a:gd name="adj" fmla="val 1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DEC5EB-CD64-481B-8DC4-14677A0C0FEE}">
      <dsp:nvSpPr>
        <dsp:cNvPr id="0" name=""/>
        <dsp:cNvSpPr/>
      </dsp:nvSpPr>
      <dsp:spPr>
        <a:xfrm rot="5400000">
          <a:off x="4377894" y="218289"/>
          <a:ext cx="1753962" cy="2918553"/>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A6304F-2BCF-4FD6-9153-265D79FCEC47}">
      <dsp:nvSpPr>
        <dsp:cNvPr id="0" name=""/>
        <dsp:cNvSpPr/>
      </dsp:nvSpPr>
      <dsp:spPr>
        <a:xfrm>
          <a:off x="4085114" y="1090307"/>
          <a:ext cx="2634886" cy="2309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kern="1200" dirty="0"/>
            <a:t>Encourages Evidence Use</a:t>
          </a:r>
        </a:p>
      </dsp:txBody>
      <dsp:txXfrm>
        <a:off x="4085114" y="1090307"/>
        <a:ext cx="2634886" cy="2309632"/>
      </dsp:txXfrm>
    </dsp:sp>
    <dsp:sp modelId="{0EC94ECB-A8DA-48E2-802E-986E141751DA}">
      <dsp:nvSpPr>
        <dsp:cNvPr id="0" name=""/>
        <dsp:cNvSpPr/>
      </dsp:nvSpPr>
      <dsp:spPr>
        <a:xfrm>
          <a:off x="6222852" y="3421"/>
          <a:ext cx="497148" cy="497148"/>
        </a:xfrm>
        <a:prstGeom prst="triangle">
          <a:avLst>
            <a:gd name="adj" fmla="val 1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2957CA-C213-42D9-804B-08B682E2224E}">
      <dsp:nvSpPr>
        <dsp:cNvPr id="0" name=""/>
        <dsp:cNvSpPr/>
      </dsp:nvSpPr>
      <dsp:spPr>
        <a:xfrm rot="5400000">
          <a:off x="7603510" y="-579892"/>
          <a:ext cx="1753962" cy="2918553"/>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9E5F3-F0C6-461B-84AE-ACAA382D0AFF}">
      <dsp:nvSpPr>
        <dsp:cNvPr id="0" name=""/>
        <dsp:cNvSpPr/>
      </dsp:nvSpPr>
      <dsp:spPr>
        <a:xfrm>
          <a:off x="7310730" y="292126"/>
          <a:ext cx="2634886" cy="2309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kern="1200" dirty="0"/>
            <a:t>Promotes Continuous Improvement</a:t>
          </a:r>
        </a:p>
      </dsp:txBody>
      <dsp:txXfrm>
        <a:off x="7310730" y="292126"/>
        <a:ext cx="2634886" cy="23096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A90A5-B9E8-47C2-843F-36311FA006E3}">
      <dsp:nvSpPr>
        <dsp:cNvPr id="0" name=""/>
        <dsp:cNvSpPr/>
      </dsp:nvSpPr>
      <dsp:spPr>
        <a:xfrm rot="5400000">
          <a:off x="624032" y="1637587"/>
          <a:ext cx="1583486" cy="2634885"/>
        </a:xfrm>
        <a:prstGeom prst="corner">
          <a:avLst>
            <a:gd name="adj1" fmla="val 16120"/>
            <a:gd name="adj2" fmla="val 16110"/>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2F70E6-8324-49CE-B4B1-A9DD4E5A7345}">
      <dsp:nvSpPr>
        <dsp:cNvPr id="0" name=""/>
        <dsp:cNvSpPr/>
      </dsp:nvSpPr>
      <dsp:spPr>
        <a:xfrm>
          <a:off x="359709" y="2424850"/>
          <a:ext cx="2378789" cy="2085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0" kern="1200" dirty="0"/>
            <a:t>Report Progress</a:t>
          </a:r>
        </a:p>
      </dsp:txBody>
      <dsp:txXfrm>
        <a:off x="359709" y="2424850"/>
        <a:ext cx="2378789" cy="2085148"/>
      </dsp:txXfrm>
    </dsp:sp>
    <dsp:sp modelId="{ED2E20B5-AF0E-47C4-B757-4AA8396D3CD3}">
      <dsp:nvSpPr>
        <dsp:cNvPr id="0" name=""/>
        <dsp:cNvSpPr/>
      </dsp:nvSpPr>
      <dsp:spPr>
        <a:xfrm>
          <a:off x="2289671" y="1443604"/>
          <a:ext cx="448828" cy="448828"/>
        </a:xfrm>
        <a:prstGeom prst="triangle">
          <a:avLst>
            <a:gd name="adj" fmla="val 100000"/>
          </a:avLst>
        </a:prstGeom>
        <a:solidFill>
          <a:schemeClr val="accent5">
            <a:hueOff val="-1543142"/>
            <a:satOff val="5018"/>
            <a:lumOff val="-2026"/>
            <a:alphaOff val="0"/>
          </a:schemeClr>
        </a:solidFill>
        <a:ln w="19050" cap="flat" cmpd="sng" algn="ctr">
          <a:solidFill>
            <a:schemeClr val="accent5">
              <a:hueOff val="-1543142"/>
              <a:satOff val="5018"/>
              <a:lumOff val="-20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767925-927B-4489-B72C-EABDE00375C5}">
      <dsp:nvSpPr>
        <dsp:cNvPr id="0" name=""/>
        <dsp:cNvSpPr/>
      </dsp:nvSpPr>
      <dsp:spPr>
        <a:xfrm rot="5400000">
          <a:off x="3536136" y="916984"/>
          <a:ext cx="1583486" cy="2634885"/>
        </a:xfrm>
        <a:prstGeom prst="corner">
          <a:avLst>
            <a:gd name="adj1" fmla="val 16120"/>
            <a:gd name="adj2" fmla="val 16110"/>
          </a:avLst>
        </a:prstGeom>
        <a:solidFill>
          <a:schemeClr val="accent5">
            <a:hueOff val="-3086285"/>
            <a:satOff val="10035"/>
            <a:lumOff val="-4052"/>
            <a:alphaOff val="0"/>
          </a:schemeClr>
        </a:solidFill>
        <a:ln w="19050" cap="flat" cmpd="sng" algn="ctr">
          <a:solidFill>
            <a:schemeClr val="accent5">
              <a:hueOff val="-3086285"/>
              <a:satOff val="10035"/>
              <a:lumOff val="-40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7328D4-836B-450C-8532-835F9A3BD395}">
      <dsp:nvSpPr>
        <dsp:cNvPr id="0" name=""/>
        <dsp:cNvSpPr/>
      </dsp:nvSpPr>
      <dsp:spPr>
        <a:xfrm>
          <a:off x="3271813" y="1704247"/>
          <a:ext cx="2378789" cy="2085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0" kern="1200" dirty="0"/>
            <a:t>Review Evidence</a:t>
          </a:r>
        </a:p>
      </dsp:txBody>
      <dsp:txXfrm>
        <a:off x="3271813" y="1704247"/>
        <a:ext cx="2378789" cy="2085148"/>
      </dsp:txXfrm>
    </dsp:sp>
    <dsp:sp modelId="{CD9FE954-CB2B-405E-AEFD-EF4F93F38AA4}">
      <dsp:nvSpPr>
        <dsp:cNvPr id="0" name=""/>
        <dsp:cNvSpPr/>
      </dsp:nvSpPr>
      <dsp:spPr>
        <a:xfrm>
          <a:off x="5201774" y="723001"/>
          <a:ext cx="448828" cy="448828"/>
        </a:xfrm>
        <a:prstGeom prst="triangle">
          <a:avLst>
            <a:gd name="adj" fmla="val 100000"/>
          </a:avLst>
        </a:prstGeom>
        <a:solidFill>
          <a:schemeClr val="accent5">
            <a:hueOff val="-4629427"/>
            <a:satOff val="15053"/>
            <a:lumOff val="-6078"/>
            <a:alphaOff val="0"/>
          </a:schemeClr>
        </a:solidFill>
        <a:ln w="19050" cap="flat" cmpd="sng" algn="ctr">
          <a:solidFill>
            <a:schemeClr val="accent5">
              <a:hueOff val="-4629427"/>
              <a:satOff val="15053"/>
              <a:lumOff val="-6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518FAD-70AD-4465-A786-2479B9BDAA0F}">
      <dsp:nvSpPr>
        <dsp:cNvPr id="0" name=""/>
        <dsp:cNvSpPr/>
      </dsp:nvSpPr>
      <dsp:spPr>
        <a:xfrm rot="5400000">
          <a:off x="6448239" y="196381"/>
          <a:ext cx="1583486" cy="2634885"/>
        </a:xfrm>
        <a:prstGeom prst="corner">
          <a:avLst>
            <a:gd name="adj1" fmla="val 16120"/>
            <a:gd name="adj2" fmla="val 16110"/>
          </a:avLst>
        </a:prstGeom>
        <a:solidFill>
          <a:schemeClr val="accent5">
            <a:hueOff val="-6172569"/>
            <a:satOff val="20070"/>
            <a:lumOff val="-8104"/>
            <a:alphaOff val="0"/>
          </a:schemeClr>
        </a:solidFill>
        <a:ln w="19050" cap="flat" cmpd="sng" algn="ctr">
          <a:solidFill>
            <a:schemeClr val="accent5">
              <a:hueOff val="-6172569"/>
              <a:satOff val="20070"/>
              <a:lumOff val="-81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CAE1D7-387A-4339-9C15-82DA386BB4C3}">
      <dsp:nvSpPr>
        <dsp:cNvPr id="0" name=""/>
        <dsp:cNvSpPr/>
      </dsp:nvSpPr>
      <dsp:spPr>
        <a:xfrm>
          <a:off x="6183916" y="983644"/>
          <a:ext cx="2378789" cy="2085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0" kern="1200" dirty="0"/>
            <a:t>Leverage Data</a:t>
          </a:r>
        </a:p>
      </dsp:txBody>
      <dsp:txXfrm>
        <a:off x="6183916" y="983644"/>
        <a:ext cx="2378789" cy="2085148"/>
      </dsp:txXfrm>
    </dsp:sp>
    <dsp:sp modelId="{626A3A7A-E0BB-4825-BE8B-66766A0FD91B}">
      <dsp:nvSpPr>
        <dsp:cNvPr id="0" name=""/>
        <dsp:cNvSpPr/>
      </dsp:nvSpPr>
      <dsp:spPr>
        <a:xfrm>
          <a:off x="8113878" y="2398"/>
          <a:ext cx="448828" cy="448828"/>
        </a:xfrm>
        <a:prstGeom prst="triangle">
          <a:avLst>
            <a:gd name="adj" fmla="val 100000"/>
          </a:avLst>
        </a:prstGeom>
        <a:solidFill>
          <a:schemeClr val="accent5">
            <a:hueOff val="-7715711"/>
            <a:satOff val="25087"/>
            <a:lumOff val="-10130"/>
            <a:alphaOff val="0"/>
          </a:schemeClr>
        </a:solidFill>
        <a:ln w="19050" cap="flat" cmpd="sng" algn="ctr">
          <a:solidFill>
            <a:schemeClr val="accent5">
              <a:hueOff val="-7715711"/>
              <a:satOff val="25087"/>
              <a:lumOff val="-101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E16823-D915-4F20-8249-85D57479DC0A}">
      <dsp:nvSpPr>
        <dsp:cNvPr id="0" name=""/>
        <dsp:cNvSpPr/>
      </dsp:nvSpPr>
      <dsp:spPr>
        <a:xfrm rot="5400000">
          <a:off x="9360343" y="-524221"/>
          <a:ext cx="1583486" cy="2634885"/>
        </a:xfrm>
        <a:prstGeom prst="corner">
          <a:avLst>
            <a:gd name="adj1" fmla="val 16120"/>
            <a:gd name="adj2" fmla="val 16110"/>
          </a:avLst>
        </a:prstGeom>
        <a:solidFill>
          <a:schemeClr val="accent5">
            <a:hueOff val="-9258853"/>
            <a:satOff val="30105"/>
            <a:lumOff val="-12156"/>
            <a:alphaOff val="0"/>
          </a:schemeClr>
        </a:solidFill>
        <a:ln w="19050" cap="flat" cmpd="sng" algn="ctr">
          <a:solidFill>
            <a:schemeClr val="accent5">
              <a:hueOff val="-9258853"/>
              <a:satOff val="30105"/>
              <a:lumOff val="-121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4D1F8F-3B96-4DDD-8E9E-D2ED16E5EA5C}">
      <dsp:nvSpPr>
        <dsp:cNvPr id="0" name=""/>
        <dsp:cNvSpPr/>
      </dsp:nvSpPr>
      <dsp:spPr>
        <a:xfrm>
          <a:off x="9096019" y="263042"/>
          <a:ext cx="2378789" cy="2085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0" kern="1200" dirty="0"/>
            <a:t>Collaborate/ Coordinate</a:t>
          </a:r>
        </a:p>
      </dsp:txBody>
      <dsp:txXfrm>
        <a:off x="9096019" y="263042"/>
        <a:ext cx="2378789" cy="2085148"/>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86E262-E7CF-4F2D-AD95-76D666709735}" type="datetimeFigureOut">
              <a:rPr lang="en-US" smtClean="0"/>
              <a:t>10/20/2021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87E077-E214-4C8C-B1A0-7C20B916261C}" type="slidenum">
              <a:rPr lang="en-US" smtClean="0"/>
              <a:t>‹#›</a:t>
            </a:fld>
            <a:endParaRPr lang="en-US"/>
          </a:p>
        </p:txBody>
      </p:sp>
    </p:spTree>
    <p:extLst>
      <p:ext uri="{BB962C8B-B14F-4D97-AF65-F5344CB8AC3E}">
        <p14:creationId xmlns:p14="http://schemas.microsoft.com/office/powerpoint/2010/main" val="70104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7773-3BAA-418C-9BDB-0F9C1E1BF433}" type="datetimeFigureOut">
              <a:rPr lang="en-US" smtClean="0"/>
              <a:t>10/20/2021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42BB8-3F7E-4150-BE07-912221E53E6C}" type="slidenum">
              <a:rPr lang="en-US" smtClean="0"/>
              <a:t>‹#›</a:t>
            </a:fld>
            <a:endParaRPr lang="en-US"/>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a:t>
            </a:fld>
            <a:endParaRPr lang="en-US"/>
          </a:p>
        </p:txBody>
      </p:sp>
    </p:spTree>
    <p:extLst>
      <p:ext uri="{BB962C8B-B14F-4D97-AF65-F5344CB8AC3E}">
        <p14:creationId xmlns:p14="http://schemas.microsoft.com/office/powerpoint/2010/main" val="372816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10</a:t>
            </a:fld>
            <a:endParaRPr lang="en-US"/>
          </a:p>
        </p:txBody>
      </p:sp>
    </p:spTree>
    <p:extLst>
      <p:ext uri="{BB962C8B-B14F-4D97-AF65-F5344CB8AC3E}">
        <p14:creationId xmlns:p14="http://schemas.microsoft.com/office/powerpoint/2010/main" val="3078600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11</a:t>
            </a:fld>
            <a:endParaRPr lang="en-US"/>
          </a:p>
        </p:txBody>
      </p:sp>
    </p:spTree>
    <p:extLst>
      <p:ext uri="{BB962C8B-B14F-4D97-AF65-F5344CB8AC3E}">
        <p14:creationId xmlns:p14="http://schemas.microsoft.com/office/powerpoint/2010/main" val="3817711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12</a:t>
            </a:fld>
            <a:endParaRPr lang="en-US"/>
          </a:p>
        </p:txBody>
      </p:sp>
    </p:spTree>
    <p:extLst>
      <p:ext uri="{BB962C8B-B14F-4D97-AF65-F5344CB8AC3E}">
        <p14:creationId xmlns:p14="http://schemas.microsoft.com/office/powerpoint/2010/main" val="3001184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13</a:t>
            </a:fld>
            <a:endParaRPr lang="en-US"/>
          </a:p>
        </p:txBody>
      </p:sp>
    </p:spTree>
    <p:extLst>
      <p:ext uri="{BB962C8B-B14F-4D97-AF65-F5344CB8AC3E}">
        <p14:creationId xmlns:p14="http://schemas.microsoft.com/office/powerpoint/2010/main" val="2025206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14</a:t>
            </a:fld>
            <a:endParaRPr lang="en-US"/>
          </a:p>
        </p:txBody>
      </p:sp>
    </p:spTree>
    <p:extLst>
      <p:ext uri="{BB962C8B-B14F-4D97-AF65-F5344CB8AC3E}">
        <p14:creationId xmlns:p14="http://schemas.microsoft.com/office/powerpoint/2010/main" val="1569534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15</a:t>
            </a:fld>
            <a:endParaRPr lang="en-US"/>
          </a:p>
        </p:txBody>
      </p:sp>
    </p:spTree>
    <p:extLst>
      <p:ext uri="{BB962C8B-B14F-4D97-AF65-F5344CB8AC3E}">
        <p14:creationId xmlns:p14="http://schemas.microsoft.com/office/powerpoint/2010/main" val="1644246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16</a:t>
            </a:fld>
            <a:endParaRPr lang="en-US"/>
          </a:p>
        </p:txBody>
      </p:sp>
    </p:spTree>
    <p:extLst>
      <p:ext uri="{BB962C8B-B14F-4D97-AF65-F5344CB8AC3E}">
        <p14:creationId xmlns:p14="http://schemas.microsoft.com/office/powerpoint/2010/main" val="849981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17</a:t>
            </a:fld>
            <a:endParaRPr lang="en-US"/>
          </a:p>
        </p:txBody>
      </p:sp>
    </p:spTree>
    <p:extLst>
      <p:ext uri="{BB962C8B-B14F-4D97-AF65-F5344CB8AC3E}">
        <p14:creationId xmlns:p14="http://schemas.microsoft.com/office/powerpoint/2010/main" val="3359620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18</a:t>
            </a:fld>
            <a:endParaRPr lang="en-US"/>
          </a:p>
        </p:txBody>
      </p:sp>
    </p:spTree>
    <p:extLst>
      <p:ext uri="{BB962C8B-B14F-4D97-AF65-F5344CB8AC3E}">
        <p14:creationId xmlns:p14="http://schemas.microsoft.com/office/powerpoint/2010/main" val="3421132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19</a:t>
            </a:fld>
            <a:endParaRPr lang="en-US"/>
          </a:p>
        </p:txBody>
      </p:sp>
    </p:spTree>
    <p:extLst>
      <p:ext uri="{BB962C8B-B14F-4D97-AF65-F5344CB8AC3E}">
        <p14:creationId xmlns:p14="http://schemas.microsoft.com/office/powerpoint/2010/main" val="218177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a:t>
            </a:fld>
            <a:endParaRPr lang="en-US"/>
          </a:p>
        </p:txBody>
      </p:sp>
    </p:spTree>
    <p:extLst>
      <p:ext uri="{BB962C8B-B14F-4D97-AF65-F5344CB8AC3E}">
        <p14:creationId xmlns:p14="http://schemas.microsoft.com/office/powerpoint/2010/main" val="1057720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20</a:t>
            </a:fld>
            <a:endParaRPr lang="en-US"/>
          </a:p>
        </p:txBody>
      </p:sp>
    </p:spTree>
    <p:extLst>
      <p:ext uri="{BB962C8B-B14F-4D97-AF65-F5344CB8AC3E}">
        <p14:creationId xmlns:p14="http://schemas.microsoft.com/office/powerpoint/2010/main" val="19848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21</a:t>
            </a:fld>
            <a:endParaRPr lang="en-US"/>
          </a:p>
        </p:txBody>
      </p:sp>
    </p:spTree>
    <p:extLst>
      <p:ext uri="{BB962C8B-B14F-4D97-AF65-F5344CB8AC3E}">
        <p14:creationId xmlns:p14="http://schemas.microsoft.com/office/powerpoint/2010/main" val="1845992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22</a:t>
            </a:fld>
            <a:endParaRPr lang="en-US"/>
          </a:p>
        </p:txBody>
      </p:sp>
    </p:spTree>
    <p:extLst>
      <p:ext uri="{BB962C8B-B14F-4D97-AF65-F5344CB8AC3E}">
        <p14:creationId xmlns:p14="http://schemas.microsoft.com/office/powerpoint/2010/main" val="3887328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23</a:t>
            </a:fld>
            <a:endParaRPr lang="en-US"/>
          </a:p>
        </p:txBody>
      </p:sp>
    </p:spTree>
    <p:extLst>
      <p:ext uri="{BB962C8B-B14F-4D97-AF65-F5344CB8AC3E}">
        <p14:creationId xmlns:p14="http://schemas.microsoft.com/office/powerpoint/2010/main" val="1312682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24</a:t>
            </a:fld>
            <a:endParaRPr lang="en-US"/>
          </a:p>
        </p:txBody>
      </p:sp>
    </p:spTree>
    <p:extLst>
      <p:ext uri="{BB962C8B-B14F-4D97-AF65-F5344CB8AC3E}">
        <p14:creationId xmlns:p14="http://schemas.microsoft.com/office/powerpoint/2010/main" val="989642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25</a:t>
            </a:fld>
            <a:endParaRPr lang="en-US"/>
          </a:p>
        </p:txBody>
      </p:sp>
    </p:spTree>
    <p:extLst>
      <p:ext uri="{BB962C8B-B14F-4D97-AF65-F5344CB8AC3E}">
        <p14:creationId xmlns:p14="http://schemas.microsoft.com/office/powerpoint/2010/main" val="3777995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26</a:t>
            </a:fld>
            <a:endParaRPr lang="en-US"/>
          </a:p>
        </p:txBody>
      </p:sp>
    </p:spTree>
    <p:extLst>
      <p:ext uri="{BB962C8B-B14F-4D97-AF65-F5344CB8AC3E}">
        <p14:creationId xmlns:p14="http://schemas.microsoft.com/office/powerpoint/2010/main" val="3956040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27</a:t>
            </a:fld>
            <a:endParaRPr lang="en-US"/>
          </a:p>
        </p:txBody>
      </p:sp>
    </p:spTree>
    <p:extLst>
      <p:ext uri="{BB962C8B-B14F-4D97-AF65-F5344CB8AC3E}">
        <p14:creationId xmlns:p14="http://schemas.microsoft.com/office/powerpoint/2010/main" val="3390031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28</a:t>
            </a:fld>
            <a:endParaRPr lang="en-US"/>
          </a:p>
        </p:txBody>
      </p:sp>
    </p:spTree>
    <p:extLst>
      <p:ext uri="{BB962C8B-B14F-4D97-AF65-F5344CB8AC3E}">
        <p14:creationId xmlns:p14="http://schemas.microsoft.com/office/powerpoint/2010/main" val="3456345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29</a:t>
            </a:fld>
            <a:endParaRPr lang="en-US"/>
          </a:p>
        </p:txBody>
      </p:sp>
    </p:spTree>
    <p:extLst>
      <p:ext uri="{BB962C8B-B14F-4D97-AF65-F5344CB8AC3E}">
        <p14:creationId xmlns:p14="http://schemas.microsoft.com/office/powerpoint/2010/main" val="255696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a:t>
            </a:fld>
            <a:endParaRPr lang="en-US"/>
          </a:p>
        </p:txBody>
      </p:sp>
    </p:spTree>
    <p:extLst>
      <p:ext uri="{BB962C8B-B14F-4D97-AF65-F5344CB8AC3E}">
        <p14:creationId xmlns:p14="http://schemas.microsoft.com/office/powerpoint/2010/main" val="296855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30</a:t>
            </a:fld>
            <a:endParaRPr lang="en-US"/>
          </a:p>
        </p:txBody>
      </p:sp>
    </p:spTree>
    <p:extLst>
      <p:ext uri="{BB962C8B-B14F-4D97-AF65-F5344CB8AC3E}">
        <p14:creationId xmlns:p14="http://schemas.microsoft.com/office/powerpoint/2010/main" val="2342804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31</a:t>
            </a:fld>
            <a:endParaRPr lang="en-US"/>
          </a:p>
        </p:txBody>
      </p:sp>
    </p:spTree>
    <p:extLst>
      <p:ext uri="{BB962C8B-B14F-4D97-AF65-F5344CB8AC3E}">
        <p14:creationId xmlns:p14="http://schemas.microsoft.com/office/powerpoint/2010/main" val="3569129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32</a:t>
            </a:fld>
            <a:endParaRPr lang="en-US"/>
          </a:p>
        </p:txBody>
      </p:sp>
    </p:spTree>
    <p:extLst>
      <p:ext uri="{BB962C8B-B14F-4D97-AF65-F5344CB8AC3E}">
        <p14:creationId xmlns:p14="http://schemas.microsoft.com/office/powerpoint/2010/main" val="1600908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10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817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580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112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342BB8-3F7E-4150-BE07-912221E53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9968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38</a:t>
            </a:fld>
            <a:endParaRPr lang="en-US"/>
          </a:p>
        </p:txBody>
      </p:sp>
    </p:spTree>
    <p:extLst>
      <p:ext uri="{BB962C8B-B14F-4D97-AF65-F5344CB8AC3E}">
        <p14:creationId xmlns:p14="http://schemas.microsoft.com/office/powerpoint/2010/main" val="486764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39</a:t>
            </a:fld>
            <a:endParaRPr lang="en-US"/>
          </a:p>
        </p:txBody>
      </p:sp>
    </p:spTree>
    <p:extLst>
      <p:ext uri="{BB962C8B-B14F-4D97-AF65-F5344CB8AC3E}">
        <p14:creationId xmlns:p14="http://schemas.microsoft.com/office/powerpoint/2010/main" val="3119150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a:t>
            </a:fld>
            <a:endParaRPr lang="en-US"/>
          </a:p>
        </p:txBody>
      </p:sp>
    </p:spTree>
    <p:extLst>
      <p:ext uri="{BB962C8B-B14F-4D97-AF65-F5344CB8AC3E}">
        <p14:creationId xmlns:p14="http://schemas.microsoft.com/office/powerpoint/2010/main" val="830193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40</a:t>
            </a:fld>
            <a:endParaRPr lang="en-US"/>
          </a:p>
        </p:txBody>
      </p:sp>
    </p:spTree>
    <p:extLst>
      <p:ext uri="{BB962C8B-B14F-4D97-AF65-F5344CB8AC3E}">
        <p14:creationId xmlns:p14="http://schemas.microsoft.com/office/powerpoint/2010/main" val="1460886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41</a:t>
            </a:fld>
            <a:endParaRPr lang="en-US"/>
          </a:p>
        </p:txBody>
      </p:sp>
    </p:spTree>
    <p:extLst>
      <p:ext uri="{BB962C8B-B14F-4D97-AF65-F5344CB8AC3E}">
        <p14:creationId xmlns:p14="http://schemas.microsoft.com/office/powerpoint/2010/main" val="1806023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42</a:t>
            </a:fld>
            <a:endParaRPr lang="en-US"/>
          </a:p>
        </p:txBody>
      </p:sp>
    </p:spTree>
    <p:extLst>
      <p:ext uri="{BB962C8B-B14F-4D97-AF65-F5344CB8AC3E}">
        <p14:creationId xmlns:p14="http://schemas.microsoft.com/office/powerpoint/2010/main" val="1936686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43</a:t>
            </a:fld>
            <a:endParaRPr lang="en-US"/>
          </a:p>
        </p:txBody>
      </p:sp>
    </p:spTree>
    <p:extLst>
      <p:ext uri="{BB962C8B-B14F-4D97-AF65-F5344CB8AC3E}">
        <p14:creationId xmlns:p14="http://schemas.microsoft.com/office/powerpoint/2010/main" val="1847214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44</a:t>
            </a:fld>
            <a:endParaRPr lang="en-US"/>
          </a:p>
        </p:txBody>
      </p:sp>
    </p:spTree>
    <p:extLst>
      <p:ext uri="{BB962C8B-B14F-4D97-AF65-F5344CB8AC3E}">
        <p14:creationId xmlns:p14="http://schemas.microsoft.com/office/powerpoint/2010/main" val="368721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45</a:t>
            </a:fld>
            <a:endParaRPr lang="en-US"/>
          </a:p>
        </p:txBody>
      </p:sp>
    </p:spTree>
    <p:extLst>
      <p:ext uri="{BB962C8B-B14F-4D97-AF65-F5344CB8AC3E}">
        <p14:creationId xmlns:p14="http://schemas.microsoft.com/office/powerpoint/2010/main" val="3773325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46</a:t>
            </a:fld>
            <a:endParaRPr lang="en-US"/>
          </a:p>
        </p:txBody>
      </p:sp>
    </p:spTree>
    <p:extLst>
      <p:ext uri="{BB962C8B-B14F-4D97-AF65-F5344CB8AC3E}">
        <p14:creationId xmlns:p14="http://schemas.microsoft.com/office/powerpoint/2010/main" val="3408180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5</a:t>
            </a:fld>
            <a:endParaRPr lang="en-US"/>
          </a:p>
        </p:txBody>
      </p:sp>
    </p:spTree>
    <p:extLst>
      <p:ext uri="{BB962C8B-B14F-4D97-AF65-F5344CB8AC3E}">
        <p14:creationId xmlns:p14="http://schemas.microsoft.com/office/powerpoint/2010/main" val="725862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6</a:t>
            </a:fld>
            <a:endParaRPr lang="en-US"/>
          </a:p>
        </p:txBody>
      </p:sp>
    </p:spTree>
    <p:extLst>
      <p:ext uri="{BB962C8B-B14F-4D97-AF65-F5344CB8AC3E}">
        <p14:creationId xmlns:p14="http://schemas.microsoft.com/office/powerpoint/2010/main" val="1752782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7</a:t>
            </a:fld>
            <a:endParaRPr lang="en-US"/>
          </a:p>
        </p:txBody>
      </p:sp>
    </p:spTree>
    <p:extLst>
      <p:ext uri="{BB962C8B-B14F-4D97-AF65-F5344CB8AC3E}">
        <p14:creationId xmlns:p14="http://schemas.microsoft.com/office/powerpoint/2010/main" val="378128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8</a:t>
            </a:fld>
            <a:endParaRPr lang="en-US"/>
          </a:p>
        </p:txBody>
      </p:sp>
    </p:spTree>
    <p:extLst>
      <p:ext uri="{BB962C8B-B14F-4D97-AF65-F5344CB8AC3E}">
        <p14:creationId xmlns:p14="http://schemas.microsoft.com/office/powerpoint/2010/main" val="3083450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9</a:t>
            </a:fld>
            <a:endParaRPr lang="en-US"/>
          </a:p>
        </p:txBody>
      </p:sp>
    </p:spTree>
    <p:extLst>
      <p:ext uri="{BB962C8B-B14F-4D97-AF65-F5344CB8AC3E}">
        <p14:creationId xmlns:p14="http://schemas.microsoft.com/office/powerpoint/2010/main" val="1522062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9.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dirty="0"/>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1908175" y="5833156"/>
            <a:ext cx="2743200" cy="365125"/>
          </a:xfrm>
          <a:prstGeom prst="rect">
            <a:avLst/>
          </a:prstGeom>
        </p:spPr>
        <p:txBody>
          <a:bodyPr/>
          <a:lstStyle>
            <a:lvl1pPr algn="ctr">
              <a:defRPr sz="2000">
                <a:solidFill>
                  <a:schemeClr val="bg1"/>
                </a:solidFill>
              </a:defRPr>
            </a:lvl1pPr>
          </a:lstStyle>
          <a:p>
            <a:r>
              <a:rPr lang="en-US" dirty="0"/>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nvPicPr>
        <p:blipFill>
          <a:blip r:embed="rId6"/>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val="1"/>
              </a:ext>
            </a:extLst>
          </p:cNvPr>
          <p:cNvSpPr/>
          <p:nvPr userDrawn="1"/>
        </p:nvSpPr>
        <p:spPr>
          <a:xfrm>
            <a:off x="319119" y="3921487"/>
            <a:ext cx="5946669" cy="2936513"/>
          </a:xfrm>
          <a:prstGeom prst="triangle">
            <a:avLst>
              <a:gd name="adj" fmla="val 4971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30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800" i="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111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1262143"/>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1262144"/>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3207228"/>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3207229"/>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5118914"/>
            <a:ext cx="10847914" cy="886397"/>
          </a:xfrm>
          <a:ln/>
        </p:spPr>
        <p:style>
          <a:lnRef idx="0">
            <a:schemeClr val="accent1"/>
          </a:lnRef>
          <a:fillRef idx="3">
            <a:schemeClr val="accent1"/>
          </a:fillRef>
          <a:effectRef idx="3">
            <a:schemeClr val="accent1"/>
          </a:effectRef>
          <a:fontRef idx="minor">
            <a:schemeClr val="lt1"/>
          </a:fontRef>
        </p:style>
        <p:txBody>
          <a:bodyPr wrap="square" lIns="182880" tIns="91440" rIns="182880" bIns="91440" anchor="ctr">
            <a:spAutoFit/>
          </a:bodyPr>
          <a:lstStyle>
            <a:lvl1pPr marL="0" indent="0" algn="l">
              <a:buNone/>
              <a:defRPr sz="1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0990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68051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dirty="0"/>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dirty="0"/>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dirty="0"/>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59188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dirty="0"/>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dirty="0"/>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26791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3443" y="4044115"/>
            <a:ext cx="914400" cy="914400"/>
          </a:xfrm>
          <a:prstGeom prst="rect">
            <a:avLst/>
          </a:prstGeom>
        </p:spPr>
      </p:pic>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dirty="0"/>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chemeClr val="accent2"/>
                </a:solidFill>
              </a:defRPr>
            </a:lvl1pPr>
            <a:lvl2pPr marL="457200" indent="0" algn="r">
              <a:buNone/>
              <a:defRPr i="1"/>
            </a:lvl2pPr>
            <a:lvl3pPr algn="r">
              <a:defRPr/>
            </a:lvl3pPr>
            <a:lvl4pPr algn="r">
              <a:defRPr/>
            </a:lvl4pPr>
            <a:lvl5pPr algn="r">
              <a:defRPr/>
            </a:lvl5pPr>
          </a:lstStyle>
          <a:p>
            <a:pPr lvl="0"/>
            <a:r>
              <a:rPr lang="en-US" dirty="0"/>
              <a:t>FirstName </a:t>
            </a:r>
            <a:r>
              <a:rPr lang="en-US" dirty="0" err="1"/>
              <a:t>LastName</a:t>
            </a:r>
            <a:endParaRPr lang="en-US" dirty="0"/>
          </a:p>
          <a:p>
            <a:pPr lvl="1"/>
            <a:r>
              <a:rPr lang="en-US" dirty="0"/>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0353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2449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chOff x="0" y="0"/>
          <a:chExt cx="0" cy="0"/>
        </a:xfrm>
      </p:grpSpPr>
      <p:pic>
        <p:nvPicPr>
          <p:cNvPr id="22" name="Righ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981700" y="0"/>
            <a:ext cx="6210300" cy="6858000"/>
          </a:xfrm>
          <a:prstGeom prst="rect">
            <a:avLst/>
          </a:prstGeom>
        </p:spPr>
      </p:pic>
      <p:sp>
        <p:nvSpPr>
          <p:cNvPr id="5" name="Logo Background Arrow - white">
            <a:extLst>
              <a:ext uri="{FF2B5EF4-FFF2-40B4-BE49-F238E27FC236}">
                <a16:creationId xmlns:a16="http://schemas.microsoft.com/office/drawing/2014/main" id="{CFC20D92-2B9E-46E9-A543-1D2608C45B6D}"/>
              </a:ext>
              <a:ext uri="{C183D7F6-B498-43B3-948B-1728B52AA6E4}">
                <adec:decorative xmlns:adec="http://schemas.microsoft.com/office/drawing/2017/decorative" val="1"/>
              </a:ext>
            </a:extLst>
          </p:cNvPr>
          <p:cNvSpPr/>
          <p:nvPr userDrawn="1"/>
        </p:nvSpPr>
        <p:spPr>
          <a:xfrm>
            <a:off x="0" y="2571750"/>
            <a:ext cx="8362950" cy="1714500"/>
          </a:xfrm>
          <a:prstGeom prst="homePlate">
            <a:avLst/>
          </a:prstGeom>
          <a:solidFill>
            <a:schemeClr val="accent1">
              <a:lumMod val="20000"/>
              <a:lumOff val="80000"/>
            </a:schemeClr>
          </a:solidFill>
          <a:ln>
            <a:noFill/>
          </a:ln>
          <a:effectLst>
            <a:outerShdw blurRad="25400" dist="25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28600" y="685800"/>
            <a:ext cx="6419850" cy="1478758"/>
          </a:xfrm>
        </p:spPr>
        <p:txBody>
          <a:bodyPr lIns="91440" anchor="ctr">
            <a:noAutofit/>
          </a:bodyPr>
          <a:lstStyle>
            <a:lvl1pPr algn="ctr">
              <a:defRPr sz="5400" b="1">
                <a:solidFill>
                  <a:schemeClr val="accent5"/>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623140" y="4736308"/>
            <a:ext cx="563077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623140" y="5967588"/>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l">
              <a:buNone/>
              <a:defRPr sz="2000" b="0" i="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pic>
        <p:nvPicPr>
          <p:cNvPr id="10" name="WFGPS Logo" descr="Logo for WorkforceGPS: Navigate to Success">
            <a:extLst>
              <a:ext uri="{FF2B5EF4-FFF2-40B4-BE49-F238E27FC236}">
                <a16:creationId xmlns:a16="http://schemas.microsoft.com/office/drawing/2014/main" id="{A0EDBCB9-034B-4117-97B6-419BF0069DC5}"/>
              </a:ext>
              <a:ext uri="{C183D7F6-B498-43B3-948B-1728B52AA6E4}">
                <adec:decorative xmlns:adec="http://schemas.microsoft.com/office/drawing/2017/decorative" val="0"/>
              </a:ext>
            </a:extLst>
          </p:cNvPr>
          <p:cNvPicPr>
            <a:picLocks noChangeAspect="1"/>
          </p:cNvPicPr>
          <p:nvPr userDrawn="1"/>
        </p:nvPicPr>
        <p:blipFill>
          <a:blip r:embed="rId4"/>
          <a:stretch>
            <a:fillRect/>
          </a:stretch>
        </p:blipFill>
        <p:spPr>
          <a:xfrm>
            <a:off x="1887443" y="2902486"/>
            <a:ext cx="3102164" cy="1053028"/>
          </a:xfrm>
          <a:prstGeom prst="rect">
            <a:avLst/>
          </a:prstGeom>
        </p:spPr>
      </p:pic>
    </p:spTree>
    <p:extLst>
      <p:ext uri="{BB962C8B-B14F-4D97-AF65-F5344CB8AC3E}">
        <p14:creationId xmlns:p14="http://schemas.microsoft.com/office/powerpoint/2010/main" val="4187782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1576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862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877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2612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50565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33645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1772"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dirty="0"/>
              <a:t>Event Title Here</a:t>
            </a:r>
          </a:p>
          <a:p>
            <a:pPr lvl="1"/>
            <a:r>
              <a:rPr lang="en-US" dirty="0"/>
              <a:t>Event summary goes here</a:t>
            </a:r>
          </a:p>
          <a:p>
            <a:pPr lvl="2"/>
            <a:r>
              <a:rPr lang="en-US" dirty="0"/>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2050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1772"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Breakout Room Title</a:t>
            </a:r>
          </a:p>
          <a:p>
            <a:pPr lvl="1"/>
            <a:r>
              <a:rPr lang="en-US" dirty="0"/>
              <a:t>Breakout Room Summary / Description</a:t>
            </a:r>
          </a:p>
          <a:p>
            <a:pPr lvl="2"/>
            <a:r>
              <a:rPr lang="en-US" dirty="0"/>
              <a:t>Phone Keypad Instructions</a:t>
            </a:r>
          </a:p>
          <a:p>
            <a:pPr lvl="3"/>
            <a:r>
              <a:rPr lang="en-US" dirty="0"/>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639220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86"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prstGeom prst="round1Rect">
            <a:avLst/>
          </a:prstGeom>
          <a:gradFill flip="none" rotWithShape="1">
            <a:gsLst>
              <a:gs pos="0">
                <a:srgbClr val="3B6D81">
                  <a:shade val="30000"/>
                  <a:satMod val="115000"/>
                </a:srgbClr>
              </a:gs>
              <a:gs pos="50000">
                <a:srgbClr val="3B6D81">
                  <a:shade val="67500"/>
                  <a:satMod val="115000"/>
                </a:srgbClr>
              </a:gs>
              <a:gs pos="100000">
                <a:srgbClr val="3B6D81">
                  <a:shade val="100000"/>
                  <a:satMod val="115000"/>
                </a:srgbClr>
              </a:gs>
            </a:gsLst>
            <a:lin ang="5400000" scaled="1"/>
            <a:tileRect/>
          </a:gradFill>
          <a:ln>
            <a:noFill/>
          </a:ln>
          <a:effectLst>
            <a:reflection endPos="30000" dist="127000" dir="5400000" sy="-100000" algn="bl" rotWithShape="0"/>
          </a:effectLst>
        </p:spPr>
        <p:txBody>
          <a:bodyPr lIns="182880" rIns="182880" anchor="ctr">
            <a:normAutofit/>
          </a:bodyPr>
          <a:lstStyle>
            <a:lvl1pPr marL="0" indent="0" algn="ctr">
              <a:buNone/>
              <a:defRPr sz="3600" b="0">
                <a:solidFill>
                  <a:schemeClr val="bg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4809506"/>
            <a:ext cx="4624388" cy="1155700"/>
          </a:xfrm>
        </p:spPr>
        <p:txBody>
          <a:bodyPr anchor="ctr">
            <a:normAutofit/>
          </a:bodyPr>
          <a:lstStyle>
            <a:lvl1pPr marL="0" indent="0" algn="ctr">
              <a:spcBef>
                <a:spcPts val="0"/>
              </a:spcBef>
              <a:spcAft>
                <a:spcPts val="200"/>
              </a:spcAft>
              <a:buNone/>
              <a:defRPr sz="2400" i="0">
                <a:latin typeface="+mn-lt"/>
              </a:defRPr>
            </a:lvl1pPr>
            <a:lvl2pPr marL="0" indent="0" algn="ctr">
              <a:spcBef>
                <a:spcPts val="0"/>
              </a:spcBef>
              <a:buNone/>
              <a:defRPr sz="2000" i="0">
                <a:solidFill>
                  <a:schemeClr val="accent4">
                    <a:lumMod val="50000"/>
                  </a:schemeClr>
                </a:solidFill>
                <a:latin typeface="+mn-lt"/>
              </a:defRPr>
            </a:lvl2pPr>
            <a:lvl3pPr marL="914400" indent="0">
              <a:buNone/>
              <a:defRPr/>
            </a:lvl3pPr>
          </a:lstStyle>
          <a:p>
            <a:pPr lvl="0"/>
            <a:r>
              <a:rPr lang="en-US" dirty="0"/>
              <a:t>Enter answering instructions</a:t>
            </a:r>
          </a:p>
          <a:p>
            <a:pPr lvl="1"/>
            <a:r>
              <a:rPr lang="en-US" dirty="0"/>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6"/>
            <a:ext cx="5925134" cy="3571134"/>
          </a:xfrm>
        </p:spPr>
        <p:txBody>
          <a:bodyPr anchor="ctr">
            <a:normAutofit/>
          </a:bodyPr>
          <a:lstStyle>
            <a:lvl1pPr marL="457200" indent="-457200">
              <a:spcBef>
                <a:spcPts val="3000"/>
              </a:spcBef>
              <a:buClr>
                <a:schemeClr val="accent5"/>
              </a:buClr>
              <a:buSzPct val="120000"/>
              <a:buFont typeface="+mj-lt"/>
              <a:buAutoNum type="arabicPeriod"/>
              <a:defRPr sz="2800" b="0"/>
            </a:lvl1pPr>
            <a:lvl2pPr marL="914400" indent="-457200">
              <a:spcBef>
                <a:spcPts val="200"/>
              </a:spcBef>
              <a:buFont typeface="+mj-lt"/>
              <a:buAutoNum type="alphaLcParenR"/>
              <a:defRPr sz="2400" b="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Type your possible choices/answers here.</a:t>
            </a:r>
          </a:p>
          <a:p>
            <a:pPr lvl="1"/>
            <a:r>
              <a:rPr lang="en-US" dirty="0"/>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1052247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075"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dirty="0"/>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ts val="0"/>
              </a:spcBef>
              <a:spcAft>
                <a:spcPts val="200"/>
              </a:spcAft>
              <a:buNone/>
              <a:defRPr sz="2100" i="1"/>
            </a:lvl1pPr>
            <a:lvl2pPr marL="0" indent="0" algn="ctr">
              <a:spcBef>
                <a:spcPts val="0"/>
              </a:spcBef>
              <a:buNone/>
              <a:defRPr sz="2000" i="1">
                <a:solidFill>
                  <a:schemeClr val="accent4">
                    <a:lumMod val="50000"/>
                  </a:schemeClr>
                </a:solidFill>
                <a:latin typeface="+mj-lt"/>
              </a:defRPr>
            </a:lvl2pPr>
            <a:lvl3pPr marL="914400" indent="0">
              <a:buNone/>
              <a:defRPr/>
            </a:lvl3pPr>
          </a:lstStyle>
          <a:p>
            <a:pPr lvl="0"/>
            <a:r>
              <a:rPr lang="en-US" dirty="0"/>
              <a:t>Enter location directions</a:t>
            </a:r>
          </a:p>
          <a:p>
            <a:pPr lvl="1"/>
            <a:r>
              <a:rPr lang="en-US" dirty="0"/>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156858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4097"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dirty="0"/>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dirty="0"/>
              <a:t>Add guidance for how to answer questions here.</a:t>
            </a:r>
          </a:p>
          <a:p>
            <a:pPr lvl="1"/>
            <a:r>
              <a:rPr lang="en-US" dirty="0"/>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462870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1262143"/>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1262144"/>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3207228"/>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3207229"/>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5118914"/>
            <a:ext cx="10847914" cy="886397"/>
          </a:xfrm>
          <a:ln/>
        </p:spPr>
        <p:style>
          <a:lnRef idx="0">
            <a:schemeClr val="accent1"/>
          </a:lnRef>
          <a:fillRef idx="3">
            <a:schemeClr val="accent1"/>
          </a:fillRef>
          <a:effectRef idx="3">
            <a:schemeClr val="accent1"/>
          </a:effectRef>
          <a:fontRef idx="minor">
            <a:schemeClr val="lt1"/>
          </a:fontRef>
        </p:style>
        <p:txBody>
          <a:bodyPr wrap="square" lIns="182880" tIns="91440" rIns="182880" bIns="91440" anchor="ctr">
            <a:spAutoFit/>
          </a:bodyPr>
          <a:lstStyle>
            <a:lvl1pPr marL="0" indent="0" algn="l">
              <a:buNone/>
              <a:defRPr sz="1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86852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Subtitle">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1111053"/>
            <a:ext cx="10847914" cy="1071062"/>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1600" b="0" i="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2297905"/>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2297906"/>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4242990"/>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4242991"/>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8793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nvGrpSpPr>
        <p:grpSpPr>
          <a:xfrm>
            <a:off x="5962652" y="0"/>
            <a:ext cx="6698065" cy="6858000"/>
            <a:chOff x="5981700" y="0"/>
            <a:chExt cx="6698065" cy="6858000"/>
          </a:xfrm>
          <a:solidFill>
            <a:schemeClr val="accent1">
              <a:lumMod val="20000"/>
              <a:lumOff val="80000"/>
            </a:schemeClr>
          </a:solidFill>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a:grpFill/>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a:grpFill/>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grpFill/>
            <a:ln w="12700" cap="flat">
              <a:noFill/>
              <a:prstDash val="solid"/>
              <a:miter/>
            </a:ln>
            <a:effectLst>
              <a:outerShdw blurRad="50800" dist="38100" dir="5400000" algn="t" rotWithShape="0">
                <a:prstClr val="black">
                  <a:alpha val="2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grpFill/>
            <a:ln w="12700" cap="flat">
              <a:noFill/>
              <a:prstDash val="solid"/>
              <a:miter/>
            </a:ln>
            <a:effectLst>
              <a:outerShdw blurRad="50800" dist="38100" dir="16200000" rotWithShape="0">
                <a:prstClr val="black">
                  <a:alpha val="2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grpFill/>
            <a:ln w="12700" cap="flat">
              <a:noFill/>
              <a:prstDash val="solid"/>
              <a:miter/>
            </a:ln>
            <a:effectLst>
              <a:outerShdw blurRad="50800" dist="38100" dir="10800000" algn="r" rotWithShape="0">
                <a:prstClr val="black">
                  <a:alpha val="10000"/>
                </a:prstClr>
              </a:outerShdw>
            </a:effectLst>
          </p:spPr>
          <p:txBody>
            <a:bodyPr rtlCol="0" anchor="ctr"/>
            <a:lstStyle/>
            <a:p>
              <a:endParaRPr lang="en-US"/>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4026101"/>
          </a:xfrm>
        </p:spPr>
        <p:txBody>
          <a:bodyPr lIns="91440" anchor="ctr">
            <a:normAutofit/>
          </a:bodyPr>
          <a:lstStyle>
            <a:lvl1pPr algn="l">
              <a:defRPr sz="5400" b="1">
                <a:solidFill>
                  <a:schemeClr val="accent1"/>
                </a:solidFill>
                <a:latin typeface="+mn-lt"/>
              </a:defRPr>
            </a:lvl1pPr>
          </a:lstStyle>
          <a:p>
            <a:r>
              <a:rPr lang="en-US" dirty="0"/>
              <a:t>Add section title here.</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784041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384237" y="2037182"/>
            <a:ext cx="4803399" cy="2708434"/>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20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5717036" y="110454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586169" y="1323616"/>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6867735" y="2076889"/>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736868" y="2293048"/>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noChangeAspect="1"/>
          </p:cNvSpPr>
          <p:nvPr>
            <p:ph type="pic" sz="quarter" idx="19" hasCustomPrompt="1"/>
          </p:nvPr>
        </p:nvSpPr>
        <p:spPr>
          <a:xfrm>
            <a:off x="5717036" y="3029191"/>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6586169" y="3245350"/>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noChangeAspect="1"/>
          </p:cNvSpPr>
          <p:nvPr>
            <p:ph type="pic" sz="quarter" idx="18" hasCustomPrompt="1"/>
          </p:nvPr>
        </p:nvSpPr>
        <p:spPr>
          <a:xfrm>
            <a:off x="6867735" y="3998623"/>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736868" y="4214782"/>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8" name="Thumbnail 5">
            <a:extLst>
              <a:ext uri="{FF2B5EF4-FFF2-40B4-BE49-F238E27FC236}">
                <a16:creationId xmlns:a16="http://schemas.microsoft.com/office/drawing/2014/main" id="{6C3EC705-A522-4A9C-A013-3722BFD83896}"/>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5861291" y="495092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5</a:t>
            </a:r>
          </a:p>
        </p:txBody>
      </p:sp>
      <p:sp>
        <p:nvSpPr>
          <p:cNvPr id="17" name="Caption 5">
            <a:extLst>
              <a:ext uri="{FF2B5EF4-FFF2-40B4-BE49-F238E27FC236}">
                <a16:creationId xmlns:a16="http://schemas.microsoft.com/office/drawing/2014/main" id="{1BCF5A12-5949-48DD-8B4A-536478F2CE09}"/>
              </a:ext>
            </a:extLst>
          </p:cNvPr>
          <p:cNvSpPr>
            <a:spLocks noGrp="1"/>
          </p:cNvSpPr>
          <p:nvPr>
            <p:ph type="body" sz="quarter" idx="20" hasCustomPrompt="1"/>
          </p:nvPr>
        </p:nvSpPr>
        <p:spPr>
          <a:xfrm>
            <a:off x="6730424" y="5167084"/>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07761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cxnSp>
        <p:nvCxnSpPr>
          <p:cNvPr id="19" name="Process Flow Arrow">
            <a:extLst>
              <a:ext uri="{FF2B5EF4-FFF2-40B4-BE49-F238E27FC236}">
                <a16:creationId xmlns:a16="http://schemas.microsoft.com/office/drawing/2014/main" id="{A125BFDF-FB9E-4CFE-9AFC-6048D15A7707}"/>
              </a:ext>
              <a:ext uri="{C183D7F6-B498-43B3-948B-1728B52AA6E4}">
                <adec:decorative xmlns:adec="http://schemas.microsoft.com/office/drawing/2017/decorative" val="1"/>
              </a:ext>
            </a:extLst>
          </p:cNvPr>
          <p:cNvCxnSpPr>
            <a:cxnSpLocks/>
          </p:cNvCxnSpPr>
          <p:nvPr userDrawn="1"/>
        </p:nvCxnSpPr>
        <p:spPr>
          <a:xfrm>
            <a:off x="1413321" y="1056624"/>
            <a:ext cx="5210826" cy="5210826"/>
          </a:xfrm>
          <a:prstGeom prst="line">
            <a:avLst/>
          </a:prstGeom>
          <a:ln w="73025">
            <a:gradFill>
              <a:gsLst>
                <a:gs pos="1000">
                  <a:schemeClr val="accent4">
                    <a:alpha val="0"/>
                  </a:schemeClr>
                </a:gs>
                <a:gs pos="15000">
                  <a:schemeClr val="accent4"/>
                </a:gs>
                <a:gs pos="100000">
                  <a:schemeClr val="accent4"/>
                </a:gs>
              </a:gsLst>
              <a:lin ang="5400000" scaled="1"/>
            </a:gradFill>
            <a:tailEnd type="triangle" w="lg" len="lg"/>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process graphic slide title. Delete unneeded shapes.  </a:t>
            </a:r>
          </a:p>
        </p:txBody>
      </p:sp>
      <p:sp>
        <p:nvSpPr>
          <p:cNvPr id="25" name="Subtitle">
            <a:extLst>
              <a:ext uri="{FF2B5EF4-FFF2-40B4-BE49-F238E27FC236}">
                <a16:creationId xmlns:a16="http://schemas.microsoft.com/office/drawing/2014/main" id="{40916910-AE40-4E4D-BDB8-E77C8163B8BD}"/>
              </a:ext>
            </a:extLst>
          </p:cNvPr>
          <p:cNvSpPr>
            <a:spLocks noGrp="1"/>
          </p:cNvSpPr>
          <p:nvPr>
            <p:ph type="body" idx="20" hasCustomPrompt="1"/>
          </p:nvPr>
        </p:nvSpPr>
        <p:spPr>
          <a:xfrm>
            <a:off x="7994712" y="1050692"/>
            <a:ext cx="3892488" cy="1451141"/>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t">
            <a:noAutofit/>
          </a:bodyPr>
          <a:lstStyle>
            <a:lvl1pPr marL="0" indent="0" algn="r">
              <a:buNone/>
              <a:defRPr sz="2200" b="1" i="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Use this if additional subtitle is needed.  Otherwise, delete.</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178174" y="3227894"/>
            <a:ext cx="3347169" cy="2942344"/>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t">
            <a:noAutofit/>
          </a:bodyPr>
          <a:lstStyle>
            <a:lvl1pPr marL="0" indent="0" algn="l">
              <a:buNone/>
              <a:defRPr sz="16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24" name="Caption 1">
            <a:extLst>
              <a:ext uri="{FF2B5EF4-FFF2-40B4-BE49-F238E27FC236}">
                <a16:creationId xmlns:a16="http://schemas.microsoft.com/office/drawing/2014/main" id="{6E53E3EF-A315-4552-8CF4-530F162F2215}"/>
              </a:ext>
            </a:extLst>
          </p:cNvPr>
          <p:cNvSpPr>
            <a:spLocks noGrp="1"/>
          </p:cNvSpPr>
          <p:nvPr>
            <p:ph type="body" idx="19" hasCustomPrompt="1"/>
          </p:nvPr>
        </p:nvSpPr>
        <p:spPr>
          <a:xfrm>
            <a:off x="1976311" y="1020559"/>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23" name="Caption 2">
            <a:extLst>
              <a:ext uri="{FF2B5EF4-FFF2-40B4-BE49-F238E27FC236}">
                <a16:creationId xmlns:a16="http://schemas.microsoft.com/office/drawing/2014/main" id="{5785E59E-687B-43E6-AAE8-C7C6B53123EE}"/>
              </a:ext>
            </a:extLst>
          </p:cNvPr>
          <p:cNvSpPr>
            <a:spLocks noGrp="1"/>
          </p:cNvSpPr>
          <p:nvPr>
            <p:ph type="body" idx="18" hasCustomPrompt="1"/>
          </p:nvPr>
        </p:nvSpPr>
        <p:spPr>
          <a:xfrm>
            <a:off x="2791561" y="183687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2 here.</a:t>
            </a:r>
          </a:p>
        </p:txBody>
      </p:sp>
      <p:sp>
        <p:nvSpPr>
          <p:cNvPr id="22" name="Caption 3">
            <a:extLst>
              <a:ext uri="{FF2B5EF4-FFF2-40B4-BE49-F238E27FC236}">
                <a16:creationId xmlns:a16="http://schemas.microsoft.com/office/drawing/2014/main" id="{7F64AC9C-1867-4F45-B435-D0500C668A3F}"/>
              </a:ext>
            </a:extLst>
          </p:cNvPr>
          <p:cNvSpPr>
            <a:spLocks noGrp="1"/>
          </p:cNvSpPr>
          <p:nvPr>
            <p:ph type="body" idx="17" hasCustomPrompt="1"/>
          </p:nvPr>
        </p:nvSpPr>
        <p:spPr>
          <a:xfrm>
            <a:off x="3606811" y="2653185"/>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21" name="Caption 4">
            <a:extLst>
              <a:ext uri="{FF2B5EF4-FFF2-40B4-BE49-F238E27FC236}">
                <a16:creationId xmlns:a16="http://schemas.microsoft.com/office/drawing/2014/main" id="{23B6C41B-B01A-48C4-B1DA-F67135FE81A8}"/>
              </a:ext>
            </a:extLst>
          </p:cNvPr>
          <p:cNvSpPr>
            <a:spLocks noGrp="1"/>
          </p:cNvSpPr>
          <p:nvPr>
            <p:ph type="body" idx="16" hasCustomPrompt="1"/>
          </p:nvPr>
        </p:nvSpPr>
        <p:spPr>
          <a:xfrm>
            <a:off x="4422061" y="3469498"/>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4 here.</a:t>
            </a:r>
          </a:p>
        </p:txBody>
      </p:sp>
      <p:sp>
        <p:nvSpPr>
          <p:cNvPr id="20" name="Caption 5">
            <a:extLst>
              <a:ext uri="{FF2B5EF4-FFF2-40B4-BE49-F238E27FC236}">
                <a16:creationId xmlns:a16="http://schemas.microsoft.com/office/drawing/2014/main" id="{F2F618EA-F6FF-4DD1-A1D3-71BB1704CC59}"/>
              </a:ext>
            </a:extLst>
          </p:cNvPr>
          <p:cNvSpPr>
            <a:spLocks noGrp="1"/>
          </p:cNvSpPr>
          <p:nvPr>
            <p:ph type="body" idx="15" hasCustomPrompt="1"/>
          </p:nvPr>
        </p:nvSpPr>
        <p:spPr>
          <a:xfrm>
            <a:off x="5237311" y="4285811"/>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3" name="Caption 6">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052561" y="510212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6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9896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0" name="Year Righ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1" name="Year Lef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140015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1" name="Year Righ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0" name="Year Lef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3652748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5" name="Gray Line">
            <a:extLst>
              <a:ext uri="{FF2B5EF4-FFF2-40B4-BE49-F238E27FC236}">
                <a16:creationId xmlns:a16="http://schemas.microsoft.com/office/drawing/2014/main" id="{FB7FF695-611E-4BA6-99FD-A8120740C671}"/>
              </a:ext>
              <a:ext uri="{C183D7F6-B498-43B3-948B-1728B52AA6E4}">
                <adec:decorative xmlns:adec="http://schemas.microsoft.com/office/drawing/2017/decorative" val="1"/>
              </a:ext>
            </a:extLst>
          </p:cNvPr>
          <p:cNvCxnSpPr>
            <a:cxnSpLocks/>
          </p:cNvCxnSpPr>
          <p:nvPr userDrawn="1"/>
        </p:nvCxnSpPr>
        <p:spPr>
          <a:xfrm>
            <a:off x="8248838" y="861170"/>
            <a:ext cx="0" cy="5387230"/>
          </a:xfrm>
          <a:prstGeom prst="line">
            <a:avLst/>
          </a:prstGeom>
          <a:ln w="28575">
            <a:gradFill>
              <a:gsLst>
                <a:gs pos="1000">
                  <a:schemeClr val="accent4">
                    <a:alpha val="0"/>
                  </a:schemeClr>
                </a:gs>
                <a:gs pos="15000">
                  <a:schemeClr val="accent4"/>
                </a:gs>
                <a:gs pos="85000">
                  <a:schemeClr val="accent4"/>
                </a:gs>
                <a:gs pos="99000">
                  <a:schemeClr val="accent4">
                    <a:alpha val="0"/>
                  </a:schemeClr>
                </a:gs>
              </a:gsLst>
              <a:lin ang="5400000" scaled="1"/>
            </a:gradFill>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C2ACF4F6-841C-4EB3-998D-4079B398A4B3}"/>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1" name="Callout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609140" y="1823226"/>
            <a:ext cx="3334023" cy="3263970"/>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noAutofit/>
          </a:bodyPr>
          <a:lstStyle>
            <a:lvl1pPr marL="0" indent="0" algn="l">
              <a:buNone/>
              <a:defRPr sz="18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27" name="Timeline Item 1">
            <a:extLst>
              <a:ext uri="{FF2B5EF4-FFF2-40B4-BE49-F238E27FC236}">
                <a16:creationId xmlns:a16="http://schemas.microsoft.com/office/drawing/2014/main" id="{CF264817-797F-497A-9AC6-81B3EFFB4035}"/>
              </a:ext>
            </a:extLst>
          </p:cNvPr>
          <p:cNvSpPr>
            <a:spLocks noGrp="1"/>
          </p:cNvSpPr>
          <p:nvPr>
            <p:ph type="body" idx="27" hasCustomPrompt="1"/>
          </p:nvPr>
        </p:nvSpPr>
        <p:spPr>
          <a:xfrm>
            <a:off x="4600952" y="1200470"/>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17" name="Timeline Item 2">
            <a:extLst>
              <a:ext uri="{FF2B5EF4-FFF2-40B4-BE49-F238E27FC236}">
                <a16:creationId xmlns:a16="http://schemas.microsoft.com/office/drawing/2014/main" id="{CBB9AAD3-859D-4004-9796-E5E9CF036E58}"/>
              </a:ext>
            </a:extLst>
          </p:cNvPr>
          <p:cNvSpPr>
            <a:spLocks noGrp="1"/>
          </p:cNvSpPr>
          <p:nvPr>
            <p:ph type="body" idx="1" hasCustomPrompt="1"/>
          </p:nvPr>
        </p:nvSpPr>
        <p:spPr>
          <a:xfrm>
            <a:off x="8548765" y="1698948"/>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6" name="Timeline Item 3">
            <a:extLst>
              <a:ext uri="{FF2B5EF4-FFF2-40B4-BE49-F238E27FC236}">
                <a16:creationId xmlns:a16="http://schemas.microsoft.com/office/drawing/2014/main" id="{D8952813-2EC6-42A3-AFCD-D0EB3A46E7FD}"/>
              </a:ext>
            </a:extLst>
          </p:cNvPr>
          <p:cNvSpPr>
            <a:spLocks noGrp="1"/>
          </p:cNvSpPr>
          <p:nvPr>
            <p:ph type="body" idx="26" hasCustomPrompt="1"/>
          </p:nvPr>
        </p:nvSpPr>
        <p:spPr>
          <a:xfrm>
            <a:off x="4600953" y="2197426"/>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8" name="Timeline Item 4">
            <a:extLst>
              <a:ext uri="{FF2B5EF4-FFF2-40B4-BE49-F238E27FC236}">
                <a16:creationId xmlns:a16="http://schemas.microsoft.com/office/drawing/2014/main" id="{D23AED94-E8A9-498E-B8DB-E06B880F3344}"/>
              </a:ext>
            </a:extLst>
          </p:cNvPr>
          <p:cNvSpPr>
            <a:spLocks noGrp="1"/>
          </p:cNvSpPr>
          <p:nvPr>
            <p:ph type="body" idx="28" hasCustomPrompt="1"/>
          </p:nvPr>
        </p:nvSpPr>
        <p:spPr>
          <a:xfrm>
            <a:off x="8548765" y="2695904"/>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34" name="Timeline Item 5">
            <a:extLst>
              <a:ext uri="{FF2B5EF4-FFF2-40B4-BE49-F238E27FC236}">
                <a16:creationId xmlns:a16="http://schemas.microsoft.com/office/drawing/2014/main" id="{D0490684-BF2D-4D43-AF2F-1DF814863A3B}"/>
              </a:ext>
            </a:extLst>
          </p:cNvPr>
          <p:cNvSpPr>
            <a:spLocks noGrp="1"/>
          </p:cNvSpPr>
          <p:nvPr>
            <p:ph type="body" idx="31" hasCustomPrompt="1"/>
          </p:nvPr>
        </p:nvSpPr>
        <p:spPr>
          <a:xfrm>
            <a:off x="4606810" y="3194382"/>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32" name="Timeline Item 6">
            <a:extLst>
              <a:ext uri="{FF2B5EF4-FFF2-40B4-BE49-F238E27FC236}">
                <a16:creationId xmlns:a16="http://schemas.microsoft.com/office/drawing/2014/main" id="{332605F8-B1E8-420F-9AB3-BEA8E983B716}"/>
              </a:ext>
            </a:extLst>
          </p:cNvPr>
          <p:cNvSpPr>
            <a:spLocks noGrp="1"/>
          </p:cNvSpPr>
          <p:nvPr>
            <p:ph type="body" idx="29" hasCustomPrompt="1"/>
          </p:nvPr>
        </p:nvSpPr>
        <p:spPr>
          <a:xfrm>
            <a:off x="8554623" y="3692860"/>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33" name="Timeline Item 7">
            <a:extLst>
              <a:ext uri="{FF2B5EF4-FFF2-40B4-BE49-F238E27FC236}">
                <a16:creationId xmlns:a16="http://schemas.microsoft.com/office/drawing/2014/main" id="{FA272DBF-150C-48C0-9616-14571A3CBAAE}"/>
              </a:ext>
            </a:extLst>
          </p:cNvPr>
          <p:cNvSpPr>
            <a:spLocks noGrp="1"/>
          </p:cNvSpPr>
          <p:nvPr>
            <p:ph type="body" idx="30" hasCustomPrompt="1"/>
          </p:nvPr>
        </p:nvSpPr>
        <p:spPr>
          <a:xfrm>
            <a:off x="4606811" y="4191338"/>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35" name="Timeline Item 8">
            <a:extLst>
              <a:ext uri="{FF2B5EF4-FFF2-40B4-BE49-F238E27FC236}">
                <a16:creationId xmlns:a16="http://schemas.microsoft.com/office/drawing/2014/main" id="{7C824D20-BF3C-46D9-8DF9-3784B7B4CDC4}"/>
              </a:ext>
            </a:extLst>
          </p:cNvPr>
          <p:cNvSpPr>
            <a:spLocks noGrp="1"/>
          </p:cNvSpPr>
          <p:nvPr>
            <p:ph type="body" idx="32" hasCustomPrompt="1"/>
          </p:nvPr>
        </p:nvSpPr>
        <p:spPr>
          <a:xfrm>
            <a:off x="8554623" y="4689816"/>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8 here.</a:t>
            </a:r>
          </a:p>
        </p:txBody>
      </p:sp>
      <p:sp>
        <p:nvSpPr>
          <p:cNvPr id="36" name="Timeline Item 9">
            <a:extLst>
              <a:ext uri="{FF2B5EF4-FFF2-40B4-BE49-F238E27FC236}">
                <a16:creationId xmlns:a16="http://schemas.microsoft.com/office/drawing/2014/main" id="{2CD28ECE-ECF2-4119-AAA7-D9F5245530C4}"/>
              </a:ext>
            </a:extLst>
          </p:cNvPr>
          <p:cNvSpPr>
            <a:spLocks noGrp="1"/>
          </p:cNvSpPr>
          <p:nvPr>
            <p:ph type="body" idx="33" hasCustomPrompt="1"/>
          </p:nvPr>
        </p:nvSpPr>
        <p:spPr>
          <a:xfrm>
            <a:off x="4600952" y="5188297"/>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9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83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77629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741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411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496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3302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186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image" Target="../media/image1.em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image" Target="../media/image1.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microsoft.com/office/2007/relationships/hdphoto" Target="../media/hdphoto1.wdp"/><Relationship Id="rId5" Type="http://schemas.openxmlformats.org/officeDocument/2006/relationships/slideLayout" Target="../slideLayouts/slideLayout32.xml"/><Relationship Id="rId10" Type="http://schemas.openxmlformats.org/officeDocument/2006/relationships/image" Target="../media/image2.png"/><Relationship Id="rId4" Type="http://schemas.openxmlformats.org/officeDocument/2006/relationships/slideLayout" Target="../slideLayouts/slideLayout31.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3"/>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4" cstate="hqprint">
            <a:alphaModFix amt="70000"/>
            <a:extLst>
              <a:ext uri="{BEBA8EAE-BF5A-486C-A8C5-ECC9F3942E4B}">
                <a14:imgProps xmlns:a14="http://schemas.microsoft.com/office/drawing/2010/main">
                  <a14:imgLayer r:embed="rId15">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 id="2147483715" r:id="rId11"/>
  </p:sldLayoutIdLst>
  <p:hf hdr="0" ftr="0" dt="0"/>
  <p:txStyles>
    <p:titleStyle>
      <a:lvl1pPr algn="l" defTabSz="914400" rtl="0" eaLnBrk="1" latinLnBrk="0" hangingPunct="1">
        <a:lnSpc>
          <a:spcPct val="90000"/>
        </a:lnSpc>
        <a:spcBef>
          <a:spcPct val="0"/>
        </a:spcBef>
        <a:buNone/>
        <a:defRPr sz="3200" b="1" i="0" u="none"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9622551" y="6284572"/>
            <a:ext cx="1389041" cy="471509"/>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8" r:id="rId3"/>
    <p:sldLayoutId id="2147483669" r:id="rId4"/>
    <p:sldLayoutId id="2147483714" r:id="rId5"/>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2"/>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Lst>
  <p:hf hdr="0" ftr="0" dt="0"/>
  <p:txStyles>
    <p:titleStyle>
      <a:lvl1pPr algn="l" defTabSz="914400" rtl="0" eaLnBrk="1" latinLnBrk="0" hangingPunct="1">
        <a:lnSpc>
          <a:spcPct val="90000"/>
        </a:lnSpc>
        <a:spcBef>
          <a:spcPct val="0"/>
        </a:spcBef>
        <a:buNone/>
        <a:defRPr sz="3200" b="1" kern="1200">
          <a:solidFill>
            <a:schemeClr val="accent5"/>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0" cstate="hqprint">
            <a:alphaModFix amt="70000"/>
            <a:extLst>
              <a:ext uri="{BEBA8EAE-BF5A-486C-A8C5-ECC9F3942E4B}">
                <a14:imgProps xmlns:a14="http://schemas.microsoft.com/office/drawing/2010/main">
                  <a14:imgLayer r:embed="rId11">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add infographic slide title. Delete unneeded shapes.</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57302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3" r:id="rId4"/>
    <p:sldLayoutId id="2147483709" r:id="rId5"/>
    <p:sldLayoutId id="2147483711" r:id="rId6"/>
    <p:sldLayoutId id="2147483712" r:id="rId7"/>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hyperlink" Target="https://www.dol.gov/agencies/eta/performance/results" TargetMode="External"/><Relationship Id="rId3" Type="http://schemas.openxmlformats.org/officeDocument/2006/relationships/hyperlink" Target="dol.gov/agencies/eta/performance/results" TargetMode="External"/><Relationship Id="rId7" Type="http://schemas.openxmlformats.org/officeDocument/2006/relationships/hyperlink" Target="https://www.dol.gov/agencies/eta/performance/wioa-stories"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hyperlink" Target="dol.gov/agencies/eta/performance/wioa-stories" TargetMode="Externa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dr.doleta.gov/directives/corr_doc.cfm?DOCN=3118"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evalhub.workforcegps.org/"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35.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hyperlink" Target="https://strategies.workforcegps.org/" TargetMode="External"/><Relationship Id="rId5" Type="http://schemas.openxmlformats.org/officeDocument/2006/relationships/hyperlink" Target="https://clear.dol.gov/" TargetMode="External"/><Relationship Id="rId4" Type="http://schemas.openxmlformats.org/officeDocument/2006/relationships/hyperlink" Target="https://www.doleta.gov/research/"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Hale.Jessica.S@dol.gov" TargetMode="External"/><Relationship Id="rId2" Type="http://schemas.openxmlformats.org/officeDocument/2006/relationships/notesSlide" Target="../notesSlides/notesSlide31.xml"/><Relationship Id="rId1" Type="http://schemas.openxmlformats.org/officeDocument/2006/relationships/slideLayout" Target="../slideLayouts/slideLayout27.xml"/><Relationship Id="rId5" Type="http://schemas.openxmlformats.org/officeDocument/2006/relationships/hyperlink" Target="mailto:Ridley.Neil.P@dol.gov" TargetMode="External"/><Relationship Id="rId4" Type="http://schemas.openxmlformats.org/officeDocument/2006/relationships/hyperlink" Target="mailto:Salas-Kos.Gloria@dol.gov"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png"/><Relationship Id="rId7"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30.xml"/><Relationship Id="rId6" Type="http://schemas.openxmlformats.org/officeDocument/2006/relationships/image" Target="../media/image65.jpeg"/><Relationship Id="rId5" Type="http://schemas.openxmlformats.org/officeDocument/2006/relationships/image" Target="../media/image64.jpeg"/><Relationship Id="rId4" Type="http://schemas.microsoft.com/office/2007/relationships/hdphoto" Target="../media/hdphoto3.wdp"/><Relationship Id="rId9"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hyperlink" Target="mailto:WIOA.AR@DOL.GOV" TargetMode="External"/><Relationship Id="rId7"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7.xml"/><Relationship Id="rId1" Type="http://schemas.openxmlformats.org/officeDocument/2006/relationships/tags" Target="../tags/tag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1.xml"/><Relationship Id="rId1" Type="http://schemas.openxmlformats.org/officeDocument/2006/relationships/tags" Target="../tags/tag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7.xml"/><Relationship Id="rId1" Type="http://schemas.openxmlformats.org/officeDocument/2006/relationships/tags" Target="../tags/tag7.xml"/><Relationship Id="rId4" Type="http://schemas.openxmlformats.org/officeDocument/2006/relationships/hyperlink" Target="Support@workforceGPS.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fld id="{158B7785-F6D6-45F8-833E-07BD84680091}" type="slidenum">
              <a:rPr lang="en-US" smtClean="0"/>
              <a:pPr/>
              <a:t>1</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lstStyle/>
          <a:p>
            <a:r>
              <a:rPr lang="en-US"/>
              <a:t> Poll Question 1</a:t>
            </a:r>
            <a:endParaRPr lang="en-US" dirty="0"/>
          </a:p>
        </p:txBody>
      </p:sp>
      <p:sp>
        <p:nvSpPr>
          <p:cNvPr id="5" name="Text Placeholder 4">
            <a:extLst>
              <a:ext uri="{FF2B5EF4-FFF2-40B4-BE49-F238E27FC236}">
                <a16:creationId xmlns:a16="http://schemas.microsoft.com/office/drawing/2014/main" id="{40128B89-CD9D-4EE7-BFCA-91F7FDE4128A}"/>
              </a:ext>
            </a:extLst>
          </p:cNvPr>
          <p:cNvSpPr>
            <a:spLocks noGrp="1"/>
          </p:cNvSpPr>
          <p:nvPr>
            <p:ph type="body" idx="14"/>
          </p:nvPr>
        </p:nvSpPr>
        <p:spPr/>
        <p:txBody>
          <a:bodyPr/>
          <a:lstStyle/>
          <a:p>
            <a:r>
              <a:rPr lang="en-US"/>
              <a:t>Today I’d like to learn more about…</a:t>
            </a:r>
            <a:endParaRPr lang="en-US" dirty="0"/>
          </a:p>
        </p:txBody>
      </p:sp>
      <p:sp>
        <p:nvSpPr>
          <p:cNvPr id="4" name="Text Placeholder 3">
            <a:extLst>
              <a:ext uri="{FF2B5EF4-FFF2-40B4-BE49-F238E27FC236}">
                <a16:creationId xmlns:a16="http://schemas.microsoft.com/office/drawing/2014/main" id="{7C4F72F3-DCD2-4D70-808D-A9265DB33125}"/>
              </a:ext>
            </a:extLst>
          </p:cNvPr>
          <p:cNvSpPr>
            <a:spLocks noGrp="1"/>
          </p:cNvSpPr>
          <p:nvPr>
            <p:ph type="body" sz="quarter" idx="13"/>
          </p:nvPr>
        </p:nvSpPr>
        <p:spPr/>
        <p:txBody>
          <a:bodyPr/>
          <a:lstStyle/>
          <a:p>
            <a:r>
              <a:rPr lang="en-US" dirty="0"/>
              <a:t>Select the appropriate response(s) or enter your response in the chat.</a:t>
            </a:r>
          </a:p>
        </p:txBody>
      </p:sp>
      <p:sp>
        <p:nvSpPr>
          <p:cNvPr id="2" name="Content Placeholder 1">
            <a:extLst>
              <a:ext uri="{FF2B5EF4-FFF2-40B4-BE49-F238E27FC236}">
                <a16:creationId xmlns:a16="http://schemas.microsoft.com/office/drawing/2014/main" id="{18374A7C-2283-4327-BCE4-A435B5FE4FA0}"/>
              </a:ext>
            </a:extLst>
          </p:cNvPr>
          <p:cNvSpPr>
            <a:spLocks noGrp="1"/>
          </p:cNvSpPr>
          <p:nvPr>
            <p:ph idx="1"/>
          </p:nvPr>
        </p:nvSpPr>
        <p:spPr/>
        <p:txBody>
          <a:bodyPr>
            <a:normAutofit fontScale="92500" lnSpcReduction="20000"/>
          </a:bodyPr>
          <a:lstStyle/>
          <a:p>
            <a:endParaRPr lang="en-US" dirty="0"/>
          </a:p>
          <a:p>
            <a:r>
              <a:rPr lang="en-US" dirty="0"/>
              <a:t>What areas should be covered </a:t>
            </a:r>
          </a:p>
          <a:p>
            <a:r>
              <a:rPr lang="en-US" dirty="0"/>
              <a:t>The administrative requirements (page length, attachments, due date)</a:t>
            </a:r>
          </a:p>
          <a:p>
            <a:r>
              <a:rPr lang="en-US" dirty="0"/>
              <a:t>Best practices</a:t>
            </a:r>
          </a:p>
          <a:p>
            <a:r>
              <a:rPr lang="en-US" dirty="0"/>
              <a:t>Other (tell us in the chat)</a:t>
            </a:r>
          </a:p>
          <a:p>
            <a:endParaRPr lang="en-US" dirty="0"/>
          </a:p>
        </p:txBody>
      </p:sp>
    </p:spTree>
    <p:extLst>
      <p:ext uri="{BB962C8B-B14F-4D97-AF65-F5344CB8AC3E}">
        <p14:creationId xmlns:p14="http://schemas.microsoft.com/office/powerpoint/2010/main" val="3683455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10</a:t>
            </a:fld>
            <a:endParaRPr lang="en-US" dirty="0"/>
          </a:p>
        </p:txBody>
      </p:sp>
      <p:sp>
        <p:nvSpPr>
          <p:cNvPr id="3" name="Title 2"/>
          <p:cNvSpPr>
            <a:spLocks noGrp="1"/>
          </p:cNvSpPr>
          <p:nvPr>
            <p:ph type="title"/>
          </p:nvPr>
        </p:nvSpPr>
        <p:spPr/>
        <p:txBody>
          <a:bodyPr/>
          <a:lstStyle/>
          <a:p>
            <a:r>
              <a:rPr lang="en-US" dirty="0"/>
              <a:t>Requirements Refresher</a:t>
            </a:r>
          </a:p>
        </p:txBody>
      </p:sp>
      <p:sp>
        <p:nvSpPr>
          <p:cNvPr id="6" name="Content Placeholder 5"/>
          <p:cNvSpPr>
            <a:spLocks noGrp="1"/>
          </p:cNvSpPr>
          <p:nvPr>
            <p:ph sz="half" idx="2"/>
          </p:nvPr>
        </p:nvSpPr>
        <p:spPr/>
        <p:txBody>
          <a:bodyPr/>
          <a:lstStyle/>
          <a:p>
            <a:r>
              <a:rPr lang="en-US" dirty="0"/>
              <a:t>Title I: Adult, Dislocated Worker, Youth</a:t>
            </a:r>
          </a:p>
          <a:p>
            <a:r>
              <a:rPr lang="en-US" dirty="0"/>
              <a:t>Title III: Wagner-</a:t>
            </a:r>
            <a:r>
              <a:rPr lang="en-US" dirty="0" err="1"/>
              <a:t>Peyser</a:t>
            </a:r>
            <a:r>
              <a:rPr lang="en-US" dirty="0"/>
              <a:t> Employment Services </a:t>
            </a: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29962" y="3168556"/>
            <a:ext cx="8935252" cy="2986601"/>
          </a:xfrm>
          <a:prstGeom prst="rect">
            <a:avLst/>
          </a:prstGeom>
        </p:spPr>
      </p:pic>
      <p:sp>
        <p:nvSpPr>
          <p:cNvPr id="7" name="Text Placeholder 4"/>
          <p:cNvSpPr>
            <a:spLocks noGrp="1"/>
          </p:cNvSpPr>
          <p:nvPr>
            <p:ph type="body" idx="1"/>
          </p:nvPr>
        </p:nvSpPr>
        <p:spPr>
          <a:xfrm>
            <a:off x="839788" y="999279"/>
            <a:ext cx="10515600" cy="823912"/>
          </a:xfrm>
          <a:solidFill>
            <a:srgbClr val="F3F4F4"/>
          </a:solidFill>
        </p:spPr>
        <p:txBody>
          <a:bodyPr/>
          <a:lstStyle/>
          <a:p>
            <a:r>
              <a:rPr lang="en-US" dirty="0"/>
              <a:t>Programs</a:t>
            </a:r>
          </a:p>
        </p:txBody>
      </p:sp>
    </p:spTree>
    <p:extLst>
      <p:ext uri="{BB962C8B-B14F-4D97-AF65-F5344CB8AC3E}">
        <p14:creationId xmlns:p14="http://schemas.microsoft.com/office/powerpoint/2010/main" val="2541154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11</a:t>
            </a:fld>
            <a:endParaRPr lang="en-US" dirty="0"/>
          </a:p>
        </p:txBody>
      </p:sp>
      <p:sp>
        <p:nvSpPr>
          <p:cNvPr id="3" name="Title 2"/>
          <p:cNvSpPr>
            <a:spLocks noGrp="1"/>
          </p:cNvSpPr>
          <p:nvPr>
            <p:ph type="title"/>
          </p:nvPr>
        </p:nvSpPr>
        <p:spPr/>
        <p:txBody>
          <a:bodyPr/>
          <a:lstStyle/>
          <a:p>
            <a:pPr algn="ctr"/>
            <a:r>
              <a:rPr lang="en-US" dirty="0"/>
              <a:t>Background Benefits</a:t>
            </a:r>
          </a:p>
        </p:txBody>
      </p:sp>
      <p:sp>
        <p:nvSpPr>
          <p:cNvPr id="8" name="Text Placeholder 7"/>
          <p:cNvSpPr>
            <a:spLocks noGrp="1"/>
          </p:cNvSpPr>
          <p:nvPr>
            <p:ph type="body" sz="half" idx="2"/>
          </p:nvPr>
        </p:nvSpPr>
        <p:spPr/>
        <p:txBody>
          <a:bodyPr/>
          <a:lstStyle/>
          <a:p>
            <a:r>
              <a:rPr lang="en-US"/>
              <a:t>Share Your Story!</a:t>
            </a:r>
            <a:endParaRPr lang="en-US" dirty="0"/>
          </a:p>
        </p:txBody>
      </p:sp>
      <p:pic>
        <p:nvPicPr>
          <p:cNvPr id="1028" name="Picture 4"/>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b="18751"/>
          <a:stretch/>
        </p:blipFill>
        <p:spPr bwMode="auto">
          <a:xfrm>
            <a:off x="6361655" y="1810227"/>
            <a:ext cx="4149891" cy="427007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017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12</a:t>
            </a:fld>
            <a:endParaRPr lang="en-US" dirty="0"/>
          </a:p>
        </p:txBody>
      </p:sp>
      <p:sp>
        <p:nvSpPr>
          <p:cNvPr id="3" name="Title 2"/>
          <p:cNvSpPr>
            <a:spLocks noGrp="1"/>
          </p:cNvSpPr>
          <p:nvPr>
            <p:ph type="title"/>
          </p:nvPr>
        </p:nvSpPr>
        <p:spPr/>
        <p:txBody>
          <a:bodyPr/>
          <a:lstStyle/>
          <a:p>
            <a:r>
              <a:rPr lang="en-US" dirty="0"/>
              <a:t>Requirements Refresher</a:t>
            </a:r>
          </a:p>
        </p:txBody>
      </p:sp>
      <p:sp>
        <p:nvSpPr>
          <p:cNvPr id="4" name="Text Placeholder 3"/>
          <p:cNvSpPr>
            <a:spLocks noGrp="1"/>
          </p:cNvSpPr>
          <p:nvPr>
            <p:ph type="body" idx="1"/>
          </p:nvPr>
        </p:nvSpPr>
        <p:spPr>
          <a:xfrm>
            <a:off x="869078" y="1165966"/>
            <a:ext cx="10515600" cy="823912"/>
          </a:xfrm>
          <a:ln w="28575"/>
        </p:spPr>
        <p:txBody>
          <a:bodyPr>
            <a:normAutofit/>
          </a:bodyPr>
          <a:lstStyle/>
          <a:p>
            <a:pPr algn="ctr"/>
            <a:r>
              <a:rPr lang="en-US" sz="4400" dirty="0"/>
              <a:t>Due Date</a:t>
            </a:r>
          </a:p>
        </p:txBody>
      </p:sp>
      <p:sp>
        <p:nvSpPr>
          <p:cNvPr id="5" name="Content Placeholder 4"/>
          <p:cNvSpPr>
            <a:spLocks noGrp="1"/>
          </p:cNvSpPr>
          <p:nvPr>
            <p:ph sz="half" idx="2"/>
          </p:nvPr>
        </p:nvSpPr>
        <p:spPr>
          <a:xfrm flipH="1">
            <a:off x="869078" y="1989879"/>
            <a:ext cx="10515600" cy="3687908"/>
          </a:xfrm>
          <a:prstGeom prst="foldedCorner">
            <a:avLst/>
          </a:prstGeom>
          <a:ln w="28575">
            <a:solidFill>
              <a:srgbClr val="C8C8C6"/>
            </a:solidFill>
          </a:ln>
        </p:spPr>
        <p:txBody>
          <a:bodyPr anchor="ctr"/>
          <a:lstStyle/>
          <a:p>
            <a:pPr marL="0" indent="0" algn="ctr">
              <a:buNone/>
            </a:pPr>
            <a:r>
              <a:rPr lang="en-US" sz="5400" dirty="0"/>
              <a:t>December 1</a:t>
            </a:r>
            <a:r>
              <a:rPr lang="en-US" sz="5400" baseline="30000" dirty="0"/>
              <a:t>st</a:t>
            </a:r>
            <a:r>
              <a:rPr lang="en-US" sz="5400" dirty="0"/>
              <a:t> </a:t>
            </a:r>
          </a:p>
        </p:txBody>
      </p:sp>
    </p:spTree>
    <p:extLst>
      <p:ext uri="{BB962C8B-B14F-4D97-AF65-F5344CB8AC3E}">
        <p14:creationId xmlns:p14="http://schemas.microsoft.com/office/powerpoint/2010/main" val="655089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13</a:t>
            </a:fld>
            <a:endParaRPr lang="en-US" dirty="0"/>
          </a:p>
        </p:txBody>
      </p:sp>
      <p:sp>
        <p:nvSpPr>
          <p:cNvPr id="3" name="Title 2"/>
          <p:cNvSpPr>
            <a:spLocks noGrp="1"/>
          </p:cNvSpPr>
          <p:nvPr>
            <p:ph type="title"/>
          </p:nvPr>
        </p:nvSpPr>
        <p:spPr/>
        <p:txBody>
          <a:bodyPr/>
          <a:lstStyle/>
          <a:p>
            <a:r>
              <a:rPr lang="en-US" dirty="0"/>
              <a:t>Formatting</a:t>
            </a:r>
          </a:p>
        </p:txBody>
      </p:sp>
      <p:sp>
        <p:nvSpPr>
          <p:cNvPr id="5" name="Text Placeholder 4"/>
          <p:cNvSpPr>
            <a:spLocks noGrp="1"/>
          </p:cNvSpPr>
          <p:nvPr>
            <p:ph idx="1"/>
          </p:nvPr>
        </p:nvSpPr>
        <p:spPr>
          <a:xfrm>
            <a:off x="5779149" y="2223654"/>
            <a:ext cx="5541123" cy="3617832"/>
          </a:xfrm>
          <a:prstGeom prst="roundRect">
            <a:avLst/>
          </a:prstGeom>
        </p:spPr>
        <p:style>
          <a:lnRef idx="3">
            <a:schemeClr val="lt1"/>
          </a:lnRef>
          <a:fillRef idx="1">
            <a:schemeClr val="accent6"/>
          </a:fillRef>
          <a:effectRef idx="1">
            <a:schemeClr val="accent6"/>
          </a:effectRef>
          <a:fontRef idx="minor">
            <a:schemeClr val="lt1"/>
          </a:fontRef>
        </p:style>
        <p:txBody>
          <a:bodyPr anchor="ctr">
            <a:normAutofit/>
          </a:bodyPr>
          <a:lstStyle/>
          <a:p>
            <a:pPr>
              <a:buClr>
                <a:schemeClr val="bg1"/>
              </a:buClr>
            </a:pPr>
            <a:r>
              <a:rPr lang="en-US" sz="3200" dirty="0"/>
              <a:t>25 Pages or Less</a:t>
            </a:r>
          </a:p>
          <a:p>
            <a:pPr>
              <a:buClr>
                <a:schemeClr val="bg1"/>
              </a:buClr>
            </a:pPr>
            <a:r>
              <a:rPr lang="en-US" sz="3200" dirty="0"/>
              <a:t>508 Compliant</a:t>
            </a:r>
          </a:p>
          <a:p>
            <a:pPr>
              <a:buClr>
                <a:schemeClr val="bg1"/>
              </a:buClr>
            </a:pPr>
            <a:r>
              <a:rPr lang="en-US" sz="3200" dirty="0"/>
              <a:t>Machine Readable Format</a:t>
            </a:r>
          </a:p>
          <a:p>
            <a:pPr>
              <a:buClr>
                <a:schemeClr val="bg1"/>
              </a:buClr>
            </a:pPr>
            <a:r>
              <a:rPr lang="en-US" sz="3200" dirty="0"/>
              <a:t>Can Include Appendices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69" y="1964121"/>
            <a:ext cx="5004257" cy="2817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31299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14</a:t>
            </a:fld>
            <a:endParaRPr lang="en-US" dirty="0"/>
          </a:p>
        </p:txBody>
      </p:sp>
      <p:sp>
        <p:nvSpPr>
          <p:cNvPr id="3" name="Title 2"/>
          <p:cNvSpPr>
            <a:spLocks noGrp="1"/>
          </p:cNvSpPr>
          <p:nvPr>
            <p:ph type="title"/>
          </p:nvPr>
        </p:nvSpPr>
        <p:spPr/>
        <p:txBody>
          <a:bodyPr/>
          <a:lstStyle/>
          <a:p>
            <a:r>
              <a:rPr lang="en-US" dirty="0"/>
              <a:t>Content</a:t>
            </a:r>
          </a:p>
        </p:txBody>
      </p:sp>
      <p:sp>
        <p:nvSpPr>
          <p:cNvPr id="22" name="Text Placeholder 21"/>
          <p:cNvSpPr>
            <a:spLocks noGrp="1"/>
          </p:cNvSpPr>
          <p:nvPr>
            <p:ph type="body" idx="1"/>
          </p:nvPr>
        </p:nvSpPr>
        <p:spPr>
          <a:xfrm>
            <a:off x="1484832" y="1323616"/>
            <a:ext cx="4389120" cy="914400"/>
          </a:xfrm>
          <a:prstGeom prst="hexagon">
            <a:avLst/>
          </a:prstGeom>
          <a:ln>
            <a:solidFill>
              <a:schemeClr val="accent3">
                <a:lumMod val="75000"/>
                <a:lumOff val="25000"/>
              </a:schemeClr>
            </a:solidFill>
          </a:ln>
        </p:spPr>
        <p:txBody>
          <a:bodyPr>
            <a:normAutofit lnSpcReduction="10000"/>
          </a:bodyPr>
          <a:lstStyle/>
          <a:p>
            <a:r>
              <a:rPr lang="en-US" sz="2400" dirty="0"/>
              <a:t>State’s Performance Accountability System</a:t>
            </a:r>
          </a:p>
        </p:txBody>
      </p:sp>
      <p:sp>
        <p:nvSpPr>
          <p:cNvPr id="23" name="Text Placeholder 22"/>
          <p:cNvSpPr>
            <a:spLocks noGrp="1"/>
          </p:cNvSpPr>
          <p:nvPr>
            <p:ph type="body" sz="quarter" idx="3"/>
          </p:nvPr>
        </p:nvSpPr>
        <p:spPr>
          <a:xfrm>
            <a:off x="1484831" y="2453458"/>
            <a:ext cx="4389120" cy="914400"/>
          </a:xfrm>
          <a:prstGeom prst="hexagon">
            <a:avLst/>
          </a:prstGeom>
          <a:ln>
            <a:solidFill>
              <a:schemeClr val="accent3">
                <a:lumMod val="75000"/>
                <a:lumOff val="25000"/>
              </a:schemeClr>
            </a:solidFill>
          </a:ln>
        </p:spPr>
        <p:txBody>
          <a:bodyPr>
            <a:normAutofit lnSpcReduction="10000"/>
          </a:bodyPr>
          <a:lstStyle/>
          <a:p>
            <a:r>
              <a:rPr lang="en-US" sz="2400" dirty="0"/>
              <a:t>Activities Provided by State Funds</a:t>
            </a:r>
          </a:p>
        </p:txBody>
      </p:sp>
      <p:sp>
        <p:nvSpPr>
          <p:cNvPr id="27" name="Text Placeholder 26"/>
          <p:cNvSpPr>
            <a:spLocks noGrp="1"/>
          </p:cNvSpPr>
          <p:nvPr>
            <p:ph type="body" idx="16"/>
          </p:nvPr>
        </p:nvSpPr>
        <p:spPr>
          <a:xfrm>
            <a:off x="1484831" y="3664027"/>
            <a:ext cx="4389120" cy="914400"/>
          </a:xfrm>
          <a:prstGeom prst="hexagon">
            <a:avLst/>
          </a:prstGeom>
          <a:ln>
            <a:solidFill>
              <a:schemeClr val="accent3">
                <a:lumMod val="75000"/>
                <a:lumOff val="25000"/>
              </a:schemeClr>
            </a:solidFill>
          </a:ln>
        </p:spPr>
        <p:txBody>
          <a:bodyPr>
            <a:normAutofit fontScale="92500"/>
          </a:bodyPr>
          <a:lstStyle/>
          <a:p>
            <a:r>
              <a:rPr lang="en-US" sz="2400" dirty="0"/>
              <a:t>Progress Made Towards Strategic Vision/Goals</a:t>
            </a:r>
          </a:p>
        </p:txBody>
      </p:sp>
      <p:sp>
        <p:nvSpPr>
          <p:cNvPr id="28" name="Text Placeholder 27"/>
          <p:cNvSpPr>
            <a:spLocks noGrp="1"/>
          </p:cNvSpPr>
          <p:nvPr>
            <p:ph type="body" sz="quarter" idx="17"/>
          </p:nvPr>
        </p:nvSpPr>
        <p:spPr>
          <a:xfrm>
            <a:off x="1484830" y="4889051"/>
            <a:ext cx="4389120" cy="914400"/>
          </a:xfrm>
          <a:prstGeom prst="hexagon">
            <a:avLst/>
          </a:prstGeom>
          <a:ln>
            <a:solidFill>
              <a:schemeClr val="accent3">
                <a:lumMod val="75000"/>
                <a:lumOff val="25000"/>
              </a:schemeClr>
            </a:solidFill>
          </a:ln>
        </p:spPr>
        <p:txBody>
          <a:bodyPr/>
          <a:lstStyle/>
          <a:p>
            <a:r>
              <a:rPr lang="en-US" sz="2400" dirty="0"/>
              <a:t>Data Validation</a:t>
            </a:r>
          </a:p>
        </p:txBody>
      </p:sp>
      <p:sp>
        <p:nvSpPr>
          <p:cNvPr id="45" name="Text Placeholder 44"/>
          <p:cNvSpPr>
            <a:spLocks noGrp="1"/>
          </p:cNvSpPr>
          <p:nvPr>
            <p:ph type="body" sz="quarter" idx="20"/>
          </p:nvPr>
        </p:nvSpPr>
        <p:spPr>
          <a:xfrm>
            <a:off x="6275328" y="1311641"/>
            <a:ext cx="4389120" cy="914400"/>
          </a:xfrm>
          <a:prstGeom prst="hexagon">
            <a:avLst/>
          </a:prstGeom>
          <a:solidFill>
            <a:srgbClr val="7A232F"/>
          </a:solidFill>
          <a:ln>
            <a:solidFill>
              <a:schemeClr val="accent3">
                <a:lumMod val="75000"/>
                <a:lumOff val="25000"/>
              </a:schemeClr>
            </a:solidFill>
          </a:ln>
        </p:spPr>
        <p:txBody>
          <a:bodyPr>
            <a:normAutofit lnSpcReduction="10000"/>
          </a:bodyPr>
          <a:lstStyle/>
          <a:p>
            <a:r>
              <a:rPr lang="en-US" sz="2400" dirty="0"/>
              <a:t>Effectiveness in Serving Employers</a:t>
            </a:r>
          </a:p>
        </p:txBody>
      </p:sp>
      <p:sp>
        <p:nvSpPr>
          <p:cNvPr id="40" name="TextBox 39"/>
          <p:cNvSpPr txBox="1"/>
          <p:nvPr/>
        </p:nvSpPr>
        <p:spPr>
          <a:xfrm>
            <a:off x="13956575" y="663221"/>
            <a:ext cx="6483924" cy="400110"/>
          </a:xfrm>
          <a:prstGeom prst="rect">
            <a:avLst/>
          </a:prstGeom>
          <a:noFill/>
        </p:spPr>
        <p:txBody>
          <a:bodyPr wrap="square" rtlCol="0">
            <a:spAutoFit/>
          </a:bodyPr>
          <a:lstStyle/>
          <a:p>
            <a:pPr algn="ctr"/>
            <a:endParaRPr lang="en-US" sz="2000" dirty="0">
              <a:solidFill>
                <a:schemeClr val="bg1"/>
              </a:solidFill>
            </a:endParaRPr>
          </a:p>
        </p:txBody>
      </p:sp>
      <p:sp>
        <p:nvSpPr>
          <p:cNvPr id="47" name="Text Placeholder 27"/>
          <p:cNvSpPr>
            <a:spLocks noGrp="1"/>
          </p:cNvSpPr>
          <p:nvPr>
            <p:ph type="body" sz="quarter" idx="17"/>
          </p:nvPr>
        </p:nvSpPr>
        <p:spPr>
          <a:xfrm>
            <a:off x="6275328" y="2441483"/>
            <a:ext cx="4389120" cy="914400"/>
          </a:xfrm>
          <a:prstGeom prst="hexagon">
            <a:avLst/>
          </a:prstGeom>
          <a:solidFill>
            <a:srgbClr val="2C5261"/>
          </a:solidFill>
          <a:ln>
            <a:solidFill>
              <a:schemeClr val="accent3">
                <a:lumMod val="75000"/>
                <a:lumOff val="25000"/>
              </a:schemeClr>
            </a:solidFill>
          </a:ln>
        </p:spPr>
        <p:txBody>
          <a:bodyPr>
            <a:normAutofit lnSpcReduction="10000"/>
          </a:bodyPr>
          <a:lstStyle/>
          <a:p>
            <a:r>
              <a:rPr lang="en-US" sz="2400" dirty="0"/>
              <a:t>Customer Satisfaction Approach</a:t>
            </a:r>
          </a:p>
        </p:txBody>
      </p:sp>
      <p:sp>
        <p:nvSpPr>
          <p:cNvPr id="48" name="Text Placeholder 44"/>
          <p:cNvSpPr>
            <a:spLocks noGrp="1"/>
          </p:cNvSpPr>
          <p:nvPr>
            <p:ph type="body" sz="quarter" idx="20"/>
          </p:nvPr>
        </p:nvSpPr>
        <p:spPr>
          <a:xfrm>
            <a:off x="6275328" y="3664027"/>
            <a:ext cx="4389120" cy="914400"/>
          </a:xfrm>
          <a:prstGeom prst="hexagon">
            <a:avLst/>
          </a:prstGeom>
          <a:solidFill>
            <a:srgbClr val="7A232F"/>
          </a:solidFill>
          <a:ln>
            <a:solidFill>
              <a:schemeClr val="accent3">
                <a:lumMod val="75000"/>
                <a:lumOff val="25000"/>
              </a:schemeClr>
            </a:solidFill>
          </a:ln>
        </p:spPr>
        <p:txBody>
          <a:bodyPr/>
          <a:lstStyle/>
          <a:p>
            <a:r>
              <a:rPr lang="en-US" sz="2400" dirty="0"/>
              <a:t>Waivers</a:t>
            </a:r>
          </a:p>
        </p:txBody>
      </p:sp>
      <p:sp>
        <p:nvSpPr>
          <p:cNvPr id="49" name="Text Placeholder 27"/>
          <p:cNvSpPr>
            <a:spLocks noGrp="1"/>
          </p:cNvSpPr>
          <p:nvPr>
            <p:ph type="body" sz="quarter" idx="17"/>
          </p:nvPr>
        </p:nvSpPr>
        <p:spPr>
          <a:xfrm>
            <a:off x="6275328" y="4874596"/>
            <a:ext cx="4389120" cy="914400"/>
          </a:xfrm>
          <a:prstGeom prst="hexagon">
            <a:avLst/>
          </a:prstGeom>
          <a:solidFill>
            <a:srgbClr val="2C5261"/>
          </a:solidFill>
          <a:ln>
            <a:solidFill>
              <a:schemeClr val="accent3">
                <a:lumMod val="75000"/>
                <a:lumOff val="25000"/>
              </a:schemeClr>
            </a:solidFill>
          </a:ln>
        </p:spPr>
        <p:txBody>
          <a:bodyPr>
            <a:normAutofit/>
          </a:bodyPr>
          <a:lstStyle/>
          <a:p>
            <a:r>
              <a:rPr lang="en-US" sz="2400" dirty="0"/>
              <a:t>Evaluations</a:t>
            </a:r>
          </a:p>
        </p:txBody>
      </p:sp>
    </p:spTree>
    <p:extLst>
      <p:ext uri="{BB962C8B-B14F-4D97-AF65-F5344CB8AC3E}">
        <p14:creationId xmlns:p14="http://schemas.microsoft.com/office/powerpoint/2010/main" val="2271249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15</a:t>
            </a:fld>
            <a:endParaRPr lang="en-US"/>
          </a:p>
        </p:txBody>
      </p:sp>
      <p:sp>
        <p:nvSpPr>
          <p:cNvPr id="3" name="Title 2"/>
          <p:cNvSpPr>
            <a:spLocks noGrp="1"/>
          </p:cNvSpPr>
          <p:nvPr>
            <p:ph type="title"/>
          </p:nvPr>
        </p:nvSpPr>
        <p:spPr/>
        <p:txBody>
          <a:bodyPr/>
          <a:lstStyle/>
          <a:p>
            <a:r>
              <a:rPr lang="en-US"/>
              <a:t>Did You Know?</a:t>
            </a:r>
            <a:endParaRPr lang="en-US" dirty="0"/>
          </a:p>
        </p:txBody>
      </p:sp>
      <p:sp>
        <p:nvSpPr>
          <p:cNvPr id="16" name="Text Placeholder 15"/>
          <p:cNvSpPr>
            <a:spLocks noGrp="1"/>
          </p:cNvSpPr>
          <p:nvPr>
            <p:ph type="body" idx="1"/>
          </p:nvPr>
        </p:nvSpPr>
        <p:spPr/>
        <p:txBody>
          <a:bodyPr/>
          <a:lstStyle/>
          <a:p>
            <a:r>
              <a:rPr lang="en-US" dirty="0"/>
              <a:t>You can use visuals!</a:t>
            </a:r>
          </a:p>
        </p:txBody>
      </p:sp>
      <p:grpSp>
        <p:nvGrpSpPr>
          <p:cNvPr id="18" name="Group 17" descr="Examples of visuals"/>
          <p:cNvGrpSpPr/>
          <p:nvPr/>
        </p:nvGrpSpPr>
        <p:grpSpPr>
          <a:xfrm>
            <a:off x="1256264" y="2297218"/>
            <a:ext cx="9757839" cy="4020458"/>
            <a:chOff x="1256264" y="2297218"/>
            <a:chExt cx="9757839" cy="4020458"/>
          </a:xfrm>
        </p:grpSpPr>
        <p:pic>
          <p:nvPicPr>
            <p:cNvPr id="13" name="Picture 12"/>
            <p:cNvPicPr/>
            <p:nvPr/>
          </p:nvPicPr>
          <p:blipFill rotWithShape="1">
            <a:blip r:embed="rId3"/>
            <a:srcRect l="31857" t="19753" r="32305" b="8073"/>
            <a:stretch/>
          </p:blipFill>
          <p:spPr bwMode="auto">
            <a:xfrm>
              <a:off x="8453783" y="2297218"/>
              <a:ext cx="2560320" cy="2926080"/>
            </a:xfrm>
            <a:prstGeom prst="rect">
              <a:avLst/>
            </a:prstGeom>
            <a:ln>
              <a:solidFill>
                <a:schemeClr val="accent1"/>
              </a:solidFill>
            </a:ln>
            <a:extLst>
              <a:ext uri="{53640926-AAD7-44D8-BBD7-CCE9431645EC}">
                <a14:shadowObscured xmlns:a14="http://schemas.microsoft.com/office/drawing/2010/main"/>
              </a:ext>
            </a:extLst>
          </p:spPr>
        </p:pic>
        <p:pic>
          <p:nvPicPr>
            <p:cNvPr id="4" name="Picture 3"/>
            <p:cNvPicPr/>
            <p:nvPr/>
          </p:nvPicPr>
          <p:blipFill rotWithShape="1">
            <a:blip r:embed="rId4"/>
            <a:srcRect l="31345" t="26718" r="32688" b="35023"/>
            <a:stretch/>
          </p:blipFill>
          <p:spPr bwMode="auto">
            <a:xfrm>
              <a:off x="1779504" y="2306157"/>
              <a:ext cx="2959100" cy="1770380"/>
            </a:xfrm>
            <a:prstGeom prst="rect">
              <a:avLst/>
            </a:prstGeom>
            <a:ln>
              <a:solidFill>
                <a:schemeClr val="accent1"/>
              </a:solidFill>
            </a:ln>
            <a:extLst>
              <a:ext uri="{53640926-AAD7-44D8-BBD7-CCE9431645EC}">
                <a14:shadowObscured xmlns:a14="http://schemas.microsoft.com/office/drawing/2010/main"/>
              </a:ext>
            </a:extLst>
          </p:spPr>
        </p:pic>
        <p:pic>
          <p:nvPicPr>
            <p:cNvPr id="7" name="Picture 6"/>
            <p:cNvPicPr/>
            <p:nvPr/>
          </p:nvPicPr>
          <p:blipFill rotWithShape="1">
            <a:blip r:embed="rId5"/>
            <a:srcRect l="25373" t="21923" r="25935" b="22454"/>
            <a:stretch/>
          </p:blipFill>
          <p:spPr bwMode="auto">
            <a:xfrm>
              <a:off x="1256264" y="3397656"/>
              <a:ext cx="4005580" cy="2573655"/>
            </a:xfrm>
            <a:prstGeom prst="rect">
              <a:avLst/>
            </a:prstGeom>
            <a:ln>
              <a:solidFill>
                <a:schemeClr val="accent1"/>
              </a:solidFill>
            </a:ln>
            <a:extLst>
              <a:ext uri="{53640926-AAD7-44D8-BBD7-CCE9431645EC}">
                <a14:shadowObscured xmlns:a14="http://schemas.microsoft.com/office/drawing/2010/main"/>
              </a:ext>
            </a:extLst>
          </p:spPr>
        </p:pic>
        <p:pic>
          <p:nvPicPr>
            <p:cNvPr id="8" name="Picture 7"/>
            <p:cNvPicPr/>
            <p:nvPr/>
          </p:nvPicPr>
          <p:blipFill rotWithShape="1">
            <a:blip r:embed="rId6"/>
            <a:srcRect l="27047" t="29573" r="28423" b="27019"/>
            <a:stretch/>
          </p:blipFill>
          <p:spPr bwMode="auto">
            <a:xfrm>
              <a:off x="4111079" y="4309806"/>
              <a:ext cx="3662680" cy="2007870"/>
            </a:xfrm>
            <a:prstGeom prst="rect">
              <a:avLst/>
            </a:prstGeom>
            <a:ln>
              <a:solidFill>
                <a:schemeClr val="accent1"/>
              </a:solidFill>
            </a:ln>
            <a:extLst>
              <a:ext uri="{53640926-AAD7-44D8-BBD7-CCE9431645EC}">
                <a14:shadowObscured xmlns:a14="http://schemas.microsoft.com/office/drawing/2010/main"/>
              </a:ext>
            </a:extLst>
          </p:spPr>
        </p:pic>
        <p:pic>
          <p:nvPicPr>
            <p:cNvPr id="6" name="Picture 5"/>
            <p:cNvPicPr/>
            <p:nvPr/>
          </p:nvPicPr>
          <p:blipFill rotWithShape="1">
            <a:blip r:embed="rId7"/>
            <a:srcRect l="47272" t="18954" r="25751" b="35930"/>
            <a:stretch/>
          </p:blipFill>
          <p:spPr bwMode="auto">
            <a:xfrm>
              <a:off x="6643899" y="2941650"/>
              <a:ext cx="2219325" cy="2087245"/>
            </a:xfrm>
            <a:prstGeom prst="rect">
              <a:avLst/>
            </a:prstGeom>
            <a:solidFill>
              <a:schemeClr val="accent1"/>
            </a:solidFill>
            <a:ln>
              <a:solidFill>
                <a:schemeClr val="accent1"/>
              </a:solidFill>
            </a:ln>
            <a:extLst>
              <a:ext uri="{53640926-AAD7-44D8-BBD7-CCE9431645EC}">
                <a14:shadowObscured xmlns:a14="http://schemas.microsoft.com/office/drawing/2010/main"/>
              </a:ext>
            </a:extLst>
          </p:spPr>
        </p:pic>
        <p:pic>
          <p:nvPicPr>
            <p:cNvPr id="9" name="Picture 8"/>
            <p:cNvPicPr/>
            <p:nvPr/>
          </p:nvPicPr>
          <p:blipFill rotWithShape="1">
            <a:blip r:embed="rId8"/>
            <a:srcRect l="31987" t="39734" r="33518" b="24629"/>
            <a:stretch/>
          </p:blipFill>
          <p:spPr bwMode="auto">
            <a:xfrm>
              <a:off x="7514618" y="4106923"/>
              <a:ext cx="2837815" cy="1648460"/>
            </a:xfrm>
            <a:prstGeom prst="rect">
              <a:avLst/>
            </a:prstGeom>
            <a:ln>
              <a:solidFill>
                <a:schemeClr val="accent1"/>
              </a:solidFill>
            </a:ln>
            <a:extLst>
              <a:ext uri="{53640926-AAD7-44D8-BBD7-CCE9431645EC}">
                <a14:shadowObscured xmlns:a14="http://schemas.microsoft.com/office/drawing/2010/main"/>
              </a:ext>
            </a:extLst>
          </p:spPr>
        </p:pic>
        <p:pic>
          <p:nvPicPr>
            <p:cNvPr id="11" name="Picture 10"/>
            <p:cNvPicPr/>
            <p:nvPr/>
          </p:nvPicPr>
          <p:blipFill rotWithShape="1">
            <a:blip r:embed="rId9"/>
            <a:srcRect l="33663" t="18499" r="39940" b="50435"/>
            <a:stretch/>
          </p:blipFill>
          <p:spPr bwMode="auto">
            <a:xfrm>
              <a:off x="4348519" y="2744241"/>
              <a:ext cx="2468880" cy="1737360"/>
            </a:xfrm>
            <a:prstGeom prst="rect">
              <a:avLst/>
            </a:prstGeom>
            <a:ln>
              <a:solidFill>
                <a:schemeClr val="accent1"/>
              </a:solid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31009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16</a:t>
            </a:fld>
            <a:endParaRPr lang="en-US"/>
          </a:p>
        </p:txBody>
      </p:sp>
      <p:sp>
        <p:nvSpPr>
          <p:cNvPr id="3" name="Title 2"/>
          <p:cNvSpPr>
            <a:spLocks noGrp="1"/>
          </p:cNvSpPr>
          <p:nvPr>
            <p:ph type="title"/>
          </p:nvPr>
        </p:nvSpPr>
        <p:spPr/>
        <p:txBody>
          <a:bodyPr/>
          <a:lstStyle/>
          <a:p>
            <a:r>
              <a:rPr lang="en-US" dirty="0"/>
              <a:t>Where Do They Go?</a:t>
            </a:r>
          </a:p>
        </p:txBody>
      </p:sp>
      <p:sp>
        <p:nvSpPr>
          <p:cNvPr id="5" name="Text Placeholder 4"/>
          <p:cNvSpPr>
            <a:spLocks noGrp="1"/>
          </p:cNvSpPr>
          <p:nvPr>
            <p:ph sz="half" idx="1"/>
          </p:nvPr>
        </p:nvSpPr>
        <p:spPr>
          <a:xfrm>
            <a:off x="519198" y="1389350"/>
            <a:ext cx="2633089" cy="3929728"/>
          </a:xfrm>
          <a:prstGeom prst="homePlate">
            <a:avLst>
              <a:gd name="adj" fmla="val 20651"/>
            </a:avLst>
          </a:prstGeom>
          <a:solidFill>
            <a:schemeClr val="tx2">
              <a:lumMod val="10000"/>
              <a:lumOff val="90000"/>
            </a:schemeClr>
          </a:solidFill>
          <a:ln>
            <a:solidFill>
              <a:srgbClr val="C8C8C6"/>
            </a:solidFill>
          </a:ln>
          <a:effectLst>
            <a:outerShdw blurRad="50800" dist="38100" dir="2700000" algn="tl" rotWithShape="0">
              <a:prstClr val="black">
                <a:alpha val="40000"/>
              </a:prstClr>
            </a:outerShdw>
          </a:effectLst>
        </p:spPr>
        <p:txBody>
          <a:bodyPr anchor="ctr"/>
          <a:lstStyle/>
          <a:p>
            <a:pPr marL="0" indent="0">
              <a:buNone/>
            </a:pPr>
            <a:r>
              <a:rPr lang="en-US" sz="2800" dirty="0">
                <a:solidFill>
                  <a:srgbClr val="2C5261"/>
                </a:solidFill>
              </a:rPr>
              <a:t>Reports are read and used throughout ETA.</a:t>
            </a:r>
          </a:p>
        </p:txBody>
      </p:sp>
      <p:pic>
        <p:nvPicPr>
          <p:cNvPr id="4" name="Content Placeholder 3">
            <a:hlinkClick r:id="rId3" action="ppaction://hlinkfile"/>
          </p:cNvPr>
          <p:cNvPicPr>
            <a:picLocks noGrp="1" noChangeAspect="1"/>
          </p:cNvPicPr>
          <p:nvPr>
            <p:ph sz="half" idx="2"/>
          </p:nvPr>
        </p:nvPicPr>
        <p:blipFill>
          <a:blip r:embed="rId4"/>
          <a:stretch>
            <a:fillRect/>
          </a:stretch>
        </p:blipFill>
        <p:spPr>
          <a:xfrm>
            <a:off x="7608972" y="1389350"/>
            <a:ext cx="3589304" cy="3931920"/>
          </a:xfrm>
          <a:prstGeom prst="rect">
            <a:avLst/>
          </a:prstGeom>
          <a:ln>
            <a:solidFill>
              <a:schemeClr val="accent3">
                <a:lumMod val="75000"/>
                <a:lumOff val="25000"/>
              </a:schemeClr>
            </a:solidFill>
          </a:ln>
          <a:effectLst>
            <a:outerShdw blurRad="50800" dist="38100" dir="2700000" algn="tl" rotWithShape="0">
              <a:prstClr val="black">
                <a:alpha val="40000"/>
              </a:prstClr>
            </a:outerShdw>
          </a:effectLst>
        </p:spPr>
      </p:pic>
      <p:pic>
        <p:nvPicPr>
          <p:cNvPr id="7" name="Picture 6">
            <a:hlinkClick r:id="rId5" action="ppaction://hlinkfile"/>
          </p:cNvPr>
          <p:cNvPicPr>
            <a:picLocks noChangeAspect="1"/>
          </p:cNvPicPr>
          <p:nvPr/>
        </p:nvPicPr>
        <p:blipFill rotWithShape="1">
          <a:blip r:embed="rId6"/>
          <a:srcRect l="1802"/>
          <a:stretch/>
        </p:blipFill>
        <p:spPr>
          <a:xfrm>
            <a:off x="3881268" y="1387158"/>
            <a:ext cx="2998723" cy="3931920"/>
          </a:xfrm>
          <a:prstGeom prst="rect">
            <a:avLst/>
          </a:prstGeom>
          <a:ln>
            <a:solidFill>
              <a:schemeClr val="accent3">
                <a:lumMod val="75000"/>
                <a:lumOff val="25000"/>
              </a:schemeClr>
            </a:solidFill>
          </a:ln>
          <a:effectLst>
            <a:outerShdw blurRad="50800" dist="38100" dir="2700000" algn="tl" rotWithShape="0">
              <a:prstClr val="black">
                <a:alpha val="40000"/>
              </a:prstClr>
            </a:outerShdw>
          </a:effectLst>
        </p:spPr>
      </p:pic>
      <p:sp>
        <p:nvSpPr>
          <p:cNvPr id="8" name="Rectangle 7"/>
          <p:cNvSpPr/>
          <p:nvPr/>
        </p:nvSpPr>
        <p:spPr>
          <a:xfrm>
            <a:off x="3881267" y="5459324"/>
            <a:ext cx="2998724" cy="646331"/>
          </a:xfrm>
          <a:prstGeom prst="rect">
            <a:avLst/>
          </a:prstGeom>
        </p:spPr>
        <p:txBody>
          <a:bodyPr wrap="square">
            <a:spAutoFit/>
          </a:bodyPr>
          <a:lstStyle/>
          <a:p>
            <a:pPr algn="ctr"/>
            <a:r>
              <a:rPr lang="en-US" dirty="0">
                <a:hlinkClick r:id="rId7"/>
              </a:rPr>
              <a:t>dol.gov/agencies/eta/</a:t>
            </a:r>
            <a:br>
              <a:rPr lang="en-US" dirty="0">
                <a:hlinkClick r:id="rId7"/>
              </a:rPr>
            </a:br>
            <a:r>
              <a:rPr lang="en-US" dirty="0">
                <a:hlinkClick r:id="rId7"/>
              </a:rPr>
              <a:t>performance/</a:t>
            </a:r>
            <a:r>
              <a:rPr lang="en-US" dirty="0" err="1">
                <a:hlinkClick r:id="rId7"/>
              </a:rPr>
              <a:t>wioa</a:t>
            </a:r>
            <a:r>
              <a:rPr lang="en-US" dirty="0">
                <a:hlinkClick r:id="rId7"/>
              </a:rPr>
              <a:t>-stories</a:t>
            </a:r>
            <a:r>
              <a:rPr lang="en-US" dirty="0"/>
              <a:t> </a:t>
            </a:r>
          </a:p>
        </p:txBody>
      </p:sp>
      <p:sp>
        <p:nvSpPr>
          <p:cNvPr id="9" name="Rectangle 8"/>
          <p:cNvSpPr/>
          <p:nvPr/>
        </p:nvSpPr>
        <p:spPr>
          <a:xfrm>
            <a:off x="7608972" y="5459324"/>
            <a:ext cx="3589304" cy="923330"/>
          </a:xfrm>
          <a:prstGeom prst="rect">
            <a:avLst/>
          </a:prstGeom>
        </p:spPr>
        <p:txBody>
          <a:bodyPr wrap="square">
            <a:spAutoFit/>
          </a:bodyPr>
          <a:lstStyle/>
          <a:p>
            <a:pPr algn="ctr"/>
            <a:r>
              <a:rPr lang="en-US" dirty="0">
                <a:hlinkClick r:id="rId8"/>
              </a:rPr>
              <a:t>dol.gov/agencies/eta/performance/results</a:t>
            </a:r>
            <a:endParaRPr lang="en-US" dirty="0"/>
          </a:p>
          <a:p>
            <a:pPr algn="ctr"/>
            <a:endParaRPr lang="en-US" dirty="0"/>
          </a:p>
        </p:txBody>
      </p:sp>
    </p:spTree>
    <p:extLst>
      <p:ext uri="{BB962C8B-B14F-4D97-AF65-F5344CB8AC3E}">
        <p14:creationId xmlns:p14="http://schemas.microsoft.com/office/powerpoint/2010/main" val="4094135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decorative"/>
          <p:cNvGrpSpPr/>
          <p:nvPr/>
        </p:nvGrpSpPr>
        <p:grpSpPr>
          <a:xfrm>
            <a:off x="-38100" y="-12700"/>
            <a:ext cx="7639050" cy="6896100"/>
            <a:chOff x="-38100" y="-12700"/>
            <a:chExt cx="7639050" cy="6896100"/>
          </a:xfrm>
        </p:grpSpPr>
        <p:sp>
          <p:nvSpPr>
            <p:cNvPr id="11" name="Freeform 10"/>
            <p:cNvSpPr/>
            <p:nvPr/>
          </p:nvSpPr>
          <p:spPr>
            <a:xfrm>
              <a:off x="-38100" y="-12700"/>
              <a:ext cx="7264400" cy="6896100"/>
            </a:xfrm>
            <a:custGeom>
              <a:avLst/>
              <a:gdLst>
                <a:gd name="connsiteX0" fmla="*/ 7213600 w 7264400"/>
                <a:gd name="connsiteY0" fmla="*/ 2997200 h 6896100"/>
                <a:gd name="connsiteX1" fmla="*/ 12700 w 7264400"/>
                <a:gd name="connsiteY1" fmla="*/ 0 h 6896100"/>
                <a:gd name="connsiteX2" fmla="*/ 0 w 7264400"/>
                <a:gd name="connsiteY2" fmla="*/ 6896100 h 6896100"/>
                <a:gd name="connsiteX3" fmla="*/ 7264400 w 7264400"/>
                <a:gd name="connsiteY3" fmla="*/ 4051300 h 6896100"/>
                <a:gd name="connsiteX4" fmla="*/ 7213600 w 7264400"/>
                <a:gd name="connsiteY4" fmla="*/ 299720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4400" h="6896100">
                  <a:moveTo>
                    <a:pt x="7213600" y="2997200"/>
                  </a:moveTo>
                  <a:lnTo>
                    <a:pt x="12700" y="0"/>
                  </a:lnTo>
                  <a:cubicBezTo>
                    <a:pt x="8467" y="2298700"/>
                    <a:pt x="4233" y="4597400"/>
                    <a:pt x="0" y="6896100"/>
                  </a:cubicBezTo>
                  <a:lnTo>
                    <a:pt x="7264400" y="4051300"/>
                  </a:lnTo>
                  <a:lnTo>
                    <a:pt x="7213600" y="2997200"/>
                  </a:lnTo>
                  <a:close/>
                </a:path>
              </a:pathLst>
            </a:cu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851650" y="2982433"/>
              <a:ext cx="749300" cy="10632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17</a:t>
            </a:fld>
            <a:endParaRPr lang="en-US" dirty="0"/>
          </a:p>
        </p:txBody>
      </p:sp>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a:xfrm>
            <a:off x="800101" y="640324"/>
            <a:ext cx="6553200" cy="2721287"/>
          </a:xfrm>
        </p:spPr>
        <p:txBody>
          <a:bodyPr anchor="b">
            <a:normAutofit/>
          </a:bodyPr>
          <a:lstStyle/>
          <a:p>
            <a:r>
              <a:rPr lang="en-US" dirty="0"/>
              <a:t>Spotlight</a:t>
            </a:r>
          </a:p>
        </p:txBody>
      </p:sp>
      <p:sp>
        <p:nvSpPr>
          <p:cNvPr id="5" name="Rectangle 4"/>
          <p:cNvSpPr/>
          <p:nvPr/>
        </p:nvSpPr>
        <p:spPr>
          <a:xfrm>
            <a:off x="800101" y="3361611"/>
            <a:ext cx="6096000" cy="1569660"/>
          </a:xfrm>
          <a:prstGeom prst="rect">
            <a:avLst/>
          </a:prstGeom>
        </p:spPr>
        <p:txBody>
          <a:bodyPr wrap="square">
            <a:spAutoFit/>
          </a:bodyPr>
          <a:lstStyle/>
          <a:p>
            <a:pPr marL="457200" indent="-457200">
              <a:buBlip>
                <a:blip r:embed="rId3"/>
              </a:buBlip>
            </a:pPr>
            <a:r>
              <a:rPr lang="en-US" sz="3200" dirty="0">
                <a:solidFill>
                  <a:srgbClr val="6A6A66"/>
                </a:solidFill>
              </a:rPr>
              <a:t>Evaluations</a:t>
            </a:r>
          </a:p>
          <a:p>
            <a:pPr marL="457200" indent="-457200">
              <a:buBlip>
                <a:blip r:embed="rId3"/>
              </a:buBlip>
            </a:pPr>
            <a:r>
              <a:rPr lang="en-US" sz="3200" dirty="0">
                <a:solidFill>
                  <a:srgbClr val="6A6A66"/>
                </a:solidFill>
              </a:rPr>
              <a:t>Waivers</a:t>
            </a:r>
          </a:p>
          <a:p>
            <a:pPr marL="457200" indent="-457200">
              <a:buBlip>
                <a:blip r:embed="rId3"/>
              </a:buBlip>
            </a:pPr>
            <a:endParaRPr lang="en-US" sz="3200" dirty="0">
              <a:solidFill>
                <a:srgbClr val="6A6A66"/>
              </a:solidFill>
            </a:endParaRPr>
          </a:p>
        </p:txBody>
      </p:sp>
    </p:spTree>
    <p:extLst>
      <p:ext uri="{BB962C8B-B14F-4D97-AF65-F5344CB8AC3E}">
        <p14:creationId xmlns:p14="http://schemas.microsoft.com/office/powerpoint/2010/main" val="222375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18</a:t>
            </a:fld>
            <a:endParaRPr lang="en-US"/>
          </a:p>
        </p:txBody>
      </p:sp>
      <p:sp>
        <p:nvSpPr>
          <p:cNvPr id="3" name="Title 2"/>
          <p:cNvSpPr>
            <a:spLocks noGrp="1"/>
          </p:cNvSpPr>
          <p:nvPr>
            <p:ph type="title"/>
          </p:nvPr>
        </p:nvSpPr>
        <p:spPr/>
        <p:txBody>
          <a:bodyPr/>
          <a:lstStyle/>
          <a:p>
            <a:r>
              <a:rPr lang="en-US" dirty="0"/>
              <a:t>Evaluations</a:t>
            </a:r>
          </a:p>
        </p:txBody>
      </p:sp>
      <p:sp>
        <p:nvSpPr>
          <p:cNvPr id="5" name="Text Placeholder 4"/>
          <p:cNvSpPr>
            <a:spLocks noGrp="1"/>
          </p:cNvSpPr>
          <p:nvPr>
            <p:ph type="body" idx="1"/>
          </p:nvPr>
        </p:nvSpPr>
        <p:spPr/>
        <p:txBody>
          <a:bodyPr/>
          <a:lstStyle/>
          <a:p>
            <a:r>
              <a:rPr lang="en-US" dirty="0"/>
              <a:t>Objectives</a:t>
            </a:r>
          </a:p>
        </p:txBody>
      </p:sp>
      <p:sp>
        <p:nvSpPr>
          <p:cNvPr id="6" name="Content Placeholder 5"/>
          <p:cNvSpPr>
            <a:spLocks noGrp="1"/>
          </p:cNvSpPr>
          <p:nvPr>
            <p:ph sz="half" idx="2"/>
          </p:nvPr>
        </p:nvSpPr>
        <p:spPr>
          <a:xfrm>
            <a:off x="839788" y="1989878"/>
            <a:ext cx="5164197" cy="4199785"/>
          </a:xfrm>
        </p:spPr>
        <p:txBody>
          <a:bodyPr/>
          <a:lstStyle/>
          <a:p>
            <a:r>
              <a:rPr lang="en-US" dirty="0"/>
              <a:t>Review the WIOA evaluation requirements within the context of the state annual reports;</a:t>
            </a:r>
          </a:p>
          <a:p>
            <a:r>
              <a:rPr lang="en-US" dirty="0"/>
              <a:t>Provide examples of annual report narratives discussing evaluation; and</a:t>
            </a:r>
          </a:p>
          <a:p>
            <a:r>
              <a:rPr lang="en-US" dirty="0"/>
              <a:t>Share resources and contact information for additional technical assistance.</a:t>
            </a: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958" l="0" r="97917">
                        <a14:foregroundMark x1="66250" y1="60625" x2="66250" y2="60625"/>
                        <a14:foregroundMark x1="49792" y1="32500" x2="49792" y2="32500"/>
                        <a14:foregroundMark x1="49167" y1="50000" x2="49167" y2="50000"/>
                        <a14:foregroundMark x1="24375" y1="19375" x2="24375" y2="19375"/>
                      </a14:backgroundRemoval>
                    </a14:imgEffect>
                  </a14:imgLayer>
                </a14:imgProps>
              </a:ext>
              <a:ext uri="{28A0092B-C50C-407E-A947-70E740481C1C}">
                <a14:useLocalDpi xmlns:a14="http://schemas.microsoft.com/office/drawing/2010/main" val="0"/>
              </a:ext>
            </a:extLst>
          </a:blip>
          <a:stretch>
            <a:fillRect/>
          </a:stretch>
        </p:blipFill>
        <p:spPr bwMode="auto">
          <a:xfrm>
            <a:off x="6981813" y="2179661"/>
            <a:ext cx="3180103" cy="318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749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19</a:t>
            </a:fld>
            <a:endParaRPr lang="en-US"/>
          </a:p>
        </p:txBody>
      </p:sp>
      <p:sp>
        <p:nvSpPr>
          <p:cNvPr id="3" name="Title 2"/>
          <p:cNvSpPr>
            <a:spLocks noGrp="1"/>
          </p:cNvSpPr>
          <p:nvPr>
            <p:ph type="title"/>
          </p:nvPr>
        </p:nvSpPr>
        <p:spPr/>
        <p:txBody>
          <a:bodyPr/>
          <a:lstStyle/>
          <a:p>
            <a:r>
              <a:rPr lang="en-US" dirty="0"/>
              <a:t>Focus of the Evaluation Section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94748538"/>
              </p:ext>
            </p:extLst>
          </p:nvPr>
        </p:nvGraphicFramePr>
        <p:xfrm>
          <a:off x="806450" y="1138238"/>
          <a:ext cx="11080750" cy="5038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3474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nvPr>
        </p:nvSpPr>
        <p:spPr/>
        <p:txBody>
          <a:bodyPr>
            <a:normAutofit fontScale="90000"/>
          </a:bodyPr>
          <a:lstStyle/>
          <a:p>
            <a:br>
              <a:rPr lang="en-US" dirty="0"/>
            </a:br>
            <a:r>
              <a:rPr lang="en-US" dirty="0"/>
              <a:t>Refresher: Title I and III Annual Statewide Performance Report Narrative</a:t>
            </a:r>
          </a:p>
        </p:txBody>
      </p:sp>
      <p:sp>
        <p:nvSpPr>
          <p:cNvPr id="9" name="Date Placeholder 8">
            <a:extLst>
              <a:ext uri="{FF2B5EF4-FFF2-40B4-BE49-F238E27FC236}">
                <a16:creationId xmlns:a16="http://schemas.microsoft.com/office/drawing/2014/main" id="{F685FEE7-9073-4872-AA27-FBCEF01F2136}"/>
              </a:ext>
            </a:extLst>
          </p:cNvPr>
          <p:cNvSpPr>
            <a:spLocks noGrp="1"/>
          </p:cNvSpPr>
          <p:nvPr>
            <p:ph type="dt" sz="half" idx="10"/>
          </p:nvPr>
        </p:nvSpPr>
        <p:spPr>
          <a:noFill/>
        </p:spPr>
        <p:txBody>
          <a:bodyPr anchor="ctr"/>
          <a:lstStyle/>
          <a:p>
            <a:r>
              <a:rPr lang="en-US" sz="2800" dirty="0"/>
              <a:t>October 13, 2021</a:t>
            </a:r>
          </a:p>
        </p:txBody>
      </p:sp>
    </p:spTree>
    <p:custDataLst>
      <p:tags r:id="rId1"/>
    </p:custDataLst>
    <p:extLst>
      <p:ext uri="{BB962C8B-B14F-4D97-AF65-F5344CB8AC3E}">
        <p14:creationId xmlns:p14="http://schemas.microsoft.com/office/powerpoint/2010/main" val="2663552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20</a:t>
            </a:fld>
            <a:endParaRPr lang="en-US"/>
          </a:p>
        </p:txBody>
      </p:sp>
      <p:sp>
        <p:nvSpPr>
          <p:cNvPr id="3" name="Title 2"/>
          <p:cNvSpPr>
            <a:spLocks noGrp="1"/>
          </p:cNvSpPr>
          <p:nvPr>
            <p:ph type="title"/>
          </p:nvPr>
        </p:nvSpPr>
        <p:spPr/>
        <p:txBody>
          <a:bodyPr>
            <a:normAutofit/>
          </a:bodyPr>
          <a:lstStyle/>
          <a:p>
            <a:r>
              <a:rPr lang="en-US" dirty="0"/>
              <a:t>Progress to Report</a:t>
            </a:r>
          </a:p>
        </p:txBody>
      </p:sp>
      <p:graphicFrame>
        <p:nvGraphicFramePr>
          <p:cNvPr id="5" name="Content Placeholder 4"/>
          <p:cNvGraphicFramePr>
            <a:graphicFrameLocks/>
          </p:cNvGraphicFramePr>
          <p:nvPr>
            <p:extLst>
              <p:ext uri="{D42A27DB-BD31-4B8C-83A1-F6EECF244321}">
                <p14:modId xmlns:p14="http://schemas.microsoft.com/office/powerpoint/2010/main" val="3514161872"/>
              </p:ext>
            </p:extLst>
          </p:nvPr>
        </p:nvGraphicFramePr>
        <p:xfrm>
          <a:off x="2989541" y="1075108"/>
          <a:ext cx="11080750" cy="5038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49275" y="2194086"/>
            <a:ext cx="4999848" cy="2800767"/>
          </a:xfrm>
          <a:prstGeom prst="rect">
            <a:avLst/>
          </a:prstGeom>
          <a:noFill/>
        </p:spPr>
        <p:txBody>
          <a:bodyPr wrap="square" rtlCol="0">
            <a:spAutoFit/>
          </a:bodyPr>
          <a:lstStyle/>
          <a:p>
            <a:r>
              <a:rPr lang="en-US" sz="8800" dirty="0">
                <a:solidFill>
                  <a:srgbClr val="97137C"/>
                </a:solidFill>
              </a:rPr>
              <a:t>Evaluation Lifecycle</a:t>
            </a:r>
          </a:p>
        </p:txBody>
      </p:sp>
    </p:spTree>
    <p:extLst>
      <p:ext uri="{BB962C8B-B14F-4D97-AF65-F5344CB8AC3E}">
        <p14:creationId xmlns:p14="http://schemas.microsoft.com/office/powerpoint/2010/main" val="349538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21</a:t>
            </a:fld>
            <a:endParaRPr lang="en-US"/>
          </a:p>
        </p:txBody>
      </p:sp>
      <p:sp>
        <p:nvSpPr>
          <p:cNvPr id="3" name="Title 2"/>
          <p:cNvSpPr>
            <a:spLocks noGrp="1"/>
          </p:cNvSpPr>
          <p:nvPr>
            <p:ph type="title"/>
          </p:nvPr>
        </p:nvSpPr>
        <p:spPr/>
        <p:txBody>
          <a:bodyPr>
            <a:normAutofit/>
          </a:bodyPr>
          <a:lstStyle/>
          <a:p>
            <a:r>
              <a:rPr lang="en-US" dirty="0"/>
              <a:t>Evaluations in the Annual Report Narrative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7902675"/>
              </p:ext>
            </p:extLst>
          </p:nvPr>
        </p:nvGraphicFramePr>
        <p:xfrm>
          <a:off x="806450" y="1138238"/>
          <a:ext cx="11080750" cy="5038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5725754" y="6297943"/>
            <a:ext cx="1241558" cy="369332"/>
          </a:xfrm>
          <a:prstGeom prst="rect">
            <a:avLst/>
          </a:prstGeom>
        </p:spPr>
        <p:txBody>
          <a:bodyPr wrap="none">
            <a:spAutoFit/>
          </a:bodyPr>
          <a:lstStyle/>
          <a:p>
            <a:r>
              <a:rPr lang="en-US" dirty="0">
                <a:hlinkClick r:id="rId8"/>
              </a:rPr>
              <a:t>TEGL 05-18</a:t>
            </a:r>
            <a:endParaRPr lang="en-US" dirty="0"/>
          </a:p>
        </p:txBody>
      </p:sp>
    </p:spTree>
    <p:extLst>
      <p:ext uri="{BB962C8B-B14F-4D97-AF65-F5344CB8AC3E}">
        <p14:creationId xmlns:p14="http://schemas.microsoft.com/office/powerpoint/2010/main" val="2762418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22</a:t>
            </a:fld>
            <a:endParaRPr lang="en-US"/>
          </a:p>
        </p:txBody>
      </p:sp>
      <p:sp>
        <p:nvSpPr>
          <p:cNvPr id="3" name="Title 2"/>
          <p:cNvSpPr>
            <a:spLocks noGrp="1"/>
          </p:cNvSpPr>
          <p:nvPr>
            <p:ph type="title"/>
          </p:nvPr>
        </p:nvSpPr>
        <p:spPr/>
        <p:txBody>
          <a:bodyPr>
            <a:normAutofit/>
          </a:bodyPr>
          <a:lstStyle/>
          <a:p>
            <a:r>
              <a:rPr lang="en-US" dirty="0"/>
              <a:t>Evaluations in the Annual Report Narrative</a:t>
            </a:r>
          </a:p>
        </p:txBody>
      </p:sp>
      <p:sp>
        <p:nvSpPr>
          <p:cNvPr id="5" name="Freeform 4"/>
          <p:cNvSpPr/>
          <p:nvPr/>
        </p:nvSpPr>
        <p:spPr>
          <a:xfrm>
            <a:off x="806450" y="1203705"/>
            <a:ext cx="11080749" cy="637875"/>
          </a:xfrm>
          <a:custGeom>
            <a:avLst/>
            <a:gdLst>
              <a:gd name="connsiteX0" fmla="*/ 0 w 11080749"/>
              <a:gd name="connsiteY0" fmla="*/ 0 h 637875"/>
              <a:gd name="connsiteX1" fmla="*/ 11080749 w 11080749"/>
              <a:gd name="connsiteY1" fmla="*/ 0 h 637875"/>
              <a:gd name="connsiteX2" fmla="*/ 11080749 w 11080749"/>
              <a:gd name="connsiteY2" fmla="*/ 637875 h 637875"/>
              <a:gd name="connsiteX3" fmla="*/ 0 w 11080749"/>
              <a:gd name="connsiteY3" fmla="*/ 637875 h 637875"/>
              <a:gd name="connsiteX4" fmla="*/ 0 w 11080749"/>
              <a:gd name="connsiteY4" fmla="*/ 0 h 63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0749" h="637875">
                <a:moveTo>
                  <a:pt x="0" y="0"/>
                </a:moveTo>
                <a:lnTo>
                  <a:pt x="11080749" y="0"/>
                </a:lnTo>
                <a:lnTo>
                  <a:pt x="11080749" y="637875"/>
                </a:lnTo>
                <a:lnTo>
                  <a:pt x="0" y="637875"/>
                </a:lnTo>
                <a:lnTo>
                  <a:pt x="0" y="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9989" tIns="312420" rIns="859989" bIns="106680" numCol="1" spcCol="1270" anchor="t" anchorCtr="0">
            <a:noAutofit/>
          </a:bodyPr>
          <a:lstStyle/>
          <a:p>
            <a:pPr marL="114300" lvl="1" indent="-114300" algn="l" defTabSz="666750">
              <a:lnSpc>
                <a:spcPct val="90000"/>
              </a:lnSpc>
              <a:spcBef>
                <a:spcPct val="0"/>
              </a:spcBef>
              <a:spcAft>
                <a:spcPct val="15000"/>
              </a:spcAft>
              <a:buChar char="••"/>
            </a:pPr>
            <a:r>
              <a:rPr lang="en-US" sz="1600" kern="1200" dirty="0"/>
              <a:t>Current or planned evaluation and related research projects, including methodologies used</a:t>
            </a:r>
          </a:p>
        </p:txBody>
      </p:sp>
      <p:sp>
        <p:nvSpPr>
          <p:cNvPr id="8" name="Freeform 7"/>
          <p:cNvSpPr/>
          <p:nvPr/>
        </p:nvSpPr>
        <p:spPr>
          <a:xfrm>
            <a:off x="1360487" y="982305"/>
            <a:ext cx="7756525" cy="442800"/>
          </a:xfrm>
          <a:custGeom>
            <a:avLst/>
            <a:gdLst>
              <a:gd name="connsiteX0" fmla="*/ 0 w 7756525"/>
              <a:gd name="connsiteY0" fmla="*/ 73801 h 442800"/>
              <a:gd name="connsiteX1" fmla="*/ 73801 w 7756525"/>
              <a:gd name="connsiteY1" fmla="*/ 0 h 442800"/>
              <a:gd name="connsiteX2" fmla="*/ 7682724 w 7756525"/>
              <a:gd name="connsiteY2" fmla="*/ 0 h 442800"/>
              <a:gd name="connsiteX3" fmla="*/ 7756525 w 7756525"/>
              <a:gd name="connsiteY3" fmla="*/ 73801 h 442800"/>
              <a:gd name="connsiteX4" fmla="*/ 7756525 w 7756525"/>
              <a:gd name="connsiteY4" fmla="*/ 368999 h 442800"/>
              <a:gd name="connsiteX5" fmla="*/ 7682724 w 7756525"/>
              <a:gd name="connsiteY5" fmla="*/ 442800 h 442800"/>
              <a:gd name="connsiteX6" fmla="*/ 73801 w 7756525"/>
              <a:gd name="connsiteY6" fmla="*/ 442800 h 442800"/>
              <a:gd name="connsiteX7" fmla="*/ 0 w 7756525"/>
              <a:gd name="connsiteY7" fmla="*/ 368999 h 442800"/>
              <a:gd name="connsiteX8" fmla="*/ 0 w 7756525"/>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6525" h="442800">
                <a:moveTo>
                  <a:pt x="0" y="73801"/>
                </a:moveTo>
                <a:cubicBezTo>
                  <a:pt x="0" y="33042"/>
                  <a:pt x="33042" y="0"/>
                  <a:pt x="73801" y="0"/>
                </a:cubicBezTo>
                <a:lnTo>
                  <a:pt x="7682724" y="0"/>
                </a:lnTo>
                <a:cubicBezTo>
                  <a:pt x="7723483" y="0"/>
                  <a:pt x="7756525" y="33042"/>
                  <a:pt x="7756525" y="73801"/>
                </a:cubicBezTo>
                <a:lnTo>
                  <a:pt x="7756525" y="368999"/>
                </a:lnTo>
                <a:cubicBezTo>
                  <a:pt x="7756525" y="409758"/>
                  <a:pt x="7723483" y="442800"/>
                  <a:pt x="7682724"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14794" tIns="21616" rIns="314794" bIns="21616" numCol="1" spcCol="1270" anchor="ctr" anchorCtr="0">
            <a:noAutofit/>
          </a:bodyPr>
          <a:lstStyle/>
          <a:p>
            <a:pPr lvl="0" algn="l" defTabSz="666750">
              <a:lnSpc>
                <a:spcPct val="90000"/>
              </a:lnSpc>
              <a:spcBef>
                <a:spcPct val="0"/>
              </a:spcBef>
              <a:spcAft>
                <a:spcPct val="35000"/>
              </a:spcAft>
            </a:pPr>
            <a:r>
              <a:rPr lang="en-US" sz="2000" kern="1200" dirty="0"/>
              <a:t>Current or Planned Evaluations</a:t>
            </a:r>
          </a:p>
        </p:txBody>
      </p:sp>
      <p:sp>
        <p:nvSpPr>
          <p:cNvPr id="4" name="TextBox 3"/>
          <p:cNvSpPr txBox="1"/>
          <p:nvPr/>
        </p:nvSpPr>
        <p:spPr>
          <a:xfrm>
            <a:off x="890708" y="2062980"/>
            <a:ext cx="10845663" cy="4188381"/>
          </a:xfrm>
          <a:prstGeom prst="wedgeRoundRectCallou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dirty="0"/>
              <a:t>The following is a list of ongoing program evaluation and assessment activities initiated, developed, or partially completed between July 1, 2019 and June 30, 2020:</a:t>
            </a:r>
          </a:p>
          <a:p>
            <a:r>
              <a:rPr lang="en-US" sz="2000" dirty="0"/>
              <a:t>…</a:t>
            </a:r>
          </a:p>
          <a:p>
            <a:r>
              <a:rPr lang="en-US" sz="2000" dirty="0"/>
              <a:t>Evaluations of Regional Plan Implementation Grants 2.0 and 3.0. Qualitative research methods being used include the following: interviews and focus groups with local workforce board directors, regional leadership, regional organizers (ROs) and training coordinators (RTCs), technical assistance providers and relevant project stakeholders and staff; site visits to leverage engagement with regional partnership stakeholders; a synthesis and analysis of the qualitative data surfaced to develop recommendations on how to support regions and ensure connection between regional strategic thinking and local service delivery. </a:t>
            </a:r>
          </a:p>
          <a:p>
            <a:r>
              <a:rPr lang="en-US" sz="2000" dirty="0"/>
              <a:t>….</a:t>
            </a:r>
          </a:p>
          <a:p>
            <a:pPr algn="r"/>
            <a:r>
              <a:rPr lang="en-US" b="1" dirty="0"/>
              <a:t>California</a:t>
            </a:r>
            <a:endParaRPr lang="en-US" dirty="0"/>
          </a:p>
        </p:txBody>
      </p:sp>
    </p:spTree>
    <p:extLst>
      <p:ext uri="{BB962C8B-B14F-4D97-AF65-F5344CB8AC3E}">
        <p14:creationId xmlns:p14="http://schemas.microsoft.com/office/powerpoint/2010/main" val="803578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23</a:t>
            </a:fld>
            <a:endParaRPr lang="en-US"/>
          </a:p>
        </p:txBody>
      </p:sp>
      <p:sp>
        <p:nvSpPr>
          <p:cNvPr id="3" name="Title 2"/>
          <p:cNvSpPr>
            <a:spLocks noGrp="1"/>
          </p:cNvSpPr>
          <p:nvPr>
            <p:ph type="title"/>
          </p:nvPr>
        </p:nvSpPr>
        <p:spPr/>
        <p:txBody>
          <a:bodyPr>
            <a:normAutofit/>
          </a:bodyPr>
          <a:lstStyle/>
          <a:p>
            <a:r>
              <a:rPr lang="en-US" dirty="0"/>
              <a:t>Evaluations in the Annual Report Narrative</a:t>
            </a:r>
          </a:p>
        </p:txBody>
      </p:sp>
      <p:sp>
        <p:nvSpPr>
          <p:cNvPr id="9" name="Freeform 8"/>
          <p:cNvSpPr/>
          <p:nvPr/>
        </p:nvSpPr>
        <p:spPr>
          <a:xfrm>
            <a:off x="806451" y="1164702"/>
            <a:ext cx="11080749" cy="753221"/>
          </a:xfrm>
          <a:custGeom>
            <a:avLst/>
            <a:gdLst>
              <a:gd name="connsiteX0" fmla="*/ 0 w 11080749"/>
              <a:gd name="connsiteY0" fmla="*/ 0 h 637875"/>
              <a:gd name="connsiteX1" fmla="*/ 11080749 w 11080749"/>
              <a:gd name="connsiteY1" fmla="*/ 0 h 637875"/>
              <a:gd name="connsiteX2" fmla="*/ 11080749 w 11080749"/>
              <a:gd name="connsiteY2" fmla="*/ 637875 h 637875"/>
              <a:gd name="connsiteX3" fmla="*/ 0 w 11080749"/>
              <a:gd name="connsiteY3" fmla="*/ 637875 h 637875"/>
              <a:gd name="connsiteX4" fmla="*/ 0 w 11080749"/>
              <a:gd name="connsiteY4" fmla="*/ 0 h 63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0749" h="637875">
                <a:moveTo>
                  <a:pt x="0" y="0"/>
                </a:moveTo>
                <a:lnTo>
                  <a:pt x="11080749" y="0"/>
                </a:lnTo>
                <a:lnTo>
                  <a:pt x="11080749" y="637875"/>
                </a:lnTo>
                <a:lnTo>
                  <a:pt x="0" y="637875"/>
                </a:lnTo>
                <a:lnTo>
                  <a:pt x="0" y="0"/>
                </a:lnTo>
                <a:close/>
              </a:path>
            </a:pathLst>
          </a:custGeom>
        </p:spPr>
        <p:style>
          <a:lnRef idx="2">
            <a:schemeClr val="accent5">
              <a:hueOff val="-2314713"/>
              <a:satOff val="7526"/>
              <a:lumOff val="-303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9989" tIns="312420" rIns="859989" bIns="106680" numCol="1" spcCol="1270" anchor="t" anchorCtr="0">
            <a:noAutofit/>
          </a:bodyPr>
          <a:lstStyle/>
          <a:p>
            <a:pPr marL="114300" lvl="1" indent="-114300" algn="l" defTabSz="666750">
              <a:lnSpc>
                <a:spcPct val="90000"/>
              </a:lnSpc>
              <a:spcBef>
                <a:spcPct val="0"/>
              </a:spcBef>
              <a:spcAft>
                <a:spcPct val="15000"/>
              </a:spcAft>
              <a:buChar char="••"/>
            </a:pPr>
            <a:r>
              <a:rPr lang="en-US" sz="1600" kern="1200" dirty="0"/>
              <a:t>Efforts to coordinate the development of such projects with WIOA core programs, other state agencies and local boards</a:t>
            </a:r>
          </a:p>
        </p:txBody>
      </p:sp>
      <p:sp>
        <p:nvSpPr>
          <p:cNvPr id="10" name="Freeform 9"/>
          <p:cNvSpPr/>
          <p:nvPr/>
        </p:nvSpPr>
        <p:spPr>
          <a:xfrm>
            <a:off x="1360488" y="943302"/>
            <a:ext cx="7756525" cy="442800"/>
          </a:xfrm>
          <a:custGeom>
            <a:avLst/>
            <a:gdLst>
              <a:gd name="connsiteX0" fmla="*/ 0 w 7756525"/>
              <a:gd name="connsiteY0" fmla="*/ 73801 h 442800"/>
              <a:gd name="connsiteX1" fmla="*/ 73801 w 7756525"/>
              <a:gd name="connsiteY1" fmla="*/ 0 h 442800"/>
              <a:gd name="connsiteX2" fmla="*/ 7682724 w 7756525"/>
              <a:gd name="connsiteY2" fmla="*/ 0 h 442800"/>
              <a:gd name="connsiteX3" fmla="*/ 7756525 w 7756525"/>
              <a:gd name="connsiteY3" fmla="*/ 73801 h 442800"/>
              <a:gd name="connsiteX4" fmla="*/ 7756525 w 7756525"/>
              <a:gd name="connsiteY4" fmla="*/ 368999 h 442800"/>
              <a:gd name="connsiteX5" fmla="*/ 7682724 w 7756525"/>
              <a:gd name="connsiteY5" fmla="*/ 442800 h 442800"/>
              <a:gd name="connsiteX6" fmla="*/ 73801 w 7756525"/>
              <a:gd name="connsiteY6" fmla="*/ 442800 h 442800"/>
              <a:gd name="connsiteX7" fmla="*/ 0 w 7756525"/>
              <a:gd name="connsiteY7" fmla="*/ 368999 h 442800"/>
              <a:gd name="connsiteX8" fmla="*/ 0 w 7756525"/>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6525" h="442800">
                <a:moveTo>
                  <a:pt x="0" y="73801"/>
                </a:moveTo>
                <a:cubicBezTo>
                  <a:pt x="0" y="33042"/>
                  <a:pt x="33042" y="0"/>
                  <a:pt x="73801" y="0"/>
                </a:cubicBezTo>
                <a:lnTo>
                  <a:pt x="7682724" y="0"/>
                </a:lnTo>
                <a:cubicBezTo>
                  <a:pt x="7723483" y="0"/>
                  <a:pt x="7756525" y="33042"/>
                  <a:pt x="7756525" y="73801"/>
                </a:cubicBezTo>
                <a:lnTo>
                  <a:pt x="7756525" y="368999"/>
                </a:lnTo>
                <a:cubicBezTo>
                  <a:pt x="7756525" y="409758"/>
                  <a:pt x="7723483" y="442800"/>
                  <a:pt x="7682724"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2314713"/>
              <a:satOff val="7526"/>
              <a:lumOff val="-3039"/>
              <a:alphaOff val="0"/>
            </a:schemeClr>
          </a:fillRef>
          <a:effectRef idx="0">
            <a:schemeClr val="accent5">
              <a:hueOff val="-2314713"/>
              <a:satOff val="7526"/>
              <a:lumOff val="-3039"/>
              <a:alphaOff val="0"/>
            </a:schemeClr>
          </a:effectRef>
          <a:fontRef idx="minor">
            <a:schemeClr val="lt1"/>
          </a:fontRef>
        </p:style>
        <p:txBody>
          <a:bodyPr spcFirstLastPara="0" vert="horz" wrap="square" lIns="314794" tIns="21616" rIns="314794" bIns="21616" numCol="1" spcCol="1270" anchor="ctr" anchorCtr="0">
            <a:noAutofit/>
          </a:bodyPr>
          <a:lstStyle/>
          <a:p>
            <a:pPr lvl="0" algn="l" defTabSz="666750">
              <a:lnSpc>
                <a:spcPct val="90000"/>
              </a:lnSpc>
              <a:spcBef>
                <a:spcPct val="0"/>
              </a:spcBef>
              <a:spcAft>
                <a:spcPct val="35000"/>
              </a:spcAft>
            </a:pPr>
            <a:r>
              <a:rPr lang="en-US" sz="2000" kern="1200" dirty="0"/>
              <a:t>State and Local Coordination</a:t>
            </a:r>
          </a:p>
        </p:txBody>
      </p:sp>
      <p:sp>
        <p:nvSpPr>
          <p:cNvPr id="4" name="TextBox 3"/>
          <p:cNvSpPr txBox="1"/>
          <p:nvPr/>
        </p:nvSpPr>
        <p:spPr>
          <a:xfrm>
            <a:off x="914400" y="2042946"/>
            <a:ext cx="10803118" cy="4188381"/>
          </a:xfrm>
          <a:prstGeom prst="wedgeRoundRectCallout">
            <a:avLst/>
          </a:prstGeom>
          <a:ln>
            <a:solidFill>
              <a:srgbClr val="97137C"/>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t>The CWDB and its 3rd party program evaluators work with the California Workforce Association and the 45 Local Workforce Development Boards on the aforementioned evaluations pertaining to AJCCs, regional planning, and the AB 1111 Grant Program. </a:t>
            </a:r>
            <a:r>
              <a:rPr lang="en-US" sz="2000" dirty="0"/>
              <a:t>Additionally, multiple state agencies are involved in the CAAL-Skills data-sharing initiative including the agencies, departments, and Local Boards that play a role in the following programs: WIOA Title I Adult; WIOA Title I Dislocated Worker; WIOA Title I Youth; WIOA Title II; WIOA Title III Wagner-</a:t>
            </a:r>
            <a:r>
              <a:rPr lang="en-US" sz="2000" dirty="0" err="1"/>
              <a:t>Peyser</a:t>
            </a:r>
            <a:r>
              <a:rPr lang="en-US" sz="2000" dirty="0"/>
              <a:t>; WIOA Title IV; </a:t>
            </a:r>
            <a:r>
              <a:rPr lang="en-US" sz="2000" dirty="0" err="1"/>
              <a:t>CalWORKS</a:t>
            </a:r>
            <a:r>
              <a:rPr lang="en-US" sz="2000" dirty="0"/>
              <a:t> (California’s TANF program); </a:t>
            </a:r>
            <a:r>
              <a:rPr lang="en-US" sz="2000" dirty="0" err="1"/>
              <a:t>CalFresh</a:t>
            </a:r>
            <a:r>
              <a:rPr lang="en-US" sz="2000" dirty="0"/>
              <a:t> (California’s SNAP E&amp;T program); Trade Adjustment Assistance; Incumbent Worker Training accessed through the California’s Employment Training Panel program; State Certified Apprenticeship; Career Technical Education programs at the California Community Colleges; -rehabilitative programs at the California Department of Corrections and Rehabilitation and the Prison Industry Authority. </a:t>
            </a:r>
          </a:p>
          <a:p>
            <a:pPr algn="r"/>
            <a:r>
              <a:rPr lang="en-US" sz="2000" b="1" dirty="0"/>
              <a:t>California</a:t>
            </a:r>
          </a:p>
        </p:txBody>
      </p:sp>
    </p:spTree>
    <p:extLst>
      <p:ext uri="{BB962C8B-B14F-4D97-AF65-F5344CB8AC3E}">
        <p14:creationId xmlns:p14="http://schemas.microsoft.com/office/powerpoint/2010/main" val="1917887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24</a:t>
            </a:fld>
            <a:endParaRPr lang="en-US"/>
          </a:p>
        </p:txBody>
      </p:sp>
      <p:sp>
        <p:nvSpPr>
          <p:cNvPr id="3" name="Title 2"/>
          <p:cNvSpPr>
            <a:spLocks noGrp="1"/>
          </p:cNvSpPr>
          <p:nvPr>
            <p:ph type="title"/>
          </p:nvPr>
        </p:nvSpPr>
        <p:spPr/>
        <p:txBody>
          <a:bodyPr>
            <a:normAutofit/>
          </a:bodyPr>
          <a:lstStyle/>
          <a:p>
            <a:r>
              <a:rPr lang="en-US" dirty="0"/>
              <a:t>Evaluations in the Annual Report Narrative</a:t>
            </a:r>
          </a:p>
        </p:txBody>
      </p:sp>
      <p:sp>
        <p:nvSpPr>
          <p:cNvPr id="11" name="Freeform 10"/>
          <p:cNvSpPr/>
          <p:nvPr/>
        </p:nvSpPr>
        <p:spPr>
          <a:xfrm>
            <a:off x="805866" y="1447575"/>
            <a:ext cx="11080749" cy="850500"/>
          </a:xfrm>
          <a:custGeom>
            <a:avLst/>
            <a:gdLst>
              <a:gd name="connsiteX0" fmla="*/ 0 w 11080749"/>
              <a:gd name="connsiteY0" fmla="*/ 0 h 850500"/>
              <a:gd name="connsiteX1" fmla="*/ 11080749 w 11080749"/>
              <a:gd name="connsiteY1" fmla="*/ 0 h 850500"/>
              <a:gd name="connsiteX2" fmla="*/ 11080749 w 11080749"/>
              <a:gd name="connsiteY2" fmla="*/ 850500 h 850500"/>
              <a:gd name="connsiteX3" fmla="*/ 0 w 11080749"/>
              <a:gd name="connsiteY3" fmla="*/ 850500 h 850500"/>
              <a:gd name="connsiteX4" fmla="*/ 0 w 11080749"/>
              <a:gd name="connsiteY4" fmla="*/ 0 h 85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0749" h="850500">
                <a:moveTo>
                  <a:pt x="0" y="0"/>
                </a:moveTo>
                <a:lnTo>
                  <a:pt x="11080749" y="0"/>
                </a:lnTo>
                <a:lnTo>
                  <a:pt x="11080749" y="850500"/>
                </a:lnTo>
                <a:lnTo>
                  <a:pt x="0" y="850500"/>
                </a:lnTo>
                <a:lnTo>
                  <a:pt x="0" y="0"/>
                </a:lnTo>
                <a:close/>
              </a:path>
            </a:pathLst>
          </a:custGeom>
        </p:spPr>
        <p:style>
          <a:lnRef idx="2">
            <a:schemeClr val="accent5">
              <a:hueOff val="-4629427"/>
              <a:satOff val="15053"/>
              <a:lumOff val="-607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9989" tIns="312420" rIns="859989" bIns="106680" numCol="1" spcCol="1270" anchor="t" anchorCtr="0">
            <a:noAutofit/>
          </a:bodyPr>
          <a:lstStyle/>
          <a:p>
            <a:pPr marL="114300" lvl="1" indent="-114300" algn="l" defTabSz="666750">
              <a:lnSpc>
                <a:spcPct val="90000"/>
              </a:lnSpc>
              <a:spcBef>
                <a:spcPct val="0"/>
              </a:spcBef>
              <a:spcAft>
                <a:spcPct val="15000"/>
              </a:spcAft>
              <a:buChar char="••"/>
            </a:pPr>
            <a:r>
              <a:rPr lang="en-US" kern="1200" dirty="0"/>
              <a:t>List of completed evaluation and related reports and links to where they were made accessible to the public electronically</a:t>
            </a:r>
          </a:p>
        </p:txBody>
      </p:sp>
      <p:sp>
        <p:nvSpPr>
          <p:cNvPr id="12" name="Freeform 11"/>
          <p:cNvSpPr/>
          <p:nvPr/>
        </p:nvSpPr>
        <p:spPr>
          <a:xfrm>
            <a:off x="1359903" y="1226175"/>
            <a:ext cx="7756525" cy="442800"/>
          </a:xfrm>
          <a:custGeom>
            <a:avLst/>
            <a:gdLst>
              <a:gd name="connsiteX0" fmla="*/ 0 w 7756525"/>
              <a:gd name="connsiteY0" fmla="*/ 73801 h 442800"/>
              <a:gd name="connsiteX1" fmla="*/ 73801 w 7756525"/>
              <a:gd name="connsiteY1" fmla="*/ 0 h 442800"/>
              <a:gd name="connsiteX2" fmla="*/ 7682724 w 7756525"/>
              <a:gd name="connsiteY2" fmla="*/ 0 h 442800"/>
              <a:gd name="connsiteX3" fmla="*/ 7756525 w 7756525"/>
              <a:gd name="connsiteY3" fmla="*/ 73801 h 442800"/>
              <a:gd name="connsiteX4" fmla="*/ 7756525 w 7756525"/>
              <a:gd name="connsiteY4" fmla="*/ 368999 h 442800"/>
              <a:gd name="connsiteX5" fmla="*/ 7682724 w 7756525"/>
              <a:gd name="connsiteY5" fmla="*/ 442800 h 442800"/>
              <a:gd name="connsiteX6" fmla="*/ 73801 w 7756525"/>
              <a:gd name="connsiteY6" fmla="*/ 442800 h 442800"/>
              <a:gd name="connsiteX7" fmla="*/ 0 w 7756525"/>
              <a:gd name="connsiteY7" fmla="*/ 368999 h 442800"/>
              <a:gd name="connsiteX8" fmla="*/ 0 w 7756525"/>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6525" h="442800">
                <a:moveTo>
                  <a:pt x="0" y="73801"/>
                </a:moveTo>
                <a:cubicBezTo>
                  <a:pt x="0" y="33042"/>
                  <a:pt x="33042" y="0"/>
                  <a:pt x="73801" y="0"/>
                </a:cubicBezTo>
                <a:lnTo>
                  <a:pt x="7682724" y="0"/>
                </a:lnTo>
                <a:cubicBezTo>
                  <a:pt x="7723483" y="0"/>
                  <a:pt x="7756525" y="33042"/>
                  <a:pt x="7756525" y="73801"/>
                </a:cubicBezTo>
                <a:lnTo>
                  <a:pt x="7756525" y="368999"/>
                </a:lnTo>
                <a:cubicBezTo>
                  <a:pt x="7756525" y="409758"/>
                  <a:pt x="7723483" y="442800"/>
                  <a:pt x="7682724"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4629427"/>
              <a:satOff val="15053"/>
              <a:lumOff val="-6078"/>
              <a:alphaOff val="0"/>
            </a:schemeClr>
          </a:fillRef>
          <a:effectRef idx="0">
            <a:schemeClr val="accent5">
              <a:hueOff val="-4629427"/>
              <a:satOff val="15053"/>
              <a:lumOff val="-6078"/>
              <a:alphaOff val="0"/>
            </a:schemeClr>
          </a:effectRef>
          <a:fontRef idx="minor">
            <a:schemeClr val="lt1"/>
          </a:fontRef>
        </p:style>
        <p:txBody>
          <a:bodyPr spcFirstLastPara="0" vert="horz" wrap="square" lIns="314794" tIns="21616" rIns="314794" bIns="21616" numCol="1" spcCol="1270" anchor="ctr" anchorCtr="0">
            <a:noAutofit/>
          </a:bodyPr>
          <a:lstStyle/>
          <a:p>
            <a:pPr lvl="0" algn="l" defTabSz="666750">
              <a:lnSpc>
                <a:spcPct val="90000"/>
              </a:lnSpc>
              <a:spcBef>
                <a:spcPct val="0"/>
              </a:spcBef>
              <a:spcAft>
                <a:spcPct val="35000"/>
              </a:spcAft>
            </a:pPr>
            <a:r>
              <a:rPr lang="en-US" sz="2400" kern="1200" dirty="0"/>
              <a:t>Completed Reports</a:t>
            </a:r>
          </a:p>
        </p:txBody>
      </p:sp>
      <p:sp>
        <p:nvSpPr>
          <p:cNvPr id="4" name="TextBox 3"/>
          <p:cNvSpPr txBox="1"/>
          <p:nvPr/>
        </p:nvSpPr>
        <p:spPr>
          <a:xfrm>
            <a:off x="1029522" y="2756717"/>
            <a:ext cx="10633435" cy="1396127"/>
          </a:xfrm>
          <a:prstGeom prst="wedgeRoundRectCallout">
            <a:avLst/>
          </a:prstGeom>
          <a:noFill/>
          <a:ln>
            <a:solidFill>
              <a:srgbClr val="550C8F"/>
            </a:solidFill>
          </a:ln>
        </p:spPr>
        <p:txBody>
          <a:bodyPr wrap="square" rtlCol="0">
            <a:spAutoFit/>
          </a:bodyPr>
          <a:lstStyle/>
          <a:p>
            <a:r>
              <a:rPr lang="en-US" sz="2400" dirty="0"/>
              <a:t>The full report is available on the State Workforce Development Board website </a:t>
            </a:r>
            <a:r>
              <a:rPr lang="en-US" sz="2400" u="sng" dirty="0"/>
              <a:t>jobs.utah.gov/</a:t>
            </a:r>
            <a:r>
              <a:rPr lang="en-US" sz="2400" u="sng" dirty="0" err="1"/>
              <a:t>edo</a:t>
            </a:r>
            <a:r>
              <a:rPr lang="en-US" sz="2400" u="sng" dirty="0"/>
              <a:t>/ </a:t>
            </a:r>
            <a:r>
              <a:rPr lang="en-US" sz="2400" u="sng" dirty="0" err="1"/>
              <a:t>statecouncil</a:t>
            </a:r>
            <a:r>
              <a:rPr lang="en-US" sz="2400" u="sng" dirty="0"/>
              <a:t>/wioafinalreport.pdf. </a:t>
            </a:r>
          </a:p>
          <a:p>
            <a:pPr algn="r"/>
            <a:r>
              <a:rPr lang="en-US" sz="2800" b="1" dirty="0"/>
              <a:t>Utah</a:t>
            </a:r>
          </a:p>
        </p:txBody>
      </p:sp>
    </p:spTree>
    <p:extLst>
      <p:ext uri="{BB962C8B-B14F-4D97-AF65-F5344CB8AC3E}">
        <p14:creationId xmlns:p14="http://schemas.microsoft.com/office/powerpoint/2010/main" val="2584605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25</a:t>
            </a:fld>
            <a:endParaRPr lang="en-US"/>
          </a:p>
        </p:txBody>
      </p:sp>
      <p:sp>
        <p:nvSpPr>
          <p:cNvPr id="3" name="Title 2"/>
          <p:cNvSpPr>
            <a:spLocks noGrp="1"/>
          </p:cNvSpPr>
          <p:nvPr>
            <p:ph type="title"/>
          </p:nvPr>
        </p:nvSpPr>
        <p:spPr/>
        <p:txBody>
          <a:bodyPr>
            <a:normAutofit/>
          </a:bodyPr>
          <a:lstStyle/>
          <a:p>
            <a:r>
              <a:rPr lang="en-US" dirty="0"/>
              <a:t>Evaluations in the Annual Report Narrative</a:t>
            </a:r>
          </a:p>
        </p:txBody>
      </p:sp>
      <p:sp>
        <p:nvSpPr>
          <p:cNvPr id="13" name="Freeform 12"/>
          <p:cNvSpPr/>
          <p:nvPr/>
        </p:nvSpPr>
        <p:spPr>
          <a:xfrm>
            <a:off x="806451" y="1428900"/>
            <a:ext cx="11080749" cy="637875"/>
          </a:xfrm>
          <a:custGeom>
            <a:avLst/>
            <a:gdLst>
              <a:gd name="connsiteX0" fmla="*/ 0 w 11080749"/>
              <a:gd name="connsiteY0" fmla="*/ 0 h 637875"/>
              <a:gd name="connsiteX1" fmla="*/ 11080749 w 11080749"/>
              <a:gd name="connsiteY1" fmla="*/ 0 h 637875"/>
              <a:gd name="connsiteX2" fmla="*/ 11080749 w 11080749"/>
              <a:gd name="connsiteY2" fmla="*/ 637875 h 637875"/>
              <a:gd name="connsiteX3" fmla="*/ 0 w 11080749"/>
              <a:gd name="connsiteY3" fmla="*/ 637875 h 637875"/>
              <a:gd name="connsiteX4" fmla="*/ 0 w 11080749"/>
              <a:gd name="connsiteY4" fmla="*/ 0 h 63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0749" h="637875">
                <a:moveTo>
                  <a:pt x="0" y="0"/>
                </a:moveTo>
                <a:lnTo>
                  <a:pt x="11080749" y="0"/>
                </a:lnTo>
                <a:lnTo>
                  <a:pt x="11080749" y="637875"/>
                </a:lnTo>
                <a:lnTo>
                  <a:pt x="0" y="637875"/>
                </a:lnTo>
                <a:lnTo>
                  <a:pt x="0" y="0"/>
                </a:lnTo>
                <a:close/>
              </a:path>
            </a:pathLst>
          </a:custGeom>
        </p:spPr>
        <p:style>
          <a:lnRef idx="2">
            <a:schemeClr val="accent5">
              <a:hueOff val="-6944140"/>
              <a:satOff val="22579"/>
              <a:lumOff val="-911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9989" tIns="312420" rIns="859989" bIns="106680" numCol="1" spcCol="1270" anchor="t" anchorCtr="0">
            <a:noAutofit/>
          </a:bodyPr>
          <a:lstStyle/>
          <a:p>
            <a:pPr marL="114300" lvl="1" indent="-114300" algn="l" defTabSz="666750">
              <a:lnSpc>
                <a:spcPct val="90000"/>
              </a:lnSpc>
              <a:spcBef>
                <a:spcPct val="0"/>
              </a:spcBef>
              <a:spcAft>
                <a:spcPct val="15000"/>
              </a:spcAft>
              <a:buChar char="••"/>
            </a:pPr>
            <a:r>
              <a:rPr lang="en-US" kern="1200" dirty="0"/>
              <a:t>State efforts to provide data, survey responses, and timely site visits for Federal evaluations</a:t>
            </a:r>
          </a:p>
        </p:txBody>
      </p:sp>
      <p:sp>
        <p:nvSpPr>
          <p:cNvPr id="14" name="Freeform 13"/>
          <p:cNvSpPr/>
          <p:nvPr/>
        </p:nvSpPr>
        <p:spPr>
          <a:xfrm>
            <a:off x="1360488" y="1207500"/>
            <a:ext cx="7756525" cy="442800"/>
          </a:xfrm>
          <a:custGeom>
            <a:avLst/>
            <a:gdLst>
              <a:gd name="connsiteX0" fmla="*/ 0 w 7756525"/>
              <a:gd name="connsiteY0" fmla="*/ 73801 h 442800"/>
              <a:gd name="connsiteX1" fmla="*/ 73801 w 7756525"/>
              <a:gd name="connsiteY1" fmla="*/ 0 h 442800"/>
              <a:gd name="connsiteX2" fmla="*/ 7682724 w 7756525"/>
              <a:gd name="connsiteY2" fmla="*/ 0 h 442800"/>
              <a:gd name="connsiteX3" fmla="*/ 7756525 w 7756525"/>
              <a:gd name="connsiteY3" fmla="*/ 73801 h 442800"/>
              <a:gd name="connsiteX4" fmla="*/ 7756525 w 7756525"/>
              <a:gd name="connsiteY4" fmla="*/ 368999 h 442800"/>
              <a:gd name="connsiteX5" fmla="*/ 7682724 w 7756525"/>
              <a:gd name="connsiteY5" fmla="*/ 442800 h 442800"/>
              <a:gd name="connsiteX6" fmla="*/ 73801 w 7756525"/>
              <a:gd name="connsiteY6" fmla="*/ 442800 h 442800"/>
              <a:gd name="connsiteX7" fmla="*/ 0 w 7756525"/>
              <a:gd name="connsiteY7" fmla="*/ 368999 h 442800"/>
              <a:gd name="connsiteX8" fmla="*/ 0 w 7756525"/>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6525" h="442800">
                <a:moveTo>
                  <a:pt x="0" y="73801"/>
                </a:moveTo>
                <a:cubicBezTo>
                  <a:pt x="0" y="33042"/>
                  <a:pt x="33042" y="0"/>
                  <a:pt x="73801" y="0"/>
                </a:cubicBezTo>
                <a:lnTo>
                  <a:pt x="7682724" y="0"/>
                </a:lnTo>
                <a:cubicBezTo>
                  <a:pt x="7723483" y="0"/>
                  <a:pt x="7756525" y="33042"/>
                  <a:pt x="7756525" y="73801"/>
                </a:cubicBezTo>
                <a:lnTo>
                  <a:pt x="7756525" y="368999"/>
                </a:lnTo>
                <a:cubicBezTo>
                  <a:pt x="7756525" y="409758"/>
                  <a:pt x="7723483" y="442800"/>
                  <a:pt x="7682724"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6944140"/>
              <a:satOff val="22579"/>
              <a:lumOff val="-9117"/>
              <a:alphaOff val="0"/>
            </a:schemeClr>
          </a:fillRef>
          <a:effectRef idx="0">
            <a:schemeClr val="accent5">
              <a:hueOff val="-6944140"/>
              <a:satOff val="22579"/>
              <a:lumOff val="-9117"/>
              <a:alphaOff val="0"/>
            </a:schemeClr>
          </a:effectRef>
          <a:fontRef idx="minor">
            <a:schemeClr val="lt1"/>
          </a:fontRef>
        </p:style>
        <p:txBody>
          <a:bodyPr spcFirstLastPara="0" vert="horz" wrap="square" lIns="314794" tIns="21616" rIns="314794" bIns="21616" numCol="1" spcCol="1270" anchor="ctr" anchorCtr="0">
            <a:noAutofit/>
          </a:bodyPr>
          <a:lstStyle/>
          <a:p>
            <a:pPr lvl="0" algn="l" defTabSz="666750">
              <a:lnSpc>
                <a:spcPct val="90000"/>
              </a:lnSpc>
              <a:spcBef>
                <a:spcPct val="0"/>
              </a:spcBef>
              <a:spcAft>
                <a:spcPct val="35000"/>
              </a:spcAft>
            </a:pPr>
            <a:r>
              <a:rPr lang="en-US" sz="2400" kern="1200" dirty="0"/>
              <a:t>Federal Evaluations</a:t>
            </a:r>
          </a:p>
        </p:txBody>
      </p:sp>
      <p:sp>
        <p:nvSpPr>
          <p:cNvPr id="4" name="TextBox 3"/>
          <p:cNvSpPr txBox="1"/>
          <p:nvPr/>
        </p:nvSpPr>
        <p:spPr>
          <a:xfrm>
            <a:off x="911980" y="2521226"/>
            <a:ext cx="10869105" cy="2962513"/>
          </a:xfrm>
          <a:prstGeom prst="wedgeRoundRectCallout">
            <a:avLst/>
          </a:prstGeom>
          <a:ln>
            <a:solidFill>
              <a:srgbClr val="051086"/>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“The NJDOL Office of Internal Audit (OIA) coordinates the collection of data, survey responses, and site visits for all information requests received from the Federal Government. This includes information needed for federal evaluations, assessments, and compliance reviews. As the main contact for the Federal team, OIA will reach out to the appropriate divisions to obtain the information requested and ensures all requests for information are responded to in a timely fashion.” </a:t>
            </a:r>
          </a:p>
          <a:p>
            <a:pPr algn="r"/>
            <a:r>
              <a:rPr lang="en-US" sz="2400" b="1" dirty="0"/>
              <a:t>New Jersey</a:t>
            </a:r>
          </a:p>
        </p:txBody>
      </p:sp>
    </p:spTree>
    <p:extLst>
      <p:ext uri="{BB962C8B-B14F-4D97-AF65-F5344CB8AC3E}">
        <p14:creationId xmlns:p14="http://schemas.microsoft.com/office/powerpoint/2010/main" val="3241344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26</a:t>
            </a:fld>
            <a:endParaRPr lang="en-US"/>
          </a:p>
        </p:txBody>
      </p:sp>
      <p:sp>
        <p:nvSpPr>
          <p:cNvPr id="3" name="Title 2"/>
          <p:cNvSpPr>
            <a:spLocks noGrp="1"/>
          </p:cNvSpPr>
          <p:nvPr>
            <p:ph type="title"/>
          </p:nvPr>
        </p:nvSpPr>
        <p:spPr/>
        <p:txBody>
          <a:bodyPr>
            <a:normAutofit/>
          </a:bodyPr>
          <a:lstStyle/>
          <a:p>
            <a:r>
              <a:rPr lang="en-US" dirty="0"/>
              <a:t>Evaluations in the Annual Report Narrative</a:t>
            </a:r>
          </a:p>
        </p:txBody>
      </p:sp>
      <p:sp>
        <p:nvSpPr>
          <p:cNvPr id="15" name="Freeform 14"/>
          <p:cNvSpPr/>
          <p:nvPr/>
        </p:nvSpPr>
        <p:spPr>
          <a:xfrm>
            <a:off x="806451" y="1473825"/>
            <a:ext cx="11080749" cy="1081184"/>
          </a:xfrm>
          <a:custGeom>
            <a:avLst/>
            <a:gdLst>
              <a:gd name="connsiteX0" fmla="*/ 0 w 11080749"/>
              <a:gd name="connsiteY0" fmla="*/ 0 h 637875"/>
              <a:gd name="connsiteX1" fmla="*/ 11080749 w 11080749"/>
              <a:gd name="connsiteY1" fmla="*/ 0 h 637875"/>
              <a:gd name="connsiteX2" fmla="*/ 11080749 w 11080749"/>
              <a:gd name="connsiteY2" fmla="*/ 637875 h 637875"/>
              <a:gd name="connsiteX3" fmla="*/ 0 w 11080749"/>
              <a:gd name="connsiteY3" fmla="*/ 637875 h 637875"/>
              <a:gd name="connsiteX4" fmla="*/ 0 w 11080749"/>
              <a:gd name="connsiteY4" fmla="*/ 0 h 63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0749" h="637875">
                <a:moveTo>
                  <a:pt x="0" y="0"/>
                </a:moveTo>
                <a:lnTo>
                  <a:pt x="11080749" y="0"/>
                </a:lnTo>
                <a:lnTo>
                  <a:pt x="11080749" y="637875"/>
                </a:lnTo>
                <a:lnTo>
                  <a:pt x="0" y="637875"/>
                </a:lnTo>
                <a:lnTo>
                  <a:pt x="0" y="0"/>
                </a:lnTo>
                <a:close/>
              </a:path>
            </a:pathLst>
          </a:custGeom>
        </p:spPr>
        <p:style>
          <a:lnRef idx="2">
            <a:schemeClr val="accent5">
              <a:hueOff val="-9258853"/>
              <a:satOff val="30105"/>
              <a:lumOff val="-1215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9989" tIns="312420" rIns="859989" bIns="106680" numCol="1" spcCol="1270" anchor="t" anchorCtr="0">
            <a:noAutofit/>
          </a:bodyPr>
          <a:lstStyle/>
          <a:p>
            <a:pPr marL="114300" lvl="1" indent="-114300" algn="l" defTabSz="666750">
              <a:lnSpc>
                <a:spcPct val="90000"/>
              </a:lnSpc>
              <a:spcBef>
                <a:spcPct val="0"/>
              </a:spcBef>
              <a:spcAft>
                <a:spcPct val="15000"/>
              </a:spcAft>
              <a:buChar char="••"/>
            </a:pPr>
            <a:r>
              <a:rPr lang="en-US" kern="1200" dirty="0"/>
              <a:t>Any continuous improvement strategies utilizing results from studies and evidence-based practices evaluated</a:t>
            </a:r>
          </a:p>
        </p:txBody>
      </p:sp>
      <p:sp>
        <p:nvSpPr>
          <p:cNvPr id="16" name="Freeform 15"/>
          <p:cNvSpPr/>
          <p:nvPr/>
        </p:nvSpPr>
        <p:spPr>
          <a:xfrm>
            <a:off x="1360488" y="1252425"/>
            <a:ext cx="7756525" cy="442800"/>
          </a:xfrm>
          <a:custGeom>
            <a:avLst/>
            <a:gdLst>
              <a:gd name="connsiteX0" fmla="*/ 0 w 7756525"/>
              <a:gd name="connsiteY0" fmla="*/ 73801 h 442800"/>
              <a:gd name="connsiteX1" fmla="*/ 73801 w 7756525"/>
              <a:gd name="connsiteY1" fmla="*/ 0 h 442800"/>
              <a:gd name="connsiteX2" fmla="*/ 7682724 w 7756525"/>
              <a:gd name="connsiteY2" fmla="*/ 0 h 442800"/>
              <a:gd name="connsiteX3" fmla="*/ 7756525 w 7756525"/>
              <a:gd name="connsiteY3" fmla="*/ 73801 h 442800"/>
              <a:gd name="connsiteX4" fmla="*/ 7756525 w 7756525"/>
              <a:gd name="connsiteY4" fmla="*/ 368999 h 442800"/>
              <a:gd name="connsiteX5" fmla="*/ 7682724 w 7756525"/>
              <a:gd name="connsiteY5" fmla="*/ 442800 h 442800"/>
              <a:gd name="connsiteX6" fmla="*/ 73801 w 7756525"/>
              <a:gd name="connsiteY6" fmla="*/ 442800 h 442800"/>
              <a:gd name="connsiteX7" fmla="*/ 0 w 7756525"/>
              <a:gd name="connsiteY7" fmla="*/ 368999 h 442800"/>
              <a:gd name="connsiteX8" fmla="*/ 0 w 7756525"/>
              <a:gd name="connsiteY8" fmla="*/ 73801 h 4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6525" h="442800">
                <a:moveTo>
                  <a:pt x="0" y="73801"/>
                </a:moveTo>
                <a:cubicBezTo>
                  <a:pt x="0" y="33042"/>
                  <a:pt x="33042" y="0"/>
                  <a:pt x="73801" y="0"/>
                </a:cubicBezTo>
                <a:lnTo>
                  <a:pt x="7682724" y="0"/>
                </a:lnTo>
                <a:cubicBezTo>
                  <a:pt x="7723483" y="0"/>
                  <a:pt x="7756525" y="33042"/>
                  <a:pt x="7756525" y="73801"/>
                </a:cubicBezTo>
                <a:lnTo>
                  <a:pt x="7756525" y="368999"/>
                </a:lnTo>
                <a:cubicBezTo>
                  <a:pt x="7756525" y="409758"/>
                  <a:pt x="7723483" y="442800"/>
                  <a:pt x="7682724" y="442800"/>
                </a:cubicBezTo>
                <a:lnTo>
                  <a:pt x="73801" y="442800"/>
                </a:lnTo>
                <a:cubicBezTo>
                  <a:pt x="33042" y="442800"/>
                  <a:pt x="0" y="409758"/>
                  <a:pt x="0" y="368999"/>
                </a:cubicBezTo>
                <a:lnTo>
                  <a:pt x="0" y="73801"/>
                </a:lnTo>
                <a:close/>
              </a:path>
            </a:pathLst>
          </a:custGeom>
        </p:spPr>
        <p:style>
          <a:lnRef idx="2">
            <a:schemeClr val="lt1">
              <a:hueOff val="0"/>
              <a:satOff val="0"/>
              <a:lumOff val="0"/>
              <a:alphaOff val="0"/>
            </a:schemeClr>
          </a:lnRef>
          <a:fillRef idx="1">
            <a:schemeClr val="accent5">
              <a:hueOff val="-9258853"/>
              <a:satOff val="30105"/>
              <a:lumOff val="-12156"/>
              <a:alphaOff val="0"/>
            </a:schemeClr>
          </a:fillRef>
          <a:effectRef idx="0">
            <a:schemeClr val="accent5">
              <a:hueOff val="-9258853"/>
              <a:satOff val="30105"/>
              <a:lumOff val="-12156"/>
              <a:alphaOff val="0"/>
            </a:schemeClr>
          </a:effectRef>
          <a:fontRef idx="minor">
            <a:schemeClr val="lt1"/>
          </a:fontRef>
        </p:style>
        <p:txBody>
          <a:bodyPr spcFirstLastPara="0" vert="horz" wrap="square" lIns="314794" tIns="21616" rIns="314794" bIns="21616" numCol="1" spcCol="1270" anchor="ctr" anchorCtr="0">
            <a:noAutofit/>
          </a:bodyPr>
          <a:lstStyle/>
          <a:p>
            <a:pPr lvl="0" algn="l" defTabSz="666750">
              <a:lnSpc>
                <a:spcPct val="90000"/>
              </a:lnSpc>
              <a:spcBef>
                <a:spcPct val="0"/>
              </a:spcBef>
              <a:spcAft>
                <a:spcPct val="35000"/>
              </a:spcAft>
            </a:pPr>
            <a:r>
              <a:rPr lang="en-US" sz="2400" kern="1200" dirty="0"/>
              <a:t>Continuous Improvement</a:t>
            </a:r>
          </a:p>
        </p:txBody>
      </p:sp>
      <p:sp>
        <p:nvSpPr>
          <p:cNvPr id="4" name="TextBox 3"/>
          <p:cNvSpPr txBox="1"/>
          <p:nvPr/>
        </p:nvSpPr>
        <p:spPr>
          <a:xfrm>
            <a:off x="955156" y="2776409"/>
            <a:ext cx="10755983" cy="2962513"/>
          </a:xfrm>
          <a:prstGeom prst="wedgeRoundRectCallout">
            <a:avLst/>
          </a:prstGeom>
          <a:noFill/>
          <a:ln>
            <a:solidFill>
              <a:srgbClr val="005A7C"/>
            </a:solidFill>
          </a:ln>
        </p:spPr>
        <p:txBody>
          <a:bodyPr wrap="square" rtlCol="0">
            <a:spAutoFit/>
          </a:bodyPr>
          <a:lstStyle/>
          <a:p>
            <a:r>
              <a:rPr lang="en-US" sz="2400" dirty="0"/>
              <a:t>The full report, data, findings and recommendations were reviewed and presented to Workforce Services staff and the State Workforce Development Board in the Fall of 2020. Workforce Services program staff, in collaboration with local area managers, developed an action plan to build on successful program implementation behaviors and recommended program improvements. This action plan will be further developed and implemented in PY20.</a:t>
            </a:r>
          </a:p>
          <a:p>
            <a:pPr algn="r"/>
            <a:r>
              <a:rPr lang="en-US" sz="2400" b="1" dirty="0"/>
              <a:t>Utah</a:t>
            </a:r>
          </a:p>
        </p:txBody>
      </p:sp>
    </p:spTree>
    <p:extLst>
      <p:ext uri="{BB962C8B-B14F-4D97-AF65-F5344CB8AC3E}">
        <p14:creationId xmlns:p14="http://schemas.microsoft.com/office/powerpoint/2010/main" val="3544357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27</a:t>
            </a:fld>
            <a:endParaRPr lang="en-US"/>
          </a:p>
        </p:txBody>
      </p:sp>
      <p:sp>
        <p:nvSpPr>
          <p:cNvPr id="3" name="Title 2"/>
          <p:cNvSpPr>
            <a:spLocks noGrp="1"/>
          </p:cNvSpPr>
          <p:nvPr>
            <p:ph type="title"/>
          </p:nvPr>
        </p:nvSpPr>
        <p:spPr/>
        <p:txBody>
          <a:bodyPr>
            <a:normAutofit/>
          </a:bodyPr>
          <a:lstStyle/>
          <a:p>
            <a:r>
              <a:rPr lang="en-US" dirty="0"/>
              <a:t>Evaluations</a:t>
            </a:r>
          </a:p>
        </p:txBody>
      </p:sp>
      <p:sp>
        <p:nvSpPr>
          <p:cNvPr id="6" name="Text Placeholder 5"/>
          <p:cNvSpPr>
            <a:spLocks noGrp="1"/>
          </p:cNvSpPr>
          <p:nvPr>
            <p:ph type="body" idx="1"/>
          </p:nvPr>
        </p:nvSpPr>
        <p:spPr/>
        <p:txBody>
          <a:bodyPr/>
          <a:lstStyle/>
          <a:p>
            <a:r>
              <a:rPr lang="en-US" dirty="0"/>
              <a:t>Opportunities</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3666408334"/>
              </p:ext>
            </p:extLst>
          </p:nvPr>
        </p:nvGraphicFramePr>
        <p:xfrm>
          <a:off x="839788" y="2329379"/>
          <a:ext cx="10515600" cy="4200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5391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28</a:t>
            </a:fld>
            <a:endParaRPr lang="en-US"/>
          </a:p>
        </p:txBody>
      </p:sp>
      <p:sp>
        <p:nvSpPr>
          <p:cNvPr id="3" name="Title 2"/>
          <p:cNvSpPr>
            <a:spLocks noGrp="1"/>
          </p:cNvSpPr>
          <p:nvPr>
            <p:ph type="title"/>
          </p:nvPr>
        </p:nvSpPr>
        <p:spPr/>
        <p:txBody>
          <a:bodyPr>
            <a:normAutofit/>
          </a:bodyPr>
          <a:lstStyle/>
          <a:p>
            <a:r>
              <a:rPr lang="en-US" dirty="0"/>
              <a:t>Evaluation Action Planning  </a:t>
            </a:r>
          </a:p>
        </p:txBody>
      </p:sp>
      <p:sp>
        <p:nvSpPr>
          <p:cNvPr id="4" name="TextBox 3"/>
          <p:cNvSpPr txBox="1"/>
          <p:nvPr/>
        </p:nvSpPr>
        <p:spPr>
          <a:xfrm>
            <a:off x="1409700" y="1285875"/>
            <a:ext cx="9001125" cy="830997"/>
          </a:xfrm>
          <a:prstGeom prst="rect">
            <a:avLst/>
          </a:prstGeom>
          <a:noFill/>
        </p:spPr>
        <p:txBody>
          <a:bodyPr wrap="square" rtlCol="0">
            <a:spAutoFit/>
          </a:bodyPr>
          <a:lstStyle/>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endParaRPr lang="en-US" sz="2400" dirty="0"/>
          </a:p>
        </p:txBody>
      </p:sp>
      <p:graphicFrame>
        <p:nvGraphicFramePr>
          <p:cNvPr id="7" name="Diagram 6"/>
          <p:cNvGraphicFramePr/>
          <p:nvPr>
            <p:extLst>
              <p:ext uri="{D42A27DB-BD31-4B8C-83A1-F6EECF244321}">
                <p14:modId xmlns:p14="http://schemas.microsoft.com/office/powerpoint/2010/main" val="804407916"/>
              </p:ext>
            </p:extLst>
          </p:nvPr>
        </p:nvGraphicFramePr>
        <p:xfrm>
          <a:off x="339765" y="1570008"/>
          <a:ext cx="11573143" cy="4511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4860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29</a:t>
            </a:fld>
            <a:endParaRPr lang="en-US"/>
          </a:p>
        </p:txBody>
      </p:sp>
      <p:sp>
        <p:nvSpPr>
          <p:cNvPr id="3" name="Title 2"/>
          <p:cNvSpPr>
            <a:spLocks noGrp="1"/>
          </p:cNvSpPr>
          <p:nvPr>
            <p:ph type="title"/>
          </p:nvPr>
        </p:nvSpPr>
        <p:spPr/>
        <p:txBody>
          <a:bodyPr>
            <a:normAutofit/>
          </a:bodyPr>
          <a:lstStyle/>
          <a:p>
            <a:r>
              <a:rPr lang="en-US" dirty="0"/>
              <a:t>Evaluation and Research Hub</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12608"/>
          <a:stretch/>
        </p:blipFill>
        <p:spPr>
          <a:xfrm>
            <a:off x="2595463" y="958356"/>
            <a:ext cx="7502140" cy="5038725"/>
          </a:xfrm>
          <a:prstGeom prst="rect">
            <a:avLst/>
          </a:prstGeom>
        </p:spPr>
      </p:pic>
      <p:sp>
        <p:nvSpPr>
          <p:cNvPr id="7" name="Rectangle 6"/>
          <p:cNvSpPr/>
          <p:nvPr/>
        </p:nvSpPr>
        <p:spPr>
          <a:xfrm>
            <a:off x="4992380" y="6122845"/>
            <a:ext cx="2708306" cy="369332"/>
          </a:xfrm>
          <a:prstGeom prst="rect">
            <a:avLst/>
          </a:prstGeom>
        </p:spPr>
        <p:txBody>
          <a:bodyPr wrap="none">
            <a:spAutoFit/>
          </a:bodyPr>
          <a:lstStyle/>
          <a:p>
            <a:r>
              <a:rPr lang="en-US" dirty="0">
                <a:hlinkClick r:id="rId4"/>
              </a:rPr>
              <a:t>evalhub.workforcegps.org/</a:t>
            </a:r>
            <a:endParaRPr lang="en-US" dirty="0"/>
          </a:p>
        </p:txBody>
      </p:sp>
    </p:spTree>
    <p:extLst>
      <p:ext uri="{BB962C8B-B14F-4D97-AF65-F5344CB8AC3E}">
        <p14:creationId xmlns:p14="http://schemas.microsoft.com/office/powerpoint/2010/main" val="3371153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6F5827-80B0-4A41-9EDA-E768A3E2AE63}"/>
              </a:ext>
            </a:extLst>
          </p:cNvPr>
          <p:cNvSpPr>
            <a:spLocks noGrp="1"/>
          </p:cNvSpPr>
          <p:nvPr>
            <p:ph type="sldNum" sz="quarter" idx="12"/>
          </p:nvPr>
        </p:nvSpPr>
        <p:spPr/>
        <p:txBody>
          <a:bodyPr/>
          <a:lstStyle/>
          <a:p>
            <a:fld id="{158B7785-F6D6-45F8-833E-07BD84680091}" type="slidenum">
              <a:rPr lang="en-US" smtClean="0"/>
              <a:pPr/>
              <a:t>3</a:t>
            </a:fld>
            <a:endParaRPr lang="en-US"/>
          </a:p>
        </p:txBody>
      </p:sp>
      <p:sp>
        <p:nvSpPr>
          <p:cNvPr id="8" name="Title 7">
            <a:extLst>
              <a:ext uri="{FF2B5EF4-FFF2-40B4-BE49-F238E27FC236}">
                <a16:creationId xmlns:a16="http://schemas.microsoft.com/office/drawing/2014/main" id="{A0DF715D-E369-4178-8CA1-81684719C47D}"/>
              </a:ext>
            </a:extLst>
          </p:cNvPr>
          <p:cNvSpPr>
            <a:spLocks noGrp="1"/>
          </p:cNvSpPr>
          <p:nvPr>
            <p:ph type="title"/>
          </p:nvPr>
        </p:nvSpPr>
        <p:spPr/>
        <p:txBody>
          <a:bodyPr/>
          <a:lstStyle/>
          <a:p>
            <a:r>
              <a:rPr lang="en-US" dirty="0"/>
              <a:t>Today’s Moderator</a:t>
            </a:r>
          </a:p>
        </p:txBody>
      </p:sp>
      <p:pic>
        <p:nvPicPr>
          <p:cNvPr id="3" name="Picture Placeholder 2"/>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902" t="3865" r="-902" b="16135"/>
          <a:stretch/>
        </p:blipFill>
        <p:spPr/>
      </p:pic>
      <p:sp>
        <p:nvSpPr>
          <p:cNvPr id="9" name="Content Placeholder 8">
            <a:extLst>
              <a:ext uri="{FF2B5EF4-FFF2-40B4-BE49-F238E27FC236}">
                <a16:creationId xmlns:a16="http://schemas.microsoft.com/office/drawing/2014/main" id="{D9A418EB-75AD-44C6-8706-B14F9390C784}"/>
              </a:ext>
            </a:extLst>
          </p:cNvPr>
          <p:cNvSpPr>
            <a:spLocks noGrp="1"/>
          </p:cNvSpPr>
          <p:nvPr>
            <p:ph idx="1"/>
          </p:nvPr>
        </p:nvSpPr>
        <p:spPr/>
        <p:txBody>
          <a:bodyPr/>
          <a:lstStyle/>
          <a:p>
            <a:r>
              <a:rPr lang="en-US" sz="3200" dirty="0"/>
              <a:t>Cesar Villanueva</a:t>
            </a:r>
          </a:p>
          <a:p>
            <a:pPr lvl="1"/>
            <a:r>
              <a:rPr lang="en-US" sz="2400" dirty="0"/>
              <a:t>Workforce Analyst</a:t>
            </a:r>
          </a:p>
          <a:p>
            <a:pPr lvl="2"/>
            <a:r>
              <a:rPr lang="en-US" sz="2400" dirty="0"/>
              <a:t>U.S. Department of Labor</a:t>
            </a:r>
          </a:p>
          <a:p>
            <a:pPr lvl="2"/>
            <a:r>
              <a:rPr lang="en-US" sz="2400" dirty="0"/>
              <a:t>Employment and Training Administration</a:t>
            </a:r>
          </a:p>
        </p:txBody>
      </p:sp>
    </p:spTree>
    <p:custDataLst>
      <p:tags r:id="rId1"/>
    </p:custDataLst>
    <p:extLst>
      <p:ext uri="{BB962C8B-B14F-4D97-AF65-F5344CB8AC3E}">
        <p14:creationId xmlns:p14="http://schemas.microsoft.com/office/powerpoint/2010/main" val="404930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nvPr>
        </p:nvSpPr>
        <p:spPr/>
        <p:txBody>
          <a:bodyPr/>
          <a:lstStyle/>
          <a:p>
            <a:fld id="{158B7785-F6D6-45F8-833E-07BD84680091}" type="slidenum">
              <a:rPr lang="en-US" smtClean="0"/>
              <a:pPr/>
              <a:t>30</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nvPr>
        </p:nvSpPr>
        <p:spPr/>
        <p:txBody>
          <a:bodyPr/>
          <a:lstStyle/>
          <a:p>
            <a:r>
              <a:rPr lang="en-US" dirty="0"/>
              <a:t>Evaluation and Research Resources:</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nvPr>
        </p:nvSpPr>
        <p:spPr/>
        <p:txBody>
          <a:bodyPr/>
          <a:lstStyle/>
          <a:p>
            <a:r>
              <a:rPr lang="en-US" sz="3000" b="1" dirty="0"/>
              <a:t>USDOL-ETA Division of Research and Evaluation</a:t>
            </a:r>
          </a:p>
          <a:p>
            <a:pPr lvl="1"/>
            <a:r>
              <a:rPr lang="en-US" sz="2000" i="0" dirty="0"/>
              <a:t>Manages ETA’s rigorous research and evaluation approach under Section 169 of the Workforce Innovation and Opportunity Act</a:t>
            </a:r>
          </a:p>
          <a:p>
            <a:pPr lvl="2"/>
            <a:r>
              <a:rPr lang="en-US" sz="2000" dirty="0">
                <a:hlinkClick r:id="rId4"/>
              </a:rPr>
              <a:t>doleta.gov/research/</a:t>
            </a:r>
            <a:endParaRPr lang="en-US" sz="2000" dirty="0"/>
          </a:p>
          <a:p>
            <a:r>
              <a:rPr lang="en-US" sz="3000" b="1" dirty="0"/>
              <a:t>CLEAR </a:t>
            </a:r>
          </a:p>
          <a:p>
            <a:pPr lvl="1"/>
            <a:r>
              <a:rPr lang="en-US" sz="2000" i="0" dirty="0"/>
              <a:t>CLEAR identifies and summarizes many types of research on labor topics, including descriptive statistical studies and outcome analyses, implementation, and causal impact studies</a:t>
            </a:r>
          </a:p>
          <a:p>
            <a:pPr lvl="2"/>
            <a:r>
              <a:rPr lang="en-US" sz="2000" dirty="0">
                <a:hlinkClick r:id="rId5"/>
              </a:rPr>
              <a:t>clear.dol.gov</a:t>
            </a:r>
            <a:endParaRPr lang="en-US" sz="2000" dirty="0"/>
          </a:p>
        </p:txBody>
      </p:sp>
      <p:sp>
        <p:nvSpPr>
          <p:cNvPr id="2" name="Content Placeholder 1"/>
          <p:cNvSpPr>
            <a:spLocks noGrp="1"/>
          </p:cNvSpPr>
          <p:nvPr>
            <p:ph sz="half" idx="2"/>
          </p:nvPr>
        </p:nvSpPr>
        <p:spPr/>
        <p:txBody>
          <a:bodyPr/>
          <a:lstStyle/>
          <a:p>
            <a:r>
              <a:rPr lang="en-US" sz="3000" b="1" dirty="0"/>
              <a:t>Workforce System Strategies</a:t>
            </a:r>
          </a:p>
          <a:p>
            <a:pPr lvl="1"/>
            <a:r>
              <a:rPr lang="en-US" sz="2000" i="0" dirty="0"/>
              <a:t>Contains over 1,500 profiles of workforce development research and evaluation studies, toolkits, and other resources to support program management and operations, education and training, and employment, retention or advancement activities.</a:t>
            </a:r>
          </a:p>
          <a:p>
            <a:pPr lvl="2"/>
            <a:r>
              <a:rPr lang="en-US" sz="2000" dirty="0">
                <a:hlinkClick r:id="rId6"/>
              </a:rPr>
              <a:t>strategies.workforcegps.org/ </a:t>
            </a:r>
            <a:endParaRPr lang="en-US" sz="2000" dirty="0"/>
          </a:p>
        </p:txBody>
      </p:sp>
    </p:spTree>
    <p:custDataLst>
      <p:tags r:id="rId1"/>
    </p:custDataLst>
    <p:extLst>
      <p:ext uri="{BB962C8B-B14F-4D97-AF65-F5344CB8AC3E}">
        <p14:creationId xmlns:p14="http://schemas.microsoft.com/office/powerpoint/2010/main" val="1677857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31</a:t>
            </a:fld>
            <a:endParaRPr lang="en-US"/>
          </a:p>
        </p:txBody>
      </p:sp>
      <p:sp>
        <p:nvSpPr>
          <p:cNvPr id="3" name="Title 2"/>
          <p:cNvSpPr>
            <a:spLocks noGrp="1"/>
          </p:cNvSpPr>
          <p:nvPr>
            <p:ph type="title"/>
          </p:nvPr>
        </p:nvSpPr>
        <p:spPr/>
        <p:txBody>
          <a:bodyPr>
            <a:normAutofit/>
          </a:bodyPr>
          <a:lstStyle/>
          <a:p>
            <a:r>
              <a:rPr lang="en-US" dirty="0"/>
              <a:t>Evaluation Questions?</a:t>
            </a:r>
          </a:p>
        </p:txBody>
      </p:sp>
      <p:sp>
        <p:nvSpPr>
          <p:cNvPr id="4" name="Text Placeholder 3"/>
          <p:cNvSpPr>
            <a:spLocks noGrp="1"/>
          </p:cNvSpPr>
          <p:nvPr>
            <p:ph type="body" sz="quarter" idx="13"/>
          </p:nvPr>
        </p:nvSpPr>
        <p:spPr>
          <a:xfrm>
            <a:off x="295504" y="3402419"/>
            <a:ext cx="6445538" cy="2776708"/>
          </a:xfrm>
        </p:spPr>
        <p:txBody>
          <a:bodyPr>
            <a:normAutofit fontScale="77500" lnSpcReduction="20000"/>
          </a:bodyPr>
          <a:lstStyle/>
          <a:p>
            <a:r>
              <a:rPr lang="en-US" sz="3200" b="1" i="0" dirty="0"/>
              <a:t>Evaluation Contacts: </a:t>
            </a:r>
          </a:p>
          <a:p>
            <a:r>
              <a:rPr lang="en-US" sz="2800" i="0" dirty="0"/>
              <a:t>Jessica Hale, Workforce Analyst</a:t>
            </a:r>
          </a:p>
          <a:p>
            <a:r>
              <a:rPr lang="en-US" i="0" dirty="0">
                <a:hlinkClick r:id="rId3"/>
              </a:rPr>
              <a:t>Hale.Jessica.S@dol.gov</a:t>
            </a:r>
            <a:r>
              <a:rPr lang="en-US" i="0" dirty="0"/>
              <a:t> </a:t>
            </a:r>
            <a:endParaRPr lang="en-US" sz="2800" i="0" dirty="0"/>
          </a:p>
          <a:p>
            <a:r>
              <a:rPr lang="en-US" sz="2800" i="0" dirty="0"/>
              <a:t>Gloria Salas-Kos, Evaluation TA Coordinator</a:t>
            </a:r>
          </a:p>
          <a:p>
            <a:r>
              <a:rPr lang="en-US" i="0" dirty="0">
                <a:hlinkClick r:id="rId4"/>
              </a:rPr>
              <a:t>Salas-Kos.Gloria@dol.gov</a:t>
            </a:r>
            <a:endParaRPr lang="en-US" i="0" dirty="0"/>
          </a:p>
          <a:p>
            <a:r>
              <a:rPr lang="en-US" sz="2800" i="0" dirty="0"/>
              <a:t>Neil Ridley, Evaluation Team Lead</a:t>
            </a:r>
          </a:p>
          <a:p>
            <a:r>
              <a:rPr lang="en-US" i="0" dirty="0">
                <a:hlinkClick r:id="rId5"/>
              </a:rPr>
              <a:t>Ridley.Neil.P@dol.gov</a:t>
            </a:r>
            <a:r>
              <a:rPr lang="en-US" i="0" dirty="0"/>
              <a:t> </a:t>
            </a:r>
            <a:endParaRPr lang="en-US" i="0" dirty="0">
              <a:solidFill>
                <a:schemeClr val="accent1"/>
              </a:solidFill>
            </a:endParaRPr>
          </a:p>
        </p:txBody>
      </p:sp>
      <p:sp>
        <p:nvSpPr>
          <p:cNvPr id="7" name="Content Placeholder 2"/>
          <p:cNvSpPr txBox="1">
            <a:spLocks/>
          </p:cNvSpPr>
          <p:nvPr/>
        </p:nvSpPr>
        <p:spPr>
          <a:xfrm>
            <a:off x="512618" y="1080655"/>
            <a:ext cx="10872059" cy="5098472"/>
          </a:xfrm>
          <a:prstGeom prst="rect">
            <a:avLst/>
          </a:prstGeom>
        </p:spPr>
        <p:txBody>
          <a:bodyPr>
            <a:normAutofit/>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3"/>
          <p:cNvSpPr txBox="1">
            <a:spLocks/>
          </p:cNvSpPr>
          <p:nvPr/>
        </p:nvSpPr>
        <p:spPr>
          <a:xfrm>
            <a:off x="14535802" y="535759"/>
            <a:ext cx="5332905" cy="4572000"/>
          </a:xfrm>
          <a:prstGeom prst="rect">
            <a:avLst/>
          </a:prstGeom>
        </p:spPr>
        <p:txBody>
          <a:bodyPr>
            <a:normAutofit/>
          </a:bodyPr>
          <a:lst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a:t>Interested in learning more about the Evaluations, contact:</a:t>
            </a:r>
          </a:p>
          <a:p>
            <a:pPr marL="257175" indent="-257175">
              <a:buFontTx/>
              <a:buChar char="-"/>
            </a:pPr>
            <a:r>
              <a:rPr lang="en-US" sz="2800" dirty="0"/>
              <a:t>Gloria Salas-Kos, Evaluation TA Coordinator</a:t>
            </a:r>
          </a:p>
          <a:p>
            <a:pPr marL="800100" lvl="2" indent="0">
              <a:buNone/>
            </a:pPr>
            <a:r>
              <a:rPr lang="en-US" sz="2600" dirty="0">
                <a:hlinkClick r:id="rId4"/>
              </a:rPr>
              <a:t>Salas-Kos.Gloria@dol.gov</a:t>
            </a:r>
            <a:endParaRPr lang="en-US" sz="2600" dirty="0"/>
          </a:p>
          <a:p>
            <a:pPr marL="257175" indent="-257175">
              <a:buFontTx/>
              <a:buChar char="-"/>
            </a:pPr>
            <a:r>
              <a:rPr lang="en-US" sz="2800" dirty="0"/>
              <a:t>Neil Ridley, Evaluation Team Lead</a:t>
            </a:r>
          </a:p>
          <a:p>
            <a:pPr marL="800100" lvl="2" indent="0">
              <a:buNone/>
            </a:pPr>
            <a:r>
              <a:rPr lang="en-US" sz="2600" dirty="0">
                <a:hlinkClick r:id="rId5"/>
              </a:rPr>
              <a:t>Ridley.Neil.P@dol.gov</a:t>
            </a:r>
            <a:r>
              <a:rPr lang="en-US" sz="2600" dirty="0"/>
              <a:t> </a:t>
            </a:r>
            <a:endParaRPr lang="en-US" sz="2600" dirty="0">
              <a:solidFill>
                <a:schemeClr val="accent1"/>
              </a:solidFill>
            </a:endParaRPr>
          </a:p>
          <a:p>
            <a:pPr marL="257175" indent="-257175">
              <a:buFontTx/>
              <a:buChar char="-"/>
            </a:pPr>
            <a:endParaRPr lang="en-US" dirty="0"/>
          </a:p>
          <a:p>
            <a:endParaRPr lang="en-US" dirty="0"/>
          </a:p>
        </p:txBody>
      </p:sp>
    </p:spTree>
    <p:extLst>
      <p:ext uri="{BB962C8B-B14F-4D97-AF65-F5344CB8AC3E}">
        <p14:creationId xmlns:p14="http://schemas.microsoft.com/office/powerpoint/2010/main" val="3448580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32</a:t>
            </a:fld>
            <a:endParaRPr lang="en-US" dirty="0"/>
          </a:p>
        </p:txBody>
      </p:sp>
      <p:sp>
        <p:nvSpPr>
          <p:cNvPr id="5" name="Title 4"/>
          <p:cNvSpPr>
            <a:spLocks noGrp="1"/>
          </p:cNvSpPr>
          <p:nvPr>
            <p:ph type="title"/>
          </p:nvPr>
        </p:nvSpPr>
        <p:spPr/>
        <p:txBody>
          <a:bodyPr/>
          <a:lstStyle/>
          <a:p>
            <a:r>
              <a:rPr lang="en-US" dirty="0"/>
              <a:t>Waivers</a:t>
            </a:r>
          </a:p>
        </p:txBody>
      </p:sp>
    </p:spTree>
    <p:extLst>
      <p:ext uri="{BB962C8B-B14F-4D97-AF65-F5344CB8AC3E}">
        <p14:creationId xmlns:p14="http://schemas.microsoft.com/office/powerpoint/2010/main" val="1325335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600" b="1" i="0" u="none" strike="noStrike" kern="1200" cap="none" spc="0" normalizeH="0" baseline="0" noProof="0" dirty="0">
              <a:ln>
                <a:noFill/>
              </a:ln>
              <a:solidFill>
                <a:srgbClr val="2C5261"/>
              </a:solidFill>
              <a:effectLst/>
              <a:uLnTx/>
              <a:uFillTx/>
              <a:latin typeface="Calibri" panose="020F0502020204030204"/>
              <a:ea typeface="+mn-ea"/>
              <a:cs typeface="+mn-cs"/>
            </a:endParaRPr>
          </a:p>
        </p:txBody>
      </p:sp>
      <p:sp>
        <p:nvSpPr>
          <p:cNvPr id="3" name="Title 2"/>
          <p:cNvSpPr>
            <a:spLocks noGrp="1"/>
          </p:cNvSpPr>
          <p:nvPr>
            <p:ph type="title"/>
          </p:nvPr>
        </p:nvSpPr>
        <p:spPr>
          <a:xfrm>
            <a:off x="810490" y="20782"/>
            <a:ext cx="11076709" cy="811810"/>
          </a:xfrm>
        </p:spPr>
        <p:txBody>
          <a:bodyPr/>
          <a:lstStyle/>
          <a:p>
            <a:r>
              <a:rPr lang="en-US" dirty="0"/>
              <a:t>The Basics: Content</a:t>
            </a:r>
          </a:p>
        </p:txBody>
      </p:sp>
      <p:sp>
        <p:nvSpPr>
          <p:cNvPr id="33" name="Pentagon 32"/>
          <p:cNvSpPr/>
          <p:nvPr/>
        </p:nvSpPr>
        <p:spPr>
          <a:xfrm>
            <a:off x="406722" y="2446654"/>
            <a:ext cx="3049710" cy="2295632"/>
          </a:xfrm>
          <a:prstGeom prst="homePlate">
            <a:avLst>
              <a:gd name="adj" fmla="val 28491"/>
            </a:avLst>
          </a:prstGeom>
          <a:ln w="38100">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FFFFFF"/>
                </a:solidFill>
              </a:rPr>
              <a:t>WAIVERS</a:t>
            </a:r>
          </a:p>
        </p:txBody>
      </p:sp>
      <p:sp>
        <p:nvSpPr>
          <p:cNvPr id="5" name="Rectangle 4"/>
          <p:cNvSpPr/>
          <p:nvPr/>
        </p:nvSpPr>
        <p:spPr>
          <a:xfrm>
            <a:off x="4328558" y="1824756"/>
            <a:ext cx="7056120" cy="3539430"/>
          </a:xfrm>
          <a:prstGeom prst="rect">
            <a:avLst/>
          </a:prstGeom>
          <a:solidFill>
            <a:srgbClr val="7A232F"/>
          </a:solidFill>
        </p:spPr>
        <p:txBody>
          <a:bodyPr wrap="square">
            <a:spAutoFit/>
          </a:bodyPr>
          <a:lstStyle/>
          <a:p>
            <a:pPr marL="457200" lvl="0" indent="-457200">
              <a:buFont typeface="Wingdings 3" panose="05040102010807070707" pitchFamily="18" charset="2"/>
              <a:buChar char=""/>
              <a:defRPr/>
            </a:pPr>
            <a:r>
              <a:rPr lang="en-US" sz="2800" dirty="0">
                <a:solidFill>
                  <a:srgbClr val="FFFFFF"/>
                </a:solidFill>
              </a:rPr>
              <a:t>Active Waivers</a:t>
            </a:r>
          </a:p>
          <a:p>
            <a:pPr marL="457200" lvl="0" indent="-457200">
              <a:buFont typeface="Wingdings 3" panose="05040102010807070707" pitchFamily="18" charset="2"/>
              <a:buChar char=""/>
              <a:defRPr/>
            </a:pPr>
            <a:r>
              <a:rPr lang="en-US" sz="2800" dirty="0">
                <a:solidFill>
                  <a:srgbClr val="FFFFFF"/>
                </a:solidFill>
              </a:rPr>
              <a:t>Progress Towards Outcomes</a:t>
            </a:r>
          </a:p>
          <a:p>
            <a:pPr marL="457200" lvl="0" indent="-457200">
              <a:buFont typeface="Wingdings 3" panose="05040102010807070707" pitchFamily="18" charset="2"/>
              <a:buChar char=""/>
              <a:defRPr/>
            </a:pPr>
            <a:r>
              <a:rPr lang="en-US" sz="2800" dirty="0">
                <a:solidFill>
                  <a:srgbClr val="FFFFFF"/>
                </a:solidFill>
              </a:rPr>
              <a:t>Affect on Performance Outcomes</a:t>
            </a:r>
          </a:p>
          <a:p>
            <a:pPr marL="457200" lvl="0" indent="-457200">
              <a:buFont typeface="Wingdings 3" panose="05040102010807070707" pitchFamily="18" charset="2"/>
              <a:buChar char=""/>
              <a:defRPr/>
            </a:pPr>
            <a:r>
              <a:rPr lang="en-US" sz="2800" dirty="0">
                <a:solidFill>
                  <a:srgbClr val="FFFFFF"/>
                </a:solidFill>
              </a:rPr>
              <a:t>Quantifiable Outcomes</a:t>
            </a:r>
          </a:p>
          <a:p>
            <a:pPr marL="457200" lvl="0" indent="-457200">
              <a:buFont typeface="Wingdings 3" panose="05040102010807070707" pitchFamily="18" charset="2"/>
              <a:buChar char=""/>
              <a:defRPr/>
            </a:pPr>
            <a:r>
              <a:rPr lang="en-US" sz="2800" dirty="0">
                <a:solidFill>
                  <a:srgbClr val="FFFFFF"/>
                </a:solidFill>
              </a:rPr>
              <a:t>State Plans Modifications Due Spring 2022 – Waiver Renewals</a:t>
            </a:r>
          </a:p>
          <a:p>
            <a:pPr marL="457200" lvl="0" indent="-457200">
              <a:buFont typeface="Wingdings 3" panose="05040102010807070707" pitchFamily="18" charset="2"/>
              <a:buChar char=""/>
              <a:defRPr/>
            </a:pPr>
            <a:r>
              <a:rPr lang="en-US" sz="2800" dirty="0">
                <a:solidFill>
                  <a:srgbClr val="FFFFFF"/>
                </a:solidFill>
              </a:rPr>
              <a:t>Outcomes reported in annual report will be used to evaluate renewals!</a:t>
            </a:r>
          </a:p>
        </p:txBody>
      </p:sp>
      <p:sp>
        <p:nvSpPr>
          <p:cNvPr id="9" name="Pentagon 8"/>
          <p:cNvSpPr/>
          <p:nvPr/>
        </p:nvSpPr>
        <p:spPr>
          <a:xfrm>
            <a:off x="470730" y="2446654"/>
            <a:ext cx="3049710" cy="2295632"/>
          </a:xfrm>
          <a:prstGeom prst="homePlate">
            <a:avLst>
              <a:gd name="adj" fmla="val 28491"/>
            </a:avLst>
          </a:prstGeom>
          <a:ln w="381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FFFFFF"/>
                </a:solidFill>
              </a:rPr>
              <a:t>WAIVERS</a:t>
            </a:r>
          </a:p>
        </p:txBody>
      </p:sp>
    </p:spTree>
    <p:extLst>
      <p:ext uri="{BB962C8B-B14F-4D97-AF65-F5344CB8AC3E}">
        <p14:creationId xmlns:p14="http://schemas.microsoft.com/office/powerpoint/2010/main" val="1596278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600" b="1" i="0" u="none" strike="noStrike" kern="1200" cap="none" spc="0" normalizeH="0" baseline="0" noProof="0" dirty="0">
              <a:ln>
                <a:noFill/>
              </a:ln>
              <a:solidFill>
                <a:srgbClr val="2C5261"/>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The Basics: Projected Outcomes And Results</a:t>
            </a:r>
          </a:p>
        </p:txBody>
      </p:sp>
      <p:sp>
        <p:nvSpPr>
          <p:cNvPr id="6" name="Text Placeholder 5"/>
          <p:cNvSpPr>
            <a:spLocks noGrp="1"/>
          </p:cNvSpPr>
          <p:nvPr>
            <p:ph type="body" idx="1"/>
          </p:nvPr>
        </p:nvSpPr>
        <p:spPr>
          <a:ln>
            <a:solidFill>
              <a:srgbClr val="C8C8C6"/>
            </a:solidFill>
          </a:ln>
        </p:spPr>
        <p:txBody>
          <a:bodyPr>
            <a:normAutofit/>
          </a:bodyPr>
          <a:lstStyle/>
          <a:p>
            <a:r>
              <a:rPr lang="en-US" sz="3600" b="1" dirty="0">
                <a:solidFill>
                  <a:srgbClr val="7A232F"/>
                </a:solidFill>
              </a:rPr>
              <a:t>Acceptable</a:t>
            </a:r>
          </a:p>
        </p:txBody>
      </p:sp>
      <p:sp>
        <p:nvSpPr>
          <p:cNvPr id="7" name="Content Placeholder 6"/>
          <p:cNvSpPr>
            <a:spLocks noGrp="1"/>
          </p:cNvSpPr>
          <p:nvPr>
            <p:ph sz="half" idx="2"/>
          </p:nvPr>
        </p:nvSpPr>
        <p:spPr>
          <a:solidFill>
            <a:srgbClr val="F3F4F4"/>
          </a:solidFill>
        </p:spPr>
        <p:txBody>
          <a:bodyPr/>
          <a:lstStyle/>
          <a:p>
            <a:r>
              <a:rPr lang="en-US" sz="3200" b="1" dirty="0"/>
              <a:t>Results are clear and measurable</a:t>
            </a:r>
          </a:p>
          <a:p>
            <a:pPr lvl="0"/>
            <a:r>
              <a:rPr lang="en-US" sz="3200" b="1" dirty="0"/>
              <a:t>Results correspond directly to projected outcomes in request</a:t>
            </a:r>
          </a:p>
          <a:p>
            <a:pPr lvl="0"/>
            <a:r>
              <a:rPr lang="en-US" sz="3200" b="1" dirty="0"/>
              <a:t>Cite data as appropriate</a:t>
            </a:r>
          </a:p>
          <a:p>
            <a:endParaRPr lang="en-US" dirty="0"/>
          </a:p>
        </p:txBody>
      </p:sp>
      <p:sp>
        <p:nvSpPr>
          <p:cNvPr id="8" name="Text Placeholder 7"/>
          <p:cNvSpPr>
            <a:spLocks noGrp="1"/>
          </p:cNvSpPr>
          <p:nvPr>
            <p:ph type="body" sz="quarter" idx="3"/>
          </p:nvPr>
        </p:nvSpPr>
        <p:spPr>
          <a:solidFill>
            <a:srgbClr val="C2C8C8"/>
          </a:solidFill>
          <a:ln>
            <a:solidFill>
              <a:srgbClr val="C8C8C6"/>
            </a:solidFill>
          </a:ln>
        </p:spPr>
        <p:txBody>
          <a:bodyPr>
            <a:normAutofit/>
          </a:bodyPr>
          <a:lstStyle/>
          <a:p>
            <a:r>
              <a:rPr lang="en-US" sz="3600" b="1" dirty="0">
                <a:solidFill>
                  <a:srgbClr val="7A232F"/>
                </a:solidFill>
              </a:rPr>
              <a:t>Unacceptable</a:t>
            </a:r>
            <a:r>
              <a:rPr lang="en-US" sz="3600" dirty="0">
                <a:solidFill>
                  <a:srgbClr val="7A232F"/>
                </a:solidFill>
              </a:rPr>
              <a:t> </a:t>
            </a:r>
          </a:p>
        </p:txBody>
      </p:sp>
      <p:sp>
        <p:nvSpPr>
          <p:cNvPr id="9" name="Content Placeholder 8"/>
          <p:cNvSpPr>
            <a:spLocks noGrp="1"/>
          </p:cNvSpPr>
          <p:nvPr>
            <p:ph sz="quarter" idx="4"/>
          </p:nvPr>
        </p:nvSpPr>
        <p:spPr>
          <a:solidFill>
            <a:srgbClr val="C2C8C8"/>
          </a:solidFill>
          <a:ln>
            <a:solidFill>
              <a:srgbClr val="C8C8C6"/>
            </a:solidFill>
          </a:ln>
        </p:spPr>
        <p:txBody>
          <a:bodyPr/>
          <a:lstStyle/>
          <a:p>
            <a:pPr lvl="0"/>
            <a:r>
              <a:rPr lang="en-US" sz="2900" dirty="0">
                <a:solidFill>
                  <a:srgbClr val="242021"/>
                </a:solidFill>
              </a:rPr>
              <a:t>Cut and paste from initial waiver request</a:t>
            </a:r>
          </a:p>
          <a:p>
            <a:pPr lvl="0"/>
            <a:r>
              <a:rPr lang="en-US" sz="2900" dirty="0">
                <a:solidFill>
                  <a:srgbClr val="242021"/>
                </a:solidFill>
              </a:rPr>
              <a:t>Vague statements: </a:t>
            </a:r>
            <a:r>
              <a:rPr lang="en-US" sz="2900" i="1" dirty="0">
                <a:solidFill>
                  <a:srgbClr val="242021"/>
                </a:solidFill>
              </a:rPr>
              <a:t>“performance data indicate that the percentage of WIOA Youth that has earned a credential has increased since PY 2017…”</a:t>
            </a:r>
            <a:endParaRPr lang="en-US" sz="2900" dirty="0">
              <a:solidFill>
                <a:srgbClr val="242021"/>
              </a:solidFill>
            </a:endParaRPr>
          </a:p>
        </p:txBody>
      </p:sp>
    </p:spTree>
    <p:extLst>
      <p:ext uri="{BB962C8B-B14F-4D97-AF65-F5344CB8AC3E}">
        <p14:creationId xmlns:p14="http://schemas.microsoft.com/office/powerpoint/2010/main" val="2585670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600" b="1" i="0" u="none" strike="noStrike" kern="1200" cap="none" spc="0" normalizeH="0" baseline="0" noProof="0" dirty="0">
              <a:ln>
                <a:noFill/>
              </a:ln>
              <a:solidFill>
                <a:srgbClr val="2C5261"/>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The Basics: Content</a:t>
            </a:r>
          </a:p>
        </p:txBody>
      </p:sp>
      <p:sp>
        <p:nvSpPr>
          <p:cNvPr id="4" name="Text Placeholder 3"/>
          <p:cNvSpPr>
            <a:spLocks noGrp="1"/>
          </p:cNvSpPr>
          <p:nvPr>
            <p:ph type="body" idx="1"/>
          </p:nvPr>
        </p:nvSpPr>
        <p:spPr/>
        <p:txBody>
          <a:bodyPr/>
          <a:lstStyle/>
          <a:p>
            <a:r>
              <a:rPr lang="en-US" dirty="0"/>
              <a:t>Example: 75% Statewide OSY Expenditures Waiver</a:t>
            </a:r>
          </a:p>
        </p:txBody>
      </p:sp>
      <p:sp>
        <p:nvSpPr>
          <p:cNvPr id="5" name="Content Placeholder 4"/>
          <p:cNvSpPr>
            <a:spLocks noGrp="1"/>
          </p:cNvSpPr>
          <p:nvPr>
            <p:ph sz="half" idx="2"/>
          </p:nvPr>
        </p:nvSpPr>
        <p:spPr/>
        <p:txBody>
          <a:bodyPr/>
          <a:lstStyle/>
          <a:p>
            <a:r>
              <a:rPr lang="en-US" sz="2800" dirty="0"/>
              <a:t>Projected Outcomes</a:t>
            </a:r>
          </a:p>
          <a:p>
            <a:pPr lvl="1"/>
            <a:r>
              <a:rPr lang="en-US" sz="2400" dirty="0"/>
              <a:t>Youth participants increased; higher % of Youth in drop-out prevention activities and work experience.</a:t>
            </a:r>
          </a:p>
          <a:p>
            <a:r>
              <a:rPr lang="en-US" sz="2800" dirty="0"/>
              <a:t>Results Reported</a:t>
            </a:r>
          </a:p>
          <a:p>
            <a:pPr lvl="1"/>
            <a:r>
              <a:rPr lang="en-US" sz="2400" dirty="0"/>
              <a:t>Number and percentage of at-risk ISY enrolled in work experience increased from 31.5 percent in PY 2018 to 40 percent in PY 2019.</a:t>
            </a:r>
          </a:p>
          <a:p>
            <a:pPr lvl="1"/>
            <a:r>
              <a:rPr lang="en-US" sz="2400" dirty="0"/>
              <a:t>Twenty-nine-point one (29.1) percent of ISY participated in tutoring, study skills and dropout prevention services compared to 19.4 percent in PY 2018.</a:t>
            </a:r>
            <a:endParaRPr lang="en-US" sz="2800" dirty="0"/>
          </a:p>
        </p:txBody>
      </p:sp>
    </p:spTree>
    <p:extLst>
      <p:ext uri="{BB962C8B-B14F-4D97-AF65-F5344CB8AC3E}">
        <p14:creationId xmlns:p14="http://schemas.microsoft.com/office/powerpoint/2010/main" val="725971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600" b="1" i="0" u="none" strike="noStrike" kern="1200" cap="none" spc="0" normalizeH="0" baseline="0" noProof="0" dirty="0">
              <a:ln>
                <a:noFill/>
              </a:ln>
              <a:solidFill>
                <a:srgbClr val="2C5261"/>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Outcomes and Results</a:t>
            </a:r>
          </a:p>
        </p:txBody>
      </p:sp>
      <p:sp>
        <p:nvSpPr>
          <p:cNvPr id="6" name="Text Placeholder 5"/>
          <p:cNvSpPr>
            <a:spLocks noGrp="1"/>
          </p:cNvSpPr>
          <p:nvPr>
            <p:ph type="body" idx="1"/>
          </p:nvPr>
        </p:nvSpPr>
        <p:spPr/>
        <p:txBody>
          <a:bodyPr>
            <a:normAutofit/>
          </a:bodyPr>
          <a:lstStyle/>
          <a:p>
            <a:r>
              <a:rPr lang="en-US" sz="3600" dirty="0"/>
              <a:t>Question to Consider</a:t>
            </a:r>
          </a:p>
        </p:txBody>
      </p:sp>
      <p:sp>
        <p:nvSpPr>
          <p:cNvPr id="7" name="Content Placeholder 6"/>
          <p:cNvSpPr>
            <a:spLocks noGrp="1"/>
          </p:cNvSpPr>
          <p:nvPr>
            <p:ph sz="half" idx="2"/>
          </p:nvPr>
        </p:nvSpPr>
        <p:spPr/>
        <p:txBody>
          <a:bodyPr/>
          <a:lstStyle/>
          <a:p>
            <a:r>
              <a:rPr lang="en-US" sz="3200" b="1" dirty="0">
                <a:cs typeface="Times New Roman" panose="02020603050405020304" pitchFamily="18" charset="0"/>
              </a:rPr>
              <a:t>Has your State undertaken a monitoring effort to oversee effective waiver implementation?</a:t>
            </a:r>
          </a:p>
          <a:p>
            <a:endParaRPr lang="en-US" dirty="0"/>
          </a:p>
        </p:txBody>
      </p:sp>
      <p:sp>
        <p:nvSpPr>
          <p:cNvPr id="8" name="Text Placeholder 7"/>
          <p:cNvSpPr>
            <a:spLocks noGrp="1"/>
          </p:cNvSpPr>
          <p:nvPr>
            <p:ph type="body" sz="quarter" idx="3"/>
          </p:nvPr>
        </p:nvSpPr>
        <p:spPr/>
        <p:txBody>
          <a:bodyPr>
            <a:normAutofit/>
          </a:bodyPr>
          <a:lstStyle/>
          <a:p>
            <a:r>
              <a:rPr lang="en-US" sz="3600" dirty="0"/>
              <a:t>Example</a:t>
            </a:r>
          </a:p>
        </p:txBody>
      </p:sp>
      <p:sp>
        <p:nvSpPr>
          <p:cNvPr id="9" name="Content Placeholder 8"/>
          <p:cNvSpPr>
            <a:spLocks noGrp="1"/>
          </p:cNvSpPr>
          <p:nvPr>
            <p:ph sz="quarter" idx="4"/>
          </p:nvPr>
        </p:nvSpPr>
        <p:spPr/>
        <p:txBody>
          <a:bodyPr/>
          <a:lstStyle/>
          <a:p>
            <a:r>
              <a:rPr lang="en-US" sz="2800" dirty="0"/>
              <a:t>Assess expansion of OJT on employer side.</a:t>
            </a:r>
          </a:p>
          <a:p>
            <a:r>
              <a:rPr lang="en-US" sz="2800" dirty="0"/>
              <a:t>Have contracts with SBEs increased under this waiver?</a:t>
            </a:r>
          </a:p>
        </p:txBody>
      </p:sp>
    </p:spTree>
    <p:extLst>
      <p:ext uri="{BB962C8B-B14F-4D97-AF65-F5344CB8AC3E}">
        <p14:creationId xmlns:p14="http://schemas.microsoft.com/office/powerpoint/2010/main" val="3221124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2C5261"/>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600" b="1" i="0" u="none" strike="noStrike" kern="1200" cap="none" spc="0" normalizeH="0" baseline="0" noProof="0" dirty="0">
              <a:ln>
                <a:noFill/>
              </a:ln>
              <a:solidFill>
                <a:srgbClr val="2C5261"/>
              </a:solidFill>
              <a:effectLst/>
              <a:uLnTx/>
              <a:uFillTx/>
              <a:latin typeface="Calibri" panose="020F0502020204030204"/>
              <a:ea typeface="+mn-ea"/>
              <a:cs typeface="+mn-cs"/>
            </a:endParaRPr>
          </a:p>
        </p:txBody>
      </p:sp>
      <p:sp>
        <p:nvSpPr>
          <p:cNvPr id="3" name="Title 2"/>
          <p:cNvSpPr>
            <a:spLocks noGrp="1"/>
          </p:cNvSpPr>
          <p:nvPr>
            <p:ph type="title"/>
          </p:nvPr>
        </p:nvSpPr>
        <p:spPr/>
        <p:txBody>
          <a:bodyPr>
            <a:normAutofit/>
          </a:bodyPr>
          <a:lstStyle/>
          <a:p>
            <a:r>
              <a:rPr lang="en-US" dirty="0"/>
              <a:t>The Basics: Content</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0" y="902325"/>
            <a:ext cx="12192000" cy="5927655"/>
          </a:xfrm>
        </p:spPr>
      </p:pic>
      <p:sp>
        <p:nvSpPr>
          <p:cNvPr id="4" name="Text Placeholder 3"/>
          <p:cNvSpPr>
            <a:spLocks noGrp="1"/>
          </p:cNvSpPr>
          <p:nvPr>
            <p:ph type="body" idx="1"/>
          </p:nvPr>
        </p:nvSpPr>
        <p:spPr>
          <a:xfrm>
            <a:off x="4741851" y="1787236"/>
            <a:ext cx="2708298" cy="1032200"/>
          </a:xfrm>
          <a:noFill/>
          <a:ln>
            <a:noFill/>
          </a:ln>
        </p:spPr>
        <p:txBody>
          <a:bodyPr>
            <a:normAutofit fontScale="92500" lnSpcReduction="10000"/>
          </a:bodyPr>
          <a:lstStyle/>
          <a:p>
            <a:pPr algn="ctr"/>
            <a:r>
              <a:rPr lang="en-US" sz="2400" dirty="0">
                <a:solidFill>
                  <a:srgbClr val="242021"/>
                </a:solidFill>
              </a:rPr>
              <a:t>What has this waiver done for your State lately?</a:t>
            </a:r>
            <a:endParaRPr lang="en-US" sz="3600" dirty="0">
              <a:solidFill>
                <a:srgbClr val="242021"/>
              </a:solidFill>
            </a:endParaRPr>
          </a:p>
        </p:txBody>
      </p:sp>
      <p:sp>
        <p:nvSpPr>
          <p:cNvPr id="7" name="Text Placeholder 3"/>
          <p:cNvSpPr txBox="1">
            <a:spLocks/>
          </p:cNvSpPr>
          <p:nvPr/>
        </p:nvSpPr>
        <p:spPr>
          <a:xfrm>
            <a:off x="8908421" y="2407480"/>
            <a:ext cx="2949887" cy="823912"/>
          </a:xfrm>
          <a:prstGeom prst="rect">
            <a:avLst/>
          </a:prstGeom>
          <a:noFill/>
          <a:ln>
            <a:noFill/>
          </a:ln>
        </p:spPr>
        <p:txBody>
          <a:bodyPr vert="horz" lIns="91440" tIns="45720" rIns="91440" bIns="45720" rtlCol="0" anchor="ctr">
            <a:noAutofit/>
          </a:bodyPr>
          <a:lstStyle>
            <a:lvl1pPr marL="0" indent="0" algn="l" defTabSz="914400" rtl="0" eaLnBrk="1" latinLnBrk="0" hangingPunct="1">
              <a:lnSpc>
                <a:spcPct val="95000"/>
              </a:lnSpc>
              <a:spcBef>
                <a:spcPts val="1800"/>
              </a:spcBef>
              <a:buClr>
                <a:schemeClr val="accent2"/>
              </a:buClr>
              <a:buFont typeface="Wingdings 3" panose="05040102010807070707" pitchFamily="18" charset="2"/>
              <a:buNone/>
              <a:defRPr sz="2800" b="0" kern="1200">
                <a:solidFill>
                  <a:schemeClr val="accent2"/>
                </a:solidFill>
                <a:latin typeface="+mn-lt"/>
                <a:ea typeface="+mn-ea"/>
                <a:cs typeface="+mn-cs"/>
              </a:defRPr>
            </a:lvl1pPr>
            <a:lvl2pPr marL="457200" indent="0" algn="l" defTabSz="914400" rtl="0" eaLnBrk="1" latinLnBrk="0" hangingPunct="1">
              <a:lnSpc>
                <a:spcPct val="95000"/>
              </a:lnSpc>
              <a:spcBef>
                <a:spcPts val="800"/>
              </a:spcBef>
              <a:buClr>
                <a:schemeClr val="accent6"/>
              </a:buClr>
              <a:buFont typeface="Wingdings 3" panose="05040102010807070707" pitchFamily="18" charset="2"/>
              <a:buNone/>
              <a:defRPr sz="2000" b="1" kern="1200">
                <a:solidFill>
                  <a:schemeClr val="bg2">
                    <a:lumMod val="25000"/>
                  </a:schemeClr>
                </a:solidFill>
                <a:latin typeface="+mn-lt"/>
                <a:ea typeface="+mn-ea"/>
                <a:cs typeface="+mn-cs"/>
              </a:defRPr>
            </a:lvl2pPr>
            <a:lvl3pPr marL="914400" indent="0" algn="l" defTabSz="914400" rtl="0" eaLnBrk="1" latinLnBrk="0" hangingPunct="1">
              <a:lnSpc>
                <a:spcPct val="95000"/>
              </a:lnSpc>
              <a:spcBef>
                <a:spcPts val="500"/>
              </a:spcBef>
              <a:buClr>
                <a:schemeClr val="bg1">
                  <a:lumMod val="50000"/>
                </a:schemeClr>
              </a:buClr>
              <a:buFont typeface="Wingdings 3" panose="05040102010807070707" pitchFamily="18" charset="2"/>
              <a:buNone/>
              <a:defRPr sz="1800" b="1" kern="1200">
                <a:solidFill>
                  <a:schemeClr val="bg2">
                    <a:lumMod val="25000"/>
                  </a:schemeClr>
                </a:solidFill>
                <a:latin typeface="+mn-lt"/>
                <a:ea typeface="+mn-ea"/>
                <a:cs typeface="+mn-cs"/>
              </a:defRPr>
            </a:lvl3pPr>
            <a:lvl4pPr marL="1371600" indent="0" algn="l" defTabSz="914400" rtl="0" eaLnBrk="1" latinLnBrk="0" hangingPunct="1">
              <a:lnSpc>
                <a:spcPct val="95000"/>
              </a:lnSpc>
              <a:spcBef>
                <a:spcPts val="500"/>
              </a:spcBef>
              <a:buClr>
                <a:schemeClr val="accent2"/>
              </a:buClr>
              <a:buFont typeface="Wingdings 3" panose="05040102010807070707" pitchFamily="18" charset="2"/>
              <a:buNone/>
              <a:defRPr sz="1600" b="1" kern="1200">
                <a:solidFill>
                  <a:schemeClr val="bg2">
                    <a:lumMod val="25000"/>
                  </a:schemeClr>
                </a:solidFill>
                <a:latin typeface="+mn-lt"/>
                <a:ea typeface="+mn-ea"/>
                <a:cs typeface="+mn-cs"/>
              </a:defRPr>
            </a:lvl4pPr>
            <a:lvl5pPr marL="1828800" indent="0" algn="l" defTabSz="914400" rtl="0" eaLnBrk="1" latinLnBrk="0" hangingPunct="1">
              <a:lnSpc>
                <a:spcPct val="95000"/>
              </a:lnSpc>
              <a:spcBef>
                <a:spcPts val="500"/>
              </a:spcBef>
              <a:buClr>
                <a:schemeClr val="accent6"/>
              </a:buClr>
              <a:buFont typeface="Wingdings 3" panose="05040102010807070707" pitchFamily="18" charset="2"/>
              <a:buNone/>
              <a:defRPr sz="1600" b="1" kern="1200">
                <a:solidFill>
                  <a:schemeClr val="bg2">
                    <a:lumMod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800"/>
              </a:spcBef>
              <a:spcAft>
                <a:spcPts val="0"/>
              </a:spcAft>
              <a:buClr>
                <a:srgbClr val="7A232F"/>
              </a:buClr>
              <a:buSzTx/>
              <a:buFont typeface="Wingdings 3" panose="05040102010807070707" pitchFamily="18" charset="2"/>
              <a:buNone/>
              <a:tabLst/>
              <a:defRPr/>
            </a:pPr>
            <a:r>
              <a:rPr kumimoji="0" lang="en-US" sz="2400" b="0" i="0" u="none" strike="noStrike" kern="1200" cap="none" spc="0" normalizeH="0" baseline="0" noProof="0" dirty="0">
                <a:ln>
                  <a:noFill/>
                </a:ln>
                <a:solidFill>
                  <a:srgbClr val="242021"/>
                </a:solidFill>
                <a:effectLst/>
                <a:uLnTx/>
                <a:uFillTx/>
                <a:latin typeface="Calibri" panose="020F0502020204030204"/>
                <a:ea typeface="+mn-ea"/>
                <a:cs typeface="+mn-cs"/>
              </a:rPr>
              <a:t>Do you need this waiver?  </a:t>
            </a:r>
          </a:p>
        </p:txBody>
      </p:sp>
    </p:spTree>
    <p:extLst>
      <p:ext uri="{BB962C8B-B14F-4D97-AF65-F5344CB8AC3E}">
        <p14:creationId xmlns:p14="http://schemas.microsoft.com/office/powerpoint/2010/main" val="1190881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fld id="{158B7785-F6D6-45F8-833E-07BD84680091}" type="slidenum">
              <a:rPr lang="en-US" smtClean="0"/>
              <a:pPr/>
              <a:t>38</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lstStyle/>
          <a:p>
            <a:r>
              <a:rPr lang="en-US" dirty="0"/>
              <a:t> Poll Question 4</a:t>
            </a:r>
          </a:p>
        </p:txBody>
      </p:sp>
      <p:sp>
        <p:nvSpPr>
          <p:cNvPr id="5" name="Text Placeholder 4">
            <a:extLst>
              <a:ext uri="{FF2B5EF4-FFF2-40B4-BE49-F238E27FC236}">
                <a16:creationId xmlns:a16="http://schemas.microsoft.com/office/drawing/2014/main" id="{40128B89-CD9D-4EE7-BFCA-91F7FDE4128A}"/>
              </a:ext>
            </a:extLst>
          </p:cNvPr>
          <p:cNvSpPr>
            <a:spLocks noGrp="1"/>
          </p:cNvSpPr>
          <p:nvPr>
            <p:ph type="body" idx="14"/>
          </p:nvPr>
        </p:nvSpPr>
        <p:spPr/>
        <p:txBody>
          <a:bodyPr/>
          <a:lstStyle/>
          <a:p>
            <a:r>
              <a:rPr lang="en-US" dirty="0"/>
              <a:t>What do you use your State’s WIOA Annual Statewide Performance Narrative Report for?</a:t>
            </a:r>
          </a:p>
        </p:txBody>
      </p:sp>
      <p:sp>
        <p:nvSpPr>
          <p:cNvPr id="4" name="Text Placeholder 3">
            <a:extLst>
              <a:ext uri="{FF2B5EF4-FFF2-40B4-BE49-F238E27FC236}">
                <a16:creationId xmlns:a16="http://schemas.microsoft.com/office/drawing/2014/main" id="{7C4F72F3-DCD2-4D70-808D-A9265DB33125}"/>
              </a:ext>
            </a:extLst>
          </p:cNvPr>
          <p:cNvSpPr>
            <a:spLocks noGrp="1"/>
          </p:cNvSpPr>
          <p:nvPr>
            <p:ph type="body" sz="quarter" idx="13"/>
          </p:nvPr>
        </p:nvSpPr>
        <p:spPr/>
        <p:txBody>
          <a:bodyPr/>
          <a:lstStyle/>
          <a:p>
            <a:r>
              <a:rPr lang="en-US" dirty="0"/>
              <a:t>Select the appropriate response.</a:t>
            </a:r>
          </a:p>
        </p:txBody>
      </p:sp>
      <p:sp>
        <p:nvSpPr>
          <p:cNvPr id="2" name="Content Placeholder 1">
            <a:extLst>
              <a:ext uri="{FF2B5EF4-FFF2-40B4-BE49-F238E27FC236}">
                <a16:creationId xmlns:a16="http://schemas.microsoft.com/office/drawing/2014/main" id="{18374A7C-2283-4327-BCE4-A435B5FE4FA0}"/>
              </a:ext>
            </a:extLst>
          </p:cNvPr>
          <p:cNvSpPr>
            <a:spLocks noGrp="1"/>
          </p:cNvSpPr>
          <p:nvPr>
            <p:ph idx="1"/>
          </p:nvPr>
        </p:nvSpPr>
        <p:spPr/>
        <p:txBody>
          <a:bodyPr>
            <a:normAutofit fontScale="85000" lnSpcReduction="10000"/>
          </a:bodyPr>
          <a:lstStyle/>
          <a:p>
            <a:r>
              <a:rPr lang="en-US" b="0" dirty="0"/>
              <a:t>To meet the DOL requirements</a:t>
            </a:r>
          </a:p>
          <a:p>
            <a:r>
              <a:rPr lang="en-US" b="0" dirty="0"/>
              <a:t>To showcase the state’s vision and workforce system activities with internal and external stakeholders.</a:t>
            </a:r>
          </a:p>
          <a:p>
            <a:r>
              <a:rPr lang="en-US" b="0" dirty="0"/>
              <a:t>We use it internally but want to expand.  Got any ideas?  We want to hear more!</a:t>
            </a:r>
          </a:p>
          <a:p>
            <a:r>
              <a:rPr lang="en-US" b="0" dirty="0"/>
              <a:t>Other (tell us in the chat)</a:t>
            </a:r>
          </a:p>
        </p:txBody>
      </p:sp>
    </p:spTree>
    <p:extLst>
      <p:ext uri="{BB962C8B-B14F-4D97-AF65-F5344CB8AC3E}">
        <p14:creationId xmlns:p14="http://schemas.microsoft.com/office/powerpoint/2010/main" val="710246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39</a:t>
            </a:fld>
            <a:endParaRPr lang="en-US" dirty="0"/>
          </a:p>
        </p:txBody>
      </p:sp>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p:txBody>
          <a:bodyPr/>
          <a:lstStyle/>
          <a:p>
            <a:r>
              <a:rPr lang="en-US" dirty="0"/>
              <a:t>State Best Practices</a:t>
            </a:r>
          </a:p>
        </p:txBody>
      </p:sp>
    </p:spTree>
    <p:extLst>
      <p:ext uri="{BB962C8B-B14F-4D97-AF65-F5344CB8AC3E}">
        <p14:creationId xmlns:p14="http://schemas.microsoft.com/office/powerpoint/2010/main" val="2081243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fld id="{158B7785-F6D6-45F8-833E-07BD84680091}" type="slidenum">
              <a:rPr lang="en-US" smtClean="0"/>
              <a:pPr/>
              <a:t>4</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lstStyle/>
          <a:p>
            <a:r>
              <a:rPr lang="en-US"/>
              <a:t> Poll Question 2</a:t>
            </a:r>
            <a:endParaRPr lang="en-US" dirty="0"/>
          </a:p>
        </p:txBody>
      </p:sp>
      <p:sp>
        <p:nvSpPr>
          <p:cNvPr id="100" name="Text Placeholder 99"/>
          <p:cNvSpPr>
            <a:spLocks noGrp="1"/>
          </p:cNvSpPr>
          <p:nvPr>
            <p:ph type="body" idx="14"/>
          </p:nvPr>
        </p:nvSpPr>
        <p:spPr/>
        <p:txBody>
          <a:bodyPr/>
          <a:lstStyle/>
          <a:p>
            <a:r>
              <a:rPr lang="en-US" dirty="0"/>
              <a:t>Coordinating the report narrative in my state is:</a:t>
            </a:r>
          </a:p>
        </p:txBody>
      </p:sp>
      <p:sp>
        <p:nvSpPr>
          <p:cNvPr id="101" name="Text Placeholder 3">
            <a:extLst>
              <a:ext uri="{FF2B5EF4-FFF2-40B4-BE49-F238E27FC236}">
                <a16:creationId xmlns:a16="http://schemas.microsoft.com/office/drawing/2014/main" id="{7C4F72F3-DCD2-4D70-808D-A9265DB33125}"/>
              </a:ext>
            </a:extLst>
          </p:cNvPr>
          <p:cNvSpPr>
            <a:spLocks noGrp="1"/>
          </p:cNvSpPr>
          <p:nvPr>
            <p:ph type="body" sz="quarter" idx="13"/>
          </p:nvPr>
        </p:nvSpPr>
        <p:spPr/>
        <p:txBody>
          <a:bodyPr/>
          <a:lstStyle/>
          <a:p>
            <a:r>
              <a:rPr lang="en-US" dirty="0"/>
              <a:t>Select the appropriate response.</a:t>
            </a:r>
          </a:p>
        </p:txBody>
      </p:sp>
      <p:sp>
        <p:nvSpPr>
          <p:cNvPr id="98" name="Content Placeholder 97"/>
          <p:cNvSpPr>
            <a:spLocks noGrp="1"/>
          </p:cNvSpPr>
          <p:nvPr>
            <p:ph idx="1"/>
          </p:nvPr>
        </p:nvSpPr>
        <p:spPr/>
        <p:txBody>
          <a:bodyPr/>
          <a:lstStyle/>
          <a:p>
            <a:r>
              <a:rPr lang="en-US" dirty="0"/>
              <a:t>Easy</a:t>
            </a:r>
          </a:p>
          <a:p>
            <a:r>
              <a:rPr lang="en-US" dirty="0"/>
              <a:t>Somewhat easy</a:t>
            </a:r>
          </a:p>
          <a:p>
            <a:r>
              <a:rPr lang="en-US" dirty="0"/>
              <a:t>Challenging</a:t>
            </a:r>
          </a:p>
          <a:p>
            <a:r>
              <a:rPr lang="en-US" dirty="0"/>
              <a:t>Very challenging</a:t>
            </a:r>
          </a:p>
        </p:txBody>
      </p:sp>
    </p:spTree>
    <p:extLst>
      <p:ext uri="{BB962C8B-B14F-4D97-AF65-F5344CB8AC3E}">
        <p14:creationId xmlns:p14="http://schemas.microsoft.com/office/powerpoint/2010/main" val="102208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40</a:t>
            </a:fld>
            <a:endParaRPr lang="en-US"/>
          </a:p>
        </p:txBody>
      </p:sp>
      <p:sp>
        <p:nvSpPr>
          <p:cNvPr id="3" name="Title 2"/>
          <p:cNvSpPr>
            <a:spLocks noGrp="1"/>
          </p:cNvSpPr>
          <p:nvPr>
            <p:ph type="title"/>
          </p:nvPr>
        </p:nvSpPr>
        <p:spPr/>
        <p:txBody>
          <a:bodyPr/>
          <a:lstStyle/>
          <a:p>
            <a:r>
              <a:rPr lang="en-US" dirty="0"/>
              <a:t>Did You Know?</a:t>
            </a:r>
          </a:p>
        </p:txBody>
      </p:sp>
      <p:sp>
        <p:nvSpPr>
          <p:cNvPr id="5" name="Text Placeholder 4"/>
          <p:cNvSpPr>
            <a:spLocks noGrp="1"/>
          </p:cNvSpPr>
          <p:nvPr>
            <p:ph type="body" idx="1"/>
          </p:nvPr>
        </p:nvSpPr>
        <p:spPr>
          <a:xfrm>
            <a:off x="839788" y="999279"/>
            <a:ext cx="10515600" cy="950566"/>
          </a:xfrm>
        </p:spPr>
        <p:txBody>
          <a:bodyPr>
            <a:normAutofit/>
          </a:bodyPr>
          <a:lstStyle/>
          <a:p>
            <a:r>
              <a:rPr lang="en-US" dirty="0"/>
              <a:t>You can include your State’s vision, a letter from the Governor or a quote about the workforce system’s role in your report.</a:t>
            </a:r>
          </a:p>
        </p:txBody>
      </p:sp>
      <p:grpSp>
        <p:nvGrpSpPr>
          <p:cNvPr id="6" name="Group 5"/>
          <p:cNvGrpSpPr/>
          <p:nvPr/>
        </p:nvGrpSpPr>
        <p:grpSpPr>
          <a:xfrm>
            <a:off x="365781" y="2340555"/>
            <a:ext cx="11215409" cy="4015796"/>
            <a:chOff x="365781" y="2340555"/>
            <a:chExt cx="11215409" cy="4015796"/>
          </a:xfrm>
        </p:grpSpPr>
        <p:pic>
          <p:nvPicPr>
            <p:cNvPr id="15" name="Picture 14"/>
            <p:cNvPicPr>
              <a:picLocks noChangeAspect="1"/>
            </p:cNvPicPr>
            <p:nvPr/>
          </p:nvPicPr>
          <p:blipFill>
            <a:blip r:embed="rId3"/>
            <a:stretch>
              <a:fillRect/>
            </a:stretch>
          </p:blipFill>
          <p:spPr>
            <a:xfrm>
              <a:off x="365781" y="3030623"/>
              <a:ext cx="2352454" cy="3080228"/>
            </a:xfrm>
            <a:prstGeom prst="rect">
              <a:avLst/>
            </a:prstGeom>
            <a:effectLst>
              <a:outerShdw blurRad="50800" dist="38100" dir="5400000" algn="t" rotWithShape="0">
                <a:prstClr val="black">
                  <a:alpha val="40000"/>
                </a:prstClr>
              </a:outerShdw>
            </a:effectLst>
          </p:spPr>
        </p:pic>
        <p:pic>
          <p:nvPicPr>
            <p:cNvPr id="16" name="Picture 15"/>
            <p:cNvPicPr>
              <a:picLocks noChangeAspect="1"/>
            </p:cNvPicPr>
            <p:nvPr/>
          </p:nvPicPr>
          <p:blipFill>
            <a:blip r:embed="rId4"/>
            <a:stretch>
              <a:fillRect/>
            </a:stretch>
          </p:blipFill>
          <p:spPr>
            <a:xfrm>
              <a:off x="2073143" y="2340555"/>
              <a:ext cx="2579452" cy="3379586"/>
            </a:xfrm>
            <a:prstGeom prst="rect">
              <a:avLst/>
            </a:prstGeom>
            <a:effectLst>
              <a:outerShdw blurRad="50800" dist="38100" dir="5400000" algn="t" rotWithShape="0">
                <a:prstClr val="black">
                  <a:alpha val="40000"/>
                </a:prstClr>
              </a:outerShdw>
            </a:effectLst>
          </p:spPr>
        </p:pic>
        <p:pic>
          <p:nvPicPr>
            <p:cNvPr id="17" name="Picture 16"/>
            <p:cNvPicPr>
              <a:picLocks noChangeAspect="1"/>
            </p:cNvPicPr>
            <p:nvPr/>
          </p:nvPicPr>
          <p:blipFill>
            <a:blip r:embed="rId5"/>
            <a:stretch>
              <a:fillRect/>
            </a:stretch>
          </p:blipFill>
          <p:spPr>
            <a:xfrm>
              <a:off x="4245661" y="2785123"/>
              <a:ext cx="2740617" cy="3571228"/>
            </a:xfrm>
            <a:prstGeom prst="rect">
              <a:avLst/>
            </a:prstGeom>
            <a:effectLst>
              <a:outerShdw blurRad="50800" dist="38100" dir="5400000" algn="t" rotWithShape="0">
                <a:prstClr val="black">
                  <a:alpha val="40000"/>
                </a:prstClr>
              </a:outerShdw>
            </a:effectLst>
          </p:spPr>
        </p:pic>
        <p:pic>
          <p:nvPicPr>
            <p:cNvPr id="18" name="Picture 17"/>
            <p:cNvPicPr>
              <a:picLocks noChangeAspect="1"/>
            </p:cNvPicPr>
            <p:nvPr/>
          </p:nvPicPr>
          <p:blipFill>
            <a:blip r:embed="rId6"/>
            <a:stretch>
              <a:fillRect/>
            </a:stretch>
          </p:blipFill>
          <p:spPr>
            <a:xfrm>
              <a:off x="6180021" y="2340555"/>
              <a:ext cx="2869643" cy="3760222"/>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a:blip r:embed="rId7"/>
            <a:stretch>
              <a:fillRect/>
            </a:stretch>
          </p:blipFill>
          <p:spPr>
            <a:xfrm>
              <a:off x="8513704" y="2785123"/>
              <a:ext cx="3067486" cy="237640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292022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bright="70000" contrast="-70000"/>
            <a:extLst>
              <a:ext uri="{BEBA8EAE-BF5A-486C-A8C5-ECC9F3942E4B}">
                <a14:imgProps xmlns:a14="http://schemas.microsoft.com/office/drawing/2010/main">
                  <a14:imgLayer r:embed="rId4">
                    <a14:imgEffect>
                      <a14:colorTemperature colorTemp="6400"/>
                    </a14:imgEffect>
                    <a14:imgEffect>
                      <a14:saturation sat="50000"/>
                    </a14:imgEffect>
                  </a14:imgLayer>
                </a14:imgProps>
              </a:ext>
            </a:extLst>
          </a:blip>
          <a:srcRect/>
          <a:stretch>
            <a:fillRect t="-30000" b="-3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41</a:t>
            </a:fld>
            <a:endParaRPr lang="en-US"/>
          </a:p>
        </p:txBody>
      </p:sp>
      <p:sp>
        <p:nvSpPr>
          <p:cNvPr id="3" name="Title 2"/>
          <p:cNvSpPr>
            <a:spLocks noGrp="1"/>
          </p:cNvSpPr>
          <p:nvPr>
            <p:ph type="title"/>
          </p:nvPr>
        </p:nvSpPr>
        <p:spPr/>
        <p:txBody>
          <a:bodyPr/>
          <a:lstStyle/>
          <a:p>
            <a:r>
              <a:rPr lang="en-US" dirty="0"/>
              <a:t>Recycle, Reuse, Repurpose</a:t>
            </a:r>
          </a:p>
        </p:txBody>
      </p:sp>
      <p:sp>
        <p:nvSpPr>
          <p:cNvPr id="21" name="Text Placeholder 20"/>
          <p:cNvSpPr>
            <a:spLocks noGrp="1"/>
          </p:cNvSpPr>
          <p:nvPr>
            <p:ph type="body" idx="1"/>
          </p:nvPr>
        </p:nvSpPr>
        <p:spPr>
          <a:xfrm>
            <a:off x="2059047" y="1511354"/>
            <a:ext cx="3357485" cy="1005840"/>
          </a:xfrm>
          <a:prstGeom prst="rect">
            <a:avLst/>
          </a:prstGeom>
        </p:spPr>
        <p:txBody>
          <a:bodyPr/>
          <a:lstStyle/>
          <a:p>
            <a:r>
              <a:rPr lang="en-US" sz="2400" dirty="0"/>
              <a:t>System Report</a:t>
            </a:r>
          </a:p>
        </p:txBody>
      </p:sp>
      <p:sp>
        <p:nvSpPr>
          <p:cNvPr id="22" name="Text Placeholder 21"/>
          <p:cNvSpPr>
            <a:spLocks noGrp="1"/>
          </p:cNvSpPr>
          <p:nvPr>
            <p:ph type="body" sz="quarter" idx="3"/>
          </p:nvPr>
        </p:nvSpPr>
        <p:spPr>
          <a:xfrm>
            <a:off x="2057400" y="3657600"/>
            <a:ext cx="3357485" cy="1005840"/>
          </a:xfrm>
          <a:prstGeom prst="rect">
            <a:avLst/>
          </a:prstGeom>
          <a:solidFill>
            <a:srgbClr val="2C5261"/>
          </a:solidFill>
        </p:spPr>
        <p:txBody>
          <a:bodyPr/>
          <a:lstStyle/>
          <a:p>
            <a:r>
              <a:rPr lang="en-US" sz="2400" dirty="0"/>
              <a:t>AJC Staff Training</a:t>
            </a:r>
          </a:p>
        </p:txBody>
      </p:sp>
      <p:sp>
        <p:nvSpPr>
          <p:cNvPr id="26" name="Text Placeholder 25"/>
          <p:cNvSpPr>
            <a:spLocks noGrp="1"/>
          </p:cNvSpPr>
          <p:nvPr>
            <p:ph type="body" idx="16"/>
          </p:nvPr>
        </p:nvSpPr>
        <p:spPr>
          <a:xfrm>
            <a:off x="5025351" y="5350510"/>
            <a:ext cx="3514240" cy="1005840"/>
          </a:xfrm>
          <a:prstGeom prst="rect">
            <a:avLst/>
          </a:prstGeom>
        </p:spPr>
        <p:txBody>
          <a:bodyPr/>
          <a:lstStyle/>
          <a:p>
            <a:r>
              <a:rPr lang="en-US" sz="2400" dirty="0"/>
              <a:t>Board Members</a:t>
            </a:r>
          </a:p>
        </p:txBody>
      </p:sp>
      <p:sp>
        <p:nvSpPr>
          <p:cNvPr id="27" name="Text Placeholder 26"/>
          <p:cNvSpPr>
            <a:spLocks noGrp="1"/>
          </p:cNvSpPr>
          <p:nvPr>
            <p:ph type="body" sz="quarter" idx="17"/>
          </p:nvPr>
        </p:nvSpPr>
        <p:spPr>
          <a:xfrm>
            <a:off x="7670458" y="1511354"/>
            <a:ext cx="3357485" cy="1005840"/>
          </a:xfrm>
          <a:prstGeom prst="rect">
            <a:avLst/>
          </a:prstGeom>
          <a:solidFill>
            <a:srgbClr val="2C5261"/>
          </a:solidFill>
        </p:spPr>
        <p:txBody>
          <a:bodyPr>
            <a:normAutofit/>
          </a:bodyPr>
          <a:lstStyle/>
          <a:p>
            <a:r>
              <a:rPr lang="en-US" sz="2400" dirty="0"/>
              <a:t>Community Stakeholders</a:t>
            </a:r>
          </a:p>
        </p:txBody>
      </p:sp>
      <p:sp>
        <p:nvSpPr>
          <p:cNvPr id="30" name="Text Placeholder 29"/>
          <p:cNvSpPr>
            <a:spLocks noGrp="1"/>
          </p:cNvSpPr>
          <p:nvPr>
            <p:ph type="body" sz="quarter" idx="20"/>
          </p:nvPr>
        </p:nvSpPr>
        <p:spPr>
          <a:xfrm>
            <a:off x="7670458" y="3657600"/>
            <a:ext cx="3357485" cy="1005840"/>
          </a:xfrm>
          <a:prstGeom prst="rect">
            <a:avLst/>
          </a:prstGeom>
        </p:spPr>
        <p:txBody>
          <a:bodyPr/>
          <a:lstStyle/>
          <a:p>
            <a:r>
              <a:rPr lang="en-US" sz="2400" dirty="0"/>
              <a:t>Outreach</a:t>
            </a:r>
          </a:p>
        </p:txBody>
      </p:sp>
      <p:pic>
        <p:nvPicPr>
          <p:cNvPr id="32" name="Picture Placeholder 31"/>
          <p:cNvPicPr>
            <a:picLocks noGrp="1" noChangeAspect="1"/>
          </p:cNvPicPr>
          <p:nvPr>
            <p:ph type="pic" sz="quarter" idx="15"/>
          </p:nvPr>
        </p:nvPicPr>
        <p:blipFill>
          <a:blip r:embed="rId5" cstate="hqprint">
            <a:extLst>
              <a:ext uri="{28A0092B-C50C-407E-A947-70E740481C1C}">
                <a14:useLocalDpi xmlns:a14="http://schemas.microsoft.com/office/drawing/2010/main" val="0"/>
              </a:ext>
            </a:extLst>
          </a:blip>
          <a:srcRect t="8345" b="8345"/>
          <a:stretch>
            <a:fillRect/>
          </a:stretch>
        </p:blipFill>
        <p:spPr>
          <a:xfrm>
            <a:off x="1234440" y="1292283"/>
            <a:ext cx="1097280" cy="1097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3" name="Picture Placeholder 32"/>
          <p:cNvPicPr>
            <a:picLocks noGrp="1" noChangeAspect="1"/>
          </p:cNvPicPr>
          <p:nvPr>
            <p:ph type="pic" sz="quarter" idx="13"/>
          </p:nvPr>
        </p:nvPicPr>
        <p:blipFill rotWithShape="1">
          <a:blip r:embed="rId6" cstate="hqprint">
            <a:extLst>
              <a:ext uri="{28A0092B-C50C-407E-A947-70E740481C1C}">
                <a14:useLocalDpi xmlns:a14="http://schemas.microsoft.com/office/drawing/2010/main" val="0"/>
              </a:ext>
            </a:extLst>
          </a:blip>
          <a:srcRect t="-25000" b="-25000"/>
          <a:stretch/>
        </p:blipFill>
        <p:spPr>
          <a:xfrm>
            <a:off x="1234440" y="3332943"/>
            <a:ext cx="1097280" cy="1097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4" name="Picture Placeholder 33"/>
          <p:cNvPicPr>
            <a:picLocks noGrp="1" noChangeAspect="1"/>
          </p:cNvPicPr>
          <p:nvPr>
            <p:ph type="pic" sz="quarter" idx="19"/>
          </p:nvPr>
        </p:nvPicPr>
        <p:blipFill>
          <a:blip r:embed="rId7" cstate="hq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4234595" y="5134351"/>
            <a:ext cx="1097280" cy="1097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5" name="Picture Placeholder 34" descr="stakeholders"/>
          <p:cNvPicPr>
            <a:picLocks noGrp="1" noChangeAspect="1"/>
          </p:cNvPicPr>
          <p:nvPr>
            <p:ph type="pic" sz="quarter" idx="18"/>
          </p:nvPr>
        </p:nvPicPr>
        <p:blipFill>
          <a:blip r:embed="rId8" cstate="hqprint">
            <a:extLst>
              <a:ext uri="{28A0092B-C50C-407E-A947-70E740481C1C}">
                <a14:useLocalDpi xmlns:a14="http://schemas.microsoft.com/office/drawing/2010/main" val="0"/>
              </a:ext>
            </a:extLst>
          </a:blip>
          <a:srcRect/>
          <a:stretch>
            <a:fillRect/>
          </a:stretch>
        </p:blipFill>
        <p:spPr>
          <a:xfrm>
            <a:off x="6801325" y="1295195"/>
            <a:ext cx="1097280" cy="1097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6" name="Picture Placeholder 35"/>
          <p:cNvPicPr>
            <a:picLocks noGrp="1" noChangeAspect="1"/>
          </p:cNvPicPr>
          <p:nvPr>
            <p:ph type="pic" sz="quarter" idx="21"/>
          </p:nvPr>
        </p:nvPicPr>
        <p:blipFill>
          <a:blip r:embed="rId9"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6801325" y="3449749"/>
            <a:ext cx="1097280" cy="1097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4463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42</a:t>
            </a:fld>
            <a:endParaRPr lang="en-US"/>
          </a:p>
        </p:txBody>
      </p:sp>
      <p:sp>
        <p:nvSpPr>
          <p:cNvPr id="3" name="Title 2"/>
          <p:cNvSpPr>
            <a:spLocks noGrp="1"/>
          </p:cNvSpPr>
          <p:nvPr>
            <p:ph type="title"/>
          </p:nvPr>
        </p:nvSpPr>
        <p:spPr/>
        <p:txBody>
          <a:bodyPr/>
          <a:lstStyle/>
          <a:p>
            <a:r>
              <a:rPr lang="en-US" dirty="0"/>
              <a:t>Did You Know?</a:t>
            </a:r>
          </a:p>
        </p:txBody>
      </p:sp>
      <p:sp>
        <p:nvSpPr>
          <p:cNvPr id="8" name="Text Placeholder 7"/>
          <p:cNvSpPr>
            <a:spLocks noGrp="1"/>
          </p:cNvSpPr>
          <p:nvPr>
            <p:ph type="body" idx="1"/>
          </p:nvPr>
        </p:nvSpPr>
        <p:spPr/>
        <p:txBody>
          <a:bodyPr/>
          <a:lstStyle/>
          <a:p>
            <a:r>
              <a:rPr lang="en-US" dirty="0"/>
              <a:t>Hyperlinks and footnotes are allowed!</a:t>
            </a:r>
          </a:p>
        </p:txBody>
      </p:sp>
      <p:grpSp>
        <p:nvGrpSpPr>
          <p:cNvPr id="10" name="Group 9" descr="Example of hyperlinks and footnotes"/>
          <p:cNvGrpSpPr>
            <a:grpSpLocks noChangeAspect="1"/>
          </p:cNvGrpSpPr>
          <p:nvPr/>
        </p:nvGrpSpPr>
        <p:grpSpPr>
          <a:xfrm>
            <a:off x="1010357" y="2093357"/>
            <a:ext cx="9582501" cy="3926773"/>
            <a:chOff x="17407439" y="1854755"/>
            <a:chExt cx="9871671" cy="4102987"/>
          </a:xfrm>
        </p:grpSpPr>
        <p:pic>
          <p:nvPicPr>
            <p:cNvPr id="6" name="Picture 5"/>
            <p:cNvPicPr/>
            <p:nvPr/>
          </p:nvPicPr>
          <p:blipFill rotWithShape="1">
            <a:blip r:embed="rId3"/>
            <a:srcRect l="9252" t="16099" r="10440" b="44506"/>
            <a:stretch/>
          </p:blipFill>
          <p:spPr bwMode="auto">
            <a:xfrm>
              <a:off x="17407439" y="1854755"/>
              <a:ext cx="6606540" cy="1822450"/>
            </a:xfrm>
            <a:prstGeom prst="rect">
              <a:avLst/>
            </a:prstGeom>
            <a:ln w="28575">
              <a:solidFill>
                <a:srgbClr val="4886C3"/>
              </a:solidFill>
            </a:ln>
            <a:effectLst>
              <a:outerShdw blurRad="50800" dist="38100" dir="5400000" algn="t" rotWithShape="0">
                <a:prstClr val="black">
                  <a:alpha val="40000"/>
                </a:prstClr>
              </a:outerShdw>
            </a:effectLst>
            <a:extLst>
              <a:ext uri="{53640926-AAD7-44D8-BBD7-CCE9431645EC}">
                <a14:shadowObscured xmlns:a14="http://schemas.microsoft.com/office/drawing/2010/main"/>
              </a:ext>
            </a:extLst>
          </p:spPr>
        </p:pic>
        <p:pic>
          <p:nvPicPr>
            <p:cNvPr id="4" name="Picture 3"/>
            <p:cNvPicPr/>
            <p:nvPr/>
          </p:nvPicPr>
          <p:blipFill rotWithShape="1">
            <a:blip r:embed="rId4"/>
            <a:srcRect l="6358" t="27860" r="7507" b="45759"/>
            <a:stretch/>
          </p:blipFill>
          <p:spPr bwMode="auto">
            <a:xfrm>
              <a:off x="19104887" y="3692255"/>
              <a:ext cx="7086599" cy="1220469"/>
            </a:xfrm>
            <a:prstGeom prst="rect">
              <a:avLst/>
            </a:prstGeom>
            <a:ln w="28575">
              <a:solidFill>
                <a:srgbClr val="4886C3"/>
              </a:solidFill>
            </a:ln>
            <a:effectLst>
              <a:outerShdw blurRad="50800" dist="38100" dir="5400000" algn="t" rotWithShape="0">
                <a:prstClr val="black">
                  <a:alpha val="40000"/>
                </a:prstClr>
              </a:outerShdw>
            </a:effectLst>
            <a:extLst>
              <a:ext uri="{53640926-AAD7-44D8-BBD7-CCE9431645EC}">
                <a14:shadowObscured xmlns:a14="http://schemas.microsoft.com/office/drawing/2010/main"/>
              </a:ext>
            </a:extLst>
          </p:spPr>
        </p:pic>
        <p:pic>
          <p:nvPicPr>
            <p:cNvPr id="5" name="Picture 4"/>
            <p:cNvPicPr/>
            <p:nvPr/>
          </p:nvPicPr>
          <p:blipFill rotWithShape="1">
            <a:blip r:embed="rId5"/>
            <a:srcRect l="21584" t="20209" r="19129" b="57514"/>
            <a:stretch/>
          </p:blipFill>
          <p:spPr bwMode="auto">
            <a:xfrm>
              <a:off x="22403580" y="4927773"/>
              <a:ext cx="4875530" cy="1029969"/>
            </a:xfrm>
            <a:prstGeom prst="rect">
              <a:avLst/>
            </a:prstGeom>
            <a:ln w="28575">
              <a:solidFill>
                <a:srgbClr val="4886C3"/>
              </a:solidFill>
            </a:ln>
            <a:effectLst>
              <a:outerShdw blurRad="50800" dist="38100" dir="5400000" algn="t" rotWithShape="0">
                <a:prstClr val="black">
                  <a:alpha val="40000"/>
                </a:prstClr>
              </a:outerShdw>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322272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43</a:t>
            </a:fld>
            <a:endParaRPr lang="en-US"/>
          </a:p>
        </p:txBody>
      </p:sp>
      <p:sp>
        <p:nvSpPr>
          <p:cNvPr id="3" name="Title 2"/>
          <p:cNvSpPr>
            <a:spLocks noGrp="1"/>
          </p:cNvSpPr>
          <p:nvPr>
            <p:ph type="title"/>
          </p:nvPr>
        </p:nvSpPr>
        <p:spPr/>
        <p:txBody>
          <a:bodyPr/>
          <a:lstStyle/>
          <a:p>
            <a:r>
              <a:rPr lang="en-US" dirty="0"/>
              <a:t>Important Reminders</a:t>
            </a:r>
          </a:p>
        </p:txBody>
      </p:sp>
      <p:sp>
        <p:nvSpPr>
          <p:cNvPr id="6" name="Text Placeholder 5"/>
          <p:cNvSpPr>
            <a:spLocks noGrp="1"/>
          </p:cNvSpPr>
          <p:nvPr>
            <p:ph type="body" idx="1"/>
          </p:nvPr>
        </p:nvSpPr>
        <p:spPr>
          <a:xfrm>
            <a:off x="2059502" y="1371600"/>
            <a:ext cx="3931920" cy="1097280"/>
          </a:xfrm>
          <a:prstGeom prst="flowChartAlternateProcess">
            <a:avLst/>
          </a:prstGeom>
        </p:spPr>
        <p:txBody>
          <a:bodyPr lIns="182880">
            <a:noAutofit/>
          </a:bodyPr>
          <a:lstStyle/>
          <a:p>
            <a:pPr>
              <a:spcBef>
                <a:spcPts val="600"/>
              </a:spcBef>
            </a:pPr>
            <a:r>
              <a:rPr lang="en-US" b="0" dirty="0"/>
              <a:t>Submit to </a:t>
            </a:r>
            <a:r>
              <a:rPr lang="en-US" b="0" dirty="0">
                <a:hlinkClick r:id="rId3"/>
              </a:rPr>
              <a:t>WIOA.AR@DOL.GOV</a:t>
            </a:r>
            <a:endParaRPr lang="en-US" b="0" dirty="0"/>
          </a:p>
          <a:p>
            <a:pPr>
              <a:spcBef>
                <a:spcPts val="600"/>
              </a:spcBef>
            </a:pPr>
            <a:r>
              <a:rPr lang="en-US" b="0" dirty="0"/>
              <a:t>Copy your ETA Regional Administrator &amp; FPO</a:t>
            </a:r>
          </a:p>
        </p:txBody>
      </p:sp>
      <p:sp>
        <p:nvSpPr>
          <p:cNvPr id="9" name="Text Placeholder 8"/>
          <p:cNvSpPr>
            <a:spLocks noGrp="1"/>
          </p:cNvSpPr>
          <p:nvPr>
            <p:ph type="body" sz="quarter" idx="3"/>
          </p:nvPr>
        </p:nvSpPr>
        <p:spPr>
          <a:xfrm>
            <a:off x="7595836" y="1451210"/>
            <a:ext cx="3931920" cy="1097280"/>
          </a:xfrm>
          <a:prstGeom prst="flowChartAlternateProcess">
            <a:avLst/>
          </a:prstGeom>
        </p:spPr>
        <p:txBody>
          <a:bodyPr lIns="182880"/>
          <a:lstStyle/>
          <a:p>
            <a:pPr>
              <a:spcBef>
                <a:spcPts val="600"/>
              </a:spcBef>
            </a:pPr>
            <a:r>
              <a:rPr lang="en-US" sz="2400" b="0" dirty="0"/>
              <a:t>Due on December 1, 2021</a:t>
            </a:r>
          </a:p>
        </p:txBody>
      </p:sp>
      <p:sp>
        <p:nvSpPr>
          <p:cNvPr id="14" name="Text Placeholder 13"/>
          <p:cNvSpPr>
            <a:spLocks noGrp="1"/>
          </p:cNvSpPr>
          <p:nvPr>
            <p:ph type="body" idx="16"/>
          </p:nvPr>
        </p:nvSpPr>
        <p:spPr>
          <a:xfrm>
            <a:off x="2057400" y="3329065"/>
            <a:ext cx="3931920" cy="1097280"/>
          </a:xfrm>
          <a:prstGeom prst="flowChartAlternateProcess">
            <a:avLst/>
          </a:prstGeom>
        </p:spPr>
        <p:txBody>
          <a:bodyPr lIns="182880">
            <a:normAutofit/>
          </a:bodyPr>
          <a:lstStyle/>
          <a:p>
            <a:pPr>
              <a:spcBef>
                <a:spcPts val="600"/>
              </a:spcBef>
            </a:pPr>
            <a:r>
              <a:rPr lang="en-US" sz="2400" b="0" dirty="0"/>
              <a:t>508 Compliant </a:t>
            </a:r>
          </a:p>
          <a:p>
            <a:pPr>
              <a:spcBef>
                <a:spcPts val="600"/>
              </a:spcBef>
            </a:pPr>
            <a:r>
              <a:rPr lang="en-US" sz="2400" b="0" dirty="0"/>
              <a:t>One PDF (preferred)</a:t>
            </a:r>
          </a:p>
        </p:txBody>
      </p:sp>
      <p:sp>
        <p:nvSpPr>
          <p:cNvPr id="15" name="Text Placeholder 14"/>
          <p:cNvSpPr>
            <a:spLocks noGrp="1"/>
          </p:cNvSpPr>
          <p:nvPr>
            <p:ph type="body" sz="quarter" idx="17"/>
          </p:nvPr>
        </p:nvSpPr>
        <p:spPr>
          <a:xfrm>
            <a:off x="7598664" y="3237577"/>
            <a:ext cx="3931920" cy="1097280"/>
          </a:xfrm>
          <a:prstGeom prst="flowChartAlternateProcess">
            <a:avLst/>
          </a:prstGeom>
        </p:spPr>
        <p:txBody>
          <a:bodyPr lIns="182880">
            <a:normAutofit/>
          </a:bodyPr>
          <a:lstStyle/>
          <a:p>
            <a:pPr>
              <a:spcBef>
                <a:spcPts val="600"/>
              </a:spcBef>
            </a:pPr>
            <a:r>
              <a:rPr lang="en-US" sz="2400" b="0" dirty="0"/>
              <a:t>No separate partner narrative required. </a:t>
            </a:r>
          </a:p>
        </p:txBody>
      </p:sp>
      <p:sp>
        <p:nvSpPr>
          <p:cNvPr id="12" name="Text Placeholder 11"/>
          <p:cNvSpPr>
            <a:spLocks noGrp="1"/>
          </p:cNvSpPr>
          <p:nvPr>
            <p:ph type="body" idx="14"/>
          </p:nvPr>
        </p:nvSpPr>
        <p:spPr>
          <a:xfrm>
            <a:off x="805866" y="5435608"/>
            <a:ext cx="10847914" cy="594009"/>
          </a:xfrm>
        </p:spPr>
        <p:txBody>
          <a:bodyPr/>
          <a:lstStyle/>
          <a:p>
            <a:pPr algn="ctr"/>
            <a:r>
              <a:rPr lang="en-US" sz="2800" b="1" i="0" dirty="0"/>
              <a:t>25 page limit | Use graphics, charts, and visuals | Appendices allowed</a:t>
            </a:r>
          </a:p>
        </p:txBody>
      </p:sp>
      <p:pic>
        <p:nvPicPr>
          <p:cNvPr id="20" name="Picture Placeholder 19"/>
          <p:cNvPicPr>
            <a:picLocks noGrp="1" noChangeAspect="1"/>
          </p:cNvPicPr>
          <p:nvPr>
            <p:ph type="pic" sz="quarter" idx="15"/>
          </p:nvPr>
        </p:nvPicPr>
        <p:blipFill rotWithShape="1">
          <a:blip r:embed="rId4" cstate="hqprint">
            <a:extLst>
              <a:ext uri="{28A0092B-C50C-407E-A947-70E740481C1C}">
                <a14:useLocalDpi xmlns:a14="http://schemas.microsoft.com/office/drawing/2010/main" val="0"/>
              </a:ext>
            </a:extLst>
          </a:blip>
          <a:srcRect t="-81340" b="-81340"/>
          <a:stretch/>
        </p:blipFill>
        <p:spPr>
          <a:xfrm>
            <a:off x="1064272" y="1645920"/>
            <a:ext cx="1280160" cy="1280160"/>
          </a:xfrm>
          <a:prstGeom prst="ellipse">
            <a:avLst/>
          </a:prstGeom>
          <a:ln>
            <a:solidFill>
              <a:schemeClr val="accent3">
                <a:lumMod val="50000"/>
                <a:lumOff val="50000"/>
              </a:schemeClr>
            </a:solidFill>
          </a:ln>
          <a:effectLst/>
        </p:spPr>
      </p:pic>
      <p:pic>
        <p:nvPicPr>
          <p:cNvPr id="21" name="Picture Placeholder 20"/>
          <p:cNvPicPr>
            <a:picLocks noGrp="1" noChangeAspect="1"/>
          </p:cNvPicPr>
          <p:nvPr>
            <p:ph type="pic" sz="quarter" idx="13"/>
          </p:nvPr>
        </p:nvPicPr>
        <p:blipFill rotWithShape="1">
          <a:blip r:embed="rId5" cstate="hqprint">
            <a:extLst>
              <a:ext uri="{28A0092B-C50C-407E-A947-70E740481C1C}">
                <a14:useLocalDpi xmlns:a14="http://schemas.microsoft.com/office/drawing/2010/main" val="0"/>
              </a:ext>
            </a:extLst>
          </a:blip>
          <a:srcRect l="-4043" t="18868" r="4043" b="-18868"/>
          <a:stretch/>
        </p:blipFill>
        <p:spPr>
          <a:xfrm>
            <a:off x="6602355" y="1648535"/>
            <a:ext cx="1280160" cy="1280160"/>
          </a:xfrm>
          <a:prstGeom prst="ellipse">
            <a:avLst/>
          </a:prstGeom>
          <a:ln>
            <a:solidFill>
              <a:schemeClr val="accent3">
                <a:lumMod val="50000"/>
                <a:lumOff val="50000"/>
              </a:schemeClr>
            </a:solidFill>
          </a:ln>
          <a:effectLst/>
        </p:spPr>
      </p:pic>
      <p:pic>
        <p:nvPicPr>
          <p:cNvPr id="22" name="Picture Placeholder 21"/>
          <p:cNvPicPr>
            <a:picLocks noGrp="1" noChangeAspect="1"/>
          </p:cNvPicPr>
          <p:nvPr>
            <p:ph type="pic" sz="quarter" idx="19"/>
          </p:nvPr>
        </p:nvPicPr>
        <p:blipFill>
          <a:blip r:embed="rId6" cstate="hqprint">
            <a:extLst>
              <a:ext uri="{28A0092B-C50C-407E-A947-70E740481C1C}">
                <a14:useLocalDpi xmlns:a14="http://schemas.microsoft.com/office/drawing/2010/main" val="0"/>
              </a:ext>
            </a:extLst>
          </a:blip>
          <a:stretch>
            <a:fillRect/>
          </a:stretch>
        </p:blipFill>
        <p:spPr>
          <a:xfrm>
            <a:off x="1060704" y="3839076"/>
            <a:ext cx="1280160" cy="1280160"/>
          </a:xfrm>
          <a:prstGeom prst="ellipse">
            <a:avLst/>
          </a:prstGeom>
          <a:ln>
            <a:solidFill>
              <a:schemeClr val="accent3">
                <a:lumMod val="50000"/>
                <a:lumOff val="50000"/>
              </a:schemeClr>
            </a:solidFill>
          </a:ln>
          <a:effectLst/>
        </p:spPr>
      </p:pic>
      <p:pic>
        <p:nvPicPr>
          <p:cNvPr id="23" name="Picture Placeholder 22"/>
          <p:cNvPicPr>
            <a:picLocks noGrp="1" noChangeAspect="1"/>
          </p:cNvPicPr>
          <p:nvPr>
            <p:ph type="pic" sz="quarter" idx="18"/>
          </p:nvPr>
        </p:nvPicPr>
        <p:blipFill>
          <a:blip r:embed="rId7" cstate="hqprint">
            <a:extLst>
              <a:ext uri="{28A0092B-C50C-407E-A947-70E740481C1C}">
                <a14:useLocalDpi xmlns:a14="http://schemas.microsoft.com/office/drawing/2010/main" val="0"/>
              </a:ext>
            </a:extLst>
          </a:blip>
          <a:stretch>
            <a:fillRect/>
          </a:stretch>
        </p:blipFill>
        <p:spPr>
          <a:xfrm>
            <a:off x="6601968" y="3839076"/>
            <a:ext cx="1280160" cy="1280160"/>
          </a:xfrm>
          <a:prstGeom prst="ellipse">
            <a:avLst/>
          </a:prstGeom>
          <a:ln>
            <a:solidFill>
              <a:schemeClr val="accent3">
                <a:lumMod val="50000"/>
                <a:lumOff val="50000"/>
              </a:schemeClr>
            </a:solidFill>
          </a:ln>
          <a:effectLst/>
        </p:spPr>
      </p:pic>
    </p:spTree>
    <p:extLst>
      <p:ext uri="{BB962C8B-B14F-4D97-AF65-F5344CB8AC3E}">
        <p14:creationId xmlns:p14="http://schemas.microsoft.com/office/powerpoint/2010/main" val="2707379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nvPr>
        </p:nvSpPr>
        <p:spPr/>
        <p:txBody>
          <a:bodyPr/>
          <a:lstStyle/>
          <a:p>
            <a:fld id="{158B7785-F6D6-45F8-833E-07BD84680091}" type="slidenum">
              <a:rPr lang="en-US" smtClean="0"/>
              <a:pPr/>
              <a:t>44</a:t>
            </a:fld>
            <a:endParaRPr lang="en-US"/>
          </a:p>
        </p:txBody>
      </p:sp>
      <p:sp>
        <p:nvSpPr>
          <p:cNvPr id="2" name="Title 1">
            <a:extLst>
              <a:ext uri="{FF2B5EF4-FFF2-40B4-BE49-F238E27FC236}">
                <a16:creationId xmlns:a16="http://schemas.microsoft.com/office/drawing/2014/main" id="{0700AE65-9207-419A-84A5-7DD12BDA8812}"/>
              </a:ext>
            </a:extLst>
          </p:cNvPr>
          <p:cNvSpPr>
            <a:spLocks noGrp="1"/>
          </p:cNvSpPr>
          <p:nvPr>
            <p:ph type="title"/>
          </p:nvPr>
        </p:nvSpPr>
        <p:spPr/>
        <p:txBody>
          <a:bodyPr/>
          <a:lstStyle/>
          <a:p>
            <a:r>
              <a:rPr lang="en-US" dirty="0"/>
              <a:t>Any Questions?</a:t>
            </a:r>
          </a:p>
        </p:txBody>
      </p:sp>
      <p:sp>
        <p:nvSpPr>
          <p:cNvPr id="3" name="Text Placeholder 2">
            <a:extLst>
              <a:ext uri="{FF2B5EF4-FFF2-40B4-BE49-F238E27FC236}">
                <a16:creationId xmlns:a16="http://schemas.microsoft.com/office/drawing/2014/main" id="{A186E04C-09C1-4820-ABBD-537C6D8FF612}"/>
              </a:ext>
            </a:extLst>
          </p:cNvPr>
          <p:cNvSpPr>
            <a:spLocks noGrp="1"/>
          </p:cNvSpPr>
          <p:nvPr>
            <p:ph type="body" sz="quarter" idx="13"/>
          </p:nvPr>
        </p:nvSpPr>
        <p:spPr>
          <a:xfrm>
            <a:off x="805867" y="4267200"/>
            <a:ext cx="5207006" cy="1999951"/>
          </a:xfrm>
        </p:spPr>
        <p:txBody>
          <a:bodyPr>
            <a:normAutofit/>
          </a:bodyPr>
          <a:lstStyle/>
          <a:p>
            <a:r>
              <a:rPr lang="en-US" dirty="0"/>
              <a:t>Type your question in the chat room.</a:t>
            </a:r>
          </a:p>
        </p:txBody>
      </p:sp>
    </p:spTree>
    <p:custDataLst>
      <p:tags r:id="rId1"/>
    </p:custDataLst>
    <p:extLst>
      <p:ext uri="{BB962C8B-B14F-4D97-AF65-F5344CB8AC3E}">
        <p14:creationId xmlns:p14="http://schemas.microsoft.com/office/powerpoint/2010/main" val="983620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0239A-EFD5-402F-9334-E74F444BC377}"/>
              </a:ext>
            </a:extLst>
          </p:cNvPr>
          <p:cNvSpPr>
            <a:spLocks noGrp="1"/>
          </p:cNvSpPr>
          <p:nvPr>
            <p:ph type="sldNum" sz="quarter" idx="12"/>
          </p:nvPr>
        </p:nvSpPr>
        <p:spPr/>
        <p:txBody>
          <a:bodyPr/>
          <a:lstStyle/>
          <a:p>
            <a:fld id="{158B7785-F6D6-45F8-833E-07BD84680091}" type="slidenum">
              <a:rPr lang="en-US" smtClean="0"/>
              <a:pPr/>
              <a:t>45</a:t>
            </a:fld>
            <a:endParaRPr lang="en-US"/>
          </a:p>
        </p:txBody>
      </p:sp>
      <p:sp>
        <p:nvSpPr>
          <p:cNvPr id="3" name="Title 2">
            <a:extLst>
              <a:ext uri="{FF2B5EF4-FFF2-40B4-BE49-F238E27FC236}">
                <a16:creationId xmlns:a16="http://schemas.microsoft.com/office/drawing/2014/main" id="{2736EE3D-A03A-4136-8E8D-E53087731073}"/>
              </a:ext>
            </a:extLst>
          </p:cNvPr>
          <p:cNvSpPr>
            <a:spLocks noGrp="1"/>
          </p:cNvSpPr>
          <p:nvPr>
            <p:ph type="title"/>
          </p:nvPr>
        </p:nvSpPr>
        <p:spPr/>
        <p:txBody>
          <a:bodyPr/>
          <a:lstStyle/>
          <a:p>
            <a:r>
              <a:rPr lang="en-US" dirty="0"/>
              <a:t>Contact Us</a:t>
            </a:r>
          </a:p>
        </p:txBody>
      </p:sp>
      <p:sp>
        <p:nvSpPr>
          <p:cNvPr id="2" name="Content Placeholder 1">
            <a:extLst>
              <a:ext uri="{FF2B5EF4-FFF2-40B4-BE49-F238E27FC236}">
                <a16:creationId xmlns:a16="http://schemas.microsoft.com/office/drawing/2014/main" id="{12EEC628-7E2F-40C6-A897-049EE29442C3}"/>
              </a:ext>
            </a:extLst>
          </p:cNvPr>
          <p:cNvSpPr>
            <a:spLocks noGrp="1"/>
          </p:cNvSpPr>
          <p:nvPr>
            <p:ph idx="1"/>
          </p:nvPr>
        </p:nvSpPr>
        <p:spPr/>
        <p:txBody>
          <a:bodyPr>
            <a:normAutofit/>
          </a:bodyPr>
          <a:lstStyle/>
          <a:p>
            <a:pPr algn="ctr"/>
            <a:r>
              <a:rPr lang="en-US" sz="5400" dirty="0"/>
              <a:t>ETAPerforms@dol.gov</a:t>
            </a:r>
          </a:p>
        </p:txBody>
      </p:sp>
    </p:spTree>
    <p:custDataLst>
      <p:tags r:id="rId1"/>
    </p:custDataLst>
    <p:extLst>
      <p:ext uri="{BB962C8B-B14F-4D97-AF65-F5344CB8AC3E}">
        <p14:creationId xmlns:p14="http://schemas.microsoft.com/office/powerpoint/2010/main" val="1097583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9D62-3B9E-429C-8022-B738CD9EC0F1}"/>
              </a:ext>
            </a:extLst>
          </p:cNvPr>
          <p:cNvSpPr>
            <a:spLocks noGrp="1"/>
          </p:cNvSpPr>
          <p:nvPr>
            <p:ph type="ctrTitle"/>
          </p:nvPr>
        </p:nvSpPr>
        <p:spPr/>
        <p:txBody>
          <a:bodyPr/>
          <a:lstStyle/>
          <a:p>
            <a:r>
              <a:rPr lang="en-US" dirty="0"/>
              <a:t>Thank You!</a:t>
            </a:r>
          </a:p>
        </p:txBody>
      </p:sp>
      <p:sp>
        <p:nvSpPr>
          <p:cNvPr id="6" name="Text Placeholder 5">
            <a:extLst>
              <a:ext uri="{FF2B5EF4-FFF2-40B4-BE49-F238E27FC236}">
                <a16:creationId xmlns:a16="http://schemas.microsoft.com/office/drawing/2014/main" id="{93CD9FC0-8FC3-45E2-B247-7E10C8F3485B}"/>
              </a:ext>
            </a:extLst>
          </p:cNvPr>
          <p:cNvSpPr>
            <a:spLocks noGrp="1"/>
          </p:cNvSpPr>
          <p:nvPr>
            <p:ph type="body" idx="20"/>
          </p:nvPr>
        </p:nvSpPr>
        <p:spPr/>
        <p:txBody>
          <a:bodyPr/>
          <a:lstStyle/>
          <a:p>
            <a:r>
              <a:rPr lang="en-US" dirty="0"/>
              <a:t>Need help?  Email: </a:t>
            </a:r>
            <a:r>
              <a:rPr lang="en-US" dirty="0">
                <a:hlinkClick r:id="rId4"/>
              </a:rPr>
              <a:t>Support@workforceGPS.org</a:t>
            </a:r>
            <a:endParaRPr lang="en-US" dirty="0"/>
          </a:p>
        </p:txBody>
      </p:sp>
    </p:spTree>
    <p:custDataLst>
      <p:tags r:id="rId1"/>
    </p:custDataLst>
    <p:extLst>
      <p:ext uri="{BB962C8B-B14F-4D97-AF65-F5344CB8AC3E}">
        <p14:creationId xmlns:p14="http://schemas.microsoft.com/office/powerpoint/2010/main" val="844989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5</a:t>
            </a:fld>
            <a:endParaRPr lang="en-US" dirty="0"/>
          </a:p>
        </p:txBody>
      </p:sp>
      <p:sp>
        <p:nvSpPr>
          <p:cNvPr id="3" name="Title 2"/>
          <p:cNvSpPr>
            <a:spLocks noGrp="1"/>
          </p:cNvSpPr>
          <p:nvPr>
            <p:ph type="title"/>
          </p:nvPr>
        </p:nvSpPr>
        <p:spPr/>
        <p:txBody>
          <a:bodyPr/>
          <a:lstStyle/>
          <a:p>
            <a:r>
              <a:rPr lang="en-US"/>
              <a:t>Today’s Speakers</a:t>
            </a:r>
            <a:endParaRPr lang="en-US" dirty="0"/>
          </a:p>
        </p:txBody>
      </p:sp>
      <p:sp>
        <p:nvSpPr>
          <p:cNvPr id="10" name="Content Placeholder 3">
            <a:extLst>
              <a:ext uri="{FF2B5EF4-FFF2-40B4-BE49-F238E27FC236}">
                <a16:creationId xmlns:a16="http://schemas.microsoft.com/office/drawing/2014/main" id="{A5DC4EBE-0A00-492E-9CD3-CBE1F6F1C0AF}"/>
              </a:ext>
            </a:extLst>
          </p:cNvPr>
          <p:cNvSpPr>
            <a:spLocks noGrp="1"/>
          </p:cNvSpPr>
          <p:nvPr>
            <p:ph sz="half" idx="2"/>
          </p:nvPr>
        </p:nvSpPr>
        <p:spPr/>
        <p:txBody>
          <a:bodyPr/>
          <a:lstStyle/>
          <a:p>
            <a:r>
              <a:rPr lang="en-US" dirty="0"/>
              <a:t>Christina Eckenroth</a:t>
            </a:r>
          </a:p>
          <a:p>
            <a:pPr lvl="1"/>
            <a:r>
              <a:rPr lang="en-US" dirty="0"/>
              <a:t>Workforce Analyst</a:t>
            </a:r>
          </a:p>
          <a:p>
            <a:pPr lvl="2"/>
            <a:r>
              <a:rPr lang="en-US" dirty="0"/>
              <a:t>U.S. Department of Labor</a:t>
            </a:r>
          </a:p>
          <a:p>
            <a:pPr lvl="2"/>
            <a:r>
              <a:rPr lang="en-US" dirty="0"/>
              <a:t>Employment and Training Administration</a:t>
            </a:r>
          </a:p>
        </p:txBody>
      </p:sp>
      <p:sp>
        <p:nvSpPr>
          <p:cNvPr id="11" name="Content Placeholder 6">
            <a:extLst>
              <a:ext uri="{FF2B5EF4-FFF2-40B4-BE49-F238E27FC236}">
                <a16:creationId xmlns:a16="http://schemas.microsoft.com/office/drawing/2014/main" id="{90495AA4-C5F4-4FBE-BCE8-903A6E054E5D}"/>
              </a:ext>
            </a:extLst>
          </p:cNvPr>
          <p:cNvSpPr>
            <a:spLocks noGrp="1"/>
          </p:cNvSpPr>
          <p:nvPr>
            <p:ph sz="half" idx="1"/>
          </p:nvPr>
        </p:nvSpPr>
        <p:spPr/>
        <p:txBody>
          <a:bodyPr/>
          <a:lstStyle/>
          <a:p>
            <a:r>
              <a:rPr lang="en-US" dirty="0"/>
              <a:t>Jessica Hale</a:t>
            </a:r>
          </a:p>
          <a:p>
            <a:pPr lvl="1"/>
            <a:r>
              <a:rPr lang="en-US" dirty="0"/>
              <a:t>Workforce Analyst</a:t>
            </a:r>
          </a:p>
          <a:p>
            <a:pPr lvl="2"/>
            <a:r>
              <a:rPr lang="en-US" dirty="0"/>
              <a:t>U.S. Department of Labor</a:t>
            </a:r>
          </a:p>
          <a:p>
            <a:pPr lvl="2"/>
            <a:r>
              <a:rPr lang="en-US" dirty="0"/>
              <a:t>Employment and Training Administration</a:t>
            </a:r>
          </a:p>
        </p:txBody>
      </p:sp>
      <p:pic>
        <p:nvPicPr>
          <p:cNvPr id="5" name="Picture Placeholder 4"/>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70" t="3689" r="-970" b="22976"/>
          <a:stretch/>
        </p:blipFill>
        <p:spPr/>
      </p:pic>
      <p:pic>
        <p:nvPicPr>
          <p:cNvPr id="6" name="Picture Placeholder 5"/>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t="490" b="490"/>
          <a:stretch>
            <a:fillRect/>
          </a:stretch>
        </p:blipFill>
        <p:spPr/>
      </p:pic>
    </p:spTree>
    <p:extLst>
      <p:ext uri="{BB962C8B-B14F-4D97-AF65-F5344CB8AC3E}">
        <p14:creationId xmlns:p14="http://schemas.microsoft.com/office/powerpoint/2010/main" val="482865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6</a:t>
            </a:fld>
            <a:endParaRPr lang="en-US" dirty="0"/>
          </a:p>
        </p:txBody>
      </p:sp>
      <p:sp>
        <p:nvSpPr>
          <p:cNvPr id="3" name="Title 2"/>
          <p:cNvSpPr>
            <a:spLocks noGrp="1"/>
          </p:cNvSpPr>
          <p:nvPr>
            <p:ph type="title"/>
          </p:nvPr>
        </p:nvSpPr>
        <p:spPr/>
        <p:txBody>
          <a:bodyPr/>
          <a:lstStyle/>
          <a:p>
            <a:r>
              <a:rPr lang="en-US"/>
              <a:t>Today’s Speakers</a:t>
            </a:r>
            <a:endParaRPr lang="en-US" dirty="0"/>
          </a:p>
        </p:txBody>
      </p:sp>
      <p:sp>
        <p:nvSpPr>
          <p:cNvPr id="10" name="Content Placeholder 3">
            <a:extLst>
              <a:ext uri="{FF2B5EF4-FFF2-40B4-BE49-F238E27FC236}">
                <a16:creationId xmlns:a16="http://schemas.microsoft.com/office/drawing/2014/main" id="{A5DC4EBE-0A00-492E-9CD3-CBE1F6F1C0AF}"/>
              </a:ext>
            </a:extLst>
          </p:cNvPr>
          <p:cNvSpPr>
            <a:spLocks noGrp="1"/>
          </p:cNvSpPr>
          <p:nvPr>
            <p:ph sz="half" idx="2"/>
          </p:nvPr>
        </p:nvSpPr>
        <p:spPr/>
        <p:txBody>
          <a:bodyPr/>
          <a:lstStyle/>
          <a:p>
            <a:r>
              <a:rPr lang="en-US" dirty="0"/>
              <a:t>Sean Fox</a:t>
            </a:r>
          </a:p>
          <a:p>
            <a:pPr lvl="1"/>
            <a:r>
              <a:rPr lang="en-US" dirty="0"/>
              <a:t>Workforce Analyst</a:t>
            </a:r>
          </a:p>
          <a:p>
            <a:pPr lvl="2"/>
            <a:r>
              <a:rPr lang="en-US" dirty="0"/>
              <a:t>U.S. Department of Labor</a:t>
            </a:r>
          </a:p>
          <a:p>
            <a:pPr lvl="2"/>
            <a:r>
              <a:rPr lang="en-US" dirty="0"/>
              <a:t>Employment and Training Administration</a:t>
            </a:r>
          </a:p>
        </p:txBody>
      </p:sp>
      <p:sp>
        <p:nvSpPr>
          <p:cNvPr id="11" name="Content Placeholder 6">
            <a:extLst>
              <a:ext uri="{FF2B5EF4-FFF2-40B4-BE49-F238E27FC236}">
                <a16:creationId xmlns:a16="http://schemas.microsoft.com/office/drawing/2014/main" id="{90495AA4-C5F4-4FBE-BCE8-903A6E054E5D}"/>
              </a:ext>
            </a:extLst>
          </p:cNvPr>
          <p:cNvSpPr>
            <a:spLocks noGrp="1"/>
          </p:cNvSpPr>
          <p:nvPr>
            <p:ph sz="half" idx="1"/>
          </p:nvPr>
        </p:nvSpPr>
        <p:spPr/>
        <p:txBody>
          <a:bodyPr/>
          <a:lstStyle/>
          <a:p>
            <a:r>
              <a:rPr lang="en-US" dirty="0"/>
              <a:t>Dana Westgren </a:t>
            </a:r>
          </a:p>
          <a:p>
            <a:pPr lvl="1"/>
            <a:r>
              <a:rPr lang="en-US" dirty="0"/>
              <a:t>Workforce Analyst</a:t>
            </a:r>
          </a:p>
          <a:p>
            <a:pPr lvl="2"/>
            <a:r>
              <a:rPr lang="en-US" dirty="0"/>
              <a:t>U.S. Department of Labor</a:t>
            </a:r>
          </a:p>
          <a:p>
            <a:pPr lvl="2"/>
            <a:r>
              <a:rPr lang="en-US" dirty="0"/>
              <a:t>Employment and Training Administration</a:t>
            </a:r>
          </a:p>
        </p:txBody>
      </p:sp>
      <p:pic>
        <p:nvPicPr>
          <p:cNvPr id="6" name="Picture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pic>
        <p:nvPicPr>
          <p:cNvPr id="5" name="Picture Placeholder 4"/>
          <p:cNvPicPr>
            <a:picLocks noGrp="1" noChangeAspect="1"/>
          </p:cNvPicPr>
          <p:nvPr>
            <p:ph type="pic" sz="quarter" idx="13"/>
          </p:nvPr>
        </p:nvPicPr>
        <p:blipFill rotWithShape="1">
          <a:blip r:embed="rId4" cstate="hqprint">
            <a:extLst>
              <a:ext uri="{28A0092B-C50C-407E-A947-70E740481C1C}">
                <a14:useLocalDpi xmlns:a14="http://schemas.microsoft.com/office/drawing/2010/main" val="0"/>
              </a:ext>
            </a:extLst>
          </a:blip>
          <a:srcRect t="8643" b="16357"/>
          <a:stretch/>
        </p:blipFill>
        <p:spPr/>
      </p:pic>
    </p:spTree>
    <p:extLst>
      <p:ext uri="{BB962C8B-B14F-4D97-AF65-F5344CB8AC3E}">
        <p14:creationId xmlns:p14="http://schemas.microsoft.com/office/powerpoint/2010/main" val="3835028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913AE7-DBB9-4F3E-9CF6-D8D59C8DF09F}"/>
              </a:ext>
            </a:extLst>
          </p:cNvPr>
          <p:cNvSpPr>
            <a:spLocks noGrp="1"/>
          </p:cNvSpPr>
          <p:nvPr>
            <p:ph type="sldNum" sz="quarter" idx="12"/>
          </p:nvPr>
        </p:nvSpPr>
        <p:spPr/>
        <p:txBody>
          <a:bodyPr/>
          <a:lstStyle/>
          <a:p>
            <a:fld id="{158B7785-F6D6-45F8-833E-07BD84680091}" type="slidenum">
              <a:rPr lang="en-US" smtClean="0"/>
              <a:pPr/>
              <a:t>7</a:t>
            </a:fld>
            <a:endParaRPr lang="en-US"/>
          </a:p>
        </p:txBody>
      </p:sp>
      <p:sp>
        <p:nvSpPr>
          <p:cNvPr id="7" name="Title 6">
            <a:extLst>
              <a:ext uri="{FF2B5EF4-FFF2-40B4-BE49-F238E27FC236}">
                <a16:creationId xmlns:a16="http://schemas.microsoft.com/office/drawing/2014/main" id="{F9714ADB-9C83-40AA-9DB6-1C88CFE957C9}"/>
              </a:ext>
            </a:extLst>
          </p:cNvPr>
          <p:cNvSpPr>
            <a:spLocks noGrp="1"/>
          </p:cNvSpPr>
          <p:nvPr>
            <p:ph type="title"/>
          </p:nvPr>
        </p:nvSpPr>
        <p:spPr>
          <a:xfrm>
            <a:off x="5216914" y="353684"/>
            <a:ext cx="3932237" cy="1337094"/>
          </a:xfrm>
        </p:spPr>
        <p:txBody>
          <a:bodyPr/>
          <a:lstStyle/>
          <a:p>
            <a:r>
              <a:rPr lang="en-US" dirty="0"/>
              <a:t>Today’s Objectives</a:t>
            </a:r>
          </a:p>
        </p:txBody>
      </p:sp>
      <p:sp>
        <p:nvSpPr>
          <p:cNvPr id="4" name="Text Placeholder 3"/>
          <p:cNvSpPr>
            <a:spLocks noGrp="1"/>
          </p:cNvSpPr>
          <p:nvPr>
            <p:ph type="body" sz="half" idx="2"/>
          </p:nvPr>
        </p:nvSpPr>
        <p:spPr>
          <a:xfrm>
            <a:off x="5216914" y="2293496"/>
            <a:ext cx="3932237" cy="3567556"/>
          </a:xfrm>
        </p:spPr>
        <p:txBody>
          <a:bodyPr/>
          <a:lstStyle/>
          <a:p>
            <a:r>
              <a:rPr lang="en-US" sz="2400" i="0" dirty="0"/>
              <a:t>Requirements Refresher</a:t>
            </a:r>
          </a:p>
          <a:p>
            <a:r>
              <a:rPr lang="en-US" sz="2400" i="0" dirty="0"/>
              <a:t>Spotlight: </a:t>
            </a:r>
          </a:p>
          <a:p>
            <a:pPr marL="0" lvl="1" algn="ctr"/>
            <a:r>
              <a:rPr lang="en-US" sz="1800" i="0" dirty="0"/>
              <a:t>Evaluations</a:t>
            </a:r>
          </a:p>
          <a:p>
            <a:pPr marL="0" lvl="1" algn="ctr"/>
            <a:r>
              <a:rPr lang="en-US" sz="1800" i="0" dirty="0"/>
              <a:t>Waivers</a:t>
            </a:r>
          </a:p>
          <a:p>
            <a:r>
              <a:rPr lang="en-US" sz="2400" i="0" dirty="0"/>
              <a:t>Best Practices</a:t>
            </a:r>
          </a:p>
          <a:p>
            <a:r>
              <a:rPr lang="en-US" sz="2400" i="0" dirty="0"/>
              <a:t>Questions &amp; Discussion</a:t>
            </a:r>
          </a:p>
        </p:txBody>
      </p:sp>
    </p:spTree>
    <p:extLst>
      <p:ext uri="{BB962C8B-B14F-4D97-AF65-F5344CB8AC3E}">
        <p14:creationId xmlns:p14="http://schemas.microsoft.com/office/powerpoint/2010/main" val="2910500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6E5AE-23BD-49EE-ABC8-B1F84CC28EEF}"/>
              </a:ext>
            </a:extLst>
          </p:cNvPr>
          <p:cNvSpPr>
            <a:spLocks noGrp="1"/>
          </p:cNvSpPr>
          <p:nvPr>
            <p:ph type="sldNum" sz="quarter" idx="12"/>
          </p:nvPr>
        </p:nvSpPr>
        <p:spPr/>
        <p:txBody>
          <a:bodyPr/>
          <a:lstStyle/>
          <a:p>
            <a:fld id="{158B7785-F6D6-45F8-833E-07BD84680091}" type="slidenum">
              <a:rPr lang="en-US" smtClean="0"/>
              <a:pPr/>
              <a:t>8</a:t>
            </a:fld>
            <a:endParaRPr lang="en-US" dirty="0"/>
          </a:p>
        </p:txBody>
      </p:sp>
      <p:sp>
        <p:nvSpPr>
          <p:cNvPr id="3" name="Title 2">
            <a:extLst>
              <a:ext uri="{FF2B5EF4-FFF2-40B4-BE49-F238E27FC236}">
                <a16:creationId xmlns:a16="http://schemas.microsoft.com/office/drawing/2014/main" id="{3F82E2C5-9465-4D62-9D11-434910C088F2}"/>
              </a:ext>
            </a:extLst>
          </p:cNvPr>
          <p:cNvSpPr>
            <a:spLocks noGrp="1"/>
          </p:cNvSpPr>
          <p:nvPr>
            <p:ph type="title"/>
          </p:nvPr>
        </p:nvSpPr>
        <p:spPr/>
        <p:txBody>
          <a:bodyPr>
            <a:normAutofit/>
          </a:bodyPr>
          <a:lstStyle/>
          <a:p>
            <a:r>
              <a:rPr lang="en-US" sz="6000" dirty="0"/>
              <a:t>Requirements Refresher</a:t>
            </a:r>
          </a:p>
        </p:txBody>
      </p:sp>
    </p:spTree>
    <p:extLst>
      <p:ext uri="{BB962C8B-B14F-4D97-AF65-F5344CB8AC3E}">
        <p14:creationId xmlns:p14="http://schemas.microsoft.com/office/powerpoint/2010/main" val="3158919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pPr/>
              <a:t>9</a:t>
            </a:fld>
            <a:endParaRPr lang="en-US" dirty="0"/>
          </a:p>
        </p:txBody>
      </p:sp>
      <p:sp>
        <p:nvSpPr>
          <p:cNvPr id="3" name="Title 2"/>
          <p:cNvSpPr>
            <a:spLocks noGrp="1"/>
          </p:cNvSpPr>
          <p:nvPr>
            <p:ph type="title"/>
          </p:nvPr>
        </p:nvSpPr>
        <p:spPr/>
        <p:txBody>
          <a:bodyPr/>
          <a:lstStyle/>
          <a:p>
            <a:r>
              <a:rPr lang="en-US" dirty="0"/>
              <a:t>Requirements Refresher</a:t>
            </a:r>
          </a:p>
        </p:txBody>
      </p:sp>
      <p:sp>
        <p:nvSpPr>
          <p:cNvPr id="5" name="Text Placeholder 4"/>
          <p:cNvSpPr>
            <a:spLocks noGrp="1"/>
          </p:cNvSpPr>
          <p:nvPr>
            <p:ph type="body" idx="1"/>
          </p:nvPr>
        </p:nvSpPr>
        <p:spPr>
          <a:solidFill>
            <a:srgbClr val="F3F4F4"/>
          </a:solidFill>
        </p:spPr>
        <p:txBody>
          <a:bodyPr/>
          <a:lstStyle/>
          <a:p>
            <a:r>
              <a:rPr lang="en-US" dirty="0"/>
              <a:t>Authority</a:t>
            </a:r>
          </a:p>
        </p:txBody>
      </p:sp>
      <p:sp>
        <p:nvSpPr>
          <p:cNvPr id="6" name="Content Placeholder 5"/>
          <p:cNvSpPr>
            <a:spLocks noGrp="1"/>
          </p:cNvSpPr>
          <p:nvPr>
            <p:ph sz="half" idx="2"/>
          </p:nvPr>
        </p:nvSpPr>
        <p:spPr>
          <a:xfrm>
            <a:off x="839788" y="1989878"/>
            <a:ext cx="5457495" cy="4199785"/>
          </a:xfrm>
        </p:spPr>
        <p:txBody>
          <a:bodyPr/>
          <a:lstStyle/>
          <a:p>
            <a:r>
              <a:rPr lang="en-US" sz="3200" dirty="0"/>
              <a:t>WIOA Common Performance Reporting</a:t>
            </a:r>
            <a:br>
              <a:rPr lang="en-US" sz="3200" dirty="0"/>
            </a:br>
            <a:r>
              <a:rPr lang="en-US" sz="3200" dirty="0"/>
              <a:t>OMB Control No. 1205-0526</a:t>
            </a:r>
          </a:p>
          <a:p>
            <a:r>
              <a:rPr lang="en-US" sz="3200" dirty="0"/>
              <a:t>TEGL 05 – 18</a:t>
            </a:r>
            <a:br>
              <a:rPr lang="en-US" sz="3200" dirty="0"/>
            </a:br>
            <a:r>
              <a:rPr lang="en-US" sz="3200" dirty="0"/>
              <a:t>WIOA Annual Statewide Performance Report Narrative</a:t>
            </a:r>
          </a:p>
          <a:p>
            <a:endParaRPr lang="en-US" sz="3200" dirty="0"/>
          </a:p>
        </p:txBody>
      </p:sp>
      <p:pic>
        <p:nvPicPr>
          <p:cNvPr id="1026"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6927161" y="1887057"/>
            <a:ext cx="3831933" cy="3831933"/>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2180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 Poll Question 1&amp;quot;&quot;/&gt;&lt;property id=&quot;20307&quot; value=&quot;278&quot;/&gt;&lt;/object&gt;&lt;object type=&quot;3&quot; unique_id=&quot;10004&quot;&gt;&lt;property id=&quot;20148&quot; value=&quot;5&quot;/&gt;&lt;property id=&quot;20300&quot; value=&quot;Slide 2 - &amp;quot; Refresher: Title I and III Annual Statewide Performance Report Narrative&amp;quot;&quot;/&gt;&lt;property id=&quot;20307&quot; value=&quot;256&quot;/&gt;&lt;/object&gt;&lt;object type=&quot;3&quot; unique_id=&quot;10005&quot;&gt;&lt;property id=&quot;20148&quot; value=&quot;5&quot;/&gt;&lt;property id=&quot;20300&quot; value=&quot;Slide 3 - &amp;quot;Today’s Moderator&amp;quot;&quot;/&gt;&lt;property id=&quot;20307&quot; value=&quot;296&quot;/&gt;&lt;/object&gt;&lt;object type=&quot;3&quot; unique_id=&quot;10006&quot;&gt;&lt;property id=&quot;20148&quot; value=&quot;5&quot;/&gt;&lt;property id=&quot;20300&quot; value=&quot;Slide 4 - &amp;quot; Poll Question 2&amp;quot;&quot;/&gt;&lt;property id=&quot;20307&quot; value=&quot;362&quot;/&gt;&lt;/object&gt;&lt;object type=&quot;3&quot; unique_id=&quot;10007&quot;&gt;&lt;property id=&quot;20148&quot; value=&quot;5&quot;/&gt;&lt;property id=&quot;20300&quot; value=&quot;Slide 5 - &amp;quot;Today’s Speakers&amp;quot;&quot;/&gt;&lt;property id=&quot;20307&quot; value=&quot;309&quot;/&gt;&lt;/object&gt;&lt;object type=&quot;3&quot; unique_id=&quot;10008&quot;&gt;&lt;property id=&quot;20148&quot; value=&quot;5&quot;/&gt;&lt;property id=&quot;20300&quot; value=&quot;Slide 6 - &amp;quot;Today’s Speakers&amp;quot;&quot;/&gt;&lt;property id=&quot;20307&quot; value=&quot;389&quot;/&gt;&lt;/object&gt;&lt;object type=&quot;3&quot; unique_id=&quot;10009&quot;&gt;&lt;property id=&quot;20148&quot; value=&quot;5&quot;/&gt;&lt;property id=&quot;20300&quot; value=&quot;Slide 7 - &amp;quot;Today’s Objectives&amp;quot;&quot;/&gt;&lt;property id=&quot;20307&quot; value=&quot;325&quot;/&gt;&lt;/object&gt;&lt;object type=&quot;3&quot; unique_id=&quot;10010&quot;&gt;&lt;property id=&quot;20148&quot; value=&quot;5&quot;/&gt;&lt;property id=&quot;20300&quot; value=&quot;Slide 8 - &amp;quot;Requirements Refresher&amp;quot;&quot;/&gt;&lt;property id=&quot;20307&quot; value=&quot;282&quot;/&gt;&lt;/object&gt;&lt;object type=&quot;3&quot; unique_id=&quot;10011&quot;&gt;&lt;property id=&quot;20148&quot; value=&quot;5&quot;/&gt;&lt;property id=&quot;20300&quot; value=&quot;Slide 9 - &amp;quot;Requirements Refresher&amp;quot;&quot;/&gt;&lt;property id=&quot;20307&quot; value=&quot;314&quot;/&gt;&lt;/object&gt;&lt;object type=&quot;3&quot; unique_id=&quot;10012&quot;&gt;&lt;property id=&quot;20148&quot; value=&quot;5&quot;/&gt;&lt;property id=&quot;20300&quot; value=&quot;Slide 10 - &amp;quot;Requirements Refresher&amp;quot;&quot;/&gt;&lt;property id=&quot;20307&quot; value=&quot;315&quot;/&gt;&lt;/object&gt;&lt;object type=&quot;3&quot; unique_id=&quot;10013&quot;&gt;&lt;property id=&quot;20148&quot; value=&quot;5&quot;/&gt;&lt;property id=&quot;20300&quot; value=&quot;Slide 11 - &amp;quot;Background Benefits&amp;quot;&quot;/&gt;&lt;property id=&quot;20307&quot; value=&quot;319&quot;/&gt;&lt;/object&gt;&lt;object type=&quot;3&quot; unique_id=&quot;10014&quot;&gt;&lt;property id=&quot;20148&quot; value=&quot;5&quot;/&gt;&lt;property id=&quot;20300&quot; value=&quot;Slide 12 - &amp;quot;Requirements Refresher&amp;quot;&quot;/&gt;&lt;property id=&quot;20307&quot; value=&quot;316&quot;/&gt;&lt;/object&gt;&lt;object type=&quot;3&quot; unique_id=&quot;10015&quot;&gt;&lt;property id=&quot;20148&quot; value=&quot;5&quot;/&gt;&lt;property id=&quot;20300&quot; value=&quot;Slide 13 - &amp;quot;Formatting&amp;quot;&quot;/&gt;&lt;property id=&quot;20307&quot; value=&quot;317&quot;/&gt;&lt;/object&gt;&lt;object type=&quot;3&quot; unique_id=&quot;10016&quot;&gt;&lt;property id=&quot;20148&quot; value=&quot;5&quot;/&gt;&lt;property id=&quot;20300&quot; value=&quot;Slide 14 - &amp;quot;Content&amp;quot;&quot;/&gt;&lt;property id=&quot;20307&quot; value=&quot;318&quot;/&gt;&lt;/object&gt;&lt;object type=&quot;3&quot; unique_id=&quot;10017&quot;&gt;&lt;property id=&quot;20148&quot; value=&quot;5&quot;/&gt;&lt;property id=&quot;20300&quot; value=&quot;Slide 15 - &amp;quot;Did You Know?&amp;quot;&quot;/&gt;&lt;property id=&quot;20307&quot; value=&quot;339&quot;/&gt;&lt;/object&gt;&lt;object type=&quot;3&quot; unique_id=&quot;10018&quot;&gt;&lt;property id=&quot;20148&quot; value=&quot;5&quot;/&gt;&lt;property id=&quot;20300&quot; value=&quot;Slide 16 - &amp;quot;Where Do They Go?&amp;quot;&quot;/&gt;&lt;property id=&quot;20307&quot; value=&quot;396&quot;/&gt;&lt;/object&gt;&lt;object type=&quot;3&quot; unique_id=&quot;10019&quot;&gt;&lt;property id=&quot;20148&quot; value=&quot;5&quot;/&gt;&lt;property id=&quot;20300&quot; value=&quot;Slide 17 - &amp;quot;Spotlight&amp;quot;&quot;/&gt;&lt;property id=&quot;20307&quot; value=&quot;358&quot;/&gt;&lt;/object&gt;&lt;object type=&quot;3&quot; unique_id=&quot;10020&quot;&gt;&lt;property id=&quot;20148&quot; value=&quot;5&quot;/&gt;&lt;property id=&quot;20300&quot; value=&quot;Slide 18 - &amp;quot;Evaluations&amp;quot;&quot;/&gt;&lt;property id=&quot;20307&quot; value=&quot;326&quot;/&gt;&lt;/object&gt;&lt;object type=&quot;3&quot; unique_id=&quot;10021&quot;&gt;&lt;property id=&quot;20148&quot; value=&quot;5&quot;/&gt;&lt;property id=&quot;20300&quot; value=&quot;Slide 19 - &amp;quot;Focus of the Evaluation Section&amp;quot;&quot;/&gt;&lt;property id=&quot;20307&quot; value=&quot;341&quot;/&gt;&lt;/object&gt;&lt;object type=&quot;3&quot; unique_id=&quot;10022&quot;&gt;&lt;property id=&quot;20148&quot; value=&quot;5&quot;/&gt;&lt;property id=&quot;20300&quot; value=&quot;Slide 20 - &amp;quot;Progress to Report&amp;quot;&quot;/&gt;&lt;property id=&quot;20307&quot; value=&quot;363&quot;/&gt;&lt;/object&gt;&lt;object type=&quot;3&quot; unique_id=&quot;10023&quot;&gt;&lt;property id=&quot;20148&quot; value=&quot;5&quot;/&gt;&lt;property id=&quot;20300&quot; value=&quot;Slide 21 - &amp;quot;Evaluations in the Annual Report Narrative&amp;quot;&quot;/&gt;&lt;property id=&quot;20307&quot; value=&quot;383&quot;/&gt;&lt;/object&gt;&lt;object type=&quot;3&quot; unique_id=&quot;10024&quot;&gt;&lt;property id=&quot;20148&quot; value=&quot;5&quot;/&gt;&lt;property id=&quot;20300&quot; value=&quot;Slide 22 - &amp;quot;Evaluations in the Annual Report Narrative&amp;quot;&quot;/&gt;&lt;property id=&quot;20307&quot; value=&quot;384&quot;/&gt;&lt;/object&gt;&lt;object type=&quot;3&quot; unique_id=&quot;10025&quot;&gt;&lt;property id=&quot;20148&quot; value=&quot;5&quot;/&gt;&lt;property id=&quot;20300&quot; value=&quot;Slide 23 - &amp;quot;Evaluations in the Annual Report Narrative&amp;quot;&quot;/&gt;&lt;property id=&quot;20307&quot; value=&quot;385&quot;/&gt;&lt;/object&gt;&lt;object type=&quot;3&quot; unique_id=&quot;10026&quot;&gt;&lt;property id=&quot;20148&quot; value=&quot;5&quot;/&gt;&lt;property id=&quot;20300&quot; value=&quot;Slide 24 - &amp;quot;Evaluations in the Annual Report Narrative&amp;quot;&quot;/&gt;&lt;property id=&quot;20307&quot; value=&quot;386&quot;/&gt;&lt;/object&gt;&lt;object type=&quot;3&quot; unique_id=&quot;10027&quot;&gt;&lt;property id=&quot;20148&quot; value=&quot;5&quot;/&gt;&lt;property id=&quot;20300&quot; value=&quot;Slide 25 - &amp;quot;Evaluations in the Annual Report Narrative&amp;quot;&quot;/&gt;&lt;property id=&quot;20307&quot; value=&quot;387&quot;/&gt;&lt;/object&gt;&lt;object type=&quot;3&quot; unique_id=&quot;10028&quot;&gt;&lt;property id=&quot;20148&quot; value=&quot;5&quot;/&gt;&lt;property id=&quot;20300&quot; value=&quot;Slide 26 - &amp;quot;Evaluations in the Annual Report Narrative&amp;quot;&quot;/&gt;&lt;property id=&quot;20307&quot; value=&quot;388&quot;/&gt;&lt;/object&gt;&lt;object type=&quot;3&quot; unique_id=&quot;10029&quot;&gt;&lt;property id=&quot;20148&quot; value=&quot;5&quot;/&gt;&lt;property id=&quot;20300&quot; value=&quot;Slide 27 - &amp;quot;Evaluations&amp;quot;&quot;/&gt;&lt;property id=&quot;20307&quot; value=&quot;371&quot;/&gt;&lt;/object&gt;&lt;object type=&quot;3&quot; unique_id=&quot;10030&quot;&gt;&lt;property id=&quot;20148&quot; value=&quot;5&quot;/&gt;&lt;property id=&quot;20300&quot; value=&quot;Slide 28 - &amp;quot;Evaluation Action Planning  &amp;quot;&quot;/&gt;&lt;property id=&quot;20307&quot; value=&quot;345&quot;/&gt;&lt;/object&gt;&lt;object type=&quot;3&quot; unique_id=&quot;10031&quot;&gt;&lt;property id=&quot;20148&quot; value=&quot;5&quot;/&gt;&lt;property id=&quot;20300&quot; value=&quot;Slide 29 - &amp;quot;Evaluation and Research Hub&amp;quot;&quot;/&gt;&lt;property id=&quot;20307&quot; value=&quot;347&quot;/&gt;&lt;/object&gt;&lt;object type=&quot;3&quot; unique_id=&quot;10032&quot;&gt;&lt;property id=&quot;20148&quot; value=&quot;5&quot;/&gt;&lt;property id=&quot;20300&quot; value=&quot;Slide 30 - &amp;quot;Evaluation and Research Resources:&amp;quot;&quot;/&gt;&lt;property id=&quot;20307&quot; value=&quot;274&quot;/&gt;&lt;/object&gt;&lt;object type=&quot;3&quot; unique_id=&quot;10033&quot;&gt;&lt;property id=&quot;20148&quot; value=&quot;5&quot;/&gt;&lt;property id=&quot;20300&quot; value=&quot;Slide 31 - &amp;quot;Evaluation Questions?&amp;quot;&quot;/&gt;&lt;property id=&quot;20307&quot; value=&quot;351&quot;/&gt;&lt;/object&gt;&lt;object type=&quot;3&quot; unique_id=&quot;10034&quot;&gt;&lt;property id=&quot;20148&quot; value=&quot;5&quot;/&gt;&lt;property id=&quot;20300&quot; value=&quot;Slide 32 - &amp;quot;Waivers&amp;quot;&quot;/&gt;&lt;property id=&quot;20307&quot; value=&quot;399&quot;/&gt;&lt;/object&gt;&lt;object type=&quot;3&quot; unique_id=&quot;10035&quot;&gt;&lt;property id=&quot;20148&quot; value=&quot;5&quot;/&gt;&lt;property id=&quot;20300&quot; value=&quot;Slide 33 - &amp;quot;The Basics: Content&amp;quot;&quot;/&gt;&lt;property id=&quot;20307&quot; value=&quot;400&quot;/&gt;&lt;/object&gt;&lt;object type=&quot;3&quot; unique_id=&quot;10036&quot;&gt;&lt;property id=&quot;20148&quot; value=&quot;5&quot;/&gt;&lt;property id=&quot;20300&quot; value=&quot;Slide 34 - &amp;quot;The Basics: Projected Outcomes And Results&amp;quot;&quot;/&gt;&lt;property id=&quot;20307&quot; value=&quot;402&quot;/&gt;&lt;/object&gt;&lt;object type=&quot;3&quot; unique_id=&quot;10037&quot;&gt;&lt;property id=&quot;20148&quot; value=&quot;5&quot;/&gt;&lt;property id=&quot;20300&quot; value=&quot;Slide 35 - &amp;quot;The Basics: Content&amp;quot;&quot;/&gt;&lt;property id=&quot;20307&quot; value=&quot;405&quot;/&gt;&lt;/object&gt;&lt;object type=&quot;3&quot; unique_id=&quot;10038&quot;&gt;&lt;property id=&quot;20148&quot; value=&quot;5&quot;/&gt;&lt;property id=&quot;20300&quot; value=&quot;Slide 36 - &amp;quot;Outcomes and Results&amp;quot;&quot;/&gt;&lt;property id=&quot;20307&quot; value=&quot;404&quot;/&gt;&lt;/object&gt;&lt;object type=&quot;3&quot; unique_id=&quot;10039&quot;&gt;&lt;property id=&quot;20148&quot; value=&quot;5&quot;/&gt;&lt;property id=&quot;20300&quot; value=&quot;Slide 37 - &amp;quot;The Basics: Content&amp;quot;&quot;/&gt;&lt;property id=&quot;20307&quot; value=&quot;403&quot;/&gt;&lt;/object&gt;&lt;object type=&quot;3&quot; unique_id=&quot;10040&quot;&gt;&lt;property id=&quot;20148&quot; value=&quot;5&quot;/&gt;&lt;property id=&quot;20300&quot; value=&quot;Slide 38 - &amp;quot; Poll Question 4&amp;quot;&quot;/&gt;&lt;property id=&quot;20307&quot; value=&quot;332&quot;/&gt;&lt;/object&gt;&lt;object type=&quot;3&quot; unique_id=&quot;10041&quot;&gt;&lt;property id=&quot;20148&quot; value=&quot;5&quot;/&gt;&lt;property id=&quot;20300&quot; value=&quot;Slide 39 - &amp;quot;State Best Practices&amp;quot;&quot;/&gt;&lt;property id=&quot;20307&quot; value=&quot;312&quot;/&gt;&lt;/object&gt;&lt;object type=&quot;3&quot; unique_id=&quot;10042&quot;&gt;&lt;property id=&quot;20148&quot; value=&quot;5&quot;/&gt;&lt;property id=&quot;20300&quot; value=&quot;Slide 40 - &amp;quot;Did You Know?&amp;quot;&quot;/&gt;&lt;property id=&quot;20307&quot; value=&quot;397&quot;/&gt;&lt;/object&gt;&lt;object type=&quot;3&quot; unique_id=&quot;10043&quot;&gt;&lt;property id=&quot;20148&quot; value=&quot;5&quot;/&gt;&lt;property id=&quot;20300&quot; value=&quot;Slide 41 - &amp;quot;Recycle, Reuse, Repurpose&amp;quot;&quot;/&gt;&lt;property id=&quot;20307&quot; value=&quot;373&quot;/&gt;&lt;/object&gt;&lt;object type=&quot;3&quot; unique_id=&quot;10044&quot;&gt;&lt;property id=&quot;20148&quot; value=&quot;5&quot;/&gt;&lt;property id=&quot;20300&quot; value=&quot;Slide 42 - &amp;quot;Did You Know?&amp;quot;&quot;/&gt;&lt;property id=&quot;20307&quot; value=&quot;328&quot;/&gt;&lt;/object&gt;&lt;object type=&quot;3&quot; unique_id=&quot;10045&quot;&gt;&lt;property id=&quot;20148&quot; value=&quot;5&quot;/&gt;&lt;property id=&quot;20300&quot; value=&quot;Slide 43 - &amp;quot;Important Reminders&amp;quot;&quot;/&gt;&lt;property id=&quot;20307&quot; value=&quot;391&quot;/&gt;&lt;/object&gt;&lt;object type=&quot;3&quot; unique_id=&quot;10046&quot;&gt;&lt;property id=&quot;20148&quot; value=&quot;5&quot;/&gt;&lt;property id=&quot;20300&quot; value=&quot;Slide 44 - &amp;quot;Any Questions?&amp;quot;&quot;/&gt;&lt;property id=&quot;20307&quot; value=&quot;281&quot;/&gt;&lt;/object&gt;&lt;object type=&quot;3&quot; unique_id=&quot;10047&quot;&gt;&lt;property id=&quot;20148&quot; value=&quot;5&quot;/&gt;&lt;property id=&quot;20300&quot; value=&quot;Slide 45 - &amp;quot;Contact Us&amp;quot;&quot;/&gt;&lt;property id=&quot;20307&quot; value=&quot;275&quot;/&gt;&lt;/object&gt;&lt;object type=&quot;3&quot; unique_id=&quot;10048&quot;&gt;&lt;property id=&quot;20148&quot; value=&quot;5&quot;/&gt;&lt;property id=&quot;20300&quot; value=&quot;Slide 46 - &amp;quot;Thank You!&amp;quot;&quot;/&gt;&lt;property id=&quot;20307&quot; value=&quot;297&quot;/&gt;&lt;/object&gt;&lt;/object&gt;&lt;object type=&quot;8&quot; unique_id=&quot;10096&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fographic Layout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Props1.xml><?xml version="1.0" encoding="utf-8"?>
<ds:datastoreItem xmlns:ds="http://schemas.openxmlformats.org/officeDocument/2006/customXml" ds:itemID="{A870AE42-B7EF-4425-8E23-8E4BA26DAB5C}">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9003</TotalTime>
  <Words>1850</Words>
  <Application>Microsoft Office PowerPoint</Application>
  <PresentationFormat>Widescreen</PresentationFormat>
  <Paragraphs>328</Paragraphs>
  <Slides>46</Slides>
  <Notes>46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46</vt:i4>
      </vt:variant>
    </vt:vector>
  </HeadingPairs>
  <TitlesOfParts>
    <vt:vector size="59" baseType="lpstr">
      <vt:lpstr>Arial</vt:lpstr>
      <vt:lpstr>Calibri</vt:lpstr>
      <vt:lpstr>Calibri Light</vt:lpstr>
      <vt:lpstr>Times New Roman</vt:lpstr>
      <vt:lpstr>Webdings</vt:lpstr>
      <vt:lpstr>Wingdings</vt:lpstr>
      <vt:lpstr>Wingdings 2</vt:lpstr>
      <vt:lpstr>Wingdings 3</vt:lpstr>
      <vt:lpstr>General Content</vt:lpstr>
      <vt:lpstr>Special Content</vt:lpstr>
      <vt:lpstr>People Slides</vt:lpstr>
      <vt:lpstr>Interactive Slides</vt:lpstr>
      <vt:lpstr>Infographic Layouts</vt:lpstr>
      <vt:lpstr> Poll Question 1</vt:lpstr>
      <vt:lpstr> Refresher: Title I and III Annual Statewide Performance Report Narrative</vt:lpstr>
      <vt:lpstr>Today’s Moderator</vt:lpstr>
      <vt:lpstr> Poll Question 2</vt:lpstr>
      <vt:lpstr>Today’s Speakers</vt:lpstr>
      <vt:lpstr>Today’s Speakers</vt:lpstr>
      <vt:lpstr>Today’s Objectives</vt:lpstr>
      <vt:lpstr>Requirements Refresher</vt:lpstr>
      <vt:lpstr>Requirements Refresher</vt:lpstr>
      <vt:lpstr>Requirements Refresher</vt:lpstr>
      <vt:lpstr>Background Benefits</vt:lpstr>
      <vt:lpstr>Requirements Refresher</vt:lpstr>
      <vt:lpstr>Formatting</vt:lpstr>
      <vt:lpstr>Content</vt:lpstr>
      <vt:lpstr>Did You Know?</vt:lpstr>
      <vt:lpstr>Where Do They Go?</vt:lpstr>
      <vt:lpstr>Spotlight</vt:lpstr>
      <vt:lpstr>Evaluations</vt:lpstr>
      <vt:lpstr>Focus of the Evaluation Section</vt:lpstr>
      <vt:lpstr>Progress to Report</vt:lpstr>
      <vt:lpstr>Evaluations in the Annual Report Narrative</vt:lpstr>
      <vt:lpstr>Evaluations in the Annual Report Narrative</vt:lpstr>
      <vt:lpstr>Evaluations in the Annual Report Narrative</vt:lpstr>
      <vt:lpstr>Evaluations in the Annual Report Narrative</vt:lpstr>
      <vt:lpstr>Evaluations in the Annual Report Narrative</vt:lpstr>
      <vt:lpstr>Evaluations in the Annual Report Narrative</vt:lpstr>
      <vt:lpstr>Evaluations</vt:lpstr>
      <vt:lpstr>Evaluation Action Planning  </vt:lpstr>
      <vt:lpstr>Evaluation and Research Hub</vt:lpstr>
      <vt:lpstr>Evaluation and Research Resources:</vt:lpstr>
      <vt:lpstr>Evaluation Questions?</vt:lpstr>
      <vt:lpstr>Waivers</vt:lpstr>
      <vt:lpstr>The Basics: Content</vt:lpstr>
      <vt:lpstr>The Basics: Projected Outcomes And Results</vt:lpstr>
      <vt:lpstr>The Basics: Content</vt:lpstr>
      <vt:lpstr>Outcomes and Results</vt:lpstr>
      <vt:lpstr>The Basics: Content</vt:lpstr>
      <vt:lpstr> Poll Question 4</vt:lpstr>
      <vt:lpstr>State Best Practices</vt:lpstr>
      <vt:lpstr>Did You Know?</vt:lpstr>
      <vt:lpstr>Recycle, Reuse, Repurpose</vt:lpstr>
      <vt:lpstr>Did You Know?</vt:lpstr>
      <vt:lpstr>Important Reminders</vt:lpstr>
      <vt:lpstr>Any Questions?</vt:lpstr>
      <vt:lpstr>Contact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Vehlow, Jonathan</cp:lastModifiedBy>
  <cp:revision>503</cp:revision>
  <dcterms:created xsi:type="dcterms:W3CDTF">2019-06-21T16:58:05Z</dcterms:created>
  <dcterms:modified xsi:type="dcterms:W3CDTF">2021-10-20T13:30:02Z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E3E3652B-E154-4632-AF29-AF74A27B8CCB</vt:lpwstr>
  </property>
  <property fmtid="{D5CDD505-2E9C-101B-9397-08002B2CF9AE}" pid="3" name="ArticulatePath">
    <vt:lpwstr>https://appriver3651000470-my.sharepoint.com/personal/mlamb_mahernet_com/Documents/Marg-WFGPS/Content Thumbnail Images/WFGPS_PPT_Template_20191205</vt:lpwstr>
  </property>
</Properties>
</file>