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Default Extension="svg" ContentType="image/svg"/>
  <Default Extension="emf" ContentType="image/x-emf"/>
  <Override PartName="/customXml/item1.xml" ContentType="application/xml"/>
  <Override PartName="/customXml/item2.xml" ContentType="application/xml"/>
  <Override PartName="/customXml/item3.xml" ContentType="application/xml"/>
  <Override PartName="/customXml/item4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commentAuthors.xml" ContentType="application/vnd.openxmlformats-officedocument.presentationml.commentAuthor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0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6"/>
    <p:sldMasterId id="2147483670" r:id="rId7"/>
    <p:sldMasterId id="2147483658" r:id="rId8"/>
    <p:sldMasterId id="2147483684" r:id="rId9"/>
  </p:sldMasterIdLst>
  <p:notesMasterIdLst>
    <p:notesMasterId r:id="rId10"/>
  </p:notesMasterIdLst>
  <p:sldIdLst>
    <p:sldId id="364" r:id="rId11"/>
    <p:sldId id="307" r:id="rId12"/>
    <p:sldId id="256" r:id="rId13"/>
    <p:sldId id="485" r:id="rId14"/>
    <p:sldId id="524" r:id="rId15"/>
    <p:sldId id="464" r:id="rId16"/>
    <p:sldId id="525" r:id="rId17"/>
    <p:sldId id="486" r:id="rId18"/>
    <p:sldId id="527" r:id="rId19"/>
    <p:sldId id="488" r:id="rId20"/>
    <p:sldId id="529" r:id="rId21"/>
    <p:sldId id="530" r:id="rId22"/>
    <p:sldId id="531" r:id="rId23"/>
    <p:sldId id="532" r:id="rId24"/>
    <p:sldId id="526" r:id="rId25"/>
    <p:sldId id="535" r:id="rId26"/>
    <p:sldId id="534" r:id="rId27"/>
    <p:sldId id="501" r:id="rId28"/>
    <p:sldId id="366" r:id="rId29"/>
    <p:sldId id="489" r:id="rId30"/>
    <p:sldId id="490" r:id="rId31"/>
    <p:sldId id="481" r:id="rId32"/>
    <p:sldId id="422" r:id="rId33"/>
    <p:sldId id="423" r:id="rId34"/>
    <p:sldId id="425" r:id="rId35"/>
    <p:sldId id="522" r:id="rId36"/>
    <p:sldId id="536" r:id="rId37"/>
    <p:sldId id="523" r:id="rId38"/>
    <p:sldId id="459" r:id="rId39"/>
    <p:sldId id="461" r:id="rId40"/>
    <p:sldId id="533" r:id="rId41"/>
    <p:sldId id="462" r:id="rId42"/>
    <p:sldId id="362" r:id="rId43"/>
  </p:sldIdLst>
  <p:sldSz cx="12192000" cy="6858000"/>
  <p:notesSz cx="6858000" cy="91440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7" name="Abdullah, Putri R - VETS CTR" initials="APR-VC" lastIdx="0" clrIdx="6">
    <p:extLst>
      <p:ext uri="{19B8F6BF-5375-455C-9EA6-DF929625EA0E}">
        <p15:presenceInfo xmlns:p15="http://schemas.microsoft.com/office/powerpoint/2012/main" userId="S-1-5-21-430767753-2305446740-1188461881-96902" providerId="AD"/>
      </p:ext>
    </p:extLst>
  </p:cmAuthor>
  <p:cmAuthor id="1" name="Cadwallader, Ayreen - ETA" initials="CA-E" lastIdx="0" clrIdx="0">
    <p:extLst>
      <p:ext uri="{19B8F6BF-5375-455C-9EA6-DF929625EA0E}">
        <p15:presenceInfo xmlns:p15="http://schemas.microsoft.com/office/powerpoint/2012/main" userId="S-1-5-21-2522062978-2635407418-847139880-34989" providerId="AD"/>
      </p:ext>
    </p:extLst>
  </p:cmAuthor>
  <p:cmAuthor id="2" name="Mauro, Kevin M - ETA CTR" initials="MKM-EC" lastIdx="0" clrIdx="1">
    <p:extLst>
      <p:ext uri="{19B8F6BF-5375-455C-9EA6-DF929625EA0E}">
        <p15:presenceInfo xmlns:p15="http://schemas.microsoft.com/office/powerpoint/2012/main" userId="S-1-5-21-2522062978-2635407418-847139880-46726" providerId="AD"/>
      </p:ext>
    </p:extLst>
  </p:cmAuthor>
  <p:cmAuthor id="3" name="Scheib, Gregory - ETA" initials="GPS" lastIdx="0" clrIdx="2">
    <p:extLst>
      <p:ext uri="{19B8F6BF-5375-455C-9EA6-DF929625EA0E}">
        <p15:presenceInfo xmlns:p15="http://schemas.microsoft.com/office/powerpoint/2012/main" userId="Scheib, Gregory - ETA" providerId="None"/>
      </p:ext>
    </p:extLst>
  </p:cmAuthor>
  <p:cmAuthor id="4" name="Milstead, Kristen - ETA" initials="MK-E" lastIdx="0" clrIdx="3">
    <p:extLst>
      <p:ext uri="{19B8F6BF-5375-455C-9EA6-DF929625EA0E}">
        <p15:presenceInfo xmlns:p15="http://schemas.microsoft.com/office/powerpoint/2012/main" userId="S-1-5-21-430767753-2305446740-1188461881-72284" providerId="AD"/>
      </p:ext>
    </p:extLst>
  </p:cmAuthor>
  <p:cmAuthor id="5" name="Cadwallader, Ayreen - ETA" initials="CA-E [2]" lastIdx="0" clrIdx="4">
    <p:extLst>
      <p:ext uri="{19B8F6BF-5375-455C-9EA6-DF929625EA0E}">
        <p15:presenceInfo xmlns:p15="http://schemas.microsoft.com/office/powerpoint/2012/main" userId="S-1-5-21-430767753-2305446740-1188461881-72942" providerId="AD"/>
      </p:ext>
    </p:extLst>
  </p:cmAuthor>
  <p:cmAuthor id="6" name="Dani Abdullah" initials="DA" lastIdx="0" clrIdx="5">
    <p:extLst>
      <p:ext uri="{19B8F6BF-5375-455C-9EA6-DF929625EA0E}">
        <p15:presenceInfo xmlns:p15="http://schemas.microsoft.com/office/powerpoint/2012/main" userId="Dani Abdull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99FF"/>
    <a:srgbClr val="F3F4F4"/>
    <a:srgbClr val="8C8C8C"/>
    <a:srgbClr val="2C5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77" autoAdjust="0"/>
    <p:restoredTop sz="68978" autoAdjust="0"/>
  </p:normalViewPr>
  <p:slideViewPr>
    <p:cSldViewPr snapToGrid="0">
      <p:cViewPr varScale="1">
        <p:scale>
          <a:sx n="46" d="100"/>
          <a:sy n="46" d="100"/>
        </p:scale>
        <p:origin x="1084" y="3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364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notesMaster" Target="notesMasters/notesMaster1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customXml" Target="../customXml/item2.xml" /><Relationship Id="rId20" Type="http://schemas.openxmlformats.org/officeDocument/2006/relationships/slide" Target="slides/slide10.xml" /><Relationship Id="rId21" Type="http://schemas.openxmlformats.org/officeDocument/2006/relationships/slide" Target="slides/slide11.xml" /><Relationship Id="rId22" Type="http://schemas.openxmlformats.org/officeDocument/2006/relationships/slide" Target="slides/slide12.xml" /><Relationship Id="rId23" Type="http://schemas.openxmlformats.org/officeDocument/2006/relationships/slide" Target="slides/slide13.xml" /><Relationship Id="rId24" Type="http://schemas.openxmlformats.org/officeDocument/2006/relationships/slide" Target="slides/slide14.xml" /><Relationship Id="rId25" Type="http://schemas.openxmlformats.org/officeDocument/2006/relationships/slide" Target="slides/slide15.xml" /><Relationship Id="rId26" Type="http://schemas.openxmlformats.org/officeDocument/2006/relationships/slide" Target="slides/slide16.xml" /><Relationship Id="rId27" Type="http://schemas.openxmlformats.org/officeDocument/2006/relationships/slide" Target="slides/slide17.xml" /><Relationship Id="rId28" Type="http://schemas.openxmlformats.org/officeDocument/2006/relationships/slide" Target="slides/slide18.xml" /><Relationship Id="rId29" Type="http://schemas.openxmlformats.org/officeDocument/2006/relationships/slide" Target="slides/slide19.xml" /><Relationship Id="rId3" Type="http://schemas.openxmlformats.org/officeDocument/2006/relationships/customXml" Target="../customXml/item3.xml" /><Relationship Id="rId30" Type="http://schemas.openxmlformats.org/officeDocument/2006/relationships/slide" Target="slides/slide20.xml" /><Relationship Id="rId31" Type="http://schemas.openxmlformats.org/officeDocument/2006/relationships/slide" Target="slides/slide21.xml" /><Relationship Id="rId32" Type="http://schemas.openxmlformats.org/officeDocument/2006/relationships/slide" Target="slides/slide22.xml" /><Relationship Id="rId33" Type="http://schemas.openxmlformats.org/officeDocument/2006/relationships/slide" Target="slides/slide23.xml" /><Relationship Id="rId34" Type="http://schemas.openxmlformats.org/officeDocument/2006/relationships/slide" Target="slides/slide24.xml" /><Relationship Id="rId35" Type="http://schemas.openxmlformats.org/officeDocument/2006/relationships/slide" Target="slides/slide25.xml" /><Relationship Id="rId36" Type="http://schemas.openxmlformats.org/officeDocument/2006/relationships/slide" Target="slides/slide26.xml" /><Relationship Id="rId37" Type="http://schemas.openxmlformats.org/officeDocument/2006/relationships/slide" Target="slides/slide27.xml" /><Relationship Id="rId38" Type="http://schemas.openxmlformats.org/officeDocument/2006/relationships/slide" Target="slides/slide28.xml" /><Relationship Id="rId39" Type="http://schemas.openxmlformats.org/officeDocument/2006/relationships/slide" Target="slides/slide29.xml" /><Relationship Id="rId4" Type="http://schemas.openxmlformats.org/officeDocument/2006/relationships/customXml" Target="../customXml/item4.xml" /><Relationship Id="rId40" Type="http://schemas.openxmlformats.org/officeDocument/2006/relationships/slide" Target="slides/slide30.xml" /><Relationship Id="rId41" Type="http://schemas.openxmlformats.org/officeDocument/2006/relationships/slide" Target="slides/slide31.xml" /><Relationship Id="rId42" Type="http://schemas.openxmlformats.org/officeDocument/2006/relationships/slide" Target="slides/slide32.xml" /><Relationship Id="rId43" Type="http://schemas.openxmlformats.org/officeDocument/2006/relationships/slide" Target="slides/slide33.xml" /><Relationship Id="rId44" Type="http://schemas.openxmlformats.org/officeDocument/2006/relationships/tags" Target="tags/tag311.xml" /><Relationship Id="rId45" Type="http://schemas.openxmlformats.org/officeDocument/2006/relationships/presProps" Target="presProps.xml" /><Relationship Id="rId46" Type="http://schemas.openxmlformats.org/officeDocument/2006/relationships/viewProps" Target="viewProps.xml" /><Relationship Id="rId47" Type="http://schemas.openxmlformats.org/officeDocument/2006/relationships/theme" Target="theme/theme1.xml" /><Relationship Id="rId48" Type="http://schemas.openxmlformats.org/officeDocument/2006/relationships/tableStyles" Target="tableStyles.xml" /><Relationship Id="rId5" Type="http://schemas.openxmlformats.org/officeDocument/2006/relationships/commentAuthors" Target="commentAuthors.xml" /><Relationship Id="rId52" Type="http://schemas.microsoft.com/office/2016/11/relationships/changesInfo" Target="changesInfos/changesInfo1.xml" /><Relationship Id="rId6" Type="http://schemas.openxmlformats.org/officeDocument/2006/relationships/slideMaster" Target="slideMasters/slideMaster1.xml" /><Relationship Id="rId7" Type="http://schemas.openxmlformats.org/officeDocument/2006/relationships/slideMaster" Target="slideMasters/slideMaster2.xml" /><Relationship Id="rId8" Type="http://schemas.openxmlformats.org/officeDocument/2006/relationships/slideMaster" Target="slideMasters/slideMaster3.xml" /><Relationship Id="rId9" Type="http://schemas.openxmlformats.org/officeDocument/2006/relationships/slideMaster" Target="slideMasters/slideMaster4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ce McCall" userId="d753fc92-f75b-4810-bc07-1f277e2c166f" providerId="ADAL" clId="{A2CEF53B-ED4E-4488-BE2A-B068C3645E6C}"/>
    <pc:docChg chg="custSel delSld modSld modMainMaster replTag delTag">
      <pc:chgData name="Grace McCall" userId="d753fc92-f75b-4810-bc07-1f277e2c166f" providerId="ADAL" clId="{A2CEF53B-ED4E-4488-BE2A-B068C3645E6C}" dt="2021-08-25T13:29:18.427" v="86"/>
      <pc:docMkLst>
        <pc:docMk/>
      </pc:docMkLst>
      <pc:sldChg chg="del">
        <pc:chgData name="Grace McCall" userId="d753fc92-f75b-4810-bc07-1f277e2c166f" providerId="ADAL" clId="{A2CEF53B-ED4E-4488-BE2A-B068C3645E6C}" dt="2021-08-25T13:29:08.329" v="78" actId="2696"/>
        <pc:sldMkLst>
          <pc:docMk/>
          <pc:sldMk cId="2038743162" sldId="305"/>
        </pc:sldMkLst>
      </pc:sldChg>
      <pc:sldChg chg="addSp modSp mod">
        <pc:chgData name="Grace McCall" userId="d753fc92-f75b-4810-bc07-1f277e2c166f" providerId="ADAL" clId="{A2CEF53B-ED4E-4488-BE2A-B068C3645E6C}" dt="2021-08-25T13:28:42.499" v="16" actId="962"/>
        <pc:sldMkLst>
          <pc:docMk/>
          <pc:sldMk cId="1090164210" sldId="364"/>
        </pc:sldMkLst>
        <pc:picChg chg="add mod">
          <ac:chgData name="Grace McCall" userId="d753fc92-f75b-4810-bc07-1f277e2c166f" providerId="ADAL" clId="{A2CEF53B-ED4E-4488-BE2A-B068C3645E6C}" dt="2021-08-25T13:28:42.499" v="16" actId="962"/>
          <ac:picMkLst>
            <pc:docMk/>
            <pc:sldMk cId="1090164210" sldId="364"/>
            <ac:picMk id="7" creationId="{EFA401EF-7B76-4348-BFBE-60E8663F6F05}"/>
          </ac:picMkLst>
        </pc:picChg>
      </pc:sldChg>
      <pc:sldChg chg="modNotes">
        <pc:chgData name="Grace McCall" userId="d753fc92-f75b-4810-bc07-1f277e2c166f" providerId="ADAL" clId="{A2CEF53B-ED4E-4488-BE2A-B068C3645E6C}" dt="2021-08-25T13:28:59.728" v="49" actId="368"/>
        <pc:sldMkLst>
          <pc:docMk/>
          <pc:sldMk cId="4114581835" sldId="366"/>
        </pc:sldMkLst>
      </pc:sldChg>
      <pc:sldChg chg="modNotes">
        <pc:chgData name="Grace McCall" userId="d753fc92-f75b-4810-bc07-1f277e2c166f" providerId="ADAL" clId="{A2CEF53B-ED4E-4488-BE2A-B068C3645E6C}" dt="2021-08-25T13:28:59.750" v="57" actId="368"/>
        <pc:sldMkLst>
          <pc:docMk/>
          <pc:sldMk cId="3253976528" sldId="422"/>
        </pc:sldMkLst>
      </pc:sldChg>
      <pc:sldChg chg="modNotes">
        <pc:chgData name="Grace McCall" userId="d753fc92-f75b-4810-bc07-1f277e2c166f" providerId="ADAL" clId="{A2CEF53B-ED4E-4488-BE2A-B068C3645E6C}" dt="2021-08-25T13:28:59.754" v="59" actId="368"/>
        <pc:sldMkLst>
          <pc:docMk/>
          <pc:sldMk cId="3012548414" sldId="423"/>
        </pc:sldMkLst>
      </pc:sldChg>
      <pc:sldChg chg="modNotes">
        <pc:chgData name="Grace McCall" userId="d753fc92-f75b-4810-bc07-1f277e2c166f" providerId="ADAL" clId="{A2CEF53B-ED4E-4488-BE2A-B068C3645E6C}" dt="2021-08-25T13:28:59.759" v="61" actId="368"/>
        <pc:sldMkLst>
          <pc:docMk/>
          <pc:sldMk cId="1611341857" sldId="425"/>
        </pc:sldMkLst>
      </pc:sldChg>
      <pc:sldChg chg="modNotes">
        <pc:chgData name="Grace McCall" userId="d753fc92-f75b-4810-bc07-1f277e2c166f" providerId="ADAL" clId="{A2CEF53B-ED4E-4488-BE2A-B068C3645E6C}" dt="2021-08-25T13:28:59.775" v="67" actId="368"/>
        <pc:sldMkLst>
          <pc:docMk/>
          <pc:sldMk cId="4039669874" sldId="459"/>
        </pc:sldMkLst>
      </pc:sldChg>
      <pc:sldChg chg="modNotes">
        <pc:chgData name="Grace McCall" userId="d753fc92-f75b-4810-bc07-1f277e2c166f" providerId="ADAL" clId="{A2CEF53B-ED4E-4488-BE2A-B068C3645E6C}" dt="2021-08-25T13:28:59.782" v="69" actId="368"/>
        <pc:sldMkLst>
          <pc:docMk/>
          <pc:sldMk cId="1560377965" sldId="461"/>
        </pc:sldMkLst>
      </pc:sldChg>
      <pc:sldChg chg="modNotes">
        <pc:chgData name="Grace McCall" userId="d753fc92-f75b-4810-bc07-1f277e2c166f" providerId="ADAL" clId="{A2CEF53B-ED4E-4488-BE2A-B068C3645E6C}" dt="2021-08-25T13:28:59.789" v="73" actId="368"/>
        <pc:sldMkLst>
          <pc:docMk/>
          <pc:sldMk cId="1364361432" sldId="462"/>
        </pc:sldMkLst>
      </pc:sldChg>
      <pc:sldChg chg="modNotes">
        <pc:chgData name="Grace McCall" userId="d753fc92-f75b-4810-bc07-1f277e2c166f" providerId="ADAL" clId="{A2CEF53B-ED4E-4488-BE2A-B068C3645E6C}" dt="2021-08-25T13:28:59.541" v="25" actId="368"/>
        <pc:sldMkLst>
          <pc:docMk/>
          <pc:sldMk cId="409103388" sldId="464"/>
        </pc:sldMkLst>
      </pc:sldChg>
      <pc:sldChg chg="modNotes">
        <pc:chgData name="Grace McCall" userId="d753fc92-f75b-4810-bc07-1f277e2c166f" providerId="ADAL" clId="{A2CEF53B-ED4E-4488-BE2A-B068C3645E6C}" dt="2021-08-25T13:28:59.745" v="55" actId="368"/>
        <pc:sldMkLst>
          <pc:docMk/>
          <pc:sldMk cId="1885395056" sldId="481"/>
        </pc:sldMkLst>
      </pc:sldChg>
      <pc:sldChg chg="modNotes">
        <pc:chgData name="Grace McCall" userId="d753fc92-f75b-4810-bc07-1f277e2c166f" providerId="ADAL" clId="{A2CEF53B-ED4E-4488-BE2A-B068C3645E6C}" dt="2021-08-25T13:28:59.506" v="21" actId="368"/>
        <pc:sldMkLst>
          <pc:docMk/>
          <pc:sldMk cId="1720259589" sldId="485"/>
        </pc:sldMkLst>
      </pc:sldChg>
      <pc:sldChg chg="modNotes">
        <pc:chgData name="Grace McCall" userId="d753fc92-f75b-4810-bc07-1f277e2c166f" providerId="ADAL" clId="{A2CEF53B-ED4E-4488-BE2A-B068C3645E6C}" dt="2021-08-25T13:28:59.571" v="29" actId="368"/>
        <pc:sldMkLst>
          <pc:docMk/>
          <pc:sldMk cId="2915275146" sldId="486"/>
        </pc:sldMkLst>
      </pc:sldChg>
      <pc:sldChg chg="modNotes">
        <pc:chgData name="Grace McCall" userId="d753fc92-f75b-4810-bc07-1f277e2c166f" providerId="ADAL" clId="{A2CEF53B-ED4E-4488-BE2A-B068C3645E6C}" dt="2021-08-25T13:28:59.602" v="33" actId="368"/>
        <pc:sldMkLst>
          <pc:docMk/>
          <pc:sldMk cId="4266056217" sldId="488"/>
        </pc:sldMkLst>
      </pc:sldChg>
      <pc:sldChg chg="modNotes">
        <pc:chgData name="Grace McCall" userId="d753fc92-f75b-4810-bc07-1f277e2c166f" providerId="ADAL" clId="{A2CEF53B-ED4E-4488-BE2A-B068C3645E6C}" dt="2021-08-25T13:28:59.734" v="51" actId="368"/>
        <pc:sldMkLst>
          <pc:docMk/>
          <pc:sldMk cId="681417738" sldId="489"/>
        </pc:sldMkLst>
      </pc:sldChg>
      <pc:sldChg chg="modNotes">
        <pc:chgData name="Grace McCall" userId="d753fc92-f75b-4810-bc07-1f277e2c166f" providerId="ADAL" clId="{A2CEF53B-ED4E-4488-BE2A-B068C3645E6C}" dt="2021-08-25T13:28:59.740" v="53" actId="368"/>
        <pc:sldMkLst>
          <pc:docMk/>
          <pc:sldMk cId="3168476990" sldId="490"/>
        </pc:sldMkLst>
      </pc:sldChg>
      <pc:sldChg chg="modNotes">
        <pc:chgData name="Grace McCall" userId="d753fc92-f75b-4810-bc07-1f277e2c166f" providerId="ADAL" clId="{A2CEF53B-ED4E-4488-BE2A-B068C3645E6C}" dt="2021-08-25T13:28:59.719" v="47" actId="368"/>
        <pc:sldMkLst>
          <pc:docMk/>
          <pc:sldMk cId="4135373481" sldId="501"/>
        </pc:sldMkLst>
      </pc:sldChg>
      <pc:sldChg chg="modNotes">
        <pc:chgData name="Grace McCall" userId="d753fc92-f75b-4810-bc07-1f277e2c166f" providerId="ADAL" clId="{A2CEF53B-ED4E-4488-BE2A-B068C3645E6C}" dt="2021-08-25T13:28:59.762" v="63" actId="368"/>
        <pc:sldMkLst>
          <pc:docMk/>
          <pc:sldMk cId="768565289" sldId="522"/>
        </pc:sldMkLst>
      </pc:sldChg>
      <pc:sldChg chg="modNotes">
        <pc:chgData name="Grace McCall" userId="d753fc92-f75b-4810-bc07-1f277e2c166f" providerId="ADAL" clId="{A2CEF53B-ED4E-4488-BE2A-B068C3645E6C}" dt="2021-08-25T13:28:59.521" v="23" actId="368"/>
        <pc:sldMkLst>
          <pc:docMk/>
          <pc:sldMk cId="2737951067" sldId="524"/>
        </pc:sldMkLst>
      </pc:sldChg>
      <pc:sldChg chg="modNotes">
        <pc:chgData name="Grace McCall" userId="d753fc92-f75b-4810-bc07-1f277e2c166f" providerId="ADAL" clId="{A2CEF53B-ED4E-4488-BE2A-B068C3645E6C}" dt="2021-08-25T13:28:59.555" v="27" actId="368"/>
        <pc:sldMkLst>
          <pc:docMk/>
          <pc:sldMk cId="4092610942" sldId="525"/>
        </pc:sldMkLst>
      </pc:sldChg>
      <pc:sldChg chg="modNotes">
        <pc:chgData name="Grace McCall" userId="d753fc92-f75b-4810-bc07-1f277e2c166f" providerId="ADAL" clId="{A2CEF53B-ED4E-4488-BE2A-B068C3645E6C}" dt="2021-08-25T13:28:59.681" v="43" actId="368"/>
        <pc:sldMkLst>
          <pc:docMk/>
          <pc:sldMk cId="3194451988" sldId="526"/>
        </pc:sldMkLst>
      </pc:sldChg>
      <pc:sldChg chg="modNotes">
        <pc:chgData name="Grace McCall" userId="d753fc92-f75b-4810-bc07-1f277e2c166f" providerId="ADAL" clId="{A2CEF53B-ED4E-4488-BE2A-B068C3645E6C}" dt="2021-08-25T13:28:59.586" v="31" actId="368"/>
        <pc:sldMkLst>
          <pc:docMk/>
          <pc:sldMk cId="1240447836" sldId="527"/>
        </pc:sldMkLst>
      </pc:sldChg>
      <pc:sldChg chg="modNotes">
        <pc:chgData name="Grace McCall" userId="d753fc92-f75b-4810-bc07-1f277e2c166f" providerId="ADAL" clId="{A2CEF53B-ED4E-4488-BE2A-B068C3645E6C}" dt="2021-08-25T13:28:59.617" v="35" actId="368"/>
        <pc:sldMkLst>
          <pc:docMk/>
          <pc:sldMk cId="2710537" sldId="529"/>
        </pc:sldMkLst>
      </pc:sldChg>
      <pc:sldChg chg="modNotes">
        <pc:chgData name="Grace McCall" userId="d753fc92-f75b-4810-bc07-1f277e2c166f" providerId="ADAL" clId="{A2CEF53B-ED4E-4488-BE2A-B068C3645E6C}" dt="2021-08-25T13:28:59.632" v="37" actId="368"/>
        <pc:sldMkLst>
          <pc:docMk/>
          <pc:sldMk cId="441403357" sldId="530"/>
        </pc:sldMkLst>
      </pc:sldChg>
      <pc:sldChg chg="modNotes">
        <pc:chgData name="Grace McCall" userId="d753fc92-f75b-4810-bc07-1f277e2c166f" providerId="ADAL" clId="{A2CEF53B-ED4E-4488-BE2A-B068C3645E6C}" dt="2021-08-25T13:28:59.647" v="39" actId="368"/>
        <pc:sldMkLst>
          <pc:docMk/>
          <pc:sldMk cId="875321696" sldId="531"/>
        </pc:sldMkLst>
      </pc:sldChg>
      <pc:sldChg chg="modNotes">
        <pc:chgData name="Grace McCall" userId="d753fc92-f75b-4810-bc07-1f277e2c166f" providerId="ADAL" clId="{A2CEF53B-ED4E-4488-BE2A-B068C3645E6C}" dt="2021-08-25T13:28:59.664" v="41" actId="368"/>
        <pc:sldMkLst>
          <pc:docMk/>
          <pc:sldMk cId="536955545" sldId="532"/>
        </pc:sldMkLst>
      </pc:sldChg>
      <pc:sldChg chg="modNotes">
        <pc:chgData name="Grace McCall" userId="d753fc92-f75b-4810-bc07-1f277e2c166f" providerId="ADAL" clId="{A2CEF53B-ED4E-4488-BE2A-B068C3645E6C}" dt="2021-08-25T13:28:59.786" v="71" actId="368"/>
        <pc:sldMkLst>
          <pc:docMk/>
          <pc:sldMk cId="131454194" sldId="533"/>
        </pc:sldMkLst>
      </pc:sldChg>
      <pc:sldChg chg="modNotes">
        <pc:chgData name="Grace McCall" userId="d753fc92-f75b-4810-bc07-1f277e2c166f" providerId="ADAL" clId="{A2CEF53B-ED4E-4488-BE2A-B068C3645E6C}" dt="2021-08-25T13:28:59.696" v="45" actId="368"/>
        <pc:sldMkLst>
          <pc:docMk/>
          <pc:sldMk cId="1088160672" sldId="535"/>
        </pc:sldMkLst>
      </pc:sldChg>
      <pc:sldChg chg="modNotes">
        <pc:chgData name="Grace McCall" userId="d753fc92-f75b-4810-bc07-1f277e2c166f" providerId="ADAL" clId="{A2CEF53B-ED4E-4488-BE2A-B068C3645E6C}" dt="2021-08-25T13:28:59.767" v="65" actId="368"/>
        <pc:sldMkLst>
          <pc:docMk/>
          <pc:sldMk cId="2652258235" sldId="536"/>
        </pc:sldMkLst>
      </pc:sldChg>
      <pc:sldMasterChg chg="modSp">
        <pc:chgData name="Grace McCall" userId="d753fc92-f75b-4810-bc07-1f277e2c166f" providerId="ADAL" clId="{A2CEF53B-ED4E-4488-BE2A-B068C3645E6C}" dt="2021-08-25T13:29:17.811" v="81"/>
        <pc:sldMasterMkLst>
          <pc:docMk/>
          <pc:sldMasterMk cId="864336373" sldId="2147483648"/>
        </pc:sldMasterMkLst>
        <pc:spChg chg="mod">
          <ac:chgData name="Grace McCall" userId="d753fc92-f75b-4810-bc07-1f277e2c166f" providerId="ADAL" clId="{A2CEF53B-ED4E-4488-BE2A-B068C3645E6C}" dt="2021-08-25T13:29:17.811" v="81"/>
          <ac:spMkLst>
            <pc:docMk/>
            <pc:sldMasterMk cId="864336373" sldId="2147483648"/>
            <ac:spMk id="2" creationId="{D0834ABB-946B-471F-87D5-D81FC8FF23DF}"/>
          </ac:spMkLst>
        </pc:spChg>
      </pc:sldMasterChg>
    </pc:docChg>
  </pc:docChgLst>
</pc:chgInfo>
</file>

<file path=ppt/ink/ink1.xml><?xml version="1.0" encoding="utf-8"?>
<inkml:ink xmlns:xml="http://www.w3.org/XML/1998/namespace" xmlns:inkml="http://www.w3.org/2003/InkML">
  <inkml:definitions>
    <inkml:context xml:id="ctx0">
      <inkml:inkSource xml:id="inkSrc0">
        <inkml:traceFormat>
          <inkml:channel name="X" type="integer" min="0" max="1920" units="cm"/>
          <inkml:channel name="Y" type="integer" min="0" max="1080" units="cm"/>
          <inkml:channel name="T" type="integer" min="0" max="2.14748E+0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7-16T18:36:15.27200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</inkml:trace>
</inkml:ink>
</file>

<file path=ppt/ink/ink2.xml><?xml version="1.0" encoding="utf-8"?>
<inkml:ink xmlns:xml="http://www.w3.org/XML/1998/namespace" xmlns:inkml="http://www.w3.org/2003/InkML">
  <inkml:definitions>
    <inkml:context xml:id="ctx0">
      <inkml:inkSource xml:id="inkSrc0">
        <inkml:traceFormat>
          <inkml:channel name="X" type="integer" min="0" max="1920" units="cm"/>
          <inkml:channel name="Y" type="integer" min="0" max="1080" units="cm"/>
          <inkml:channel name="T" type="integer" min="0" max="2.14748E+0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8-17T17:16:06.1500000"/>
    </inkml:context>
    <inkml:brush xml:id="br0">
      <inkml:brushProperty name="width" value="0.1" units="cm"/>
      <inkml:brushProperty name="height" value="0.1" units="cm"/>
      <inkml:brushProperty name="color" value="#000000"/>
      <inkml:brushProperty name="fitToCurve" value="1"/>
    </inkml:brush>
  </inkml:definitions>
  <inkml:trace contextRef="#ctx0" brushRef="#br0">0 0 0</inkml:trace>
</inkml:ink>
</file>

<file path=ppt/ink/ink3.xml><?xml version="1.0" encoding="utf-8"?>
<inkml:ink xmlns:xml="http://www.w3.org/XML/1998/namespace" xmlns:inkml="http://www.w3.org/2003/InkML">
  <inkml:definitions>
    <inkml:context xml:id="ctx0">
      <inkml:inkSource xml:id="inkSrc0">
        <inkml:traceFormat>
          <inkml:channel name="X" type="integer" min="0" max="1920" units="cm"/>
          <inkml:channel name="Y" type="integer" min="0" max="1080" units="cm"/>
          <inkml:channel name="T" type="integer" min="0" max="2.14748E+0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7-16T18:36:15.27200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</inkml:trace>
</inkml:ink>
</file>

<file path=ppt/ink/ink4.xml><?xml version="1.0" encoding="utf-8"?>
<inkml:ink xmlns:xml="http://www.w3.org/XML/1998/namespace" xmlns:inkml="http://www.w3.org/2003/InkML">
  <inkml:definitions>
    <inkml:context xml:id="ctx0">
      <inkml:inkSource xml:id="inkSrc0">
        <inkml:traceFormat>
          <inkml:channel name="X" type="integer" min="0" max="1920" units="cm"/>
          <inkml:channel name="Y" type="integer" min="0" max="1080" units="cm"/>
          <inkml:channel name="T" type="integer" min="0" max="2.14748E+0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7-16T19:53:09.49600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</inkml:trace>
</inkml:ink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57773-3BAA-418C-9BDB-0F9C1E1BF433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42BB8-3F7E-4150-BE07-912221E5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6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59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0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05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22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4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9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0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64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43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23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1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60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48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7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350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95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67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40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245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41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341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83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537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336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556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61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22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88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7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26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3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0237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10" Type="http://schemas.openxmlformats.org/officeDocument/2006/relationships/image" Target="../media/image5.emf" /><Relationship Id="rId11" Type="http://schemas.openxmlformats.org/officeDocument/2006/relationships/tags" Target="../tags/tag6.xml" /><Relationship Id="rId12" Type="http://schemas.openxmlformats.org/officeDocument/2006/relationships/tags" Target="../tags/tag7.xml" /><Relationship Id="rId13" Type="http://schemas.openxmlformats.org/officeDocument/2006/relationships/slideMaster" Target="../slideMasters/slideMaster1.xml" /><Relationship Id="rId2" Type="http://schemas.openxmlformats.org/officeDocument/2006/relationships/image" Target="../media/image2.svg" /><Relationship Id="rId3" Type="http://schemas.openxmlformats.org/officeDocument/2006/relationships/tags" Target="../tags/tag1.xml" /><Relationship Id="rId4" Type="http://schemas.openxmlformats.org/officeDocument/2006/relationships/tags" Target="../tags/tag2.xml" /><Relationship Id="rId5" Type="http://schemas.openxmlformats.org/officeDocument/2006/relationships/tags" Target="../tags/tag3.xml" /><Relationship Id="rId6" Type="http://schemas.openxmlformats.org/officeDocument/2006/relationships/tags" Target="../tags/tag4.xml" /><Relationship Id="rId7" Type="http://schemas.openxmlformats.org/officeDocument/2006/relationships/tags" Target="../tags/tag5.xml" /><Relationship Id="rId8" Type="http://schemas.openxmlformats.org/officeDocument/2006/relationships/image" Target="../media/image3.png" /><Relationship Id="rId9" Type="http://schemas.openxmlformats.org/officeDocument/2006/relationships/image" Target="../media/image4.png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Relationship Id="rId2" Type="http://schemas.openxmlformats.org/officeDocument/2006/relationships/image" Target="../media/image7.png" /><Relationship Id="rId3" Type="http://schemas.microsoft.com/office/2007/relationships/hdphoto" Target="../media/image10.wdp" /><Relationship Id="rId4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png" /><Relationship Id="rId2" Type="http://schemas.openxmlformats.org/officeDocument/2006/relationships/image" Target="../media/image12.svg" /><Relationship Id="rId3" Type="http://schemas.openxmlformats.org/officeDocument/2006/relationships/tags" Target="../tags/tag31.xml" /><Relationship Id="rId4" Type="http://schemas.openxmlformats.org/officeDocument/2006/relationships/tags" Target="../tags/tag32.xml" /><Relationship Id="rId5" Type="http://schemas.openxmlformats.org/officeDocument/2006/relationships/tags" Target="../tags/tag33.xml" /><Relationship Id="rId6" Type="http://schemas.openxmlformats.org/officeDocument/2006/relationships/tags" Target="../tags/tag34.xml" /><Relationship Id="rId7" Type="http://schemas.openxmlformats.org/officeDocument/2006/relationships/tags" Target="../tags/tag35.xml" /><Relationship Id="rId8" Type="http://schemas.openxmlformats.org/officeDocument/2006/relationships/tags" Target="../tags/tag36.xml" /><Relationship Id="rId9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10" Type="http://schemas.openxmlformats.org/officeDocument/2006/relationships/slideMaster" Target="../slideMasters/slideMaster1.xml" /><Relationship Id="rId2" Type="http://schemas.openxmlformats.org/officeDocument/2006/relationships/image" Target="../media/image14.svg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tags" Target="../tags/tag40.xml" /><Relationship Id="rId7" Type="http://schemas.openxmlformats.org/officeDocument/2006/relationships/tags" Target="../tags/tag41.xml" /><Relationship Id="rId8" Type="http://schemas.openxmlformats.org/officeDocument/2006/relationships/tags" Target="../tags/tag42.xml" /><Relationship Id="rId9" Type="http://schemas.openxmlformats.org/officeDocument/2006/relationships/tags" Target="../tags/tag43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png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44.xml" /><Relationship Id="rId3" Type="http://schemas.openxmlformats.org/officeDocument/2006/relationships/image" Target="../media/image16.png" /><Relationship Id="rId4" Type="http://schemas.openxmlformats.org/officeDocument/2006/relationships/image" Target="../media/image17.svg" /><Relationship Id="rId5" Type="http://schemas.openxmlformats.org/officeDocument/2006/relationships/tags" Target="../tags/tag45.xml" /><Relationship Id="rId6" Type="http://schemas.openxmlformats.org/officeDocument/2006/relationships/tags" Target="../tags/tag46.xml" /><Relationship Id="rId7" Type="http://schemas.openxmlformats.org/officeDocument/2006/relationships/tags" Target="../tags/tag47.xml" /><Relationship Id="rId8" Type="http://schemas.openxmlformats.org/officeDocument/2006/relationships/tags" Target="../tags/tag48.xml" /><Relationship Id="rId9" Type="http://schemas.openxmlformats.org/officeDocument/2006/relationships/tags" Target="../tags/tag49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png" /><Relationship Id="rId2" Type="http://schemas.openxmlformats.org/officeDocument/2006/relationships/image" Target="../media/image20.svg" /><Relationship Id="rId3" Type="http://schemas.openxmlformats.org/officeDocument/2006/relationships/tags" Target="../tags/tag64.xml" /><Relationship Id="rId4" Type="http://schemas.openxmlformats.org/officeDocument/2006/relationships/tags" Target="../tags/tag65.xml" /><Relationship Id="rId5" Type="http://schemas.openxmlformats.org/officeDocument/2006/relationships/tags" Target="../tags/tag66.xml" /><Relationship Id="rId6" Type="http://schemas.openxmlformats.org/officeDocument/2006/relationships/tags" Target="../tags/tag67.xml" /><Relationship Id="rId7" Type="http://schemas.openxmlformats.org/officeDocument/2006/relationships/tags" Target="../tags/tag68.xml" /><Relationship Id="rId8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1.png" /><Relationship Id="rId2" Type="http://schemas.openxmlformats.org/officeDocument/2006/relationships/image" Target="../media/image22.svg" /><Relationship Id="rId3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png" /><Relationship Id="rId2" Type="http://schemas.openxmlformats.org/officeDocument/2006/relationships/image" Target="../media/image24.svg" /><Relationship Id="rId3" Type="http://schemas.openxmlformats.org/officeDocument/2006/relationships/image" Target="../media/image25.png" /><Relationship Id="rId4" Type="http://schemas.openxmlformats.org/officeDocument/2006/relationships/image" Target="../media/image26.svg" /><Relationship Id="rId5" Type="http://schemas.openxmlformats.org/officeDocument/2006/relationships/image" Target="../media/image5.emf" /><Relationship Id="rId6" Type="http://schemas.openxmlformats.org/officeDocument/2006/relationships/image" Target="../media/image7.png" /><Relationship Id="rId7" Type="http://schemas.microsoft.com/office/2007/relationships/hdphoto" Target="../media/image27.wdp" /><Relationship Id="rId8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8.png" /><Relationship Id="rId2" Type="http://schemas.openxmlformats.org/officeDocument/2006/relationships/image" Target="../media/image29.svg" /><Relationship Id="rId3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10" Type="http://schemas.openxmlformats.org/officeDocument/2006/relationships/slideMaster" Target="../slideMasters/slideMaster2.xml" /><Relationship Id="rId2" Type="http://schemas.openxmlformats.org/officeDocument/2006/relationships/image" Target="../media/image30.svg" /><Relationship Id="rId3" Type="http://schemas.openxmlformats.org/officeDocument/2006/relationships/tags" Target="../tags/tag69.xml" /><Relationship Id="rId4" Type="http://schemas.openxmlformats.org/officeDocument/2006/relationships/tags" Target="../tags/tag70.xml" /><Relationship Id="rId5" Type="http://schemas.openxmlformats.org/officeDocument/2006/relationships/tags" Target="../tags/tag71.xml" /><Relationship Id="rId6" Type="http://schemas.openxmlformats.org/officeDocument/2006/relationships/tags" Target="../tags/tag72.xml" /><Relationship Id="rId7" Type="http://schemas.openxmlformats.org/officeDocument/2006/relationships/tags" Target="../tags/tag73.xml" /><Relationship Id="rId8" Type="http://schemas.openxmlformats.org/officeDocument/2006/relationships/image" Target="../media/image5.emf" /><Relationship Id="rId9" Type="http://schemas.openxmlformats.org/officeDocument/2006/relationships/tags" Target="../tags/tag74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.xml" /><Relationship Id="rId2" Type="http://schemas.openxmlformats.org/officeDocument/2006/relationships/tags" Target="../tags/tag9.xml" /><Relationship Id="rId3" Type="http://schemas.openxmlformats.org/officeDocument/2006/relationships/tags" Target="../tags/tag10.xml" /><Relationship Id="rId4" Type="http://schemas.openxmlformats.org/officeDocument/2006/relationships/tags" Target="../tags/tag11.xml" /><Relationship Id="rId5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5.xml" /><Relationship Id="rId2" Type="http://schemas.openxmlformats.org/officeDocument/2006/relationships/tags" Target="../tags/tag76.xml" /><Relationship Id="rId3" Type="http://schemas.openxmlformats.org/officeDocument/2006/relationships/tags" Target="../tags/tag77.xml" /><Relationship Id="rId4" Type="http://schemas.openxmlformats.org/officeDocument/2006/relationships/tags" Target="../tags/tag78.xml" /><Relationship Id="rId5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png" /><Relationship Id="rId2" Type="http://schemas.openxmlformats.org/officeDocument/2006/relationships/image" Target="../media/image32.svg" /><Relationship Id="rId3" Type="http://schemas.openxmlformats.org/officeDocument/2006/relationships/slideMaster" Target="../slideMasters/slideMaster3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png" /><Relationship Id="rId2" Type="http://schemas.openxmlformats.org/officeDocument/2006/relationships/image" Target="../media/image33.svg" /><Relationship Id="rId3" Type="http://schemas.openxmlformats.org/officeDocument/2006/relationships/slideMaster" Target="../slideMasters/slideMaster3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png" /><Relationship Id="rId10" Type="http://schemas.openxmlformats.org/officeDocument/2006/relationships/tags" Target="../tags/tag100.xml" /><Relationship Id="rId11" Type="http://schemas.openxmlformats.org/officeDocument/2006/relationships/tags" Target="../tags/tag101.xml" /><Relationship Id="rId12" Type="http://schemas.openxmlformats.org/officeDocument/2006/relationships/tags" Target="../tags/tag102.xml" /><Relationship Id="rId13" Type="http://schemas.openxmlformats.org/officeDocument/2006/relationships/slideMaster" Target="../slideMasters/slideMaster3.xml" /><Relationship Id="rId2" Type="http://schemas.openxmlformats.org/officeDocument/2006/relationships/image" Target="../media/image34.svg" /><Relationship Id="rId3" Type="http://schemas.openxmlformats.org/officeDocument/2006/relationships/tags" Target="../tags/tag93.xml" /><Relationship Id="rId4" Type="http://schemas.openxmlformats.org/officeDocument/2006/relationships/tags" Target="../tags/tag94.xml" /><Relationship Id="rId5" Type="http://schemas.openxmlformats.org/officeDocument/2006/relationships/tags" Target="../tags/tag95.xml" /><Relationship Id="rId6" Type="http://schemas.openxmlformats.org/officeDocument/2006/relationships/tags" Target="../tags/tag96.xml" /><Relationship Id="rId7" Type="http://schemas.openxmlformats.org/officeDocument/2006/relationships/tags" Target="../tags/tag97.xml" /><Relationship Id="rId8" Type="http://schemas.openxmlformats.org/officeDocument/2006/relationships/tags" Target="../tags/tag98.xml" /><Relationship Id="rId9" Type="http://schemas.openxmlformats.org/officeDocument/2006/relationships/tags" Target="../tags/tag99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36.svg" /><Relationship Id="rId3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8.png" /><Relationship Id="rId2" Type="http://schemas.openxmlformats.org/officeDocument/2006/relationships/image" Target="../media/image39.svg" /><Relationship Id="rId3" Type="http://schemas.openxmlformats.org/officeDocument/2006/relationships/slideMaster" Target="../slideMasters/slideMaster4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0.png" /><Relationship Id="rId2" Type="http://schemas.openxmlformats.org/officeDocument/2006/relationships/image" Target="../media/image41.svg" /><Relationship Id="rId3" Type="http://schemas.openxmlformats.org/officeDocument/2006/relationships/slideMaster" Target="../slideMasters/slideMaster4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10" Type="http://schemas.openxmlformats.org/officeDocument/2006/relationships/slideMaster" Target="../slideMasters/slideMaster4.xml" /><Relationship Id="rId2" Type="http://schemas.openxmlformats.org/officeDocument/2006/relationships/image" Target="../media/image42.svg" /><Relationship Id="rId3" Type="http://schemas.openxmlformats.org/officeDocument/2006/relationships/tags" Target="../tags/tag117.xml" /><Relationship Id="rId4" Type="http://schemas.openxmlformats.org/officeDocument/2006/relationships/tags" Target="../tags/tag118.xml" /><Relationship Id="rId5" Type="http://schemas.openxmlformats.org/officeDocument/2006/relationships/tags" Target="../tags/tag119.xml" /><Relationship Id="rId6" Type="http://schemas.openxmlformats.org/officeDocument/2006/relationships/tags" Target="../tags/tag120.xml" /><Relationship Id="rId7" Type="http://schemas.openxmlformats.org/officeDocument/2006/relationships/tags" Target="../tags/tag121.xml" /><Relationship Id="rId8" Type="http://schemas.openxmlformats.org/officeDocument/2006/relationships/tags" Target="../tags/tag122.xml" /><Relationship Id="rId9" Type="http://schemas.openxmlformats.org/officeDocument/2006/relationships/tags" Target="../tags/tag123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3.png" /><Relationship Id="rId10" Type="http://schemas.openxmlformats.org/officeDocument/2006/relationships/tags" Target="../tags/tag130.xml" /><Relationship Id="rId11" Type="http://schemas.openxmlformats.org/officeDocument/2006/relationships/slideMaster" Target="../slideMasters/slideMaster4.xml" /><Relationship Id="rId2" Type="http://schemas.openxmlformats.org/officeDocument/2006/relationships/tags" Target="../tags/tag124.xml" /><Relationship Id="rId3" Type="http://schemas.openxmlformats.org/officeDocument/2006/relationships/image" Target="../media/image44.png" /><Relationship Id="rId4" Type="http://schemas.openxmlformats.org/officeDocument/2006/relationships/image" Target="../media/image45.svg" /><Relationship Id="rId5" Type="http://schemas.openxmlformats.org/officeDocument/2006/relationships/tags" Target="../tags/tag125.xml" /><Relationship Id="rId6" Type="http://schemas.openxmlformats.org/officeDocument/2006/relationships/tags" Target="../tags/tag126.xml" /><Relationship Id="rId7" Type="http://schemas.openxmlformats.org/officeDocument/2006/relationships/tags" Target="../tags/tag127.xml" /><Relationship Id="rId8" Type="http://schemas.openxmlformats.org/officeDocument/2006/relationships/tags" Target="../tags/tag128.xml" /><Relationship Id="rId9" Type="http://schemas.openxmlformats.org/officeDocument/2006/relationships/tags" Target="../tags/tag129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png" /><Relationship Id="rId10" Type="http://schemas.openxmlformats.org/officeDocument/2006/relationships/slideMaster" Target="../slideMasters/slideMaster4.xml" /><Relationship Id="rId2" Type="http://schemas.openxmlformats.org/officeDocument/2006/relationships/tags" Target="../tags/tag131.xml" /><Relationship Id="rId3" Type="http://schemas.openxmlformats.org/officeDocument/2006/relationships/image" Target="../media/image16.png" /><Relationship Id="rId4" Type="http://schemas.openxmlformats.org/officeDocument/2006/relationships/image" Target="../media/image46.svg" /><Relationship Id="rId5" Type="http://schemas.openxmlformats.org/officeDocument/2006/relationships/tags" Target="../tags/tag132.xml" /><Relationship Id="rId6" Type="http://schemas.openxmlformats.org/officeDocument/2006/relationships/tags" Target="../tags/tag133.xml" /><Relationship Id="rId7" Type="http://schemas.openxmlformats.org/officeDocument/2006/relationships/tags" Target="../tags/tag134.xml" /><Relationship Id="rId8" Type="http://schemas.openxmlformats.org/officeDocument/2006/relationships/tags" Target="../tags/tag135.xml" /><Relationship Id="rId9" Type="http://schemas.openxmlformats.org/officeDocument/2006/relationships/tags" Target="../tags/tag136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.xml" /><Relationship Id="rId10" Type="http://schemas.openxmlformats.org/officeDocument/2006/relationships/tags" Target="../tags/tag18.xml" /><Relationship Id="rId11" Type="http://schemas.openxmlformats.org/officeDocument/2006/relationships/tags" Target="../tags/tag19.xml" /><Relationship Id="rId12" Type="http://schemas.openxmlformats.org/officeDocument/2006/relationships/tags" Target="../tags/tag20.xml" /><Relationship Id="rId13" Type="http://schemas.openxmlformats.org/officeDocument/2006/relationships/slideMaster" Target="../slideMasters/slideMaster1.xml" /><Relationship Id="rId2" Type="http://schemas.openxmlformats.org/officeDocument/2006/relationships/image" Target="../media/image1.png" /><Relationship Id="rId3" Type="http://schemas.openxmlformats.org/officeDocument/2006/relationships/image" Target="../media/image6.svg" /><Relationship Id="rId4" Type="http://schemas.openxmlformats.org/officeDocument/2006/relationships/tags" Target="../tags/tag13.xml" /><Relationship Id="rId5" Type="http://schemas.openxmlformats.org/officeDocument/2006/relationships/tags" Target="../tags/tag14.xml" /><Relationship Id="rId6" Type="http://schemas.openxmlformats.org/officeDocument/2006/relationships/tags" Target="../tags/tag15.xml" /><Relationship Id="rId7" Type="http://schemas.openxmlformats.org/officeDocument/2006/relationships/image" Target="../media/image5.emf" /><Relationship Id="rId8" Type="http://schemas.openxmlformats.org/officeDocument/2006/relationships/tags" Target="../tags/tag16.xml" /><Relationship Id="rId9" Type="http://schemas.openxmlformats.org/officeDocument/2006/relationships/tags" Target="../tags/tag17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7.xml" /><Relationship Id="rId2" Type="http://schemas.openxmlformats.org/officeDocument/2006/relationships/tags" Target="../tags/tag138.xml" /><Relationship Id="rId3" Type="http://schemas.openxmlformats.org/officeDocument/2006/relationships/tags" Target="../tags/tag139.xml" /><Relationship Id="rId4" Type="http://schemas.openxmlformats.org/officeDocument/2006/relationships/tags" Target="../tags/tag140.xml" /><Relationship Id="rId5" Type="http://schemas.openxmlformats.org/officeDocument/2006/relationships/slideMaster" Target="../slideMasters/slideMaster4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1.xml" /><Relationship Id="rId2" Type="http://schemas.openxmlformats.org/officeDocument/2006/relationships/tags" Target="../tags/tag22.xml" /><Relationship Id="rId3" Type="http://schemas.openxmlformats.org/officeDocument/2006/relationships/tags" Target="../tags/tag23.xml" /><Relationship Id="rId4" Type="http://schemas.openxmlformats.org/officeDocument/2006/relationships/tags" Target="../tags/tag24.xml" /><Relationship Id="rId5" Type="http://schemas.openxmlformats.org/officeDocument/2006/relationships/tags" Target="../tags/tag25.xml" /><Relationship Id="rId6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microsoft.com/office/2007/relationships/hdphoto" Target="../media/image8.wdp" /><Relationship Id="rId3" Type="http://schemas.openxmlformats.org/officeDocument/2006/relationships/image" Target="../media/image5.emf" /><Relationship Id="rId4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Relationship Id="rId2" Type="http://schemas.openxmlformats.org/officeDocument/2006/relationships/image" Target="../media/image7.png" /><Relationship Id="rId3" Type="http://schemas.microsoft.com/office/2007/relationships/hdphoto" Target="../media/image9.wdp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Title Slide"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Left Side Embellishment">
            <a:extLst>
              <a:ext uri="{FF2B5EF4-FFF2-40B4-BE49-F238E27FC236}">
                <a16:creationId xmlns:a16="http://schemas.microsoft.com/office/drawing/2014/main" id="{53B45ABE-9C34-43C8-AC5A-5BAE3A5EC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sp>
        <p:nvSpPr>
          <p:cNvPr id="2" name="Presentation Title">
            <a:extLst>
              <a:ext uri="{FF2B5EF4-FFF2-40B4-BE49-F238E27FC236}">
                <a16:creationId xmlns:a16="http://schemas.microsoft.com/office/drawing/2014/main" id="{DAE136CE-2099-43E6-A78F-37528C2B1CF3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5494430" y="2313782"/>
            <a:ext cx="6217920" cy="2230436"/>
          </a:xfrm>
        </p:spPr>
        <p:txBody>
          <a:bodyPr lIns="91440" anchor="ctr">
            <a:normAutofit/>
          </a:bodyPr>
          <a:lstStyle>
            <a:lvl1pPr algn="l">
              <a:defRPr sz="4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Presentation Subtitle">
            <a:extLst>
              <a:ext uri="{FF2B5EF4-FFF2-40B4-BE49-F238E27FC236}">
                <a16:creationId xmlns:a16="http://schemas.microsoft.com/office/drawing/2014/main" id="{C25573A4-A9C4-47F0-9576-FF873A4291C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5494430" y="4673599"/>
            <a:ext cx="6217920" cy="113506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4" name="Event Date">
            <a:extLst>
              <a:ext uri="{FF2B5EF4-FFF2-40B4-BE49-F238E27FC236}">
                <a16:creationId xmlns:a16="http://schemas.microsoft.com/office/drawing/2014/main" id="{A87BC8D1-B522-491F-805B-FA6690AC2AF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1908175" y="5833156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Month XX, 20XX</a:t>
            </a:r>
          </a:p>
        </p:txBody>
      </p:sp>
      <p:grpSp>
        <p:nvGrpSpPr>
          <p:cNvPr id="28" name="DOL-ETA Branding">
            <a:extLst>
              <a:ext uri="{FF2B5EF4-FFF2-40B4-BE49-F238E27FC236}">
                <a16:creationId xmlns:a16="http://schemas.microsoft.com/office/drawing/2014/main" id="{725FB689-92DD-491D-8462-FE0AA953385E}"/>
              </a:ext>
            </a:extLst>
          </p:cNvPr>
          <p:cNvGrpSpPr/>
          <p:nvPr userDrawn="1">
            <p:custDataLst>
              <p:tags r:id="rId7"/>
            </p:custDataLst>
          </p:nvPr>
        </p:nvGrpSpPr>
        <p:grpSpPr>
          <a:xfrm>
            <a:off x="1360737" y="123825"/>
            <a:ext cx="3899036" cy="755650"/>
            <a:chOff x="1595394" y="293690"/>
            <a:chExt cx="3899036" cy="755650"/>
          </a:xfrm>
        </p:grpSpPr>
        <p:pic>
          <p:nvPicPr>
            <p:cNvPr id="25" name="DOL Seal" descr="Official seal of the United States Department of Labor">
              <a:extLst>
                <a:ext uri="{FF2B5EF4-FFF2-40B4-BE49-F238E27FC236}">
                  <a16:creationId xmlns:a16="http://schemas.microsoft.com/office/drawing/2014/main" id="{64621789-AD2B-43C2-B634-7CA4258C10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394" y="293690"/>
              <a:ext cx="755650" cy="755650"/>
            </a:xfrm>
            <a:prstGeom prst="rect">
              <a:avLst/>
            </a:prstGeom>
          </p:spPr>
        </p:pic>
        <p:pic>
          <p:nvPicPr>
            <p:cNvPr id="27" name="ETA Tagline" descr="Employment and Training Administration, United States Department of Labor">
              <a:extLst>
                <a:ext uri="{FF2B5EF4-FFF2-40B4-BE49-F238E27FC236}">
                  <a16:creationId xmlns:a16="http://schemas.microsoft.com/office/drawing/2014/main" id="{7EAC06E8-608B-4773-B811-5F42690112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3077" y="488047"/>
              <a:ext cx="3031353" cy="366936"/>
            </a:xfrm>
            <a:prstGeom prst="rect">
              <a:avLst/>
            </a:prstGeom>
          </p:spPr>
        </p:pic>
      </p:grpSp>
      <p:pic>
        <p:nvPicPr>
          <p:cNvPr id="10" name="WFGPS Logo" descr="Logo for WorkforceGPS: Navigate to Success">
            <a:extLst>
              <a:ext uri="{FF2B5EF4-FFF2-40B4-BE49-F238E27FC236}">
                <a16:creationId xmlns:a16="http://schemas.microsoft.com/office/drawing/2014/main" id="{A0EDBCB9-034B-4117-97B6-419BF0069DC5}"/>
              </a:ext>
            </a:extLst>
          </p:cNvPr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729099" y="630377"/>
            <a:ext cx="3102164" cy="1053028"/>
          </a:xfrm>
          <a:prstGeom prst="rect">
            <a:avLst/>
          </a:prstGeom>
        </p:spPr>
      </p:pic>
      <p:sp>
        <p:nvSpPr>
          <p:cNvPr id="24" name="Date Shadow">
            <a:extLst>
              <a:ext uri="{FF2B5EF4-FFF2-40B4-BE49-F238E27FC236}">
                <a16:creationId xmlns:a16="http://schemas.microsoft.com/office/drawing/2014/main" id="{C56EDC1C-5B01-4E65-95EB-E2F2CD4F9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878681" y="5675086"/>
            <a:ext cx="4802188" cy="681264"/>
          </a:xfrm>
          <a:prstGeom prst="trapezoid">
            <a:avLst>
              <a:gd name="adj" fmla="val 9980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0413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Bottom Corner Embellishment">
            <a:extLst>
              <a:ext uri="{FF2B5EF4-FFF2-40B4-BE49-F238E27FC236}">
                <a16:creationId xmlns:a16="http://schemas.microsoft.com/office/drawing/2014/main" id="{68C2AF08-471A-4949-A6A1-F45470086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2651369-C661-484B-9FE2-66661E4F996A}"/>
                </a:ext>
              </a:extLst>
            </p:cNvPr>
            <p:cNvSpPr/>
            <p:nvPr userDrawn="1"/>
          </p:nvSpPr>
          <p:spPr>
            <a:xfrm rot="13500000">
              <a:off x="11616677" y="5767989"/>
              <a:ext cx="851703" cy="1274472"/>
            </a:xfrm>
            <a:custGeom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1440254-C3B0-4830-96AF-06C8926280B4}"/>
                </a:ext>
              </a:extLst>
            </p:cNvPr>
            <p:cNvSpPr/>
            <p:nvPr userDrawn="1"/>
          </p:nvSpPr>
          <p:spPr>
            <a:xfrm rot="13500000">
              <a:off x="11639672" y="5804455"/>
              <a:ext cx="824763" cy="1220593"/>
            </a:xfrm>
            <a:custGeom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" name="Top Corner Embellishment">
            <a:extLst>
              <a:ext uri="{FF2B5EF4-FFF2-40B4-BE49-F238E27FC236}">
                <a16:creationId xmlns:a16="http://schemas.microsoft.com/office/drawing/2014/main" id="{F394876E-3573-4EC0-BB7C-70E02E14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822380-D571-4572-8696-087937615352}"/>
                </a:ext>
              </a:extLst>
            </p:cNvPr>
            <p:cNvSpPr/>
            <p:nvPr userDrawn="1"/>
          </p:nvSpPr>
          <p:spPr>
            <a:xfrm rot="2700000">
              <a:off x="-265319" y="-8574"/>
              <a:ext cx="649115" cy="816665"/>
            </a:xfrm>
            <a:custGeom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4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FD818E-234C-4B59-96E4-F4CDAA9252E6}"/>
                </a:ext>
              </a:extLst>
            </p:cNvPr>
            <p:cNvSpPr/>
            <p:nvPr userDrawn="1"/>
          </p:nvSpPr>
          <p:spPr>
            <a:xfrm rot="2700000">
              <a:off x="-261373" y="8838"/>
              <a:ext cx="622175" cy="762786"/>
            </a:xfrm>
            <a:custGeom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0E2A638-2009-43D7-805B-FB7628B42C76}"/>
                </a:ext>
              </a:extLst>
            </p:cNvPr>
            <p:cNvSpPr/>
            <p:nvPr userDrawn="1"/>
          </p:nvSpPr>
          <p:spPr>
            <a:xfrm rot="2700000">
              <a:off x="-250498" y="56849"/>
              <a:ext cx="547907" cy="614248"/>
            </a:xfrm>
            <a:custGeom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1" name="WFGPS Logo">
            <a:extLst>
              <a:ext uri="{FF2B5EF4-FFF2-40B4-BE49-F238E27FC236}">
                <a16:creationId xmlns:a16="http://schemas.microsoft.com/office/drawing/2014/main" id="{F5E408F6-FF03-48E6-9C0B-999897EAE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pic>
        <p:nvPicPr>
          <p:cNvPr id="12" name="ETA Tagline">
            <a:extLst>
              <a:ext uri="{FF2B5EF4-FFF2-40B4-BE49-F238E27FC236}">
                <a16:creationId xmlns:a16="http://schemas.microsoft.com/office/drawing/2014/main" id="{77D38047-2F79-488F-8A42-8961AF100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B055653F-EAF2-4CBA-949A-2120180C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CBBA5EA-DF9F-4637-9E25-488F955B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37744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Caption">
            <a:extLst>
              <a:ext uri="{FF2B5EF4-FFF2-40B4-BE49-F238E27FC236}">
                <a16:creationId xmlns:a16="http://schemas.microsoft.com/office/drawing/2014/main" id="{ACE185BF-D479-4469-B290-584318A746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300730"/>
            <a:ext cx="3932237" cy="2560320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lIns="182880" tIns="182880" rIns="182880" bIns="182880" anchor="ctr">
            <a:noAutofit/>
          </a:bodyPr>
          <a:lstStyle>
            <a:lvl1pPr marL="0" indent="0" algn="ctr">
              <a:buNone/>
              <a:defRPr sz="2000" i="1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 / subtitle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DABA74C2-14DB-422A-8954-B53A9CACED5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3" panose="05040102010807070707" pitchFamily="18" charset="2"/>
              <a:buNone/>
              <a:defRPr sz="2000" i="1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3" panose="05040102010807070707" pitchFamily="18" charset="2"/>
              <a:buNone/>
              <a:defRPr/>
            </a:pPr>
            <a:r>
              <a:rPr lang="en-US"/>
              <a:t>Click icon to add picture, or drag and drop from your files.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B6039DB-1CBA-4C01-87BE-4FAC63D5E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168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Presenter / Moderato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Microphone Icon">
            <a:extLst>
              <a:ext uri="{FF2B5EF4-FFF2-40B4-BE49-F238E27FC236}">
                <a16:creationId xmlns:a16="http://schemas.microsoft.com/office/drawing/2014/main" id="{821C247C-8EBB-4D4A-8797-57C42F0B7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10800"/>
            <a:ext cx="457200" cy="4572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Speaker / Moderator slide</a:t>
            </a:r>
          </a:p>
        </p:txBody>
      </p:sp>
      <p:sp>
        <p:nvSpPr>
          <p:cNvPr id="7" name="Person Photo">
            <a:extLst>
              <a:ext uri="{FF2B5EF4-FFF2-40B4-BE49-F238E27FC236}">
                <a16:creationId xmlns:a16="http://schemas.microsoft.com/office/drawing/2014/main" id="{B7D89C1E-6C46-426B-BD63-ECEF23925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  <p:custDataLst>
              <p:tags r:id="rId6"/>
            </p:custDataLst>
          </p:nvPr>
        </p:nvSpPr>
        <p:spPr>
          <a:xfrm>
            <a:off x="1502361" y="2590404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algn="ctr">
              <a:defRPr sz="2000" b="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picture, or drag and drop from your files.</a:t>
            </a:r>
          </a:p>
        </p:txBody>
      </p:sp>
      <p:sp>
        <p:nvSpPr>
          <p:cNvPr id="3" name="Person Info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 hasCustomPrompt="1"/>
            <p:custDataLst>
              <p:tags r:id="rId7"/>
            </p:custDataLst>
          </p:nvPr>
        </p:nvSpPr>
        <p:spPr>
          <a:xfrm>
            <a:off x="4439822" y="1137446"/>
            <a:ext cx="7244177" cy="5039517"/>
          </a:xfrm>
        </p:spPr>
        <p:txBody>
          <a:bodyPr anchor="ctr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2909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Pol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Graph Icon">
            <a:extLst>
              <a:ext uri="{FF2B5EF4-FFF2-40B4-BE49-F238E27FC236}">
                <a16:creationId xmlns:a16="http://schemas.microsoft.com/office/drawing/2014/main" id="{CE7F2329-9AB5-4502-9A32-DC50A392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25259"/>
            <a:ext cx="457200" cy="4572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of polling slide here.</a:t>
            </a:r>
          </a:p>
        </p:txBody>
      </p:sp>
      <p:sp>
        <p:nvSpPr>
          <p:cNvPr id="9" name="Polling Question">
            <a:extLst>
              <a:ext uri="{FF2B5EF4-FFF2-40B4-BE49-F238E27FC236}">
                <a16:creationId xmlns:a16="http://schemas.microsoft.com/office/drawing/2014/main" id="{EE27A0AE-E444-4E1B-9D4A-CC7653C4A515}"/>
              </a:ext>
            </a:extLst>
          </p:cNvPr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805866" y="1137446"/>
            <a:ext cx="4624388" cy="3571134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lIns="182880" rIns="182880" anchor="ctr">
            <a:normAutofit/>
          </a:bodyPr>
          <a:lstStyle>
            <a:lvl1pPr marL="0" indent="0" algn="l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polling question here.</a:t>
            </a:r>
          </a:p>
        </p:txBody>
      </p:sp>
      <p:sp>
        <p:nvSpPr>
          <p:cNvPr id="8" name="Answering Instructions">
            <a:extLst>
              <a:ext uri="{FF2B5EF4-FFF2-40B4-BE49-F238E27FC236}">
                <a16:creationId xmlns:a16="http://schemas.microsoft.com/office/drawing/2014/main" id="{74A65F1B-1D9D-4F97-87C1-93DB7F65BBB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805866" y="5021263"/>
            <a:ext cx="4624388" cy="1155700"/>
          </a:xfrm>
        </p:spPr>
        <p:txBody>
          <a:bodyPr anchor="ctr">
            <a:normAutofit/>
          </a:bodyPr>
          <a:lstStyle>
            <a:lvl1pPr marL="0" indent="0" algn="ctr">
              <a:spcBef>
                <a:spcPct val="0"/>
              </a:spcBef>
              <a:spcAft>
                <a:spcPts val="200"/>
              </a:spcAft>
              <a:buNone/>
              <a:defRPr sz="2000" i="1"/>
            </a:lvl1pPr>
            <a:lvl2pPr marL="0" indent="0" algn="ctr">
              <a:spcBef>
                <a:spcPct val="0"/>
              </a:spcBef>
              <a:buNone/>
              <a:defRPr sz="1800" i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Enter answering instructions</a:t>
            </a:r>
          </a:p>
          <a:p>
            <a:pPr lvl="1"/>
            <a:r>
              <a:rPr lang="en-US"/>
              <a:t>Additional answer instructions</a:t>
            </a:r>
          </a:p>
        </p:txBody>
      </p:sp>
      <p:sp>
        <p:nvSpPr>
          <p:cNvPr id="3" name="Poll Answers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 hasCustomPrompt="1"/>
            <p:custDataLst>
              <p:tags r:id="rId8"/>
            </p:custDataLst>
          </p:nvPr>
        </p:nvSpPr>
        <p:spPr>
          <a:xfrm>
            <a:off x="5786005" y="1137447"/>
            <a:ext cx="5925134" cy="4089874"/>
          </a:xfrm>
        </p:spPr>
        <p:txBody>
          <a:bodyPr anchor="ctr"/>
          <a:lstStyle>
            <a:lvl1pPr marL="457200" indent="-457200">
              <a:spcBef>
                <a:spcPts val="3000"/>
              </a:spcBef>
              <a:buClr>
                <a:schemeClr val="accent5"/>
              </a:buClr>
              <a:buSzPct val="120000"/>
              <a:buFont typeface="+mj-lt"/>
              <a:buAutoNum type="arabicPeriod"/>
              <a:defRPr sz="2400" b="1"/>
            </a:lvl1pPr>
            <a:lvl2pPr marL="914400" indent="-457200">
              <a:spcBef>
                <a:spcPts val="200"/>
              </a:spcBef>
              <a:buFont typeface="+mj-lt"/>
              <a:buAutoNum type="alphaLcParenR"/>
              <a:defRPr sz="2000" i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731520" indent="-274320">
              <a:buClr>
                <a:schemeClr val="accent6"/>
              </a:buClr>
              <a:buSzPct val="90000"/>
              <a:buFont typeface="Wingdings" panose="05000000000000000000" pitchFamily="2" charset="2"/>
              <a:buChar char="("/>
              <a:defRPr sz="2000" b="0">
                <a:solidFill>
                  <a:schemeClr val="accent1"/>
                </a:solidFill>
              </a:defRPr>
            </a:lvl3pPr>
            <a:lvl4pPr marL="457200" indent="0">
              <a:buNone/>
              <a:defRPr sz="1800" b="1">
                <a:solidFill>
                  <a:schemeClr val="accent5"/>
                </a:solidFill>
              </a:defRPr>
            </a:lvl4pPr>
            <a:lvl5pPr marL="2194560">
              <a:defRPr/>
            </a:lvl5pPr>
          </a:lstStyle>
          <a:p>
            <a:pPr lvl="0"/>
            <a:r>
              <a:rPr lang="en-US"/>
              <a:t>Type your possible choices/answers here.</a:t>
            </a:r>
          </a:p>
          <a:p>
            <a:pPr lvl="1"/>
            <a:r>
              <a:rPr lang="en-US"/>
              <a:t>Second Level, if applicable.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10218"/>
      </p:ext>
    </p:extLst>
  </p:cSld>
  <p:clrMapOvr>
    <a:masterClrMapping/>
  </p:clrMapOvr>
  <p:transition/>
  <p:timing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Question Tiles Embellishment">
            <a:extLst>
              <a:ext uri="{FF2B5EF4-FFF2-40B4-BE49-F238E27FC236}">
                <a16:creationId xmlns:a16="http://schemas.microsoft.com/office/drawing/2014/main" id="{211C0307-A114-4D72-A598-82FD8945B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3" y="879474"/>
            <a:ext cx="11886217" cy="5943108"/>
          </a:xfrm>
          <a:prstGeom prst="rect">
            <a:avLst/>
          </a:prstGeom>
        </p:spPr>
      </p:pic>
      <p:pic>
        <p:nvPicPr>
          <p:cNvPr id="7" name="Questionmark Icon">
            <a:extLst>
              <a:ext uri="{FF2B5EF4-FFF2-40B4-BE49-F238E27FC236}">
                <a16:creationId xmlns:a16="http://schemas.microsoft.com/office/drawing/2014/main" id="{CE7F2329-9AB5-4502-9A32-DC50A392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69" y="256049"/>
            <a:ext cx="408320" cy="40832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805867" y="47569"/>
            <a:ext cx="7893633" cy="786384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Enter Title for “Any Questions?” Slide</a:t>
            </a:r>
          </a:p>
        </p:txBody>
      </p:sp>
      <p:sp>
        <p:nvSpPr>
          <p:cNvPr id="10" name="Location Directions">
            <a:extLst>
              <a:ext uri="{FF2B5EF4-FFF2-40B4-BE49-F238E27FC236}">
                <a16:creationId xmlns:a16="http://schemas.microsoft.com/office/drawing/2014/main" id="{E2EFCACF-26B6-4BE9-B76E-41C89E3B187F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805867" y="4267200"/>
            <a:ext cx="4883733" cy="1999951"/>
          </a:xfrm>
        </p:spPr>
        <p:txBody>
          <a:bodyPr anchor="ctr">
            <a:normAutofit/>
          </a:bodyPr>
          <a:lstStyle>
            <a:lvl1pPr marL="0" indent="0" algn="l">
              <a:spcBef>
                <a:spcPct val="0"/>
              </a:spcBef>
              <a:spcAft>
                <a:spcPts val="1200"/>
              </a:spcAft>
              <a:buNone/>
              <a:defRPr sz="2400" i="1"/>
            </a:lvl1pPr>
            <a:lvl2pPr marL="0" indent="0" algn="l">
              <a:spcBef>
                <a:spcPct val="0"/>
              </a:spcBef>
              <a:buNone/>
              <a:defRPr sz="2000" i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2pPr>
            <a:lvl3pPr marL="914400" indent="0">
              <a:buNone/>
              <a:defRPr/>
            </a:lvl3pPr>
          </a:lstStyle>
          <a:p>
            <a:r>
              <a:rPr lang="en-US"/>
              <a:t>Add guidance for how to answer questions here.</a:t>
            </a:r>
          </a:p>
          <a:p>
            <a:pPr lvl="1"/>
            <a:r>
              <a:rPr lang="en-US"/>
              <a:t>(If more info is needed as a parenthetical, add here.  If not needed, delete this block.)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20384"/>
      </p:ext>
    </p:extLst>
  </p:cSld>
  <p:clrMapOvr>
    <a:masterClrMapping/>
  </p:clrMapOvr>
  <p:transition/>
  <p:timing/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Target Icon">
            <a:extLst>
              <a:ext uri="{FF2B5EF4-FFF2-40B4-BE49-F238E27FC236}">
                <a16:creationId xmlns:a16="http://schemas.microsoft.com/office/drawing/2014/main" id="{CE7F2329-9AB5-4502-9A32-DC50A392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37959"/>
            <a:ext cx="457200" cy="4572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Objectives Slide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/>
            <p:custDataLst>
              <p:tags r:id="rId6"/>
            </p:custDataLst>
          </p:nvPr>
        </p:nvSpPr>
        <p:spPr/>
        <p:txBody>
          <a:bodyPr anchor="ctr"/>
          <a:lstStyle>
            <a:lvl1pPr marL="365760" indent="-365760">
              <a:buFont typeface="Wingdings 2" panose="05020102010507070707" pitchFamily="18" charset="2"/>
              <a:buChar char=""/>
              <a:defRPr/>
            </a:lvl1pPr>
            <a:lvl2pPr marL="822960">
              <a:defRPr/>
            </a:lvl2pPr>
            <a:lvl3pPr marL="1280160">
              <a:defRPr/>
            </a:lvl3pPr>
            <a:lvl4pPr marL="1737360">
              <a:defRPr/>
            </a:lvl4pPr>
            <a:lvl5pPr marL="21945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5191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Gavel Icon">
            <a:extLst>
              <a:ext uri="{FF2B5EF4-FFF2-40B4-BE49-F238E27FC236}">
                <a16:creationId xmlns:a16="http://schemas.microsoft.com/office/drawing/2014/main" id="{CE7F2329-9AB5-4502-9A32-DC50A392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37959"/>
            <a:ext cx="457200" cy="4572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866" y="46208"/>
            <a:ext cx="11081334" cy="78638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1" name="Subtitle Placeholder">
            <a:extLst>
              <a:ext uri="{FF2B5EF4-FFF2-40B4-BE49-F238E27FC236}">
                <a16:creationId xmlns:a16="http://schemas.microsoft.com/office/drawing/2014/main" id="{A61A414C-2D35-452C-843D-37948489DB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5866" y="983171"/>
            <a:ext cx="11080750" cy="533657"/>
          </a:xfrm>
        </p:spPr>
        <p:txBody>
          <a:bodyPr anchor="ctr">
            <a:noAutofit/>
          </a:bodyPr>
          <a:lstStyle>
            <a:lvl1pPr marL="0" indent="0">
              <a:buNone/>
              <a:defRPr sz="2000" i="1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Additional info if applicable, otherwise, delete this block.</a:t>
            </a:r>
          </a:p>
        </p:txBody>
      </p:sp>
      <p:sp>
        <p:nvSpPr>
          <p:cNvPr id="8" name="Legal Language">
            <a:extLst>
              <a:ext uri="{FF2B5EF4-FFF2-40B4-BE49-F238E27FC236}">
                <a16:creationId xmlns:a16="http://schemas.microsoft.com/office/drawing/2014/main" id="{8AE1AC09-B139-44BF-A4A9-AF0951E502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5866" y="1667407"/>
            <a:ext cx="11080750" cy="3291869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This slide format is to draw attention to precise legal language.  Place legal language here.</a:t>
            </a:r>
          </a:p>
        </p:txBody>
      </p:sp>
      <p:sp>
        <p:nvSpPr>
          <p:cNvPr id="12" name="Bottom Callout">
            <a:extLst>
              <a:ext uri="{FF2B5EF4-FFF2-40B4-BE49-F238E27FC236}">
                <a16:creationId xmlns:a16="http://schemas.microsoft.com/office/drawing/2014/main" id="{754DB676-0691-483D-9B70-22D586974A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5866" y="5106992"/>
            <a:ext cx="8983593" cy="1046382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lIns="182880" rIns="182880" anchor="ctr">
            <a:normAutofit/>
          </a:bodyPr>
          <a:lstStyle>
            <a:lvl1pPr marL="0" indent="0" algn="l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If needed, include a callout note about the language here.  Otherwise, delete this block.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8835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eries Number Placeholder">
            <a:extLst>
              <a:ext uri="{FF2B5EF4-FFF2-40B4-BE49-F238E27FC236}">
                <a16:creationId xmlns:a16="http://schemas.microsoft.com/office/drawing/2014/main" id="{16070457-0FCD-4498-B260-1DF64FEA18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8459"/>
            <a:ext cx="505609" cy="702758"/>
          </a:xfrm>
        </p:spPr>
        <p:txBody>
          <a:bodyPr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Enter title for series slide, and insert number to the left.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9111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Left Quote Mark">
            <a:extLst>
              <a:ext uri="{FF2B5EF4-FFF2-40B4-BE49-F238E27FC236}">
                <a16:creationId xmlns:a16="http://schemas.microsoft.com/office/drawing/2014/main" id="{5D47C9C7-C3BD-40CF-B27A-069A49E88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158" y="0"/>
            <a:ext cx="914400" cy="914400"/>
          </a:xfrm>
          <a:prstGeom prst="rect">
            <a:avLst/>
          </a:prstGeom>
        </p:spPr>
      </p:pic>
      <p:pic>
        <p:nvPicPr>
          <p:cNvPr id="14" name="Right Quote Mark">
            <a:extLst>
              <a:ext uri="{FF2B5EF4-FFF2-40B4-BE49-F238E27FC236}">
                <a16:creationId xmlns:a16="http://schemas.microsoft.com/office/drawing/2014/main" id="{B80C15CF-8A47-4F88-918A-4CF8B22EB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3443" y="4044115"/>
            <a:ext cx="914400" cy="914400"/>
          </a:xfrm>
          <a:prstGeom prst="rect">
            <a:avLst/>
          </a:prstGeom>
        </p:spPr>
      </p:pic>
      <p:grpSp>
        <p:nvGrpSpPr>
          <p:cNvPr id="5" name="Bottom Corner Embellishment">
            <a:extLst>
              <a:ext uri="{FF2B5EF4-FFF2-40B4-BE49-F238E27FC236}">
                <a16:creationId xmlns:a16="http://schemas.microsoft.com/office/drawing/2014/main" id="{F32826CD-6407-4BDD-985F-43E59E562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9E6F88-C57C-490C-96FC-610856CACBC7}"/>
                </a:ext>
              </a:extLst>
            </p:cNvPr>
            <p:cNvSpPr/>
            <p:nvPr userDrawn="1"/>
          </p:nvSpPr>
          <p:spPr>
            <a:xfrm rot="13500000">
              <a:off x="11616677" y="5767989"/>
              <a:ext cx="851703" cy="1274472"/>
            </a:xfrm>
            <a:custGeom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9277C0B-D04A-43FD-A009-7C0C3C15DB3C}"/>
                </a:ext>
              </a:extLst>
            </p:cNvPr>
            <p:cNvSpPr/>
            <p:nvPr userDrawn="1"/>
          </p:nvSpPr>
          <p:spPr>
            <a:xfrm rot="13500000">
              <a:off x="11639672" y="5804455"/>
              <a:ext cx="824763" cy="1220593"/>
            </a:xfrm>
            <a:custGeom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WFGPS Logo">
            <a:extLst>
              <a:ext uri="{FF2B5EF4-FFF2-40B4-BE49-F238E27FC236}">
                <a16:creationId xmlns:a16="http://schemas.microsoft.com/office/drawing/2014/main" id="{2FC579C9-22DD-4323-A669-4344CCA71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pic>
        <p:nvPicPr>
          <p:cNvPr id="9" name="ETA Tagline">
            <a:extLst>
              <a:ext uri="{FF2B5EF4-FFF2-40B4-BE49-F238E27FC236}">
                <a16:creationId xmlns:a16="http://schemas.microsoft.com/office/drawing/2014/main" id="{F8CB0E61-E338-4A3F-B0C3-6FE8C5671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4B2BBB3F-DFCB-4306-A3B4-E1931B461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Quote">
            <a:extLst>
              <a:ext uri="{FF2B5EF4-FFF2-40B4-BE49-F238E27FC236}">
                <a16:creationId xmlns:a16="http://schemas.microsoft.com/office/drawing/2014/main" id="{F046EAE4-D05C-4D87-919D-EC1348042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72584" y="235671"/>
            <a:ext cx="9846832" cy="4519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sz="3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11" name="Attribution">
            <a:extLst>
              <a:ext uri="{FF2B5EF4-FFF2-40B4-BE49-F238E27FC236}">
                <a16:creationId xmlns:a16="http://schemas.microsoft.com/office/drawing/2014/main" id="{50375305-F449-4711-B275-BE2947E160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72584" y="4905487"/>
            <a:ext cx="9846832" cy="1101015"/>
          </a:xfrm>
          <a:prstGeom prst="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640080" indent="-640080" algn="r">
              <a:buClr>
                <a:schemeClr val="accent1"/>
              </a:buClr>
              <a:buFont typeface="Webdings" panose="05030102010509060703" pitchFamily="18" charset="2"/>
              <a:buChar char=""/>
              <a:defRPr sz="3200" b="1">
                <a:solidFill>
                  <a:schemeClr val="accent2"/>
                </a:solidFill>
              </a:defRPr>
            </a:lvl1pPr>
            <a:lvl2pPr marL="457200" indent="0" algn="r">
              <a:buNone/>
              <a:defRPr i="1"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FirstName LastName</a:t>
            </a:r>
            <a:endParaRPr lang="en-US"/>
          </a:p>
          <a:p>
            <a:pPr lvl="1"/>
            <a:r>
              <a:rPr lang="en-US"/>
              <a:t>Additional info if applicable, delete line otherwise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21E0F167-436E-4AAC-B149-D0B0439F4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5376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Resourc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Web Laptop Icon">
            <a:extLst>
              <a:ext uri="{FF2B5EF4-FFF2-40B4-BE49-F238E27FC236}">
                <a16:creationId xmlns:a16="http://schemas.microsoft.com/office/drawing/2014/main" id="{33D34E40-E41B-49F0-BBE4-61974CC88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696" y="235414"/>
            <a:ext cx="409908" cy="409908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07E76459-9783-4638-A403-290188AF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CC9EA8F-2DFF-4F02-95B9-44E5CC5ED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Resources Slide</a:t>
            </a:r>
          </a:p>
        </p:txBody>
      </p:sp>
      <p:sp>
        <p:nvSpPr>
          <p:cNvPr id="3" name="Content Placeholder Left">
            <a:extLst>
              <a:ext uri="{FF2B5EF4-FFF2-40B4-BE49-F238E27FC236}">
                <a16:creationId xmlns:a16="http://schemas.microsoft.com/office/drawing/2014/main" id="{2BE8F200-D8FA-4BA3-841A-0AA90D44A05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161144"/>
            <a:ext cx="5181600" cy="5015820"/>
          </a:xfrm>
        </p:spPr>
        <p:txBody>
          <a:bodyPr>
            <a:noAutofit/>
          </a:bodyPr>
          <a:lstStyle>
            <a:lvl1pPr>
              <a:defRPr sz="2200"/>
            </a:lvl1pPr>
            <a:lvl2pPr marL="228600" indent="0">
              <a:spcBef>
                <a:spcPts val="400"/>
              </a:spcBef>
              <a:buNone/>
              <a:defRPr sz="1800" i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457200" indent="-228600">
              <a:buClr>
                <a:schemeClr val="accent1"/>
              </a:buClr>
              <a:buSzPct val="70000"/>
              <a:buFont typeface="Wingdings 3" panose="05040102010807070707" pitchFamily="18" charset="2"/>
              <a:buChar char=""/>
              <a:defRPr sz="18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/>
              <a:t>Name of Reference Item</a:t>
            </a:r>
          </a:p>
          <a:p>
            <a:pPr lvl="1"/>
            <a:r>
              <a:rPr lang="en-US"/>
              <a:t>Details about resource here</a:t>
            </a:r>
          </a:p>
          <a:p>
            <a:pPr lvl="2"/>
            <a:r>
              <a:rPr lang="en-US"/>
              <a:t>www.address.com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Right">
            <a:extLst>
              <a:ext uri="{FF2B5EF4-FFF2-40B4-BE49-F238E27FC236}">
                <a16:creationId xmlns:a16="http://schemas.microsoft.com/office/drawing/2014/main" id="{134CD3E4-027C-4B7D-A65C-7DBA57E900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161144"/>
            <a:ext cx="5181600" cy="5015820"/>
          </a:xfrm>
        </p:spPr>
        <p:txBody>
          <a:bodyPr>
            <a:noAutofit/>
          </a:bodyPr>
          <a:lstStyle>
            <a:lvl1pPr>
              <a:defRPr sz="2200"/>
            </a:lvl1pPr>
            <a:lvl2pPr marL="228600" indent="0">
              <a:spcBef>
                <a:spcPts val="400"/>
              </a:spcBef>
              <a:buNone/>
              <a:defRPr sz="1800" i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457200" indent="-228600">
              <a:buClr>
                <a:schemeClr val="accent1"/>
              </a:buClr>
              <a:buSzPct val="70000"/>
              <a:buFont typeface="Wingdings 3" panose="05040102010807070707" pitchFamily="18" charset="2"/>
              <a:buChar char="Æ"/>
              <a:defRPr sz="18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/>
              <a:t>Name of Reference Item</a:t>
            </a:r>
          </a:p>
          <a:p>
            <a:pPr lvl="1"/>
            <a:r>
              <a:rPr lang="en-US"/>
              <a:t>Details about resource here</a:t>
            </a:r>
          </a:p>
          <a:p>
            <a:pPr lvl="2"/>
            <a:r>
              <a:rPr lang="en-US"/>
              <a:t>www.address.com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EDEE5CB-3268-42B3-8050-AE7311A6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970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Thank You"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Right Side Embellishment">
            <a:extLst>
              <a:ext uri="{FF2B5EF4-FFF2-40B4-BE49-F238E27FC236}">
                <a16:creationId xmlns:a16="http://schemas.microsoft.com/office/drawing/2014/main" id="{53B45ABE-9C34-43C8-AC5A-5BAE3A5EC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5981700" y="0"/>
            <a:ext cx="6210300" cy="6858000"/>
          </a:xfrm>
          <a:prstGeom prst="rect">
            <a:avLst/>
          </a:prstGeom>
        </p:spPr>
      </p:pic>
      <p:sp>
        <p:nvSpPr>
          <p:cNvPr id="5" name="Logo Background Arrow - white">
            <a:extLst>
              <a:ext uri="{FF2B5EF4-FFF2-40B4-BE49-F238E27FC236}">
                <a16:creationId xmlns:a16="http://schemas.microsoft.com/office/drawing/2014/main" id="{CFC20D92-2B9E-46E9-A543-1D2608C4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2571750"/>
            <a:ext cx="8362950" cy="1714500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25400" dist="254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AE136CE-2099-43E6-A78F-37528C2B1CF3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228600" y="685800"/>
            <a:ext cx="6419850" cy="1478758"/>
          </a:xfrm>
        </p:spPr>
        <p:txBody>
          <a:bodyPr lIns="91440" anchor="ctr">
            <a:noAutofit/>
          </a:bodyPr>
          <a:lstStyle>
            <a:lvl1pPr algn="ctr">
              <a:defRPr sz="54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/>
              <a:t>Add “Thank You” Title</a:t>
            </a:r>
          </a:p>
        </p:txBody>
      </p:sp>
      <p:sp>
        <p:nvSpPr>
          <p:cNvPr id="3" name="Closing Message">
            <a:extLst>
              <a:ext uri="{FF2B5EF4-FFF2-40B4-BE49-F238E27FC236}">
                <a16:creationId xmlns:a16="http://schemas.microsoft.com/office/drawing/2014/main" id="{C25573A4-A9C4-47F0-9576-FF873A4291C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623140" y="4736308"/>
            <a:ext cx="5630770" cy="113506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closing message if applicable.  Otherwise, delete this block.</a:t>
            </a:r>
          </a:p>
        </p:txBody>
      </p:sp>
      <p:sp>
        <p:nvSpPr>
          <p:cNvPr id="8" name="Web Link Box">
            <a:extLst>
              <a:ext uri="{FF2B5EF4-FFF2-40B4-BE49-F238E27FC236}">
                <a16:creationId xmlns:a16="http://schemas.microsoft.com/office/drawing/2014/main" id="{88993FED-B01D-4F51-A3E8-62F2BB5B13F7}"/>
              </a:ext>
            </a:extLst>
          </p:cNvPr>
          <p:cNvSpPr>
            <a:spLocks noGrp="1"/>
          </p:cNvSpPr>
          <p:nvPr>
            <p:ph type="body" idx="20" hasCustomPrompt="1"/>
            <p:custDataLst>
              <p:tags r:id="rId7"/>
            </p:custDataLst>
          </p:nvPr>
        </p:nvSpPr>
        <p:spPr>
          <a:xfrm>
            <a:off x="623140" y="5967588"/>
            <a:ext cx="5297600" cy="787542"/>
          </a:xfrm>
          <a:noFill/>
          <a:ln w="19050" cmpd="sng">
            <a:noFill/>
            <a:prstDash val="dash"/>
            <a:beve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0" rIns="91440" bIns="0" anchor="b">
            <a:noAutofit/>
          </a:bodyPr>
          <a:lstStyle>
            <a:lvl1pPr marL="0" indent="0" algn="l">
              <a:buNone/>
              <a:defRPr sz="2000" b="0" i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Insert Web support link and info here.</a:t>
            </a:r>
          </a:p>
        </p:txBody>
      </p:sp>
      <p:pic>
        <p:nvPicPr>
          <p:cNvPr id="10" name="WFGPS Logo" descr="Logo for WorkforceGPS: Navigate to Success">
            <a:extLst>
              <a:ext uri="{FF2B5EF4-FFF2-40B4-BE49-F238E27FC236}">
                <a16:creationId xmlns:a16="http://schemas.microsoft.com/office/drawing/2014/main" id="{A0EDBCB9-034B-4117-97B6-419BF0069D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887443" y="2902486"/>
            <a:ext cx="3102164" cy="10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8270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0435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747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Presenter / Moderato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Microphone Icon">
            <a:extLst>
              <a:ext uri="{FF2B5EF4-FFF2-40B4-BE49-F238E27FC236}">
                <a16:creationId xmlns:a16="http://schemas.microsoft.com/office/drawing/2014/main" id="{821C247C-8EBB-4D4A-8797-57C42F0B7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10800"/>
            <a:ext cx="457200" cy="4572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Speaker / Moderator slide</a:t>
            </a:r>
          </a:p>
        </p:txBody>
      </p:sp>
      <p:sp>
        <p:nvSpPr>
          <p:cNvPr id="7" name="Person Photo">
            <a:extLst>
              <a:ext uri="{FF2B5EF4-FFF2-40B4-BE49-F238E27FC236}">
                <a16:creationId xmlns:a16="http://schemas.microsoft.com/office/drawing/2014/main" id="{B7D89C1E-6C46-426B-BD63-ECEF23925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02361" y="2590404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algn="ctr">
              <a:defRPr sz="2000" b="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picture, or drag and drop from your files.</a:t>
            </a:r>
          </a:p>
        </p:txBody>
      </p:sp>
      <p:sp>
        <p:nvSpPr>
          <p:cNvPr id="3" name="Person Info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39822" y="1137446"/>
            <a:ext cx="7244177" cy="5039517"/>
          </a:xfrm>
        </p:spPr>
        <p:txBody>
          <a:bodyPr anchor="ctr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7686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Presenters / Moderators (2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Microphone Icon">
            <a:extLst>
              <a:ext uri="{FF2B5EF4-FFF2-40B4-BE49-F238E27FC236}">
                <a16:creationId xmlns:a16="http://schemas.microsoft.com/office/drawing/2014/main" id="{25EC0724-8798-467D-9F8D-322E0B6A7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10800"/>
            <a:ext cx="457200" cy="457200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07E76459-9783-4638-A403-290188AF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CC9EA8F-2DFF-4F02-95B9-44E5CC5ED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Speakers / Moderators slide</a:t>
            </a:r>
          </a:p>
        </p:txBody>
      </p:sp>
      <p:sp>
        <p:nvSpPr>
          <p:cNvPr id="8" name="Person Photo 1">
            <a:extLst>
              <a:ext uri="{FF2B5EF4-FFF2-40B4-BE49-F238E27FC236}">
                <a16:creationId xmlns:a16="http://schemas.microsoft.com/office/drawing/2014/main" id="{2E6B6379-B56C-4E3B-A6C5-2378DDFC5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3029" y="1288742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 sz="2000" b="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/>
            </a:pPr>
            <a:r>
              <a:rPr lang="en-US"/>
              <a:t>Click icon to add picture, or drag and drop from your files.</a:t>
            </a:r>
          </a:p>
        </p:txBody>
      </p:sp>
      <p:sp>
        <p:nvSpPr>
          <p:cNvPr id="4" name="Person Info 1">
            <a:extLst>
              <a:ext uri="{FF2B5EF4-FFF2-40B4-BE49-F238E27FC236}">
                <a16:creationId xmlns:a16="http://schemas.microsoft.com/office/drawing/2014/main" id="{134CD3E4-027C-4B7D-A65C-7DBA57E900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39823" y="1254648"/>
            <a:ext cx="5646057" cy="2201789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FirstName LastName</a:t>
            </a:r>
            <a:endParaRPr lang="en-US"/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9" name="Person Photo 2">
            <a:extLst>
              <a:ext uri="{FF2B5EF4-FFF2-40B4-BE49-F238E27FC236}">
                <a16:creationId xmlns:a16="http://schemas.microsoft.com/office/drawing/2014/main" id="{844C8C0B-137B-4F7E-A91A-3A9FB71E1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02361" y="3832448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 sz="2000" b="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/>
            </a:pPr>
            <a:r>
              <a:rPr lang="en-US"/>
              <a:t>Click icon to add picture, or drag and drop from your files.</a:t>
            </a:r>
          </a:p>
        </p:txBody>
      </p:sp>
      <p:sp>
        <p:nvSpPr>
          <p:cNvPr id="3" name="Person Info 2">
            <a:extLst>
              <a:ext uri="{FF2B5EF4-FFF2-40B4-BE49-F238E27FC236}">
                <a16:creationId xmlns:a16="http://schemas.microsoft.com/office/drawing/2014/main" id="{2BE8F200-D8FA-4BA3-841A-0AA90D44A05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39822" y="3798354"/>
            <a:ext cx="5646057" cy="2201789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FirstName LastName</a:t>
            </a:r>
            <a:endParaRPr lang="en-US"/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EDEE5CB-3268-42B3-8050-AE7311A6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25021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Presenters / Moderators (3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Microphone Icon">
            <a:extLst>
              <a:ext uri="{FF2B5EF4-FFF2-40B4-BE49-F238E27FC236}">
                <a16:creationId xmlns:a16="http://schemas.microsoft.com/office/drawing/2014/main" id="{D88163A2-AAB5-4363-AED9-D71E2DD96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10800"/>
            <a:ext cx="457200" cy="457200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07E76459-9783-4638-A403-290188AF83C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CC9EA8F-2DFF-4F02-95B9-44E5CC5ED0E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Speakers / Moderators slide</a:t>
            </a:r>
          </a:p>
        </p:txBody>
      </p:sp>
      <p:sp>
        <p:nvSpPr>
          <p:cNvPr id="8" name="Person Photo 1">
            <a:extLst>
              <a:ext uri="{FF2B5EF4-FFF2-40B4-BE49-F238E27FC236}">
                <a16:creationId xmlns:a16="http://schemas.microsoft.com/office/drawing/2014/main" id="{2E6B6379-B56C-4E3B-A6C5-2378DDFC5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  <p:custDataLst>
              <p:tags r:id="rId6"/>
            </p:custDataLst>
          </p:nvPr>
        </p:nvSpPr>
        <p:spPr>
          <a:xfrm>
            <a:off x="961748" y="1272152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 sz="2000" b="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/>
            </a:pPr>
            <a:r>
              <a:rPr lang="en-US"/>
              <a:t>Click icon to add picture, or drag and drop from your files.</a:t>
            </a:r>
          </a:p>
        </p:txBody>
      </p:sp>
      <p:sp>
        <p:nvSpPr>
          <p:cNvPr id="10" name="Person Info 1">
            <a:extLst>
              <a:ext uri="{FF2B5EF4-FFF2-40B4-BE49-F238E27FC236}">
                <a16:creationId xmlns:a16="http://schemas.microsoft.com/office/drawing/2014/main" id="{7AB118E0-BCC7-45C2-8F9E-6934FC665C9E}"/>
              </a:ext>
            </a:extLst>
          </p:cNvPr>
          <p:cNvSpPr>
            <a:spLocks noGrp="1"/>
          </p:cNvSpPr>
          <p:nvPr>
            <p:ph sz="half" idx="15" hasCustomPrompt="1"/>
            <p:custDataLst>
              <p:tags r:id="rId7"/>
            </p:custDataLst>
          </p:nvPr>
        </p:nvSpPr>
        <p:spPr>
          <a:xfrm>
            <a:off x="423268" y="3874554"/>
            <a:ext cx="3566160" cy="220178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FirstName LastName</a:t>
            </a:r>
            <a:endParaRPr lang="en-US"/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9" name="Person Photo 2">
            <a:extLst>
              <a:ext uri="{FF2B5EF4-FFF2-40B4-BE49-F238E27FC236}">
                <a16:creationId xmlns:a16="http://schemas.microsoft.com/office/drawing/2014/main" id="{844C8C0B-137B-4F7E-A91A-3A9FB71E1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8"/>
            </p:custDataLst>
          </p:nvPr>
        </p:nvSpPr>
        <p:spPr>
          <a:xfrm>
            <a:off x="4985834" y="1272152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 sz="2000" b="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/>
            </a:pPr>
            <a:r>
              <a:rPr lang="en-US"/>
              <a:t>Click icon to add picture, or drag and drop from your files.</a:t>
            </a:r>
          </a:p>
        </p:txBody>
      </p:sp>
      <p:sp>
        <p:nvSpPr>
          <p:cNvPr id="3" name="Person Info 2">
            <a:extLst>
              <a:ext uri="{FF2B5EF4-FFF2-40B4-BE49-F238E27FC236}">
                <a16:creationId xmlns:a16="http://schemas.microsoft.com/office/drawing/2014/main" id="{2BE8F200-D8FA-4BA3-841A-0AA90D44A055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9"/>
            </p:custDataLst>
          </p:nvPr>
        </p:nvSpPr>
        <p:spPr>
          <a:xfrm>
            <a:off x="4447354" y="3874554"/>
            <a:ext cx="3566160" cy="220178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FirstName LastName</a:t>
            </a:r>
            <a:endParaRPr lang="en-US"/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11" name="Person Photo 3">
            <a:extLst>
              <a:ext uri="{FF2B5EF4-FFF2-40B4-BE49-F238E27FC236}">
                <a16:creationId xmlns:a16="http://schemas.microsoft.com/office/drawing/2014/main" id="{53A828BF-2A5D-41FD-B227-FAAB818AC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  <p:custDataLst>
              <p:tags r:id="rId10"/>
            </p:custDataLst>
          </p:nvPr>
        </p:nvSpPr>
        <p:spPr>
          <a:xfrm>
            <a:off x="9009920" y="1272152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 sz="2000" b="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/>
            </a:pPr>
            <a:r>
              <a:rPr lang="en-US"/>
              <a:t>Click icon to add picture, or drag and drop from your files.</a:t>
            </a:r>
          </a:p>
        </p:txBody>
      </p:sp>
      <p:sp>
        <p:nvSpPr>
          <p:cNvPr id="4" name="Person Info 3">
            <a:extLst>
              <a:ext uri="{FF2B5EF4-FFF2-40B4-BE49-F238E27FC236}">
                <a16:creationId xmlns:a16="http://schemas.microsoft.com/office/drawing/2014/main" id="{134CD3E4-027C-4B7D-A65C-7DBA57E90025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11"/>
            </p:custDataLst>
          </p:nvPr>
        </p:nvSpPr>
        <p:spPr>
          <a:xfrm>
            <a:off x="8471440" y="3874554"/>
            <a:ext cx="3566160" cy="220178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FirstName LastName</a:t>
            </a:r>
            <a:endParaRPr lang="en-US"/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EDEE5CB-3268-42B3-8050-AE7311A60C1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12975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Envelope Icon">
            <a:extLst>
              <a:ext uri="{FF2B5EF4-FFF2-40B4-BE49-F238E27FC236}">
                <a16:creationId xmlns:a16="http://schemas.microsoft.com/office/drawing/2014/main" id="{2359C801-6FA3-4BD2-A600-321070D79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4284" y="266368"/>
            <a:ext cx="400382" cy="400382"/>
          </a:xfrm>
          <a:prstGeom prst="rect">
            <a:avLst/>
          </a:prstGeom>
        </p:spPr>
      </p:pic>
      <p:grpSp>
        <p:nvGrpSpPr>
          <p:cNvPr id="18" name="Email Envelope Icon">
            <a:extLst>
              <a:ext uri="{FF2B5EF4-FFF2-40B4-BE49-F238E27FC236}">
                <a16:creationId xmlns:a16="http://schemas.microsoft.com/office/drawing/2014/main" id="{038B947E-84BB-4262-B5FD-668E7C02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15617" y="2376261"/>
            <a:ext cx="1914072" cy="2105479"/>
            <a:chOff x="9415617" y="2376261"/>
            <a:chExt cx="1914072" cy="210547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4C3A8A9-9D35-4CBF-B48D-28E6D69B7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415617" y="2376261"/>
              <a:ext cx="1914072" cy="2105479"/>
              <a:chOff x="8746030" y="2376261"/>
              <a:chExt cx="1914072" cy="210547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385D42F-F634-48D6-A4CA-C3299E3FC6F3}"/>
                  </a:ext>
                </a:extLst>
              </p:cNvPr>
              <p:cNvSpPr/>
              <p:nvPr userDrawn="1"/>
            </p:nvSpPr>
            <p:spPr>
              <a:xfrm>
                <a:off x="9163050" y="2676525"/>
                <a:ext cx="1123950" cy="1127760"/>
              </a:xfrm>
              <a:prstGeom prst="rect">
                <a:avLst/>
              </a:prstGeom>
              <a:gradFill flip="none" rotWithShape="1">
                <a:gsLst>
                  <a:gs pos="97619">
                    <a:schemeClr val="accent4">
                      <a:lumMod val="90000"/>
                    </a:schemeClr>
                  </a:gs>
                  <a:gs pos="3968">
                    <a:srgbClr val="F3F4F4"/>
                  </a:gs>
                  <a:gs pos="26000">
                    <a:schemeClr val="bg1"/>
                  </a:gs>
                  <a:gs pos="77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5A79651-71F3-44A8-A1A3-0EF6414C910A}"/>
                  </a:ext>
                </a:extLst>
              </p:cNvPr>
              <p:cNvSpPr/>
              <p:nvPr userDrawn="1"/>
            </p:nvSpPr>
            <p:spPr>
              <a:xfrm>
                <a:off x="8801100" y="3276600"/>
                <a:ext cx="1790700" cy="1127760"/>
              </a:xfrm>
              <a:custGeom>
                <a:gdLst>
                  <a:gd name="connsiteX0" fmla="*/ 0 w 1790700"/>
                  <a:gd name="connsiteY0" fmla="*/ 0 h 1127760"/>
                  <a:gd name="connsiteX1" fmla="*/ 628650 w 1790700"/>
                  <a:gd name="connsiteY1" fmla="*/ 535782 h 1127760"/>
                  <a:gd name="connsiteX2" fmla="*/ 1188244 w 1790700"/>
                  <a:gd name="connsiteY2" fmla="*/ 528638 h 1127760"/>
                  <a:gd name="connsiteX3" fmla="*/ 1790700 w 1790700"/>
                  <a:gd name="connsiteY3" fmla="*/ 0 h 1127760"/>
                  <a:gd name="connsiteX4" fmla="*/ 1790700 w 1790700"/>
                  <a:gd name="connsiteY4" fmla="*/ 1127760 h 1127760"/>
                  <a:gd name="connsiteX5" fmla="*/ 0 w 1790700"/>
                  <a:gd name="connsiteY5" fmla="*/ 1127760 h 1127760"/>
                  <a:gd name="connsiteX6" fmla="*/ 0 w 1790700"/>
                  <a:gd name="connsiteY6" fmla="*/ 0 h 112776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0700" h="1127760">
                    <a:moveTo>
                      <a:pt x="0" y="0"/>
                    </a:moveTo>
                    <a:lnTo>
                      <a:pt x="628650" y="535782"/>
                    </a:lnTo>
                    <a:cubicBezTo>
                      <a:pt x="731837" y="447676"/>
                      <a:pt x="937419" y="361950"/>
                      <a:pt x="1188244" y="528638"/>
                    </a:cubicBezTo>
                    <a:lnTo>
                      <a:pt x="1790700" y="0"/>
                    </a:lnTo>
                    <a:lnTo>
                      <a:pt x="1790700" y="1127760"/>
                    </a:lnTo>
                    <a:lnTo>
                      <a:pt x="0" y="11277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3000">
                    <a:srgbClr val="F3F4F4"/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78684A7-3494-4151-98DE-DB26EB114126}"/>
                  </a:ext>
                </a:extLst>
              </p:cNvPr>
              <p:cNvSpPr/>
              <p:nvPr/>
            </p:nvSpPr>
            <p:spPr>
              <a:xfrm>
                <a:off x="8746030" y="2376261"/>
                <a:ext cx="1914072" cy="2105479"/>
              </a:xfrm>
              <a:custGeom>
                <a:gdLst>
                  <a:gd name="connsiteX0" fmla="*/ 1770516 w 1914071"/>
                  <a:gd name="connsiteY0" fmla="*/ 1904501 h 2105478"/>
                  <a:gd name="connsiteX1" fmla="*/ 1291998 w 1914071"/>
                  <a:gd name="connsiteY1" fmla="*/ 1449909 h 2105478"/>
                  <a:gd name="connsiteX2" fmla="*/ 1770516 w 1914071"/>
                  <a:gd name="connsiteY2" fmla="*/ 995317 h 2105478"/>
                  <a:gd name="connsiteX3" fmla="*/ 1770516 w 1914071"/>
                  <a:gd name="connsiteY3" fmla="*/ 1904501 h 2105478"/>
                  <a:gd name="connsiteX4" fmla="*/ 220118 w 1914071"/>
                  <a:gd name="connsiteY4" fmla="*/ 1961924 h 2105478"/>
                  <a:gd name="connsiteX5" fmla="*/ 693851 w 1914071"/>
                  <a:gd name="connsiteY5" fmla="*/ 1514509 h 2105478"/>
                  <a:gd name="connsiteX6" fmla="*/ 727347 w 1914071"/>
                  <a:gd name="connsiteY6" fmla="*/ 1483406 h 2105478"/>
                  <a:gd name="connsiteX7" fmla="*/ 1189117 w 1914071"/>
                  <a:gd name="connsiteY7" fmla="*/ 1483406 h 2105478"/>
                  <a:gd name="connsiteX8" fmla="*/ 1222613 w 1914071"/>
                  <a:gd name="connsiteY8" fmla="*/ 1514509 h 2105478"/>
                  <a:gd name="connsiteX9" fmla="*/ 1693954 w 1914071"/>
                  <a:gd name="connsiteY9" fmla="*/ 1961924 h 2105478"/>
                  <a:gd name="connsiteX10" fmla="*/ 220118 w 1914071"/>
                  <a:gd name="connsiteY10" fmla="*/ 1961924 h 2105478"/>
                  <a:gd name="connsiteX11" fmla="*/ 143555 w 1914071"/>
                  <a:gd name="connsiteY11" fmla="*/ 992925 h 2105478"/>
                  <a:gd name="connsiteX12" fmla="*/ 622073 w 1914071"/>
                  <a:gd name="connsiteY12" fmla="*/ 1447517 h 2105478"/>
                  <a:gd name="connsiteX13" fmla="*/ 143555 w 1914071"/>
                  <a:gd name="connsiteY13" fmla="*/ 1902109 h 2105478"/>
                  <a:gd name="connsiteX14" fmla="*/ 143555 w 1914071"/>
                  <a:gd name="connsiteY14" fmla="*/ 992925 h 2105478"/>
                  <a:gd name="connsiteX15" fmla="*/ 478518 w 1914071"/>
                  <a:gd name="connsiteY15" fmla="*/ 382814 h 2105478"/>
                  <a:gd name="connsiteX16" fmla="*/ 1435554 w 1914071"/>
                  <a:gd name="connsiteY16" fmla="*/ 382814 h 2105478"/>
                  <a:gd name="connsiteX17" fmla="*/ 1435554 w 1914071"/>
                  <a:gd name="connsiteY17" fmla="*/ 1179547 h 2105478"/>
                  <a:gd name="connsiteX18" fmla="*/ 1220221 w 1914071"/>
                  <a:gd name="connsiteY18" fmla="*/ 1385309 h 2105478"/>
                  <a:gd name="connsiteX19" fmla="*/ 693851 w 1914071"/>
                  <a:gd name="connsiteY19" fmla="*/ 1385309 h 2105478"/>
                  <a:gd name="connsiteX20" fmla="*/ 478518 w 1914071"/>
                  <a:gd name="connsiteY20" fmla="*/ 1179547 h 2105478"/>
                  <a:gd name="connsiteX21" fmla="*/ 478518 w 1914071"/>
                  <a:gd name="connsiteY21" fmla="*/ 382814 h 2105478"/>
                  <a:gd name="connsiteX22" fmla="*/ 1579109 w 1914071"/>
                  <a:gd name="connsiteY22" fmla="*/ 447414 h 2105478"/>
                  <a:gd name="connsiteX23" fmla="*/ 1579109 w 1914071"/>
                  <a:gd name="connsiteY23" fmla="*/ 239259 h 2105478"/>
                  <a:gd name="connsiteX24" fmla="*/ 1244147 w 1914071"/>
                  <a:gd name="connsiteY24" fmla="*/ 239259 h 2105478"/>
                  <a:gd name="connsiteX25" fmla="*/ 957036 w 1914071"/>
                  <a:gd name="connsiteY25" fmla="*/ 0 h 2105478"/>
                  <a:gd name="connsiteX26" fmla="*/ 669925 w 1914071"/>
                  <a:gd name="connsiteY26" fmla="*/ 239259 h 2105478"/>
                  <a:gd name="connsiteX27" fmla="*/ 334963 w 1914071"/>
                  <a:gd name="connsiteY27" fmla="*/ 239259 h 2105478"/>
                  <a:gd name="connsiteX28" fmla="*/ 334963 w 1914071"/>
                  <a:gd name="connsiteY28" fmla="*/ 449807 h 2105478"/>
                  <a:gd name="connsiteX29" fmla="*/ 0 w 1914071"/>
                  <a:gd name="connsiteY29" fmla="*/ 768021 h 2105478"/>
                  <a:gd name="connsiteX30" fmla="*/ 0 w 1914071"/>
                  <a:gd name="connsiteY30" fmla="*/ 2105479 h 2105478"/>
                  <a:gd name="connsiteX31" fmla="*/ 1914072 w 1914071"/>
                  <a:gd name="connsiteY31" fmla="*/ 2105479 h 2105478"/>
                  <a:gd name="connsiteX32" fmla="*/ 1914072 w 1914071"/>
                  <a:gd name="connsiteY32" fmla="*/ 768021 h 2105478"/>
                  <a:gd name="connsiteX33" fmla="*/ 1579109 w 1914071"/>
                  <a:gd name="connsiteY33" fmla="*/ 447414 h 210547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14071" h="2105478">
                    <a:moveTo>
                      <a:pt x="1770516" y="1904501"/>
                    </a:moveTo>
                    <a:lnTo>
                      <a:pt x="1291998" y="1449909"/>
                    </a:lnTo>
                    <a:lnTo>
                      <a:pt x="1770516" y="995317"/>
                    </a:lnTo>
                    <a:lnTo>
                      <a:pt x="1770516" y="1904501"/>
                    </a:lnTo>
                    <a:close/>
                    <a:moveTo>
                      <a:pt x="220118" y="1961924"/>
                    </a:moveTo>
                    <a:lnTo>
                      <a:pt x="693851" y="1514509"/>
                    </a:lnTo>
                    <a:lnTo>
                      <a:pt x="727347" y="1483406"/>
                    </a:lnTo>
                    <a:cubicBezTo>
                      <a:pt x="856547" y="1361384"/>
                      <a:pt x="1059917" y="1361384"/>
                      <a:pt x="1189117" y="1483406"/>
                    </a:cubicBezTo>
                    <a:lnTo>
                      <a:pt x="1222613" y="1514509"/>
                    </a:lnTo>
                    <a:lnTo>
                      <a:pt x="1693954" y="1961924"/>
                    </a:lnTo>
                    <a:lnTo>
                      <a:pt x="220118" y="1961924"/>
                    </a:lnTo>
                    <a:close/>
                    <a:moveTo>
                      <a:pt x="143555" y="992925"/>
                    </a:moveTo>
                    <a:lnTo>
                      <a:pt x="622073" y="1447517"/>
                    </a:lnTo>
                    <a:lnTo>
                      <a:pt x="143555" y="1902109"/>
                    </a:lnTo>
                    <a:lnTo>
                      <a:pt x="143555" y="992925"/>
                    </a:lnTo>
                    <a:close/>
                    <a:moveTo>
                      <a:pt x="478518" y="382814"/>
                    </a:moveTo>
                    <a:lnTo>
                      <a:pt x="1435554" y="382814"/>
                    </a:lnTo>
                    <a:lnTo>
                      <a:pt x="1435554" y="1179547"/>
                    </a:lnTo>
                    <a:lnTo>
                      <a:pt x="1220221" y="1385309"/>
                    </a:lnTo>
                    <a:cubicBezTo>
                      <a:pt x="1064702" y="1265680"/>
                      <a:pt x="849369" y="1265680"/>
                      <a:pt x="693851" y="1385309"/>
                    </a:cubicBezTo>
                    <a:lnTo>
                      <a:pt x="478518" y="1179547"/>
                    </a:lnTo>
                    <a:lnTo>
                      <a:pt x="478518" y="382814"/>
                    </a:lnTo>
                    <a:close/>
                    <a:moveTo>
                      <a:pt x="1579109" y="447414"/>
                    </a:moveTo>
                    <a:lnTo>
                      <a:pt x="1579109" y="239259"/>
                    </a:lnTo>
                    <a:lnTo>
                      <a:pt x="1244147" y="239259"/>
                    </a:lnTo>
                    <a:lnTo>
                      <a:pt x="957036" y="0"/>
                    </a:lnTo>
                    <a:lnTo>
                      <a:pt x="669925" y="239259"/>
                    </a:lnTo>
                    <a:lnTo>
                      <a:pt x="334963" y="239259"/>
                    </a:lnTo>
                    <a:lnTo>
                      <a:pt x="334963" y="449807"/>
                    </a:lnTo>
                    <a:lnTo>
                      <a:pt x="0" y="768021"/>
                    </a:lnTo>
                    <a:lnTo>
                      <a:pt x="0" y="2105479"/>
                    </a:lnTo>
                    <a:lnTo>
                      <a:pt x="1914072" y="2105479"/>
                    </a:lnTo>
                    <a:lnTo>
                      <a:pt x="1914072" y="768021"/>
                    </a:lnTo>
                    <a:lnTo>
                      <a:pt x="1579109" y="4474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89000"/>
                    </a:schemeClr>
                  </a:gs>
                  <a:gs pos="23000">
                    <a:schemeClr val="accent6">
                      <a:lumMod val="89000"/>
                    </a:schemeClr>
                  </a:gs>
                  <a:gs pos="69000">
                    <a:schemeClr val="accent6">
                      <a:lumMod val="75000"/>
                    </a:schemeClr>
                  </a:gs>
                  <a:gs pos="97000">
                    <a:schemeClr val="accent6">
                      <a:lumMod val="7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3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D93B3FC-DDB7-49C5-B0E2-30332216E4A6}"/>
                  </a:ext>
                </a:extLst>
              </p:cNvPr>
              <p:cNvSpPr/>
              <p:nvPr/>
            </p:nvSpPr>
            <p:spPr>
              <a:xfrm>
                <a:off x="9394391" y="2897845"/>
                <a:ext cx="622073" cy="622073"/>
              </a:xfrm>
              <a:custGeom>
                <a:gdLst>
                  <a:gd name="connsiteX0" fmla="*/ 308675 w 622073"/>
                  <a:gd name="connsiteY0" fmla="*/ 394777 h 622073"/>
                  <a:gd name="connsiteX1" fmla="*/ 232112 w 622073"/>
                  <a:gd name="connsiteY1" fmla="*/ 318214 h 622073"/>
                  <a:gd name="connsiteX2" fmla="*/ 308675 w 622073"/>
                  <a:gd name="connsiteY2" fmla="*/ 241652 h 622073"/>
                  <a:gd name="connsiteX3" fmla="*/ 385237 w 622073"/>
                  <a:gd name="connsiteY3" fmla="*/ 318214 h 622073"/>
                  <a:gd name="connsiteX4" fmla="*/ 308675 w 622073"/>
                  <a:gd name="connsiteY4" fmla="*/ 394777 h 622073"/>
                  <a:gd name="connsiteX5" fmla="*/ 308675 w 622073"/>
                  <a:gd name="connsiteY5" fmla="*/ 626859 h 622073"/>
                  <a:gd name="connsiteX6" fmla="*/ 464193 w 622073"/>
                  <a:gd name="connsiteY6" fmla="*/ 588577 h 622073"/>
                  <a:gd name="connsiteX7" fmla="*/ 480941 w 622073"/>
                  <a:gd name="connsiteY7" fmla="*/ 533547 h 622073"/>
                  <a:gd name="connsiteX8" fmla="*/ 425912 w 622073"/>
                  <a:gd name="connsiteY8" fmla="*/ 516799 h 622073"/>
                  <a:gd name="connsiteX9" fmla="*/ 308675 w 622073"/>
                  <a:gd name="connsiteY9" fmla="*/ 545510 h 622073"/>
                  <a:gd name="connsiteX10" fmla="*/ 78986 w 622073"/>
                  <a:gd name="connsiteY10" fmla="*/ 313429 h 622073"/>
                  <a:gd name="connsiteX11" fmla="*/ 311067 w 622073"/>
                  <a:gd name="connsiteY11" fmla="*/ 81348 h 622073"/>
                  <a:gd name="connsiteX12" fmla="*/ 543148 w 622073"/>
                  <a:gd name="connsiteY12" fmla="*/ 313429 h 622073"/>
                  <a:gd name="connsiteX13" fmla="*/ 543148 w 622073"/>
                  <a:gd name="connsiteY13" fmla="*/ 389992 h 622073"/>
                  <a:gd name="connsiteX14" fmla="*/ 466585 w 622073"/>
                  <a:gd name="connsiteY14" fmla="*/ 313429 h 622073"/>
                  <a:gd name="connsiteX15" fmla="*/ 339778 w 622073"/>
                  <a:gd name="connsiteY15" fmla="*/ 157911 h 622073"/>
                  <a:gd name="connsiteX16" fmla="*/ 165119 w 622073"/>
                  <a:gd name="connsiteY16" fmla="*/ 253615 h 622073"/>
                  <a:gd name="connsiteX17" fmla="*/ 229719 w 622073"/>
                  <a:gd name="connsiteY17" fmla="*/ 442629 h 622073"/>
                  <a:gd name="connsiteX18" fmla="*/ 428304 w 622073"/>
                  <a:gd name="connsiteY18" fmla="*/ 411525 h 622073"/>
                  <a:gd name="connsiteX19" fmla="*/ 545541 w 622073"/>
                  <a:gd name="connsiteY19" fmla="*/ 464162 h 622073"/>
                  <a:gd name="connsiteX20" fmla="*/ 622104 w 622073"/>
                  <a:gd name="connsiteY20" fmla="*/ 387600 h 622073"/>
                  <a:gd name="connsiteX21" fmla="*/ 622104 w 622073"/>
                  <a:gd name="connsiteY21" fmla="*/ 311037 h 622073"/>
                  <a:gd name="connsiteX22" fmla="*/ 311067 w 622073"/>
                  <a:gd name="connsiteY22" fmla="*/ 0 h 622073"/>
                  <a:gd name="connsiteX23" fmla="*/ 30 w 622073"/>
                  <a:gd name="connsiteY23" fmla="*/ 311037 h 622073"/>
                  <a:gd name="connsiteX24" fmla="*/ 308675 w 622073"/>
                  <a:gd name="connsiteY24" fmla="*/ 626859 h 62207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2073" h="622073">
                    <a:moveTo>
                      <a:pt x="308675" y="394777"/>
                    </a:moveTo>
                    <a:cubicBezTo>
                      <a:pt x="265608" y="394777"/>
                      <a:pt x="232112" y="358888"/>
                      <a:pt x="232112" y="318214"/>
                    </a:cubicBezTo>
                    <a:cubicBezTo>
                      <a:pt x="232112" y="275148"/>
                      <a:pt x="268001" y="241652"/>
                      <a:pt x="308675" y="241652"/>
                    </a:cubicBezTo>
                    <a:cubicBezTo>
                      <a:pt x="351741" y="241652"/>
                      <a:pt x="385237" y="275148"/>
                      <a:pt x="385237" y="318214"/>
                    </a:cubicBezTo>
                    <a:cubicBezTo>
                      <a:pt x="385237" y="361281"/>
                      <a:pt x="351741" y="394777"/>
                      <a:pt x="308675" y="394777"/>
                    </a:cubicBezTo>
                    <a:close/>
                    <a:moveTo>
                      <a:pt x="308675" y="626859"/>
                    </a:moveTo>
                    <a:cubicBezTo>
                      <a:pt x="363704" y="626859"/>
                      <a:pt x="416341" y="612503"/>
                      <a:pt x="464193" y="588577"/>
                    </a:cubicBezTo>
                    <a:cubicBezTo>
                      <a:pt x="483334" y="576614"/>
                      <a:pt x="490511" y="552688"/>
                      <a:pt x="480941" y="533547"/>
                    </a:cubicBezTo>
                    <a:cubicBezTo>
                      <a:pt x="468978" y="514407"/>
                      <a:pt x="445052" y="507229"/>
                      <a:pt x="425912" y="516799"/>
                    </a:cubicBezTo>
                    <a:cubicBezTo>
                      <a:pt x="390023" y="535940"/>
                      <a:pt x="349349" y="545510"/>
                      <a:pt x="308675" y="545510"/>
                    </a:cubicBezTo>
                    <a:cubicBezTo>
                      <a:pt x="181867" y="545510"/>
                      <a:pt x="76593" y="440237"/>
                      <a:pt x="78986" y="313429"/>
                    </a:cubicBezTo>
                    <a:cubicBezTo>
                      <a:pt x="78986" y="186622"/>
                      <a:pt x="184260" y="81348"/>
                      <a:pt x="311067" y="81348"/>
                    </a:cubicBezTo>
                    <a:cubicBezTo>
                      <a:pt x="437874" y="81348"/>
                      <a:pt x="543148" y="184229"/>
                      <a:pt x="543148" y="313429"/>
                    </a:cubicBezTo>
                    <a:lnTo>
                      <a:pt x="543148" y="389992"/>
                    </a:lnTo>
                    <a:cubicBezTo>
                      <a:pt x="500082" y="389992"/>
                      <a:pt x="466585" y="356496"/>
                      <a:pt x="466585" y="313429"/>
                    </a:cubicBezTo>
                    <a:cubicBezTo>
                      <a:pt x="466585" y="236866"/>
                      <a:pt x="413949" y="172266"/>
                      <a:pt x="339778" y="157911"/>
                    </a:cubicBezTo>
                    <a:cubicBezTo>
                      <a:pt x="265608" y="143555"/>
                      <a:pt x="191438" y="184229"/>
                      <a:pt x="165119" y="253615"/>
                    </a:cubicBezTo>
                    <a:cubicBezTo>
                      <a:pt x="138801" y="323000"/>
                      <a:pt x="165119" y="404348"/>
                      <a:pt x="229719" y="442629"/>
                    </a:cubicBezTo>
                    <a:cubicBezTo>
                      <a:pt x="294319" y="480911"/>
                      <a:pt x="378060" y="468948"/>
                      <a:pt x="428304" y="411525"/>
                    </a:cubicBezTo>
                    <a:cubicBezTo>
                      <a:pt x="457015" y="445022"/>
                      <a:pt x="500082" y="464162"/>
                      <a:pt x="545541" y="464162"/>
                    </a:cubicBezTo>
                    <a:cubicBezTo>
                      <a:pt x="588608" y="464162"/>
                      <a:pt x="622104" y="430666"/>
                      <a:pt x="622104" y="387600"/>
                    </a:cubicBezTo>
                    <a:lnTo>
                      <a:pt x="622104" y="311037"/>
                    </a:lnTo>
                    <a:cubicBezTo>
                      <a:pt x="622104" y="138770"/>
                      <a:pt x="483334" y="0"/>
                      <a:pt x="311067" y="0"/>
                    </a:cubicBezTo>
                    <a:cubicBezTo>
                      <a:pt x="138801" y="0"/>
                      <a:pt x="30" y="138770"/>
                      <a:pt x="30" y="311037"/>
                    </a:cubicBezTo>
                    <a:cubicBezTo>
                      <a:pt x="-2362" y="485696"/>
                      <a:pt x="136408" y="624466"/>
                      <a:pt x="308675" y="62685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3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BAC5326-69BC-4DCF-B682-4778B80809E4}"/>
                </a:ext>
              </a:extLst>
            </p:cNvPr>
            <p:cNvSpPr/>
            <p:nvPr userDrawn="1"/>
          </p:nvSpPr>
          <p:spPr>
            <a:xfrm rot="16200000">
              <a:off x="9339776" y="2983647"/>
              <a:ext cx="547841" cy="286020"/>
            </a:xfrm>
            <a:prstGeom prst="triangle">
              <a:avLst/>
            </a:prstGeom>
            <a:solidFill>
              <a:schemeClr val="accent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B9EA639-1876-4B22-BA5A-57AB07E3C79D}"/>
                </a:ext>
              </a:extLst>
            </p:cNvPr>
            <p:cNvSpPr/>
            <p:nvPr userDrawn="1"/>
          </p:nvSpPr>
          <p:spPr>
            <a:xfrm rot="5400000" flipH="1">
              <a:off x="10853846" y="2983647"/>
              <a:ext cx="547841" cy="286020"/>
            </a:xfrm>
            <a:prstGeom prst="triangle">
              <a:avLst/>
            </a:prstGeom>
            <a:solidFill>
              <a:schemeClr val="accent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4599619-B65E-4720-902B-79FAB6069DDB}"/>
                </a:ext>
              </a:extLst>
            </p:cNvPr>
            <p:cNvSpPr/>
            <p:nvPr userDrawn="1"/>
          </p:nvSpPr>
          <p:spPr>
            <a:xfrm flipH="1">
              <a:off x="10124928" y="2418638"/>
              <a:ext cx="495446" cy="194840"/>
            </a:xfrm>
            <a:prstGeom prst="triangle">
              <a:avLst/>
            </a:prstGeom>
            <a:solidFill>
              <a:schemeClr val="accent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“Contact” slide</a:t>
            </a:r>
          </a:p>
        </p:txBody>
      </p:sp>
      <p:sp>
        <p:nvSpPr>
          <p:cNvPr id="3" name="Contact 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7734" y="1137446"/>
            <a:ext cx="7244177" cy="5039517"/>
          </a:xfrm>
        </p:spPr>
        <p:txBody>
          <a:bodyPr anchor="ctr">
            <a:normAutofit/>
          </a:bodyPr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200"/>
              </a:spcBef>
              <a:defRPr sz="2000"/>
            </a:lvl2pPr>
            <a:lvl3pPr>
              <a:spcBef>
                <a:spcPct val="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FirstName LastName</a:t>
            </a:r>
            <a:endParaRPr lang="en-US"/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65739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Calendar Icon">
            <a:extLst>
              <a:ext uri="{FF2B5EF4-FFF2-40B4-BE49-F238E27FC236}">
                <a16:creationId xmlns:a16="http://schemas.microsoft.com/office/drawing/2014/main" id="{CE7F2329-9AB5-4502-9A32-DC50A392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25259"/>
            <a:ext cx="457200" cy="4572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“Save the Date” Slide</a:t>
            </a:r>
          </a:p>
        </p:txBody>
      </p:sp>
      <p:sp>
        <p:nvSpPr>
          <p:cNvPr id="3" name="Event 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anchor="ctr"/>
          <a:lstStyle>
            <a:lvl1pPr marL="457200" indent="-457200">
              <a:buClr>
                <a:schemeClr val="accent1"/>
              </a:buClr>
              <a:buFont typeface="Wingdings" panose="05000000000000000000" pitchFamily="2" charset="2"/>
              <a:buChar char=""/>
              <a:defRPr sz="2400" b="1"/>
            </a:lvl1pPr>
            <a:lvl2pPr marL="457200" indent="0">
              <a:spcBef>
                <a:spcPts val="200"/>
              </a:spcBef>
              <a:buNone/>
              <a:defRPr sz="2000" i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731520" indent="-274320">
              <a:buClr>
                <a:schemeClr val="accent5"/>
              </a:buClr>
              <a:buSzPct val="90000"/>
              <a:buFont typeface="Webdings" panose="05030102010509060703" pitchFamily="18" charset="2"/>
              <a:buChar char=""/>
              <a:defRPr sz="2000" b="1">
                <a:solidFill>
                  <a:schemeClr val="accent2"/>
                </a:solidFill>
              </a:defRPr>
            </a:lvl3pPr>
            <a:lvl4pPr marL="1737360">
              <a:defRPr/>
            </a:lvl4pPr>
            <a:lvl5pPr marL="2194560">
              <a:defRPr/>
            </a:lvl5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50144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Breakout Room Li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Breakout Icon">
            <a:extLst>
              <a:ext uri="{FF2B5EF4-FFF2-40B4-BE49-F238E27FC236}">
                <a16:creationId xmlns:a16="http://schemas.microsoft.com/office/drawing/2014/main" id="{CE7F2329-9AB5-4502-9A32-DC50A392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25259"/>
            <a:ext cx="457200" cy="4572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Breakout Rooms Slide</a:t>
            </a:r>
          </a:p>
        </p:txBody>
      </p:sp>
      <p:sp>
        <p:nvSpPr>
          <p:cNvPr id="3" name="Breakout Room 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anchor="ctr"/>
          <a:lstStyle>
            <a:lvl1pPr marL="457200" indent="-457200">
              <a:buClr>
                <a:schemeClr val="accent5"/>
              </a:buClr>
              <a:buSzPct val="120000"/>
              <a:buFont typeface="+mj-lt"/>
              <a:buAutoNum type="arabicPeriod"/>
              <a:defRPr sz="2800" b="1"/>
            </a:lvl1pPr>
            <a:lvl2pPr marL="457200" indent="0">
              <a:spcBef>
                <a:spcPts val="200"/>
              </a:spcBef>
              <a:buNone/>
              <a:defRPr sz="2000" i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731520" indent="-274320">
              <a:buClr>
                <a:schemeClr val="accent6"/>
              </a:buClr>
              <a:buSzPct val="90000"/>
              <a:buFont typeface="Wingdings" panose="05000000000000000000" pitchFamily="2" charset="2"/>
              <a:buChar char="("/>
              <a:defRPr sz="2000" b="0">
                <a:solidFill>
                  <a:schemeClr val="accent1"/>
                </a:solidFill>
              </a:defRPr>
            </a:lvl3pPr>
            <a:lvl4pPr marL="457200" indent="0">
              <a:buNone/>
              <a:defRPr sz="1800" b="1">
                <a:solidFill>
                  <a:schemeClr val="accent5"/>
                </a:solidFill>
              </a:defRPr>
            </a:lvl4pPr>
            <a:lvl5pPr marL="2194560">
              <a:defRPr/>
            </a:lvl5pPr>
          </a:lstStyle>
          <a:p>
            <a:pPr lvl="0"/>
            <a:r>
              <a:rPr lang="en-US"/>
              <a:t>Breakout Room Title</a:t>
            </a:r>
          </a:p>
          <a:p>
            <a:pPr lvl="1"/>
            <a:r>
              <a:rPr lang="en-US"/>
              <a:t>Breakout Room Summary / Description</a:t>
            </a:r>
          </a:p>
          <a:p>
            <a:pPr lvl="2"/>
            <a:r>
              <a:rPr lang="en-US"/>
              <a:t>Phone Keypad Instructions</a:t>
            </a:r>
          </a:p>
          <a:p>
            <a:pPr lvl="3"/>
            <a:r>
              <a:rPr lang="en-US"/>
              <a:t>ROOM #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92206"/>
      </p:ext>
    </p:extLst>
  </p:cSld>
  <p:clrMapOvr>
    <a:masterClrMapping/>
  </p:clrMapOvr>
  <p:transition/>
  <p:timing/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Pol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Graph Icon">
            <a:extLst>
              <a:ext uri="{FF2B5EF4-FFF2-40B4-BE49-F238E27FC236}">
                <a16:creationId xmlns:a16="http://schemas.microsoft.com/office/drawing/2014/main" id="{CE7F2329-9AB5-4502-9A32-DC50A392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25259"/>
            <a:ext cx="457200" cy="4572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of polling slide here.</a:t>
            </a:r>
          </a:p>
        </p:txBody>
      </p:sp>
      <p:sp>
        <p:nvSpPr>
          <p:cNvPr id="9" name="Polling Question">
            <a:extLst>
              <a:ext uri="{FF2B5EF4-FFF2-40B4-BE49-F238E27FC236}">
                <a16:creationId xmlns:a16="http://schemas.microsoft.com/office/drawing/2014/main" id="{EE27A0AE-E444-4E1B-9D4A-CC7653C4A515}"/>
              </a:ext>
            </a:extLst>
          </p:cNvPr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805866" y="1137446"/>
            <a:ext cx="4624388" cy="3571134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lIns="182880" rIns="182880" anchor="ctr">
            <a:normAutofit/>
          </a:bodyPr>
          <a:lstStyle>
            <a:lvl1pPr marL="0" indent="0" algn="l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polling question here.</a:t>
            </a:r>
          </a:p>
        </p:txBody>
      </p:sp>
      <p:sp>
        <p:nvSpPr>
          <p:cNvPr id="8" name="Answering Instructions">
            <a:extLst>
              <a:ext uri="{FF2B5EF4-FFF2-40B4-BE49-F238E27FC236}">
                <a16:creationId xmlns:a16="http://schemas.microsoft.com/office/drawing/2014/main" id="{74A65F1B-1D9D-4F97-87C1-93DB7F65BBB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805866" y="5021263"/>
            <a:ext cx="4624388" cy="1155700"/>
          </a:xfrm>
        </p:spPr>
        <p:txBody>
          <a:bodyPr anchor="ctr">
            <a:normAutofit/>
          </a:bodyPr>
          <a:lstStyle>
            <a:lvl1pPr marL="0" indent="0" algn="ctr">
              <a:spcBef>
                <a:spcPct val="0"/>
              </a:spcBef>
              <a:spcAft>
                <a:spcPts val="200"/>
              </a:spcAft>
              <a:buNone/>
              <a:defRPr sz="2000" i="1"/>
            </a:lvl1pPr>
            <a:lvl2pPr marL="0" indent="0" algn="ctr">
              <a:spcBef>
                <a:spcPct val="0"/>
              </a:spcBef>
              <a:buNone/>
              <a:defRPr sz="1800" i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Enter answering instructions</a:t>
            </a:r>
          </a:p>
          <a:p>
            <a:pPr lvl="1"/>
            <a:r>
              <a:rPr lang="en-US"/>
              <a:t>Additional answer instructions</a:t>
            </a:r>
          </a:p>
        </p:txBody>
      </p:sp>
      <p:sp>
        <p:nvSpPr>
          <p:cNvPr id="3" name="Poll Answers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 hasCustomPrompt="1"/>
            <p:custDataLst>
              <p:tags r:id="rId8"/>
            </p:custDataLst>
          </p:nvPr>
        </p:nvSpPr>
        <p:spPr>
          <a:xfrm>
            <a:off x="5786005" y="1137447"/>
            <a:ext cx="5925134" cy="4089874"/>
          </a:xfrm>
        </p:spPr>
        <p:txBody>
          <a:bodyPr anchor="ctr"/>
          <a:lstStyle>
            <a:lvl1pPr marL="457200" indent="-457200">
              <a:spcBef>
                <a:spcPts val="3000"/>
              </a:spcBef>
              <a:buClr>
                <a:schemeClr val="accent5"/>
              </a:buClr>
              <a:buSzPct val="120000"/>
              <a:buFont typeface="+mj-lt"/>
              <a:buAutoNum type="arabicPeriod"/>
              <a:defRPr sz="2400" b="1"/>
            </a:lvl1pPr>
            <a:lvl2pPr marL="914400" indent="-457200">
              <a:spcBef>
                <a:spcPts val="200"/>
              </a:spcBef>
              <a:buFont typeface="+mj-lt"/>
              <a:buAutoNum type="alphaLcParenR"/>
              <a:defRPr sz="2000" i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731520" indent="-274320">
              <a:buClr>
                <a:schemeClr val="accent6"/>
              </a:buClr>
              <a:buSzPct val="90000"/>
              <a:buFont typeface="Wingdings" panose="05000000000000000000" pitchFamily="2" charset="2"/>
              <a:buChar char="("/>
              <a:defRPr sz="2000" b="0">
                <a:solidFill>
                  <a:schemeClr val="accent1"/>
                </a:solidFill>
              </a:defRPr>
            </a:lvl3pPr>
            <a:lvl4pPr marL="457200" indent="0">
              <a:buNone/>
              <a:defRPr sz="1800" b="1">
                <a:solidFill>
                  <a:schemeClr val="accent5"/>
                </a:solidFill>
              </a:defRPr>
            </a:lvl4pPr>
            <a:lvl5pPr marL="2194560">
              <a:defRPr/>
            </a:lvl5pPr>
          </a:lstStyle>
          <a:p>
            <a:pPr lvl="0"/>
            <a:r>
              <a:rPr lang="en-US"/>
              <a:t>Type your possible choices/answers here.</a:t>
            </a:r>
          </a:p>
          <a:p>
            <a:pPr lvl="1"/>
            <a:r>
              <a:rPr lang="en-US"/>
              <a:t>Second Level, if applicable.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22475"/>
      </p:ext>
    </p:extLst>
  </p:cSld>
  <p:clrMapOvr>
    <a:masterClrMapping/>
  </p:clrMapOvr>
  <p:transition/>
  <p:timing/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North America Globe">
            <a:extLst>
              <a:ext uri="{FF2B5EF4-FFF2-40B4-BE49-F238E27FC236}">
                <a16:creationId xmlns:a16="http://schemas.microsoft.com/office/drawing/2014/main" id="{6195193A-1C47-4C65-86F9-0DD8AB63A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25" y="904966"/>
            <a:ext cx="5040975" cy="5705384"/>
          </a:xfrm>
          <a:prstGeom prst="rect">
            <a:avLst/>
          </a:prstGeom>
        </p:spPr>
      </p:pic>
      <p:pic>
        <p:nvPicPr>
          <p:cNvPr id="7" name="Location Icon">
            <a:extLst>
              <a:ext uri="{FF2B5EF4-FFF2-40B4-BE49-F238E27FC236}">
                <a16:creationId xmlns:a16="http://schemas.microsoft.com/office/drawing/2014/main" id="{CE7F2329-9AB5-4502-9A32-DC50A392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3" y="211763"/>
            <a:ext cx="496892" cy="496892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3CDE5F95-66E6-42DA-B541-F7D630C70EA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805866" y="46208"/>
            <a:ext cx="10338384" cy="78638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“Where Are You?” Slide</a:t>
            </a:r>
          </a:p>
        </p:txBody>
      </p:sp>
      <p:sp>
        <p:nvSpPr>
          <p:cNvPr id="10" name="Location Directions">
            <a:extLst>
              <a:ext uri="{FF2B5EF4-FFF2-40B4-BE49-F238E27FC236}">
                <a16:creationId xmlns:a16="http://schemas.microsoft.com/office/drawing/2014/main" id="{E2EFCACF-26B6-4BE9-B76E-41C89E3B187F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805867" y="990600"/>
            <a:ext cx="5290133" cy="1155700"/>
          </a:xfrm>
        </p:spPr>
        <p:txBody>
          <a:bodyPr anchor="ctr">
            <a:normAutofit/>
          </a:bodyPr>
          <a:lstStyle>
            <a:lvl1pPr marL="0" indent="0" algn="ctr">
              <a:spcBef>
                <a:spcPct val="0"/>
              </a:spcBef>
              <a:spcAft>
                <a:spcPts val="200"/>
              </a:spcAft>
              <a:buNone/>
              <a:defRPr sz="2100" i="1"/>
            </a:lvl1pPr>
            <a:lvl2pPr marL="0" indent="0" algn="ctr">
              <a:spcBef>
                <a:spcPct val="0"/>
              </a:spcBef>
              <a:buNone/>
              <a:defRPr sz="2000" i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Enter location directions</a:t>
            </a:r>
          </a:p>
          <a:p>
            <a:pPr lvl="1"/>
            <a:r>
              <a:rPr lang="en-US"/>
              <a:t>Additional location directions</a:t>
            </a:r>
          </a:p>
        </p:txBody>
      </p:sp>
      <p:sp>
        <p:nvSpPr>
          <p:cNvPr id="13" name="Additional Info">
            <a:extLst>
              <a:ext uri="{FF2B5EF4-FFF2-40B4-BE49-F238E27FC236}">
                <a16:creationId xmlns:a16="http://schemas.microsoft.com/office/drawing/2014/main" id="{05DF1696-C866-469D-A7C3-3EB190358704}"/>
              </a:ext>
            </a:extLst>
          </p:cNvPr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805866" y="2465758"/>
            <a:ext cx="5290134" cy="3571134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lIns="182880" rIns="182880" anchor="ctr">
            <a:normAutofit/>
          </a:bodyPr>
          <a:lstStyle>
            <a:lvl1pPr marL="0" indent="0" algn="l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If additional callout is needed for this topic, enter it here.  Otherwise, delete this block.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68588"/>
      </p:ext>
    </p:extLst>
  </p:cSld>
  <p:clrMapOvr>
    <a:masterClrMapping/>
  </p:clrMapOvr>
  <p:transition/>
  <p:timing/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Question Tiles Embellishment">
            <a:extLst>
              <a:ext uri="{FF2B5EF4-FFF2-40B4-BE49-F238E27FC236}">
                <a16:creationId xmlns:a16="http://schemas.microsoft.com/office/drawing/2014/main" id="{211C0307-A114-4D72-A598-82FD8945B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3" y="879474"/>
            <a:ext cx="11886217" cy="5943108"/>
          </a:xfrm>
          <a:prstGeom prst="rect">
            <a:avLst/>
          </a:prstGeom>
        </p:spPr>
      </p:pic>
      <p:pic>
        <p:nvPicPr>
          <p:cNvPr id="7" name="Questionmark Icon">
            <a:extLst>
              <a:ext uri="{FF2B5EF4-FFF2-40B4-BE49-F238E27FC236}">
                <a16:creationId xmlns:a16="http://schemas.microsoft.com/office/drawing/2014/main" id="{CE7F2329-9AB5-4502-9A32-DC50A392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69" y="256049"/>
            <a:ext cx="408320" cy="40832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805867" y="47569"/>
            <a:ext cx="7893633" cy="786384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Enter Title for “Any Questions?” Slide</a:t>
            </a:r>
          </a:p>
        </p:txBody>
      </p:sp>
      <p:sp>
        <p:nvSpPr>
          <p:cNvPr id="10" name="Location Directions">
            <a:extLst>
              <a:ext uri="{FF2B5EF4-FFF2-40B4-BE49-F238E27FC236}">
                <a16:creationId xmlns:a16="http://schemas.microsoft.com/office/drawing/2014/main" id="{E2EFCACF-26B6-4BE9-B76E-41C89E3B187F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805867" y="4267200"/>
            <a:ext cx="4883733" cy="1999951"/>
          </a:xfrm>
        </p:spPr>
        <p:txBody>
          <a:bodyPr anchor="ctr">
            <a:normAutofit/>
          </a:bodyPr>
          <a:lstStyle>
            <a:lvl1pPr marL="0" indent="0" algn="l">
              <a:spcBef>
                <a:spcPct val="0"/>
              </a:spcBef>
              <a:spcAft>
                <a:spcPts val="1200"/>
              </a:spcAft>
              <a:buNone/>
              <a:defRPr sz="2400" i="1"/>
            </a:lvl1pPr>
            <a:lvl2pPr marL="0" indent="0" algn="l">
              <a:spcBef>
                <a:spcPct val="0"/>
              </a:spcBef>
              <a:buNone/>
              <a:defRPr sz="2000" i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2pPr>
            <a:lvl3pPr marL="914400" indent="0">
              <a:buNone/>
              <a:defRPr/>
            </a:lvl3pPr>
          </a:lstStyle>
          <a:p>
            <a:r>
              <a:rPr lang="en-US"/>
              <a:t>Add guidance for how to answer questions here.</a:t>
            </a:r>
          </a:p>
          <a:p>
            <a:pPr lvl="1"/>
            <a:r>
              <a:rPr lang="en-US"/>
              <a:t>(If more info is needed as a parenthetical, add here.  If not needed, delete this block.)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28704"/>
      </p:ext>
    </p:extLst>
  </p:cSld>
  <p:clrMapOvr>
    <a:masterClrMapping/>
  </p:clrMapOvr>
  <p:transition/>
  <p:timing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Section Header"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rgbClr val="F3F4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Right Side embellishment">
            <a:extLst>
              <a:ext uri="{FF2B5EF4-FFF2-40B4-BE49-F238E27FC236}">
                <a16:creationId xmlns:a16="http://schemas.microsoft.com/office/drawing/2014/main" id="{4D9AA7DD-14DE-453A-A67E-C2DAC9D3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>
          <a:xfrm>
            <a:off x="5981700" y="0"/>
            <a:ext cx="6698065" cy="6858000"/>
            <a:chOff x="5981700" y="0"/>
            <a:chExt cx="6698065" cy="6858000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1E010900-2E2A-4E1C-AE1E-D9FC0ED6F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 flipV="1">
              <a:off x="5981700" y="0"/>
              <a:ext cx="6210300" cy="685800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6564B5D-A8E3-417C-B069-A864DB01FA1F}"/>
                </a:ext>
              </a:extLst>
            </p:cNvPr>
            <p:cNvGrpSpPr/>
            <p:nvPr userDrawn="1"/>
          </p:nvGrpSpPr>
          <p:grpSpPr>
            <a:xfrm>
              <a:off x="11405293" y="5979373"/>
              <a:ext cx="1274472" cy="851703"/>
              <a:chOff x="11405293" y="5979373"/>
              <a:chExt cx="1274472" cy="851703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898DE2C-B504-404F-ADBB-3D6C7D497DA8}"/>
                  </a:ext>
                </a:extLst>
              </p:cNvPr>
              <p:cNvSpPr/>
              <p:nvPr userDrawn="1"/>
            </p:nvSpPr>
            <p:spPr>
              <a:xfrm rot="13500000">
                <a:off x="11616677" y="5767989"/>
                <a:ext cx="851703" cy="1274472"/>
              </a:xfrm>
              <a:custGeom>
                <a:gdLst>
                  <a:gd name="connsiteX0" fmla="*/ 851703 w 851703"/>
                  <a:gd name="connsiteY0" fmla="*/ 1274472 h 1274472"/>
                  <a:gd name="connsiteX1" fmla="*/ 0 w 851703"/>
                  <a:gd name="connsiteY1" fmla="*/ 422768 h 1274472"/>
                  <a:gd name="connsiteX2" fmla="*/ 422768 w 851703"/>
                  <a:gd name="connsiteY2" fmla="*/ 0 h 1274472"/>
                  <a:gd name="connsiteX3" fmla="*/ 851703 w 851703"/>
                  <a:gd name="connsiteY3" fmla="*/ 0 h 127447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03" h="1274472">
                    <a:moveTo>
                      <a:pt x="851703" y="1274472"/>
                    </a:moveTo>
                    <a:lnTo>
                      <a:pt x="0" y="422768"/>
                    </a:lnTo>
                    <a:lnTo>
                      <a:pt x="422768" y="0"/>
                    </a:lnTo>
                    <a:lnTo>
                      <a:pt x="8517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05CA48E-DA4C-4709-AE39-A21D3EBE096B}"/>
                  </a:ext>
                </a:extLst>
              </p:cNvPr>
              <p:cNvSpPr/>
              <p:nvPr userDrawn="1"/>
            </p:nvSpPr>
            <p:spPr>
              <a:xfrm rot="13500000">
                <a:off x="11639672" y="5804455"/>
                <a:ext cx="824763" cy="1220593"/>
              </a:xfrm>
              <a:custGeom>
                <a:gdLst>
                  <a:gd name="connsiteX0" fmla="*/ 824763 w 824763"/>
                  <a:gd name="connsiteY0" fmla="*/ 1220593 h 1220593"/>
                  <a:gd name="connsiteX1" fmla="*/ 0 w 824763"/>
                  <a:gd name="connsiteY1" fmla="*/ 395830 h 1220593"/>
                  <a:gd name="connsiteX2" fmla="*/ 395829 w 824763"/>
                  <a:gd name="connsiteY2" fmla="*/ 0 h 1220593"/>
                  <a:gd name="connsiteX3" fmla="*/ 824763 w 824763"/>
                  <a:gd name="connsiteY3" fmla="*/ 0 h 12205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763" h="1220593">
                    <a:moveTo>
                      <a:pt x="824763" y="1220593"/>
                    </a:moveTo>
                    <a:lnTo>
                      <a:pt x="0" y="395830"/>
                    </a:lnTo>
                    <a:lnTo>
                      <a:pt x="395829" y="0"/>
                    </a:lnTo>
                    <a:lnTo>
                      <a:pt x="824763" y="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1D4A77C-E949-4CD8-95DA-E57E0880FF3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flipH="1">
              <a:off x="6216734" y="0"/>
              <a:ext cx="5408000" cy="2698134"/>
            </a:xfrm>
            <a:custGeom>
              <a:gdLst>
                <a:gd name="connsiteX0" fmla="*/ 5865876 w 5854700"/>
                <a:gd name="connsiteY0" fmla="*/ 0 h 2921000"/>
                <a:gd name="connsiteX1" fmla="*/ 0 w 5854700"/>
                <a:gd name="connsiteY1" fmla="*/ 0 h 2921000"/>
                <a:gd name="connsiteX2" fmla="*/ 2932938 w 5854700"/>
                <a:gd name="connsiteY2" fmla="*/ 2932938 h 2921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4700" h="2921000">
                  <a:moveTo>
                    <a:pt x="5865876" y="0"/>
                  </a:moveTo>
                  <a:lnTo>
                    <a:pt x="0" y="0"/>
                  </a:lnTo>
                  <a:lnTo>
                    <a:pt x="2932938" y="2932938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64FABA-999E-4344-ACD0-3A27759584A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flipH="1">
              <a:off x="6216734" y="4150341"/>
              <a:ext cx="5408000" cy="2698134"/>
            </a:xfrm>
            <a:custGeom>
              <a:gdLst>
                <a:gd name="connsiteX0" fmla="*/ 0 w 5854700"/>
                <a:gd name="connsiteY0" fmla="*/ 2932938 h 2921000"/>
                <a:gd name="connsiteX1" fmla="*/ 5865876 w 5854700"/>
                <a:gd name="connsiteY1" fmla="*/ 2932938 h 2921000"/>
                <a:gd name="connsiteX2" fmla="*/ 2932938 w 5854700"/>
                <a:gd name="connsiteY2" fmla="*/ 0 h 2921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4700" h="2921000">
                  <a:moveTo>
                    <a:pt x="0" y="2932938"/>
                  </a:moveTo>
                  <a:lnTo>
                    <a:pt x="5865876" y="2932938"/>
                  </a:lnTo>
                  <a:lnTo>
                    <a:pt x="2932938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50800" dist="38100" dir="16200000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E59E20-FFBA-4E09-9F1A-EAEFEDF2B97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9845796" y="782005"/>
              <a:ext cx="2346204" cy="5290688"/>
            </a:xfrm>
            <a:custGeom>
              <a:gdLst>
                <a:gd name="connsiteX0" fmla="*/ 2316099 w 2540000"/>
                <a:gd name="connsiteY0" fmla="*/ 2315972 h 5727700"/>
                <a:gd name="connsiteX1" fmla="*/ 0 w 2540000"/>
                <a:gd name="connsiteY1" fmla="*/ 0 h 5727700"/>
                <a:gd name="connsiteX2" fmla="*/ 0 w 2540000"/>
                <a:gd name="connsiteY2" fmla="*/ 5732526 h 5727700"/>
                <a:gd name="connsiteX3" fmla="*/ 2316099 w 2540000"/>
                <a:gd name="connsiteY3" fmla="*/ 3416427 h 5727700"/>
                <a:gd name="connsiteX4" fmla="*/ 2316099 w 2540000"/>
                <a:gd name="connsiteY4" fmla="*/ 2315972 h 57277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00" h="5727700">
                  <a:moveTo>
                    <a:pt x="2316099" y="2315972"/>
                  </a:moveTo>
                  <a:lnTo>
                    <a:pt x="0" y="0"/>
                  </a:lnTo>
                  <a:lnTo>
                    <a:pt x="0" y="5732526"/>
                  </a:lnTo>
                  <a:lnTo>
                    <a:pt x="2316099" y="3416427"/>
                  </a:lnTo>
                  <a:cubicBezTo>
                    <a:pt x="2619883" y="3112643"/>
                    <a:pt x="2619883" y="2619883"/>
                    <a:pt x="2316099" y="231597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50800" dist="38100" dir="10800000" algn="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7" name="WFGPS Logo">
            <a:extLst>
              <a:ext uri="{FF2B5EF4-FFF2-40B4-BE49-F238E27FC236}">
                <a16:creationId xmlns:a16="http://schemas.microsoft.com/office/drawing/2014/main" id="{9D976868-9CAA-41E5-AF3B-88CCB6DC8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226213" y="6284572"/>
            <a:ext cx="1389041" cy="471509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7F202FB4-F169-4452-A4B3-A923F1681FB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Section Title">
            <a:extLst>
              <a:ext uri="{FF2B5EF4-FFF2-40B4-BE49-F238E27FC236}">
                <a16:creationId xmlns:a16="http://schemas.microsoft.com/office/drawing/2014/main" id="{72E288C2-30BA-4AB0-9C9B-92B7CF759799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800101" y="1405870"/>
            <a:ext cx="6553200" cy="2357891"/>
          </a:xfrm>
        </p:spPr>
        <p:txBody>
          <a:bodyPr lIns="9144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Add section title here.</a:t>
            </a:r>
          </a:p>
        </p:txBody>
      </p:sp>
      <p:sp>
        <p:nvSpPr>
          <p:cNvPr id="3" name="Section Subtitle">
            <a:extLst>
              <a:ext uri="{FF2B5EF4-FFF2-40B4-BE49-F238E27FC236}">
                <a16:creationId xmlns:a16="http://schemas.microsoft.com/office/drawing/2014/main" id="{B3C775B5-BBF5-4684-873B-88ACF9DA3EF8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11"/>
            </p:custDataLst>
          </p:nvPr>
        </p:nvSpPr>
        <p:spPr>
          <a:xfrm>
            <a:off x="800100" y="4269493"/>
            <a:ext cx="6553200" cy="115479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This is a section subtitle if needed.  Otherwise, delete this block.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3DA2094-8407-4565-9749-E84DB7A2871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800100" y="6356350"/>
            <a:ext cx="5162552" cy="365125"/>
          </a:xfrm>
        </p:spPr>
        <p:txBody>
          <a:bodyPr/>
          <a:lstStyle>
            <a:lvl1pPr algn="l">
              <a:defRPr sz="1400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41411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4213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82356CE9-2779-4AFC-864B-2F02513D794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9A60AAA4-8433-4C0E-A76C-94627FB47A2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05866" y="46208"/>
            <a:ext cx="11081334" cy="786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B32B0E8D-8431-408A-AF8C-044EE0F0A717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9788" y="999279"/>
            <a:ext cx="10515600" cy="823912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 </a:t>
            </a:r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18CFC8C1-67C5-455C-AAC1-338413D4B475}"/>
              </a:ext>
            </a:extLst>
          </p:cNvPr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1989878"/>
            <a:ext cx="10515600" cy="41997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A0DC7C72-A8F7-4224-A9B1-BF8B032C26D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2999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07E76459-9783-4638-A403-290188AF83C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CC9EA8F-2DFF-4F02-95B9-44E5CC5ED0E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Left">
            <a:extLst>
              <a:ext uri="{FF2B5EF4-FFF2-40B4-BE49-F238E27FC236}">
                <a16:creationId xmlns:a16="http://schemas.microsoft.com/office/drawing/2014/main" id="{2BE8F200-D8FA-4BA3-841A-0AA90D44A055}"/>
              </a:ext>
            </a:extLst>
          </p:cNvPr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161144"/>
            <a:ext cx="5181600" cy="501582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Right">
            <a:extLst>
              <a:ext uri="{FF2B5EF4-FFF2-40B4-BE49-F238E27FC236}">
                <a16:creationId xmlns:a16="http://schemas.microsoft.com/office/drawing/2014/main" id="{134CD3E4-027C-4B7D-A65C-7DBA57E90025}"/>
              </a:ext>
            </a:extLst>
          </p:cNvPr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161144"/>
            <a:ext cx="5181600" cy="501582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EDEE5CB-3268-42B3-8050-AE7311A60C1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900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82356CE9-2779-4AFC-864B-2F02513D7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9A60AAA4-8433-4C0E-A76C-94627FB47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Title Left">
            <a:extLst>
              <a:ext uri="{FF2B5EF4-FFF2-40B4-BE49-F238E27FC236}">
                <a16:creationId xmlns:a16="http://schemas.microsoft.com/office/drawing/2014/main" id="{B32B0E8D-8431-408A-AF8C-044EE0F0A7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5866" y="999279"/>
            <a:ext cx="5212080" cy="823912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left column heading</a:t>
            </a:r>
          </a:p>
        </p:txBody>
      </p:sp>
      <p:sp>
        <p:nvSpPr>
          <p:cNvPr id="4" name="Content Placeholder Left">
            <a:extLst>
              <a:ext uri="{FF2B5EF4-FFF2-40B4-BE49-F238E27FC236}">
                <a16:creationId xmlns:a16="http://schemas.microsoft.com/office/drawing/2014/main" id="{18CFC8C1-67C5-455C-AAC1-338413D4B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866" y="1989878"/>
            <a:ext cx="5212080" cy="41997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Title Right">
            <a:extLst>
              <a:ext uri="{FF2B5EF4-FFF2-40B4-BE49-F238E27FC236}">
                <a16:creationId xmlns:a16="http://schemas.microsoft.com/office/drawing/2014/main" id="{BA001118-37CB-4927-A349-C0D3178E1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999279"/>
            <a:ext cx="5212080" cy="823912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right column heading</a:t>
            </a:r>
          </a:p>
        </p:txBody>
      </p:sp>
      <p:sp>
        <p:nvSpPr>
          <p:cNvPr id="6" name="Content Placeholder Right">
            <a:extLst>
              <a:ext uri="{FF2B5EF4-FFF2-40B4-BE49-F238E27FC236}">
                <a16:creationId xmlns:a16="http://schemas.microsoft.com/office/drawing/2014/main" id="{FFD68788-1515-4FDE-890A-643522C68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89878"/>
            <a:ext cx="5212080" cy="41997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A0DC7C72-A8F7-4224-A9B1-BF8B032C2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1569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50DEA1C2-3B9B-4C61-B9C1-95E92E31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B73BD0A-7F58-4DC5-B1D9-8439C1D6C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3E6CB-2C77-4659-8ABA-8C2B4BD2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6099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Bottom Corner Embellishment">
            <a:extLst>
              <a:ext uri="{FF2B5EF4-FFF2-40B4-BE49-F238E27FC236}">
                <a16:creationId xmlns:a16="http://schemas.microsoft.com/office/drawing/2014/main" id="{F32826CD-6407-4BDD-985F-43E59E562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9E6F88-C57C-490C-96FC-610856CACBC7}"/>
                </a:ext>
              </a:extLst>
            </p:cNvPr>
            <p:cNvSpPr/>
            <p:nvPr userDrawn="1"/>
          </p:nvSpPr>
          <p:spPr>
            <a:xfrm rot="13500000">
              <a:off x="11616677" y="5767989"/>
              <a:ext cx="851703" cy="1274472"/>
            </a:xfrm>
            <a:custGeom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9277C0B-D04A-43FD-A009-7C0C3C15DB3C}"/>
                </a:ext>
              </a:extLst>
            </p:cNvPr>
            <p:cNvSpPr/>
            <p:nvPr userDrawn="1"/>
          </p:nvSpPr>
          <p:spPr>
            <a:xfrm rot="13500000">
              <a:off x="11639672" y="5804455"/>
              <a:ext cx="824763" cy="1220593"/>
            </a:xfrm>
            <a:custGeom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" name="ETA Tagline">
            <a:extLst>
              <a:ext uri="{FF2B5EF4-FFF2-40B4-BE49-F238E27FC236}">
                <a16:creationId xmlns:a16="http://schemas.microsoft.com/office/drawing/2014/main" id="{F8CB0E61-E338-4A3F-B0C3-6FE8C5671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alphaModFix amt="7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pic>
        <p:nvPicPr>
          <p:cNvPr id="8" name="WFGPS Logo">
            <a:extLst>
              <a:ext uri="{FF2B5EF4-FFF2-40B4-BE49-F238E27FC236}">
                <a16:creationId xmlns:a16="http://schemas.microsoft.com/office/drawing/2014/main" id="{2FC579C9-22DD-4323-A669-4344CCA71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4B2BBB3F-DFCB-4306-A3B4-E1931B461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21E0F167-436E-4AAC-B149-D0B0439F4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2019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Bottom Corner Embellishment">
            <a:extLst>
              <a:ext uri="{FF2B5EF4-FFF2-40B4-BE49-F238E27FC236}">
                <a16:creationId xmlns:a16="http://schemas.microsoft.com/office/drawing/2014/main" id="{55F230CC-07F9-42BC-9615-CB3A7B681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E22BAF3-80E2-4CF3-AB43-FC0E64F14996}"/>
                </a:ext>
              </a:extLst>
            </p:cNvPr>
            <p:cNvSpPr/>
            <p:nvPr userDrawn="1"/>
          </p:nvSpPr>
          <p:spPr>
            <a:xfrm rot="13500000">
              <a:off x="11616677" y="5767989"/>
              <a:ext cx="851703" cy="1274472"/>
            </a:xfrm>
            <a:custGeom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7098EB-40A6-4336-B0F5-E0AA0FA084AF}"/>
                </a:ext>
              </a:extLst>
            </p:cNvPr>
            <p:cNvSpPr/>
            <p:nvPr userDrawn="1"/>
          </p:nvSpPr>
          <p:spPr>
            <a:xfrm rot="13500000">
              <a:off x="11639672" y="5804455"/>
              <a:ext cx="824763" cy="1220593"/>
            </a:xfrm>
            <a:custGeom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" name="Top Corner Embellishment">
            <a:extLst>
              <a:ext uri="{FF2B5EF4-FFF2-40B4-BE49-F238E27FC236}">
                <a16:creationId xmlns:a16="http://schemas.microsoft.com/office/drawing/2014/main" id="{31258A17-C871-4FB3-B25D-FD074705B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85C913B-C918-4648-A2D5-67D36FA0CBFC}"/>
                </a:ext>
              </a:extLst>
            </p:cNvPr>
            <p:cNvSpPr/>
            <p:nvPr userDrawn="1"/>
          </p:nvSpPr>
          <p:spPr>
            <a:xfrm rot="2700000">
              <a:off x="-265319" y="-8574"/>
              <a:ext cx="649115" cy="816665"/>
            </a:xfrm>
            <a:custGeom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4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BAC7268-14E0-4E40-A27F-5CD1B99EB8C6}"/>
                </a:ext>
              </a:extLst>
            </p:cNvPr>
            <p:cNvSpPr/>
            <p:nvPr userDrawn="1"/>
          </p:nvSpPr>
          <p:spPr>
            <a:xfrm rot="2700000">
              <a:off x="-261373" y="8838"/>
              <a:ext cx="622175" cy="762786"/>
            </a:xfrm>
            <a:custGeom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ED6A5E5-5D92-463C-AACF-EC8C2E9D2591}"/>
                </a:ext>
              </a:extLst>
            </p:cNvPr>
            <p:cNvSpPr/>
            <p:nvPr userDrawn="1"/>
          </p:nvSpPr>
          <p:spPr>
            <a:xfrm rot="2700000">
              <a:off x="-250498" y="56849"/>
              <a:ext cx="547907" cy="614248"/>
            </a:xfrm>
            <a:custGeom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1" name="WFGPS Logo">
            <a:extLst>
              <a:ext uri="{FF2B5EF4-FFF2-40B4-BE49-F238E27FC236}">
                <a16:creationId xmlns:a16="http://schemas.microsoft.com/office/drawing/2014/main" id="{40D1CC92-595A-4C4B-87DC-6E0AC2E48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pic>
        <p:nvPicPr>
          <p:cNvPr id="12" name="ETA Tagline">
            <a:extLst>
              <a:ext uri="{FF2B5EF4-FFF2-40B4-BE49-F238E27FC236}">
                <a16:creationId xmlns:a16="http://schemas.microsoft.com/office/drawing/2014/main" id="{2B829376-546E-46B9-98B4-30475B1AD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8090F5B9-C4F2-45B7-BA66-AA5C6B50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D3B4C49-C6BA-41E7-B71C-22A0C9AE6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37744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Caption">
            <a:extLst>
              <a:ext uri="{FF2B5EF4-FFF2-40B4-BE49-F238E27FC236}">
                <a16:creationId xmlns:a16="http://schemas.microsoft.com/office/drawing/2014/main" id="{896BE454-1C77-4AE2-9537-397FA5265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300731"/>
            <a:ext cx="3932237" cy="2560320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lIns="182880" tIns="182880" rIns="182880" bIns="182880" anchor="ctr">
            <a:noAutofit/>
          </a:bodyPr>
          <a:lstStyle>
            <a:lvl1pPr marL="0" indent="0" algn="ctr">
              <a:buNone/>
              <a:defRPr sz="2000" i="1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07FB22A7-9223-4C98-AE44-1CE62BD7E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1D062C9-4BB1-48A5-9C8D-6735985CC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6951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tags" Target="../tags/tag50.xml" /><Relationship Id="rId15" Type="http://schemas.openxmlformats.org/officeDocument/2006/relationships/tags" Target="../tags/tag51.xml" /><Relationship Id="rId16" Type="http://schemas.openxmlformats.org/officeDocument/2006/relationships/tags" Target="../tags/tag52.xml" /><Relationship Id="rId17" Type="http://schemas.openxmlformats.org/officeDocument/2006/relationships/tags" Target="../tags/tag53.xml" /><Relationship Id="rId18" Type="http://schemas.openxmlformats.org/officeDocument/2006/relationships/tags" Target="../tags/tag54.xml" /><Relationship Id="rId19" Type="http://schemas.openxmlformats.org/officeDocument/2006/relationships/tags" Target="../tags/tag55.xml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56.xml" /><Relationship Id="rId21" Type="http://schemas.openxmlformats.org/officeDocument/2006/relationships/tags" Target="../tags/tag57.xml" /><Relationship Id="rId22" Type="http://schemas.openxmlformats.org/officeDocument/2006/relationships/image" Target="../media/image5.emf" /><Relationship Id="rId23" Type="http://schemas.openxmlformats.org/officeDocument/2006/relationships/tags" Target="../tags/tag58.xml" /><Relationship Id="rId24" Type="http://schemas.openxmlformats.org/officeDocument/2006/relationships/image" Target="../media/image7.png" /><Relationship Id="rId25" Type="http://schemas.microsoft.com/office/2007/relationships/hdphoto" Target="../media/image18.wdp" /><Relationship Id="rId26" Type="http://schemas.openxmlformats.org/officeDocument/2006/relationships/tags" Target="../tags/tag59.xml" /><Relationship Id="rId27" Type="http://schemas.openxmlformats.org/officeDocument/2006/relationships/tags" Target="../tags/tag60.xml" /><Relationship Id="rId28" Type="http://schemas.openxmlformats.org/officeDocument/2006/relationships/tags" Target="../tags/tag61.xml" /><Relationship Id="rId29" Type="http://schemas.openxmlformats.org/officeDocument/2006/relationships/tags" Target="../tags/tag62.xml" /><Relationship Id="rId3" Type="http://schemas.openxmlformats.org/officeDocument/2006/relationships/slideLayout" Target="../slideLayouts/slideLayout3.xml" /><Relationship Id="rId30" Type="http://schemas.openxmlformats.org/officeDocument/2006/relationships/tags" Target="../tags/tag63.xml" /><Relationship Id="rId31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10" Type="http://schemas.openxmlformats.org/officeDocument/2006/relationships/tags" Target="../tags/tag79.xml" /><Relationship Id="rId11" Type="http://schemas.openxmlformats.org/officeDocument/2006/relationships/image" Target="../media/image5.emf" /><Relationship Id="rId12" Type="http://schemas.openxmlformats.org/officeDocument/2006/relationships/tags" Target="../tags/tag80.xml" /><Relationship Id="rId13" Type="http://schemas.openxmlformats.org/officeDocument/2006/relationships/tags" Target="../tags/tag81.xml" /><Relationship Id="rId14" Type="http://schemas.openxmlformats.org/officeDocument/2006/relationships/tags" Target="../tags/tag82.xml" /><Relationship Id="rId15" Type="http://schemas.openxmlformats.org/officeDocument/2006/relationships/tags" Target="../tags/tag83.xml" /><Relationship Id="rId16" Type="http://schemas.openxmlformats.org/officeDocument/2006/relationships/tags" Target="../tags/tag84.xml" /><Relationship Id="rId17" Type="http://schemas.openxmlformats.org/officeDocument/2006/relationships/tags" Target="../tags/tag85.xml" /><Relationship Id="rId18" Type="http://schemas.openxmlformats.org/officeDocument/2006/relationships/tags" Target="../tags/tag86.xml" /><Relationship Id="rId19" Type="http://schemas.openxmlformats.org/officeDocument/2006/relationships/tags" Target="../tags/tag87.xml" /><Relationship Id="rId2" Type="http://schemas.openxmlformats.org/officeDocument/2006/relationships/slideLayout" Target="../slideLayouts/slideLayout15.xml" /><Relationship Id="rId20" Type="http://schemas.openxmlformats.org/officeDocument/2006/relationships/tags" Target="../tags/tag88.xml" /><Relationship Id="rId21" Type="http://schemas.openxmlformats.org/officeDocument/2006/relationships/tags" Target="../tags/tag89.xml" /><Relationship Id="rId22" Type="http://schemas.openxmlformats.org/officeDocument/2006/relationships/tags" Target="../tags/tag90.xml" /><Relationship Id="rId23" Type="http://schemas.openxmlformats.org/officeDocument/2006/relationships/tags" Target="../tags/tag91.xml" /><Relationship Id="rId24" Type="http://schemas.openxmlformats.org/officeDocument/2006/relationships/tags" Target="../tags/tag92.xml" /><Relationship Id="rId25" Type="http://schemas.openxmlformats.org/officeDocument/2006/relationships/theme" Target="../theme/theme2.xml" /><Relationship Id="rId3" Type="http://schemas.openxmlformats.org/officeDocument/2006/relationships/slideLayout" Target="../slideLayouts/slideLayout16.xml" /><Relationship Id="rId4" Type="http://schemas.openxmlformats.org/officeDocument/2006/relationships/slideLayout" Target="../slideLayouts/slideLayout17.xml" /><Relationship Id="rId5" Type="http://schemas.openxmlformats.org/officeDocument/2006/relationships/slideLayout" Target="../slideLayouts/slideLayout18.xml" /><Relationship Id="rId6" Type="http://schemas.openxmlformats.org/officeDocument/2006/relationships/slideLayout" Target="../slideLayouts/slideLayout19.xml" /><Relationship Id="rId7" Type="http://schemas.openxmlformats.org/officeDocument/2006/relationships/slideLayout" Target="../slideLayouts/slideLayout20.xml" /><Relationship Id="rId8" Type="http://schemas.openxmlformats.org/officeDocument/2006/relationships/image" Target="../media/image7.png" /><Relationship Id="rId9" Type="http://schemas.microsoft.com/office/2007/relationships/hdphoto" Target="../media/image31.wdp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10" Type="http://schemas.openxmlformats.org/officeDocument/2006/relationships/tags" Target="../tags/tag105.xml" /><Relationship Id="rId11" Type="http://schemas.openxmlformats.org/officeDocument/2006/relationships/tags" Target="../tags/tag106.xml" /><Relationship Id="rId12" Type="http://schemas.openxmlformats.org/officeDocument/2006/relationships/tags" Target="../tags/tag107.xml" /><Relationship Id="rId13" Type="http://schemas.openxmlformats.org/officeDocument/2006/relationships/tags" Target="../tags/tag108.xml" /><Relationship Id="rId14" Type="http://schemas.openxmlformats.org/officeDocument/2006/relationships/tags" Target="../tags/tag109.xml" /><Relationship Id="rId15" Type="http://schemas.openxmlformats.org/officeDocument/2006/relationships/tags" Target="../tags/tag110.xml" /><Relationship Id="rId16" Type="http://schemas.openxmlformats.org/officeDocument/2006/relationships/tags" Target="../tags/tag111.xml" /><Relationship Id="rId17" Type="http://schemas.openxmlformats.org/officeDocument/2006/relationships/tags" Target="../tags/tag112.xml" /><Relationship Id="rId18" Type="http://schemas.openxmlformats.org/officeDocument/2006/relationships/tags" Target="../tags/tag113.xml" /><Relationship Id="rId19" Type="http://schemas.openxmlformats.org/officeDocument/2006/relationships/tags" Target="../tags/tag114.xml" /><Relationship Id="rId2" Type="http://schemas.openxmlformats.org/officeDocument/2006/relationships/slideLayout" Target="../slideLayouts/slideLayout22.xml" /><Relationship Id="rId20" Type="http://schemas.openxmlformats.org/officeDocument/2006/relationships/tags" Target="../tags/tag115.xml" /><Relationship Id="rId21" Type="http://schemas.openxmlformats.org/officeDocument/2006/relationships/tags" Target="../tags/tag116.xml" /><Relationship Id="rId22" Type="http://schemas.openxmlformats.org/officeDocument/2006/relationships/theme" Target="../theme/theme3.xml" /><Relationship Id="rId3" Type="http://schemas.openxmlformats.org/officeDocument/2006/relationships/slideLayout" Target="../slideLayouts/slideLayout23.xml" /><Relationship Id="rId4" Type="http://schemas.openxmlformats.org/officeDocument/2006/relationships/slideLayout" Target="../slideLayouts/slideLayout24.xml" /><Relationship Id="rId5" Type="http://schemas.openxmlformats.org/officeDocument/2006/relationships/image" Target="../media/image5.emf" /><Relationship Id="rId6" Type="http://schemas.openxmlformats.org/officeDocument/2006/relationships/tags" Target="../tags/tag103.xml" /><Relationship Id="rId7" Type="http://schemas.openxmlformats.org/officeDocument/2006/relationships/image" Target="../media/image7.png" /><Relationship Id="rId8" Type="http://schemas.microsoft.com/office/2007/relationships/hdphoto" Target="../media/image37.wdp" /><Relationship Id="rId9" Type="http://schemas.openxmlformats.org/officeDocument/2006/relationships/tags" Target="../tags/tag104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10" Type="http://schemas.microsoft.com/office/2007/relationships/hdphoto" Target="../media/image47.wdp" /><Relationship Id="rId11" Type="http://schemas.openxmlformats.org/officeDocument/2006/relationships/tags" Target="../tags/tag142.xml" /><Relationship Id="rId12" Type="http://schemas.openxmlformats.org/officeDocument/2006/relationships/tags" Target="../tags/tag143.xml" /><Relationship Id="rId13" Type="http://schemas.openxmlformats.org/officeDocument/2006/relationships/tags" Target="../tags/tag144.xml" /><Relationship Id="rId14" Type="http://schemas.openxmlformats.org/officeDocument/2006/relationships/tags" Target="../tags/tag145.xml" /><Relationship Id="rId15" Type="http://schemas.openxmlformats.org/officeDocument/2006/relationships/tags" Target="../tags/tag146.xml" /><Relationship Id="rId16" Type="http://schemas.openxmlformats.org/officeDocument/2006/relationships/tags" Target="../tags/tag147.xml" /><Relationship Id="rId17" Type="http://schemas.openxmlformats.org/officeDocument/2006/relationships/tags" Target="../tags/tag148.xml" /><Relationship Id="rId18" Type="http://schemas.openxmlformats.org/officeDocument/2006/relationships/tags" Target="../tags/tag149.xml" /><Relationship Id="rId19" Type="http://schemas.openxmlformats.org/officeDocument/2006/relationships/tags" Target="../tags/tag150.xml" /><Relationship Id="rId2" Type="http://schemas.openxmlformats.org/officeDocument/2006/relationships/slideLayout" Target="../slideLayouts/slideLayout26.xml" /><Relationship Id="rId20" Type="http://schemas.openxmlformats.org/officeDocument/2006/relationships/tags" Target="../tags/tag151.xml" /><Relationship Id="rId21" Type="http://schemas.openxmlformats.org/officeDocument/2006/relationships/tags" Target="../tags/tag152.xml" /><Relationship Id="rId22" Type="http://schemas.openxmlformats.org/officeDocument/2006/relationships/tags" Target="../tags/tag153.xml" /><Relationship Id="rId23" Type="http://schemas.openxmlformats.org/officeDocument/2006/relationships/tags" Target="../tags/tag154.xml" /><Relationship Id="rId24" Type="http://schemas.openxmlformats.org/officeDocument/2006/relationships/theme" Target="../theme/theme4.xml" /><Relationship Id="rId3" Type="http://schemas.openxmlformats.org/officeDocument/2006/relationships/slideLayout" Target="../slideLayouts/slideLayout27.xml" /><Relationship Id="rId4" Type="http://schemas.openxmlformats.org/officeDocument/2006/relationships/slideLayout" Target="../slideLayouts/slideLayout28.xml" /><Relationship Id="rId5" Type="http://schemas.openxmlformats.org/officeDocument/2006/relationships/slideLayout" Target="../slideLayouts/slideLayout29.xml" /><Relationship Id="rId6" Type="http://schemas.openxmlformats.org/officeDocument/2006/relationships/slideLayout" Target="../slideLayouts/slideLayout30.xml" /><Relationship Id="rId7" Type="http://schemas.openxmlformats.org/officeDocument/2006/relationships/image" Target="../media/image5.emf" /><Relationship Id="rId8" Type="http://schemas.openxmlformats.org/officeDocument/2006/relationships/tags" Target="../tags/tag141.xml" /><Relationship Id="rId9" Type="http://schemas.openxmlformats.org/officeDocument/2006/relationships/image" Target="../media/image7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Gray Line">
            <a:extLst>
              <a:ext uri="{FF2B5EF4-FFF2-40B4-BE49-F238E27FC236}">
                <a16:creationId xmlns:a16="http://schemas.microsoft.com/office/drawing/2014/main" id="{2D9CB85B-CDB3-40F6-9772-D467496C5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854008"/>
            <a:ext cx="12192000" cy="27432"/>
          </a:xfrm>
          <a:prstGeom prst="rect">
            <a:avLst/>
          </a:prstGeom>
          <a:gradFill>
            <a:gsLst>
              <a:gs pos="8000">
                <a:srgbClr val="C8C8C6"/>
              </a:gs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Top Corner Embellishment">
            <a:extLst>
              <a:ext uri="{FF2B5EF4-FFF2-40B4-BE49-F238E27FC236}">
                <a16:creationId xmlns:a16="http://schemas.microsoft.com/office/drawing/2014/main" id="{8F95FEB6-FFF2-4F11-B483-D3D22A0B2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5"/>
            </p:custDataLst>
          </p:nvPr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4D73738-9E9A-48A2-88A3-D975822610A5}"/>
                </a:ext>
              </a:extLst>
            </p:cNvPr>
            <p:cNvSpPr/>
            <p:nvPr userDrawn="1">
              <p:custDataLst>
                <p:tags r:id="rId16"/>
              </p:custDataLst>
            </p:nvPr>
          </p:nvSpPr>
          <p:spPr>
            <a:xfrm rot="2700000">
              <a:off x="-265319" y="-8574"/>
              <a:ext cx="649115" cy="816665"/>
            </a:xfrm>
            <a:custGeom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4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2F17B4-EB2C-4036-8F84-536981B24D75}"/>
                </a:ext>
              </a:extLst>
            </p:cNvPr>
            <p:cNvSpPr/>
            <p:nvPr userDrawn="1">
              <p:custDataLst>
                <p:tags r:id="rId17"/>
              </p:custDataLst>
            </p:nvPr>
          </p:nvSpPr>
          <p:spPr>
            <a:xfrm rot="2700000">
              <a:off x="-261373" y="8838"/>
              <a:ext cx="622175" cy="762786"/>
            </a:xfrm>
            <a:custGeom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E680A-B37E-41BD-BB42-D30A6C48656C}"/>
                </a:ext>
              </a:extLst>
            </p:cNvPr>
            <p:cNvSpPr/>
            <p:nvPr userDrawn="1">
              <p:custDataLst>
                <p:tags r:id="rId18"/>
              </p:custDataLst>
            </p:nvPr>
          </p:nvSpPr>
          <p:spPr>
            <a:xfrm rot="2700000">
              <a:off x="-250498" y="56849"/>
              <a:ext cx="547907" cy="614248"/>
            </a:xfrm>
            <a:custGeom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Bottom Corner Embellishment">
            <a:extLst>
              <a:ext uri="{FF2B5EF4-FFF2-40B4-BE49-F238E27FC236}">
                <a16:creationId xmlns:a16="http://schemas.microsoft.com/office/drawing/2014/main" id="{078C2E71-6627-4326-A3D4-76A3FED4F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9"/>
            </p:custDataLst>
          </p:nvPr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69B7C9-83D1-4F78-A10E-4B6C8CBDFB28}"/>
                </a:ext>
              </a:extLst>
            </p:cNvPr>
            <p:cNvSpPr/>
            <p:nvPr userDrawn="1">
              <p:custDataLst>
                <p:tags r:id="rId20"/>
              </p:custDataLst>
            </p:nvPr>
          </p:nvSpPr>
          <p:spPr>
            <a:xfrm rot="13500000">
              <a:off x="11616677" y="5767989"/>
              <a:ext cx="851703" cy="1274472"/>
            </a:xfrm>
            <a:custGeom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DFBB624-8BD4-47AE-8F60-BF3F6F0B0094}"/>
                </a:ext>
              </a:extLst>
            </p:cNvPr>
            <p:cNvSpPr/>
            <p:nvPr userDrawn="1">
              <p:custDataLst>
                <p:tags r:id="rId21"/>
              </p:custDataLst>
            </p:nvPr>
          </p:nvSpPr>
          <p:spPr>
            <a:xfrm rot="13500000">
              <a:off x="11639672" y="5804455"/>
              <a:ext cx="824763" cy="1220593"/>
            </a:xfrm>
            <a:custGeom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" name="WFGPS Logo">
            <a:extLst>
              <a:ext uri="{FF2B5EF4-FFF2-40B4-BE49-F238E27FC236}">
                <a16:creationId xmlns:a16="http://schemas.microsoft.com/office/drawing/2014/main" id="{620F4109-A7C5-4DF8-B313-DFB5F6A25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23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pic>
        <p:nvPicPr>
          <p:cNvPr id="19" name="ETA Tagline">
            <a:extLst>
              <a:ext uri="{FF2B5EF4-FFF2-40B4-BE49-F238E27FC236}">
                <a16:creationId xmlns:a16="http://schemas.microsoft.com/office/drawing/2014/main" id="{B8354039-63F9-4F85-A74E-784D07722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4">
            <a:alphaModFix amt="70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A1572889-5393-4231-B195-9251F27C13AF}"/>
              </a:ext>
            </a:extLst>
          </p:cNvPr>
          <p:cNvSpPr>
            <a:spLocks noGrp="1"/>
          </p:cNvSpPr>
          <p:nvPr userDrawn="1">
            <p:ph type="sldNum" sz="quarter" idx="4"/>
            <p:custDataLst>
              <p:tags r:id="rId27"/>
            </p:custDataLst>
          </p:nvPr>
        </p:nvSpPr>
        <p:spPr>
          <a:xfrm>
            <a:off x="11384678" y="6356350"/>
            <a:ext cx="652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0834ABB-946B-471F-87D5-D81FC8FF23DF}"/>
              </a:ext>
            </a:extLst>
          </p:cNvPr>
          <p:cNvSpPr>
            <a:spLocks noGrp="1"/>
          </p:cNvSpPr>
          <p:nvPr userDrawn="1">
            <p:ph type="title"/>
            <p:custDataLst>
              <p:tags r:id="rId28"/>
            </p:custDataLst>
          </p:nvPr>
        </p:nvSpPr>
        <p:spPr>
          <a:xfrm>
            <a:off x="805866" y="46208"/>
            <a:ext cx="11081334" cy="786384"/>
          </a:xfrm>
          <a:prstGeom prst="rect">
            <a:avLst/>
          </a:prstGeom>
        </p:spPr>
        <p:txBody>
          <a:bodyPr vert="horz" lIns="18288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E5CB76F7-62AF-4D93-B023-FFC586BFA1E2}"/>
              </a:ext>
            </a:extLst>
          </p:cNvPr>
          <p:cNvSpPr>
            <a:spLocks noGrp="1"/>
          </p:cNvSpPr>
          <p:nvPr userDrawn="1">
            <p:ph type="body" idx="1"/>
            <p:custDataLst>
              <p:tags r:id="rId29"/>
            </p:custDataLst>
          </p:nvPr>
        </p:nvSpPr>
        <p:spPr>
          <a:xfrm>
            <a:off x="805866" y="1137446"/>
            <a:ext cx="11081334" cy="503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C6F6E286-73CB-45E0-AF89-B50934118376}"/>
              </a:ext>
            </a:extLst>
          </p:cNvPr>
          <p:cNvSpPr>
            <a:spLocks noGrp="1"/>
          </p:cNvSpPr>
          <p:nvPr userDrawn="1">
            <p:ph type="ftr" sz="quarter" idx="3"/>
            <p:custDataLst>
              <p:tags r:id="rId30"/>
            </p:custDataLst>
          </p:nvPr>
        </p:nvSpPr>
        <p:spPr>
          <a:xfrm>
            <a:off x="443982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3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8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717" r:id="rId11"/>
    <p:sldLayoutId id="2147483724" r:id="rId12"/>
    <p:sldLayoutId id="2147483725" r:id="rId13"/>
  </p:sldLayoutIdLst>
  <p:transition/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u="none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800"/>
        </a:spcBef>
        <a:buClr>
          <a:schemeClr val="accent2"/>
        </a:buClr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5000"/>
        </a:lnSpc>
        <a:spcBef>
          <a:spcPts val="800"/>
        </a:spcBef>
        <a:buClr>
          <a:schemeClr val="accent6"/>
        </a:buClr>
        <a:buFont typeface="Wingdings 3" panose="05040102010807070707" pitchFamily="18" charset="2"/>
        <a:buChar char="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Font typeface="Wingdings 3" panose="05040102010807070707" pitchFamily="18" charset="2"/>
        <a:buChar char="ê"/>
        <a:defRPr sz="2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2"/>
        </a:buClr>
        <a:buFont typeface="Wingdings 3" panose="05040102010807070707" pitchFamily="18" charset="2"/>
        <a:buChar char="ê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6"/>
        </a:buClr>
        <a:buFont typeface="Wingdings 3" panose="05040102010807070707" pitchFamily="18" charset="2"/>
        <a:buChar char="ê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ETA Tagline">
            <a:extLst>
              <a:ext uri="{FF2B5EF4-FFF2-40B4-BE49-F238E27FC236}">
                <a16:creationId xmlns:a16="http://schemas.microsoft.com/office/drawing/2014/main" id="{B8354039-63F9-4F85-A74E-784D07722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8"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pic>
        <p:nvPicPr>
          <p:cNvPr id="9" name="WFGPS Logo">
            <a:extLst>
              <a:ext uri="{FF2B5EF4-FFF2-40B4-BE49-F238E27FC236}">
                <a16:creationId xmlns:a16="http://schemas.microsoft.com/office/drawing/2014/main" id="{620F4109-A7C5-4DF8-B313-DFB5F6A25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grpSp>
        <p:nvGrpSpPr>
          <p:cNvPr id="8" name="Bottom Corner Embellishment">
            <a:extLst>
              <a:ext uri="{FF2B5EF4-FFF2-40B4-BE49-F238E27FC236}">
                <a16:creationId xmlns:a16="http://schemas.microsoft.com/office/drawing/2014/main" id="{078C2E71-6627-4326-A3D4-76A3FED4F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3"/>
            </p:custDataLst>
          </p:nvPr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69B7C9-83D1-4F78-A10E-4B6C8CBDFB28}"/>
                </a:ext>
              </a:extLst>
            </p:cNvPr>
            <p:cNvSpPr/>
            <p:nvPr userDrawn="1">
              <p:custDataLst>
                <p:tags r:id="rId14"/>
              </p:custDataLst>
            </p:nvPr>
          </p:nvSpPr>
          <p:spPr>
            <a:xfrm rot="13500000">
              <a:off x="11616677" y="5767989"/>
              <a:ext cx="851703" cy="1274472"/>
            </a:xfrm>
            <a:custGeom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DFBB624-8BD4-47AE-8F60-BF3F6F0B0094}"/>
                </a:ext>
              </a:extLst>
            </p:cNvPr>
            <p:cNvSpPr/>
            <p:nvPr userDrawn="1">
              <p:custDataLst>
                <p:tags r:id="rId15"/>
              </p:custDataLst>
            </p:nvPr>
          </p:nvSpPr>
          <p:spPr>
            <a:xfrm rot="13500000">
              <a:off x="11639672" y="5804455"/>
              <a:ext cx="824763" cy="1220593"/>
            </a:xfrm>
            <a:custGeom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Gray Line">
            <a:extLst>
              <a:ext uri="{FF2B5EF4-FFF2-40B4-BE49-F238E27FC236}">
                <a16:creationId xmlns:a16="http://schemas.microsoft.com/office/drawing/2014/main" id="{2D9CB85B-CDB3-40F6-9772-D467496C5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854008"/>
            <a:ext cx="12192000" cy="27432"/>
          </a:xfrm>
          <a:prstGeom prst="rect">
            <a:avLst/>
          </a:prstGeom>
          <a:gradFill>
            <a:gsLst>
              <a:gs pos="8000">
                <a:srgbClr val="C8C8C6"/>
              </a:gs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Top Corner Embellishment">
            <a:extLst>
              <a:ext uri="{FF2B5EF4-FFF2-40B4-BE49-F238E27FC236}">
                <a16:creationId xmlns:a16="http://schemas.microsoft.com/office/drawing/2014/main" id="{8F95FEB6-FFF2-4F11-B483-D3D22A0B2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7"/>
            </p:custDataLst>
          </p:nvPr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4D73738-9E9A-48A2-88A3-D975822610A5}"/>
                </a:ext>
              </a:extLst>
            </p:cNvPr>
            <p:cNvSpPr/>
            <p:nvPr userDrawn="1">
              <p:custDataLst>
                <p:tags r:id="rId18"/>
              </p:custDataLst>
            </p:nvPr>
          </p:nvSpPr>
          <p:spPr>
            <a:xfrm rot="2700000">
              <a:off x="-265319" y="-8574"/>
              <a:ext cx="649115" cy="816665"/>
            </a:xfrm>
            <a:custGeom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4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2F17B4-EB2C-4036-8F84-536981B24D75}"/>
                </a:ext>
              </a:extLst>
            </p:cNvPr>
            <p:cNvSpPr/>
            <p:nvPr userDrawn="1">
              <p:custDataLst>
                <p:tags r:id="rId19"/>
              </p:custDataLst>
            </p:nvPr>
          </p:nvSpPr>
          <p:spPr>
            <a:xfrm rot="2700000">
              <a:off x="-261373" y="8838"/>
              <a:ext cx="622175" cy="762786"/>
            </a:xfrm>
            <a:custGeom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E680A-B37E-41BD-BB42-D30A6C48656C}"/>
                </a:ext>
              </a:extLst>
            </p:cNvPr>
            <p:cNvSpPr/>
            <p:nvPr userDrawn="1">
              <p:custDataLst>
                <p:tags r:id="rId20"/>
              </p:custDataLst>
            </p:nvPr>
          </p:nvSpPr>
          <p:spPr>
            <a:xfrm rot="2700000">
              <a:off x="-250498" y="56849"/>
              <a:ext cx="547907" cy="614248"/>
            </a:xfrm>
            <a:custGeom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Slide Number">
            <a:extLst>
              <a:ext uri="{FF2B5EF4-FFF2-40B4-BE49-F238E27FC236}">
                <a16:creationId xmlns:a16="http://schemas.microsoft.com/office/drawing/2014/main" id="{A1572889-5393-4231-B195-9251F27C13AF}"/>
              </a:ext>
            </a:extLst>
          </p:cNvPr>
          <p:cNvSpPr>
            <a:spLocks noGrp="1"/>
          </p:cNvSpPr>
          <p:nvPr userDrawn="1">
            <p:ph type="sldNum" sz="quarter" idx="4"/>
            <p:custDataLst>
              <p:tags r:id="rId21"/>
            </p:custDataLst>
          </p:nvPr>
        </p:nvSpPr>
        <p:spPr>
          <a:xfrm>
            <a:off x="11384678" y="6356350"/>
            <a:ext cx="652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0834ABB-946B-471F-87D5-D81FC8FF23DF}"/>
              </a:ext>
            </a:extLst>
          </p:cNvPr>
          <p:cNvSpPr>
            <a:spLocks noGrp="1"/>
          </p:cNvSpPr>
          <p:nvPr userDrawn="1">
            <p:ph type="title"/>
            <p:custDataLst>
              <p:tags r:id="rId22"/>
            </p:custDataLst>
          </p:nvPr>
        </p:nvSpPr>
        <p:spPr>
          <a:xfrm>
            <a:off x="805866" y="46208"/>
            <a:ext cx="11081334" cy="786384"/>
          </a:xfrm>
          <a:prstGeom prst="rect">
            <a:avLst/>
          </a:prstGeom>
        </p:spPr>
        <p:txBody>
          <a:bodyPr vert="horz" lIns="18288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E5CB76F7-62AF-4D93-B023-FFC586BFA1E2}"/>
              </a:ext>
            </a:extLst>
          </p:cNvPr>
          <p:cNvSpPr>
            <a:spLocks noGrp="1"/>
          </p:cNvSpPr>
          <p:nvPr userDrawn="1">
            <p:ph type="body" idx="1"/>
            <p:custDataLst>
              <p:tags r:id="rId23"/>
            </p:custDataLst>
          </p:nvPr>
        </p:nvSpPr>
        <p:spPr>
          <a:xfrm>
            <a:off x="805866" y="1137446"/>
            <a:ext cx="11081334" cy="503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C6F6E286-73CB-45E0-AF89-B50934118376}"/>
              </a:ext>
            </a:extLst>
          </p:cNvPr>
          <p:cNvSpPr>
            <a:spLocks noGrp="1"/>
          </p:cNvSpPr>
          <p:nvPr userDrawn="1">
            <p:ph type="ftr" sz="quarter" idx="3"/>
            <p:custDataLst>
              <p:tags r:id="rId24"/>
            </p:custDataLst>
          </p:nvPr>
        </p:nvSpPr>
        <p:spPr>
          <a:xfrm>
            <a:off x="443982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5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72" r:id="rId3"/>
    <p:sldLayoutId id="2147483682" r:id="rId4"/>
    <p:sldLayoutId id="2147483674" r:id="rId5"/>
    <p:sldLayoutId id="2147483697" r:id="rId6"/>
    <p:sldLayoutId id="2147483723" r:id="rId7"/>
  </p:sldLayoutIdLst>
  <p:transition/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800"/>
        </a:spcBef>
        <a:buClr>
          <a:schemeClr val="accent2"/>
        </a:buClr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5000"/>
        </a:lnSpc>
        <a:spcBef>
          <a:spcPts val="800"/>
        </a:spcBef>
        <a:buClr>
          <a:schemeClr val="accent6"/>
        </a:buClr>
        <a:buFont typeface="Wingdings 3" panose="05040102010807070707" pitchFamily="18" charset="2"/>
        <a:buChar char="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Font typeface="Wingdings 3" panose="05040102010807070707" pitchFamily="18" charset="2"/>
        <a:buChar char="ê"/>
        <a:defRPr sz="2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2"/>
        </a:buClr>
        <a:buFont typeface="Wingdings 3" panose="05040102010807070707" pitchFamily="18" charset="2"/>
        <a:buChar char="ê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6"/>
        </a:buClr>
        <a:buFont typeface="Wingdings 3" panose="05040102010807070707" pitchFamily="18" charset="2"/>
        <a:buChar char="ê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WFGPS Logo">
            <a:extLst>
              <a:ext uri="{FF2B5EF4-FFF2-40B4-BE49-F238E27FC236}">
                <a16:creationId xmlns:a16="http://schemas.microsoft.com/office/drawing/2014/main" id="{620F4109-A7C5-4DF8-B313-DFB5F6A25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pic>
        <p:nvPicPr>
          <p:cNvPr id="19" name="ETA Tagline">
            <a:extLst>
              <a:ext uri="{FF2B5EF4-FFF2-40B4-BE49-F238E27FC236}">
                <a16:creationId xmlns:a16="http://schemas.microsoft.com/office/drawing/2014/main" id="{B8354039-63F9-4F85-A74E-784D07722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>
            <a:alphaModFix amt="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grpSp>
        <p:nvGrpSpPr>
          <p:cNvPr id="8" name="Bottom Corner Embellishment">
            <a:extLst>
              <a:ext uri="{FF2B5EF4-FFF2-40B4-BE49-F238E27FC236}">
                <a16:creationId xmlns:a16="http://schemas.microsoft.com/office/drawing/2014/main" id="{078C2E71-6627-4326-A3D4-76A3FED4F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0"/>
            </p:custDataLst>
          </p:nvPr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69B7C9-83D1-4F78-A10E-4B6C8CBDFB28}"/>
                </a:ext>
              </a:extLst>
            </p:cNvPr>
            <p:cNvSpPr/>
            <p:nvPr userDrawn="1">
              <p:custDataLst>
                <p:tags r:id="rId11"/>
              </p:custDataLst>
            </p:nvPr>
          </p:nvSpPr>
          <p:spPr>
            <a:xfrm rot="13500000">
              <a:off x="11616677" y="5767989"/>
              <a:ext cx="851703" cy="1274472"/>
            </a:xfrm>
            <a:custGeom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DFBB624-8BD4-47AE-8F60-BF3F6F0B0094}"/>
                </a:ext>
              </a:extLst>
            </p:cNvPr>
            <p:cNvSpPr/>
            <p:nvPr userDrawn="1">
              <p:custDataLst>
                <p:tags r:id="rId12"/>
              </p:custDataLst>
            </p:nvPr>
          </p:nvSpPr>
          <p:spPr>
            <a:xfrm rot="13500000">
              <a:off x="11639672" y="5804455"/>
              <a:ext cx="824763" cy="1220593"/>
            </a:xfrm>
            <a:custGeom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Gray Line">
            <a:extLst>
              <a:ext uri="{FF2B5EF4-FFF2-40B4-BE49-F238E27FC236}">
                <a16:creationId xmlns:a16="http://schemas.microsoft.com/office/drawing/2014/main" id="{2D9CB85B-CDB3-40F6-9772-D467496C5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854008"/>
            <a:ext cx="12192000" cy="27432"/>
          </a:xfrm>
          <a:prstGeom prst="rect">
            <a:avLst/>
          </a:prstGeom>
          <a:gradFill>
            <a:gsLst>
              <a:gs pos="8000">
                <a:srgbClr val="C8C8C6"/>
              </a:gs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Top Corner Embellishment">
            <a:extLst>
              <a:ext uri="{FF2B5EF4-FFF2-40B4-BE49-F238E27FC236}">
                <a16:creationId xmlns:a16="http://schemas.microsoft.com/office/drawing/2014/main" id="{8F95FEB6-FFF2-4F11-B483-D3D22A0B2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4"/>
            </p:custDataLst>
          </p:nvPr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4D73738-9E9A-48A2-88A3-D975822610A5}"/>
                </a:ext>
              </a:extLst>
            </p:cNvPr>
            <p:cNvSpPr/>
            <p:nvPr userDrawn="1">
              <p:custDataLst>
                <p:tags r:id="rId15"/>
              </p:custDataLst>
            </p:nvPr>
          </p:nvSpPr>
          <p:spPr>
            <a:xfrm rot="2700000">
              <a:off x="-265319" y="-8574"/>
              <a:ext cx="649115" cy="816665"/>
            </a:xfrm>
            <a:custGeom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4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2F17B4-EB2C-4036-8F84-536981B24D75}"/>
                </a:ext>
              </a:extLst>
            </p:cNvPr>
            <p:cNvSpPr/>
            <p:nvPr userDrawn="1">
              <p:custDataLst>
                <p:tags r:id="rId16"/>
              </p:custDataLst>
            </p:nvPr>
          </p:nvSpPr>
          <p:spPr>
            <a:xfrm rot="2700000">
              <a:off x="-261373" y="8838"/>
              <a:ext cx="622175" cy="762786"/>
            </a:xfrm>
            <a:custGeom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E680A-B37E-41BD-BB42-D30A6C48656C}"/>
                </a:ext>
              </a:extLst>
            </p:cNvPr>
            <p:cNvSpPr/>
            <p:nvPr userDrawn="1">
              <p:custDataLst>
                <p:tags r:id="rId17"/>
              </p:custDataLst>
            </p:nvPr>
          </p:nvSpPr>
          <p:spPr>
            <a:xfrm rot="2700000">
              <a:off x="-250498" y="56849"/>
              <a:ext cx="547907" cy="614248"/>
            </a:xfrm>
            <a:custGeom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Slide Number">
            <a:extLst>
              <a:ext uri="{FF2B5EF4-FFF2-40B4-BE49-F238E27FC236}">
                <a16:creationId xmlns:a16="http://schemas.microsoft.com/office/drawing/2014/main" id="{A1572889-5393-4231-B195-9251F27C13AF}"/>
              </a:ext>
            </a:extLst>
          </p:cNvPr>
          <p:cNvSpPr>
            <a:spLocks noGrp="1"/>
          </p:cNvSpPr>
          <p:nvPr userDrawn="1">
            <p:ph type="sldNum" sz="quarter" idx="4"/>
            <p:custDataLst>
              <p:tags r:id="rId18"/>
            </p:custDataLst>
          </p:nvPr>
        </p:nvSpPr>
        <p:spPr>
          <a:xfrm>
            <a:off x="11384678" y="6356350"/>
            <a:ext cx="652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0834ABB-946B-471F-87D5-D81FC8FF23DF}"/>
              </a:ext>
            </a:extLst>
          </p:cNvPr>
          <p:cNvSpPr>
            <a:spLocks noGrp="1"/>
          </p:cNvSpPr>
          <p:nvPr userDrawn="1">
            <p:ph type="title"/>
            <p:custDataLst>
              <p:tags r:id="rId19"/>
            </p:custDataLst>
          </p:nvPr>
        </p:nvSpPr>
        <p:spPr>
          <a:xfrm>
            <a:off x="805866" y="46208"/>
            <a:ext cx="11081334" cy="786384"/>
          </a:xfrm>
          <a:prstGeom prst="rect">
            <a:avLst/>
          </a:prstGeom>
        </p:spPr>
        <p:txBody>
          <a:bodyPr vert="horz" lIns="18288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E5CB76F7-62AF-4D93-B023-FFC586BFA1E2}"/>
              </a:ext>
            </a:extLst>
          </p:cNvPr>
          <p:cNvSpPr>
            <a:spLocks noGrp="1"/>
          </p:cNvSpPr>
          <p:nvPr userDrawn="1">
            <p:ph type="body" idx="1"/>
            <p:custDataLst>
              <p:tags r:id="rId20"/>
            </p:custDataLst>
          </p:nvPr>
        </p:nvSpPr>
        <p:spPr>
          <a:xfrm>
            <a:off x="805866" y="1137446"/>
            <a:ext cx="11081334" cy="5039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FirstName LastName</a:t>
            </a:r>
            <a:endParaRPr lang="en-US"/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C6F6E286-73CB-45E0-AF89-B50934118376}"/>
              </a:ext>
            </a:extLst>
          </p:cNvPr>
          <p:cNvSpPr>
            <a:spLocks noGrp="1"/>
          </p:cNvSpPr>
          <p:nvPr userDrawn="1">
            <p:ph type="ftr" sz="quarter" idx="3"/>
            <p:custDataLst>
              <p:tags r:id="rId21"/>
            </p:custDataLst>
          </p:nvPr>
        </p:nvSpPr>
        <p:spPr>
          <a:xfrm>
            <a:off x="443982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3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668" r:id="rId3"/>
    <p:sldLayoutId id="2147483669" r:id="rId4"/>
  </p:sldLayoutIdLst>
  <p:transition/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3000"/>
        </a:spcBef>
        <a:buClr>
          <a:schemeClr val="accent2"/>
        </a:buClr>
        <a:buFontTx/>
        <a:buNone/>
        <a:defRPr sz="28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5000"/>
        </a:lnSpc>
        <a:spcBef>
          <a:spcPts val="400"/>
        </a:spcBef>
        <a:buClr>
          <a:schemeClr val="accent6"/>
        </a:buClr>
        <a:buFont typeface="Wingdings 3" panose="05040102010807070707" pitchFamily="18" charset="2"/>
        <a:buNone/>
        <a:defRPr sz="2200" i="1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95000"/>
        </a:lnSpc>
        <a:spcBef>
          <a:spcPts val="200"/>
        </a:spcBef>
        <a:buClr>
          <a:schemeClr val="bg1">
            <a:lumMod val="50000"/>
          </a:schemeClr>
        </a:buClr>
        <a:buFont typeface="Wingdings 3" panose="05040102010807070707" pitchFamily="18" charset="2"/>
        <a:buNone/>
        <a:defRPr sz="2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914400" indent="-457200" algn="l" defTabSz="914400" rtl="0" eaLnBrk="1" latinLnBrk="0" hangingPunct="1">
        <a:lnSpc>
          <a:spcPct val="95000"/>
        </a:lnSpc>
        <a:spcBef>
          <a:spcPts val="1000"/>
        </a:spcBef>
        <a:buClr>
          <a:schemeClr val="tx2">
            <a:lumMod val="90000"/>
            <a:lumOff val="10000"/>
          </a:schemeClr>
        </a:buClr>
        <a:buFont typeface="Wingdings" panose="05000000000000000000" pitchFamily="2" charset="2"/>
        <a:buChar char=""/>
        <a:defRPr sz="2000" u="sng" kern="1200">
          <a:solidFill>
            <a:schemeClr val="accent6"/>
          </a:solidFill>
          <a:latin typeface="+mn-lt"/>
          <a:ea typeface="+mn-ea"/>
          <a:cs typeface="+mn-cs"/>
        </a:defRPr>
      </a:lvl4pPr>
      <a:lvl5pPr marL="914400" indent="-429768" algn="l" defTabSz="914400" rtl="0" eaLnBrk="1" latinLnBrk="0" hangingPunct="1">
        <a:lnSpc>
          <a:spcPct val="95000"/>
        </a:lnSpc>
        <a:spcBef>
          <a:spcPts val="300"/>
        </a:spcBef>
        <a:buClr>
          <a:schemeClr val="accent5"/>
        </a:buClr>
        <a:buFont typeface="Wingdings" panose="05000000000000000000" pitchFamily="2" charset="2"/>
        <a:buChar char="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WFGPS Logo">
            <a:extLst>
              <a:ext uri="{FF2B5EF4-FFF2-40B4-BE49-F238E27FC236}">
                <a16:creationId xmlns:a16="http://schemas.microsoft.com/office/drawing/2014/main" id="{620F4109-A7C5-4DF8-B313-DFB5F6A25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pic>
        <p:nvPicPr>
          <p:cNvPr id="19" name="ETA Tagline">
            <a:extLst>
              <a:ext uri="{FF2B5EF4-FFF2-40B4-BE49-F238E27FC236}">
                <a16:creationId xmlns:a16="http://schemas.microsoft.com/office/drawing/2014/main" id="{B8354039-63F9-4F85-A74E-784D07722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9">
            <a:alphaModFix amt="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grpSp>
        <p:nvGrpSpPr>
          <p:cNvPr id="8" name="Bottom Corner Embellishment">
            <a:extLst>
              <a:ext uri="{FF2B5EF4-FFF2-40B4-BE49-F238E27FC236}">
                <a16:creationId xmlns:a16="http://schemas.microsoft.com/office/drawing/2014/main" id="{078C2E71-6627-4326-A3D4-76A3FED4F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2"/>
            </p:custDataLst>
          </p:nvPr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69B7C9-83D1-4F78-A10E-4B6C8CBDFB28}"/>
                </a:ext>
              </a:extLst>
            </p:cNvPr>
            <p:cNvSpPr/>
            <p:nvPr userDrawn="1">
              <p:custDataLst>
                <p:tags r:id="rId13"/>
              </p:custDataLst>
            </p:nvPr>
          </p:nvSpPr>
          <p:spPr>
            <a:xfrm rot="13500000">
              <a:off x="11616677" y="5767989"/>
              <a:ext cx="851703" cy="1274472"/>
            </a:xfrm>
            <a:custGeom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DFBB624-8BD4-47AE-8F60-BF3F6F0B0094}"/>
                </a:ext>
              </a:extLst>
            </p:cNvPr>
            <p:cNvSpPr/>
            <p:nvPr userDrawn="1">
              <p:custDataLst>
                <p:tags r:id="rId14"/>
              </p:custDataLst>
            </p:nvPr>
          </p:nvSpPr>
          <p:spPr>
            <a:xfrm rot="13500000">
              <a:off x="11639672" y="5804455"/>
              <a:ext cx="824763" cy="1220593"/>
            </a:xfrm>
            <a:custGeom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Gray Line">
            <a:extLst>
              <a:ext uri="{FF2B5EF4-FFF2-40B4-BE49-F238E27FC236}">
                <a16:creationId xmlns:a16="http://schemas.microsoft.com/office/drawing/2014/main" id="{2D9CB85B-CDB3-40F6-9772-D467496C5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854008"/>
            <a:ext cx="12192000" cy="27432"/>
          </a:xfrm>
          <a:prstGeom prst="rect">
            <a:avLst/>
          </a:prstGeom>
          <a:gradFill>
            <a:gsLst>
              <a:gs pos="8000">
                <a:srgbClr val="C8C8C6"/>
              </a:gs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Top Corner Embellishment">
            <a:extLst>
              <a:ext uri="{FF2B5EF4-FFF2-40B4-BE49-F238E27FC236}">
                <a16:creationId xmlns:a16="http://schemas.microsoft.com/office/drawing/2014/main" id="{8F95FEB6-FFF2-4F11-B483-D3D22A0B2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6"/>
            </p:custDataLst>
          </p:nvPr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4D73738-9E9A-48A2-88A3-D975822610A5}"/>
                </a:ext>
              </a:extLst>
            </p:cNvPr>
            <p:cNvSpPr/>
            <p:nvPr userDrawn="1">
              <p:custDataLst>
                <p:tags r:id="rId17"/>
              </p:custDataLst>
            </p:nvPr>
          </p:nvSpPr>
          <p:spPr>
            <a:xfrm rot="2700000">
              <a:off x="-265319" y="-8574"/>
              <a:ext cx="649115" cy="816665"/>
            </a:xfrm>
            <a:custGeom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4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2F17B4-EB2C-4036-8F84-536981B24D75}"/>
                </a:ext>
              </a:extLst>
            </p:cNvPr>
            <p:cNvSpPr/>
            <p:nvPr userDrawn="1">
              <p:custDataLst>
                <p:tags r:id="rId18"/>
              </p:custDataLst>
            </p:nvPr>
          </p:nvSpPr>
          <p:spPr>
            <a:xfrm rot="2700000">
              <a:off x="-261373" y="8838"/>
              <a:ext cx="622175" cy="762786"/>
            </a:xfrm>
            <a:custGeom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E680A-B37E-41BD-BB42-D30A6C48656C}"/>
                </a:ext>
              </a:extLst>
            </p:cNvPr>
            <p:cNvSpPr/>
            <p:nvPr userDrawn="1">
              <p:custDataLst>
                <p:tags r:id="rId19"/>
              </p:custDataLst>
            </p:nvPr>
          </p:nvSpPr>
          <p:spPr>
            <a:xfrm rot="2700000">
              <a:off x="-250498" y="56849"/>
              <a:ext cx="547907" cy="614248"/>
            </a:xfrm>
            <a:custGeom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Slide Number">
            <a:extLst>
              <a:ext uri="{FF2B5EF4-FFF2-40B4-BE49-F238E27FC236}">
                <a16:creationId xmlns:a16="http://schemas.microsoft.com/office/drawing/2014/main" id="{A1572889-5393-4231-B195-9251F27C13AF}"/>
              </a:ext>
            </a:extLst>
          </p:cNvPr>
          <p:cNvSpPr>
            <a:spLocks noGrp="1"/>
          </p:cNvSpPr>
          <p:nvPr userDrawn="1">
            <p:ph type="sldNum" sz="quarter" idx="4"/>
            <p:custDataLst>
              <p:tags r:id="rId20"/>
            </p:custDataLst>
          </p:nvPr>
        </p:nvSpPr>
        <p:spPr>
          <a:xfrm>
            <a:off x="11384678" y="6356350"/>
            <a:ext cx="652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2"/>
                </a:solidFill>
              </a:defRPr>
            </a:lvl1pPr>
          </a:lstStyle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0834ABB-946B-471F-87D5-D81FC8FF23DF}"/>
              </a:ext>
            </a:extLst>
          </p:cNvPr>
          <p:cNvSpPr>
            <a:spLocks noGrp="1"/>
          </p:cNvSpPr>
          <p:nvPr userDrawn="1">
            <p:ph type="title"/>
            <p:custDataLst>
              <p:tags r:id="rId21"/>
            </p:custDataLst>
          </p:nvPr>
        </p:nvSpPr>
        <p:spPr>
          <a:xfrm>
            <a:off x="805866" y="46208"/>
            <a:ext cx="11081334" cy="786384"/>
          </a:xfrm>
          <a:prstGeom prst="rect">
            <a:avLst/>
          </a:prstGeom>
        </p:spPr>
        <p:txBody>
          <a:bodyPr vert="horz" lIns="18288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E5CB76F7-62AF-4D93-B023-FFC586BFA1E2}"/>
              </a:ext>
            </a:extLst>
          </p:cNvPr>
          <p:cNvSpPr>
            <a:spLocks noGrp="1"/>
          </p:cNvSpPr>
          <p:nvPr userDrawn="1">
            <p:ph type="body" idx="1"/>
            <p:custDataLst>
              <p:tags r:id="rId22"/>
            </p:custDataLst>
          </p:nvPr>
        </p:nvSpPr>
        <p:spPr>
          <a:xfrm>
            <a:off x="805866" y="1137446"/>
            <a:ext cx="11081334" cy="503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C6F6E286-73CB-45E0-AF89-B50934118376}"/>
              </a:ext>
            </a:extLst>
          </p:cNvPr>
          <p:cNvSpPr>
            <a:spLocks noGrp="1"/>
          </p:cNvSpPr>
          <p:nvPr userDrawn="1">
            <p:ph type="ftr" sz="quarter" idx="3"/>
            <p:custDataLst>
              <p:tags r:id="rId23"/>
            </p:custDataLst>
          </p:nvPr>
        </p:nvSpPr>
        <p:spPr>
          <a:xfrm>
            <a:off x="443982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4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4" r:id="rId3"/>
    <p:sldLayoutId id="2147483696" r:id="rId4"/>
    <p:sldLayoutId id="2147483691" r:id="rId5"/>
    <p:sldLayoutId id="2147483721" r:id="rId6"/>
  </p:sldLayoutIdLst>
  <p:transition/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800"/>
        </a:spcBef>
        <a:buClr>
          <a:schemeClr val="accent2"/>
        </a:buClr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5000"/>
        </a:lnSpc>
        <a:spcBef>
          <a:spcPts val="800"/>
        </a:spcBef>
        <a:buClr>
          <a:schemeClr val="accent6"/>
        </a:buClr>
        <a:buFont typeface="Wingdings 3" panose="05040102010807070707" pitchFamily="18" charset="2"/>
        <a:buChar char="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Font typeface="Wingdings 3" panose="05040102010807070707" pitchFamily="18" charset="2"/>
        <a:buChar char="ê"/>
        <a:defRPr sz="2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2"/>
        </a:buClr>
        <a:buFont typeface="Wingdings 3" panose="05040102010807070707" pitchFamily="18" charset="2"/>
        <a:buChar char="ê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6"/>
        </a:buClr>
        <a:buFont typeface="Wingdings 3" panose="05040102010807070707" pitchFamily="18" charset="2"/>
        <a:buChar char="ê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 /><Relationship Id="rId2" Type="http://schemas.openxmlformats.org/officeDocument/2006/relationships/tags" Target="../tags/tag155.xml" /><Relationship Id="rId3" Type="http://schemas.openxmlformats.org/officeDocument/2006/relationships/tags" Target="../tags/tag156.xml" /><Relationship Id="rId4" Type="http://schemas.openxmlformats.org/officeDocument/2006/relationships/tags" Target="../tags/tag157.xml" /><Relationship Id="rId5" Type="http://schemas.openxmlformats.org/officeDocument/2006/relationships/tags" Target="../tags/tag158.xml" /><Relationship Id="rId6" Type="http://schemas.openxmlformats.org/officeDocument/2006/relationships/image" Target="../media/image48.png" /><Relationship Id="rId7" Type="http://schemas.openxmlformats.org/officeDocument/2006/relationships/tags" Target="../tags/tag159.xml" /><Relationship Id="rId8" Type="http://schemas.openxmlformats.org/officeDocument/2006/relationships/tags" Target="../tags/tag160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202.xml" /><Relationship Id="rId4" Type="http://schemas.openxmlformats.org/officeDocument/2006/relationships/tags" Target="../tags/tag203.xml" /><Relationship Id="rId5" Type="http://schemas.openxmlformats.org/officeDocument/2006/relationships/tags" Target="../tags/tag204.xml" /><Relationship Id="rId6" Type="http://schemas.openxmlformats.org/officeDocument/2006/relationships/tags" Target="../tags/tag205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206.xml" /><Relationship Id="rId4" Type="http://schemas.openxmlformats.org/officeDocument/2006/relationships/tags" Target="../tags/tag207.xml" /><Relationship Id="rId5" Type="http://schemas.openxmlformats.org/officeDocument/2006/relationships/tags" Target="../tags/tag208.xml" /><Relationship Id="rId6" Type="http://schemas.openxmlformats.org/officeDocument/2006/relationships/tags" Target="../tags/tag209.xml" /><Relationship Id="rId7" Type="http://schemas.openxmlformats.org/officeDocument/2006/relationships/tags" Target="../tags/tag210.xml" /><Relationship Id="rId8" Type="http://schemas.openxmlformats.org/officeDocument/2006/relationships/tags" Target="../tags/tag2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212.xml" /><Relationship Id="rId4" Type="http://schemas.openxmlformats.org/officeDocument/2006/relationships/tags" Target="../tags/tag213.xml" /><Relationship Id="rId5" Type="http://schemas.openxmlformats.org/officeDocument/2006/relationships/tags" Target="../tags/tag214.xml" /><Relationship Id="rId6" Type="http://schemas.openxmlformats.org/officeDocument/2006/relationships/tags" Target="../tags/tag215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216.xml" /><Relationship Id="rId4" Type="http://schemas.openxmlformats.org/officeDocument/2006/relationships/tags" Target="../tags/tag217.xml" /><Relationship Id="rId5" Type="http://schemas.openxmlformats.org/officeDocument/2006/relationships/tags" Target="../tags/tag218.xml" /><Relationship Id="rId6" Type="http://schemas.openxmlformats.org/officeDocument/2006/relationships/customXml" Target="../ink/ink1.xml" /><Relationship Id="rId7" Type="http://schemas.openxmlformats.org/officeDocument/2006/relationships/tags" Target="../tags/tag219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220.xml" /><Relationship Id="rId4" Type="http://schemas.openxmlformats.org/officeDocument/2006/relationships/tags" Target="../tags/tag221.xml" /><Relationship Id="rId5" Type="http://schemas.openxmlformats.org/officeDocument/2006/relationships/tags" Target="../tags/tag222.xml" /><Relationship Id="rId6" Type="http://schemas.openxmlformats.org/officeDocument/2006/relationships/tags" Target="../tags/tag22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tags" Target="../tags/tag230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224.xml" /><Relationship Id="rId4" Type="http://schemas.openxmlformats.org/officeDocument/2006/relationships/tags" Target="../tags/tag225.xml" /><Relationship Id="rId5" Type="http://schemas.openxmlformats.org/officeDocument/2006/relationships/tags" Target="../tags/tag226.xml" /><Relationship Id="rId6" Type="http://schemas.openxmlformats.org/officeDocument/2006/relationships/image" Target="../media/image52.jpeg" /><Relationship Id="rId7" Type="http://schemas.openxmlformats.org/officeDocument/2006/relationships/tags" Target="../tags/tag227.xml" /><Relationship Id="rId8" Type="http://schemas.openxmlformats.org/officeDocument/2006/relationships/tags" Target="../tags/tag228.xml" /><Relationship Id="rId9" Type="http://schemas.openxmlformats.org/officeDocument/2006/relationships/tags" Target="../tags/tag229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231.xml" /><Relationship Id="rId4" Type="http://schemas.openxmlformats.org/officeDocument/2006/relationships/tags" Target="../tags/tag232.xml" /><Relationship Id="rId5" Type="http://schemas.openxmlformats.org/officeDocument/2006/relationships/tags" Target="../tags/tag233.xml" /><Relationship Id="rId6" Type="http://schemas.openxmlformats.org/officeDocument/2006/relationships/tags" Target="../tags/tag234.xml" /><Relationship Id="rId7" Type="http://schemas.openxmlformats.org/officeDocument/2006/relationships/tags" Target="../tags/tag235.xml" /><Relationship Id="rId8" Type="http://schemas.openxmlformats.org/officeDocument/2006/relationships/tags" Target="../tags/tag23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237.xml" /><Relationship Id="rId4" Type="http://schemas.openxmlformats.org/officeDocument/2006/relationships/tags" Target="../tags/tag238.xml" /><Relationship Id="rId5" Type="http://schemas.openxmlformats.org/officeDocument/2006/relationships/tags" Target="../tags/tag239.xml" /><Relationship Id="rId6" Type="http://schemas.openxmlformats.org/officeDocument/2006/relationships/tags" Target="../tags/tag240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241.xml" /><Relationship Id="rId4" Type="http://schemas.openxmlformats.org/officeDocument/2006/relationships/tags" Target="../tags/tag242.xml" /><Relationship Id="rId5" Type="http://schemas.openxmlformats.org/officeDocument/2006/relationships/tags" Target="../tags/tag243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244.xml" /><Relationship Id="rId4" Type="http://schemas.openxmlformats.org/officeDocument/2006/relationships/tags" Target="../tags/tag245.xml" /><Relationship Id="rId5" Type="http://schemas.openxmlformats.org/officeDocument/2006/relationships/tags" Target="../tags/tag246.xml" /><Relationship Id="rId6" Type="http://schemas.openxmlformats.org/officeDocument/2006/relationships/tags" Target="../tags/tag247.xml" /><Relationship Id="rId7" Type="http://schemas.openxmlformats.org/officeDocument/2006/relationships/tags" Target="../tags/tag24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61.xml" /><Relationship Id="rId4" Type="http://schemas.openxmlformats.org/officeDocument/2006/relationships/tags" Target="../tags/tag162.xml" /><Relationship Id="rId5" Type="http://schemas.openxmlformats.org/officeDocument/2006/relationships/tags" Target="../tags/tag163.xml" /><Relationship Id="rId6" Type="http://schemas.openxmlformats.org/officeDocument/2006/relationships/tags" Target="../tags/tag164.xml" /><Relationship Id="rId7" Type="http://schemas.openxmlformats.org/officeDocument/2006/relationships/tags" Target="../tags/tag165.xml" /><Relationship Id="rId8" Type="http://schemas.openxmlformats.org/officeDocument/2006/relationships/tags" Target="../tags/tag166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tags" Target="../tags/tag249.xml" /><Relationship Id="rId4" Type="http://schemas.openxmlformats.org/officeDocument/2006/relationships/tags" Target="../tags/tag250.xml" /><Relationship Id="rId5" Type="http://schemas.openxmlformats.org/officeDocument/2006/relationships/tags" Target="../tags/tag251.xml" /><Relationship Id="rId6" Type="http://schemas.openxmlformats.org/officeDocument/2006/relationships/customXml" Target="../ink/ink2.xml" /><Relationship Id="rId7" Type="http://schemas.openxmlformats.org/officeDocument/2006/relationships/tags" Target="../tags/tag25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tags" Target="../tags/tag253.xml" /><Relationship Id="rId4" Type="http://schemas.openxmlformats.org/officeDocument/2006/relationships/tags" Target="../tags/tag254.xml" /><Relationship Id="rId5" Type="http://schemas.openxmlformats.org/officeDocument/2006/relationships/tags" Target="../tags/tag255.xml" /><Relationship Id="rId6" Type="http://schemas.openxmlformats.org/officeDocument/2006/relationships/tags" Target="../tags/tag25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21.xml" /><Relationship Id="rId3" Type="http://schemas.openxmlformats.org/officeDocument/2006/relationships/tags" Target="../tags/tag257.xml" /><Relationship Id="rId4" Type="http://schemas.openxmlformats.org/officeDocument/2006/relationships/tags" Target="../tags/tag258.xml" /><Relationship Id="rId5" Type="http://schemas.openxmlformats.org/officeDocument/2006/relationships/tags" Target="../tags/tag259.xml" /><Relationship Id="rId6" Type="http://schemas.openxmlformats.org/officeDocument/2006/relationships/customXml" Target="../ink/ink3.xml" /><Relationship Id="rId7" Type="http://schemas.openxmlformats.org/officeDocument/2006/relationships/tags" Target="../tags/tag260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Relationship Id="rId3" Type="http://schemas.openxmlformats.org/officeDocument/2006/relationships/tags" Target="../tags/tag261.xml" /><Relationship Id="rId4" Type="http://schemas.openxmlformats.org/officeDocument/2006/relationships/tags" Target="../tags/tag262.xml" /><Relationship Id="rId5" Type="http://schemas.openxmlformats.org/officeDocument/2006/relationships/tags" Target="../tags/tag263.xml" /><Relationship Id="rId6" Type="http://schemas.openxmlformats.org/officeDocument/2006/relationships/tags" Target="../tags/tag26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23.xml" /><Relationship Id="rId3" Type="http://schemas.openxmlformats.org/officeDocument/2006/relationships/tags" Target="../tags/tag265.xml" /><Relationship Id="rId4" Type="http://schemas.openxmlformats.org/officeDocument/2006/relationships/tags" Target="../tags/tag266.xml" /><Relationship Id="rId5" Type="http://schemas.openxmlformats.org/officeDocument/2006/relationships/tags" Target="../tags/tag267.xml" /><Relationship Id="rId6" Type="http://schemas.openxmlformats.org/officeDocument/2006/relationships/tags" Target="../tags/tag268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24.xml" /><Relationship Id="rId3" Type="http://schemas.openxmlformats.org/officeDocument/2006/relationships/tags" Target="../tags/tag269.xml" /><Relationship Id="rId4" Type="http://schemas.openxmlformats.org/officeDocument/2006/relationships/tags" Target="../tags/tag270.xml" /><Relationship Id="rId5" Type="http://schemas.openxmlformats.org/officeDocument/2006/relationships/tags" Target="../tags/tag271.xml" /><Relationship Id="rId6" Type="http://schemas.openxmlformats.org/officeDocument/2006/relationships/tags" Target="../tags/tag27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notesSlide" Target="../notesSlides/notesSlide25.xml" /><Relationship Id="rId3" Type="http://schemas.openxmlformats.org/officeDocument/2006/relationships/tags" Target="../tags/tag273.xml" /><Relationship Id="rId4" Type="http://schemas.openxmlformats.org/officeDocument/2006/relationships/tags" Target="../tags/tag274.xml" /><Relationship Id="rId5" Type="http://schemas.openxmlformats.org/officeDocument/2006/relationships/tags" Target="../tags/tag275.xml" /><Relationship Id="rId6" Type="http://schemas.openxmlformats.org/officeDocument/2006/relationships/tags" Target="../tags/tag27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notesSlide" Target="../notesSlides/notesSlide26.xml" /><Relationship Id="rId3" Type="http://schemas.openxmlformats.org/officeDocument/2006/relationships/tags" Target="../tags/tag277.xml" /><Relationship Id="rId4" Type="http://schemas.openxmlformats.org/officeDocument/2006/relationships/tags" Target="../tags/tag278.xml" /><Relationship Id="rId5" Type="http://schemas.openxmlformats.org/officeDocument/2006/relationships/tags" Target="../tags/tag279.xml" /><Relationship Id="rId6" Type="http://schemas.openxmlformats.org/officeDocument/2006/relationships/tags" Target="../tags/tag280.xml" /><Relationship Id="rId7" Type="http://schemas.openxmlformats.org/officeDocument/2006/relationships/tags" Target="../tags/tag281.xml" /><Relationship Id="rId8" Type="http://schemas.openxmlformats.org/officeDocument/2006/relationships/tags" Target="../tags/tag282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27.xml" /><Relationship Id="rId3" Type="http://schemas.openxmlformats.org/officeDocument/2006/relationships/tags" Target="../tags/tag283.xml" /><Relationship Id="rId4" Type="http://schemas.openxmlformats.org/officeDocument/2006/relationships/tags" Target="../tags/tag284.xml" /><Relationship Id="rId5" Type="http://schemas.openxmlformats.org/officeDocument/2006/relationships/tags" Target="../tags/tag285.xml" /><Relationship Id="rId6" Type="http://schemas.openxmlformats.org/officeDocument/2006/relationships/tags" Target="../tags/tag286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8.xml" /><Relationship Id="rId3" Type="http://schemas.openxmlformats.org/officeDocument/2006/relationships/tags" Target="../tags/tag287.xml" /><Relationship Id="rId4" Type="http://schemas.openxmlformats.org/officeDocument/2006/relationships/tags" Target="../tags/tag288.xml" /><Relationship Id="rId5" Type="http://schemas.openxmlformats.org/officeDocument/2006/relationships/tags" Target="../tags/tag289.xml" /><Relationship Id="rId6" Type="http://schemas.openxmlformats.org/officeDocument/2006/relationships/tags" Target="../tags/tag290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167.xml" /><Relationship Id="rId4" Type="http://schemas.openxmlformats.org/officeDocument/2006/relationships/tags" Target="../tags/tag168.xml" /><Relationship Id="rId5" Type="http://schemas.openxmlformats.org/officeDocument/2006/relationships/tags" Target="../tags/tag169.xml" /><Relationship Id="rId6" Type="http://schemas.openxmlformats.org/officeDocument/2006/relationships/tags" Target="../tags/tag170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296.xml" /><Relationship Id="rId11" Type="http://schemas.openxmlformats.org/officeDocument/2006/relationships/hyperlink" Target="mailto:closingtheSkillsGap@dol.gov" TargetMode="External" /><Relationship Id="rId12" Type="http://schemas.openxmlformats.org/officeDocument/2006/relationships/tags" Target="../tags/tag297.xml" /><Relationship Id="rId2" Type="http://schemas.openxmlformats.org/officeDocument/2006/relationships/notesSlide" Target="../notesSlides/notesSlide29.xml" /><Relationship Id="rId3" Type="http://schemas.openxmlformats.org/officeDocument/2006/relationships/tags" Target="../tags/tag291.xml" /><Relationship Id="rId4" Type="http://schemas.openxmlformats.org/officeDocument/2006/relationships/tags" Target="../tags/tag292.xml" /><Relationship Id="rId5" Type="http://schemas.openxmlformats.org/officeDocument/2006/relationships/tags" Target="../tags/tag293.xml" /><Relationship Id="rId6" Type="http://schemas.openxmlformats.org/officeDocument/2006/relationships/tags" Target="../tags/tag294.xml" /><Relationship Id="rId7" Type="http://schemas.openxmlformats.org/officeDocument/2006/relationships/customXml" Target="../ink/ink4.xml" /><Relationship Id="rId8" Type="http://schemas.openxmlformats.org/officeDocument/2006/relationships/tags" Target="../tags/tag295.xml" /><Relationship Id="rId9" Type="http://schemas.openxmlformats.org/officeDocument/2006/relationships/hyperlink" Target="mailto:ScalingApprenticeship@dol.gov" TargetMode="Externa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30.xml" /><Relationship Id="rId3" Type="http://schemas.openxmlformats.org/officeDocument/2006/relationships/tags" Target="../tags/tag298.xml" /><Relationship Id="rId4" Type="http://schemas.openxmlformats.org/officeDocument/2006/relationships/tags" Target="../tags/tag299.xml" /><Relationship Id="rId5" Type="http://schemas.openxmlformats.org/officeDocument/2006/relationships/tags" Target="../tags/tag300.xml" /><Relationship Id="rId6" Type="http://schemas.openxmlformats.org/officeDocument/2006/relationships/tags" Target="../tags/tag301.xml" /><Relationship Id="rId7" Type="http://schemas.openxmlformats.org/officeDocument/2006/relationships/tags" Target="../tags/tag302.xml" /><Relationship Id="rId8" Type="http://schemas.openxmlformats.org/officeDocument/2006/relationships/tags" Target="../tags/tag303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1.xml" /><Relationship Id="rId3" Type="http://schemas.openxmlformats.org/officeDocument/2006/relationships/tags" Target="../tags/tag304.xml" /><Relationship Id="rId4" Type="http://schemas.openxmlformats.org/officeDocument/2006/relationships/tags" Target="../tags/tag305.xml" /><Relationship Id="rId5" Type="http://schemas.openxmlformats.org/officeDocument/2006/relationships/tags" Target="../tags/tag306.xml" /><Relationship Id="rId6" Type="http://schemas.openxmlformats.org/officeDocument/2006/relationships/image" Target="../media/image53.jpeg" /><Relationship Id="rId7" Type="http://schemas.openxmlformats.org/officeDocument/2006/relationships/tags" Target="../tags/tag307.xml" /><Relationship Id="rId8" Type="http://schemas.openxmlformats.org/officeDocument/2006/relationships/tags" Target="../tags/tag308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32.xml" /><Relationship Id="rId3" Type="http://schemas.openxmlformats.org/officeDocument/2006/relationships/tags" Target="../tags/tag309.xml" /><Relationship Id="rId4" Type="http://schemas.openxmlformats.org/officeDocument/2006/relationships/tags" Target="../tags/tag310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171.xml" /><Relationship Id="rId4" Type="http://schemas.openxmlformats.org/officeDocument/2006/relationships/tags" Target="../tags/tag172.xml" /><Relationship Id="rId5" Type="http://schemas.openxmlformats.org/officeDocument/2006/relationships/tags" Target="../tags/tag173.xml" /><Relationship Id="rId6" Type="http://schemas.openxmlformats.org/officeDocument/2006/relationships/image" Target="../media/image49.png" /><Relationship Id="rId7" Type="http://schemas.openxmlformats.org/officeDocument/2006/relationships/tags" Target="../tags/tag174.xml" /><Relationship Id="rId8" Type="http://schemas.openxmlformats.org/officeDocument/2006/relationships/tags" Target="../tags/tag175.xml" /><Relationship Id="rId9" Type="http://schemas.openxmlformats.org/officeDocument/2006/relationships/tags" Target="../tags/tag176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10" Type="http://schemas.openxmlformats.org/officeDocument/2006/relationships/tags" Target="../tags/tag182.xml" /><Relationship Id="rId11" Type="http://schemas.openxmlformats.org/officeDocument/2006/relationships/tags" Target="../tags/tag183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177.xml" /><Relationship Id="rId4" Type="http://schemas.openxmlformats.org/officeDocument/2006/relationships/tags" Target="../tags/tag178.xml" /><Relationship Id="rId5" Type="http://schemas.openxmlformats.org/officeDocument/2006/relationships/tags" Target="../tags/tag179.xml" /><Relationship Id="rId6" Type="http://schemas.openxmlformats.org/officeDocument/2006/relationships/image" Target="../media/image50.jpeg" /><Relationship Id="rId7" Type="http://schemas.openxmlformats.org/officeDocument/2006/relationships/tags" Target="../tags/tag180.xml" /><Relationship Id="rId8" Type="http://schemas.openxmlformats.org/officeDocument/2006/relationships/tags" Target="../tags/tag181.xml" /><Relationship Id="rId9" Type="http://schemas.openxmlformats.org/officeDocument/2006/relationships/image" Target="../media/image5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184.xml" /><Relationship Id="rId4" Type="http://schemas.openxmlformats.org/officeDocument/2006/relationships/tags" Target="../tags/tag185.xml" /><Relationship Id="rId5" Type="http://schemas.openxmlformats.org/officeDocument/2006/relationships/tags" Target="../tags/tag186.xml" /><Relationship Id="rId6" Type="http://schemas.openxmlformats.org/officeDocument/2006/relationships/tags" Target="../tags/tag187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188.xml" /><Relationship Id="rId4" Type="http://schemas.openxmlformats.org/officeDocument/2006/relationships/tags" Target="../tags/tag189.xml" /><Relationship Id="rId5" Type="http://schemas.openxmlformats.org/officeDocument/2006/relationships/tags" Target="../tags/tag190.xml" /><Relationship Id="rId6" Type="http://schemas.openxmlformats.org/officeDocument/2006/relationships/tags" Target="../tags/tag19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192.xml" /><Relationship Id="rId4" Type="http://schemas.openxmlformats.org/officeDocument/2006/relationships/tags" Target="../tags/tag193.xml" /><Relationship Id="rId5" Type="http://schemas.openxmlformats.org/officeDocument/2006/relationships/tags" Target="../tags/tag194.xml" /><Relationship Id="rId6" Type="http://schemas.openxmlformats.org/officeDocument/2006/relationships/tags" Target="../tags/tag195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196.xml" /><Relationship Id="rId4" Type="http://schemas.openxmlformats.org/officeDocument/2006/relationships/tags" Target="../tags/tag197.xml" /><Relationship Id="rId5" Type="http://schemas.openxmlformats.org/officeDocument/2006/relationships/tags" Target="../tags/tag198.xml" /><Relationship Id="rId6" Type="http://schemas.openxmlformats.org/officeDocument/2006/relationships/tags" Target="../tags/tag199.xml" /><Relationship Id="rId7" Type="http://schemas.openxmlformats.org/officeDocument/2006/relationships/tags" Target="../tags/tag200.xml" /><Relationship Id="rId8" Type="http://schemas.openxmlformats.org/officeDocument/2006/relationships/tags" Target="../tags/tag201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57BD61-B90E-4F60-98E9-1B89E6DD780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195916-F406-4E15-9A91-207038ECA8D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Where Are You?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B8267-0CA1-42DF-95CE-BB243C4E2690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Enter your location in the chat window below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1F24B-2272-44DA-91FB-06D3073F7783}"/>
              </a:ext>
            </a:extLst>
          </p:cNvPr>
          <p:cNvSpPr>
            <a:spLocks noGrp="1"/>
          </p:cNvSpPr>
          <p:nvPr>
            <p:ph type="body" idx="14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FA401EF-7B76-4348-BFBE-60E8663F6F0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1090164210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81B812-7EAC-47A2-B229-F437FD28C02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DFB97D-DDB3-46BA-921C-B9722127C2F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Summary of H-1B Schema in WIPS Reflected in the 2021 PIRL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04FA6-BE8A-4CE0-BCBC-48A5CC9E6EDF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728748" y="1316833"/>
            <a:ext cx="11081334" cy="503951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9E1C30"/>
              </a:buClr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242021"/>
                </a:solidFill>
              </a:rPr>
              <a:t> </a:t>
            </a:r>
            <a:r>
              <a:rPr lang="en-US" sz="3200" b="1">
                <a:solidFill>
                  <a:srgbClr val="242021"/>
                </a:solidFill>
              </a:rPr>
              <a:t>Tab 1 (2021 Full DOL PIRL)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9E1C30"/>
              </a:buClr>
              <a:buFont typeface="Wingdings" panose="05000000000000000000" pitchFamily="2" charset="2"/>
              <a:buChar char="ü"/>
            </a:pPr>
            <a:r>
              <a:rPr lang="en-US" sz="3200" b="1">
                <a:solidFill>
                  <a:srgbClr val="242021"/>
                </a:solidFill>
              </a:rPr>
              <a:t> Tab 2 (H-1B Only PIRL)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9E1C30"/>
              </a:buClr>
              <a:buFont typeface="Wingdings" panose="05000000000000000000" pitchFamily="2" charset="2"/>
              <a:buChar char="ü"/>
            </a:pPr>
            <a:r>
              <a:rPr lang="en-US" sz="3200" b="1">
                <a:solidFill>
                  <a:srgbClr val="242021"/>
                </a:solidFill>
              </a:rPr>
              <a:t> Tab 4 (H-1B Valid Values)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9E1C30"/>
              </a:buClr>
              <a:buFont typeface="Wingdings" panose="05000000000000000000" pitchFamily="2" charset="2"/>
              <a:buChar char="ü"/>
            </a:pPr>
            <a:r>
              <a:rPr lang="en-US" sz="3200" b="1">
                <a:solidFill>
                  <a:srgbClr val="242021"/>
                </a:solidFill>
              </a:rPr>
              <a:t> Tab 5 (H-1B Duplicate Rules)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9E1C30"/>
              </a:buClr>
              <a:buFont typeface="Wingdings" panose="05000000000000000000" pitchFamily="2" charset="2"/>
              <a:buChar char="ü"/>
            </a:pPr>
            <a:r>
              <a:rPr lang="en-US" sz="3200" b="1">
                <a:solidFill>
                  <a:srgbClr val="242021"/>
                </a:solidFill>
              </a:rPr>
              <a:t> Tab 6 (H-1B Logic Rules)</a:t>
            </a:r>
            <a:endParaRPr lang="en-US" sz="3200">
              <a:solidFill>
                <a:srgbClr val="24202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9E1C30"/>
              </a:buClr>
              <a:buFont typeface="Wingdings" panose="05000000000000000000" pitchFamily="2" charset="2"/>
              <a:buChar char="ü"/>
            </a:pPr>
            <a:r>
              <a:rPr lang="en-US" sz="3200" b="1">
                <a:solidFill>
                  <a:srgbClr val="242021"/>
                </a:solidFill>
              </a:rPr>
              <a:t> Tab 7 (H-1B QPR Aggregation Rules)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9E1C30"/>
              </a:buClr>
              <a:buFont typeface="Wingdings" panose="05000000000000000000" pitchFamily="2" charset="2"/>
              <a:buChar char="ü"/>
            </a:pPr>
            <a:r>
              <a:rPr lang="en-US" sz="3200" b="1">
                <a:solidFill>
                  <a:srgbClr val="242021"/>
                </a:solidFill>
              </a:rPr>
              <a:t>Tab 8  (H-1B QPR Template)</a:t>
            </a:r>
          </a:p>
          <a:p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426605621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Data Element Changes in 2021 PIRL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579498" y="947545"/>
            <a:ext cx="11304104" cy="5340152"/>
          </a:xfrm>
        </p:spPr>
        <p:txBody>
          <a:bodyPr>
            <a:normAutofit/>
          </a:bodyPr>
          <a:lstStyle/>
          <a:p>
            <a:r>
              <a:rPr lang="en-US" b="1"/>
              <a:t>5 Removed (Previous quarter services received)</a:t>
            </a:r>
          </a:p>
          <a:p>
            <a:r>
              <a:rPr lang="en-US" b="1"/>
              <a:t>6 Added (Training Leading to Associate’s Degree and Apprenticeship-specific data elements)</a:t>
            </a:r>
          </a:p>
          <a:p>
            <a:r>
              <a:rPr lang="en-US" b="1"/>
              <a:t>15 Revised </a:t>
            </a:r>
          </a:p>
          <a:p>
            <a:endParaRPr lang="en-US" sz="3200" b="1"/>
          </a:p>
          <a:p>
            <a:endParaRPr lang="en-US" sz="3200" b="1"/>
          </a:p>
          <a:p>
            <a:endParaRPr lang="en-US" sz="3200" b="1"/>
          </a:p>
          <a:p>
            <a:endParaRPr lang="en-US" sz="3200" b="1"/>
          </a:p>
          <a:p>
            <a:pPr marL="0" indent="0">
              <a:buNone/>
            </a:pPr>
            <a:endParaRPr lang="en-US" sz="3200" b="1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97195028"/>
              </p:ext>
            </p:extLst>
          </p:nvPr>
        </p:nvGraphicFramePr>
        <p:xfrm>
          <a:off x="2757532" y="2540890"/>
          <a:ext cx="9126070" cy="3815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2392">
                  <a:extLst>
                    <a:ext uri="{9D8B030D-6E8A-4147-A177-3AD203B41FA5}">
                      <a16:colId xmlns:a16="http://schemas.microsoft.com/office/drawing/2014/main" val="1926106609"/>
                    </a:ext>
                  </a:extLst>
                </a:gridCol>
                <a:gridCol w="6123678">
                  <a:extLst>
                    <a:ext uri="{9D8B030D-6E8A-4147-A177-3AD203B41FA5}">
                      <a16:colId xmlns:a16="http://schemas.microsoft.com/office/drawing/2014/main" val="2891297124"/>
                    </a:ext>
                  </a:extLst>
                </a:gridCol>
              </a:tblGrid>
              <a:tr h="278567">
                <a:tc>
                  <a:txBody>
                    <a:bodyPr vert="horz" wrap="square"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</a:rPr>
                        <a:t>PIRL 105 Grant Program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Creates a code value for each current grant program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466153"/>
                  </a:ext>
                </a:extLst>
              </a:tr>
              <a:tr h="835701">
                <a:tc>
                  <a:txBody>
                    <a:bodyPr vert="horz" wrap="square"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</a:rPr>
                        <a:t>PIRL 407 Highest School Grade Completed at Program Entry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800" b="1">
                          <a:effectLst/>
                        </a:rPr>
                        <a:t>Leave blank if highest school grade completed cannot be obtained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3594703"/>
                  </a:ext>
                </a:extLst>
              </a:tr>
              <a:tr h="557134">
                <a:tc>
                  <a:txBody>
                    <a:bodyPr vert="horz" wrap="square"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</a:rPr>
                        <a:t>PIRL 907 Recipient of Incumbent Worker Training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800" b="1">
                          <a:effectLst/>
                        </a:rPr>
                        <a:t>Adds apprenticeship funded grant code value (does not affect DSI)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6281810"/>
                  </a:ext>
                </a:extLst>
              </a:tr>
              <a:tr h="557134">
                <a:tc>
                  <a:txBody>
                    <a:bodyPr vert="horz" wrap="square"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</a:rPr>
                        <a:t>PIRL 931 Apprenticeship Program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800" b="1">
                          <a:effectLst/>
                        </a:rPr>
                        <a:t>Expands apprenticeship types: RAP, IRAP, other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5600788"/>
                  </a:ext>
                </a:extLst>
              </a:tr>
              <a:tr h="557134">
                <a:tc>
                  <a:txBody>
                    <a:bodyPr vert="horz" wrap="square"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</a:rPr>
                        <a:t>PIRL 1328 </a:t>
                      </a:r>
                      <a:r>
                        <a:rPr lang="en-US" sz="18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800" b="1">
                          <a:effectLst/>
                        </a:rPr>
                        <a:t>Changes name of data element to “Training Provided Virtual/Online” and includes new code values for</a:t>
                      </a:r>
                      <a:r>
                        <a:rPr lang="en-US" sz="1800" b="1" baseline="0">
                          <a:effectLst/>
                        </a:rPr>
                        <a:t> training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0031143"/>
                  </a:ext>
                </a:extLst>
              </a:tr>
              <a:tr h="278567">
                <a:tc>
                  <a:txBody>
                    <a:bodyPr vert="horz" wrap="square"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</a:rPr>
                        <a:t>PIRL 2109-2117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800" b="1">
                          <a:effectLst/>
                        </a:rPr>
                        <a:t>Removes code value for Registered Apprenticeship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8698000"/>
                  </a:ext>
                </a:extLst>
              </a:tr>
              <a:tr h="557134">
                <a:tc>
                  <a:txBody>
                    <a:bodyPr vert="horz" wrap="square"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800">
                          <a:effectLst/>
                        </a:rPr>
                        <a:t>PIRL 2126 </a:t>
                      </a:r>
                      <a:r>
                        <a:rPr lang="en-US" sz="18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800" b="1">
                          <a:effectLst/>
                        </a:rPr>
                        <a:t>Changes name of data element to “Entered Training-Related Employment After Training Program Completion”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981501"/>
                  </a:ext>
                </a:extLst>
              </a:tr>
            </a:tbl>
          </a:graphicData>
        </a:graphic>
      </p:graphicFrame>
      <p:sp>
        <p:nvSpPr>
          <p:cNvPr id="7" name="Folded Corner 6"/>
          <p:cNvSpPr/>
          <p:nvPr>
            <p:custDataLst>
              <p:tags r:id="rId7"/>
            </p:custDataLst>
          </p:nvPr>
        </p:nvSpPr>
        <p:spPr>
          <a:xfrm rot="21174776">
            <a:off x="1033670" y="3127512"/>
            <a:ext cx="1457739" cy="1404731"/>
          </a:xfrm>
          <a:prstGeom prst="foldedCorne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90</a:t>
            </a:r>
            <a:r>
              <a:rPr lang="en-US" b="1"/>
              <a:t> Data Elements</a:t>
            </a:r>
          </a:p>
          <a:p>
            <a:pPr algn="ctr"/>
            <a:r>
              <a:rPr lang="en-US" b="1"/>
              <a:t>Total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2710537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How PIRL Affects Apprenticeship-Specific Grants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583096" y="1020418"/>
            <a:ext cx="11304104" cy="5156546"/>
          </a:xfrm>
        </p:spPr>
        <p:txBody>
          <a:bodyPr>
            <a:normAutofit/>
          </a:bodyPr>
          <a:lstStyle/>
          <a:p>
            <a:r>
              <a:rPr lang="en-US" sz="3200" b="1"/>
              <a:t>Grantees will need to update their current data file to retroactively reflect these changes</a:t>
            </a:r>
          </a:p>
          <a:p>
            <a:pPr lvl="1"/>
            <a:r>
              <a:rPr lang="en-US" sz="2800" b="1">
                <a:solidFill>
                  <a:schemeClr val="tx1"/>
                </a:solidFill>
              </a:rPr>
              <a:t>Removing columns </a:t>
            </a:r>
          </a:p>
          <a:p>
            <a:pPr lvl="1"/>
            <a:r>
              <a:rPr lang="en-US" sz="2800" b="1">
                <a:solidFill>
                  <a:schemeClr val="tx1"/>
                </a:solidFill>
              </a:rPr>
              <a:t>Adding columns</a:t>
            </a:r>
          </a:p>
          <a:p>
            <a:pPr lvl="1"/>
            <a:r>
              <a:rPr lang="en-US" sz="2800" b="1">
                <a:solidFill>
                  <a:schemeClr val="tx1"/>
                </a:solidFill>
              </a:rPr>
              <a:t>Revising code values as appropriate to correspond with accurate grantee information</a:t>
            </a:r>
          </a:p>
          <a:p>
            <a:r>
              <a:rPr lang="en-US" sz="3200" b="1"/>
              <a:t>Data elements affecting how apprenticeship is reported</a:t>
            </a:r>
          </a:p>
          <a:p>
            <a:pPr lvl="1"/>
            <a:r>
              <a:rPr lang="en-US" sz="3000" b="1">
                <a:solidFill>
                  <a:srgbClr val="FF0000"/>
                </a:solidFill>
              </a:rPr>
              <a:t>PIRL 105, PIRL 931, PIRL 2908, PIRL 2909, PIRL 2911</a:t>
            </a:r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44140335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71FB44-CDF6-4693-9592-332C31C0783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989E0D-F30E-4195-9773-E40910083E3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PIRL 2901 and PIRL 2907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DA26F-C3E5-44F9-8002-EC9D815BE7BC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z="3000" b="1">
                <a:ea typeface="Calibri"/>
                <a:cs typeface="Arial" panose="020b0604020202020204" pitchFamily="34" charset="0"/>
              </a:rPr>
              <a:t>PIRL 2901 Pre-apprenticeship Program Status and PIRL 2907 Apprenticeship Program Status </a:t>
            </a:r>
            <a:r>
              <a:rPr lang="en-US" sz="3000" b="1" u="sng">
                <a:ea typeface="Calibri"/>
                <a:cs typeface="Arial" panose="020b0604020202020204" pitchFamily="34" charset="0"/>
              </a:rPr>
              <a:t>will not</a:t>
            </a:r>
            <a:r>
              <a:rPr lang="en-US" sz="3000" b="1">
                <a:ea typeface="Calibri"/>
                <a:cs typeface="Arial" panose="020b0604020202020204" pitchFamily="34" charset="0"/>
              </a:rPr>
              <a:t> be used - </a:t>
            </a:r>
            <a:r>
              <a:rPr lang="en-US" sz="3000" b="1">
                <a:solidFill>
                  <a:srgbClr val="FF0000"/>
                </a:solidFill>
                <a:ea typeface="Calibri"/>
                <a:cs typeface="Arial" panose="020b0604020202020204" pitchFamily="34" charset="0"/>
              </a:rPr>
              <a:t>Leave blank</a:t>
            </a:r>
          </a:p>
          <a:p>
            <a:r>
              <a:rPr lang="en-US" sz="3000" b="1">
                <a:ea typeface="Calibri"/>
                <a:cs typeface="Arial" panose="020b0604020202020204" pitchFamily="34" charset="0"/>
              </a:rPr>
              <a:t>Columns must still be included in the data file to accommodate these data elements.</a:t>
            </a:r>
          </a:p>
          <a:p>
            <a:r>
              <a:rPr lang="en-US" sz="3000" b="1">
                <a:ea typeface="Calibri"/>
                <a:cs typeface="Arial" panose="020b0604020202020204" pitchFamily="34" charset="0"/>
              </a:rPr>
              <a:t>Grantees will continue to use PIRL 106 to report pre-apprenticeship.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contentPart p14:bwMode="auto" r:id="rId6">
        <p14:nvContentPartPr>
          <p14:cNvPr id="13" name="Ink 12"/>
          <p14:cNvContentPartPr/>
          <p14:nvPr/>
        </p14:nvContentPartPr>
        <p14:xfrm>
          <a:off x="13817580" y="3683040"/>
          <a:ext cx="360" cy="360"/>
        </p14:xfrm>
      </p:contentPart>
    </p:spTree>
    <p:custDataLst>
      <p:tags r:id="rId7"/>
    </p:custDataLst>
    <p:extLst>
      <p:ext uri="{BB962C8B-B14F-4D97-AF65-F5344CB8AC3E}">
        <p14:creationId xmlns:p14="http://schemas.microsoft.com/office/powerpoint/2010/main" val="87532169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PIRL 2908 Date Entered Apprenticeship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242021"/>
                </a:solidFill>
              </a:rPr>
              <a:t>Previously</a:t>
            </a:r>
            <a:r>
              <a:rPr lang="en-US" sz="3200" b="1"/>
              <a:t> could not report apprenticeship start date</a:t>
            </a:r>
          </a:p>
          <a:p>
            <a:r>
              <a:rPr lang="en-US" sz="3200" b="1"/>
              <a:t>New PIRL 2908 allows for entry of apprenticeship start date</a:t>
            </a:r>
          </a:p>
          <a:p>
            <a:pPr lvl="1"/>
            <a:r>
              <a:rPr lang="en-US" sz="2800" b="1"/>
              <a:t>Must also report </a:t>
            </a:r>
          </a:p>
          <a:p>
            <a:r>
              <a:rPr lang="en-US" sz="3200" b="1"/>
              <a:t>RTI start date can be reported in PIRL 1302 Date Entered Training #1 as soon as it occurs.</a:t>
            </a:r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53695554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168CFF-F3CE-407F-B156-D4B77F821D6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4C2618-E8EA-4E8B-B6C8-9C90C35F695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Performance Reporting Handbook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3BEA20-9ECA-40A4-AD31-DE34937599A8}"/>
              </a:ext>
            </a:extLst>
          </p:cNvPr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4627077" y="1280158"/>
            <a:ext cx="7029450" cy="3650188"/>
          </a:xfrm>
          <a:ln w="12700"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/>
              <a:t>Data element reorganization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/>
              <a:t>H-1B Grants: Special ID and Grant Numbers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/>
              <a:t>Participant-level Demographic Information and Employment Status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/>
              <a:t> Program Participation and Enrollment Information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/>
              <a:t> Training Activities and Additional Services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/>
              <a:t> Program Completion Outcomes</a:t>
            </a:r>
          </a:p>
        </p:txBody>
      </p:sp>
      <p:pic>
        <p:nvPicPr>
          <p:cNvPr id="2050" name="Picture 2" descr="http://www.clipartbest.com/cliparts/jix/6rz/jix6rzo7T.jpg"/>
          <p:cNvPicPr>
            <a:picLocks noGrp="1" noChangeAspect="1" noChangeArrowheads="1"/>
          </p:cNvPicPr>
          <p:nvPr>
            <p:ph sz="half" idx="1"/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9243" y="3616262"/>
            <a:ext cx="1692876" cy="215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83BEA20-9ECA-40A4-AD31-DE34937599A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07811" y="1280158"/>
            <a:ext cx="3757562" cy="3180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2"/>
              </a:buClr>
              <a:buFont typeface="Wingdings 3" panose="05040102010807070707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accent6"/>
              </a:buClr>
              <a:buFont typeface="Wingdings 3" panose="05040102010807070707" pitchFamily="18" charset="2"/>
              <a:buChar char="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 3" panose="05040102010807070707" pitchFamily="18" charset="2"/>
              <a:buChar char="ê"/>
              <a:defRPr sz="2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400" b="1"/>
              <a:t>Updated to reflect changes from 2018 PIRL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/>
              <a:t>  Reorganized to better correspond with how data is  reported</a:t>
            </a:r>
          </a:p>
        </p:txBody>
      </p:sp>
      <p:sp>
        <p:nvSpPr>
          <p:cNvPr id="6" name="TextBox 5"/>
          <p:cNvSpPr txBox="1"/>
          <p:nvPr>
            <p:custDataLst>
              <p:tags r:id="rId9"/>
            </p:custDataLst>
          </p:nvPr>
        </p:nvSpPr>
        <p:spPr>
          <a:xfrm>
            <a:off x="4065373" y="5331208"/>
            <a:ext cx="5512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IMPORTANT:</a:t>
            </a:r>
            <a:r>
              <a:rPr lang="en-US"/>
              <a:t>  The reorganization of the data elements  in the handbook </a:t>
            </a:r>
            <a:r>
              <a:rPr lang="en-US" b="1" u="sng"/>
              <a:t>DOES</a:t>
            </a:r>
            <a:r>
              <a:rPr lang="en-US" b="1"/>
              <a:t> </a:t>
            </a:r>
            <a:r>
              <a:rPr lang="en-US" b="1" u="sng"/>
              <a:t>NOT</a:t>
            </a:r>
            <a:r>
              <a:rPr lang="en-US" b="1"/>
              <a:t> </a:t>
            </a:r>
            <a:r>
              <a:rPr lang="en-US"/>
              <a:t>change the order of the data elements need to be in your WIPS data file!!</a:t>
            </a:r>
          </a:p>
        </p:txBody>
      </p:sp>
    </p:spTree>
    <p:custDataLst>
      <p:tags r:id="rId10"/>
    </p:custDataLst>
    <p:extLst>
      <p:ext uri="{BB962C8B-B14F-4D97-AF65-F5344CB8AC3E}">
        <p14:creationId xmlns:p14="http://schemas.microsoft.com/office/powerpoint/2010/main" val="319445198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CC14A0-3278-4D06-8473-D82517F0F67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06D51C-C592-4734-B469-7ACD4F743FB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Poll Question #2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F14F2-9374-45A8-B66F-4EE812B4DD1E}"/>
              </a:ext>
            </a:extLst>
          </p:cNvPr>
          <p:cNvSpPr>
            <a:spLocks noGrp="1"/>
          </p:cNvSpPr>
          <p:nvPr>
            <p:ph type="body" idx="14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How many data element columns will be in the data file you submit for the quarter ending September 30</a:t>
            </a:r>
            <a:r>
              <a:rPr lang="en-US" baseline="30000"/>
              <a:t>th</a:t>
            </a:r>
            <a:r>
              <a:rPr lang="en-US"/>
              <a:t>, 2021?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15C4E-065E-4EE3-A59A-E04525D5831F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/>
              <a:t>Choose the answer that best reflects you (or your organization)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CF8A8B-C651-4514-80DA-6DEF26763C62}"/>
              </a:ext>
            </a:extLst>
          </p:cNvPr>
          <p:cNvSpPr>
            <a:spLocks noGrp="1"/>
          </p:cNvSpPr>
          <p:nvPr>
            <p:ph idx="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79</a:t>
            </a:r>
            <a:endParaRPr lang="en-US"/>
          </a:p>
          <a:p>
            <a:r>
              <a:rPr lang="en-US">
                <a:solidFill>
                  <a:schemeClr val="accent2"/>
                </a:solidFill>
              </a:rPr>
              <a:t>90</a:t>
            </a:r>
            <a:endParaRPr lang="en-US"/>
          </a:p>
          <a:p>
            <a:r>
              <a:rPr lang="en-US">
                <a:solidFill>
                  <a:schemeClr val="accent2"/>
                </a:solidFill>
              </a:rPr>
              <a:t>89</a:t>
            </a:r>
          </a:p>
          <a:p>
            <a:r>
              <a:rPr lang="en-US">
                <a:solidFill>
                  <a:schemeClr val="accent2"/>
                </a:solidFill>
              </a:rPr>
              <a:t>We have submit a data file?</a:t>
            </a:r>
            <a:endParaRPr lang="en-US"/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1088160672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3D683F-426F-4571-A9E9-71AB4C1C132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A437C4-7086-4AE1-AE7D-5E18B9F859B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Any 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195E1-854A-4D3B-B7A1-F16CF868464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Enter your questions in the chat window (lower left of the screen)</a:t>
            </a:r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91887579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B90548-BF28-4529-8FA5-CB2800652CB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EE5BDC-4859-4BCD-8FD1-A4D41C09072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76301" y="1798536"/>
            <a:ext cx="6553200" cy="2357891"/>
          </a:xfrm>
        </p:spPr>
        <p:txBody>
          <a:bodyPr/>
          <a:lstStyle/>
          <a:p>
            <a:r>
              <a:rPr lang="en-US"/>
              <a:t>PIRL 2018 to PIRL 2021</a:t>
            </a:r>
            <a:br>
              <a:rPr lang="en-US"/>
            </a:br>
            <a:r>
              <a:rPr lang="en-US"/>
              <a:t>What’s Changed?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4135373481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D0A115-FF5A-4245-B388-93660E12FE4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19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A096D8-4761-4DFD-AA39-EDDC235E79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PIRL 105 Special Project ID – 1 Grant Program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805866" y="985020"/>
            <a:ext cx="11081334" cy="615154"/>
          </a:xfrm>
        </p:spPr>
        <p:txBody>
          <a:bodyPr/>
          <a:lstStyle/>
          <a:p>
            <a:r>
              <a:rPr lang="en-US" b="1"/>
              <a:t>Grantees will now use PIRL 105 to specify their H-1B Grant Program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133432550"/>
              </p:ext>
            </p:extLst>
          </p:nvPr>
        </p:nvGraphicFramePr>
        <p:xfrm>
          <a:off x="805866" y="1576985"/>
          <a:ext cx="10319334" cy="4603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9667">
                  <a:extLst>
                    <a:ext uri="{9D8B030D-6E8A-4147-A177-3AD203B41FA5}">
                      <a16:colId xmlns:a16="http://schemas.microsoft.com/office/drawing/2014/main" val="3773068082"/>
                    </a:ext>
                  </a:extLst>
                </a:gridCol>
                <a:gridCol w="5159667">
                  <a:extLst>
                    <a:ext uri="{9D8B030D-6E8A-4147-A177-3AD203B41FA5}">
                      <a16:colId xmlns:a16="http://schemas.microsoft.com/office/drawing/2014/main" val="3942139519"/>
                    </a:ext>
                  </a:extLst>
                </a:gridCol>
              </a:tblGrid>
              <a:tr h="920749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2800"/>
                        <a:t>Grant Program</a:t>
                      </a:r>
                    </a:p>
                    <a:p>
                      <a:pPr algn="ctr"/>
                      <a:r>
                        <a:rPr lang="en-US" sz="2400" b="0"/>
                        <a:t>(Reported</a:t>
                      </a:r>
                      <a:r>
                        <a:rPr lang="en-US" sz="2400" b="0" baseline="0"/>
                        <a:t> in PIRL 105)</a:t>
                      </a:r>
                      <a:endParaRPr lang="en-US" sz="2400" b="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2800"/>
                        <a:t>Code</a:t>
                      </a:r>
                      <a:r>
                        <a:rPr lang="en-US" sz="2800" baseline="0"/>
                        <a:t> Value</a:t>
                      </a:r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2000564"/>
                  </a:ext>
                </a:extLst>
              </a:tr>
              <a:tr h="920749">
                <a:tc>
                  <a:txBody>
                    <a:bodyPr vert="horz" wrap="square"/>
                    <a:lstStyle/>
                    <a:p>
                      <a:r>
                        <a:rPr lang="en-US" sz="2400" b="1"/>
                        <a:t>Scaling</a:t>
                      </a:r>
                      <a:r>
                        <a:rPr lang="en-US" sz="2400" b="1" baseline="0"/>
                        <a:t> Apprenticeship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2400" b="1"/>
                        <a:t>SAG1111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628050"/>
                  </a:ext>
                </a:extLst>
              </a:tr>
              <a:tr h="920749">
                <a:tc>
                  <a:txBody>
                    <a:bodyPr vert="horz" wrap="square"/>
                    <a:lstStyle/>
                    <a:p>
                      <a:r>
                        <a:rPr lang="en-US" sz="2400" b="1"/>
                        <a:t>Apprenticeships:</a:t>
                      </a:r>
                      <a:r>
                        <a:rPr lang="en-US" sz="2400" b="1" baseline="0"/>
                        <a:t> Closing the Skills Gap 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2400" b="1"/>
                        <a:t>CSG2222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4189080"/>
                  </a:ext>
                </a:extLst>
              </a:tr>
              <a:tr h="920749">
                <a:tc>
                  <a:txBody>
                    <a:bodyPr vert="horz" wrap="square"/>
                    <a:lstStyle/>
                    <a:p>
                      <a:r>
                        <a:rPr lang="en-US" sz="2400" b="1"/>
                        <a:t>Rural Healthcare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2400" b="1"/>
                        <a:t>RHG3333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7404889"/>
                  </a:ext>
                </a:extLst>
              </a:tr>
              <a:tr h="920749">
                <a:tc>
                  <a:txBody>
                    <a:bodyPr vert="horz" wrap="square"/>
                    <a:lstStyle/>
                    <a:p>
                      <a:r>
                        <a:rPr lang="en-US" sz="2400" b="1"/>
                        <a:t>One Workforce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2400" b="1"/>
                        <a:t>OWG4444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4800966"/>
                  </a:ext>
                </a:extLst>
              </a:tr>
            </a:tbl>
          </a:graphicData>
        </a:graphic>
      </p:graphicFrame>
    </p:spTree>
    <p:custDataLst>
      <p:tags r:id="rId7"/>
    </p:custDataLst>
    <p:extLst>
      <p:ext uri="{BB962C8B-B14F-4D97-AF65-F5344CB8AC3E}">
        <p14:creationId xmlns:p14="http://schemas.microsoft.com/office/powerpoint/2010/main" val="411458183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A29E35-5588-4537-841D-E5B84A894D7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6B4DE0-0718-42A8-8EB6-0724D02D642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Poll Question #1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EA61B-30EF-4EFB-8595-F9021AF06FD7}"/>
              </a:ext>
            </a:extLst>
          </p:cNvPr>
          <p:cNvSpPr>
            <a:spLocks noGrp="1"/>
          </p:cNvSpPr>
          <p:nvPr>
            <p:ph type="body" idx="14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Let’s get to know who is on the call today. Using the poll, select the role that you play in your H-1B Closing the Skills Gap grant. 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E1F408-FA2B-46B9-8DC0-066F5886EAD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/>
              <a:t>Choose the answer that best reflects you (or your organization)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38364E-DF39-40BA-832B-044698301597}"/>
              </a:ext>
            </a:extLst>
          </p:cNvPr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5786005" y="1199396"/>
            <a:ext cx="5925134" cy="5658604"/>
          </a:xfrm>
        </p:spPr>
        <p:txBody>
          <a:bodyPr>
            <a:normAutofit/>
          </a:bodyPr>
          <a:lstStyle/>
          <a:p>
            <a:r>
              <a:rPr lang="en-US"/>
              <a:t>Authorized Representative</a:t>
            </a:r>
          </a:p>
          <a:p>
            <a:r>
              <a:rPr lang="en-US"/>
              <a:t>Program Director/Manager</a:t>
            </a:r>
          </a:p>
          <a:p>
            <a:r>
              <a:rPr lang="en-US"/>
              <a:t>IT Data Manager/Staff</a:t>
            </a:r>
          </a:p>
          <a:p>
            <a:r>
              <a:rPr lang="en-US"/>
              <a:t>Training Partner</a:t>
            </a:r>
          </a:p>
          <a:p>
            <a:r>
              <a:rPr lang="en-US"/>
              <a:t>Employer Partner</a:t>
            </a:r>
          </a:p>
          <a:p>
            <a:r>
              <a:rPr lang="en-US"/>
              <a:t>Service Provider</a:t>
            </a:r>
          </a:p>
          <a:p>
            <a:r>
              <a:rPr lang="en-US"/>
              <a:t>Other (case manager, job developer, or employment specialist)</a:t>
            </a:r>
          </a:p>
          <a:p>
            <a:pPr marL="0" indent="0">
              <a:buNone/>
            </a:pPr>
            <a:endParaRPr lang="en-US"/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584854508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A2F739-5FA0-4906-99BE-E21F7D87932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D8D658-8F7C-41CA-97DD-E144737A279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PIRL 931 Apprenticeship Type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D8D4B-182F-4280-B462-6863761B2EE2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805866" y="2299443"/>
            <a:ext cx="10058399" cy="29393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000" b="1">
                <a:solidFill>
                  <a:schemeClr val="tx1"/>
                </a:solidFill>
                <a:latin typeface="Calibri" panose="020f0502020204030204" pitchFamily="34" charset="0"/>
              </a:rPr>
              <a:t>This information was previously reported only in PIRL 105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000" b="1">
                <a:solidFill>
                  <a:schemeClr val="tx1"/>
                </a:solidFill>
                <a:latin typeface="Calibri" panose="020f0502020204030204" pitchFamily="34" charset="0"/>
              </a:rPr>
              <a:t>Now includes code value for Industry-Recognized Apprenticeship Program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2800" b="1" i="1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/>
          </a:p>
        </p:txBody>
      </p:sp>
      <p:contentPart p14:bwMode="auto" r:id="rId6">
        <p14:nvContentPartPr>
          <p14:cNvPr id="14" name="Ink 13"/>
          <p14:cNvContentPartPr/>
          <p14:nvPr/>
        </p14:nvContentPartPr>
        <p14:xfrm>
          <a:off x="9978803" y="3922518"/>
          <a:ext cx="360" cy="360"/>
        </p14:xfrm>
      </p:contentPart>
    </p:spTree>
    <p:custDataLst>
      <p:tags r:id="rId7"/>
    </p:custDataLst>
    <p:extLst>
      <p:ext uri="{BB962C8B-B14F-4D97-AF65-F5344CB8AC3E}">
        <p14:creationId xmlns:p14="http://schemas.microsoft.com/office/powerpoint/2010/main" val="681417738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A2F739-5FA0-4906-99BE-E21F7D87932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21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D8D658-8F7C-41CA-97DD-E144737A279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PIRL 931 Apprenticeship Type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36068228"/>
              </p:ext>
            </p:extLst>
          </p:nvPr>
        </p:nvGraphicFramePr>
        <p:xfrm>
          <a:off x="971550" y="1124821"/>
          <a:ext cx="10413128" cy="4965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7550">
                  <a:extLst>
                    <a:ext uri="{9D8B030D-6E8A-4147-A177-3AD203B41FA5}">
                      <a16:colId xmlns:a16="http://schemas.microsoft.com/office/drawing/2014/main" val="2270285467"/>
                    </a:ext>
                  </a:extLst>
                </a:gridCol>
                <a:gridCol w="3005578">
                  <a:extLst>
                    <a:ext uri="{9D8B030D-6E8A-4147-A177-3AD203B41FA5}">
                      <a16:colId xmlns:a16="http://schemas.microsoft.com/office/drawing/2014/main" val="2861469677"/>
                    </a:ext>
                  </a:extLst>
                </a:gridCol>
              </a:tblGrid>
              <a:tr h="696939">
                <a:tc>
                  <a:txBody>
                    <a:bodyPr vert="horz" wrap="square"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400">
                          <a:effectLst/>
                        </a:rPr>
                        <a:t>Apprenticeship Program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400">
                          <a:effectLst/>
                        </a:rPr>
                        <a:t>(Reported in PIRL 931)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400">
                          <a:effectLst/>
                        </a:rPr>
                        <a:t>Enter Code Value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7118782"/>
                  </a:ext>
                </a:extLst>
              </a:tr>
              <a:tr h="1180097">
                <a:tc>
                  <a:txBody>
                    <a:bodyPr vert="horz" wrap="square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The participant entered into a Registered Apprenticeship Program (RAP) or if the participant was a registered apprentice at the time of program entry. 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2183680"/>
                  </a:ext>
                </a:extLst>
              </a:tr>
              <a:tr h="1094182">
                <a:tc>
                  <a:txBody>
                    <a:bodyPr vert="horz" wrap="square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The participant entered into an Industry-Recognized Apprenticeship Program (IRAP) or if the participant was participating in an Industry-Recognized Apprenticeship at the time of program entry.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4711749"/>
                  </a:ext>
                </a:extLst>
              </a:tr>
              <a:tr h="778259">
                <a:tc>
                  <a:txBody>
                    <a:bodyPr vert="horz" wrap="square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The participant entered into an apprenticeship program that is neither a RAP nor IRAP.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2772840"/>
                  </a:ext>
                </a:extLst>
              </a:tr>
              <a:tr h="1072120">
                <a:tc>
                  <a:txBody>
                    <a:bodyPr vert="horz" wrap="square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The participant did not enter an apprenticeship during program participation or was not participating in any apprenticeship program at the time of program entry.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3401780"/>
                  </a:ext>
                </a:extLst>
              </a:tr>
            </a:tbl>
          </a:graphicData>
        </a:graphic>
      </p:graphicFrame>
    </p:spTree>
    <p:custDataLst>
      <p:tags r:id="rId6"/>
    </p:custDataLst>
    <p:extLst>
      <p:ext uri="{BB962C8B-B14F-4D97-AF65-F5344CB8AC3E}">
        <p14:creationId xmlns:p14="http://schemas.microsoft.com/office/powerpoint/2010/main" val="316847699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71FB44-CDF6-4693-9592-332C31C0783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22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989E0D-F30E-4195-9773-E40910083E3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PIRL 106 Pre-Apprenticeship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DA26F-C3E5-44F9-8002-EC9D815BE7BC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805866" y="1163281"/>
            <a:ext cx="11081334" cy="5039517"/>
          </a:xfrm>
        </p:spPr>
        <p:txBody>
          <a:bodyPr/>
          <a:lstStyle/>
          <a:p>
            <a:r>
              <a:rPr lang="en-US" sz="3000" b="1">
                <a:ea typeface="Calibri"/>
                <a:cs typeface="Arial" panose="020b0604020202020204" pitchFamily="34" charset="0"/>
              </a:rPr>
              <a:t>Grantees will continue to use PIRL 106 to report pre-apprenticeship </a:t>
            </a:r>
          </a:p>
          <a:p>
            <a:r>
              <a:rPr lang="en-US" sz="3000" b="1">
                <a:ea typeface="Calibri"/>
                <a:cs typeface="Arial" panose="020b0604020202020204" pitchFamily="34" charset="0"/>
              </a:rPr>
              <a:t>PIRL 2901 Pre-apprenticeship Program Status </a:t>
            </a:r>
            <a:r>
              <a:rPr lang="en-US" sz="3000" b="1" u="sng">
                <a:ea typeface="Calibri"/>
                <a:cs typeface="Arial" panose="020b0604020202020204" pitchFamily="34" charset="0"/>
              </a:rPr>
              <a:t>will not</a:t>
            </a:r>
            <a:r>
              <a:rPr lang="en-US" sz="3000" b="1">
                <a:ea typeface="Calibri"/>
                <a:cs typeface="Arial" panose="020b0604020202020204" pitchFamily="34" charset="0"/>
              </a:rPr>
              <a:t> be used.</a:t>
            </a:r>
          </a:p>
          <a:p>
            <a:pPr marL="594360" lvl="1" indent="0">
              <a:buNone/>
            </a:pPr>
            <a:endParaRPr lang="en-US"/>
          </a:p>
          <a:p>
            <a:pPr marL="594360" lvl="1" indent="0">
              <a:buNone/>
            </a:pPr>
            <a:r>
              <a:rPr lang="en-US"/>
              <a:t>Note that PIRL 2907 Apprenticeship Program status also </a:t>
            </a:r>
            <a:r>
              <a:rPr lang="en-US" b="1" u="sng"/>
              <a:t>will not</a:t>
            </a:r>
            <a:r>
              <a:rPr lang="en-US" b="1"/>
              <a:t> </a:t>
            </a:r>
            <a:r>
              <a:rPr lang="en-US"/>
              <a:t>be used.</a:t>
            </a:r>
          </a:p>
          <a:p>
            <a:pPr marL="0" indent="0">
              <a:buNone/>
            </a:pPr>
            <a:endParaRPr lang="en-US"/>
          </a:p>
        </p:txBody>
      </p:sp>
      <p:contentPart p14:bwMode="auto" r:id="rId6">
        <p14:nvContentPartPr>
          <p14:cNvPr id="13" name="Ink 12"/>
          <p14:cNvContentPartPr/>
          <p14:nvPr/>
        </p14:nvContentPartPr>
        <p14:xfrm>
          <a:off x="13817580" y="3683040"/>
          <a:ext cx="360" cy="360"/>
        </p14:xfrm>
      </p:contentPart>
    </p:spTree>
    <p:custDataLst>
      <p:tags r:id="rId7"/>
    </p:custDataLst>
    <p:extLst>
      <p:ext uri="{BB962C8B-B14F-4D97-AF65-F5344CB8AC3E}">
        <p14:creationId xmlns:p14="http://schemas.microsoft.com/office/powerpoint/2010/main" val="1885395056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B3D514-2315-4FD5-B1E0-801D7B0CFA9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23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4B7976-2CAD-4AC8-B494-E8AF179B075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PIRL 2911 Date Completed Apprenticeship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A2FCD-FCF9-44B2-8303-397F6EB340F8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800" b="1">
                <a:ea typeface="Calibri"/>
                <a:cs typeface="Arial" panose="020b0604020202020204" pitchFamily="34" charset="0"/>
              </a:rPr>
              <a:t>Previously grantees reported apprenticeship completion in PIRL 1813 Date Completed Program. </a:t>
            </a:r>
          </a:p>
          <a:p>
            <a:r>
              <a:rPr lang="en-US" sz="2800" b="1">
                <a:ea typeface="Calibri"/>
                <a:cs typeface="Arial" panose="020b0604020202020204" pitchFamily="34" charset="0"/>
              </a:rPr>
              <a:t>Apprenticeship grantees will now use PIRL 2911 Date Completed Apprenticeship to report completion of an apprenticeship.</a:t>
            </a:r>
          </a:p>
          <a:p>
            <a:r>
              <a:rPr lang="en-US" sz="2800" b="1">
                <a:ea typeface="Calibri"/>
                <a:cs typeface="Arial" panose="020b0604020202020204" pitchFamily="34" charset="0"/>
              </a:rPr>
              <a:t>Grantees must </a:t>
            </a:r>
            <a:r>
              <a:rPr lang="en-US" sz="2800" b="1" u="sng">
                <a:ea typeface="Calibri"/>
                <a:cs typeface="Arial" panose="020b0604020202020204" pitchFamily="34" charset="0"/>
              </a:rPr>
              <a:t>still</a:t>
            </a:r>
            <a:r>
              <a:rPr lang="en-US" sz="2800" b="1">
                <a:ea typeface="Calibri"/>
                <a:cs typeface="Arial" panose="020b0604020202020204" pitchFamily="34" charset="0"/>
              </a:rPr>
              <a:t> use PIRL 1813 Date Completed Program separately to indicate when all components of training have been completed </a:t>
            </a:r>
          </a:p>
          <a:p>
            <a:pPr lvl="1"/>
            <a:r>
              <a:rPr lang="en-US" sz="2600" b="1">
                <a:ea typeface="Calibri"/>
                <a:cs typeface="Arial" panose="020b0604020202020204" pitchFamily="34" charset="0"/>
              </a:rPr>
              <a:t>May include supplemental training to the apprenticeship, training that includes multiple apprenticeships, other </a:t>
            </a:r>
          </a:p>
          <a:p>
            <a:r>
              <a:rPr lang="en-US" b="1">
                <a:solidFill>
                  <a:srgbClr val="FF0000"/>
                </a:solidFill>
                <a:ea typeface="Calibri"/>
                <a:cs typeface="Arial" panose="020b0604020202020204" pitchFamily="34" charset="0"/>
              </a:rPr>
              <a:t>PIRL 2909 Expected Completion Date: Apprenticeship </a:t>
            </a:r>
            <a:r>
              <a:rPr lang="en-US" b="1">
                <a:ea typeface="Calibri"/>
                <a:cs typeface="Arial" panose="020b0604020202020204" pitchFamily="34" charset="0"/>
              </a:rPr>
              <a:t>is </a:t>
            </a:r>
            <a:r>
              <a:rPr lang="en-US" b="1" u="sng">
                <a:ea typeface="Calibri"/>
                <a:cs typeface="Arial" panose="020b0604020202020204" pitchFamily="34" charset="0"/>
              </a:rPr>
              <a:t>optional</a:t>
            </a:r>
          </a:p>
          <a:p>
            <a:pPr marL="457200" lvl="1" indent="0">
              <a:buNone/>
            </a:pPr>
            <a:endParaRPr lang="en-US" sz="2600" b="1">
              <a:ea typeface="Calibri"/>
              <a:cs typeface="Arial" panose="020b0604020202020204" pitchFamily="34" charset="0"/>
            </a:endParaRPr>
          </a:p>
          <a:p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3253976528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DA3BF4-851C-4978-8681-298DCA05617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24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9A1B06-8A7B-4AF8-B21B-E70CCAD29F1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PIRL 2109 – 2117 Series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805866" y="1035733"/>
            <a:ext cx="11081334" cy="5218904"/>
          </a:xfrm>
        </p:spPr>
        <p:txBody>
          <a:bodyPr>
            <a:noAutofit/>
          </a:bodyPr>
          <a:lstStyle/>
          <a:p>
            <a:r>
              <a:rPr lang="en-US" sz="2000" b="1"/>
              <a:t>Used to further specify training activities for PIRL DEs 1303, 1310, and 1315 Type of Training Service #1, #2, and #3</a:t>
            </a:r>
          </a:p>
          <a:p>
            <a:r>
              <a:rPr lang="en-US" sz="2000" b="1"/>
              <a:t>These are optional for participants who are not incumbent workers but can simplify reporting</a:t>
            </a:r>
          </a:p>
          <a:p>
            <a:pPr lvl="0"/>
            <a:r>
              <a:rPr lang="en-US" sz="2000" b="1"/>
              <a:t>For incumbent workers, grantees must enter code value 6 = Incumbent Worker Training.</a:t>
            </a:r>
          </a:p>
          <a:p>
            <a:pPr lvl="0"/>
            <a:r>
              <a:rPr lang="en-US" sz="2000" b="1"/>
              <a:t>For participants who are in an Industry-Recognized Apprenticeship Program or an apprenticeship that is neither a RAP nor IRAP  who are not incumbent workers, grantees may enter: </a:t>
            </a:r>
          </a:p>
          <a:p>
            <a:pPr lvl="1"/>
            <a:r>
              <a:rPr lang="en-US" sz="1600" b="1"/>
              <a:t>1 = On-the-Job Training </a:t>
            </a:r>
          </a:p>
          <a:p>
            <a:pPr lvl="1"/>
            <a:r>
              <a:rPr lang="en-US" sz="1600" b="1"/>
              <a:t>2 = Classroom Occupational Training</a:t>
            </a:r>
          </a:p>
          <a:p>
            <a:pPr lvl="1"/>
            <a:r>
              <a:rPr lang="en-US" sz="1600" b="1"/>
              <a:t>3 = Contextualized Learning</a:t>
            </a:r>
          </a:p>
          <a:p>
            <a:pPr lvl="1"/>
            <a:r>
              <a:rPr lang="en-US" sz="1600" b="1"/>
              <a:t>4 = Distance Learning</a:t>
            </a:r>
          </a:p>
          <a:p>
            <a:pPr lvl="1"/>
            <a:r>
              <a:rPr lang="en-US" sz="1600" b="1"/>
              <a:t>5 = Customized Learning</a:t>
            </a:r>
          </a:p>
          <a:p>
            <a:pPr lvl="1"/>
            <a:r>
              <a:rPr lang="en-US" sz="1600" b="1"/>
              <a:t>7 = Other Occupational Skills Training</a:t>
            </a:r>
          </a:p>
          <a:p>
            <a:pPr marL="137160" indent="0">
              <a:buNone/>
            </a:pPr>
            <a:r>
              <a:rPr lang="en-US" sz="2200" b="1">
                <a:solidFill>
                  <a:srgbClr val="FF0000"/>
                </a:solidFill>
              </a:rPr>
              <a:t>*Code value 8 = Registered Apprenticeship has been removed because it is reported in PIRL 931</a:t>
            </a:r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3012548414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84B863-79FF-4FB7-AD73-68F71AC5821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25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B6A745-21E3-4A7C-B560-EA5D234DC7B7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Other 2021 PIRL Updates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BF2CB-61BF-4876-BBB1-E4DD88115465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501066" y="1345924"/>
            <a:ext cx="11081334" cy="4767263"/>
          </a:xfrm>
        </p:spPr>
        <p:txBody>
          <a:bodyPr>
            <a:normAutofit/>
          </a:bodyPr>
          <a:lstStyle/>
          <a:p>
            <a:r>
              <a:rPr lang="en-US" sz="2800" b="1">
                <a:latin typeface="Calibri" panose="020f0502020204030204" pitchFamily="34" charset="0"/>
              </a:rPr>
              <a:t>Incumbent workers count in the QPR as retaining employment after </a:t>
            </a:r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one quarter </a:t>
            </a:r>
            <a:r>
              <a:rPr lang="en-US" sz="2800" b="1">
                <a:latin typeface="Calibri" panose="020f0502020204030204" pitchFamily="34" charset="0"/>
              </a:rPr>
              <a:t>after completion.</a:t>
            </a:r>
          </a:p>
          <a:p>
            <a:pPr lvl="1"/>
            <a:r>
              <a:rPr lang="en-US" sz="2600" b="1">
                <a:latin typeface="Calibri" panose="020f0502020204030204" pitchFamily="34" charset="0"/>
              </a:rPr>
              <a:t>Previously counted only after retaining for three quarters</a:t>
            </a:r>
          </a:p>
          <a:p>
            <a:pPr lvl="1"/>
            <a:r>
              <a:rPr lang="en-US" sz="2600" b="1">
                <a:latin typeface="Calibri" panose="020f0502020204030204" pitchFamily="34" charset="0"/>
              </a:rPr>
              <a:t>Note that incumbent workers cannot count as both retaining employment and advancing in employment</a:t>
            </a:r>
          </a:p>
          <a:p>
            <a:r>
              <a:rPr lang="en-US" sz="2800" b="1">
                <a:latin typeface="Calibri" panose="020f0502020204030204" pitchFamily="34" charset="0"/>
              </a:rPr>
              <a:t>Note that other PIRL data element revisions not referenced in this section are optional for grantees or have no effect on H-1B reporting</a:t>
            </a:r>
            <a:endParaRPr lang="en-US" sz="2600" b="1">
              <a:latin typeface="Calibri" panose="020f0502020204030204" pitchFamily="34" charset="0"/>
            </a:endParaRPr>
          </a:p>
          <a:p>
            <a:endParaRPr lang="en-US" sz="2800" b="1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800">
              <a:latin typeface="Calibri" panose="020f0502020204030204" pitchFamily="34" charset="0"/>
            </a:endParaRPr>
          </a:p>
          <a:p>
            <a:pPr lvl="1"/>
            <a:endParaRPr lang="en-US" sz="3000">
              <a:latin typeface="Calibri" panose="020f0502020204030204" pitchFamily="34" charset="0"/>
            </a:endParaRPr>
          </a:p>
          <a:p>
            <a:pPr lvl="1"/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1611341857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B001FE-6696-4938-8FE4-4B817CA1383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26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EF7BD6-42A9-45C8-992C-103634CA962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n-US" sz="4400"/>
              <a:t>WIPS Tips!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ECFC89-2FD3-484A-9380-F7EA97AD0D99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434806" y="991619"/>
            <a:ext cx="11081334" cy="5687805"/>
          </a:xfrm>
        </p:spPr>
        <p:txBody>
          <a:bodyPr>
            <a:normAutofit fontScale="55000" lnSpcReduction="20000"/>
          </a:bodyPr>
          <a:lstStyle/>
          <a:p>
            <a:r>
              <a:rPr lang="en-US" sz="4800" i="1">
                <a:solidFill>
                  <a:srgbClr val="FF0000"/>
                </a:solidFill>
              </a:rPr>
              <a:t>Inactive users will be automatically logged out after 30 minutes of inactivity.</a:t>
            </a:r>
          </a:p>
          <a:p>
            <a:r>
              <a:rPr lang="en-US" sz="4800" i="1">
                <a:solidFill>
                  <a:srgbClr val="FF0000"/>
                </a:solidFill>
              </a:rPr>
              <a:t>H-1B grants will not generate an H-1B QPR from the WIOA Full PIRL multi-program schema.</a:t>
            </a:r>
          </a:p>
          <a:p>
            <a:r>
              <a:rPr lang="en-US" sz="4800" i="1">
                <a:solidFill>
                  <a:srgbClr val="FF0000"/>
                </a:solidFill>
              </a:rPr>
              <a:t>If you use a .csv file, it must have 90 columns. </a:t>
            </a:r>
          </a:p>
          <a:p>
            <a:r>
              <a:rPr lang="en-US" sz="4800" i="1">
                <a:solidFill>
                  <a:srgbClr val="FF0000"/>
                </a:solidFill>
              </a:rPr>
              <a:t>If your organization was awarded multiple H-1B grants, you must submit the performance data in WIPS as separate data files.</a:t>
            </a:r>
          </a:p>
          <a:p>
            <a:r>
              <a:rPr lang="en-US" sz="4800" i="1">
                <a:solidFill>
                  <a:srgbClr val="FF0000"/>
                </a:solidFill>
              </a:rPr>
              <a:t>Establish a strategy receiving and validating data from partners – only one data file is submitted by each grantee!</a:t>
            </a:r>
          </a:p>
          <a:p>
            <a:r>
              <a:rPr lang="en-US" sz="4800" i="1">
                <a:solidFill>
                  <a:srgbClr val="FF0000"/>
                </a:solidFill>
              </a:rPr>
              <a:t>Start the submission process early!</a:t>
            </a:r>
          </a:p>
          <a:p>
            <a:pPr marL="0" indent="0" algn="ctr">
              <a:buNone/>
            </a:pPr>
            <a:endParaRPr lang="en-US" sz="1500"/>
          </a:p>
          <a:p>
            <a:pPr marL="0" indent="0" algn="ctr">
              <a:buNone/>
            </a:pPr>
            <a:r>
              <a:rPr lang="en-US" sz="5100"/>
              <a:t>More WIPS TIPS available in </a:t>
            </a:r>
            <a:r>
              <a:rPr lang="en-US" sz="5100" b="1" i="1"/>
              <a:t>Appendix B </a:t>
            </a:r>
            <a:r>
              <a:rPr lang="en-US" sz="5100"/>
              <a:t>of the </a:t>
            </a:r>
            <a:r>
              <a:rPr lang="en-US" sz="5100" b="1"/>
              <a:t>H-1B Performance Reporting Toolkit and Workforce Integrated Performance System (WIPS) User Technical Guide </a:t>
            </a:r>
          </a:p>
          <a:p>
            <a:pPr marL="0" indent="0">
              <a:buNone/>
            </a:pPr>
            <a:endParaRPr lang="en-US" sz="32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768565289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CC14A0-3278-4D06-8473-D82517F0F67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27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06D51C-C592-4734-B469-7ACD4F743FB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Poll Question #4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F14F2-9374-45A8-B66F-4EE812B4DD1E}"/>
              </a:ext>
            </a:extLst>
          </p:cNvPr>
          <p:cNvSpPr>
            <a:spLocks noGrp="1"/>
          </p:cNvSpPr>
          <p:nvPr>
            <p:ph type="body" idx="14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What PIRL data element is used to report Apprenticeship Program?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15C4E-065E-4EE3-A59A-E04525D5831F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/>
              <a:t>Choose the answer that best reflects you (or your organization)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CF8A8B-C651-4514-80DA-6DEF26763C62}"/>
              </a:ext>
            </a:extLst>
          </p:cNvPr>
          <p:cNvSpPr>
            <a:spLocks noGrp="1"/>
          </p:cNvSpPr>
          <p:nvPr>
            <p:ph idx="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/>
              <a:t>PIRL 2021 </a:t>
            </a:r>
          </a:p>
          <a:p>
            <a:r>
              <a:rPr lang="en-US"/>
              <a:t>PIRL 106</a:t>
            </a:r>
          </a:p>
          <a:p>
            <a:r>
              <a:rPr lang="en-US"/>
              <a:t>PIRL 931</a:t>
            </a:r>
          </a:p>
          <a:p>
            <a:r>
              <a:rPr lang="en-US"/>
              <a:t>PIRL 2908</a:t>
            </a:r>
          </a:p>
          <a:p>
            <a:r>
              <a:rPr lang="en-US"/>
              <a:t>PIRL 105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2652258235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3D683F-426F-4571-A9E9-71AB4C1C132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28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A437C4-7086-4AE1-AE7D-5E18B9F859B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Any 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195E1-854A-4D3B-B7A1-F16CF868464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Enter your questions in the chat window (lower left of the screen)</a:t>
            </a:r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3077691349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103743-B4A7-4D67-87A8-09C9FE815FD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29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14CB72-F20B-4EE4-822C-BB3376A6D72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Next Steps: Your Action Items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6840A-7302-438D-8FD6-BD08EA15122C}"/>
              </a:ext>
            </a:extLst>
          </p:cNvPr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What should we do …</a:t>
            </a:r>
          </a:p>
          <a:p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403966987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FB03-888E-4898-A21E-566F5D1EB9B1}"/>
              </a:ext>
            </a:extLst>
          </p:cNvPr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H-1B 2021 Amended PIRL Webinar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0DCE6580-02A5-4B5B-8FD9-9A15C6CEA398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6096000" y="4544218"/>
            <a:ext cx="4828950" cy="113506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cap="small" spc="40">
                <a:solidFill>
                  <a:srgbClr val="C00000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Scaling Apprenticeships and Apprenticeships: Closing the Skills Gap Grants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685FEE7-9073-4872-AA27-FBCEF01F213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August 25, 2021</a:t>
            </a:r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2663552957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367453-37AC-4A91-963A-7047095C0F1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30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842D3A-A405-4547-9A35-DB9928F93CF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Performance Reporting 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EBB15-871E-4B17-8085-89A2AD8EE7F1}"/>
              </a:ext>
            </a:extLst>
          </p:cNvPr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805866" y="999279"/>
            <a:ext cx="10515600" cy="488862"/>
          </a:xfrm>
        </p:spPr>
        <p:txBody>
          <a:bodyPr>
            <a:noAutofit/>
          </a:bodyPr>
          <a:lstStyle/>
          <a:p>
            <a:endParaRPr lang="en-US" sz="1600" b="1"/>
          </a:p>
          <a:p>
            <a:r>
              <a:rPr lang="en-US" b="1"/>
              <a:t>August - November 2021</a:t>
            </a:r>
          </a:p>
          <a:p>
            <a:endParaRPr lang="en-US" sz="1600" b="1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0849BB-98D2-464D-A47A-CC496D6A7FA5}"/>
              </a:ext>
            </a:extLst>
          </p:cNvPr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185351" y="1488141"/>
            <a:ext cx="11852249" cy="4441172"/>
          </a:xfrm>
        </p:spPr>
        <p:txBody>
          <a:bodyPr/>
          <a:lstStyle/>
          <a:p>
            <a:r>
              <a:rPr lang="en-US"/>
              <a:t>Review updated performance reporting handbook (and other TA materials)</a:t>
            </a:r>
          </a:p>
          <a:p>
            <a:r>
              <a:rPr lang="en-US"/>
              <a:t>Attend Performance Reporting Office Hours</a:t>
            </a:r>
          </a:p>
          <a:p>
            <a:pPr lvl="1"/>
            <a:r>
              <a:rPr lang="en-US" sz="2400">
                <a:solidFill>
                  <a:schemeClr val="tx1"/>
                </a:solidFill>
              </a:rPr>
              <a:t>Will be scheduled for late October / early November  </a:t>
            </a:r>
          </a:p>
          <a:p>
            <a:r>
              <a:rPr lang="en-US"/>
              <a:t>Revise your data file to accommodate PIRL 2021 (format and code values) </a:t>
            </a:r>
            <a:r>
              <a:rPr lang="en-US" b="1" u="sng"/>
              <a:t>and</a:t>
            </a:r>
            <a:r>
              <a:rPr lang="en-US"/>
              <a:t> include information from quarter ending September 30, 2021</a:t>
            </a:r>
          </a:p>
          <a:p>
            <a:r>
              <a:rPr lang="en-US"/>
              <a:t>Submit and certify your grant’s QNR and data file in WIPS </a:t>
            </a:r>
          </a:p>
          <a:p>
            <a:pPr lvl="1"/>
            <a:r>
              <a:rPr lang="en-US" sz="2400"/>
              <a:t>Start early!</a:t>
            </a:r>
          </a:p>
          <a:p>
            <a:r>
              <a:rPr lang="en-US"/>
              <a:t>Contact us via the appropriate grant mailboxes for any performance reporting technical assistance. Please make sure to cc your FPO.</a:t>
            </a:r>
          </a:p>
          <a:p>
            <a:r>
              <a:rPr lang="en-US" b="1">
                <a:hlinkClick/>
              </a:rPr>
              <a:t>ScalingApprenticeship@dol.gov</a:t>
            </a:r>
            <a:r>
              <a:rPr lang="en-US" b="1"/>
              <a:t>  or </a:t>
            </a:r>
            <a:r>
              <a:rPr lang="en-US" b="1">
                <a:hlinkClick/>
              </a:rPr>
              <a:t>ClosingtheSkillsGap@dol.gov</a:t>
            </a:r>
            <a:endParaRPr lang="en-US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 b="1"/>
          </a:p>
          <a:p>
            <a:endParaRPr lang="en-US" sz="2800"/>
          </a:p>
        </p:txBody>
      </p:sp>
      <p:contentPart p14:bwMode="auto" r:id="rId7">
        <p14:nvContentPartPr>
          <p14:cNvPr id="16" name="Ink 15"/>
          <p14:cNvContentPartPr/>
          <p14:nvPr/>
        </p14:nvContentPartPr>
        <p14:xfrm>
          <a:off x="3531870" y="5280570"/>
          <a:ext cx="360" cy="360"/>
        </p14:xfrm>
      </p:contentPart>
      <p:sp>
        <p:nvSpPr>
          <p:cNvPr id="6" name="New shape"/>
          <p:cNvSpPr/>
          <p:nvPr>
            <p:custDataLst>
              <p:tags r:id="rId8"/>
            </p:custDataLst>
          </p:nvPr>
        </p:nvSpPr>
        <p:spPr>
          <a:xfrm>
            <a:off x="276791" y="5993044"/>
            <a:ext cx="2540000" cy="3810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9"/>
              </a:rPr>
              <a:t>_</a:t>
            </a:r>
          </a:p>
        </p:txBody>
      </p:sp>
      <p:sp>
        <p:nvSpPr>
          <p:cNvPr id="7" name="New shape"/>
          <p:cNvSpPr/>
          <p:nvPr>
            <p:custDataLst>
              <p:tags r:id="rId10"/>
            </p:custDataLst>
          </p:nvPr>
        </p:nvSpPr>
        <p:spPr>
          <a:xfrm>
            <a:off x="4752797" y="5993044"/>
            <a:ext cx="2540000" cy="3810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11"/>
              </a:rPr>
              <a:t>_</a:t>
            </a: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1560377965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CC14A0-3278-4D06-8473-D82517F0F67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31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06D51C-C592-4734-B469-7ACD4F743FB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Poll Question #4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F14F2-9374-45A8-B66F-4EE812B4DD1E}"/>
              </a:ext>
            </a:extLst>
          </p:cNvPr>
          <p:cNvSpPr>
            <a:spLocks noGrp="1"/>
          </p:cNvSpPr>
          <p:nvPr>
            <p:ph type="body" idx="14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How prepared are you to use the 2021 PIRL for this next reporting quarter?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15C4E-065E-4EE3-A59A-E04525D5831F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/>
              <a:t>Choose the answer that best reflects you (or your organization)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CF8A8B-C651-4514-80DA-6DEF26763C62}"/>
              </a:ext>
            </a:extLst>
          </p:cNvPr>
          <p:cNvSpPr>
            <a:spLocks noGrp="1"/>
          </p:cNvSpPr>
          <p:nvPr>
            <p:ph idx="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err="1">
                <a:solidFill>
                  <a:schemeClr val="accent2"/>
                </a:solidFill>
              </a:rPr>
              <a:t>Eeks! </a:t>
            </a:r>
            <a:r>
              <a:rPr lang="en-US"/>
              <a:t>2021 PIRL What?! We’re not ready!</a:t>
            </a:r>
          </a:p>
          <a:p>
            <a:r>
              <a:rPr lang="en-US">
                <a:solidFill>
                  <a:schemeClr val="accent2"/>
                </a:solidFill>
              </a:rPr>
              <a:t>Whew, we’re almost there! </a:t>
            </a:r>
            <a:r>
              <a:rPr lang="en-US"/>
              <a:t>We might need some help</a:t>
            </a:r>
          </a:p>
          <a:p>
            <a:r>
              <a:rPr lang="en-US">
                <a:solidFill>
                  <a:schemeClr val="accent2"/>
                </a:solidFill>
              </a:rPr>
              <a:t>Feeling great! </a:t>
            </a:r>
            <a:r>
              <a:rPr lang="en-US"/>
              <a:t>We’re ready to use 2021 PIRL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131454194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7C68BF-414A-4640-864D-65B5548F089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32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C0BF5-9C08-4FA0-B760-888F8B8F9D6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Performance Reporting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7E08B-180C-4621-8F66-432035619B47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805866" y="1020238"/>
            <a:ext cx="11081334" cy="5039517"/>
          </a:xfrm>
        </p:spPr>
        <p:txBody>
          <a:bodyPr>
            <a:normAutofit/>
          </a:bodyPr>
          <a:lstStyle/>
          <a:p>
            <a:r>
              <a:rPr lang="en-US" sz="2800" b="1"/>
              <a:t>H-1B Performance Reporting Handbook </a:t>
            </a:r>
          </a:p>
          <a:p>
            <a:r>
              <a:rPr lang="en-US" sz="2800" b="1"/>
              <a:t>H-1B 2021 PIRL for Scaling Apprenticeship and Apprenticeships: Closing the Skills Gap Grants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b="1">
                <a:cs typeface="Calibri" panose="020f0502020204030204" pitchFamily="34" charset="0"/>
              </a:rPr>
              <a:t>H-1B Reporting Toolkit &amp; WIPS Technical Guide</a:t>
            </a:r>
          </a:p>
          <a:p>
            <a:r>
              <a:rPr lang="en-US" sz="2800" b="1">
                <a:cs typeface="Calibri" panose="020f0502020204030204" pitchFamily="34" charset="0"/>
              </a:rPr>
              <a:t>Sample case management/data file - </a:t>
            </a:r>
            <a:r>
              <a:rPr lang="en-US" sz="2800" b="1">
                <a:solidFill>
                  <a:srgbClr val="FF0000"/>
                </a:solidFill>
                <a:cs typeface="Calibri" panose="020f0502020204030204" pitchFamily="34" charset="0"/>
              </a:rPr>
              <a:t>Updated</a:t>
            </a:r>
          </a:p>
          <a:p>
            <a:endParaRPr lang="en-US" sz="31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CAEB2-D5A4-4355-8133-D59159E24D0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955">
            <a:off x="9919292" y="4364187"/>
            <a:ext cx="1613375" cy="983027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1364361432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1FC04-71CF-4F16-9473-5B8365CC0C2A}"/>
              </a:ext>
            </a:extLst>
          </p:cNvPr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135609817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F5827-80B0-4A41-9EDA-E768A3E2AE6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4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0DF715D-E369-4178-8CA1-81684719C47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Today’s Moderator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98036D9-27CC-4B0A-8B6E-D5790E6B7F1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50659" y="2590404"/>
            <a:ext cx="5646057" cy="220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2"/>
              </a:buClr>
              <a:buFont typeface="Wingdings 3" panose="05040102010807070707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accent6"/>
              </a:buClr>
              <a:buFont typeface="Wingdings 3" panose="05040102010807070707" pitchFamily="18" charset="2"/>
              <a:buChar char="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 3" panose="05040102010807070707" pitchFamily="18" charset="2"/>
              <a:buChar char="ê"/>
              <a:defRPr sz="2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0"/>
              </a:spcBef>
              <a:buClr>
                <a:srgbClr val="7A232F"/>
              </a:buClr>
              <a:buFont typeface="Wingdings 3" panose="05040102010807070707" pitchFamily="18" charset="2"/>
              <a:buNone/>
            </a:pPr>
            <a:endParaRPr lang="en-US" sz="2200" i="1"/>
          </a:p>
        </p:txBody>
      </p:sp>
      <p:pic>
        <p:nvPicPr>
          <p:cNvPr id="7" name="Picture Placeholder 3"/>
          <p:cNvPicPr>
            <a:picLocks noGrp="1" noChangeAspect="1"/>
          </p:cNvPicPr>
          <p:nvPr>
            <p:ph type="pic" sz="quarter" idx="13"/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93850" y="2527300"/>
            <a:ext cx="2133600" cy="21336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7050536-9415-4670-BC57-2C187410CDB3}"/>
              </a:ext>
            </a:extLst>
          </p:cNvPr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4392886" y="2459111"/>
            <a:ext cx="5646057" cy="2201789"/>
          </a:xfrm>
        </p:spPr>
        <p:txBody>
          <a:bodyPr/>
          <a:lstStyle/>
          <a:p>
            <a:pPr marL="0" indent="0">
              <a:buNone/>
            </a:pPr>
            <a:r>
              <a:rPr lang="en-US" sz="2800" b="1" err="1">
                <a:solidFill>
                  <a:srgbClr val="C00000"/>
                </a:solidFill>
              </a:rPr>
              <a:t>Zodie Makonnen</a:t>
            </a:r>
          </a:p>
          <a:p>
            <a:pPr marL="457200" lvl="1" indent="0">
              <a:buNone/>
            </a:pPr>
            <a:r>
              <a:rPr lang="en-US" sz="2200" i="1"/>
              <a:t>Workforce Analyst/Program Lead </a:t>
            </a:r>
          </a:p>
          <a:p>
            <a:pPr marL="457200" lvl="1" indent="0">
              <a:buNone/>
            </a:pPr>
            <a:r>
              <a:rPr lang="en-US" sz="2200" i="1"/>
              <a:t>U.S. Department of Labor/Employment and Training Administration</a:t>
            </a:r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172025958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ED0D9-11B9-41BB-B610-727CD264CD48}"/>
              </a:ext>
            </a:extLst>
          </p:cNvPr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665200" y="3874553"/>
            <a:ext cx="3566160" cy="2201789"/>
          </a:xfrm>
        </p:spPr>
        <p:txBody>
          <a:bodyPr anchor="t"/>
          <a:lstStyle/>
          <a:p>
            <a:pPr algn="ctr"/>
            <a:r>
              <a:rPr lang="en-US"/>
              <a:t>Ayreen Cadwallader</a:t>
            </a:r>
          </a:p>
          <a:p>
            <a:pPr marL="0" lvl="1" algn="ctr"/>
            <a:r>
              <a:rPr lang="en-US"/>
              <a:t>Lead, Rural Healthcare Grant</a:t>
            </a:r>
          </a:p>
          <a:p>
            <a:pPr marL="0" lvl="2" algn="ctr"/>
            <a:r>
              <a:rPr lang="en-US"/>
              <a:t>Office of Workforce Investment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0BA221-3FF2-4CDA-BE6F-6F5CDFE4871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EED5D4-778F-418B-8852-DBFAE2D245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Today’s Speakers</a:t>
            </a:r>
            <a:endParaRPr lang="en-US"/>
          </a:p>
        </p:txBody>
      </p:sp>
      <p:pic>
        <p:nvPicPr>
          <p:cNvPr id="10" name="Picture Placeholder 6"/>
          <p:cNvPicPr>
            <a:picLocks noGrp="1" noChangeAspect="1"/>
          </p:cNvPicPr>
          <p:nvPr>
            <p:ph type="pic" sz="quarter" idx="14"/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" b="2642"/>
          <a:stretch>
            <a:fillRect/>
          </a:stretch>
        </p:blipFill>
        <p:spPr>
          <a:xfrm>
            <a:off x="2412433" y="1286773"/>
            <a:ext cx="2300273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105832" y="3712321"/>
            <a:ext cx="4630994" cy="2201789"/>
          </a:xfrm>
        </p:spPr>
        <p:txBody>
          <a:bodyPr/>
          <a:lstStyle/>
          <a:p>
            <a:pPr algn="ctr">
              <a:buClr>
                <a:srgbClr val="7A232F"/>
              </a:buClr>
            </a:pPr>
            <a:r>
              <a:rPr lang="en-US">
                <a:solidFill>
                  <a:srgbClr val="9E1C30"/>
                </a:solidFill>
              </a:rPr>
              <a:t>Dani Abdullah</a:t>
            </a:r>
          </a:p>
          <a:p>
            <a:pPr lvl="1"/>
            <a:r>
              <a:rPr lang="en-US"/>
              <a:t>Performance Lead/DSI Cross-Program</a:t>
            </a:r>
          </a:p>
          <a:p>
            <a:pPr lvl="1" algn="ctr"/>
            <a:r>
              <a:rPr lang="en-US" i="0" err="1"/>
              <a:t>Safal Partners</a:t>
            </a:r>
          </a:p>
          <a:p>
            <a:endParaRPr lang="en-US"/>
          </a:p>
        </p:txBody>
      </p:sp>
      <p:pic>
        <p:nvPicPr>
          <p:cNvPr id="14" name="Picture Placeholder 5"/>
          <p:cNvPicPr>
            <a:picLocks noGrp="1" noChangeAspect="1"/>
          </p:cNvPicPr>
          <p:nvPr>
            <p:ph type="pic" sz="quarter" idx="16"/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133" y="1286773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</p:pic>
    </p:spTree>
    <p:custDataLst>
      <p:tags r:id="rId11"/>
    </p:custDataLst>
    <p:extLst>
      <p:ext uri="{BB962C8B-B14F-4D97-AF65-F5344CB8AC3E}">
        <p14:creationId xmlns:p14="http://schemas.microsoft.com/office/powerpoint/2010/main" val="273795106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913AE7-DBB9-4F3E-9CF6-D8D59C8DF09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714ADB-9C83-40AA-9DB6-1C88CFE957C9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Today’s Objectives / 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8BE99-4887-4C69-AC8A-44480A1AFA7E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541670" y="1171102"/>
            <a:ext cx="11081334" cy="5367810"/>
          </a:xfrm>
        </p:spPr>
        <p:txBody>
          <a:bodyPr>
            <a:normAutofit/>
          </a:bodyPr>
          <a:lstStyle/>
          <a:p>
            <a:r>
              <a:rPr lang="en-US" sz="3200"/>
              <a:t>Reporting Guidance for the Quarter Ending September 30, 2021</a:t>
            </a:r>
          </a:p>
          <a:p>
            <a:r>
              <a:rPr lang="en-US" sz="3200"/>
              <a:t>Describe what has changed from PIRL 2018 to PIRL 2021</a:t>
            </a:r>
          </a:p>
          <a:p>
            <a:r>
              <a:rPr lang="en-US" sz="3200"/>
              <a:t>Review how these changes affect your report submissions</a:t>
            </a:r>
          </a:p>
          <a:p>
            <a:r>
              <a:rPr lang="en-US" sz="3200"/>
              <a:t>Review why these changes took place</a:t>
            </a:r>
          </a:p>
          <a:p>
            <a:r>
              <a:rPr lang="en-US" sz="3200"/>
              <a:t>Review next steps/action items for August – November 2021</a:t>
            </a:r>
            <a:endParaRPr lang="en-US" sz="320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40910338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21E272-FF24-4954-80DF-D01CD61F30F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BB937E-A0EF-47D9-8888-FFF1ED292D8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Reporting Process for 9/30/2021</a:t>
            </a:r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FECF2-DC7B-44A5-9D3E-18314735625D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338289" y="1008433"/>
            <a:ext cx="11372850" cy="5172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b="1">
                <a:solidFill>
                  <a:srgbClr val="FF0000"/>
                </a:solidFill>
              </a:rPr>
              <a:t>Use of 2018 PIRL ended with the </a:t>
            </a:r>
          </a:p>
          <a:p>
            <a:pPr marL="0" indent="0" algn="ctr">
              <a:buNone/>
            </a:pPr>
            <a:r>
              <a:rPr lang="en-US" sz="3500" b="1">
                <a:solidFill>
                  <a:srgbClr val="FF0000"/>
                </a:solidFill>
              </a:rPr>
              <a:t>quarter ending June 30, 2021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b="1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b="1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3500" b="1">
                <a:solidFill>
                  <a:schemeClr val="tx2">
                    <a:lumMod val="75000"/>
                    <a:lumOff val="25000"/>
                  </a:schemeClr>
                </a:solidFill>
              </a:rPr>
              <a:t>For the quarter ending September 30, 2021: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800"/>
              <a:t>Grantees </a:t>
            </a:r>
            <a:r>
              <a:rPr lang="en-US" sz="2800" b="1" u="sng">
                <a:solidFill>
                  <a:srgbClr val="FF0000"/>
                </a:solidFill>
              </a:rPr>
              <a:t>will</a:t>
            </a:r>
            <a:r>
              <a:rPr lang="en-US" sz="2800"/>
              <a:t> </a:t>
            </a:r>
            <a:r>
              <a:rPr lang="en-US" sz="2800" b="1"/>
              <a:t>select 2021 PIRL </a:t>
            </a:r>
            <a:r>
              <a:rPr lang="en-US" sz="2800"/>
              <a:t>when submitting their QPR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</a:rPr>
              <a:t>Quarter ending September 30, 2021 – report due November 14, 2021</a:t>
            </a:r>
          </a:p>
          <a:p>
            <a:pPr marL="0" indent="0" algn="ctr">
              <a:buNone/>
            </a:pPr>
            <a:endParaRPr lang="en-US" sz="2800" b="1">
              <a:solidFill>
                <a:srgbClr val="FF0000"/>
              </a:solidFill>
            </a:endParaRPr>
          </a:p>
          <a:p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4092610942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6E5AE-23BD-49EE-ABC8-B1F84CC28EE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82E2C5-9465-4D62-9D11-434910C088F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What’s New?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EED7B-1CC4-483E-BE42-D24C9444940B}"/>
              </a:ext>
            </a:extLst>
          </p:cNvPr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00050" y="3871913"/>
            <a:ext cx="6553200" cy="2484437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/>
              <a:t>What is the 2021 PIRL?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/>
              <a:t>Change in organization of your Performance Handbook</a:t>
            </a:r>
          </a:p>
          <a:p>
            <a:endParaRPr lang="en-US" sz="1800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291527514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F77026-5EB5-4163-8856-AC414BF7317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5DD847-8E1D-448E-BC02-F01C25616D9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WIOA Performance Accountability - PIRL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AA22F-2F38-46D3-8DCA-30E5916B0565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371475" y="971550"/>
            <a:ext cx="11666125" cy="4500563"/>
          </a:xfrm>
        </p:spPr>
        <p:txBody>
          <a:bodyPr>
            <a:normAutofit/>
          </a:bodyPr>
          <a:lstStyle/>
          <a:p>
            <a:r>
              <a:rPr lang="en-US" sz="3200" b="1">
                <a:latin typeface="Calibri" panose="020f0502020204030204" pitchFamily="34" charset="0"/>
              </a:rPr>
              <a:t>Participant Individual Record Layout (PIRL)</a:t>
            </a:r>
          </a:p>
          <a:p>
            <a:pPr lvl="1"/>
            <a:r>
              <a:rPr lang="en-US" sz="3200"/>
              <a:t>Reporting calculation specifications, and quarterly report templates have been approved by the Office of Management and Budget (OMB) for collection.</a:t>
            </a:r>
            <a:endParaRPr lang="en-US" sz="32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</a:rPr>
              <a:t>Contains all of the required individual data elements and code values that should be tracked and reported for WIOA Formula and discretionary grants.</a:t>
            </a:r>
          </a:p>
          <a:p>
            <a:pPr lvl="1"/>
            <a:r>
              <a:rPr lang="en-US" sz="2800" b="1">
                <a:solidFill>
                  <a:schemeClr val="tx1"/>
                </a:solidFill>
                <a:latin typeface="Calibri" panose="020f0502020204030204" pitchFamily="34" charset="0"/>
              </a:rPr>
              <a:t>H-1B grants use a subset (90) of all DOL PIRL data elements in 2021 PIRL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F7B469-0D85-41B7-9C82-A73E961178D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895358" y="5367258"/>
            <a:ext cx="4120748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200" b="1">
                <a:solidFill>
                  <a:srgbClr val="242021"/>
                </a:solidFill>
                <a:latin typeface="Calibri" panose="020f0502020204030204" pitchFamily="34" charset="0"/>
              </a:rPr>
              <a:t>2021 PIRL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 pitchFamily="34" charset="0"/>
              </a:rPr>
              <a:t>for H-1B Grants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D0ACC5AB-DE07-4821-9384-CEC924F141D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237982" y="5498733"/>
            <a:ext cx="1447686" cy="83099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Tab 2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124044783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PRESENTER_SHAPEINFO" val="&lt;ThreeDShapeInfo&gt;&lt;uuid val=&quot;{6f39b243-11cc-4ef7-8155-7ab707c1b132}&quot; /&gt;&lt;isInvalidForFieldText val=&quot;0&quot; /&gt;&lt;Image&gt;&lt;filename val=&quot;E:\breeze\content\14339732\2785228597-1\input\breezo\data\asimages\{6f39b243-11cc-4ef7-8155-7ab707c1b132}.png&quot; /&gt;&lt;left val=&quot;0&quot; /&gt;&lt;top val=&quot;0&quot; /&gt;&lt;width val=&quot;653&quot; /&gt;&lt;height val=&quot;720&quot; /&gt;&lt;hasText val=&quot;1&quot; /&gt;&lt;/Image&gt;&lt;/ThreeDShapeInfo&gt;"/>
</p:tagLst>
</file>

<file path=ppt/tags/tag10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100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60&quot; /&gt;&lt;/TableIndex&gt;&lt;/ShapeTextInfo&gt;"/>
</p:tagLst>
</file>

<file path=ppt/tags/tag101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19&quot; /&gt;&lt;lineCharCount val=&quot;9&quot; /&gt;&lt;lineCharCount val=&quot;13&quot; /&gt;&lt;lineCharCount val=&quot;6&quot; /&gt;&lt;lineCharCount val=&quot;5&quot; /&gt;&lt;/TableIndex&gt;&lt;/ShapeTextInfo&gt;"/>
</p:tagLst>
</file>

<file path=ppt/tags/tag102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03.xml><?xml version="1.0" encoding="utf-8"?>
<p:tagLst xmlns:p="http://schemas.openxmlformats.org/presentationml/2006/main">
  <p:tag name="PRESENTER_SHAPEINFO" val="&lt;ThreeDShapeInfo&gt;&lt;uuid val=&quot;{e6618723-e898-4a53-9f21-159abbdae774}&quot; /&gt;&lt;isInvalidForFieldText val=&quot;0&quot; /&gt;&lt;Image&gt;&lt;filename val=&quot;E:\breeze\content\14339732\2785228597-1\input\breezo\data\asimages\{e6618723-e898-4a53-9f21-159abbdae774}.png&quot; /&gt;&lt;left val=&quot;1010&quot; /&gt;&lt;top val=&quot;659&quot; /&gt;&lt;width val=&quot;147&quot; /&gt;&lt;height val=&quot;51&quot; /&gt;&lt;hasText val=&quot;1&quot; /&gt;&lt;/Image&gt;&lt;/ThreeDShapeInfo&gt;"/>
</p:tagLst>
</file>

<file path=ppt/tags/tag104.xml><?xml version="1.0" encoding="utf-8"?>
<p:tagLst xmlns:p="http://schemas.openxmlformats.org/presentationml/2006/main">
  <p:tag name="PRESENTER_SHAPEINFO" val="&lt;ThreeDShapeInfo&gt;&lt;uuid val=&quot;{f01453fb-dd56-4d07-840e-4a45b8460e2e}&quot; /&gt;&lt;isInvalidForFieldText val=&quot;0&quot; /&gt;&lt;Image&gt;&lt;filename val=&quot;E:\breeze\content\14339732\2785228597-1\input\breezo\data\asimages\{f01453fb-dd56-4d07-840e-4a45b8460e2e}.png&quot; /&gt;&lt;left val=&quot;34&quot; /&gt;&lt;top val=&quot;675&quot; /&gt;&lt;width val=&quot;226&quot; /&gt;&lt;height val=&quot;21&quot; /&gt;&lt;hasText val=&quot;1&quot; /&gt;&lt;/Image&gt;&lt;/ThreeDShapeInfo&gt;"/>
</p:tagLst>
</file>

<file path=ppt/tags/tag105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2785228597-1\input\breezo\data\asimages\{56cf9cb9-13bc-48f4-8b7b-66785e10a84a}.png&quot; /&gt;&lt;left val=&quot;1185&quot; /&gt;&lt;top val=&quot;594&quot; /&gt;&lt;width val=&quot;95&quot; /&gt;&lt;height val=&quot;125&quot; /&gt;&lt;hasText val=&quot;1&quot; /&gt;&lt;/Image&gt;&lt;/ThreeDShapeInfo&gt;"/>
</p:tagLst>
</file>

<file path=ppt/tags/tag106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07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08.xml><?xml version="1.0" encoding="utf-8"?>
<p:tagLst xmlns:p="http://schemas.openxmlformats.org/presentationml/2006/main">
  <p:tag name="PRESENTER_SHAPEINFO" val="&lt;ThreeDShapeInfo&gt;&lt;uuid val=&quot;{dc647187-f3b5-4cb2-87cc-8e33b45a39c2}&quot; /&gt;&lt;isInvalidForFieldText val=&quot;0&quot; /&gt;&lt;Image&gt;&lt;filename val=&quot;E:\breeze\content\14339732\2785228597-1\input\breezo\data\asimages\{dc647187-f3b5-4cb2-87cc-8e33b45a39c2}.png&quot; /&gt;&lt;left val=&quot;0&quot; /&gt;&lt;top val=&quot;89&quot; /&gt;&lt;width val=&quot;1280&quot; /&gt;&lt;height val=&quot;4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09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2785228597-1\input\breezo\data\asimages\{b52a830d-b9b3-4db3-a9c3-7220f44c37b9}.png&quot; /&gt;&lt;left val=&quot;0&quot; /&gt;&lt;top val=&quot;0&quot; /&gt;&lt;width val=&quot;83&quot; /&gt;&lt;height val=&quot;131&quot; /&gt;&lt;hasText val=&quot;1&quot; /&gt;&lt;/Image&gt;&lt;/ThreeDShapeInfo&gt;"/>
</p:tagLst>
</file>

<file path=ppt/tags/tag11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0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1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2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14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15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19&quot; /&gt;&lt;lineCharCount val=&quot;9&quot; /&gt;&lt;lineCharCount val=&quot;13&quot; /&gt;&lt;lineCharCount val=&quot;6&quot; /&gt;&lt;lineCharCount val=&quot;5&quot; /&gt;&lt;/TableIndex&gt;&lt;/ShapeTextInfo&gt;"/>
</p:tagLst>
</file>

<file path=ppt/tags/tag116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7.xml><?xml version="1.0" encoding="utf-8"?>
<p:tagLst xmlns:p="http://schemas.openxmlformats.org/presentationml/2006/main">
  <p:tag name="PRESENTER_SHAPEINFO" val="&lt;ThreeDShapeInfo&gt;&lt;uuid val=&quot;{d8b8d281-acf5-4a5e-9b7d-b7424a6db34d}&quot; /&gt;&lt;isInvalidForFieldText val=&quot;0&quot; /&gt;&lt;Image&gt;&lt;filename val=&quot;E:\breeze\content\14339732\2785228597-1\input\breezo\data\asimages\{d8b8d281-acf5-4a5e-9b7d-b7424a6db34d}.png&quot; /&gt;&lt;left val=&quot;6&quot; /&gt;&lt;top val=&quot;30&quot; /&gt;&lt;width val=&quot;36&quot; /&gt;&lt;height val=&quot;36&quot; /&gt;&lt;hasText val=&quot;1&quot; /&gt;&lt;/Image&gt;&lt;/ThreeDShapeInfo&gt;"/>
</p:tagLst>
</file>

<file path=ppt/tags/tag118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19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4&quot; /&gt;&lt;/TableIndex&gt;&lt;/ShapeTextInfo&gt;"/>
</p:tagLst>
</file>

<file path=ppt/tags/tag12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2785228597-1\input\breezo\data\asimages\{36c79d1a-e91a-409d-9d1c-8ef6a6dc173f}.png&quot; /&gt;&lt;left val=&quot;628&quot; /&gt;&lt;top val=&quot;0&quot; /&gt;&lt;width val=&quot;652&quot; /&gt;&lt;height val=&quot;720&quot; /&gt;&lt;hasText val=&quot;1&quot; /&gt;&lt;/Image&gt;&lt;/ThreeDShapeInfo&gt;"/>
</p:tagLst>
</file>

<file path=ppt/tags/tag120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26&quot; /&gt;&lt;/TableIndex&gt;&lt;/ShapeTextInfo&gt;"/>
</p:tagLst>
</file>

<file path=ppt/tags/tag121.xml><?xml version="1.0" encoding="utf-8"?>
<p:tagLst xmlns:p="http://schemas.openxmlformats.org/presentationml/2006/main">
  <p:tag name="PRESENTER_SHAPETEXTINFO" val="&lt;ShapeTextInfo&gt;&lt;TableIndex row=&quot;-1&quot; col=&quot;-1&quot;&gt;&lt;linesCount val=&quot;2&quot; /&gt;&lt;lineCharCount val=&quot;29&quot; /&gt;&lt;lineCharCount val=&quot;30&quot; /&gt;&lt;/TableIndex&gt;&lt;/ShapeTextInfo&gt;"/>
</p:tagLst>
</file>

<file path=ppt/tags/tag122.xml><?xml version="1.0" encoding="utf-8"?>
<p:tagLst xmlns:p="http://schemas.openxmlformats.org/presentationml/2006/main">
  <p:tag name="PRESENTER_SHAPETEXTINFO" val="&lt;ShapeTextInfo&gt;&lt;TableIndex row=&quot;-1&quot; col=&quot;-1&quot;&gt;&lt;linesCount val=&quot;2&quot; /&gt;&lt;lineCharCount val=&quot;41&quot; /&gt;&lt;lineCharCount val=&quot;28&quot; /&gt;&lt;/TableIndex&gt;&lt;/ShapeTextInfo&gt;"/>
</p:tagLst>
</file>

<file path=ppt/tags/tag123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24.xml><?xml version="1.0" encoding="utf-8"?>
<p:tagLst xmlns:p="http://schemas.openxmlformats.org/presentationml/2006/main">
  <p:tag name="PRESENTER_SHAPEINFO" val="&lt;ThreeDShapeInfo&gt;&lt;uuid val=&quot;{f3858b64-7a84-4726-a77c-648fc789e023}&quot; /&gt;&lt;isInvalidForFieldText val=&quot;0&quot; /&gt;&lt;Image&gt;&lt;filename val=&quot;E:\breeze\content\14339732\2785228597-1\input\breezo\data\asimages\{f3858b64-7a84-4726-a77c-648fc789e023}.png&quot; /&gt;&lt;left val=&quot;750&quot; /&gt;&lt;top val=&quot;94&quot; /&gt;&lt;width val=&quot;530&quot; /&gt;&lt;height val=&quot;600&quot; /&gt;&lt;hasText val=&quot;1&quot; /&gt;&lt;/Image&gt;&lt;/ThreeDShapeInfo&gt;"/>
</p:tagLst>
</file>

<file path=ppt/tags/tag125.xml><?xml version="1.0" encoding="utf-8"?>
<p:tagLst xmlns:p="http://schemas.openxmlformats.org/presentationml/2006/main">
  <p:tag name="PRESENTER_SHAPEINFO" val="&lt;ThreeDShapeInfo&gt;&lt;uuid val=&quot;{b09cc8e8-8a77-4021-bf6a-33d010da40af}&quot; /&gt;&lt;isInvalidForFieldText val=&quot;0&quot; /&gt;&lt;Image&gt;&lt;filename val=&quot;E:\breeze\content\14339732\2785228597-1\input\breezo\data\asimages\{b09cc8e8-8a77-4021-bf6a-33d010da40af}.png&quot; /&gt;&lt;left val=&quot;14&quot; /&gt;&lt;top val=&quot;28&quot; /&gt;&lt;width val=&quot;25&quot; /&gt;&lt;height val=&quot;39&quot; /&gt;&lt;hasText val=&quot;1&quot; /&gt;&lt;/Image&gt;&lt;/ThreeDShapeInfo&gt;"/>
</p:tagLst>
</file>

<file path=ppt/tags/tag126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27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8&quot; /&gt;&lt;/TableIndex&gt;&lt;/ShapeTextInfo&gt;"/>
</p:tagLst>
</file>

<file path=ppt/tags/tag128.xml><?xml version="1.0" encoding="utf-8"?>
<p:tagLst xmlns:p="http://schemas.openxmlformats.org/presentationml/2006/main">
  <p:tag name="PRESENTER_SHAPETEXTINFO" val="&lt;ShapeTextInfo&gt;&lt;TableIndex row=&quot;-1&quot; col=&quot;-1&quot;&gt;&lt;linesCount val=&quot;2&quot; /&gt;&lt;lineCharCount val=&quot;26&quot; /&gt;&lt;lineCharCount val=&quot;30&quot; /&gt;&lt;/TableIndex&gt;&lt;/ShapeTextInfo&gt;"/>
</p:tagLst>
</file>

<file path=ppt/tags/tag129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93&quot; /&gt;&lt;/TableIndex&gt;&lt;/ShapeTextInfo&gt;"/>
</p:tagLst>
</file>

<file path=ppt/tags/tag13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30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31.xml><?xml version="1.0" encoding="utf-8"?>
<p:tagLst xmlns:p="http://schemas.openxmlformats.org/presentationml/2006/main">
  <p:tag name="PRESENTER_SHAPEINFO" val="&lt;ThreeDShapeInfo&gt;&lt;uuid val=&quot;{19b917f0-2488-47de-a260-fd2dedf03590}&quot; /&gt;&lt;isInvalidForFieldText val=&quot;0&quot; /&gt;&lt;Image&gt;&lt;filename val=&quot;E:\breeze\content\14339732\2785228597-1\input\breezo\data\asimages\{19b917f0-2488-47de-a260-fd2dedf03590}.png&quot; /&gt;&lt;left val=&quot;132&quot; /&gt;&lt;top val=&quot;92&quot; /&gt;&lt;width val=&quot;1147&quot; /&gt;&lt;height val=&quot;562&quot; /&gt;&lt;hasText val=&quot;1&quot; /&gt;&lt;/Image&gt;&lt;/ThreeDShapeInfo&gt;"/>
</p:tagLst>
</file>

<file path=ppt/tags/tag132.xml><?xml version="1.0" encoding="utf-8"?>
<p:tagLst xmlns:p="http://schemas.openxmlformats.org/presentationml/2006/main">
  <p:tag name="PRESENTER_SHAPEINFO" val="&lt;ThreeDShapeInfo&gt;&lt;uuid val=&quot;{3cf9e191-9ecc-4987-82a7-45089082dbb1}&quot; /&gt;&lt;isInvalidForFieldText val=&quot;0&quot; /&gt;&lt;Image&gt;&lt;filename val=&quot;E:\breeze\content\14339732\2785228597-1\input\breezo\data\asimages\{3cf9e191-9ecc-4987-82a7-45089082dbb1}.png&quot; /&gt;&lt;left val=&quot;8&quot; /&gt;&lt;top val=&quot;30&quot; /&gt;&lt;width val=&quot;37&quot; /&gt;&lt;height val=&quot;37&quot; /&gt;&lt;hasText val=&quot;1&quot; /&gt;&lt;/Image&gt;&lt;/ThreeDShapeInfo&gt;"/>
</p:tagLst>
</file>

<file path=ppt/tags/tag13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34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8&quot; /&gt;&lt;/TableIndex&gt;&lt;/ShapeTextInfo&gt;"/>
</p:tagLst>
</file>

<file path=ppt/tags/tag135.xml><?xml version="1.0" encoding="utf-8"?>
<p:tagLst xmlns:p="http://schemas.openxmlformats.org/presentationml/2006/main">
  <p:tag name="PRESENTER_SHAPETEXTINFO" val="&lt;ShapeTextInfo&gt;&lt;TableIndex row=&quot;-1&quot; col=&quot;-1&quot;&gt;&lt;linesCount val=&quot;2&quot; /&gt;&lt;lineCharCount val=&quot;47&quot; /&gt;&lt;lineCharCount val=&quot;89&quot; /&gt;&lt;/TableIndex&gt;&lt;/ShapeTextInfo&gt;"/>
</p:tagLst>
</file>

<file path=ppt/tags/tag136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37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38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39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14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40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41.xml><?xml version="1.0" encoding="utf-8"?>
<p:tagLst xmlns:p="http://schemas.openxmlformats.org/presentationml/2006/main">
  <p:tag name="PRESENTER_SHAPEINFO" val="&lt;ThreeDShapeInfo&gt;&lt;uuid val=&quot;{ae1306a5-aac3-4362-9fa5-2e25cc6ef3cb}&quot; /&gt;&lt;isInvalidForFieldText val=&quot;0&quot; /&gt;&lt;Image&gt;&lt;filename val=&quot;E:\breeze\content\14339732\2785228597-1\input\breezo\data\asimages\{ae1306a5-aac3-4362-9fa5-2e25cc6ef3cb}.png&quot; /&gt;&lt;left val=&quot;1010&quot; /&gt;&lt;top val=&quot;659&quot; /&gt;&lt;width val=&quot;147&quot; /&gt;&lt;height val=&quot;51&quot; /&gt;&lt;hasText val=&quot;1&quot; /&gt;&lt;/Image&gt;&lt;/ThreeDShapeInfo&gt;"/>
</p:tagLst>
</file>

<file path=ppt/tags/tag142.xml><?xml version="1.0" encoding="utf-8"?>
<p:tagLst xmlns:p="http://schemas.openxmlformats.org/presentationml/2006/main">
  <p:tag name="PRESENTER_SHAPEINFO" val="&lt;ThreeDShapeInfo&gt;&lt;uuid val=&quot;{c7476575-270c-48f7-af47-db3b4cd7a9e3}&quot; /&gt;&lt;isInvalidForFieldText val=&quot;0&quot; /&gt;&lt;Image&gt;&lt;filename val=&quot;E:\breeze\content\14339732\2785228597-1\input\breezo\data\asimages\{c7476575-270c-48f7-af47-db3b4cd7a9e3}.png&quot; /&gt;&lt;left val=&quot;34&quot; /&gt;&lt;top val=&quot;675&quot; /&gt;&lt;width val=&quot;226&quot; /&gt;&lt;height val=&quot;21&quot; /&gt;&lt;hasText val=&quot;1&quot; /&gt;&lt;/Image&gt;&lt;/ThreeDShapeInfo&gt;"/>
</p:tagLst>
</file>

<file path=ppt/tags/tag143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2785228597-1\input\breezo\data\asimages\{cb188a56-0022-4d6d-a709-994ea6f526de}.png&quot; /&gt;&lt;left val=&quot;1185&quot; /&gt;&lt;top val=&quot;594&quot; /&gt;&lt;width val=&quot;95&quot; /&gt;&lt;height val=&quot;125&quot; /&gt;&lt;hasText val=&quot;1&quot; /&gt;&lt;/Image&gt;&lt;/ThreeDShapeInfo&gt;"/>
</p:tagLst>
</file>

<file path=ppt/tags/tag144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45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46.xml><?xml version="1.0" encoding="utf-8"?>
<p:tagLst xmlns:p="http://schemas.openxmlformats.org/presentationml/2006/main">
  <p:tag name="PRESENTER_SHAPEINFO" val="&lt;ThreeDShapeInfo&gt;&lt;uuid val=&quot;{cd53dd19-95b2-4c12-8c09-715329bd203d}&quot; /&gt;&lt;isInvalidForFieldText val=&quot;0&quot; /&gt;&lt;Image&gt;&lt;filename val=&quot;E:\breeze\content\14339732\2785228597-1\input\breezo\data\asimages\{cd53dd19-95b2-4c12-8c09-715329bd203d}.png&quot; /&gt;&lt;left val=&quot;0&quot; /&gt;&lt;top val=&quot;89&quot; /&gt;&lt;width val=&quot;1280&quot; /&gt;&lt;height val=&quot;4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47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2785228597-1\input\breezo\data\asimages\{79f229a8-0a28-46ab-a5cf-b9dd080c188d}.png&quot; /&gt;&lt;left val=&quot;0&quot; /&gt;&lt;top val=&quot;0&quot; /&gt;&lt;width val=&quot;83&quot; /&gt;&lt;height val=&quot;131&quot; /&gt;&lt;hasText val=&quot;1&quot; /&gt;&lt;/Image&gt;&lt;/ThreeDShapeInfo&gt;"/>
</p:tagLst>
</file>

<file path=ppt/tags/tag148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49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5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50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51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52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53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154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55.xml><?xml version="1.0" encoding="utf-8"?>
<p:tagLst xmlns:p="http://schemas.openxmlformats.org/presentationml/2006/main">
  <p:tag name="PRESENTER_SHAPEINFO" val="&lt;ThreeDShapeInfo&gt;&lt;uuid val=&quot;{58bc7124-75bb-4279-891a-f5aa23c44671}&quot; /&gt;&lt;isInvalidForFieldText val=&quot;0&quot; /&gt;&lt;Image&gt;&lt;filename val=&quot;E:\breeze\content\14339732\2785228597-1\input\breezo\data\asimages\{58bc7124-75bb-4279-891a-f5aa23c44671}.png&quot; /&gt;&lt;left val=&quot;1225&quot; /&gt;&lt;top val=&quot;679&quot; /&gt;&lt;width val=&quot;10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56.xml><?xml version="1.0" encoding="utf-8"?>
<p:tagLst xmlns:p="http://schemas.openxmlformats.org/presentationml/2006/main">
  <p:tag name="PRESENTER_SHAPEINFO" val="&lt;ThreeDShapeInfo&gt;&lt;uuid val=&quot;{c3b3cbac-5c4e-4964-a4a2-0cba6ec28edb}&quot; /&gt;&lt;isInvalidForFieldText val=&quot;0&quot; /&gt;&lt;Image&gt;&lt;filename val=&quot;E:\breeze\content\14339732\2785228597-1\input\breezo\data\asimages\{c3b3cbac-5c4e-4964-a4a2-0cba6ec28edb}.png&quot; /&gt;&lt;left val=&quot;104&quot; /&gt;&lt;top val=&quot;27&quot; /&gt;&lt;width val=&quot;319&quot; /&gt;&lt;height val=&quot;35&quot; /&gt;&lt;hasText val=&quot;1&quot; /&gt;&lt;/Image&gt;&lt;/ThreeDShapeInfo&gt;"/>
  <p:tag name="PRESENTER_SHAPETEXTINFO" val="&lt;ShapeTextInfo&gt;&lt;TableIndex row=&quot;-1&quot; col=&quot;-1&quot;&gt;&lt;linesCount val=&quot;1&quot; /&gt;&lt;lineCharCount val=&quot;14&quot; /&gt;&lt;/TableIndex&gt;&lt;/ShapeTextInfo&gt;"/>
</p:tagLst>
</file>

<file path=ppt/tags/tag157.xml><?xml version="1.0" encoding="utf-8"?>
<p:tagLst xmlns:p="http://schemas.openxmlformats.org/presentationml/2006/main">
  <p:tag name="PRESENTER_SHAPEINFO" val="&lt;ThreeDShapeInfo&gt;&lt;uuid val=&quot;{7a5c8f37-933f-4934-b62f-552aa3a87ade}&quot; /&gt;&lt;isInvalidForFieldText val=&quot;0&quot; /&gt;&lt;Image&gt;&lt;filename val=&quot;E:\breeze\content\14339732\2785228597-1\input\breezo\data\asimages\{7a5c8f37-933f-4934-b62f-552aa3a87ade}.png&quot; /&gt;&lt;left val=&quot;107&quot; /&gt;&lt;top val=&quot;154&quot; /&gt;&lt;width val=&quot;513&quot; /&gt;&lt;height val=&quot;26&quot; /&gt;&lt;hasText val=&quot;1&quot; /&gt;&lt;/Image&gt;&lt;/ThreeDShapeInfo&gt;"/>
  <p:tag name="PRESENTER_SHAPETEXTINFO" val="&lt;ShapeTextInfo&gt;&lt;TableIndex row=&quot;-1&quot; col=&quot;-1&quot;&gt;&lt;linesCount val=&quot;1&quot; /&gt;&lt;lineCharCount val=&quot;44&quot; /&gt;&lt;/TableIndex&gt;&lt;/ShapeTextInfo&gt;"/>
</p:tagLst>
</file>

<file path=ppt/tags/tag158.xml><?xml version="1.0" encoding="utf-8"?>
<p:tagLst xmlns:p="http://schemas.openxmlformats.org/presentationml/2006/main">
  <p:tag name="PRESENTER_SHAPEINFO" val="&lt;ThreeDShapeInfo&gt;&lt;uuid val=&quot;{a820ab78-0597-4909-958b-d1d80f3f3572}&quot; /&gt;&lt;isInvalidForFieldText val=&quot;0&quot; /&gt;&lt;Image&gt;&lt;filename val=&quot;E:\breeze\content\14339732\2785228597-1\input\breezo\data\asimages\{a820ab78-0597-4909-958b-d1d80f3f3572}.png&quot; /&gt;&lt;left val=&quot;83&quot; /&gt;&lt;top val=&quot;258&quot; /&gt;&lt;width val=&quot;559&quot; /&gt;&lt;height val=&quot;377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59.xml><?xml version="1.0" encoding="utf-8"?>
<p:tagLst xmlns:p="http://schemas.openxmlformats.org/presentationml/2006/main">
  <p:tag name="PRESENTER_SHAPEINFO" val="&lt;ThreeDShapeInfo&gt;&lt;uuid val=&quot;{7d96ed7b-c581-4155-9c3e-ad9451fc9f8a}&quot; /&gt;&lt;isInvalidForFieldText val=&quot;0&quot; /&gt;&lt;Image&gt;&lt;filename val=&quot;E:\breeze\content\14339732\2785228597-1\input\breezo\data\asimages\{7d96ed7b-c581-4155-9c3e-ad9451fc9f8a}.png&quot; /&gt;&lt;left val=&quot;0&quot; /&gt;&lt;top val=&quot;0&quot; /&gt;&lt;width val=&quot;1280&quot; /&gt;&lt;height val=&quot;720&quot; /&gt;&lt;hasText val=&quot;1&quot; /&gt;&lt;/Image&gt;&lt;/ThreeDShapeInfo&gt;"/>
</p:tagLst>
</file>

<file path=ppt/tags/tag16.xml><?xml version="1.0" encoding="utf-8"?>
<p:tagLst xmlns:p="http://schemas.openxmlformats.org/presentationml/2006/main">
  <p:tag name="PRESENTER_SHAPEINFO" val="&lt;ThreeDShapeInfo&gt;&lt;uuid val=&quot;{c07d72ac-d0f6-4c0e-92d1-ba92dc80447d}&quot; /&gt;&lt;isInvalidForFieldText val=&quot;0&quot; /&gt;&lt;Image&gt;&lt;filename val=&quot;E:\breeze\content\14339732\2785228597-1\input\breezo\data\asimages\{c07d72ac-d0f6-4c0e-92d1-ba92dc80447d}.png&quot; /&gt;&lt;left val=&quot;863&quot; /&gt;&lt;top val=&quot;659&quot; /&gt;&lt;width val=&quot;147&quot; /&gt;&lt;height val=&quot;51&quot; /&gt;&lt;hasText val=&quot;1&quot; /&gt;&lt;/Image&gt;&lt;/ThreeDShapeInfo&gt;"/>
</p:tagLst>
</file>

<file path=ppt/tags/tag160.xml><?xml version="1.0" encoding="utf-8"?>
<p:tagLst xmlns:p="http://schemas.openxmlformats.org/presentationml/2006/main">
  <p:tag name="HTML_SHAPEINFO" val="&lt;SlideThumbPath val=&quot;SlideTemp.PNG&quot;/&gt;"/>
</p:tagLst>
</file>

<file path=ppt/tags/tag161.xml><?xml version="1.0" encoding="utf-8"?>
<p:tagLst xmlns:p="http://schemas.openxmlformats.org/presentationml/2006/main">
  <p:tag name="PRESENTER_SHAPEINFO" val="&lt;ThreeDShapeInfo&gt;&lt;uuid val=&quot;{7a7ca6dc-937b-487c-ac77-ae4aebe2ca4c}&quot; /&gt;&lt;isInvalidForFieldText val=&quot;0&quot; /&gt;&lt;Image&gt;&lt;filename val=&quot;E:\breeze\content\14339732\2785228597-1\input\breezo\data\asimages\{7a7ca6dc-937b-487c-ac77-ae4aebe2ca4c}.png&quot; /&gt;&lt;left val=&quot;1224&quot; /&gt;&lt;top val=&quot;679&quot; /&gt;&lt;width val=&quot;1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62.xml><?xml version="1.0" encoding="utf-8"?>
<p:tagLst xmlns:p="http://schemas.openxmlformats.org/presentationml/2006/main">
  <p:tag name="PRESENTER_SHAPEINFO" val="&lt;ThreeDShapeInfo&gt;&lt;uuid val=&quot;{b4feb8cf-0cab-4a8a-b950-566141694b96}&quot; /&gt;&lt;isInvalidForFieldText val=&quot;0&quot; /&gt;&lt;Image&gt;&lt;filename val=&quot;E:\breeze\content\14339732\2785228597-1\input\breezo\data\asimages\{b4feb8cf-0cab-4a8a-b950-566141694b96}.png&quot; /&gt;&lt;left val=&quot;106&quot; /&gt;&lt;top val=&quot;27&quot; /&gt;&lt;width val=&quot;321&quot; /&gt;&lt;height val=&quot;40&quot; /&gt;&lt;hasText val=&quot;1&quot; /&gt;&lt;/Image&gt;&lt;/ThreeDShapeInfo&gt;"/>
  <p:tag name="PRESENTER_SHAPETEXTINFO" val="&lt;ShapeTextInfo&gt;&lt;TableIndex row=&quot;-1&quot; col=&quot;-1&quot;&gt;&lt;linesCount val=&quot;1&quot; /&gt;&lt;lineCharCount val=&quot;16&quot; /&gt;&lt;/TableIndex&gt;&lt;/ShapeTextInfo&gt;"/>
</p:tagLst>
</file>

<file path=ppt/tags/tag163.xml><?xml version="1.0" encoding="utf-8"?>
<p:tagLst xmlns:p="http://schemas.openxmlformats.org/presentationml/2006/main">
  <p:tag name="PRESENTER_SHAPEINFO" val="&lt;ThreeDShapeInfo&gt;&lt;uuid val=&quot;{518261d8-b3b1-4596-b845-b329c60ed221}&quot; /&gt;&lt;isInvalidForFieldText val=&quot;0&quot; /&gt;&lt;Image&gt;&lt;filename val=&quot;E:\breeze\content\14339732\2785228597-1\input\breezo\data\asimages\{518261d8-b3b1-4596-b845-b329c60ed221}.png&quot; /&gt;&lt;left val=&quot;83&quot; /&gt;&lt;top val=&quot;118&quot; /&gt;&lt;width val=&quot;489&quot; /&gt;&lt;height val=&quot;377&quot; /&gt;&lt;hasText val=&quot;1&quot; /&gt;&lt;/Image&gt;&lt;/ThreeDShapeInfo&gt;"/>
  <p:tag name="PRESENTER_SHAPETEXTINFO" val="&lt;ShapeTextInfo&gt;&lt;TableIndex row=&quot;-1&quot; col=&quot;-1&quot;&gt;&lt;linesCount val=&quot;1&quot; /&gt;&lt;lineCharCount val=&quot;134&quot; /&gt;&lt;/TableIndex&gt;&lt;/ShapeTextInfo&gt;"/>
</p:tagLst>
</file>

<file path=ppt/tags/tag164.xml><?xml version="1.0" encoding="utf-8"?>
<p:tagLst xmlns:p="http://schemas.openxmlformats.org/presentationml/2006/main">
  <p:tag name="PRESENTER_SHAPEINFO" val="&lt;ThreeDShapeInfo&gt;&lt;uuid val=&quot;{e40f446a-ae7f-4321-929c-7e6a1369ce8e}&quot; /&gt;&lt;isInvalidForFieldText val=&quot;0&quot; /&gt;&lt;Image&gt;&lt;filename val=&quot;E:\breeze\content\14339732\2785228597-1\input\breezo\data\asimages\{e40f446a-ae7f-4321-929c-7e6a1369ce8e}.png&quot; /&gt;&lt;left val=&quot;110&quot; /&gt;&lt;top val=&quot;562&quot; /&gt;&lt;width val=&quot;437&quot; /&gt;&lt;height val=&quot;55&quot; /&gt;&lt;hasText val=&quot;1&quot; /&gt;&lt;/Image&gt;&lt;/ThreeDShapeInfo&gt;"/>
  <p:tag name="PRESENTER_SHAPETEXTINFO" val="&lt;ShapeTextInfo&gt;&lt;TableIndex row=&quot;-1&quot; col=&quot;-1&quot;&gt;&lt;linesCount val=&quot;1&quot; /&gt;&lt;lineCharCount val=&quot;63&quot; /&gt;&lt;/TableIndex&gt;&lt;/ShapeTextInfo&gt;"/>
</p:tagLst>
</file>

<file path=ppt/tags/tag165.xml><?xml version="1.0" encoding="utf-8"?>
<p:tagLst xmlns:p="http://schemas.openxmlformats.org/presentationml/2006/main">
  <p:tag name="PRESENTER_SHAPEINFO" val="&lt;ThreeDShapeInfo&gt;&lt;uuid val=&quot;{d9157d76-7dac-4c00-b33f-21a866c303d4}&quot; /&gt;&lt;isInvalidForFieldText val=&quot;0&quot; /&gt;&lt;Image&gt;&lt;filename val=&quot;E:\breeze\content\14339732\2785228597-1\input\breezo\data\asimages\{d9157d76-7dac-4c00-b33f-21a866c303d4}.png&quot; /&gt;&lt;left val=&quot;617&quot; /&gt;&lt;top val=&quot;122&quot; /&gt;&lt;width val=&quot;564&quot; /&gt;&lt;height val=&quot;527&quot; /&gt;&lt;hasText val=&quot;1&quot; /&gt;&lt;/Image&gt;&lt;/ThreeDShapeInfo&gt;"/>
  <p:tag name="PRESENTER_SHAPETEXTINFO" val="&lt;ShapeTextInfo&gt;&lt;TableIndex row=&quot;-1&quot; col=&quot;-1&quot;&gt;&lt;linesCount val=&quot;7&quot; /&gt;&lt;lineCharCount val=&quot;26&quot; /&gt;&lt;lineCharCount val=&quot;25&quot; /&gt;&lt;lineCharCount val=&quot;22&quot; /&gt;&lt;lineCharCount val=&quot;17&quot; /&gt;&lt;lineCharCount val=&quot;17&quot; /&gt;&lt;lineCharCount val=&quot;17&quot; /&gt;&lt;lineCharCount val=&quot;62&quot; /&gt;&lt;/TableIndex&gt;&lt;/ShapeTextInfo&gt;"/>
</p:tagLst>
</file>

<file path=ppt/tags/tag166.xml><?xml version="1.0" encoding="utf-8"?>
<p:tagLst xmlns:p="http://schemas.openxmlformats.org/presentationml/2006/main">
  <p:tag name="HTML_SHAPEINFO" val="&lt;SlideThumbPath val=&quot;SlideTemp.PNG&quot;/&gt;"/>
</p:tagLst>
</file>

<file path=ppt/tags/tag167.xml><?xml version="1.0" encoding="utf-8"?>
<p:tagLst xmlns:p="http://schemas.openxmlformats.org/presentationml/2006/main">
  <p:tag name="PRESENTER_SHAPEINFO" val="&lt;ThreeDShapeInfo&gt;&lt;uuid val=&quot;{282ab69c-bc84-4f7c-a944-5a9caf923119}&quot; /&gt;&lt;isInvalidForFieldText val=&quot;0&quot; /&gt;&lt;Image&gt;&lt;filename val=&quot;E:\breeze\content\14339732\2785228597-1\input\breezo\data\asimages\{282ab69c-bc84-4f7c-a944-5a9caf923119}.png&quot; /&gt;&lt;left val=&quot;590&quot; /&gt;&lt;top val=&quot;300&quot; /&gt;&lt;width val=&quot;539&quot; /&gt;&lt;height val=&quot;115&quot; /&gt;&lt;hasText val=&quot;1&quot; /&gt;&lt;/Image&gt;&lt;/ThreeDShapeInfo&gt;"/>
  <p:tag name="PRESENTER_SHAPETEXTINFO" val="&lt;ShapeTextInfo&gt;&lt;TableIndex row=&quot;-1&quot; col=&quot;-1&quot;&gt;&lt;linesCount val=&quot;1&quot; /&gt;&lt;lineCharCount val=&quot;30&quot; /&gt;&lt;/TableIndex&gt;&lt;/ShapeTextInfo&gt;"/>
</p:tagLst>
</file>

<file path=ppt/tags/tag168.xml><?xml version="1.0" encoding="utf-8"?>
<p:tagLst xmlns:p="http://schemas.openxmlformats.org/presentationml/2006/main">
  <p:tag name="PRESENTER_SHAPEINFO" val="&lt;ThreeDShapeInfo&gt;&lt;uuid val=&quot;{fa1bd283-bbd9-4b0a-a8d3-e846cc758ee7}&quot; /&gt;&lt;isInvalidForFieldText val=&quot;0&quot; /&gt;&lt;Image&gt;&lt;filename val=&quot;E:\breeze\content\14339732\2785228597-1\input\breezo\data\asimages\{fa1bd283-bbd9-4b0a-a8d3-e846cc758ee7}.png&quot; /&gt;&lt;left val=&quot;676&quot; /&gt;&lt;top val=&quot;486&quot; /&gt;&lt;width val=&quot;434&quot; /&gt;&lt;height val=&quot;96&quot; /&gt;&lt;hasText val=&quot;1&quot; /&gt;&lt;/Image&gt;&lt;/ThreeDShapeInfo&gt;"/>
  <p:tag name="PRESENTER_SHAPETEXTINFO" val="&lt;ShapeTextInfo&gt;&lt;TableIndex row=&quot;-1&quot; col=&quot;-1&quot;&gt;&lt;linesCount val=&quot;1&quot; /&gt;&lt;lineCharCount val=&quot;74&quot; /&gt;&lt;/TableIndex&gt;&lt;/ShapeTextInfo&gt;"/>
</p:tagLst>
</file>

<file path=ppt/tags/tag169.xml><?xml version="1.0" encoding="utf-8"?>
<p:tagLst xmlns:p="http://schemas.openxmlformats.org/presentationml/2006/main">
  <p:tag name="PRESENTER_SHAPEINFO" val="&lt;ThreeDShapeInfo&gt;&lt;uuid val=&quot;{dc323e0a-ceec-495b-91a6-e5a18d91600c}&quot; /&gt;&lt;isInvalidForFieldText val=&quot;0&quot; /&gt;&lt;Image&gt;&lt;filename val=&quot;E:\breeze\content\14339732\2785228597-1\input\breezo\data\asimages\{dc323e0a-ceec-495b-91a6-e5a18d91600c}.png&quot; /&gt;&lt;left val=&quot;256&quot; /&gt;&lt;top val=&quot;624&quot; /&gt;&lt;width val=&quot;175&quot; /&gt;&lt;height val=&quot;23&quot; /&gt;&lt;hasText val=&quot;1&quot; /&gt;&lt;/Image&gt;&lt;/ThreeDShapeInfo&gt;"/>
  <p:tag name="PRESENTER_SHAPETEXTINFO" val="&lt;ShapeTextInfo&gt;&lt;TableIndex row=&quot;-1&quot; col=&quot;-1&quot;&gt;&lt;linesCount val=&quot;1&quot; /&gt;&lt;lineCharCount val=&quot;15&quot; /&gt;&lt;/TableIndex&gt;&lt;/ShapeTextInfo&gt;"/>
</p:tagLst>
</file>

<file path=ppt/tags/tag17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70.xml><?xml version="1.0" encoding="utf-8"?>
<p:tagLst xmlns:p="http://schemas.openxmlformats.org/presentationml/2006/main">
  <p:tag name="HTML_SHAPEINFO" val="&lt;SlideThumbPath val=&quot;SlideTemp.PNG&quot;/&gt;"/>
</p:tagLst>
</file>

<file path=ppt/tags/tag171.xml><?xml version="1.0" encoding="utf-8"?>
<p:tagLst xmlns:p="http://schemas.openxmlformats.org/presentationml/2006/main">
  <p:tag name="PRESENTER_SHAPEINFO" val="&lt;ThreeDShapeInfo&gt;&lt;uuid val=&quot;{292927e2-7e7d-4021-91da-2fca648024d9}&quot; /&gt;&lt;isInvalidForFieldText val=&quot;0&quot; /&gt;&lt;Image&gt;&lt;filename val=&quot;E:\breeze\content\14339732\2785228597-1\input\breezo\data\asimages\{292927e2-7e7d-4021-91da-2fca648024d9}.png&quot; /&gt;&lt;left val=&quot;1224&quot; /&gt;&lt;top val=&quot;679&quot; /&gt;&lt;width val=&quot;12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72.xml><?xml version="1.0" encoding="utf-8"?>
<p:tagLst xmlns:p="http://schemas.openxmlformats.org/presentationml/2006/main">
  <p:tag name="PRESENTER_SHAPEINFO" val="&lt;ThreeDShapeInfo&gt;&lt;uuid val=&quot;{9826d48b-9764-4e3a-8295-71909dd105e7}&quot; /&gt;&lt;isInvalidForFieldText val=&quot;0&quot; /&gt;&lt;Image&gt;&lt;filename val=&quot;E:\breeze\content\14339732\2785228597-1\input\breezo\data\asimages\{9826d48b-9764-4e3a-8295-71909dd105e7}.png&quot; /&gt;&lt;left val=&quot;103&quot; /&gt;&lt;top val=&quot;27&quot; /&gt;&lt;width val=&quot;375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173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74.xml><?xml version="1.0" encoding="utf-8"?>
<p:tagLst xmlns:p="http://schemas.openxmlformats.org/presentationml/2006/main">
  <p:tag name="PRESENTER_SHAPEINFO" val="&lt;ThreeDShapeInfo&gt;&lt;uuid val=&quot;{eb366981-1cc9-4c1a-accf-509f025a7c40}&quot; /&gt;&lt;isInvalidForFieldText val=&quot;0&quot; /&gt;&lt;Image&gt;&lt;filename val=&quot;E:\breeze\content\14339732\2785228597-1\input\breezo\data\asimages\{eb366981-1cc9-4c1a-accf-509f025a7c40}.png&quot; /&gt;&lt;left val=&quot;166&quot; /&gt;&lt;top val=&quot;264&quot; /&gt;&lt;width val=&quot;227&quot; /&gt;&lt;height val=&quot;227&quot; /&gt;&lt;hasText val=&quot;1&quot; /&gt;&lt;/Image&gt;&lt;/ThreeDShapeInfo&gt;"/>
</p:tagLst>
</file>

<file path=ppt/tags/tag175.xml><?xml version="1.0" encoding="utf-8"?>
<p:tagLst xmlns:p="http://schemas.openxmlformats.org/presentationml/2006/main">
  <p:tag name="PRESENTER_SHAPEINFO" val="&lt;ThreeDShapeInfo&gt;&lt;uuid val=&quot;{a9234fa5-04ec-4f1d-9df3-e28f93be848f}&quot; /&gt;&lt;isInvalidForFieldText val=&quot;0&quot; /&gt;&lt;Image&gt;&lt;filename val=&quot;E:\breeze\content\14339732\2785228597-1\input\breezo\data\asimages\{a9234fa5-04ec-4f1d-9df3-e28f93be848f}.png&quot; /&gt;&lt;left val=&quot;471&quot; /&gt;&lt;top val=&quot;299&quot; /&gt;&lt;width val=&quot;563&quot; /&gt;&lt;height val=&quot;156&quot; /&gt;&lt;hasText val=&quot;1&quot; /&gt;&lt;/Image&gt;&lt;/ThreeDShapeInfo&gt;"/>
  <p:tag name="PRESENTER_SHAPETEXTINFO" val="&lt;ShapeTextInfo&gt;&lt;TableIndex row=&quot;-1&quot; col=&quot;-1&quot;&gt;&lt;linesCount val=&quot;3&quot; /&gt;&lt;lineCharCount val=&quot;15&quot; /&gt;&lt;lineCharCount val=&quot;32&quot; /&gt;&lt;lineCharCount val=&quot;63&quot; /&gt;&lt;/TableIndex&gt;&lt;/ShapeTextInfo&gt;"/>
</p:tagLst>
</file>

<file path=ppt/tags/tag176.xml><?xml version="1.0" encoding="utf-8"?>
<p:tagLst xmlns:p="http://schemas.openxmlformats.org/presentationml/2006/main">
  <p:tag name="HTML_SHAPEINFO" val="&lt;SlideThumbPath val=&quot;SlideTemp.PNG&quot;/&gt;"/>
</p:tagLst>
</file>

<file path=ppt/tags/tag177.xml><?xml version="1.0" encoding="utf-8"?>
<p:tagLst xmlns:p="http://schemas.openxmlformats.org/presentationml/2006/main">
  <p:tag name="PRESENTER_SHAPEINFO" val="&lt;ThreeDShapeInfo&gt;&lt;uuid val=&quot;{c7c07a07-dd43-45bd-bfcf-4d666925a067}&quot; /&gt;&lt;isInvalidForFieldText val=&quot;0&quot; /&gt;&lt;Image&gt;&lt;filename val=&quot;E:\breeze\content\14339732\2785228597-1\input\breezo\data\asimages\{c7c07a07-dd43-45bd-bfcf-4d666925a067}.png&quot; /&gt;&lt;left val=&quot;193&quot; /&gt;&lt;top val=&quot;418&quot; /&gt;&lt;width val=&quot;339&quot; /&gt;&lt;height val=&quot;94&quot; /&gt;&lt;hasText val=&quot;1&quot; /&gt;&lt;/Image&gt;&lt;/ThreeDShapeInfo&gt;"/>
  <p:tag name="PRESENTER_SHAPETEXTINFO" val="&lt;ShapeTextInfo&gt;&lt;TableIndex row=&quot;-1&quot; col=&quot;-1&quot;&gt;&lt;linesCount val=&quot;3&quot; /&gt;&lt;lineCharCount val=&quot;19&quot; /&gt;&lt;lineCharCount val=&quot;29&quot; /&gt;&lt;lineCharCount val=&quot;30&quot; /&gt;&lt;/TableIndex&gt;&lt;/ShapeTextInfo&gt;"/>
</p:tagLst>
</file>

<file path=ppt/tags/tag178.xml><?xml version="1.0" encoding="utf-8"?>
<p:tagLst xmlns:p="http://schemas.openxmlformats.org/presentationml/2006/main">
  <p:tag name="PRESENTER_SHAPEINFO" val="&lt;ThreeDShapeInfo&gt;&lt;uuid val=&quot;{5ff99968-292a-44a7-912a-32e863266c3d}&quot; /&gt;&lt;isInvalidForFieldText val=&quot;0&quot; /&gt;&lt;Image&gt;&lt;filename val=&quot;E:\breeze\content\14339732\2785228597-1\input\breezo\data\asimages\{5ff99968-292a-44a7-912a-32e863266c3d}.png&quot; /&gt;&lt;left val=&quot;1224&quot; /&gt;&lt;top val=&quot;680&quot; /&gt;&lt;width val=&quot;11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79.xml><?xml version="1.0" encoding="utf-8"?>
<p:tagLst xmlns:p="http://schemas.openxmlformats.org/presentationml/2006/main">
  <p:tag name="PRESENTER_SHAPEINFO" val="&lt;ThreeDShapeInfo&gt;&lt;uuid val=&quot;{b0b1cd92-8820-45f9-a32d-12db6b266775}&quot; /&gt;&lt;isInvalidForFieldText val=&quot;0&quot; /&gt;&lt;Image&gt;&lt;filename val=&quot;E:\breeze\content\14339732\2785228597-1\input\breezo\data\asimages\{b0b1cd92-8820-45f9-a32d-12db6b266775}.png&quot; /&gt;&lt;left val=&quot;103&quot; /&gt;&lt;top val=&quot;27&quot; /&gt;&lt;width val=&quot;336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6&quot; /&gt;&lt;/TableIndex&gt;&lt;/ShapeTextInfo&gt;"/>
</p:tagLst>
</file>

<file path=ppt/tags/tag18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23&quot; /&gt;&lt;/TableIndex&gt;&lt;/ShapeTextInfo&gt;"/>
</p:tagLst>
</file>

<file path=ppt/tags/tag180.xml><?xml version="1.0" encoding="utf-8"?>
<p:tagLst xmlns:p="http://schemas.openxmlformats.org/presentationml/2006/main">
  <p:tag name="PRESENTER_SHAPEINFO" val="&lt;ThreeDShapeInfo&gt;&lt;uuid val=&quot;{15475208-590b-4dab-a1d9-4c922f088a46}&quot; /&gt;&lt;isInvalidForFieldText val=&quot;0&quot; /&gt;&lt;Image&gt;&lt;filename val=&quot;E:\breeze\content\14339732\2785228597-1\input\breezo\data\asimages\{15475208-590b-4dab-a1d9-4c922f088a46}.jpg&quot; /&gt;&lt;left val=&quot;252&quot; /&gt;&lt;top val=&quot;134&quot; /&gt;&lt;width val=&quot;245&quot; /&gt;&lt;height val=&quot;227&quot; /&gt;&lt;hasText val=&quot;1&quot; /&gt;&lt;/Image&gt;&lt;/ThreeDShapeInfo&gt;"/>
</p:tagLst>
</file>

<file path=ppt/tags/tag181.xml><?xml version="1.0" encoding="utf-8"?>
<p:tagLst xmlns:p="http://schemas.openxmlformats.org/presentationml/2006/main">
  <p:tag name="PRESENTER_SHAPEINFO" val="&lt;ThreeDShapeInfo&gt;&lt;uuid val=&quot;{d49c981d-0f75-4845-8583-dcc364c1f16d}&quot; /&gt;&lt;isInvalidForFieldText val=&quot;0&quot; /&gt;&lt;Image&gt;&lt;filename val=&quot;E:\breeze\content\14339732\2785228597-1\input\breezo\data\asimages\{d49c981d-0f75-4845-8583-dcc364c1f16d}.png&quot; /&gt;&lt;left val=&quot;699&quot; /&gt;&lt;top val=&quot;419&quot; /&gt;&lt;width val=&quot;400&quot; /&gt;&lt;height val=&quot;97&quot; /&gt;&lt;hasText val=&quot;1&quot; /&gt;&lt;/Image&gt;&lt;/ThreeDShapeInfo&gt;"/>
  <p:tag name="PRESENTER_SHAPETEXTINFO" val="&lt;ShapeTextInfo&gt;&lt;TableIndex row=&quot;-1&quot; col=&quot;-1&quot;&gt;&lt;linesCount val=&quot;3&quot; /&gt;&lt;lineCharCount val=&quot;14&quot; /&gt;&lt;lineCharCount val=&quot;35&quot; /&gt;&lt;lineCharCount val=&quot;15&quot; /&gt;&lt;/TableIndex&gt;&lt;/ShapeTextInfo&gt;"/>
</p:tagLst>
</file>

<file path=ppt/tags/tag182.xml><?xml version="1.0" encoding="utf-8"?>
<p:tagLst xmlns:p="http://schemas.openxmlformats.org/presentationml/2006/main">
  <p:tag name="PRESENTER_SHAPEINFO" val="&lt;ThreeDShapeInfo&gt;&lt;uuid val=&quot;{d4848393-4160-461c-8cc9-2d38c4b32c7d}&quot; /&gt;&lt;isInvalidForFieldText val=&quot;0&quot; /&gt;&lt;Image&gt;&lt;filename val=&quot;E:\breeze\content\14339732\2785228597-1\input\breezo\data\asimages\{d4848393-4160-461c-8cc9-2d38c4b32c7d}.jpg&quot; /&gt;&lt;left val=&quot;740&quot; /&gt;&lt;top val=&quot;134&quot; /&gt;&lt;width val=&quot;227&quot; /&gt;&lt;height val=&quot;227&quot; /&gt;&lt;hasText val=&quot;1&quot; /&gt;&lt;/Image&gt;&lt;/ThreeDShapeInfo&gt;"/>
</p:tagLst>
</file>

<file path=ppt/tags/tag183.xml><?xml version="1.0" encoding="utf-8"?>
<p:tagLst xmlns:p="http://schemas.openxmlformats.org/presentationml/2006/main">
  <p:tag name="ARTICULATE_SLIDE_THUMBNAIL_REFRESH" val="1"/>
  <p:tag name="HTML_SHAPEINFO" val="&lt;SlideThumbPath val=&quot;SlideTemp.PNG&quot;/&gt;"/>
</p:tagLst>
</file>

<file path=ppt/tags/tag184.xml><?xml version="1.0" encoding="utf-8"?>
<p:tagLst xmlns:p="http://schemas.openxmlformats.org/presentationml/2006/main">
  <p:tag name="PRESENTER_SHAPEINFO" val="&lt;ThreeDShapeInfo&gt;&lt;uuid val=&quot;{7932ad12-8ba2-43fb-a65d-6dbbca68381d}&quot; /&gt;&lt;isInvalidForFieldText val=&quot;0&quot; /&gt;&lt;Image&gt;&lt;filename val=&quot;E:\breeze\content\14339732\2785228597-1\input\breezo\data\asimages\{7932ad12-8ba2-43fb-a65d-6dbbca68381d}.png&quot; /&gt;&lt;left val=&quot;1224&quot; /&gt;&lt;top val=&quot;679&quot; /&gt;&lt;width val=&quot;1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85.xml><?xml version="1.0" encoding="utf-8"?>
<p:tagLst xmlns:p="http://schemas.openxmlformats.org/presentationml/2006/main">
  <p:tag name="PRESENTER_SHAPEINFO" val="&lt;ThreeDShapeInfo&gt;&lt;uuid val=&quot;{78ffe513-ff01-40e2-868f-85ff7a7e0a8a}&quot; /&gt;&lt;isInvalidForFieldText val=&quot;0&quot; /&gt;&lt;Image&gt;&lt;filename val=&quot;E:\breeze\content\14339732\2785228597-1\input\breezo\data\asimages\{78ffe513-ff01-40e2-868f-85ff7a7e0a8a}.png&quot; /&gt;&lt;left val=&quot;103&quot; /&gt;&lt;top val=&quot;25&quot; /&gt;&lt;width val=&quot;558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186.xml><?xml version="1.0" encoding="utf-8"?>
<p:tagLst xmlns:p="http://schemas.openxmlformats.org/presentationml/2006/main">
  <p:tag name="PRESENTER_SHAPEINFO" val="&lt;ThreeDShapeInfo&gt;&lt;uuid val=&quot;{7e6e95cb-8775-483e-9c94-89b9924161bb}&quot; /&gt;&lt;isInvalidForFieldText val=&quot;0&quot; /&gt;&lt;Image&gt;&lt;filename val=&quot;E:\breeze\content\14339732\2785228597-1\input\breezo\data\asimages\{7e6e95cb-8775-483e-9c94-89b9924161bb}.png&quot; /&gt;&lt;left val=&quot;69&quot; /&gt;&lt;top val=&quot;208&quot; /&gt;&lt;width val=&quot;1138&quot; /&gt;&lt;height val=&quot;333&quot; /&gt;&lt;hasText val=&quot;1&quot; /&gt;&lt;/Image&gt;&lt;/ThreeDShapeInfo&gt;"/>
  <p:tag name="PRESENTER_SHAPETEXTINFO" val="&lt;ShapeTextInfo&gt;&lt;TableIndex row=&quot;-1&quot; col=&quot;-1&quot;&gt;&lt;linesCount val=&quot;5&quot; /&gt;&lt;lineCharCount val=&quot;61&quot; /&gt;&lt;lineCharCount val=&quot;54&quot; /&gt;&lt;lineCharCount val=&quot;56&quot; /&gt;&lt;lineCharCount val=&quot;36&quot; /&gt;&lt;lineCharCount val=&quot;58&quot; /&gt;&lt;/TableIndex&gt;&lt;/ShapeTextInfo&gt;"/>
</p:tagLst>
</file>

<file path=ppt/tags/tag187.xml><?xml version="1.0" encoding="utf-8"?>
<p:tagLst xmlns:p="http://schemas.openxmlformats.org/presentationml/2006/main">
  <p:tag name="HTML_SHAPEINFO" val="&lt;SlideThumbPath val=&quot;SlideTemp.PNG&quot;/&gt;"/>
</p:tagLst>
</file>

<file path=ppt/tags/tag188.xml><?xml version="1.0" encoding="utf-8"?>
<p:tagLst xmlns:p="http://schemas.openxmlformats.org/presentationml/2006/main">
  <p:tag name="PRESENTER_SHAPEINFO" val="&lt;ThreeDShapeInfo&gt;&lt;uuid val=&quot;{f046f9d3-0d9e-4dc8-a006-28772fe09ae9}&quot; /&gt;&lt;isInvalidForFieldText val=&quot;0&quot; /&gt;&lt;Image&gt;&lt;filename val=&quot;E:\breeze\content\14339732\2785228597-1\input\breezo\data\asimages\{f046f9d3-0d9e-4dc8-a006-28772fe09ae9}.png&quot; /&gt;&lt;left val=&quot;1224&quot; /&gt;&lt;top val=&quot;680&quot; /&gt;&lt;width val=&quot;11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89.xml><?xml version="1.0" encoding="utf-8"?>
<p:tagLst xmlns:p="http://schemas.openxmlformats.org/presentationml/2006/main">
  <p:tag name="PRESENTER_SHAPEINFO" val="&lt;ThreeDShapeInfo&gt;&lt;uuid val=&quot;{86e23426-ac79-4c3a-8c20-b5849105d259}&quot; /&gt;&lt;isInvalidForFieldText val=&quot;0&quot; /&gt;&lt;Image&gt;&lt;filename val=&quot;E:\breeze\content\14339732\2785228597-1\input\breezo\data\asimages\{86e23426-ac79-4c3a-8c20-b5849105d259}.png&quot; /&gt;&lt;left val=&quot;106&quot; /&gt;&lt;top val=&quot;27&quot; /&gt;&lt;width val=&quot;573&quot; /&gt;&lt;height val=&quot;41&quot; /&gt;&lt;hasText val=&quot;1&quot; /&gt;&lt;/Image&gt;&lt;/ThreeDShapeInfo&gt;"/>
  <p:tag name="PRESENTER_SHAPETEXTINFO" val="&lt;ShapeTextInfo&gt;&lt;TableIndex row=&quot;-1&quot; col=&quot;-1&quot;&gt;&lt;linesCount val=&quot;1&quot; /&gt;&lt;lineCharCount val=&quot;31&quot; /&gt;&lt;/TableIndex&gt;&lt;/ShapeTextInfo&gt;"/>
</p:tagLst>
</file>

<file path=ppt/tags/tag19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68&quot; /&gt;&lt;/TableIndex&gt;&lt;/ShapeTextInfo&gt;"/>
</p:tagLst>
</file>

<file path=ppt/tags/tag190.xml><?xml version="1.0" encoding="utf-8"?>
<p:tagLst xmlns:p="http://schemas.openxmlformats.org/presentationml/2006/main">
  <p:tag name="PRESENTER_SHAPEINFO" val="&lt;ThreeDShapeInfo&gt;&lt;uuid val=&quot;{793d5620-263d-485f-a34d-7af20b02f165}&quot; /&gt;&lt;isInvalidForFieldText val=&quot;0&quot; /&gt;&lt;Image&gt;&lt;filename val=&quot;E:\breeze\content\14339732\2785228597-1\input\breezo\data\asimages\{793d5620-263d-485f-a34d-7af20b02f165}.png&quot; /&gt;&lt;left val=&quot;48&quot; /&gt;&lt;top val=&quot;120&quot; /&gt;&lt;width val=&quot;1019&quot; /&gt;&lt;height val=&quot;368&quot; /&gt;&lt;hasText val=&quot;1&quot; /&gt;&lt;/Image&gt;&lt;/ThreeDShapeInfo&gt;"/>
  <p:tag name="PRESENTER_SHAPETEXTINFO" val="&lt;ShapeTextInfo&gt;&lt;TableIndex row=&quot;-1&quot; col=&quot;-1&quot;&gt;&lt;linesCount val=&quot;8&quot; /&gt;&lt;lineCharCount val=&quot;33&quot; /&gt;&lt;lineCharCount val=&quot;29&quot; /&gt;&lt;lineCharCount val=&quot;1&quot; /&gt;&lt;lineCharCount val=&quot;1&quot; /&gt;&lt;lineCharCount val=&quot;43&quot; /&gt;&lt;lineCharCount val=&quot;57&quot; /&gt;&lt;lineCharCount val=&quot;65&quot; /&gt;&lt;lineCharCount val=&quot;1&quot; /&gt;&lt;/TableIndex&gt;&lt;/ShapeTextInfo&gt;"/>
</p:tagLst>
</file>

<file path=ppt/tags/tag191.xml><?xml version="1.0" encoding="utf-8"?>
<p:tagLst xmlns:p="http://schemas.openxmlformats.org/presentationml/2006/main">
  <p:tag name="HTML_SHAPEINFO" val="&lt;SlideThumbPath val=&quot;SlideTemp.PNG&quot;/&gt;"/>
</p:tagLst>
</file>

<file path=ppt/tags/tag192.xml><?xml version="1.0" encoding="utf-8"?>
<p:tagLst xmlns:p="http://schemas.openxmlformats.org/presentationml/2006/main">
  <p:tag name="PRESENTER_SHAPEINFO" val="&lt;ThreeDShapeInfo&gt;&lt;uuid val=&quot;{32d40205-b4a0-4c57-915b-8903c5f60193}&quot; /&gt;&lt;isInvalidForFieldText val=&quot;0&quot; /&gt;&lt;Image&gt;&lt;filename val=&quot;E:\breeze\content\14339732\2785228597-1\input\breezo\data\asimages\{32d40205-b4a0-4c57-915b-8903c5f60193}.png&quot; /&gt;&lt;left val=&quot;1224&quot; /&gt;&lt;top val=&quot;679&quot; /&gt;&lt;width val=&quot;1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93.xml><?xml version="1.0" encoding="utf-8"?>
<p:tagLst xmlns:p="http://schemas.openxmlformats.org/presentationml/2006/main">
  <p:tag name="PRESENTER_SHAPEINFO" val="&lt;ThreeDShapeInfo&gt;&lt;uuid val=&quot;{2070ed26-81a7-4fd0-b15b-6d2954262a53}&quot; /&gt;&lt;isInvalidForFieldText val=&quot;0&quot; /&gt;&lt;Image&gt;&lt;filename val=&quot;E:\breeze\content\14339732\2785228597-1\input\breezo\data\asimages\{2070ed26-81a7-4fd0-b15b-6d2954262a53}.png&quot; /&gt;&lt;left val=&quot;94&quot; /&gt;&lt;top val=&quot;336&quot; /&gt;&lt;width val=&quot;321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1&quot; /&gt;&lt;/TableIndex&gt;&lt;/ShapeTextInfo&gt;"/>
</p:tagLst>
</file>

<file path=ppt/tags/tag194.xml><?xml version="1.0" encoding="utf-8"?>
<p:tagLst xmlns:p="http://schemas.openxmlformats.org/presentationml/2006/main">
  <p:tag name="PRESENTER_SHAPEINFO" val="&lt;ThreeDShapeInfo&gt;&lt;uuid val=&quot;{8010144a-c29a-4869-89cb-5da644516cda}&quot; /&gt;&lt;isInvalidForFieldText val=&quot;0&quot; /&gt;&lt;Image&gt;&lt;filename val=&quot;E:\breeze\content\14339732\2785228597-1\input\breezo\data\asimages\{8010144a-c29a-4869-89cb-5da644516cda}.png&quot; /&gt;&lt;left val=&quot;53&quot; /&gt;&lt;top val=&quot;414&quot; /&gt;&lt;width val=&quot;616&quot; /&gt;&lt;height val=&quot;125&quot; /&gt;&lt;hasText val=&quot;1&quot; /&gt;&lt;/Image&gt;&lt;/ThreeDShapeInfo&gt;"/>
  <p:tag name="PRESENTER_SHAPETEXTINFO" val="&lt;ShapeTextInfo&gt;&lt;TableIndex row=&quot;-1&quot; col=&quot;-1&quot;&gt;&lt;linesCount val=&quot;2&quot; /&gt;&lt;lineCharCount val=&quot;24&quot; /&gt;&lt;lineCharCount val=&quot;52&quot; /&gt;&lt;/TableIndex&gt;&lt;/ShapeTextInfo&gt;"/>
</p:tagLst>
</file>

<file path=ppt/tags/tag195.xml><?xml version="1.0" encoding="utf-8"?>
<p:tagLst xmlns:p="http://schemas.openxmlformats.org/presentationml/2006/main">
  <p:tag name="HTML_SHAPEINFO" val="&lt;SlideThumbPath val=&quot;SlideTemp.PNG&quot;/&gt;"/>
</p:tagLst>
</file>

<file path=ppt/tags/tag196.xml><?xml version="1.0" encoding="utf-8"?>
<p:tagLst xmlns:p="http://schemas.openxmlformats.org/presentationml/2006/main">
  <p:tag name="PRESENTER_SHAPEINFO" val="&lt;ThreeDShapeInfo&gt;&lt;uuid val=&quot;{f39cb747-9f64-4953-9fe1-b23466eae5ed}&quot; /&gt;&lt;isInvalidForFieldText val=&quot;0&quot; /&gt;&lt;Image&gt;&lt;filename val=&quot;E:\breeze\content\14339732\2785228597-1\input\breezo\data\asimages\{f39cb747-9f64-4953-9fe1-b23466eae5ed}.png&quot; /&gt;&lt;left val=&quot;1224&quot; /&gt;&lt;top val=&quot;679&quot; /&gt;&lt;width val=&quot;1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97.xml><?xml version="1.0" encoding="utf-8"?>
<p:tagLst xmlns:p="http://schemas.openxmlformats.org/presentationml/2006/main">
  <p:tag name="PRESENTER_SHAPEINFO" val="&lt;ThreeDShapeInfo&gt;&lt;uuid val=&quot;{2b580b48-2cf5-4aa7-9072-bc7de0240474}&quot; /&gt;&lt;isInvalidForFieldText val=&quot;0&quot; /&gt;&lt;Image&gt;&lt;filename val=&quot;E:\breeze\content\14339732\2785228597-1\input\breezo\data\asimages\{2b580b48-2cf5-4aa7-9072-bc7de0240474}.png&quot; /&gt;&lt;left val=&quot;104&quot; /&gt;&lt;top val=&quot;29&quot; /&gt;&lt;width val=&quot;715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38&quot; /&gt;&lt;/TableIndex&gt;&lt;/ShapeTextInfo&gt;"/>
</p:tagLst>
</file>

<file path=ppt/tags/tag198.xml><?xml version="1.0" encoding="utf-8"?>
<p:tagLst xmlns:p="http://schemas.openxmlformats.org/presentationml/2006/main">
  <p:tag name="PRESENTER_SHAPEINFO" val="&lt;ThreeDShapeInfo&gt;&lt;uuid val=&quot;{215946e4-aa9f-4052-8a62-e51329223147}&quot; /&gt;&lt;isInvalidForFieldText val=&quot;0&quot; /&gt;&lt;Image&gt;&lt;filename val=&quot;E:\breeze\content\14339732\2785228597-1\input\breezo\data\asimages\{215946e4-aa9f-4052-8a62-e51329223147}.png&quot; /&gt;&lt;left val=&quot;52&quot; /&gt;&lt;top val=&quot;112&quot; /&gt;&lt;width val=&quot;1195&quot; /&gt;&lt;height val=&quot;408&quot; /&gt;&lt;hasText val=&quot;1&quot; /&gt;&lt;/Image&gt;&lt;/ThreeDShapeInfo&gt;"/>
  <p:tag name="PRESENTER_SHAPETEXTINFO" val="&lt;ShapeTextInfo&gt;&lt;TableIndex row=&quot;-1&quot; col=&quot;-1&quot;&gt;&lt;linesCount val=&quot;4&quot; /&gt;&lt;lineCharCount val=&quot;44&quot; /&gt;&lt;lineCharCount val=&quot;149&quot; /&gt;&lt;lineCharCount val=&quot;149&quot; /&gt;&lt;lineCharCount val=&quot;72&quot; /&gt;&lt;/TableIndex&gt;&lt;/ShapeTextInfo&gt;"/>
</p:tagLst>
</file>

<file path=ppt/tags/tag199.xml><?xml version="1.0" encoding="utf-8"?>
<p:tagLst xmlns:p="http://schemas.openxmlformats.org/presentationml/2006/main">
  <p:tag name="PRESENTER_SHAPEINFO" val="&lt;ThreeDShapeInfo&gt;&lt;uuid val=&quot;{9c389f49-2246-4958-acdd-8b45327093b4}&quot; /&gt;&lt;isInvalidForFieldText val=&quot;0&quot; /&gt;&lt;Image&gt;&lt;filename val=&quot;E:\breeze\content\14339732\2785228597-1\input\breezo\data\asimages\{9c389f49-2246-4958-acdd-8b45327093b4}.png&quot; /&gt;&lt;left val=&quot;513&quot; /&gt;&lt;top val=&quot;563&quot; /&gt;&lt;width val=&quot;434&quot; /&gt;&lt;height val=&quot;114&quot; /&gt;&lt;hasText val=&quot;1&quot; /&gt;&lt;/Image&gt;&lt;/ThreeDShapeInfo&gt;"/>
  <p:tag name="PRESENTER_SHAPETEXTINFO" val="&lt;ShapeTextInfo&gt;&lt;TableIndex row=&quot;-1&quot; col=&quot;-1&quot;&gt;&lt;linesCount val=&quot;1&quot; /&gt;&lt;lineCharCount val=&quot;25&quot; /&gt;&lt;/TableIndex&gt;&lt;/ShapeTextInfo&gt;"/>
</p:tagLst>
</file>

<file path=ppt/tags/tag2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20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00.xml><?xml version="1.0" encoding="utf-8"?>
<p:tagLst xmlns:p="http://schemas.openxmlformats.org/presentationml/2006/main">
  <p:tag name="PRESENTER_SHAPEINFO" val="&lt;ThreeDShapeInfo&gt;&lt;uuid val=&quot;{7b8b637b-7494-4d57-a410-a89029028864}&quot; /&gt;&lt;isInvalidForFieldText val=&quot;0&quot; /&gt;&lt;Image&gt;&lt;filename val=&quot;E:\breeze\content\14339732\2785228597-1\input\breezo\data\asimages\{7b8b637b-7494-4d57-a410-a89029028864}.png&quot; /&gt;&lt;left val=&quot;334&quot; /&gt;&lt;top val=&quot;575&quot; /&gt;&lt;width val=&quot;163&quot; /&gt;&lt;height val=&quot;95&quot; /&gt;&lt;hasText val=&quot;1&quot; /&gt;&lt;/Image&gt;&lt;/ThreeDShapeInfo&gt;"/>
  <p:tag name="PRESENTER_SHAPETEXTINFO" val="&lt;ShapeTextInfo&gt;&lt;TableIndex row=&quot;-1&quot; col=&quot;-1&quot;&gt;&lt;linesCount val=&quot;1&quot; /&gt;&lt;lineCharCount val=&quot;5&quot; /&gt;&lt;/TableIndex&gt;&lt;/ShapeTextInfo&gt;"/>
</p:tagLst>
</file>

<file path=ppt/tags/tag201.xml><?xml version="1.0" encoding="utf-8"?>
<p:tagLst xmlns:p="http://schemas.openxmlformats.org/presentationml/2006/main">
  <p:tag name="HTML_SHAPEINFO" val="&lt;SlideThumbPath val=&quot;SlideTemp.PNG&quot;/&gt;"/>
</p:tagLst>
</file>

<file path=ppt/tags/tag202.xml><?xml version="1.0" encoding="utf-8"?>
<p:tagLst xmlns:p="http://schemas.openxmlformats.org/presentationml/2006/main">
  <p:tag name="PRESENTER_SHAPEINFO" val="&lt;ThreeDShapeInfo&gt;&lt;uuid val=&quot;{65174faf-1e57-4efb-8286-33f49ba3f2fb}&quot; /&gt;&lt;isInvalidForFieldText val=&quot;0&quot; /&gt;&lt;Image&gt;&lt;filename val=&quot;E:\breeze\content\14339732\2785228597-1\input\breezo\data\asimages\{65174faf-1e57-4efb-8286-33f49ba3f2fb}.png&quot; /&gt;&lt;left val=&quot;1219&quot; /&gt;&lt;top val=&quot;679&quot; /&gt;&lt;width val=&quot;22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03.xml><?xml version="1.0" encoding="utf-8"?>
<p:tagLst xmlns:p="http://schemas.openxmlformats.org/presentationml/2006/main">
  <p:tag name="PRESENTER_SHAPEINFO" val="&lt;ThreeDShapeInfo&gt;&lt;uuid val=&quot;{b0c7e617-70b5-4db0-9790-947c2e4b4557}&quot; /&gt;&lt;isInvalidForFieldText val=&quot;0&quot; /&gt;&lt;Image&gt;&lt;filename val=&quot;E:\breeze\content\14339732\2785228597-1\input\breezo\data\asimages\{b0c7e617-70b5-4db0-9790-947c2e4b4557}.png&quot; /&gt;&lt;left val=&quot;104&quot; /&gt;&lt;top val=&quot;29&quot; /&gt;&lt;width val=&quot;1073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57&quot; /&gt;&lt;/TableIndex&gt;&lt;/ShapeTextInfo&gt;"/>
</p:tagLst>
</file>

<file path=ppt/tags/tag204.xml><?xml version="1.0" encoding="utf-8"?>
<p:tagLst xmlns:p="http://schemas.openxmlformats.org/presentationml/2006/main">
  <p:tag name="PRESENTER_SHAPEINFO" val="&lt;ThreeDShapeInfo&gt;&lt;uuid val=&quot;{23dfdfea-4f17-4fbf-b328-4c032baf3fbb}&quot; /&gt;&lt;isInvalidForFieldText val=&quot;0&quot; /&gt;&lt;Image&gt;&lt;filename val=&quot;E:\breeze\content\14339732\2785228597-1\input\breezo\data\asimages\{23dfdfea-4f17-4fbf-b328-4c032baf3fbb}.png&quot; /&gt;&lt;left val=&quot;88&quot; /&gt;&lt;top val=&quot;156&quot; /&gt;&lt;width val=&quot;671&quot; /&gt;&lt;height val=&quot;473&quot; /&gt;&lt;hasText val=&quot;1&quot; /&gt;&lt;/Image&gt;&lt;/ThreeDShapeInfo&gt;"/>
  <p:tag name="PRESENTER_SHAPETEXTINFO" val="&lt;ShapeTextInfo&gt;&lt;TableIndex row=&quot;-1&quot; col=&quot;-1&quot;&gt;&lt;linesCount val=&quot;7&quot; /&gt;&lt;lineCharCount val=&quot;28&quot; /&gt;&lt;lineCharCount val=&quot;25&quot; /&gt;&lt;lineCharCount val=&quot;27&quot; /&gt;&lt;lineCharCount val=&quot;30&quot; /&gt;&lt;lineCharCount val=&quot;26&quot; /&gt;&lt;lineCharCount val=&quot;36&quot; /&gt;&lt;lineCharCount val=&quot;27&quot; /&gt;&lt;/TableIndex&gt;&lt;/ShapeTextInfo&gt;"/>
</p:tagLst>
</file>

<file path=ppt/tags/tag205.xml><?xml version="1.0" encoding="utf-8"?>
<p:tagLst xmlns:p="http://schemas.openxmlformats.org/presentationml/2006/main">
  <p:tag name="HTML_SHAPEINFO" val="&lt;SlideThumbPath val=&quot;SlideTemp.PNG&quot;/&gt;"/>
</p:tagLst>
</file>

<file path=ppt/tags/tag206.xml><?xml version="1.0" encoding="utf-8"?>
<p:tagLst xmlns:p="http://schemas.openxmlformats.org/presentationml/2006/main">
  <p:tag name="PRESENTER_SHAPEINFO" val="&lt;ThreeDShapeInfo&gt;&lt;uuid val=&quot;{de9f5d5a-4573-4b7e-a8fb-b6b4be0b4d30}&quot; /&gt;&lt;isInvalidForFieldText val=&quot;0&quot; /&gt;&lt;Image&gt;&lt;filename val=&quot;E:\breeze\content\14339732\2785228597-1\input\breezo\data\asimages\{de9f5d5a-4573-4b7e-a8fb-b6b4be0b4d30}.png&quot; /&gt;&lt;left val=&quot;1219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07.xml><?xml version="1.0" encoding="utf-8"?>
<p:tagLst xmlns:p="http://schemas.openxmlformats.org/presentationml/2006/main">
  <p:tag name="PRESENTER_SHAPEINFO" val="&lt;ThreeDShapeInfo&gt;&lt;uuid val=&quot;{f54a5571-deaa-4cce-9e5e-5928e8f8b1fb}&quot; /&gt;&lt;isInvalidForFieldText val=&quot;0&quot; /&gt;&lt;Image&gt;&lt;filename val=&quot;E:\breeze\content\14339732\2785228597-1\input\breezo\data\asimages\{f54a5571-deaa-4cce-9e5e-5928e8f8b1fb}.png&quot; /&gt;&lt;left val=&quot;106&quot; /&gt;&lt;top val=&quot;27&quot; /&gt;&lt;width val=&quot;697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33&quot; /&gt;&lt;/TableIndex&gt;&lt;/ShapeTextInfo&gt;"/>
</p:tagLst>
</file>

<file path=ppt/tags/tag208.xml><?xml version="1.0" encoding="utf-8"?>
<p:tagLst xmlns:p="http://schemas.openxmlformats.org/presentationml/2006/main">
  <p:tag name="PRESENTER_SHAPEINFO" val="&lt;ThreeDShapeInfo&gt;&lt;uuid val=&quot;{ce73f19d-3579-4595-979f-46a821519be1}&quot; /&gt;&lt;isInvalidForFieldText val=&quot;0&quot; /&gt;&lt;Image&gt;&lt;filename val=&quot;E:\breeze\content\14339732\2785228597-1\input\breezo\data\asimages\{ce73f19d-3579-4595-979f-46a821519be1}.png&quot; /&gt;&lt;left val=&quot;72&quot; /&gt;&lt;top val=&quot;98&quot; /&gt;&lt;width val=&quot;1127&quot; /&gt;&lt;height val=&quot;195&quot; /&gt;&lt;hasText val=&quot;1&quot; /&gt;&lt;/Image&gt;&lt;/ThreeDShapeInfo&gt;"/>
  <p:tag name="PRESENTER_SHAPETEXTINFO" val="&lt;ShapeTextInfo&gt;&lt;TableIndex row=&quot;-1&quot; col=&quot;-1&quot;&gt;&lt;linesCount val=&quot;7&quot; /&gt;&lt;lineCharCount val=&quot;47&quot; /&gt;&lt;lineCharCount val=&quot;91&quot; /&gt;&lt;lineCharCount val=&quot;12&quot; /&gt;&lt;lineCharCount val=&quot;1&quot; /&gt;&lt;lineCharCount val=&quot;1&quot; /&gt;&lt;lineCharCount val=&quot;1&quot; /&gt;&lt;lineCharCount val=&quot;1&quot; /&gt;&lt;/TableIndex&gt;&lt;/ShapeTextInfo&gt;"/>
</p:tagLst>
</file>

<file path=ppt/tags/tag209.xml><?xml version="1.0" encoding="utf-8"?>
<p:tagLst xmlns:p="http://schemas.openxmlformats.org/presentationml/2006/main">
  <p:tag name="PRESENTER_SHAPEINFO" val="&lt;ThreeDShapeInfo&gt;&lt;uuid val=&quot;{5f6d3434-79d3-4167-a5a9-fe362a0424bd}&quot; /&gt;&lt;isInvalidForFieldText val=&quot;0&quot; /&gt;&lt;Image&gt;&lt;filename val=&quot;E:\breeze\content\14339732\2785228597-1\input\breezo\data\asimages\{5f6d3434-79d3-4167-a5a9-fe362a0424bd}.png&quot; /&gt;&lt;left val=&quot;288&quot; /&gt;&lt;top val=&quot;265&quot; /&gt;&lt;width val=&quot;961&quot; /&gt;&lt;height val=&quot;404&quot; /&gt;&lt;hasText val=&quot;1&quot; /&gt;&lt;/Image&gt;&lt;/ThreeDShapeInfo&gt;"/>
  <p:tag name="PRESENTER_SHAPETEXTINFO" val="&lt;ShapeTextInfo&gt;&lt;TableIndex row=&quot;1&quot; col=&quot;1&quot;&gt;&lt;linesCount val=&quot;1&quot; /&gt;&lt;lineCharCount val=&quot;22&quot; /&gt;&lt;/TableIndex&gt;&lt;TableIndex row=&quot;1&quot; col=&quot;2&quot;&gt;&lt;linesCount val=&quot;1&quot; /&gt;&lt;lineCharCount val=&quot;51&quot; /&gt;&lt;/TableIndex&gt;&lt;TableIndex row=&quot;2&quot; col=&quot;1&quot;&gt;&lt;linesCount val=&quot;1&quot; /&gt;&lt;lineCharCount val=&quot;57&quot; /&gt;&lt;/TableIndex&gt;&lt;TableIndex row=&quot;2&quot; col=&quot;2&quot;&gt;&lt;linesCount val=&quot;1&quot; /&gt;&lt;lineCharCount val=&quot;64&quot; /&gt;&lt;/TableIndex&gt;&lt;TableIndex row=&quot;3&quot; col=&quot;1&quot;&gt;&lt;linesCount val=&quot;1&quot; /&gt;&lt;lineCharCount val=&quot;47&quot; /&gt;&lt;/TableIndex&gt;&lt;TableIndex row=&quot;3&quot; col=&quot;2&quot;&gt;&lt;linesCount val=&quot;1&quot; /&gt;&lt;lineCharCount val=&quot;65&quot; /&gt;&lt;/TableIndex&gt;&lt;TableIndex row=&quot;4&quot; col=&quot;1&quot;&gt;&lt;linesCount val=&quot;1&quot; /&gt;&lt;lineCharCount val=&quot;31&quot; /&gt;&lt;/TableIndex&gt;&lt;TableIndex row=&quot;4&quot; col=&quot;2&quot;&gt;&lt;linesCount val=&quot;1&quot; /&gt;&lt;lineCharCount val=&quot;46&quot; /&gt;&lt;/TableIndex&gt;&lt;TableIndex row=&quot;5&quot; col=&quot;1&quot;&gt;&lt;linesCount val=&quot;1&quot; /&gt;&lt;lineCharCount val=&quot;11&quot; /&gt;&lt;/TableIndex&gt;&lt;TableIndex row=&quot;5&quot; col=&quot;2&quot;&gt;&lt;linesCount val=&quot;1&quot; /&gt;&lt;lineCharCount val=&quot;108&quot; /&gt;&lt;/TableIndex&gt;&lt;TableIndex row=&quot;6&quot; col=&quot;1&quot;&gt;&lt;linesCount val=&quot;1&quot; /&gt;&lt;lineCharCount val=&quot;14&quot; /&gt;&lt;/TableIndex&gt;&lt;TableIndex row=&quot;6&quot; col=&quot;2&quot;&gt;&lt;linesCount val=&quot;1&quot; /&gt;&lt;lineCharCount val=&quot;48&quot; /&gt;&lt;/TableIndex&gt;&lt;TableIndex row=&quot;7&quot; col=&quot;1&quot;&gt;&lt;linesCount val=&quot;1&quot; /&gt;&lt;lineCharCount val=&quot;11&quot; /&gt;&lt;/TableIndex&gt;&lt;TableIndex row=&quot;7&quot; col=&quot;2&quot;&gt;&lt;linesCount val=&quot;1&quot; /&gt;&lt;lineCharCount val=&quot;103&quot; /&gt;&lt;/TableIndex&gt;&lt;/ShapeTextInfo&gt;"/>
</p:tagLst>
</file>

<file path=ppt/tags/tag21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10.xml><?xml version="1.0" encoding="utf-8"?>
<p:tagLst xmlns:p="http://schemas.openxmlformats.org/presentationml/2006/main">
  <p:tag name="PRESENTER_SHAPEINFO" val="&lt;ThreeDShapeInfo&gt;&lt;uuid val=&quot;{44427300-de8a-4d92-afa3-c8a064dda291}&quot; /&gt;&lt;isInvalidForFieldText val=&quot;0&quot; /&gt;&lt;Image&gt;&lt;filename val=&quot;E:\breeze\content\14339732\2785228597-1\input\breezo\data\asimages\{44427300-de8a-4d92-afa3-c8a064dda291}.png&quot; /&gt;&lt;left val=&quot;98&quot; /&gt;&lt;top val=&quot;318&quot; /&gt;&lt;width val=&quot;171&quot; /&gt;&lt;height val=&quot;169&quot; /&gt;&lt;hasText val=&quot;1&quot; /&gt;&lt;/Image&gt;&lt;/ThreeDShapeInfo&gt;"/>
  <p:tag name="PRESENTER_SHAPETEXTINFO" val="&lt;ShapeTextInfo&gt;&lt;TableIndex row=&quot;-1&quot; col=&quot;-1&quot;&gt;&lt;linesCount val=&quot;2&quot; /&gt;&lt;lineCharCount val=&quot;17&quot; /&gt;&lt;lineCharCount val=&quot;5&quot; /&gt;&lt;/TableIndex&gt;&lt;/ShapeTextInfo&gt;"/>
</p:tagLst>
</file>

<file path=ppt/tags/tag211.xml><?xml version="1.0" encoding="utf-8"?>
<p:tagLst xmlns:p="http://schemas.openxmlformats.org/presentationml/2006/main">
  <p:tag name="HTML_SHAPEINFO" val="&lt;SlideThumbPath val=&quot;SlideTemp.PNG&quot;/&gt;"/>
</p:tagLst>
</file>

<file path=ppt/tags/tag212.xml><?xml version="1.0" encoding="utf-8"?>
<p:tagLst xmlns:p="http://schemas.openxmlformats.org/presentationml/2006/main">
  <p:tag name="PRESENTER_SHAPEINFO" val="&lt;ThreeDShapeInfo&gt;&lt;uuid val=&quot;{3d74764f-9aa7-4e2b-990d-66a59d88649e}&quot; /&gt;&lt;isInvalidForFieldText val=&quot;0&quot; /&gt;&lt;Image&gt;&lt;filename val=&quot;E:\breeze\content\14339732\2785228597-1\input\breezo\data\asimages\{3d74764f-9aa7-4e2b-990d-66a59d88649e}.png&quot; /&gt;&lt;left val=&quot;1219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13.xml><?xml version="1.0" encoding="utf-8"?>
<p:tagLst xmlns:p="http://schemas.openxmlformats.org/presentationml/2006/main">
  <p:tag name="PRESENTER_SHAPEINFO" val="&lt;ThreeDShapeInfo&gt;&lt;uuid val=&quot;{339492fb-8d08-4adb-8a55-e7d4f7bbdc6d}&quot; /&gt;&lt;isInvalidForFieldText val=&quot;0&quot; /&gt;&lt;Image&gt;&lt;filename val=&quot;E:\breeze\content\14339732\2785228597-1\input\breezo\data\asimages\{339492fb-8d08-4adb-8a55-e7d4f7bbdc6d}.png&quot; /&gt;&lt;left val=&quot;106&quot; /&gt;&lt;top val=&quot;27&quot; /&gt;&lt;width val=&quot;953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48&quot; /&gt;&lt;/TableIndex&gt;&lt;/ShapeTextInfo&gt;"/>
</p:tagLst>
</file>

<file path=ppt/tags/tag214.xml><?xml version="1.0" encoding="utf-8"?>
<p:tagLst xmlns:p="http://schemas.openxmlformats.org/presentationml/2006/main">
  <p:tag name="PRESENTER_SHAPEINFO" val="&lt;ThreeDShapeInfo&gt;&lt;uuid val=&quot;{3a7f16db-b085-48bf-a032-8a2a25a10aa6}&quot; /&gt;&lt;isInvalidForFieldText val=&quot;0&quot; /&gt;&lt;Image&gt;&lt;filename val=&quot;E:\breeze\content\14339732\2785228597-1\input\breezo\data\asimages\{3a7f16db-b085-48bf-a032-8a2a25a10aa6}.png&quot; /&gt;&lt;left val=&quot;73&quot; /&gt;&lt;top val=&quot;168&quot; /&gt;&lt;width val=&quot;1078&quot; /&gt;&lt;height val=&quot;421&quot; /&gt;&lt;hasText val=&quot;1&quot; /&gt;&lt;/Image&gt;&lt;/ThreeDShapeInfo&gt;"/>
  <p:tag name="PRESENTER_SHAPETEXTINFO" val="&lt;ShapeTextInfo&gt;&lt;TableIndex row=&quot;-1&quot; col=&quot;-1&quot;&gt;&lt;linesCount val=&quot;6&quot; /&gt;&lt;lineCharCount val=&quot;92&quot; /&gt;&lt;lineCharCount val=&quot;18&quot; /&gt;&lt;lineCharCount val=&quot;15&quot; /&gt;&lt;lineCharCount val=&quot;84&quot; /&gt;&lt;lineCharCount val=&quot;55&quot; /&gt;&lt;lineCharCount val=&quot;51&quot; /&gt;&lt;/TableIndex&gt;&lt;/ShapeTextInfo&gt;"/>
</p:tagLst>
</file>

<file path=ppt/tags/tag215.xml><?xml version="1.0" encoding="utf-8"?>
<p:tagLst xmlns:p="http://schemas.openxmlformats.org/presentationml/2006/main">
  <p:tag name="HTML_SHAPEINFO" val="&lt;SlideThumbPath val=&quot;SlideTemp.PNG&quot;/&gt;"/>
</p:tagLst>
</file>

<file path=ppt/tags/tag216.xml><?xml version="1.0" encoding="utf-8"?>
<p:tagLst xmlns:p="http://schemas.openxmlformats.org/presentationml/2006/main">
  <p:tag name="PRESENTER_SHAPEINFO" val="&lt;ThreeDShapeInfo&gt;&lt;uuid val=&quot;{6e726743-2c50-45de-a88b-65fadb2e5790}&quot; /&gt;&lt;isInvalidForFieldText val=&quot;0&quot; /&gt;&lt;Image&gt;&lt;filename val=&quot;E:\breeze\content\14339732\2785228597-1\input\breezo\data\asimages\{6e726743-2c50-45de-a88b-65fadb2e5790}.png&quot; /&gt;&lt;left val=&quot;1219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17.xml><?xml version="1.0" encoding="utf-8"?>
<p:tagLst xmlns:p="http://schemas.openxmlformats.org/presentationml/2006/main">
  <p:tag name="PRESENTER_SHAPEINFO" val="&lt;ThreeDShapeInfo&gt;&lt;uuid val=&quot;{02769ca3-1999-4ba6-a599-cdf2cd4b94dd}&quot; /&gt;&lt;isInvalidForFieldText val=&quot;0&quot; /&gt;&lt;Image&gt;&lt;filename val=&quot;E:\breeze\content\14339732\2785228597-1\input\breezo\data\asimages\{02769ca3-1999-4ba6-a599-cdf2cd4b94dd}.png&quot; /&gt;&lt;left val=&quot;106&quot; /&gt;&lt;top val=&quot;27&quot; /&gt;&lt;width val=&quot;481&quot; /&gt;&lt;height val=&quot;35&quot; /&gt;&lt;hasText val=&quot;1&quot; /&gt;&lt;/Image&gt;&lt;/ThreeDShapeInfo&gt;"/>
  <p:tag name="PRESENTER_SHAPETEXTINFO" val="&lt;ShapeTextInfo&gt;&lt;TableIndex row=&quot;-1&quot; col=&quot;-1&quot;&gt;&lt;linesCount val=&quot;1&quot; /&gt;&lt;lineCharCount val=&quot;23&quot; /&gt;&lt;/TableIndex&gt;&lt;/ShapeTextInfo&gt;"/>
</p:tagLst>
</file>

<file path=ppt/tags/tag218.xml><?xml version="1.0" encoding="utf-8"?>
<p:tagLst xmlns:p="http://schemas.openxmlformats.org/presentationml/2006/main">
  <p:tag name="PRESENTER_SHAPEINFO" val="&lt;ThreeDShapeInfo&gt;&lt;uuid val=&quot;{57845e5b-ddd7-4bf6-a057-1fcbb39dc3c9}&quot; /&gt;&lt;isInvalidForFieldText val=&quot;0&quot; /&gt;&lt;Image&gt;&lt;filename val=&quot;E:\breeze\content\14339732\2785228597-1\input\breezo\data\asimages\{57845e5b-ddd7-4bf6-a057-1fcbb39dc3c9}.png&quot; /&gt;&lt;left val=&quot;96&quot; /&gt;&lt;top val=&quot;163&quot; /&gt;&lt;width val=&quot;1079&quot; /&gt;&lt;height val=&quot;316&quot; /&gt;&lt;hasText val=&quot;1&quot; /&gt;&lt;/Image&gt;&lt;/ThreeDShapeInfo&gt;"/>
  <p:tag name="PRESENTER_SHAPETEXTINFO" val="&lt;ShapeTextInfo&gt;&lt;TableIndex row=&quot;-1&quot; col=&quot;-1&quot;&gt;&lt;linesCount val=&quot;4&quot; /&gt;&lt;lineCharCount val=&quot;119&quot; /&gt;&lt;lineCharCount val=&quot;84&quot; /&gt;&lt;lineCharCount val=&quot;69&quot; /&gt;&lt;lineCharCount val=&quot;1&quot; /&gt;&lt;/TableIndex&gt;&lt;/ShapeTextInfo&gt;"/>
</p:tagLst>
</file>

<file path=ppt/tags/tag219.xml><?xml version="1.0" encoding="utf-8"?>
<p:tagLst xmlns:p="http://schemas.openxmlformats.org/presentationml/2006/main">
  <p:tag name="HTML_SHAPEINFO" val="&lt;SlideThumbPath val=&quot;SlideTemp.PNG&quot;/&gt;"/>
</p:tagLst>
</file>

<file path=ppt/tags/tag22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20.xml><?xml version="1.0" encoding="utf-8"?>
<p:tagLst xmlns:p="http://schemas.openxmlformats.org/presentationml/2006/main">
  <p:tag name="PRESENTER_SHAPEINFO" val="&lt;ThreeDShapeInfo&gt;&lt;uuid val=&quot;{d9e86f49-7fb2-4487-8948-efdbc4b74ce4}&quot; /&gt;&lt;isInvalidForFieldText val=&quot;0&quot; /&gt;&lt;Image&gt;&lt;filename val=&quot;E:\breeze\content\14339732\2785228597-1\input\breezo\data\asimages\{d9e86f49-7fb2-4487-8948-efdbc4b74ce4}.png&quot; /&gt;&lt;left val=&quot;1219&quot; /&gt;&lt;top val=&quot;679&quot; /&gt;&lt;width val=&quot;22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21.xml><?xml version="1.0" encoding="utf-8"?>
<p:tagLst xmlns:p="http://schemas.openxmlformats.org/presentationml/2006/main">
  <p:tag name="PRESENTER_SHAPEINFO" val="&lt;ThreeDShapeInfo&gt;&lt;uuid val=&quot;{9bb143f8-32e8-4c02-9bdd-5247327bdae9}&quot; /&gt;&lt;isInvalidForFieldText val=&quot;0&quot; /&gt;&lt;Image&gt;&lt;filename val=&quot;E:\breeze\content\14339732\2785228597-1\input\breezo\data\asimages\{9bb143f8-32e8-4c02-9bdd-5247327bdae9}.png&quot; /&gt;&lt;left val=&quot;106&quot; /&gt;&lt;top val=&quot;27&quot; /&gt;&lt;width val=&quot;773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37&quot; /&gt;&lt;/TableIndex&gt;&lt;/ShapeTextInfo&gt;"/>
</p:tagLst>
</file>

<file path=ppt/tags/tag222.xml><?xml version="1.0" encoding="utf-8"?>
<p:tagLst xmlns:p="http://schemas.openxmlformats.org/presentationml/2006/main">
  <p:tag name="PRESENTER_SHAPEINFO" val="&lt;ThreeDShapeInfo&gt;&lt;uuid val=&quot;{009f9d35-a8c3-40c8-b97d-7ebd78e5ab4c}&quot; /&gt;&lt;isInvalidForFieldText val=&quot;0&quot; /&gt;&lt;Image&gt;&lt;filename val=&quot;E:\breeze\content\14339732\2785228597-1\input\breezo\data\asimages\{009f9d35-a8c3-40c8-b97d-7ebd78e5ab4c}.png&quot; /&gt;&lt;left val=&quot;96&quot; /&gt;&lt;top val=&quot;240&quot; /&gt;&lt;width val=&quot;1086&quot; /&gt;&lt;height val=&quot;289&quot; /&gt;&lt;hasText val=&quot;1&quot; /&gt;&lt;/Image&gt;&lt;/ThreeDShapeInfo&gt;"/>
  <p:tag name="PRESENTER_SHAPETEXTINFO" val="&lt;ShapeTextInfo&gt;&lt;TableIndex row=&quot;-1&quot; col=&quot;-1&quot;&gt;&lt;linesCount val=&quot;4&quot; /&gt;&lt;lineCharCount val=&quot;54&quot; /&gt;&lt;lineCharCount val=&quot;60&quot; /&gt;&lt;lineCharCount val=&quot;18&quot; /&gt;&lt;lineCharCount val=&quot;90&quot; /&gt;&lt;/TableIndex&gt;&lt;/ShapeTextInfo&gt;"/>
</p:tagLst>
</file>

<file path=ppt/tags/tag223.xml><?xml version="1.0" encoding="utf-8"?>
<p:tagLst xmlns:p="http://schemas.openxmlformats.org/presentationml/2006/main">
  <p:tag name="HTML_SHAPEINFO" val="&lt;SlideThumbPath val=&quot;SlideTemp.PNG&quot;/&gt;"/>
</p:tagLst>
</file>

<file path=ppt/tags/tag224.xml><?xml version="1.0" encoding="utf-8"?>
<p:tagLst xmlns:p="http://schemas.openxmlformats.org/presentationml/2006/main">
  <p:tag name="PRESENTER_SHAPEINFO" val="&lt;ThreeDShapeInfo&gt;&lt;uuid val=&quot;{57761d52-990e-4907-8568-12dcc12d205c}&quot; /&gt;&lt;isInvalidForFieldText val=&quot;0&quot; /&gt;&lt;Image&gt;&lt;filename val=&quot;E:\breeze\content\14339732\2785228597-1\input\breezo\data\asimages\{57761d52-990e-4907-8568-12dcc12d205c}.png&quot; /&gt;&lt;left val=&quot;1219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25.xml><?xml version="1.0" encoding="utf-8"?>
<p:tagLst xmlns:p="http://schemas.openxmlformats.org/presentationml/2006/main">
  <p:tag name="PRESENTER_SHAPEINFO" val="&lt;ThreeDShapeInfo&gt;&lt;uuid val=&quot;{e5c6ae9f-667d-49d0-9eba-c232fe5e22aa}&quot; /&gt;&lt;isInvalidForFieldText val=&quot;0&quot; /&gt;&lt;Image&gt;&lt;filename val=&quot;E:\breeze\content\14339732\2785228597-1\input\breezo\data\asimages\{e5c6ae9f-667d-49d0-9eba-c232fe5e22aa}.png&quot; /&gt;&lt;left val=&quot;106&quot; /&gt;&lt;top val=&quot;29&quot; /&gt;&lt;width val=&quot;603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30&quot; /&gt;&lt;/TableIndex&gt;&lt;/ShapeTextInfo&gt;"/>
</p:tagLst>
</file>

<file path=ppt/tags/tag226.xml><?xml version="1.0" encoding="utf-8"?>
<p:tagLst xmlns:p="http://schemas.openxmlformats.org/presentationml/2006/main">
  <p:tag name="PRESENTER_SHAPEINFO" val="&lt;ThreeDShapeInfo&gt;&lt;uuid val=&quot;{eecede36-791b-4c00-9dfc-b8b0156c3a40}&quot; /&gt;&lt;isInvalidForFieldText val=&quot;0&quot; /&gt;&lt;Image&gt;&lt;filename val=&quot;E:\breeze\content\14339732\2785228597-1\input\breezo\data\asimages\{eecede36-791b-4c00-9dfc-b8b0156c3a40}.png&quot; /&gt;&lt;left val=&quot;484&quot; /&gt;&lt;top val=&quot;133&quot; /&gt;&lt;width val=&quot;741&quot; /&gt;&lt;height val=&quot;386&quot; /&gt;&lt;hasText val=&quot;1&quot; /&gt;&lt;/Image&gt;&lt;/ThreeDShapeInfo&gt;"/>
  <p:tag name="PRESENTER_SHAPETEXTINFO" val="&lt;ShapeTextInfo&gt;&lt;TableIndex row=&quot;-1&quot; col=&quot;-1&quot;&gt;&lt;linesCount val=&quot;6&quot; /&gt;&lt;lineCharCount val=&quot;28&quot; /&gt;&lt;lineCharCount val=&quot;42&quot; /&gt;&lt;lineCharCount val=&quot;64&quot; /&gt;&lt;lineCharCount val=&quot;50&quot; /&gt;&lt;lineCharCount val=&quot;45&quot; /&gt;&lt;lineCharCount val=&quot;28&quot; /&gt;&lt;/TableIndex&gt;&lt;/ShapeTextInfo&gt;"/>
</p:tagLst>
</file>

<file path=ppt/tags/tag227.xml><?xml version="1.0" encoding="utf-8"?>
<p:tagLst xmlns:p="http://schemas.openxmlformats.org/presentationml/2006/main">
  <p:tag name="PRESENTER_SHAPEINFO" val="&lt;ThreeDShapeInfo&gt;&lt;uuid val=&quot;{b992de81-cd7f-4205-90bf-e875cc2aa1b3}&quot; /&gt;&lt;isInvalidForFieldText val=&quot;0&quot; /&gt;&lt;Image&gt;&lt;filename val=&quot;E:\breeze\content\14339732\2785228597-1\input\breezo\data\asimages\{b992de81-cd7f-4205-90bf-e875cc2aa1b3}.jpg&quot; /&gt;&lt;left val=&quot;142&quot; /&gt;&lt;top val=&quot;379&quot; /&gt;&lt;width val=&quot;179&quot; /&gt;&lt;height val=&quot;228&quot; /&gt;&lt;hasText val=&quot;1&quot; /&gt;&lt;/Image&gt;&lt;/ThreeDShapeInfo&gt;"/>
</p:tagLst>
</file>

<file path=ppt/tags/tag228.xml><?xml version="1.0" encoding="utf-8"?>
<p:tagLst xmlns:p="http://schemas.openxmlformats.org/presentationml/2006/main">
  <p:tag name="PRESENTER_SHAPEINFO" val="&lt;ThreeDShapeInfo&gt;&lt;uuid val=&quot;{106fdc8f-1f17-4c05-8a50-667d2a2dc575}&quot; /&gt;&lt;isInvalidForFieldText val=&quot;0&quot; /&gt;&lt;Image&gt;&lt;filename val=&quot;E:\breeze\content\14339732\2785228597-1\input\breezo\data\asimages\{106fdc8f-1f17-4c05-8a50-667d2a2dc575}.png&quot; /&gt;&lt;left val=&quot;44&quot; /&gt;&lt;top val=&quot;142&quot; /&gt;&lt;width val=&quot;371&quot; /&gt;&lt;height val=&quot;203&quot; /&gt;&lt;hasText val=&quot;1&quot; /&gt;&lt;/Image&gt;&lt;/ThreeDShapeInfo&gt;"/>
  <p:tag name="PRESENTER_SHAPETEXTINFO" val="&lt;ShapeTextInfo&gt;&lt;TableIndex row=&quot;-1&quot; col=&quot;-1&quot;&gt;&lt;linesCount val=&quot;2&quot; /&gt;&lt;lineCharCount val=&quot;42&quot; /&gt;&lt;lineCharCount val=&quot;61&quot; /&gt;&lt;/TableIndex&gt;&lt;/ShapeTextInfo&gt;"/>
</p:tagLst>
</file>

<file path=ppt/tags/tag229.xml><?xml version="1.0" encoding="utf-8"?>
<p:tagLst xmlns:p="http://schemas.openxmlformats.org/presentationml/2006/main">
  <p:tag name="PRESENTER_SHAPEINFO" val="&lt;ThreeDShapeInfo&gt;&lt;uuid val=&quot;{368ccfe7-2f70-47f2-8b2c-7ec8c8ab29af}&quot; /&gt;&lt;isInvalidForFieldText val=&quot;0&quot; /&gt;&lt;Image&gt;&lt;filename val=&quot;E:\breeze\content\14339732\2785228597-1\input\breezo\data\asimages\{368ccfe7-2f70-47f2-8b2c-7ec8c8ab29af}.png&quot; /&gt;&lt;left val=&quot;436&quot; /&gt;&lt;top val=&quot;570&quot; /&gt;&lt;width val=&quot;557&quot; /&gt;&lt;height val=&quot;80&quot; /&gt;&lt;hasText val=&quot;1&quot; /&gt;&lt;/Image&gt;&lt;/ThreeDShapeInfo&gt;"/>
  <p:tag name="PRESENTER_SHAPETEXTINFO" val="&lt;ShapeTextInfo&gt;&lt;TableIndex row=&quot;-1&quot; col=&quot;-1&quot;&gt;&lt;linesCount val=&quot;1&quot; /&gt;&lt;lineCharCount val=&quot;151&quot; /&gt;&lt;/TableIndex&gt;&lt;/ShapeTextInfo&gt;"/>
</p:tagLst>
</file>

<file path=ppt/tags/tag2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22&quot; /&gt;&lt;/TableIndex&gt;&lt;/ShapeTextInfo&gt;"/>
</p:tagLst>
</file>

<file path=ppt/tags/tag230.xml><?xml version="1.0" encoding="utf-8"?>
<p:tagLst xmlns:p="http://schemas.openxmlformats.org/presentationml/2006/main">
  <p:tag name="HTML_SHAPEINFO" val="&lt;SlideThumbPath val=&quot;SlideTemp.PNG&quot;/&gt;"/>
</p:tagLst>
</file>

<file path=ppt/tags/tag231.xml><?xml version="1.0" encoding="utf-8"?>
<p:tagLst xmlns:p="http://schemas.openxmlformats.org/presentationml/2006/main">
  <p:tag name="PRESENTER_SHAPEINFO" val="&lt;ThreeDShapeInfo&gt;&lt;uuid val=&quot;{79e346cd-a061-4f5c-ac36-7048824ea6cb}&quot; /&gt;&lt;isInvalidForFieldText val=&quot;0&quot; /&gt;&lt;Image&gt;&lt;filename val=&quot;E:\breeze\content\14339732\2785228597-1\input\breezo\data\asimages\{79e346cd-a061-4f5c-ac36-7048824ea6cb}.png&quot; /&gt;&lt;left val=&quot;1219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32.xml><?xml version="1.0" encoding="utf-8"?>
<p:tagLst xmlns:p="http://schemas.openxmlformats.org/presentationml/2006/main">
  <p:tag name="PRESENTER_SHAPEINFO" val="&lt;ThreeDShapeInfo&gt;&lt;uuid val=&quot;{eac82d33-08d9-4a97-b8fd-2280ea2483e8}&quot; /&gt;&lt;isInvalidForFieldText val=&quot;0&quot; /&gt;&lt;Image&gt;&lt;filename val=&quot;E:\breeze\content\14339732\2785228597-1\input\breezo\data\asimages\{eac82d33-08d9-4a97-b8fd-2280ea2483e8}.png&quot; /&gt;&lt;left val=&quot;106&quot; /&gt;&lt;top val=&quot;27&quot; /&gt;&lt;width val=&quot;322&quot; /&gt;&lt;height val=&quot;40&quot; /&gt;&lt;hasText val=&quot;1&quot; /&gt;&lt;/Image&gt;&lt;/ThreeDShapeInfo&gt;"/>
  <p:tag name="PRESENTER_SHAPETEXTINFO" val="&lt;ShapeTextInfo&gt;&lt;TableIndex row=&quot;-1&quot; col=&quot;-1&quot;&gt;&lt;linesCount val=&quot;1&quot; /&gt;&lt;lineCharCount val=&quot;16&quot; /&gt;&lt;/TableIndex&gt;&lt;/ShapeTextInfo&gt;"/>
</p:tagLst>
</file>

<file path=ppt/tags/tag233.xml><?xml version="1.0" encoding="utf-8"?>
<p:tagLst xmlns:p="http://schemas.openxmlformats.org/presentationml/2006/main">
  <p:tag name="PRESENTER_SHAPEINFO" val="&lt;ThreeDShapeInfo&gt;&lt;uuid val=&quot;{2ef64647-8be3-44d0-9c99-0c5fddab3ec6}&quot; /&gt;&lt;isInvalidForFieldText val=&quot;0&quot; /&gt;&lt;Image&gt;&lt;filename val=&quot;E:\breeze\content\14339732\2785228597-1\input\breezo\data\asimages\{2ef64647-8be3-44d0-9c99-0c5fddab3ec6}.png&quot; /&gt;&lt;left val=&quot;83&quot; /&gt;&lt;top val=&quot;118&quot; /&gt;&lt;width val=&quot;489&quot; /&gt;&lt;height val=&quot;377&quot; /&gt;&lt;hasText val=&quot;1&quot; /&gt;&lt;/Image&gt;&lt;/ThreeDShapeInfo&gt;"/>
  <p:tag name="PRESENTER_SHAPETEXTINFO" val="&lt;ShapeTextInfo&gt;&lt;TableIndex row=&quot;-1&quot; col=&quot;-1&quot;&gt;&lt;linesCount val=&quot;1&quot; /&gt;&lt;lineCharCount val=&quot;110&quot; /&gt;&lt;/TableIndex&gt;&lt;/ShapeTextInfo&gt;"/>
</p:tagLst>
</file>

<file path=ppt/tags/tag234.xml><?xml version="1.0" encoding="utf-8"?>
<p:tagLst xmlns:p="http://schemas.openxmlformats.org/presentationml/2006/main">
  <p:tag name="PRESENTER_SHAPEINFO" val="&lt;ThreeDShapeInfo&gt;&lt;uuid val=&quot;{03d75ad2-b060-4b6d-9a5b-62603357d002}&quot; /&gt;&lt;isInvalidForFieldText val=&quot;0&quot; /&gt;&lt;Image&gt;&lt;filename val=&quot;E:\breeze\content\14339732\2785228597-1\input\breezo\data\asimages\{03d75ad2-b060-4b6d-9a5b-62603357d002}.png&quot; /&gt;&lt;left val=&quot;110&quot; /&gt;&lt;top val=&quot;562&quot; /&gt;&lt;width val=&quot;437&quot; /&gt;&lt;height val=&quot;55&quot; /&gt;&lt;hasText val=&quot;1&quot; /&gt;&lt;/Image&gt;&lt;/ThreeDShapeInfo&gt;"/>
  <p:tag name="PRESENTER_SHAPETEXTINFO" val="&lt;ShapeTextInfo&gt;&lt;TableIndex row=&quot;-1&quot; col=&quot;-1&quot;&gt;&lt;linesCount val=&quot;1&quot; /&gt;&lt;lineCharCount val=&quot;63&quot; /&gt;&lt;/TableIndex&gt;&lt;/ShapeTextInfo&gt;"/>
</p:tagLst>
</file>

<file path=ppt/tags/tag235.xml><?xml version="1.0" encoding="utf-8"?>
<p:tagLst xmlns:p="http://schemas.openxmlformats.org/presentationml/2006/main">
  <p:tag name="PRESENTER_SHAPEINFO" val="&lt;ThreeDShapeInfo&gt;&lt;uuid val=&quot;{603a6c4c-9d31-4a53-bd67-7c88dac07ada}&quot; /&gt;&lt;isInvalidForFieldText val=&quot;0&quot; /&gt;&lt;Image&gt;&lt;filename val=&quot;E:\breeze\content\14339732\2785228597-1\input\breezo\data\asimages\{603a6c4c-9d31-4a53-bd67-7c88dac07ada}.png&quot; /&gt;&lt;left val=&quot;617&quot; /&gt;&lt;top val=&quot;204&quot; /&gt;&lt;width val=&quot;415&quot; /&gt;&lt;height val=&quot;257&quot; /&gt;&lt;hasText val=&quot;1&quot; /&gt;&lt;/Image&gt;&lt;/ThreeDShapeInfo&gt;"/>
  <p:tag name="PRESENTER_SHAPETEXTINFO" val="&lt;ShapeTextInfo&gt;&lt;TableIndex row=&quot;-1&quot; col=&quot;-1&quot;&gt;&lt;linesCount val=&quot;4&quot; /&gt;&lt;lineCharCount val=&quot;3&quot; /&gt;&lt;lineCharCount val=&quot;3&quot; /&gt;&lt;lineCharCount val=&quot;3&quot; /&gt;&lt;lineCharCount val=&quot;27&quot; /&gt;&lt;/TableIndex&gt;&lt;/ShapeTextInfo&gt;"/>
</p:tagLst>
</file>

<file path=ppt/tags/tag236.xml><?xml version="1.0" encoding="utf-8"?>
<p:tagLst xmlns:p="http://schemas.openxmlformats.org/presentationml/2006/main">
  <p:tag name="HTML_SHAPEINFO" val="&lt;SlideThumbPath val=&quot;SlideTemp.PNG&quot;/&gt;"/>
</p:tagLst>
</file>

<file path=ppt/tags/tag237.xml><?xml version="1.0" encoding="utf-8"?>
<p:tagLst xmlns:p="http://schemas.openxmlformats.org/presentationml/2006/main">
  <p:tag name="PRESENTER_SHAPEINFO" val="&lt;ThreeDShapeInfo&gt;&lt;uuid val=&quot;{9b939a50-394e-49f4-9c8a-c241a309b5c5}&quot; /&gt;&lt;isInvalidForFieldText val=&quot;0&quot; /&gt;&lt;Image&gt;&lt;filename val=&quot;E:\breeze\content\14339732\2785228597-1\input\breezo\data\asimages\{9b939a50-394e-49f4-9c8a-c241a309b5c5}.png&quot; /&gt;&lt;left val=&quot;1219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38.xml><?xml version="1.0" encoding="utf-8"?>
<p:tagLst xmlns:p="http://schemas.openxmlformats.org/presentationml/2006/main">
  <p:tag name="PRESENTER_SHAPEINFO" val="&lt;ThreeDShapeInfo&gt;&lt;uuid val=&quot;{5195e7fe-8585-430e-b7cc-e9d25d3c71fe}&quot; /&gt;&lt;isInvalidForFieldText val=&quot;0&quot; /&gt;&lt;Image&gt;&lt;filename val=&quot;E:\breeze\content\14339732\2785228597-1\input\breezo\data\asimages\{5195e7fe-8585-430e-b7cc-e9d25d3c71fe}.png&quot; /&gt;&lt;left val=&quot;104&quot; /&gt;&lt;top val=&quot;28&quot; /&gt;&lt;width val=&quot;309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4&quot; /&gt;&lt;/TableIndex&gt;&lt;/ShapeTextInfo&gt;"/>
</p:tagLst>
</file>

<file path=ppt/tags/tag239.xml><?xml version="1.0" encoding="utf-8"?>
<p:tagLst xmlns:p="http://schemas.openxmlformats.org/presentationml/2006/main">
  <p:tag name="PRESENTER_SHAPEINFO" val="&lt;ThreeDShapeInfo&gt;&lt;uuid val=&quot;{b16858d6-f782-4282-a717-bb917ae9f107}&quot; /&gt;&lt;isInvalidForFieldText val=&quot;0&quot; /&gt;&lt;Image&gt;&lt;filename val=&quot;E:\breeze\content\14339732\2785228597-1\input\breezo\data\asimages\{b16858d6-f782-4282-a717-bb917ae9f107}.png&quot; /&gt;&lt;left val=&quot;95&quot; /&gt;&lt;top val=&quot;522&quot; /&gt;&lt;width val=&quot;424&quot; /&gt;&lt;height val=&quot;66&quot; /&gt;&lt;hasText val=&quot;1&quot; /&gt;&lt;/Image&gt;&lt;/ThreeDShapeInfo&gt;"/>
  <p:tag name="PRESENTER_SHAPETEXTINFO" val="&lt;ShapeTextInfo&gt;&lt;TableIndex row=&quot;-1&quot; col=&quot;-1&quot;&gt;&lt;linesCount val=&quot;1&quot; /&gt;&lt;lineCharCount val=&quot;66&quot; /&gt;&lt;/TableIndex&gt;&lt;/ShapeTextInfo&gt;"/>
</p:tagLst>
</file>

<file path=ppt/tags/tag24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240.xml><?xml version="1.0" encoding="utf-8"?>
<p:tagLst xmlns:p="http://schemas.openxmlformats.org/presentationml/2006/main">
  <p:tag name="HTML_SHAPEINFO" val="&lt;SlideThumbPath val=&quot;SlideTemp.PNG&quot;/&gt;"/>
</p:tagLst>
</file>

<file path=ppt/tags/tag241.xml><?xml version="1.0" encoding="utf-8"?>
<p:tagLst xmlns:p="http://schemas.openxmlformats.org/presentationml/2006/main">
  <p:tag name="PRESENTER_SHAPEINFO" val="&lt;ThreeDShapeInfo&gt;&lt;uuid val=&quot;{785bcacc-bbb2-4028-9d9e-141d9ac952b1}&quot; /&gt;&lt;isInvalidForFieldText val=&quot;0&quot; /&gt;&lt;Image&gt;&lt;filename val=&quot;E:\breeze\content\14339732\2785228597-1\input\breezo\data\asimages\{785bcacc-bbb2-4028-9d9e-141d9ac952b1}.png&quot; /&gt;&lt;left val=&quot;1219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42.xml><?xml version="1.0" encoding="utf-8"?>
<p:tagLst xmlns:p="http://schemas.openxmlformats.org/presentationml/2006/main">
  <p:tag name="PRESENTER_SHAPEINFO" val="&lt;ThreeDShapeInfo&gt;&lt;uuid val=&quot;{8aa1ab40-a8ae-4000-9445-4b97a6000160}&quot; /&gt;&lt;isInvalidForFieldText val=&quot;0&quot; /&gt;&lt;Image&gt;&lt;filename val=&quot;E:\breeze\content\14339732\2785228597-1\input\breezo\data\asimages\{8aa1ab40-a8ae-4000-9445-4b97a6000160}.png&quot; /&gt;&lt;left val=&quot;102&quot; /&gt;&lt;top val=&quot;316&quot; /&gt;&lt;width val=&quot;550&quot; /&gt;&lt;height val=&quot;113&quot; /&gt;&lt;hasText val=&quot;1&quot; /&gt;&lt;/Image&gt;&lt;/ThreeDShapeInfo&gt;"/>
  <p:tag name="PRESENTER_SHAPETEXTINFO" val="&lt;ShapeTextInfo&gt;&lt;TableIndex row=&quot;-1&quot; col=&quot;-1&quot;&gt;&lt;linesCount val=&quot;1&quot; /&gt;&lt;lineCharCount val=&quot;38&quot; /&gt;&lt;/TableIndex&gt;&lt;/ShapeTextInfo&gt;"/>
</p:tagLst>
</file>

<file path=ppt/tags/tag243.xml><?xml version="1.0" encoding="utf-8"?>
<p:tagLst xmlns:p="http://schemas.openxmlformats.org/presentationml/2006/main">
  <p:tag name="HTML_SHAPEINFO" val="&lt;SlideThumbPath val=&quot;SlideTemp.PNG&quot;/&gt;"/>
</p:tagLst>
</file>

<file path=ppt/tags/tag244.xml><?xml version="1.0" encoding="utf-8"?>
<p:tagLst xmlns:p="http://schemas.openxmlformats.org/presentationml/2006/main">
  <p:tag name="PRESENTER_SHAPEINFO" val="&lt;ThreeDShapeInfo&gt;&lt;uuid val=&quot;{aba55fb3-b914-4b57-bef3-69250716127c}&quot; /&gt;&lt;isInvalidForFieldText val=&quot;0&quot; /&gt;&lt;Image&gt;&lt;filename val=&quot;E:\breeze\content\14339732\2785228597-1\input\breezo\data\asimages\{aba55fb3-b914-4b57-bef3-69250716127c}.png&quot; /&gt;&lt;left val=&quot;1219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45.xml><?xml version="1.0" encoding="utf-8"?>
<p:tagLst xmlns:p="http://schemas.openxmlformats.org/presentationml/2006/main">
  <p:tag name="PRESENTER_SHAPEINFO" val="&lt;ThreeDShapeInfo&gt;&lt;uuid val=&quot;{9abbef39-cb8d-43e0-adbd-97ad6d8c6c52}&quot; /&gt;&lt;isInvalidForFieldText val=&quot;0&quot; /&gt;&lt;Image&gt;&lt;filename val=&quot;E:\breeze\content\14339732\2785228597-1\input\breezo\data\asimages\{9abbef39-cb8d-43e0-adbd-97ad6d8c6c52}.png&quot; /&gt;&lt;left val=&quot;106&quot; /&gt;&lt;top val=&quot;27&quot; /&gt;&lt;width val=&quot;895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45&quot; /&gt;&lt;/TableIndex&gt;&lt;/ShapeTextInfo&gt;"/>
</p:tagLst>
</file>

<file path=ppt/tags/tag246.xml><?xml version="1.0" encoding="utf-8"?>
<p:tagLst xmlns:p="http://schemas.openxmlformats.org/presentationml/2006/main">
  <p:tag name="PRESENTER_SHAPEINFO" val="&lt;ThreeDShapeInfo&gt;&lt;uuid val=&quot;{a5751422-7000-4423-bf11-c1389b9de182}&quot; /&gt;&lt;isInvalidForFieldText val=&quot;0&quot; /&gt;&lt;Image&gt;&lt;filename val=&quot;E:\breeze\content\14339732\2785228597-1\input\breezo\data\asimages\{a5751422-7000-4423-bf11-c1389b9de182}.png&quot; /&gt;&lt;left val=&quot;96&quot; /&gt;&lt;top val=&quot;119&quot; /&gt;&lt;width val=&quot;1003&quot; /&gt;&lt;height val=&quot;35&quot; /&gt;&lt;hasText val=&quot;1&quot; /&gt;&lt;/Image&gt;&lt;/ThreeDShapeInfo&gt;"/>
  <p:tag name="PRESENTER_SHAPETEXTINFO" val="&lt;ShapeTextInfo&gt;&lt;TableIndex row=&quot;-1&quot; col=&quot;-1&quot;&gt;&lt;linesCount val=&quot;1&quot; /&gt;&lt;lineCharCount val=&quot;66&quot; /&gt;&lt;/TableIndex&gt;&lt;/ShapeTextInfo&gt;"/>
</p:tagLst>
</file>

<file path=ppt/tags/tag247.xml><?xml version="1.0" encoding="utf-8"?>
<p:tagLst xmlns:p="http://schemas.openxmlformats.org/presentationml/2006/main">
  <p:tag name="PRESENTER_SHAPEINFO" val="&lt;ThreeDShapeInfo&gt;&lt;uuid val=&quot;{1f1393db-6bc6-4846-9dae-9acbbe289ace}&quot; /&gt;&lt;isInvalidForFieldText val=&quot;0&quot; /&gt;&lt;Image&gt;&lt;filename val=&quot;E:\breeze\content\14339732\2785228597-1\input\breezo\data\asimages\{1f1393db-6bc6-4846-9dae-9acbbe289ace}.png&quot; /&gt;&lt;left val=&quot;83&quot; /&gt;&lt;top val=&quot;164&quot; /&gt;&lt;width val=&quot;1087&quot; /&gt;&lt;height val=&quot;486&quot; /&gt;&lt;hasText val=&quot;1&quot; /&gt;&lt;/Image&gt;&lt;/ThreeDShapeInfo&gt;"/>
  <p:tag name="PRESENTER_SHAPETEXTINFO" val="&lt;ShapeTextInfo&gt;&lt;TableIndex row=&quot;1&quot; col=&quot;1&quot;&gt;&lt;linesCount val=&quot;2&quot; /&gt;&lt;lineCharCount val=&quot;13&quot; /&gt;&lt;lineCharCount val=&quot;22&quot; /&gt;&lt;/TableIndex&gt;&lt;TableIndex row=&quot;1&quot; col=&quot;2&quot;&gt;&lt;linesCount val=&quot;1&quot; /&gt;&lt;lineCharCount val=&quot;10&quot; /&gt;&lt;/TableIndex&gt;&lt;TableIndex row=&quot;2&quot; col=&quot;1&quot;&gt;&lt;linesCount val=&quot;1&quot; /&gt;&lt;lineCharCount val=&quot;22&quot; /&gt;&lt;/TableIndex&gt;&lt;TableIndex row=&quot;2&quot; col=&quot;2&quot;&gt;&lt;linesCount val=&quot;1&quot; /&gt;&lt;lineCharCount val=&quot;7&quot; /&gt;&lt;/TableIndex&gt;&lt;TableIndex row=&quot;3&quot; col=&quot;1&quot;&gt;&lt;linesCount val=&quot;1&quot; /&gt;&lt;lineCharCount val=&quot;40&quot; /&gt;&lt;/TableIndex&gt;&lt;TableIndex row=&quot;3&quot; col=&quot;2&quot;&gt;&lt;linesCount val=&quot;1&quot; /&gt;&lt;lineCharCount val=&quot;7&quot; /&gt;&lt;/TableIndex&gt;&lt;TableIndex row=&quot;4&quot; col=&quot;1&quot;&gt;&lt;linesCount val=&quot;1&quot; /&gt;&lt;lineCharCount val=&quot;16&quot; /&gt;&lt;/TableIndex&gt;&lt;TableIndex row=&quot;4&quot; col=&quot;2&quot;&gt;&lt;linesCount val=&quot;1&quot; /&gt;&lt;lineCharCount val=&quot;7&quot; /&gt;&lt;/TableIndex&gt;&lt;TableIndex row=&quot;5&quot; col=&quot;1&quot;&gt;&lt;linesCount val=&quot;1&quot; /&gt;&lt;lineCharCount val=&quot;13&quot; /&gt;&lt;/TableIndex&gt;&lt;TableIndex row=&quot;5&quot; col=&quot;2&quot;&gt;&lt;linesCount val=&quot;1&quot; /&gt;&lt;lineCharCount val=&quot;7&quot; /&gt;&lt;/TableIndex&gt;&lt;/ShapeTextInfo&gt;"/>
</p:tagLst>
</file>

<file path=ppt/tags/tag248.xml><?xml version="1.0" encoding="utf-8"?>
<p:tagLst xmlns:p="http://schemas.openxmlformats.org/presentationml/2006/main">
  <p:tag name="HTML_SHAPEINFO" val="&lt;SlideThumbPath val=&quot;SlideTemp.PNG&quot;/&gt;"/>
</p:tagLst>
</file>

<file path=ppt/tags/tag249.xml><?xml version="1.0" encoding="utf-8"?>
<p:tagLst xmlns:p="http://schemas.openxmlformats.org/presentationml/2006/main">
  <p:tag name="PRESENTER_SHAPEINFO" val="&lt;ThreeDShapeInfo&gt;&lt;uuid val=&quot;{cd66745a-6888-47b9-9e23-8ef28e7c751a}&quot; /&gt;&lt;isInvalidForFieldText val=&quot;0&quot; /&gt;&lt;Image&gt;&lt;filename val=&quot;E:\breeze\content\14339732\2785228597-1\input\breezo\data\asimages\{cd66745a-6888-47b9-9e23-8ef28e7c751a}.png&quot; /&gt;&lt;left val=&quot;1219&quot; /&gt;&lt;top val=&quot;679&quot; /&gt;&lt;width val=&quot;22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5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50.xml><?xml version="1.0" encoding="utf-8"?>
<p:tagLst xmlns:p="http://schemas.openxmlformats.org/presentationml/2006/main">
  <p:tag name="PRESENTER_SHAPEINFO" val="&lt;ThreeDShapeInfo&gt;&lt;uuid val=&quot;{d1be00ea-c4e5-4fca-bf1d-44a2b5fc3542}&quot; /&gt;&lt;isInvalidForFieldText val=&quot;0&quot; /&gt;&lt;Image&gt;&lt;filename val=&quot;E:\breeze\content\14339732\2785228597-1\input\breezo\data\asimages\{d1be00ea-c4e5-4fca-bf1d-44a2b5fc3542}.png&quot; /&gt;&lt;left val=&quot;106&quot; /&gt;&lt;top val=&quot;29&quot; /&gt;&lt;width val=&quot;520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28&quot; /&gt;&lt;/TableIndex&gt;&lt;/ShapeTextInfo&gt;"/>
</p:tagLst>
</file>

<file path=ppt/tags/tag251.xml><?xml version="1.0" encoding="utf-8"?>
<p:tagLst xmlns:p="http://schemas.openxmlformats.org/presentationml/2006/main">
  <p:tag name="PRESENTER_SHAPEINFO" val="&lt;ThreeDShapeInfo&gt;&lt;uuid val=&quot;{c9724c43-ce2e-4f04-aa56-bda360327e1f}&quot; /&gt;&lt;isInvalidForFieldText val=&quot;0&quot; /&gt;&lt;Image&gt;&lt;filename val=&quot;E:\breeze\content\14339732\2785228597-1\input\breezo\data\asimages\{c9724c43-ce2e-4f04-aa56-bda360327e1f}.png&quot; /&gt;&lt;left val=&quot;96&quot; /&gt;&lt;top val=&quot;259&quot; /&gt;&lt;width val=&quot;983&quot; /&gt;&lt;height val=&quot;171&quot; /&gt;&lt;hasText val=&quot;1&quot; /&gt;&lt;/Image&gt;&lt;/ThreeDShapeInfo&gt;"/>
  <p:tag name="PRESENTER_SHAPETEXTINFO" val="&lt;ShapeTextInfo&gt;&lt;TableIndex row=&quot;-1&quot; col=&quot;-1&quot;&gt;&lt;linesCount val=&quot;3&quot; /&gt;&lt;lineCharCount val=&quot;58&quot; /&gt;&lt;lineCharCount val=&quot;71&quot; /&gt;&lt;lineCharCount val=&quot;1&quot; /&gt;&lt;/TableIndex&gt;&lt;/ShapeTextInfo&gt;"/>
</p:tagLst>
</file>

<file path=ppt/tags/tag252.xml><?xml version="1.0" encoding="utf-8"?>
<p:tagLst xmlns:p="http://schemas.openxmlformats.org/presentationml/2006/main">
  <p:tag name="HTML_SHAPEINFO" val="&lt;SlideThumbPath val=&quot;SlideTemp.PNG&quot;/&gt;"/>
</p:tagLst>
</file>

<file path=ppt/tags/tag253.xml><?xml version="1.0" encoding="utf-8"?>
<p:tagLst xmlns:p="http://schemas.openxmlformats.org/presentationml/2006/main">
  <p:tag name="PRESENTER_SHAPEINFO" val="&lt;ThreeDShapeInfo&gt;&lt;uuid val=&quot;{034d0207-455d-434d-b802-3bee44e81ada}&quot; /&gt;&lt;isInvalidForFieldText val=&quot;0&quot; /&gt;&lt;Image&gt;&lt;filename val=&quot;E:\breeze\content\14339732\2785228597-1\input\breezo\data\asimages\{034d0207-455d-434d-b802-3bee44e81ada}.png&quot; /&gt;&lt;left val=&quot;1219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54.xml><?xml version="1.0" encoding="utf-8"?>
<p:tagLst xmlns:p="http://schemas.openxmlformats.org/presentationml/2006/main">
  <p:tag name="PRESENTER_SHAPEINFO" val="&lt;ThreeDShapeInfo&gt;&lt;uuid val=&quot;{e01b0b04-913e-4308-b0e5-aeee615a0b90}&quot; /&gt;&lt;isInvalidForFieldText val=&quot;0&quot; /&gt;&lt;Image&gt;&lt;filename val=&quot;E:\breeze\content\14339732\2785228597-1\input\breezo\data\asimages\{e01b0b04-913e-4308-b0e5-aeee615a0b90}.png&quot; /&gt;&lt;left val=&quot;106&quot; /&gt;&lt;top val=&quot;29&quot; /&gt;&lt;width val=&quot;520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28&quot; /&gt;&lt;/TableIndex&gt;&lt;/ShapeTextInfo&gt;"/>
</p:tagLst>
</file>

<file path=ppt/tags/tag255.xml><?xml version="1.0" encoding="utf-8"?>
<p:tagLst xmlns:p="http://schemas.openxmlformats.org/presentationml/2006/main">
  <p:tag name="PRESENTER_SHAPEINFO" val="&lt;ThreeDShapeInfo&gt;&lt;uuid val=&quot;{621a8a1e-8f52-4e3b-b6b6-535d06e5e50c}&quot; /&gt;&lt;isInvalidForFieldText val=&quot;0&quot; /&gt;&lt;Image&gt;&lt;filename val=&quot;E:\breeze\content\14339732\2785228597-1\input\breezo\data\asimages\{621a8a1e-8f52-4e3b-b6b6-535d06e5e50c}.png&quot; /&gt;&lt;left val=&quot;100&quot; /&gt;&lt;top val=&quot;116&quot; /&gt;&lt;width val=&quot;1097&quot; /&gt;&lt;height val=&quot;525&quot; /&gt;&lt;hasText val=&quot;1&quot; /&gt;&lt;/Image&gt;&lt;/ThreeDShapeInfo&gt;"/>
  <p:tag name="PRESENTER_SHAPETEXTINFO" val="&lt;ShapeTextInfo&gt;&lt;TableIndex row=&quot;1&quot; col=&quot;1&quot;&gt;&lt;linesCount val=&quot;2&quot; /&gt;&lt;lineCharCount val=&quot;22&quot; /&gt;&lt;lineCharCount val=&quot;22&quot; /&gt;&lt;/TableIndex&gt;&lt;TableIndex row=&quot;1&quot; col=&quot;2&quot;&gt;&lt;linesCount val=&quot;1&quot; /&gt;&lt;lineCharCount val=&quot;16&quot; /&gt;&lt;/TableIndex&gt;&lt;TableIndex row=&quot;2&quot; col=&quot;1&quot;&gt;&lt;linesCount val=&quot;1&quot; /&gt;&lt;lineCharCount val=&quot;152&quot; /&gt;&lt;/TableIndex&gt;&lt;TableIndex row=&quot;2&quot; col=&quot;2&quot;&gt;&lt;linesCount val=&quot;1&quot; /&gt;&lt;lineCharCount val=&quot;1&quot; /&gt;&lt;/TableIndex&gt;&lt;TableIndex row=&quot;3&quot; col=&quot;1&quot;&gt;&lt;linesCount val=&quot;1&quot; /&gt;&lt;lineCharCount val=&quot;192&quot; /&gt;&lt;/TableIndex&gt;&lt;TableIndex row=&quot;3&quot; col=&quot;2&quot;&gt;&lt;linesCount val=&quot;1&quot; /&gt;&lt;lineCharCount val=&quot;1&quot; /&gt;&lt;/TableIndex&gt;&lt;TableIndex row=&quot;4&quot; col=&quot;1&quot;&gt;&lt;linesCount val=&quot;1&quot; /&gt;&lt;lineCharCount val=&quot;86&quot; /&gt;&lt;/TableIndex&gt;&lt;TableIndex row=&quot;4&quot; col=&quot;2&quot;&gt;&lt;linesCount val=&quot;1&quot; /&gt;&lt;lineCharCount val=&quot;1&quot; /&gt;&lt;/TableIndex&gt;&lt;TableIndex row=&quot;5&quot; col=&quot;1&quot;&gt;&lt;linesCount val=&quot;1&quot; /&gt;&lt;lineCharCount val=&quot;161&quot; /&gt;&lt;/TableIndex&gt;&lt;TableIndex row=&quot;5&quot; col=&quot;2&quot;&gt;&lt;linesCount val=&quot;1&quot; /&gt;&lt;lineCharCount val=&quot;1&quot; /&gt;&lt;/TableIndex&gt;&lt;/ShapeTextInfo&gt;"/>
</p:tagLst>
</file>

<file path=ppt/tags/tag256.xml><?xml version="1.0" encoding="utf-8"?>
<p:tagLst xmlns:p="http://schemas.openxmlformats.org/presentationml/2006/main">
  <p:tag name="HTML_SHAPEINFO" val="&lt;SlideThumbPath val=&quot;SlideTemp.PNG&quot;/&gt;"/>
</p:tagLst>
</file>

<file path=ppt/tags/tag257.xml><?xml version="1.0" encoding="utf-8"?>
<p:tagLst xmlns:p="http://schemas.openxmlformats.org/presentationml/2006/main">
  <p:tag name="PRESENTER_SHAPEINFO" val="&lt;ThreeDShapeInfo&gt;&lt;uuid val=&quot;{23f98e80-5537-4641-b87a-7fa3866294ce}&quot; /&gt;&lt;isInvalidForFieldText val=&quot;0&quot; /&gt;&lt;Image&gt;&lt;filename val=&quot;E:\breeze\content\14339732\2785228597-1\input\breezo\data\asimages\{23f98e80-5537-4641-b87a-7fa3866294ce}.png&quot; /&gt;&lt;left val=&quot;1219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58.xml><?xml version="1.0" encoding="utf-8"?>
<p:tagLst xmlns:p="http://schemas.openxmlformats.org/presentationml/2006/main">
  <p:tag name="PRESENTER_SHAPEINFO" val="&lt;ThreeDShapeInfo&gt;&lt;uuid val=&quot;{f9b6f661-a534-4bfa-b1a2-8798e326da3a}&quot; /&gt;&lt;isInvalidForFieldText val=&quot;0&quot; /&gt;&lt;Image&gt;&lt;filename val=&quot;E:\breeze\content\14339732\2785228597-1\input\breezo\data\asimages\{f9b6f661-a534-4bfa-b1a2-8798e326da3a}.png&quot; /&gt;&lt;left val=&quot;106&quot; /&gt;&lt;top val=&quot;27&quot; /&gt;&lt;width val=&quot;559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259.xml><?xml version="1.0" encoding="utf-8"?>
<p:tagLst xmlns:p="http://schemas.openxmlformats.org/presentationml/2006/main">
  <p:tag name="PRESENTER_SHAPEINFO" val="&lt;ThreeDShapeInfo&gt;&lt;uuid val=&quot;{95d77db3-b54a-414e-bc36-943e554ab4a7}&quot; /&gt;&lt;isInvalidForFieldText val=&quot;0&quot; /&gt;&lt;Image&gt;&lt;filename val=&quot;E:\breeze\content\14339732\2785228597-1\input\breezo\data\asimages\{95d77db3-b54a-414e-bc36-943e554ab4a7}.png&quot; /&gt;&lt;left val=&quot;96&quot; /&gt;&lt;top val=&quot;231&quot; /&gt;&lt;width val=&quot;1069&quot; /&gt;&lt;height val=&quot;250&quot; /&gt;&lt;hasText val=&quot;1&quot; /&gt;&lt;/Image&gt;&lt;/ThreeDShapeInfo&gt;"/>
  <p:tag name="PRESENTER_SHAPETEXTINFO" val="&lt;ShapeTextInfo&gt;&lt;TableIndex row=&quot;-1&quot; col=&quot;-1&quot;&gt;&lt;linesCount val=&quot;4&quot; /&gt;&lt;lineCharCount val=&quot;69&quot; /&gt;&lt;lineCharCount val=&quot;62&quot; /&gt;&lt;lineCharCount val=&quot;1&quot; /&gt;&lt;lineCharCount val=&quot;73&quot; /&gt;&lt;/TableIndex&gt;&lt;/ShapeTextInfo&gt;"/>
</p:tagLst>
</file>

<file path=ppt/tags/tag26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60.xml><?xml version="1.0" encoding="utf-8"?>
<p:tagLst xmlns:p="http://schemas.openxmlformats.org/presentationml/2006/main">
  <p:tag name="HTML_SHAPEINFO" val="&lt;SlideThumbPath val=&quot;SlideTemp.PNG&quot;/&gt;"/>
</p:tagLst>
</file>

<file path=ppt/tags/tag261.xml><?xml version="1.0" encoding="utf-8"?>
<p:tagLst xmlns:p="http://schemas.openxmlformats.org/presentationml/2006/main">
  <p:tag name="PRESENTER_SHAPEINFO" val="&lt;ThreeDShapeInfo&gt;&lt;uuid val=&quot;{29bdba82-a6d2-4e08-b018-8cf263c03a29}&quot; /&gt;&lt;isInvalidForFieldText val=&quot;0&quot; /&gt;&lt;Image&gt;&lt;filename val=&quot;E:\breeze\content\14339732\2785228597-1\input\breezo\data\asimages\{29bdba82-a6d2-4e08-b018-8cf263c03a29}.png&quot; /&gt;&lt;left val=&quot;1219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62.xml><?xml version="1.0" encoding="utf-8"?>
<p:tagLst xmlns:p="http://schemas.openxmlformats.org/presentationml/2006/main">
  <p:tag name="PRESENTER_SHAPEINFO" val="&lt;ThreeDShapeInfo&gt;&lt;uuid val=&quot;{fae46a55-61b2-4268-b12c-627ea988e3e5}&quot; /&gt;&lt;isInvalidForFieldText val=&quot;0&quot; /&gt;&lt;Image&gt;&lt;filename val=&quot;E:\breeze\content\14339732\2785228597-1\input\breezo\data\asimages\{fae46a55-61b2-4268-b12c-627ea988e3e5}.png&quot; /&gt;&lt;left val=&quot;106&quot; /&gt;&lt;top val=&quot;29&quot; /&gt;&lt;width val=&quot;743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39&quot; /&gt;&lt;/TableIndex&gt;&lt;/ShapeTextInfo&gt;"/>
</p:tagLst>
</file>

<file path=ppt/tags/tag263.xml><?xml version="1.0" encoding="utf-8"?>
<p:tagLst xmlns:p="http://schemas.openxmlformats.org/presentationml/2006/main">
  <p:tag name="PRESENTER_SHAPEINFO" val="&lt;ThreeDShapeInfo&gt;&lt;uuid val=&quot;{f32ac482-cdb3-45d0-b890-e0ab2c6c7b6a}&quot; /&gt;&lt;isInvalidForFieldText val=&quot;0&quot; /&gt;&lt;Image&gt;&lt;filename val=&quot;E:\breeze\content\14339732\2785228597-1\input\breezo\data\asimages\{f32ac482-cdb3-45d0-b890-e0ab2c6c7b6a}.png&quot; /&gt;&lt;left val=&quot;96&quot; /&gt;&lt;top val=&quot;129&quot; /&gt;&lt;width val=&quot;1101&quot; /&gt;&lt;height val=&quot;450&quot; /&gt;&lt;hasText val=&quot;1&quot; /&gt;&lt;/Image&gt;&lt;/ThreeDShapeInfo&gt;"/>
  <p:tag name="PRESENTER_SHAPETEXTINFO" val="&lt;ShapeTextInfo&gt;&lt;TableIndex row=&quot;-1&quot; col=&quot;-1&quot;&gt;&lt;linesCount val=&quot;6&quot; /&gt;&lt;lineCharCount val=&quot;93&quot; /&gt;&lt;lineCharCount val=&quot;120&quot; /&gt;&lt;lineCharCount val=&quot;133&quot; /&gt;&lt;lineCharCount val=&quot;113&quot; /&gt;&lt;lineCharCount val=&quot;63&quot; /&gt;&lt;lineCharCount val=&quot;1&quot; /&gt;&lt;/TableIndex&gt;&lt;/ShapeTextInfo&gt;"/>
</p:tagLst>
</file>

<file path=ppt/tags/tag264.xml><?xml version="1.0" encoding="utf-8"?>
<p:tagLst xmlns:p="http://schemas.openxmlformats.org/presentationml/2006/main">
  <p:tag name="HTML_SHAPEINFO" val="&lt;SlideThumbPath val=&quot;SlideTemp.PNG&quot;/&gt;"/>
</p:tagLst>
</file>

<file path=ppt/tags/tag265.xml><?xml version="1.0" encoding="utf-8"?>
<p:tagLst xmlns:p="http://schemas.openxmlformats.org/presentationml/2006/main">
  <p:tag name="PRESENTER_SHAPEINFO" val="&lt;ThreeDShapeInfo&gt;&lt;uuid val=&quot;{6094dc6a-328d-48e3-a718-fb5938ae96a9}&quot; /&gt;&lt;isInvalidForFieldText val=&quot;0&quot; /&gt;&lt;Image&gt;&lt;filename val=&quot;E:\breeze\content\14339732\2785228597-1\input\breezo\data\asimages\{6094dc6a-328d-48e3-a718-fb5938ae96a9}.png&quot; /&gt;&lt;left val=&quot;1219&quot; /&gt;&lt;top val=&quot;679&quot; /&gt;&lt;width val=&quot;22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66.xml><?xml version="1.0" encoding="utf-8"?>
<p:tagLst xmlns:p="http://schemas.openxmlformats.org/presentationml/2006/main">
  <p:tag name="PRESENTER_SHAPEINFO" val="&lt;ThreeDShapeInfo&gt;&lt;uuid val=&quot;{09887b13-3c0d-46f7-8e33-acea5df5a405}&quot; /&gt;&lt;isInvalidForFieldText val=&quot;0&quot; /&gt;&lt;Image&gt;&lt;filename val=&quot;E:\breeze\content\14339732\2785228597-1\input\breezo\data\asimages\{09887b13-3c0d-46f7-8e33-acea5df5a405}.png&quot; /&gt;&lt;left val=&quot;106&quot; /&gt;&lt;top val=&quot;28&quot; /&gt;&lt;width val=&quot;463&quot; /&gt;&lt;height val=&quot;34&quot; /&gt;&lt;hasText val=&quot;1&quot; /&gt;&lt;/Image&gt;&lt;/ThreeDShapeInfo&gt;"/>
  <p:tag name="PRESENTER_SHAPETEXTINFO" val="&lt;ShapeTextInfo&gt;&lt;TableIndex row=&quot;-1&quot; col=&quot;-1&quot;&gt;&lt;linesCount val=&quot;1&quot; /&gt;&lt;lineCharCount val=&quot;23&quot; /&gt;&lt;/TableIndex&gt;&lt;/ShapeTextInfo&gt;"/>
</p:tagLst>
</file>

<file path=ppt/tags/tag267.xml><?xml version="1.0" encoding="utf-8"?>
<p:tagLst xmlns:p="http://schemas.openxmlformats.org/presentationml/2006/main">
  <p:tag name="PRESENTER_SHAPEINFO" val="&lt;ThreeDShapeInfo&gt;&lt;uuid val=&quot;{9cd78636-0aef-424f-86bb-9acc9051b517}&quot; /&gt;&lt;isInvalidForFieldText val=&quot;0&quot; /&gt;&lt;Image&gt;&lt;filename val=&quot;E:\breeze\content\14339732\2785228597-1\input\breezo\data\asimages\{9cd78636-0aef-424f-86bb-9acc9051b517}.png&quot; /&gt;&lt;left val=&quot;96&quot; /&gt;&lt;top val=&quot;107&quot; /&gt;&lt;width val=&quot;1134&quot; /&gt;&lt;height val=&quot;547&quot; /&gt;&lt;hasText val=&quot;1&quot; /&gt;&lt;/Image&gt;&lt;/ThreeDShapeInfo&gt;"/>
  <p:tag name="PRESENTER_SHAPETEXTINFO" val="&lt;ShapeTextInfo&gt;&lt;TableIndex row=&quot;-1&quot; col=&quot;-1&quot;&gt;&lt;linesCount val=&quot;11&quot; /&gt;&lt;lineCharCount val=&quot;118&quot; /&gt;&lt;lineCharCount val=&quot;93&quot; /&gt;&lt;lineCharCount val=&quot;85&quot; /&gt;&lt;lineCharCount val=&quot;179&quot; /&gt;&lt;lineCharCount val=&quot;25&quot; /&gt;&lt;lineCharCount val=&quot;36&quot; /&gt;&lt;lineCharCount val=&quot;28&quot; /&gt;&lt;lineCharCount val=&quot;22&quot; /&gt;&lt;lineCharCount val=&quot;24&quot; /&gt;&lt;lineCharCount val=&quot;39&quot; /&gt;&lt;lineCharCount val=&quot;93&quot; /&gt;&lt;/TableIndex&gt;&lt;/ShapeTextInfo&gt;"/>
</p:tagLst>
</file>

<file path=ppt/tags/tag268.xml><?xml version="1.0" encoding="utf-8"?>
<p:tagLst xmlns:p="http://schemas.openxmlformats.org/presentationml/2006/main">
  <p:tag name="HTML_SHAPEINFO" val="&lt;SlideThumbPath val=&quot;SlideTemp.PNG&quot;/&gt;"/>
</p:tagLst>
</file>

<file path=ppt/tags/tag269.xml><?xml version="1.0" encoding="utf-8"?>
<p:tagLst xmlns:p="http://schemas.openxmlformats.org/presentationml/2006/main">
  <p:tag name="PRESENTER_SHAPEINFO" val="&lt;ThreeDShapeInfo&gt;&lt;uuid val=&quot;{c135dfc0-f0a8-406a-8dbd-ee7c5d5f89c6}&quot; /&gt;&lt;isInvalidForFieldText val=&quot;0&quot; /&gt;&lt;Image&gt;&lt;filename val=&quot;E:\breeze\content\14339732\2785228597-1\input\breezo\data\asimages\{c135dfc0-f0a8-406a-8dbd-ee7c5d5f89c6}.png&quot; /&gt;&lt;left val=&quot;1219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7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70.xml><?xml version="1.0" encoding="utf-8"?>
<p:tagLst xmlns:p="http://schemas.openxmlformats.org/presentationml/2006/main">
  <p:tag name="PRESENTER_SHAPEINFO" val="&lt;ThreeDShapeInfo&gt;&lt;uuid val=&quot;{fd39df3a-694d-404b-b227-5648ea85a5c8}&quot; /&gt;&lt;isInvalidForFieldText val=&quot;0&quot; /&gt;&lt;Image&gt;&lt;filename val=&quot;E:\breeze\content\14339732\2785228597-1\input\breezo\data\asimages\{fd39df3a-694d-404b-b227-5648ea85a5c8}.png&quot; /&gt;&lt;left val=&quot;105&quot; /&gt;&lt;top val=&quot;27&quot; /&gt;&lt;width val=&quot;495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23&quot; /&gt;&lt;/TableIndex&gt;&lt;/ShapeTextInfo&gt;"/>
</p:tagLst>
</file>

<file path=ppt/tags/tag271.xml><?xml version="1.0" encoding="utf-8"?>
<p:tagLst xmlns:p="http://schemas.openxmlformats.org/presentationml/2006/main">
  <p:tag name="PRESENTER_SHAPEINFO" val="&lt;ThreeDShapeInfo&gt;&lt;uuid val=&quot;{07420fc5-b6ee-484a-a7fb-a776ebdcf1eb}&quot; /&gt;&lt;isInvalidForFieldText val=&quot;0&quot; /&gt;&lt;Image&gt;&lt;filename val=&quot;E:\breeze\content\14339732\2785228597-1\input\breezo\data\asimages\{07420fc5-b6ee-484a-a7fb-a776ebdcf1eb}.png&quot; /&gt;&lt;left val=&quot;64&quot; /&gt;&lt;top val=&quot;110&quot; /&gt;&lt;width val=&quot;1093&quot; /&gt;&lt;height val=&quot;329&quot; /&gt;&lt;hasText val=&quot;1&quot; /&gt;&lt;/Image&gt;&lt;/ThreeDShapeInfo&gt;"/>
  <p:tag name="PRESENTER_SHAPETEXTINFO" val="&lt;ShapeTextInfo&gt;&lt;TableIndex row=&quot;-1&quot; col=&quot;-1&quot;&gt;&lt;linesCount val=&quot;7&quot; /&gt;&lt;lineCharCount val=&quot;95&quot; /&gt;&lt;lineCharCount val=&quot;59&quot; /&gt;&lt;lineCharCount val=&quot;98&quot; /&gt;&lt;lineCharCount val=&quot;137&quot; /&gt;&lt;lineCharCount val=&quot;1&quot; /&gt;&lt;lineCharCount val=&quot;1&quot; /&gt;&lt;lineCharCount val=&quot;1&quot; /&gt;&lt;/TableIndex&gt;&lt;/ShapeTextInfo&gt;"/>
</p:tagLst>
</file>

<file path=ppt/tags/tag272.xml><?xml version="1.0" encoding="utf-8"?>
<p:tagLst xmlns:p="http://schemas.openxmlformats.org/presentationml/2006/main">
  <p:tag name="HTML_SHAPEINFO" val="&lt;SlideThumbPath val=&quot;SlideTemp.PNG&quot;/&gt;"/>
</p:tagLst>
</file>

<file path=ppt/tags/tag273.xml><?xml version="1.0" encoding="utf-8"?>
<p:tagLst xmlns:p="http://schemas.openxmlformats.org/presentationml/2006/main">
  <p:tag name="PRESENTER_SHAPEINFO" val="&lt;ThreeDShapeInfo&gt;&lt;uuid val=&quot;{0c50b92e-e878-4a4e-97de-c4e0d18a2113}&quot; /&gt;&lt;isInvalidForFieldText val=&quot;0&quot; /&gt;&lt;Image&gt;&lt;filename val=&quot;E:\breeze\content\14339732\2785228597-1\input\breezo\data\asimages\{0c50b92e-e878-4a4e-97de-c4e0d18a2113}.png&quot; /&gt;&lt;left val=&quot;1219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74.xml><?xml version="1.0" encoding="utf-8"?>
<p:tagLst xmlns:p="http://schemas.openxmlformats.org/presentationml/2006/main">
  <p:tag name="PRESENTER_SHAPEINFO" val="&lt;ThreeDShapeInfo&gt;&lt;uuid val=&quot;{c931bec9-f820-4c53-b1bb-7f5b453306c9}&quot; /&gt;&lt;isInvalidForFieldText val=&quot;0&quot; /&gt;&lt;Image&gt;&lt;filename val=&quot;E:\breeze\content\14339732\2785228597-1\input\breezo\data\asimages\{c931bec9-f820-4c53-b1bb-7f5b453306c9}.png&quot; /&gt;&lt;left val=&quot;104&quot; /&gt;&lt;top val=&quot;24&quot; /&gt;&lt;width val=&quot;254&quot; /&gt;&lt;height val=&quot;51&quot; /&gt;&lt;hasText val=&quot;1&quot; /&gt;&lt;/Image&gt;&lt;/ThreeDShapeInfo&gt;"/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275.xml><?xml version="1.0" encoding="utf-8"?>
<p:tagLst xmlns:p="http://schemas.openxmlformats.org/presentationml/2006/main">
  <p:tag name="PRESENTER_SHAPEINFO" val="&lt;ThreeDShapeInfo&gt;&lt;uuid val=&quot;{00312dc0-9e1a-4006-b248-613c053c601e}&quot; /&gt;&lt;isInvalidForFieldText val=&quot;0&quot; /&gt;&lt;Image&gt;&lt;filename val=&quot;E:\breeze\content\14339732\2785228597-1\input\breezo\data\asimages\{00312dc0-9e1a-4006-b248-613c053c601e}.png&quot; /&gt;&lt;left val=&quot;57&quot; /&gt;&lt;top val=&quot;107&quot; /&gt;&lt;width val=&quot;1137&quot; /&gt;&lt;height val=&quot;555&quot; /&gt;&lt;hasText val=&quot;1&quot; /&gt;&lt;/Image&gt;&lt;/ThreeDShapeInfo&gt;"/>
  <p:tag name="PRESENTER_SHAPETEXTINFO" val="&lt;ShapeTextInfo&gt;&lt;TableIndex row=&quot;-1&quot; col=&quot;-1&quot;&gt;&lt;linesCount val=&quot;9&quot; /&gt;&lt;lineCharCount val=&quot;80&quot; /&gt;&lt;lineCharCount val=&quot;88&quot; /&gt;&lt;lineCharCount val=&quot;50&quot; /&gt;&lt;lineCharCount val=&quot;124&quot; /&gt;&lt;lineCharCount val=&quot;116&quot; /&gt;&lt;lineCharCount val=&quot;36&quot; /&gt;&lt;lineCharCount val=&quot;1&quot; /&gt;&lt;lineCharCount val=&quot;154&quot; /&gt;&lt;lineCharCount val=&quot;1&quot; /&gt;&lt;/TableIndex&gt;&lt;/ShapeTextInfo&gt;"/>
</p:tagLst>
</file>

<file path=ppt/tags/tag276.xml><?xml version="1.0" encoding="utf-8"?>
<p:tagLst xmlns:p="http://schemas.openxmlformats.org/presentationml/2006/main">
  <p:tag name="HTML_SHAPEINFO" val="&lt;SlideThumbPath val=&quot;SlideTemp.PNG&quot;/&gt;"/>
</p:tagLst>
</file>

<file path=ppt/tags/tag277.xml><?xml version="1.0" encoding="utf-8"?>
<p:tagLst xmlns:p="http://schemas.openxmlformats.org/presentationml/2006/main">
  <p:tag name="PRESENTER_SHAPEINFO" val="&lt;ThreeDShapeInfo&gt;&lt;uuid val=&quot;{d08c5adb-0ad1-46bf-a3e6-f30a15d33823}&quot; /&gt;&lt;isInvalidForFieldText val=&quot;0&quot; /&gt;&lt;Image&gt;&lt;filename val=&quot;E:\breeze\content\14339732\2785228597-1\input\breezo\data\asimages\{d08c5adb-0ad1-46bf-a3e6-f30a15d33823}.png&quot; /&gt;&lt;left val=&quot;1219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78.xml><?xml version="1.0" encoding="utf-8"?>
<p:tagLst xmlns:p="http://schemas.openxmlformats.org/presentationml/2006/main">
  <p:tag name="PRESENTER_SHAPEINFO" val="&lt;ThreeDShapeInfo&gt;&lt;uuid val=&quot;{b6316328-4c86-478f-bd4a-2ba70797f076}&quot; /&gt;&lt;isInvalidForFieldText val=&quot;0&quot; /&gt;&lt;Image&gt;&lt;filename val=&quot;E:\breeze\content\14339732\2785228597-1\input\breezo\data\asimages\{b6316328-4c86-478f-bd4a-2ba70797f076}.png&quot; /&gt;&lt;left val=&quot;106&quot; /&gt;&lt;top val=&quot;27&quot; /&gt;&lt;width val=&quot;323&quot; /&gt;&lt;height val=&quot;40&quot; /&gt;&lt;hasText val=&quot;1&quot; /&gt;&lt;/Image&gt;&lt;/ThreeDShapeInfo&gt;"/>
  <p:tag name="PRESENTER_SHAPETEXTINFO" val="&lt;ShapeTextInfo&gt;&lt;TableIndex row=&quot;-1&quot; col=&quot;-1&quot;&gt;&lt;linesCount val=&quot;1&quot; /&gt;&lt;lineCharCount val=&quot;16&quot; /&gt;&lt;/TableIndex&gt;&lt;/ShapeTextInfo&gt;"/>
</p:tagLst>
</file>

<file path=ppt/tags/tag279.xml><?xml version="1.0" encoding="utf-8"?>
<p:tagLst xmlns:p="http://schemas.openxmlformats.org/presentationml/2006/main">
  <p:tag name="PRESENTER_SHAPEINFO" val="&lt;ThreeDShapeInfo&gt;&lt;uuid val=&quot;{3b49f6a3-2540-4912-8c14-b311c597ea8a}&quot; /&gt;&lt;isInvalidForFieldText val=&quot;0&quot; /&gt;&lt;Image&gt;&lt;filename val=&quot;E:\breeze\content\14339732\2785228597-1\input\breezo\data\asimages\{3b49f6a3-2540-4912-8c14-b311c597ea8a}.png&quot; /&gt;&lt;left val=&quot;83&quot; /&gt;&lt;top val=&quot;118&quot; /&gt;&lt;width val=&quot;489&quot; /&gt;&lt;height val=&quot;377&quot; /&gt;&lt;hasText val=&quot;1&quot; /&gt;&lt;/Image&gt;&lt;/ThreeDShapeInfo&gt;"/>
  <p:tag name="PRESENTER_SHAPETEXTINFO" val="&lt;ShapeTextInfo&gt;&lt;TableIndex row=&quot;-1&quot; col=&quot;-1&quot;&gt;&lt;linesCount val=&quot;1&quot; /&gt;&lt;lineCharCount val=&quot;64&quot; /&gt;&lt;/TableIndex&gt;&lt;/ShapeTextInfo&gt;"/>
</p:tagLst>
</file>

<file path=ppt/tags/tag28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280.xml><?xml version="1.0" encoding="utf-8"?>
<p:tagLst xmlns:p="http://schemas.openxmlformats.org/presentationml/2006/main">
  <p:tag name="PRESENTER_SHAPEINFO" val="&lt;ThreeDShapeInfo&gt;&lt;uuid val=&quot;{4edc59fc-7813-4f31-84f1-11134a05fee6}&quot; /&gt;&lt;isInvalidForFieldText val=&quot;0&quot; /&gt;&lt;Image&gt;&lt;filename val=&quot;E:\breeze\content\14339732\2785228597-1\input\breezo\data\asimages\{4edc59fc-7813-4f31-84f1-11134a05fee6}.png&quot; /&gt;&lt;left val=&quot;110&quot; /&gt;&lt;top val=&quot;562&quot; /&gt;&lt;width val=&quot;437&quot; /&gt;&lt;height val=&quot;55&quot; /&gt;&lt;hasText val=&quot;1&quot; /&gt;&lt;/Image&gt;&lt;/ThreeDShapeInfo&gt;"/>
  <p:tag name="PRESENTER_SHAPETEXTINFO" val="&lt;ShapeTextInfo&gt;&lt;TableIndex row=&quot;-1&quot; col=&quot;-1&quot;&gt;&lt;linesCount val=&quot;1&quot; /&gt;&lt;lineCharCount val=&quot;63&quot; /&gt;&lt;/TableIndex&gt;&lt;/ShapeTextInfo&gt;"/>
</p:tagLst>
</file>

<file path=ppt/tags/tag281.xml><?xml version="1.0" encoding="utf-8"?>
<p:tagLst xmlns:p="http://schemas.openxmlformats.org/presentationml/2006/main">
  <p:tag name="PRESENTER_SHAPEINFO" val="&lt;ThreeDShapeInfo&gt;&lt;uuid val=&quot;{0c1fe802-2327-49de-bd81-11d2756f384a}&quot; /&gt;&lt;isInvalidForFieldText val=&quot;0&quot; /&gt;&lt;Image&gt;&lt;filename val=&quot;E:\breeze\content\14339732\2785228597-1\input\breezo\data\asimages\{0c1fe802-2327-49de-bd81-11d2756f384a}.png&quot; /&gt;&lt;left val=&quot;617&quot; /&gt;&lt;top val=&quot;166&quot; /&gt;&lt;width val=&quot;177&quot; /&gt;&lt;height val=&quot;333&quot; /&gt;&lt;hasText val=&quot;1&quot; /&gt;&lt;/Image&gt;&lt;/ThreeDShapeInfo&gt;"/>
  <p:tag name="PRESENTER_SHAPETEXTINFO" val="&lt;ShapeTextInfo&gt;&lt;TableIndex row=&quot;-1&quot; col=&quot;-1&quot;&gt;&lt;linesCount val=&quot;5&quot; /&gt;&lt;lineCharCount val=&quot;11&quot; /&gt;&lt;lineCharCount val=&quot;9&quot; /&gt;&lt;lineCharCount val=&quot;9&quot; /&gt;&lt;lineCharCount val=&quot;10&quot; /&gt;&lt;lineCharCount val=&quot;8&quot; /&gt;&lt;/TableIndex&gt;&lt;/ShapeTextInfo&gt;"/>
</p:tagLst>
</file>

<file path=ppt/tags/tag282.xml><?xml version="1.0" encoding="utf-8"?>
<p:tagLst xmlns:p="http://schemas.openxmlformats.org/presentationml/2006/main">
  <p:tag name="HTML_SHAPEINFO" val="&lt;SlideThumbPath val=&quot;SlideTemp.PNG&quot;/&gt;"/>
</p:tagLst>
</file>

<file path=ppt/tags/tag283.xml><?xml version="1.0" encoding="utf-8"?>
<p:tagLst xmlns:p="http://schemas.openxmlformats.org/presentationml/2006/main">
  <p:tag name="PRESENTER_SHAPEINFO" val="&lt;ThreeDShapeInfo&gt;&lt;uuid val=&quot;{c6256030-6f96-4b47-940f-acf031dab77d}&quot; /&gt;&lt;isInvalidForFieldText val=&quot;0&quot; /&gt;&lt;Image&gt;&lt;filename val=&quot;E:\breeze\content\14339732\2785228597-1\input\breezo\data\asimages\{c6256030-6f96-4b47-940f-acf031dab77d}.png&quot; /&gt;&lt;left val=&quot;1219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84.xml><?xml version="1.0" encoding="utf-8"?>
<p:tagLst xmlns:p="http://schemas.openxmlformats.org/presentationml/2006/main">
  <p:tag name="PRESENTER_SHAPEINFO" val="&lt;ThreeDShapeInfo&gt;&lt;uuid val=&quot;{04961027-124e-4505-be64-7ffc543804e3}&quot; /&gt;&lt;isInvalidForFieldText val=&quot;0&quot; /&gt;&lt;Image&gt;&lt;filename val=&quot;E:\breeze\content\14339732\2785228597-1\input\breezo\data\asimages\{04961027-124e-4505-be64-7ffc543804e3}.png&quot; /&gt;&lt;left val=&quot;104&quot; /&gt;&lt;top val=&quot;28&quot; /&gt;&lt;width val=&quot;309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4&quot; /&gt;&lt;/TableIndex&gt;&lt;/ShapeTextInfo&gt;"/>
</p:tagLst>
</file>

<file path=ppt/tags/tag285.xml><?xml version="1.0" encoding="utf-8"?>
<p:tagLst xmlns:p="http://schemas.openxmlformats.org/presentationml/2006/main">
  <p:tag name="PRESENTER_SHAPEINFO" val="&lt;ThreeDShapeInfo&gt;&lt;uuid val=&quot;{31f022b9-09bd-4c23-8b7d-451b25ff0119}&quot; /&gt;&lt;isInvalidForFieldText val=&quot;0&quot; /&gt;&lt;Image&gt;&lt;filename val=&quot;E:\breeze\content\14339732\2785228597-1\input\breezo\data\asimages\{31f022b9-09bd-4c23-8b7d-451b25ff0119}.png&quot; /&gt;&lt;left val=&quot;95&quot; /&gt;&lt;top val=&quot;522&quot; /&gt;&lt;width val=&quot;424&quot; /&gt;&lt;height val=&quot;66&quot; /&gt;&lt;hasText val=&quot;1&quot; /&gt;&lt;/Image&gt;&lt;/ThreeDShapeInfo&gt;"/>
  <p:tag name="PRESENTER_SHAPETEXTINFO" val="&lt;ShapeTextInfo&gt;&lt;TableIndex row=&quot;-1&quot; col=&quot;-1&quot;&gt;&lt;linesCount val=&quot;1&quot; /&gt;&lt;lineCharCount val=&quot;66&quot; /&gt;&lt;/TableIndex&gt;&lt;/ShapeTextInfo&gt;"/>
</p:tagLst>
</file>

<file path=ppt/tags/tag286.xml><?xml version="1.0" encoding="utf-8"?>
<p:tagLst xmlns:p="http://schemas.openxmlformats.org/presentationml/2006/main">
  <p:tag name="HTML_SHAPEINFO" val="&lt;SlideThumbPath val=&quot;SlideTemp.PNG&quot;/&gt;"/>
</p:tagLst>
</file>

<file path=ppt/tags/tag287.xml><?xml version="1.0" encoding="utf-8"?>
<p:tagLst xmlns:p="http://schemas.openxmlformats.org/presentationml/2006/main">
  <p:tag name="PRESENTER_SHAPEINFO" val="&lt;ThreeDShapeInfo&gt;&lt;uuid val=&quot;{f4151ea5-49da-49e3-8f1b-84e106c07ceb}&quot; /&gt;&lt;isInvalidForFieldText val=&quot;0&quot; /&gt;&lt;Image&gt;&lt;filename val=&quot;E:\breeze\content\14339732\2785228597-1\input\breezo\data\asimages\{f4151ea5-49da-49e3-8f1b-84e106c07ceb}.png&quot; /&gt;&lt;left val=&quot;1219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88.xml><?xml version="1.0" encoding="utf-8"?>
<p:tagLst xmlns:p="http://schemas.openxmlformats.org/presentationml/2006/main">
  <p:tag name="PRESENTER_SHAPEINFO" val="&lt;ThreeDShapeInfo&gt;&lt;uuid val=&quot;{ba1096c9-ef85-43e1-8c88-889527ca88f5}&quot; /&gt;&lt;isInvalidForFieldText val=&quot;0&quot; /&gt;&lt;Image&gt;&lt;filename val=&quot;E:\breeze\content\14339732\2785228597-1\input\breezo\data\asimages\{ba1096c9-ef85-43e1-8c88-889527ca88f5}.png&quot; /&gt;&lt;left val=&quot;97&quot; /&gt;&lt;top val=&quot;274&quot; /&gt;&lt;width val=&quot;563&quot; /&gt;&lt;height val=&quot;105&quot; /&gt;&lt;hasText val=&quot;1&quot; /&gt;&lt;/Image&gt;&lt;/ThreeDShapeInfo&gt;"/>
  <p:tag name="PRESENTER_SHAPETEXTINFO" val="&lt;ShapeTextInfo&gt;&lt;TableIndex row=&quot;-1&quot; col=&quot;-1&quot;&gt;&lt;linesCount val=&quot;1&quot; /&gt;&lt;lineCharCount val=&quot;29&quot; /&gt;&lt;/TableIndex&gt;&lt;/ShapeTextInfo&gt;"/>
</p:tagLst>
</file>

<file path=ppt/tags/tag289.xml><?xml version="1.0" encoding="utf-8"?>
<p:tagLst xmlns:p="http://schemas.openxmlformats.org/presentationml/2006/main">
  <p:tag name="PRESENTER_SHAPEINFO" val="&lt;ThreeDShapeInfo&gt;&lt;uuid val=&quot;{c6589c7a-dc9c-491a-8e92-d9af01e7b8b0}&quot; /&gt;&lt;isInvalidForFieldText val=&quot;0&quot; /&gt;&lt;Image&gt;&lt;filename val=&quot;E:\breeze\content\14339732\2785228597-1\input\breezo\data\asimages\{c6589c7a-dc9c-491a-8e92-d9af01e7b8b0}.png&quot; /&gt;&lt;left val=&quot;94&quot; /&gt;&lt;top val=&quot;460&quot; /&gt;&lt;width val=&quot;327&quot; /&gt;&lt;height val=&quot;27&quot; /&gt;&lt;hasText val=&quot;1&quot; /&gt;&lt;/Image&gt;&lt;/ThreeDShapeInfo&gt;"/>
  <p:tag name="PRESENTER_SHAPETEXTINFO" val="&lt;ShapeTextInfo&gt;&lt;TableIndex row=&quot;-1&quot; col=&quot;-1&quot;&gt;&lt;linesCount val=&quot;1&quot; /&gt;&lt;lineCharCount val=&quot;20&quot; /&gt;&lt;/TableIndex&gt;&lt;/ShapeTextInfo&gt;"/>
</p:tagLst>
</file>

<file path=ppt/tags/tag29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290.xml><?xml version="1.0" encoding="utf-8"?>
<p:tagLst xmlns:p="http://schemas.openxmlformats.org/presentationml/2006/main">
  <p:tag name="HTML_SHAPEINFO" val="&lt;SlideThumbPath val=&quot;SlideTemp.PNG&quot;/&gt;"/>
</p:tagLst>
</file>

<file path=ppt/tags/tag291.xml><?xml version="1.0" encoding="utf-8"?>
<p:tagLst xmlns:p="http://schemas.openxmlformats.org/presentationml/2006/main">
  <p:tag name="PRESENTER_SHAPEINFO" val="&lt;ThreeDShapeInfo&gt;&lt;uuid val=&quot;{82f7dc00-82de-4cf9-8da9-b76c9fb419fa}&quot; /&gt;&lt;isInvalidForFieldText val=&quot;0&quot; /&gt;&lt;Image&gt;&lt;filename val=&quot;E:\breeze\content\14339732\2785228597-1\input\breezo\data\asimages\{82f7dc00-82de-4cf9-8da9-b76c9fb419fa}.png&quot; /&gt;&lt;left val=&quot;1218&quot; /&gt;&lt;top val=&quot;679&quot; /&gt;&lt;width val=&quot;23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92.xml><?xml version="1.0" encoding="utf-8"?>
<p:tagLst xmlns:p="http://schemas.openxmlformats.org/presentationml/2006/main">
  <p:tag name="PRESENTER_SHAPEINFO" val="&lt;ThreeDShapeInfo&gt;&lt;uuid val=&quot;{d5750f74-12ce-46d8-9888-bcc3cb0e1705}&quot; /&gt;&lt;isInvalidForFieldText val=&quot;0&quot; /&gt;&lt;Image&gt;&lt;filename val=&quot;E:\breeze\content\14339732\2785228597-1\input\breezo\data\asimages\{d5750f74-12ce-46d8-9888-bcc3cb0e1705}.png&quot; /&gt;&lt;left val=&quot;106&quot; /&gt;&lt;top val=&quot;29&quot; /&gt;&lt;width val=&quot;607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93.xml><?xml version="1.0" encoding="utf-8"?>
<p:tagLst xmlns:p="http://schemas.openxmlformats.org/presentationml/2006/main">
  <p:tag name="PRESENTER_SHAPEINFO" val="&lt;ThreeDShapeInfo&gt;&lt;uuid val=&quot;{8b1020b6-f7e5-4eec-b1f8-3c2104b9c3cc}&quot; /&gt;&lt;isInvalidForFieldText val=&quot;0&quot; /&gt;&lt;Image&gt;&lt;filename val=&quot;E:\breeze\content\14339732\2785228597-1\input\breezo\data\asimages\{8b1020b6-f7e5-4eec-b1f8-3c2104b9c3cc}.png&quot; /&gt;&lt;left val=&quot;83&quot; /&gt;&lt;top val=&quot;104&quot; /&gt;&lt;width val=&quot;1107&quot; /&gt;&lt;height val=&quot;54&quot; /&gt;&lt;hasText val=&quot;1&quot; /&gt;&lt;/Image&gt;&lt;/ThreeDShapeInfo&gt;"/>
  <p:tag name="PRESENTER_SHAPETEXTINFO" val="&lt;ShapeTextInfo&gt;&lt;TableIndex row=&quot;-1&quot; col=&quot;-1&quot;&gt;&lt;linesCount val=&quot;2&quot; /&gt;&lt;lineCharCount val=&quot;1&quot; /&gt;&lt;lineCharCount val=&quot;23&quot; /&gt;&lt;/TableIndex&gt;&lt;/ShapeTextInfo&gt;"/>
</p:tagLst>
</file>

<file path=ppt/tags/tag294.xml><?xml version="1.0" encoding="utf-8"?>
<p:tagLst xmlns:p="http://schemas.openxmlformats.org/presentationml/2006/main">
  <p:tag name="PRESENTER_SHAPEINFO" val="&lt;ThreeDShapeInfo&gt;&lt;uuid val=&quot;{85dcf838-2cc7-4b30-8095-8b1b1f2e7a60}&quot; /&gt;&lt;isInvalidForFieldText val=&quot;0&quot; /&gt;&lt;Image&gt;&lt;filename val=&quot;E:\breeze\content\14339732\2785228597-1\input\breezo\data\asimages\{85dcf838-2cc7-4b30-8095-8b1b1f2e7a60}.png&quot; /&gt;&lt;left val=&quot;31&quot; /&gt;&lt;top val=&quot;165&quot; /&gt;&lt;width val=&quot;1151&quot; /&gt;&lt;height val=&quot;501&quot; /&gt;&lt;hasText val=&quot;1&quot; /&gt;&lt;/Image&gt;&lt;/ThreeDShapeInfo&gt;"/>
  <p:tag name="PRESENTER_SHAPETEXTINFO" val="&lt;ShapeTextInfo&gt;&lt;TableIndex row=&quot;-1&quot; col=&quot;-1&quot;&gt;&lt;linesCount val=&quot;14&quot; /&gt;&lt;lineCharCount val=&quot;71&quot; /&gt;&lt;lineCharCount val=&quot;42&quot; /&gt;&lt;lineCharCount val=&quot;54&quot; /&gt;&lt;lineCharCount val=&quot;135&quot; /&gt;&lt;lineCharCount val=&quot;59&quot; /&gt;&lt;lineCharCount val=&quot;13&quot; /&gt;&lt;lineCharCount val=&quot;132&quot; /&gt;&lt;lineCharCount val=&quot;62&quot; /&gt;&lt;lineCharCount val=&quot;1&quot; /&gt;&lt;lineCharCount val=&quot;1&quot; /&gt;&lt;lineCharCount val=&quot;1&quot; /&gt;&lt;lineCharCount val=&quot;1&quot; /&gt;&lt;lineCharCount val=&quot;1&quot; /&gt;&lt;lineCharCount val=&quot;1&quot; /&gt;&lt;/TableIndex&gt;&lt;/ShapeTextInfo&gt;"/>
</p:tagLst>
</file>

<file path=ppt/tags/tag295.xml><?xml version="1.0" encoding="utf-8"?>
<p:tagLst xmlns:p="http://schemas.openxmlformats.org/presentationml/2006/main">
  <p:tag name="PRESENTER_SHAPEINFO" val="&lt;ThreeDShapeInfo&gt;&lt;uuid val=&quot;{84a6c499-5638-43a7-aa70-a8c5cf5932f6}&quot; /&gt;&lt;isInvalidForFieldText val=&quot;0&quot; /&gt;&lt;Image&gt;&lt;filename val=&quot;E:\breeze\content\14339732\2785228597-1\input\breezo\data\asimages\{84a6c499-5638-43a7-aa70-a8c5cf5932f6}.png&quot; /&gt;&lt;left val=&quot;27&quot; /&gt;&lt;top val=&quot;628&quot; /&gt;&lt;width val=&quot;271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96.xml><?xml version="1.0" encoding="utf-8"?>
<p:tagLst xmlns:p="http://schemas.openxmlformats.org/presentationml/2006/main">
  <p:tag name="PRESENTER_SHAPEINFO" val="&lt;ThreeDShapeInfo&gt;&lt;uuid val=&quot;{c4ead766-cc64-4bc6-86ec-98bc8f3b77a1}&quot; /&gt;&lt;isInvalidForFieldText val=&quot;0&quot; /&gt;&lt;Image&gt;&lt;filename val=&quot;E:\breeze\content\14339732\2785228597-1\input\breezo\data\asimages\{c4ead766-cc64-4bc6-86ec-98bc8f3b77a1}.png&quot; /&gt;&lt;left val=&quot;497&quot; /&gt;&lt;top val=&quot;628&quot; /&gt;&lt;width val=&quot;271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97.xml><?xml version="1.0" encoding="utf-8"?>
<p:tagLst xmlns:p="http://schemas.openxmlformats.org/presentationml/2006/main">
  <p:tag name="HTML_SHAPEINFO" val="&lt;SlideThumbPath val=&quot;SlideTemp.PNG&quot;/&gt;"/>
</p:tagLst>
</file>

<file path=ppt/tags/tag298.xml><?xml version="1.0" encoding="utf-8"?>
<p:tagLst xmlns:p="http://schemas.openxmlformats.org/presentationml/2006/main">
  <p:tag name="PRESENTER_SHAPEINFO" val="&lt;ThreeDShapeInfo&gt;&lt;uuid val=&quot;{17e915d7-3ebe-4705-af5b-055bd5bbdc36}&quot; /&gt;&lt;isInvalidForFieldText val=&quot;0&quot; /&gt;&lt;Image&gt;&lt;filename val=&quot;E:\breeze\content\14339732\2785228597-1\input\breezo\data\asimages\{17e915d7-3ebe-4705-af5b-055bd5bbdc36}.png&quot; /&gt;&lt;left val=&quot;1218&quot; /&gt;&lt;top val=&quot;679&quot; /&gt;&lt;width val=&quot;22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99.xml><?xml version="1.0" encoding="utf-8"?>
<p:tagLst xmlns:p="http://schemas.openxmlformats.org/presentationml/2006/main">
  <p:tag name="PRESENTER_SHAPEINFO" val="&lt;ThreeDShapeInfo&gt;&lt;uuid val=&quot;{e6938d62-2113-48c6-a581-98e0111d572d}&quot; /&gt;&lt;isInvalidForFieldText val=&quot;0&quot; /&gt;&lt;Image&gt;&lt;filename val=&quot;E:\breeze\content\14339732\2785228597-1\input\breezo\data\asimages\{e6938d62-2113-48c6-a581-98e0111d572d}.png&quot; /&gt;&lt;left val=&quot;106&quot; /&gt;&lt;top val=&quot;27&quot; /&gt;&lt;width val=&quot;323&quot; /&gt;&lt;height val=&quot;40&quot; /&gt;&lt;hasText val=&quot;1&quot; /&gt;&lt;/Image&gt;&lt;/ThreeDShapeInfo&gt;"/>
  <p:tag name="PRESENTER_SHAPETEXTINFO" val="&lt;ShapeTextInfo&gt;&lt;TableIndex row=&quot;-1&quot; col=&quot;-1&quot;&gt;&lt;linesCount val=&quot;1&quot; /&gt;&lt;lineCharCount val=&quot;16&quot; /&gt;&lt;/TableIndex&gt;&lt;/ShapeTextInfo&gt;"/>
</p:tagLst>
</file>

<file path=ppt/tags/tag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21&quot; /&gt;&lt;/TableIndex&gt;&lt;/ShapeTextInfo&gt;"/>
</p:tagLst>
</file>

<file path=ppt/tags/tag30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00.xml><?xml version="1.0" encoding="utf-8"?>
<p:tagLst xmlns:p="http://schemas.openxmlformats.org/presentationml/2006/main">
  <p:tag name="PRESENTER_SHAPEINFO" val="&lt;ThreeDShapeInfo&gt;&lt;uuid val=&quot;{858bb864-9164-4829-a5f0-b917176e6e8a}&quot; /&gt;&lt;isInvalidForFieldText val=&quot;0&quot; /&gt;&lt;Image&gt;&lt;filename val=&quot;E:\breeze\content\14339732\2785228597-1\input\breezo\data\asimages\{858bb864-9164-4829-a5f0-b917176e6e8a}.png&quot; /&gt;&lt;left val=&quot;83&quot; /&gt;&lt;top val=&quot;118&quot; /&gt;&lt;width val=&quot;489&quot; /&gt;&lt;height val=&quot;377&quot; /&gt;&lt;hasText val=&quot;1&quot; /&gt;&lt;/Image&gt;&lt;/ThreeDShapeInfo&gt;"/>
  <p:tag name="PRESENTER_SHAPETEXTINFO" val="&lt;ShapeTextInfo&gt;&lt;TableIndex row=&quot;-1&quot; col=&quot;-1&quot;&gt;&lt;linesCount val=&quot;1&quot; /&gt;&lt;lineCharCount val=&quot;74&quot; /&gt;&lt;/TableIndex&gt;&lt;/ShapeTextInfo&gt;"/>
</p:tagLst>
</file>

<file path=ppt/tags/tag301.xml><?xml version="1.0" encoding="utf-8"?>
<p:tagLst xmlns:p="http://schemas.openxmlformats.org/presentationml/2006/main">
  <p:tag name="PRESENTER_SHAPEINFO" val="&lt;ThreeDShapeInfo&gt;&lt;uuid val=&quot;{9d065a44-b0d2-4fa9-8631-a33773f63065}&quot; /&gt;&lt;isInvalidForFieldText val=&quot;0&quot; /&gt;&lt;Image&gt;&lt;filename val=&quot;E:\breeze\content\14339732\2785228597-1\input\breezo\data\asimages\{9d065a44-b0d2-4fa9-8631-a33773f63065}.png&quot; /&gt;&lt;left val=&quot;110&quot; /&gt;&lt;top val=&quot;562&quot; /&gt;&lt;width val=&quot;437&quot; /&gt;&lt;height val=&quot;55&quot; /&gt;&lt;hasText val=&quot;1&quot; /&gt;&lt;/Image&gt;&lt;/ThreeDShapeInfo&gt;"/>
  <p:tag name="PRESENTER_SHAPETEXTINFO" val="&lt;ShapeTextInfo&gt;&lt;TableIndex row=&quot;-1&quot; col=&quot;-1&quot;&gt;&lt;linesCount val=&quot;1&quot; /&gt;&lt;lineCharCount val=&quot;63&quot; /&gt;&lt;/TableIndex&gt;&lt;/ShapeTextInfo&gt;"/>
</p:tagLst>
</file>

<file path=ppt/tags/tag302.xml><?xml version="1.0" encoding="utf-8"?>
<p:tagLst xmlns:p="http://schemas.openxmlformats.org/presentationml/2006/main">
  <p:tag name="PRESENTER_SHAPEINFO" val="&lt;ThreeDShapeInfo&gt;&lt;uuid val=&quot;{28823dd7-21ae-4ba7-831c-911ab82c9699}&quot; /&gt;&lt;isInvalidForFieldText val=&quot;0&quot; /&gt;&lt;Image&gt;&lt;filename val=&quot;E:\breeze\content\14339732\2785228597-1\input\breezo\data\asimages\{28823dd7-21ae-4ba7-831c-911ab82c9699}.png&quot; /&gt;&lt;left val=&quot;618&quot; /&gt;&lt;top val=&quot;206&quot; /&gt;&lt;width val=&quot;589&quot; /&gt;&lt;height val=&quot;253&quot; /&gt;&lt;hasText val=&quot;1&quot; /&gt;&lt;/Image&gt;&lt;/ThreeDShapeInfo&gt;"/>
  <p:tag name="PRESENTER_SHAPETEXTINFO" val="&lt;ShapeTextInfo&gt;&lt;TableIndex row=&quot;-1&quot; col=&quot;-1&quot;&gt;&lt;linesCount val=&quot;3&quot; /&gt;&lt;lineCharCount val=&quot;40&quot; /&gt;&lt;lineCharCount val=&quot;50&quot; /&gt;&lt;lineCharCount val=&quot;43&quot; /&gt;&lt;/TableIndex&gt;&lt;/ShapeTextInfo&gt;"/>
</p:tagLst>
</file>

<file path=ppt/tags/tag303.xml><?xml version="1.0" encoding="utf-8"?>
<p:tagLst xmlns:p="http://schemas.openxmlformats.org/presentationml/2006/main">
  <p:tag name="HTML_SHAPEINFO" val="&lt;SlideThumbPath val=&quot;SlideTemp.PNG&quot;/&gt;"/>
</p:tagLst>
</file>

<file path=ppt/tags/tag304.xml><?xml version="1.0" encoding="utf-8"?>
<p:tagLst xmlns:p="http://schemas.openxmlformats.org/presentationml/2006/main">
  <p:tag name="PRESENTER_SHAPEINFO" val="&lt;ThreeDShapeInfo&gt;&lt;uuid val=&quot;{eb90ee7c-6154-4369-a2a9-8cb19230cec7}&quot; /&gt;&lt;isInvalidForFieldText val=&quot;0&quot; /&gt;&lt;Image&gt;&lt;filename val=&quot;E:\breeze\content\14339732\2785228597-1\input\breezo\data\asimages\{eb90ee7c-6154-4369-a2a9-8cb19230cec7}.png&quot; /&gt;&lt;left val=&quot;1218&quot; /&gt;&lt;top val=&quot;679&quot; /&gt;&lt;width val=&quot;22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305.xml><?xml version="1.0" encoding="utf-8"?>
<p:tagLst xmlns:p="http://schemas.openxmlformats.org/presentationml/2006/main">
  <p:tag name="PRESENTER_SHAPEINFO" val="&lt;ThreeDShapeInfo&gt;&lt;uuid val=&quot;{fc57c91a-d3f8-4ad5-941c-37cc97436dff}&quot; /&gt;&lt;isInvalidForFieldText val=&quot;0&quot; /&gt;&lt;Image&gt;&lt;filename val=&quot;E:\breeze\content\14339732\2785228597-1\input\breezo\data\asimages\{fc57c91a-d3f8-4ad5-941c-37cc97436dff}.png&quot; /&gt;&lt;left val=&quot;106&quot; /&gt;&lt;top val=&quot;29&quot; /&gt;&lt;width val=&quot;597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31&quot; /&gt;&lt;/TableIndex&gt;&lt;/ShapeTextInfo&gt;"/>
</p:tagLst>
</file>

<file path=ppt/tags/tag306.xml><?xml version="1.0" encoding="utf-8"?>
<p:tagLst xmlns:p="http://schemas.openxmlformats.org/presentationml/2006/main">
  <p:tag name="PRESENTER_SHAPEINFO" val="&lt;ThreeDShapeInfo&gt;&lt;uuid val=&quot;{c03117b2-d868-4794-87d3-dc61754d4f97}&quot; /&gt;&lt;isInvalidForFieldText val=&quot;0&quot; /&gt;&lt;Image&gt;&lt;filename val=&quot;E:\breeze\content\14339732\2785228597-1\input\breezo\data\asimages\{c03117b2-d868-4794-87d3-dc61754d4f97}.png&quot; /&gt;&lt;left val=&quot;96&quot; /&gt;&lt;top val=&quot;117&quot; /&gt;&lt;width val=&quot;1122&quot; /&gt;&lt;height val=&quot;278&quot; /&gt;&lt;hasText val=&quot;1&quot; /&gt;&lt;/Image&gt;&lt;/ThreeDShapeInfo&gt;"/>
  <p:tag name="PRESENTER_SHAPETEXTINFO" val="&lt;ShapeTextInfo&gt;&lt;TableIndex row=&quot;-1&quot; col=&quot;-1&quot;&gt;&lt;linesCount val=&quot;10&quot; /&gt;&lt;lineCharCount val=&quot;37&quot; /&gt;&lt;lineCharCount val=&quot;93&quot; /&gt;&lt;lineCharCount val=&quot;46&quot; /&gt;&lt;lineCharCount val=&quot;43&quot; /&gt;&lt;lineCharCount val=&quot;1&quot; /&gt;&lt;lineCharCount val=&quot;1&quot; /&gt;&lt;lineCharCount val=&quot;1&quot; /&gt;&lt;lineCharCount val=&quot;1&quot; /&gt;&lt;lineCharCount val=&quot;1&quot; /&gt;&lt;lineCharCount val=&quot;1&quot; /&gt;&lt;/TableIndex&gt;&lt;/ShapeTextInfo&gt;"/>
</p:tagLst>
</file>

<file path=ppt/tags/tag307.xml><?xml version="1.0" encoding="utf-8"?>
<p:tagLst xmlns:p="http://schemas.openxmlformats.org/presentationml/2006/main">
  <p:tag name="PRESENTER_SHAPEINFO" val="&lt;ThreeDShapeInfo&gt;&lt;uuid val=&quot;{f652024d-dbc2-451e-a135-d6730ba634ca}&quot; /&gt;&lt;isInvalidForFieldText val=&quot;0&quot; /&gt;&lt;Image&gt;&lt;filename val=&quot;E:\breeze\content\14339732\2785228597-1\input\breezo\data\asimages\{f652024d-dbc2-451e-a135-d6730ba634ca}.jpg&quot; /&gt;&lt;left val=&quot;1038&quot; /&gt;&lt;top val=&quot;450&quot; /&gt;&lt;width val=&quot;175&quot; /&gt;&lt;height val=&quot;120&quot; /&gt;&lt;hasText val=&quot;1&quot; /&gt;&lt;/Image&gt;&lt;/ThreeDShapeInfo&gt;"/>
</p:tagLst>
</file>

<file path=ppt/tags/tag308.xml><?xml version="1.0" encoding="utf-8"?>
<p:tagLst xmlns:p="http://schemas.openxmlformats.org/presentationml/2006/main">
  <p:tag name="HTML_SHAPEINFO" val="&lt;SlideThumbPath val=&quot;SlideTemp.PNG&quot;/&gt;"/>
</p:tagLst>
</file>

<file path=ppt/tags/tag309.xml><?xml version="1.0" encoding="utf-8"?>
<p:tagLst xmlns:p="http://schemas.openxmlformats.org/presentationml/2006/main">
  <p:tag name="PRESENTER_SHAPEINFO" val="&lt;ThreeDShapeInfo&gt;&lt;uuid val=&quot;{7f73bc84-6fdd-48ec-88e4-7f508be19790}&quot; /&gt;&lt;isInvalidForFieldText val=&quot;0&quot; /&gt;&lt;Image&gt;&lt;filename val=&quot;E:\breeze\content\14339732\2785228597-1\input\breezo\data\asimages\{7f73bc84-6fdd-48ec-88e4-7f508be19790}.png&quot; /&gt;&lt;left val=&quot;195&quot; /&gt;&lt;top val=&quot;122&quot; /&gt;&lt;width val=&quot;327&quot; /&gt;&lt;height val=&quot;51&quot; /&gt;&lt;hasText val=&quot;1&quot; /&gt;&lt;/Image&gt;&lt;/ThreeDShapeInfo&gt;"/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31.xml><?xml version="1.0" encoding="utf-8"?>
<p:tagLst xmlns:p="http://schemas.openxmlformats.org/presentationml/2006/main">
  <p:tag name="PRESENTER_SHAPEINFO" val="&lt;ThreeDShapeInfo&gt;&lt;uuid val=&quot;{5dfda234-50a2-4c77-98ff-ce5b126f90e4}&quot; /&gt;&lt;isInvalidForFieldText val=&quot;0&quot; /&gt;&lt;Image&gt;&lt;filename val=&quot;E:\breeze\content\14339732\2785228597-1\input\breezo\data\asimages\{5dfda234-50a2-4c77-98ff-ce5b126f90e4}.png&quot; /&gt;&lt;left val=&quot;11&quot; /&gt;&lt;top val=&quot;23&quot; /&gt;&lt;width val=&quot;26&quot; /&gt;&lt;height val=&quot;46&quot; /&gt;&lt;hasText val=&quot;1&quot; /&gt;&lt;/Image&gt;&lt;/ThreeDShapeInfo&gt;"/>
</p:tagLst>
</file>

<file path=ppt/tags/tag310.xml><?xml version="1.0" encoding="utf-8"?>
<p:tagLst xmlns:p="http://schemas.openxmlformats.org/presentationml/2006/main">
  <p:tag name="HTML_SHAPEINFO" val="&lt;SlideThumbPath val=&quot;SlideTemp.PNG&quot;/&gt;"/>
</p:tagLst>
</file>

<file path=ppt/tags/tag311.xml><?xml version="1.0" encoding="utf-8"?>
<p:tagLst xmlns:p="http://schemas.openxmlformats.org/presentationml/2006/main">
  <p:tag name="AS_NET" val="4.0.30319.42000"/>
  <p:tag name="AS_OS" val="Microsoft Windows NT 6.2.9200.0"/>
  <p:tag name="AS_RELEASE_DATE" val="2020.01.14"/>
  <p:tag name="AS_TITLE" val="Aspose.Slides for .NET 4.0 Client Profile"/>
  <p:tag name="AS_VERSION" val="20.1"/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Where Are You?&amp;quot;&quot;/&gt;&lt;property id=&quot;20307&quot; value=&quot;364&quot;/&gt;&lt;/object&gt;&lt;object type=&quot;3&quot; unique_id=&quot;10004&quot;&gt;&lt;property id=&quot;20148&quot; value=&quot;5&quot;/&gt;&lt;property id=&quot;20300&quot; value=&quot;Slide 2 - &amp;quot;Poll Question #1&amp;quot;&quot;/&gt;&lt;property id=&quot;20307&quot; value=&quot;307&quot;/&gt;&lt;/object&gt;&lt;object type=&quot;3&quot; unique_id=&quot;10006&quot;&gt;&lt;property id=&quot;20148&quot; value=&quot;5&quot;/&gt;&lt;property id=&quot;20300&quot; value=&quot;Slide 3 - &amp;quot;H-1B 2021 Amended PIRL Webinar&amp;quot;&quot;/&gt;&lt;property id=&quot;20307&quot; value=&quot;256&quot;/&gt;&lt;/object&gt;&lt;object type=&quot;3&quot; unique_id=&quot;10007&quot;&gt;&lt;property id=&quot;20148&quot; value=&quot;5&quot;/&gt;&lt;property id=&quot;20300&quot; value=&quot;Slide 4 - &amp;quot;Today’s Moderator&amp;quot;&quot;/&gt;&lt;property id=&quot;20307&quot; value=&quot;485&quot;/&gt;&lt;/object&gt;&lt;object type=&quot;3&quot; unique_id=&quot;10008&quot;&gt;&lt;property id=&quot;20148&quot; value=&quot;5&quot;/&gt;&lt;property id=&quot;20300&quot; value=&quot;Slide 5 - &amp;quot;Today’s Speakers&amp;quot;&quot;/&gt;&lt;property id=&quot;20307&quot; value=&quot;524&quot;/&gt;&lt;/object&gt;&lt;object type=&quot;3&quot; unique_id=&quot;10009&quot;&gt;&lt;property id=&quot;20148&quot; value=&quot;5&quot;/&gt;&lt;property id=&quot;20300&quot; value=&quot;Slide 6 - &amp;quot;Today’s Objectives / Agenda&amp;quot;&quot;/&gt;&lt;property id=&quot;20307&quot; value=&quot;464&quot;/&gt;&lt;/object&gt;&lt;object type=&quot;3&quot; unique_id=&quot;10010&quot;&gt;&lt;property id=&quot;20148&quot; value=&quot;5&quot;/&gt;&lt;property id=&quot;20300&quot; value=&quot;Slide 7 - &amp;quot;Reporting Process for 9/30/2021&amp;quot;&quot;/&gt;&lt;property id=&quot;20307&quot; value=&quot;525&quot;/&gt;&lt;/object&gt;&lt;object type=&quot;3&quot; unique_id=&quot;10011&quot;&gt;&lt;property id=&quot;20148&quot; value=&quot;5&quot;/&gt;&lt;property id=&quot;20300&quot; value=&quot;Slide 8 - &amp;quot;What’s New?&amp;quot;&quot;/&gt;&lt;property id=&quot;20307&quot; value=&quot;486&quot;/&gt;&lt;/object&gt;&lt;object type=&quot;3&quot; unique_id=&quot;10012&quot;&gt;&lt;property id=&quot;20148&quot; value=&quot;5&quot;/&gt;&lt;property id=&quot;20300&quot; value=&quot;Slide 9 - &amp;quot;WIOA Performance Accountability - PIRL&amp;quot;&quot;/&gt;&lt;property id=&quot;20307&quot; value=&quot;527&quot;/&gt;&lt;/object&gt;&lt;object type=&quot;3&quot; unique_id=&quot;10013&quot;&gt;&lt;property id=&quot;20148&quot; value=&quot;5&quot;/&gt;&lt;property id=&quot;20300&quot; value=&quot;Slide 10 - &amp;quot;Summary of H-1B Schema in WIPS Reflected in the 2021 PIRL&amp;quot;&quot;/&gt;&lt;property id=&quot;20307&quot; value=&quot;488&quot;/&gt;&lt;/object&gt;&lt;object type=&quot;3&quot; unique_id=&quot;10014&quot;&gt;&lt;property id=&quot;20148&quot; value=&quot;5&quot;/&gt;&lt;property id=&quot;20300&quot; value=&quot;Slide 11 - &amp;quot;Data Element Changes in 2021 PIRL&amp;quot;&quot;/&gt;&lt;property id=&quot;20307&quot; value=&quot;529&quot;/&gt;&lt;/object&gt;&lt;object type=&quot;3&quot; unique_id=&quot;10015&quot;&gt;&lt;property id=&quot;20148&quot; value=&quot;5&quot;/&gt;&lt;property id=&quot;20300&quot; value=&quot;Slide 12 - &amp;quot;How PIRL Affects Apprenticeship-Specific Grants &amp;quot;&quot;/&gt;&lt;property id=&quot;20307&quot; value=&quot;530&quot;/&gt;&lt;/object&gt;&lt;object type=&quot;3&quot; unique_id=&quot;10016&quot;&gt;&lt;property id=&quot;20148&quot; value=&quot;5&quot;/&gt;&lt;property id=&quot;20300&quot; value=&quot;Slide 13 - &amp;quot;PIRL 2901 and PIRL 2907&amp;quot;&quot;/&gt;&lt;property id=&quot;20307&quot; value=&quot;531&quot;/&gt;&lt;/object&gt;&lt;object type=&quot;3&quot; unique_id=&quot;10017&quot;&gt;&lt;property id=&quot;20148&quot; value=&quot;5&quot;/&gt;&lt;property id=&quot;20300&quot; value=&quot;Slide 14 - &amp;quot;PIRL 2908 Date Entered Apprenticeship&amp;quot;&quot;/&gt;&lt;property id=&quot;20307&quot; value=&quot;532&quot;/&gt;&lt;/object&gt;&lt;object type=&quot;3&quot; unique_id=&quot;10018&quot;&gt;&lt;property id=&quot;20148&quot; value=&quot;5&quot;/&gt;&lt;property id=&quot;20300&quot; value=&quot;Slide 15 - &amp;quot;Performance Reporting Handbook&amp;quot;&quot;/&gt;&lt;property id=&quot;20307&quot; value=&quot;526&quot;/&gt;&lt;/object&gt;&lt;object type=&quot;3&quot; unique_id=&quot;10019&quot;&gt;&lt;property id=&quot;20148&quot; value=&quot;5&quot;/&gt;&lt;property id=&quot;20300&quot; value=&quot;Slide 16 - &amp;quot;Poll Question #2&amp;quot;&quot;/&gt;&lt;property id=&quot;20307&quot; value=&quot;535&quot;/&gt;&lt;/object&gt;&lt;object type=&quot;3&quot; unique_id=&quot;10020&quot;&gt;&lt;property id=&quot;20148&quot; value=&quot;5&quot;/&gt;&lt;property id=&quot;20300&quot; value=&quot;Slide 17 - &amp;quot;Any Questions?&amp;quot;&quot;/&gt;&lt;property id=&quot;20307&quot; value=&quot;534&quot;/&gt;&lt;/object&gt;&lt;object type=&quot;3&quot; unique_id=&quot;10021&quot;&gt;&lt;property id=&quot;20148&quot; value=&quot;5&quot;/&gt;&lt;property id=&quot;20300&quot; value=&quot;Slide 18 - &amp;quot;PIRL 2018 to PIRL 2021 What’s Changed?&amp;quot;&quot;/&gt;&lt;property id=&quot;20307&quot; value=&quot;501&quot;/&gt;&lt;/object&gt;&lt;object type=&quot;3&quot; unique_id=&quot;10022&quot;&gt;&lt;property id=&quot;20148&quot; value=&quot;5&quot;/&gt;&lt;property id=&quot;20300&quot; value=&quot;Slide 19 - &amp;quot;PIRL 105 Special Project ID – 1 Grant Program&amp;quot;&quot;/&gt;&lt;property id=&quot;20307&quot; value=&quot;366&quot;/&gt;&lt;/object&gt;&lt;object type=&quot;3&quot; unique_id=&quot;10023&quot;&gt;&lt;property id=&quot;20148&quot; value=&quot;5&quot;/&gt;&lt;property id=&quot;20300&quot; value=&quot;Slide 20 - &amp;quot;PIRL 931 Apprenticeship Type&amp;quot;&quot;/&gt;&lt;property id=&quot;20307&quot; value=&quot;489&quot;/&gt;&lt;/object&gt;&lt;object type=&quot;3&quot; unique_id=&quot;10024&quot;&gt;&lt;property id=&quot;20148&quot; value=&quot;5&quot;/&gt;&lt;property id=&quot;20300&quot; value=&quot;Slide 21 - &amp;quot;PIRL 931 Apprenticeship Type&amp;quot;&quot;/&gt;&lt;property id=&quot;20307&quot; value=&quot;490&quot;/&gt;&lt;/object&gt;&lt;object type=&quot;3&quot; unique_id=&quot;10025&quot;&gt;&lt;property id=&quot;20148&quot; value=&quot;5&quot;/&gt;&lt;property id=&quot;20300&quot; value=&quot;Slide 22 - &amp;quot;PIRL 106 Pre-Apprenticeship&amp;quot;&quot;/&gt;&lt;property id=&quot;20307&quot; value=&quot;481&quot;/&gt;&lt;/object&gt;&lt;object type=&quot;3&quot; unique_id=&quot;10026&quot;&gt;&lt;property id=&quot;20148&quot; value=&quot;5&quot;/&gt;&lt;property id=&quot;20300&quot; value=&quot;Slide 23 - &amp;quot;PIRL 2911 Date Completed Apprenticeship&amp;quot;&quot;/&gt;&lt;property id=&quot;20307&quot; value=&quot;422&quot;/&gt;&lt;/object&gt;&lt;object type=&quot;3&quot; unique_id=&quot;10027&quot;&gt;&lt;property id=&quot;20148&quot; value=&quot;5&quot;/&gt;&lt;property id=&quot;20300&quot; value=&quot;Slide 24 - &amp;quot;PIRL 2109 – 2117 Series&amp;quot;&quot;/&gt;&lt;property id=&quot;20307&quot; value=&quot;423&quot;/&gt;&lt;/object&gt;&lt;object type=&quot;3&quot; unique_id=&quot;10028&quot;&gt;&lt;property id=&quot;20148&quot; value=&quot;5&quot;/&gt;&lt;property id=&quot;20300&quot; value=&quot;Slide 25 - &amp;quot;Other 2021 PIRL Updates&amp;quot;&quot;/&gt;&lt;property id=&quot;20307&quot; value=&quot;425&quot;/&gt;&lt;/object&gt;&lt;object type=&quot;3&quot; unique_id=&quot;10029&quot;&gt;&lt;property id=&quot;20148&quot; value=&quot;5&quot;/&gt;&lt;property id=&quot;20300&quot; value=&quot;Slide 26 - &amp;quot;WIPS Tips!&amp;quot;&quot;/&gt;&lt;property id=&quot;20307&quot; value=&quot;522&quot;/&gt;&lt;/object&gt;&lt;object type=&quot;3&quot; unique_id=&quot;10030&quot;&gt;&lt;property id=&quot;20148&quot; value=&quot;5&quot;/&gt;&lt;property id=&quot;20300&quot; value=&quot;Slide 27 - &amp;quot;Poll Question #4&amp;quot;&quot;/&gt;&lt;property id=&quot;20307&quot; value=&quot;536&quot;/&gt;&lt;/object&gt;&lt;object type=&quot;3&quot; unique_id=&quot;10031&quot;&gt;&lt;property id=&quot;20148&quot; value=&quot;5&quot;/&gt;&lt;property id=&quot;20300&quot; value=&quot;Slide 28 - &amp;quot;Any Questions?&amp;quot;&quot;/&gt;&lt;property id=&quot;20307&quot; value=&quot;523&quot;/&gt;&lt;/object&gt;&lt;object type=&quot;3&quot; unique_id=&quot;10032&quot;&gt;&lt;property id=&quot;20148&quot; value=&quot;5&quot;/&gt;&lt;property id=&quot;20300&quot; value=&quot;Slide 29 - &amp;quot;Next Steps: Your Action Items&amp;quot;&quot;/&gt;&lt;property id=&quot;20307&quot; value=&quot;459&quot;/&gt;&lt;/object&gt;&lt;object type=&quot;3&quot; unique_id=&quot;10033&quot;&gt;&lt;property id=&quot;20148&quot; value=&quot;5&quot;/&gt;&lt;property id=&quot;20300&quot; value=&quot;Slide 30 - &amp;quot;Performance Reporting Next Steps&amp;quot;&quot;/&gt;&lt;property id=&quot;20307&quot; value=&quot;461&quot;/&gt;&lt;/object&gt;&lt;object type=&quot;3&quot; unique_id=&quot;10034&quot;&gt;&lt;property id=&quot;20148&quot; value=&quot;5&quot;/&gt;&lt;property id=&quot;20300&quot; value=&quot;Slide 31 - &amp;quot;Poll Question #4&amp;quot;&quot;/&gt;&lt;property id=&quot;20307&quot; value=&quot;533&quot;/&gt;&lt;/object&gt;&lt;object type=&quot;3&quot; unique_id=&quot;10035&quot;&gt;&lt;property id=&quot;20148&quot; value=&quot;5&quot;/&gt;&lt;property id=&quot;20300&quot; value=&quot;Slide 32 - &amp;quot;Performance Reporting Resources&amp;quot;&quot;/&gt;&lt;property id=&quot;20307&quot; value=&quot;462&quot;/&gt;&lt;/object&gt;&lt;object type=&quot;3&quot; unique_id=&quot;10036&quot;&gt;&lt;property id=&quot;20148&quot; value=&quot;5&quot;/&gt;&lt;property id=&quot;20300&quot; value=&quot;Slide 33 - &amp;quot;Thank You!&amp;quot;&quot;/&gt;&lt;property id=&quot;20307&quot; value=&quot;362&quot;/&gt;&lt;/object&gt;&lt;/object&gt;&lt;object type=&quot;8&quot; unique_id=&quot;10072&quot;&gt;&lt;/object&gt;&lt;/object&gt;&lt;/database&gt;"/>
  <p:tag name="SECTOMILLISECCONVERTED" val="1"/>
</p:tagLst>
</file>

<file path=ppt/tags/tag32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3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41&quot; /&gt;&lt;/TableIndex&gt;&lt;/ShapeTextInfo&gt;"/>
</p:tagLst>
</file>

<file path=ppt/tags/tag34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60&quot; /&gt;&lt;/TableIndex&gt;&lt;/ShapeTextInfo&gt;"/>
</p:tagLst>
</file>

<file path=ppt/tags/tag35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19&quot; /&gt;&lt;lineCharCount val=&quot;9&quot; /&gt;&lt;lineCharCount val=&quot;13&quot; /&gt;&lt;lineCharCount val=&quot;6&quot; /&gt;&lt;lineCharCount val=&quot;5&quot; /&gt;&lt;/TableIndex&gt;&lt;/ShapeTextInfo&gt;"/>
</p:tagLst>
</file>

<file path=ppt/tags/tag36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7.xml><?xml version="1.0" encoding="utf-8"?>
<p:tagLst xmlns:p="http://schemas.openxmlformats.org/presentationml/2006/main">
  <p:tag name="PRESENTER_SHAPEINFO" val="&lt;ThreeDShapeInfo&gt;&lt;uuid val=&quot;{31944ba8-098b-4472-ac10-4947d2edc7e1}&quot; /&gt;&lt;isInvalidForFieldText val=&quot;0&quot; /&gt;&lt;Image&gt;&lt;filename val=&quot;E:\breeze\content\14339732\2785228597-1\input\breezo\data\asimages\{31944ba8-098b-4472-ac10-4947d2edc7e1}.png&quot; /&gt;&lt;left val=&quot;6&quot; /&gt;&lt;top val=&quot;30&quot; /&gt;&lt;width val=&quot;36&quot; /&gt;&lt;height val=&quot;36&quot; /&gt;&lt;hasText val=&quot;1&quot; /&gt;&lt;/Image&gt;&lt;/ThreeDShapeInfo&gt;"/>
</p:tagLst>
</file>

<file path=ppt/tags/tag38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39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4&quot; /&gt;&lt;/TableIndex&gt;&lt;/ShapeTextInfo&gt;"/>
</p:tagLst>
</file>

<file path=ppt/tags/tag4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14&quot; /&gt;&lt;/TableIndex&gt;&lt;/ShapeTextInfo&gt;"/>
</p:tagLst>
</file>

<file path=ppt/tags/tag40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26&quot; /&gt;&lt;/TableIndex&gt;&lt;/ShapeTextInfo&gt;"/>
</p:tagLst>
</file>

<file path=ppt/tags/tag41.xml><?xml version="1.0" encoding="utf-8"?>
<p:tagLst xmlns:p="http://schemas.openxmlformats.org/presentationml/2006/main">
  <p:tag name="PRESENTER_SHAPETEXTINFO" val="&lt;ShapeTextInfo&gt;&lt;TableIndex row=&quot;-1&quot; col=&quot;-1&quot;&gt;&lt;linesCount val=&quot;2&quot; /&gt;&lt;lineCharCount val=&quot;29&quot; /&gt;&lt;lineCharCount val=&quot;30&quot; /&gt;&lt;/TableIndex&gt;&lt;/ShapeTextInfo&gt;"/>
</p:tagLst>
</file>

<file path=ppt/tags/tag42.xml><?xml version="1.0" encoding="utf-8"?>
<p:tagLst xmlns:p="http://schemas.openxmlformats.org/presentationml/2006/main">
  <p:tag name="PRESENTER_SHAPETEXTINFO" val="&lt;ShapeTextInfo&gt;&lt;TableIndex row=&quot;-1&quot; col=&quot;-1&quot;&gt;&lt;linesCount val=&quot;2&quot; /&gt;&lt;lineCharCount val=&quot;41&quot; /&gt;&lt;lineCharCount val=&quot;28&quot; /&gt;&lt;/TableIndex&gt;&lt;/ShapeTextInfo&gt;"/>
</p:tagLst>
</file>

<file path=ppt/tags/tag43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4.xml><?xml version="1.0" encoding="utf-8"?>
<p:tagLst xmlns:p="http://schemas.openxmlformats.org/presentationml/2006/main">
  <p:tag name="PRESENTER_SHAPEINFO" val="&lt;ThreeDShapeInfo&gt;&lt;uuid val=&quot;{2aebb4cc-8b93-4873-a5e3-d7597372e761}&quot; /&gt;&lt;isInvalidForFieldText val=&quot;0&quot; /&gt;&lt;Image&gt;&lt;filename val=&quot;E:\breeze\content\14339732\2785228597-1\input\breezo\data\asimages\{2aebb4cc-8b93-4873-a5e3-d7597372e761}.png&quot; /&gt;&lt;left val=&quot;132&quot; /&gt;&lt;top val=&quot;92&quot; /&gt;&lt;width val=&quot;1147&quot; /&gt;&lt;height val=&quot;562&quot; /&gt;&lt;hasText val=&quot;1&quot; /&gt;&lt;/Image&gt;&lt;/ThreeDShapeInfo&gt;"/>
</p:tagLst>
</file>

<file path=ppt/tags/tag45.xml><?xml version="1.0" encoding="utf-8"?>
<p:tagLst xmlns:p="http://schemas.openxmlformats.org/presentationml/2006/main">
  <p:tag name="PRESENTER_SHAPEINFO" val="&lt;ThreeDShapeInfo&gt;&lt;uuid val=&quot;{94b42383-2cd3-470b-abe2-2194374ee257}&quot; /&gt;&lt;isInvalidForFieldText val=&quot;0&quot; /&gt;&lt;Image&gt;&lt;filename val=&quot;E:\breeze\content\14339732\2785228597-1\input\breezo\data\asimages\{94b42383-2cd3-470b-abe2-2194374ee257}.png&quot; /&gt;&lt;left val=&quot;8&quot; /&gt;&lt;top val=&quot;30&quot; /&gt;&lt;width val=&quot;37&quot; /&gt;&lt;height val=&quot;37&quot; /&gt;&lt;hasText val=&quot;1&quot; /&gt;&lt;/Image&gt;&lt;/ThreeDShapeInfo&gt;"/>
</p:tagLst>
</file>

<file path=ppt/tags/tag46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47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8&quot; /&gt;&lt;/TableIndex&gt;&lt;/ShapeTextInfo&gt;"/>
</p:tagLst>
</file>

<file path=ppt/tags/tag48.xml><?xml version="1.0" encoding="utf-8"?>
<p:tagLst xmlns:p="http://schemas.openxmlformats.org/presentationml/2006/main">
  <p:tag name="PRESENTER_SHAPETEXTINFO" val="&lt;ShapeTextInfo&gt;&lt;TableIndex row=&quot;-1&quot; col=&quot;-1&quot;&gt;&lt;linesCount val=&quot;2&quot; /&gt;&lt;lineCharCount val=&quot;47&quot; /&gt;&lt;lineCharCount val=&quot;89&quot; /&gt;&lt;/TableIndex&gt;&lt;/ShapeTextInfo&gt;"/>
</p:tagLst>
</file>

<file path=ppt/tags/tag49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2785228597-1\input\breezo\data\asimages\{dbf2f297-383b-43d0-ae38-7be6c110363e}.png&quot; /&gt;&lt;left val=&quot;142&quot; /&gt;&lt;top val=&quot;12&quot; /&gt;&lt;width val=&quot;399&quot; /&gt;&lt;height val=&quot;81&quot; /&gt;&lt;hasText val=&quot;1&quot; /&gt;&lt;/Image&gt;&lt;/ThreeDShapeInfo&gt;"/>
</p:tagLst>
</file>

<file path=ppt/tags/tag50.xml><?xml version="1.0" encoding="utf-8"?>
<p:tagLst xmlns:p="http://schemas.openxmlformats.org/presentationml/2006/main">
  <p:tag name="PRESENTER_SHAPEINFO" val="&lt;ThreeDShapeInfo&gt;&lt;uuid val=&quot;{a9727139-7cfa-4a4f-b39c-19234c209d23}&quot; /&gt;&lt;isInvalidForFieldText val=&quot;0&quot; /&gt;&lt;Image&gt;&lt;filename val=&quot;E:\breeze\content\14339732\2785228597-1\input\breezo\data\asimages\{a9727139-7cfa-4a4f-b39c-19234c209d23}.png&quot; /&gt;&lt;left val=&quot;0&quot; /&gt;&lt;top val=&quot;89&quot; /&gt;&lt;width val=&quot;1280&quot; /&gt;&lt;height val=&quot;4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1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2785228597-1\input\breezo\data\asimages\{ac9ee64d-24de-4b89-b90c-a198835245f1}.png&quot; /&gt;&lt;left val=&quot;0&quot; /&gt;&lt;top val=&quot;0&quot; /&gt;&lt;width val=&quot;83&quot; /&gt;&lt;height val=&quot;131&quot; /&gt;&lt;hasText val=&quot;1&quot; /&gt;&lt;/Image&gt;&lt;/ThreeDShapeInfo&gt;"/>
</p:tagLst>
</file>

<file path=ppt/tags/tag52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3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4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5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2785228597-1\input\breezo\data\asimages\{4e0081db-3aec-428f-b338-482f0dcb5d94}.png&quot; /&gt;&lt;left val=&quot;1185&quot; /&gt;&lt;top val=&quot;594&quot; /&gt;&lt;width val=&quot;95&quot; /&gt;&lt;height val=&quot;125&quot; /&gt;&lt;hasText val=&quot;1&quot; /&gt;&lt;/Image&gt;&lt;/ThreeDShapeInfo&gt;"/>
</p:tagLst>
</file>

<file path=ppt/tags/tag56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7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8.xml><?xml version="1.0" encoding="utf-8"?>
<p:tagLst xmlns:p="http://schemas.openxmlformats.org/presentationml/2006/main">
  <p:tag name="PRESENTER_SHAPEINFO" val="&lt;ThreeDShapeInfo&gt;&lt;uuid val=&quot;{8e7eccc6-ed09-4d84-8511-6630e5fd6cb2}&quot; /&gt;&lt;isInvalidForFieldText val=&quot;0&quot; /&gt;&lt;Image&gt;&lt;filename val=&quot;E:\breeze\content\14339732\2785228597-1\input\breezo\data\asimages\{8e7eccc6-ed09-4d84-8511-6630e5fd6cb2}.png&quot; /&gt;&lt;left val=&quot;1010&quot; /&gt;&lt;top val=&quot;659&quot; /&gt;&lt;width val=&quot;147&quot; /&gt;&lt;height val=&quot;51&quot; /&gt;&lt;hasText val=&quot;1&quot; /&gt;&lt;/Image&gt;&lt;/ThreeDShapeInfo&gt;"/>
</p:tagLst>
</file>

<file path=ppt/tags/tag59.xml><?xml version="1.0" encoding="utf-8"?>
<p:tagLst xmlns:p="http://schemas.openxmlformats.org/presentationml/2006/main">
  <p:tag name="PRESENTER_SHAPEINFO" val="&lt;ThreeDShapeInfo&gt;&lt;uuid val=&quot;{bf489b80-86c4-44b4-bb02-a757c6468e69}&quot; /&gt;&lt;isInvalidForFieldText val=&quot;0&quot; /&gt;&lt;Image&gt;&lt;filename val=&quot;E:\breeze\content\14339732\2785228597-1\input\breezo\data\asimages\{bf489b80-86c4-44b4-bb02-a757c6468e69}.png&quot; /&gt;&lt;left val=&quot;34&quot; /&gt;&lt;top val=&quot;675&quot; /&gt;&lt;width val=&quot;226&quot; /&gt;&lt;height val=&quot;21&quot; /&gt;&lt;hasText val=&quot;1&quot; /&gt;&lt;/Image&gt;&lt;/ThreeDShapeInfo&gt;"/>
</p:tagLst>
</file>

<file path=ppt/tags/tag6.xml><?xml version="1.0" encoding="utf-8"?>
<p:tagLst xmlns:p="http://schemas.openxmlformats.org/presentationml/2006/main">
  <p:tag name="PRESENTER_SHAPEINFO" val="&lt;ThreeDShapeInfo&gt;&lt;uuid val=&quot;{11be360b-2058-450d-8889-4b8a452dc7c8}&quot; /&gt;&lt;isInvalidForFieldText val=&quot;0&quot; /&gt;&lt;Image&gt;&lt;filename val=&quot;E:\breeze\content\14339732\2785228597-1\input\breezo\data\asimages\{11be360b-2058-450d-8889-4b8a452dc7c8}.png&quot; /&gt;&lt;left val=&quot;811&quot; /&gt;&lt;top val=&quot;66&quot; /&gt;&lt;width val=&quot;327&quot; /&gt;&lt;height val=&quot;112&quot; /&gt;&lt;hasText val=&quot;1&quot; /&gt;&lt;/Image&gt;&lt;/ThreeDShapeInfo&gt;"/>
</p:tagLst>
</file>

<file path=ppt/tags/tag60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61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62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63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64.xml><?xml version="1.0" encoding="utf-8"?>
<p:tagLst xmlns:p="http://schemas.openxmlformats.org/presentationml/2006/main">
  <p:tag name="PRESENTER_SHAPEINFO" val="&lt;ThreeDShapeInfo&gt;&lt;uuid val=&quot;{3caf416e-7ec9-4873-a2f4-a52d6dbb3207}&quot; /&gt;&lt;isInvalidForFieldText val=&quot;0&quot; /&gt;&lt;Image&gt;&lt;filename val=&quot;E:\breeze\content\14339732\2785228597-1\input\breezo\data\asimages\{3caf416e-7ec9-4873-a2f4-a52d6dbb3207}.png&quot; /&gt;&lt;left val=&quot;2&quot; /&gt;&lt;top val=&quot;28&quot; /&gt;&lt;width val=&quot;43&quot; /&gt;&lt;height val=&quot;41&quot; /&gt;&lt;hasText val=&quot;1&quot; /&gt;&lt;/Image&gt;&lt;/ThreeDShapeInfo&gt;"/>
</p:tagLst>
</file>

<file path=ppt/tags/tag65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66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67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68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69.xml><?xml version="1.0" encoding="utf-8"?>
<p:tagLst xmlns:p="http://schemas.openxmlformats.org/presentationml/2006/main">
  <p:tag name="PRESENTER_SHAPEINFO" val="&lt;ThreeDShapeInfo&gt;&lt;uuid val=&quot;{4b144299-6029-4cf4-8454-99ee64db50e0}&quot; /&gt;&lt;isInvalidForFieldText val=&quot;0&quot; /&gt;&lt;Image&gt;&lt;filename val=&quot;E:\breeze\content\14339732\2785228597-1\input\breezo\data\asimages\{4b144299-6029-4cf4-8454-99ee64db50e0}.png&quot; /&gt;&lt;left val=&quot;628&quot; /&gt;&lt;top val=&quot;0&quot; /&gt;&lt;width val=&quot;652&quot; /&gt;&lt;height val=&quot;720&quot; /&gt;&lt;hasText val=&quot;1&quot; /&gt;&lt;/Image&gt;&lt;/ThreeDShapeInfo&gt;"/>
</p:tagLst>
</file>

<file path=ppt/tags/tag7.xml><?xml version="1.0" encoding="utf-8"?>
<p:tagLst xmlns:p="http://schemas.openxmlformats.org/presentationml/2006/main">
  <p:tag name="PRESENTER_SHAPEINFO" val="&lt;ThreeDShapeInfo&gt;&lt;uuid val=&quot;{65b488ad-26dc-414c-8fd1-1c0906a42ab2}&quot; /&gt;&lt;isInvalidForFieldText val=&quot;0&quot; /&gt;&lt;Image&gt;&lt;filename val=&quot;E:\breeze\content\14339732\2785228597-1\input\breezo\data\asimages\{65b488ad-26dc-414c-8fd1-1c0906a42ab2}.png&quot; /&gt;&lt;left val=&quot;92&quot; /&gt;&lt;top val=&quot;595&quot; /&gt;&lt;width val=&quot;504&quot; /&gt;&lt;height val=&quot;73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70.xml><?xml version="1.0" encoding="utf-8"?>
<p:tagLst xmlns:p="http://schemas.openxmlformats.org/presentationml/2006/main">
  <p:tag name="PRESENTER_SHAPEINFO" val="&lt;ThreeDShapeInfo&gt;&lt;uuid val=&quot;{58f02d3d-7a4c-4028-842d-b2de9fe52c4c}&quot; /&gt;&lt;isInvalidForFieldText val=&quot;0&quot; /&gt;&lt;Image&gt;&lt;filename val=&quot;E:\breeze\content\14339732\2785228597-1\input\breezo\data\asimages\{58f02d3d-7a4c-4028-842d-b2de9fe52c4c}.png&quot; /&gt;&lt;left val=&quot;0&quot; /&gt;&lt;top val=&quot;267&quot; /&gt;&lt;width val=&quot;884&quot; /&gt;&lt;height val=&quot;185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71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21&quot; /&gt;&lt;/TableIndex&gt;&lt;/ShapeTextInfo&gt;"/>
</p:tagLst>
</file>

<file path=ppt/tags/tag72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65&quot; /&gt;&lt;/TableIndex&gt;&lt;/ShapeTextInfo&gt;"/>
</p:tagLst>
</file>

<file path=ppt/tags/tag7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8&quot; /&gt;&lt;/TableIndex&gt;&lt;/ShapeTextInfo&gt;"/>
</p:tagLst>
</file>

<file path=ppt/tags/tag74.xml><?xml version="1.0" encoding="utf-8"?>
<p:tagLst xmlns:p="http://schemas.openxmlformats.org/presentationml/2006/main">
  <p:tag name="PRESENTER_SHAPEINFO" val="&lt;ThreeDShapeInfo&gt;&lt;uuid val=&quot;{9275247b-76b0-4d2f-a3b2-5fdf036b377e}&quot; /&gt;&lt;isInvalidForFieldText val=&quot;0&quot; /&gt;&lt;Image&gt;&lt;filename val=&quot;E:\breeze\content\14339732\2785228597-1\input\breezo\data\asimages\{9275247b-76b0-4d2f-a3b2-5fdf036b377e}.png&quot; /&gt;&lt;left val=&quot;198&quot; /&gt;&lt;top val=&quot;304&quot; /&gt;&lt;width val=&quot;327&quot; /&gt;&lt;height val=&quot;112&quot; /&gt;&lt;hasText val=&quot;1&quot; /&gt;&lt;/Image&gt;&lt;/ThreeDShapeInfo&gt;"/>
</p:tagLst>
</file>

<file path=ppt/tags/tag75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76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77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78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79.xml><?xml version="1.0" encoding="utf-8"?>
<p:tagLst xmlns:p="http://schemas.openxmlformats.org/presentationml/2006/main">
  <p:tag name="PRESENTER_SHAPEINFO" val="&lt;ThreeDShapeInfo&gt;&lt;uuid val=&quot;{2fdb0014-ccc0-41d4-81c0-c323663bad4c}&quot; /&gt;&lt;isInvalidForFieldText val=&quot;0&quot; /&gt;&lt;Image&gt;&lt;filename val=&quot;E:\breeze\content\14339732\2785228597-1\input\breezo\data\asimages\{2fdb0014-ccc0-41d4-81c0-c323663bad4c}.png&quot; /&gt;&lt;left val=&quot;34&quot; /&gt;&lt;top val=&quot;675&quot; /&gt;&lt;width val=&quot;226&quot; /&gt;&lt;height val=&quot;21&quot; /&gt;&lt;hasText val=&quot;1&quot; /&gt;&lt;/Image&gt;&lt;/ThreeDShapeInfo&gt;"/>
</p:tagLst>
</file>

<file path=ppt/tags/tag8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80.xml><?xml version="1.0" encoding="utf-8"?>
<p:tagLst xmlns:p="http://schemas.openxmlformats.org/presentationml/2006/main">
  <p:tag name="PRESENTER_SHAPEINFO" val="&lt;ThreeDShapeInfo&gt;&lt;uuid val=&quot;{618ca23d-9198-4830-9e2d-5d92c237b654}&quot; /&gt;&lt;isInvalidForFieldText val=&quot;0&quot; /&gt;&lt;Image&gt;&lt;filename val=&quot;E:\breeze\content\14339732\2785228597-1\input\breezo\data\asimages\{618ca23d-9198-4830-9e2d-5d92c237b654}.png&quot; /&gt;&lt;left val=&quot;1010&quot; /&gt;&lt;top val=&quot;659&quot; /&gt;&lt;width val=&quot;147&quot; /&gt;&lt;height val=&quot;51&quot; /&gt;&lt;hasText val=&quot;1&quot; /&gt;&lt;/Image&gt;&lt;/ThreeDShapeInfo&gt;"/>
</p:tagLst>
</file>

<file path=ppt/tags/tag81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2785228597-1\input\breezo\data\asimages\{c918579b-0a64-4f4d-bf90-21ee18bcd9a9}.png&quot; /&gt;&lt;left val=&quot;1185&quot; /&gt;&lt;top val=&quot;594&quot; /&gt;&lt;width val=&quot;95&quot; /&gt;&lt;height val=&quot;125&quot; /&gt;&lt;hasText val=&quot;1&quot; /&gt;&lt;/Image&gt;&lt;/ThreeDShapeInfo&gt;"/>
</p:tagLst>
</file>

<file path=ppt/tags/tag82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83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84.xml><?xml version="1.0" encoding="utf-8"?>
<p:tagLst xmlns:p="http://schemas.openxmlformats.org/presentationml/2006/main">
  <p:tag name="PRESENTER_SHAPEINFO" val="&lt;ThreeDShapeInfo&gt;&lt;uuid val=&quot;{8fb56798-1154-40e0-9e0a-cb0f9f3a1fd1}&quot; /&gt;&lt;isInvalidForFieldText val=&quot;0&quot; /&gt;&lt;Image&gt;&lt;filename val=&quot;E:\breeze\content\14339732\2785228597-1\input\breezo\data\asimages\{8fb56798-1154-40e0-9e0a-cb0f9f3a1fd1}.png&quot; /&gt;&lt;left val=&quot;0&quot; /&gt;&lt;top val=&quot;89&quot; /&gt;&lt;width val=&quot;1280&quot; /&gt;&lt;height val=&quot;4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85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2785228597-1\input\breezo\data\asimages\{3e90871c-0de0-4954-b369-62dd3d7aa106}.png&quot; /&gt;&lt;left val=&quot;0&quot; /&gt;&lt;top val=&quot;0&quot; /&gt;&lt;width val=&quot;83&quot; /&gt;&lt;height val=&quot;131&quot; /&gt;&lt;hasText val=&quot;1&quot; /&gt;&lt;/Image&gt;&lt;/ThreeDShapeInfo&gt;"/>
</p:tagLst>
</file>

<file path=ppt/tags/tag86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87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88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89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9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90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91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92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93.xml><?xml version="1.0" encoding="utf-8"?>
<p:tagLst xmlns:p="http://schemas.openxmlformats.org/presentationml/2006/main">
  <p:tag name="PRESENTER_SHAPEINFO" val="&lt;ThreeDShapeInfo&gt;&lt;uuid val=&quot;{1d074cd9-8415-414a-b82f-8327e789b34e}&quot; /&gt;&lt;isInvalidForFieldText val=&quot;0&quot; /&gt;&lt;Image&gt;&lt;filename val=&quot;E:\breeze\content\14339732\2785228597-1\input\breezo\data\asimages\{1d074cd9-8415-414a-b82f-8327e789b34e}.png&quot; /&gt;&lt;left val=&quot;11&quot; /&gt;&lt;top val=&quot;23&quot; /&gt;&lt;width val=&quot;26&quot; /&gt;&lt;height val=&quot;46&quot; /&gt;&lt;hasText val=&quot;1&quot; /&gt;&lt;/Image&gt;&lt;/ThreeDShapeInfo&gt;"/>
</p:tagLst>
</file>

<file path=ppt/tags/tag94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95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43&quot; /&gt;&lt;/TableIndex&gt;&lt;/ShapeTextInfo&gt;"/>
</p:tagLst>
</file>

<file path=ppt/tags/tag96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60&quot; /&gt;&lt;/TableIndex&gt;&lt;/ShapeTextInfo&gt;"/>
</p:tagLst>
</file>

<file path=ppt/tags/tag97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19&quot; /&gt;&lt;lineCharCount val=&quot;9&quot; /&gt;&lt;lineCharCount val=&quot;13&quot; /&gt;&lt;lineCharCount val=&quot;6&quot; /&gt;&lt;lineCharCount val=&quot;5&quot; /&gt;&lt;/TableIndex&gt;&lt;/ShapeTextInfo&gt;"/>
</p:tagLst>
</file>

<file path=ppt/tags/tag98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60&quot; /&gt;&lt;/TableIndex&gt;&lt;/ShapeTextInfo&gt;"/>
</p:tagLst>
</file>

<file path=ppt/tags/tag99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19&quot; /&gt;&lt;lineCharCount val=&quot;9&quot; /&gt;&lt;lineCharCount val=&quot;13&quot; /&gt;&lt;lineCharCount val=&quot;6&quot; /&gt;&lt;lineCharCount val=&quot;5&quot; /&gt;&lt;/TableIndex&gt;&lt;/ShapeTextInfo&gt;"/>
</p:tagLst>
</file>

<file path=ppt/theme/theme1.xml><?xml version="1.0" encoding="utf-8"?>
<a:theme xmlns:r="http://schemas.openxmlformats.org/officeDocument/2006/relationships" xmlns:a="http://schemas.openxmlformats.org/drawingml/2006/main" name="General Content">
  <a:themeElements>
    <a:clrScheme name="WFGPS 2019">
      <a:dk1>
        <a:srgbClr val="242021"/>
      </a:dk1>
      <a:lt1>
        <a:srgbClr val="FFFFFF"/>
      </a:lt1>
      <a:dk2>
        <a:srgbClr val="073445"/>
      </a:dk2>
      <a:lt2>
        <a:srgbClr val="F3F4F4"/>
      </a:lt2>
      <a:accent1>
        <a:srgbClr val="2C5261"/>
      </a:accent1>
      <a:accent2>
        <a:srgbClr val="7A232F"/>
      </a:accent2>
      <a:accent3>
        <a:srgbClr val="303030"/>
      </a:accent3>
      <a:accent4>
        <a:srgbClr val="C8C8C6"/>
      </a:accent4>
      <a:accent5>
        <a:srgbClr val="9E1C30"/>
      </a:accent5>
      <a:accent6>
        <a:srgbClr val="005A7C"/>
      </a:accent6>
      <a:hlink>
        <a:srgbClr val="005A7C"/>
      </a:hlink>
      <a:folHlink>
        <a:srgbClr val="666666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Special Content">
  <a:themeElements>
    <a:clrScheme name="WFGPS 2019">
      <a:dk1>
        <a:srgbClr val="242021"/>
      </a:dk1>
      <a:lt1>
        <a:srgbClr val="FFFFFF"/>
      </a:lt1>
      <a:dk2>
        <a:srgbClr val="073445"/>
      </a:dk2>
      <a:lt2>
        <a:srgbClr val="F3F4F4"/>
      </a:lt2>
      <a:accent1>
        <a:srgbClr val="2C5261"/>
      </a:accent1>
      <a:accent2>
        <a:srgbClr val="7A232F"/>
      </a:accent2>
      <a:accent3>
        <a:srgbClr val="303030"/>
      </a:accent3>
      <a:accent4>
        <a:srgbClr val="C8C8C6"/>
      </a:accent4>
      <a:accent5>
        <a:srgbClr val="9E1C30"/>
      </a:accent5>
      <a:accent6>
        <a:srgbClr val="005A7C"/>
      </a:accent6>
      <a:hlink>
        <a:srgbClr val="005A7C"/>
      </a:hlink>
      <a:folHlink>
        <a:srgbClr val="666666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People Slides">
  <a:themeElements>
    <a:clrScheme name="WFGPS 2019">
      <a:dk1>
        <a:srgbClr val="242021"/>
      </a:dk1>
      <a:lt1>
        <a:srgbClr val="FFFFFF"/>
      </a:lt1>
      <a:dk2>
        <a:srgbClr val="073445"/>
      </a:dk2>
      <a:lt2>
        <a:srgbClr val="F3F4F4"/>
      </a:lt2>
      <a:accent1>
        <a:srgbClr val="2C5261"/>
      </a:accent1>
      <a:accent2>
        <a:srgbClr val="7A232F"/>
      </a:accent2>
      <a:accent3>
        <a:srgbClr val="303030"/>
      </a:accent3>
      <a:accent4>
        <a:srgbClr val="C8C8C6"/>
      </a:accent4>
      <a:accent5>
        <a:srgbClr val="9E1C30"/>
      </a:accent5>
      <a:accent6>
        <a:srgbClr val="005A7C"/>
      </a:accent6>
      <a:hlink>
        <a:srgbClr val="005A7C"/>
      </a:hlink>
      <a:folHlink>
        <a:srgbClr val="666666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Interactive Slides">
  <a:themeElements>
    <a:clrScheme name="WFGPS 2019">
      <a:dk1>
        <a:srgbClr val="242021"/>
      </a:dk1>
      <a:lt1>
        <a:srgbClr val="FFFFFF"/>
      </a:lt1>
      <a:dk2>
        <a:srgbClr val="073445"/>
      </a:dk2>
      <a:lt2>
        <a:srgbClr val="F3F4F4"/>
      </a:lt2>
      <a:accent1>
        <a:srgbClr val="2C5261"/>
      </a:accent1>
      <a:accent2>
        <a:srgbClr val="7A232F"/>
      </a:accent2>
      <a:accent3>
        <a:srgbClr val="303030"/>
      </a:accent3>
      <a:accent4>
        <a:srgbClr val="C8C8C6"/>
      </a:accent4>
      <a:accent5>
        <a:srgbClr val="9E1C30"/>
      </a:accent5>
      <a:accent6>
        <a:srgbClr val="005A7C"/>
      </a:accent6>
      <a:hlink>
        <a:srgbClr val="005A7C"/>
      </a:hlink>
      <a:folHlink>
        <a:srgbClr val="666666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_rels/item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4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AW xmlns="http://www.net-centric.com/PAWPP">
  <Shape xmlns="" ID="RLZAEB6ZdNurhurYVXLDHvIiR50=" pdftag="_x005B_Artifact_x005D_" isBookmarkSet="no" bookmark="no"/>
  <Shape xmlns="" ID="usQImVEubLCEI7VaAFnuokKUPtU=" pdftag="H2" isBookmarkSet="no" bookmark="yes" Order="_x0032_"/>
  <Shape xmlns="" ID="OnAWrYt0quhLgNOVTUCqTaSm4F4=" pdftag="H1" isBookmarkSet="no" bookmark="yes" Order="_x0031_"/>
  <Shape xmlns="" ID="tU8LTbvXCMOPJ0aBfPgFoX5oG18=" pdftag="P" isBookmarkSet="no" bookmark="no" Order="_x0032_"/>
  <Shape xmlns="" ID="GVFZTswW6o80uGMa3+G9JbWt+Zk=" pdftag="H2" isBookmarkSet="no" bookmark="yes" Order="_x0031_"/>
  <Shape xmlns="" ID="7EPJJFWpQLEuP5xrN3A/cLfs9HU=" pdftag="" Order="_x0033_"/>
  <Shape xmlns="" ID="rxOKCJRhAmCH7K3dudDFa2rXTn4=" pdftag="P" isBookmarkSet="no" bookmark="no" Order="_x0032_"/>
  <Shape xmlns="" ID="gqPylL6ho2wS7odMpYoYIYa2EiQ=" Order="_x0033_" formula="no" inline="no" isBookmarkSet="no" bookmark="no" artifact="_x0031_" pdftag="_x005B_Artifact_x005D_" validate="no"/>
  <HyperLink xmlns="" ID="KPBWGTdtJeti1SqD66cGM5zW3v0=960207121109.2_144.6287" plainAltText="www.resource-link-here.com" language=""/>
  <Shape xmlns="" ID="dolWTbxVyO411CxLIWEhGSnICww=" pdftag="H2" isBookmarkSet="no" bookmark="yes" Order="_x0031_"/>
  <Shape xmlns="" ID="5NJ2oKvPVRPrT/Jni/5H0IhCzgg=" Order="_x0033_" pdftag="_x005B_Artifact_x005D_" isBookmarkSet="no" bookmark="no"/>
  <Shape xmlns="" ID="doa4/wsaQAY2kRHE4lb9L3WxQDs=" pdftag="P" isBookmarkSet="no" bookmark="no" Order="_x0033_"/>
  <Shape xmlns="" ID="WAXcf6yxnfNfqX8B64SEuxJsOBc=" pdftag="" Order="_x0035_" artifact="_x0031_" validate="no" formula="no" inline="no"/>
  <Shape xmlns="" ID="J3b5Z4uYPFF7klVGoAb7Ylh7lIQ=" pdftag="P" isBookmarkSet="no" bookmark="no" Order="_x0032_"/>
  <Shape xmlns="" ID="0vAyYN3BoFRXt0wJjH8tZ20n0oc=" pdftag="" Order="_x0033_" artifact="_x0031_" validate="no" formula="no" inline="no"/>
  <Shape xmlns="" ID="3nxAZ7+1+YkMjrtp9jGRD7XI02M=" pdftag="H2" isBookmarkSet="no" bookmark="yes" Order="_x0031_"/>
  <Shape xmlns="" ID="VO0T9TIWhEUR2E8vE9ADTMOYvPQ=" Order="_x0036_" pdftag="_x005B_Artifact_x005D_" isBookmarkSet="no" bookmark="no"/>
  <Shape xmlns="" ID="5na1PGEF59SIxs0ohscBTkfoFNo=" pdftag="P" isBookmarkSet="no" bookmark="no" Order="_x0034_"/>
  <Shape xmlns="" ID="zzit0oLDnOFTIKbfVyDCBN86qPA=" formula="no" inline="no" isBookmarkSet="no" bookmark="no" Order="_x0034_" validate="no" pdftag="_x005B_Artifact_x005D_" artifact="_x0031_"/>
  <Shape xmlns="" ID="gprsu1DBmAusXrSWDeQHHrJVPQI=" pdftag="P" isBookmarkSet="no" bookmark="no" Order="_x0033_"/>
  <Shape xmlns="" ID="/O63WHCg5mFCFOjL4SDmg27caTM=" formula="no" inline="no" isBookmarkSet="no" bookmark="no" Order="_x0033_" validate="no" pdftag="_x005B_Artifact_x005D_" artifact="_x0031_"/>
  <Shape xmlns="" ID="FNX/d5oQ5HbjqT54T9orswsQtGU=" pdftag="P" isBookmarkSet="no" bookmark="no" Order="_x0032_"/>
  <Shape xmlns="" ID="99mEfl0uav/ZrKLy0ZL8v/HsgXw=" formula="no" inline="no" isBookmarkSet="no" bookmark="no" Order="_x0032_" validate="no" pdftag="_x005B_Artifact_x005D_" artifact="_x0031_"/>
  <Shape xmlns="" ID="H8XQwSp/BzpWJ3/DHuiNdhmxAAU=" pdftag="H2" isBookmarkSet="no" bookmark="yes" Order="_x0031_"/>
  <Shape xmlns="" ID="Zz+V1Zub2r8w05TOof22obzymb8=" Order="_x0038_" pdftag="_x005B_Artifact_x005D_" isBookmarkSet="no" bookmark="no"/>
  <Shape xmlns="" ID="b1hQCVNjdTvx5it0oMgqQOcT1PE=" formula="no" inline="no" isBookmarkSet="no" bookmark="no" validate="no" pdftag="P" artifact="_x0030_" Order="_x0032_"/>
  <Shape xmlns="" ID="AT5Et8Kkx8y2On8bDn6oyACaK+8=" pdftag="H2" isBookmarkSet="no" bookmark="yes" Order="_x0031_"/>
  <Shape xmlns="" ID="Hminx6H7XkIX4PStfqsBLx5LUS0=" Order="_x0033_" pdftag="_x005B_Artifact_x005D_" isBookmarkSet="no" bookmark="no"/>
  <Shape xmlns="" ID="5rzPkX0UXwLh7m3v+AgM3UIU1T4=" pdftag="" Order="_x0033_" artifact="_x0031_" validate="no"/>
  <Shape xmlns="" ID="0G2RScKFpC7qL1KgS/rpVqsPHqg=" pdftag="P" isBookmarkSet="no" bookmark="no" Order="_x0032_"/>
  <Shape xmlns="" ID="7jvKBCZGJag7Pz58Z23wKCY4K0M=" pdftag="H2" isBookmarkSet="no" bookmark="yes" Order="_x0031_"/>
  <Shape xmlns="" ID="q5wyTcjrXoegY3s9wiHgpCw4elA=" Order="_x0034_" pdftag="_x005B_Artifact_x005D_" isBookmarkSet="no" bookmark="no"/>
  <Shape xmlns="" ID="YYZK/rqcw1y6FSRhMUky5hCvlBc=" formula="no" inline="no" isBookmarkSet="no" validate="no" bookmark="yes" pdftag="P" artifact="_x0030_" Order="_x0032_"/>
  <Shape xmlns="" ID="jwSUrC2q/ZOxpNQklLjFzGCePU8=" formula="no" inline="no" isBookmarkSet="no" pdftag="H2" artifact="_x0031_" validate="no" bookmark="yes" Order="_x0031_"/>
  <Shape xmlns="" ID="+wi9mXoRr0+AFsr4FgR3eBpy6vU=" Order="_x0033_" pdftag="_x005B_Artifact_x005D_" isBookmarkSet="no" bookmark="no"/>
  <Shape xmlns="" ID="hwf3zyCcplTHtXOY9Im189QrWwo=" formula="no" inline="no" isBookmarkSet="no" bookmark="no" validate="no" pdftag="P" artifact="_x0030_" Order="_x0033_"/>
  <Shape xmlns="" ID="MpKY01aTaxpQc0eLAsRLJD/MwKQ=" formula="no" inline="no" isBookmarkSet="no" bookmark="no" validate="no" pdftag="P" artifact="_x0030_" Order="_x0032_"/>
  <Shape xmlns="" ID="uyWr1sUoDFvTJDyqt6KUS0EW0Lw=" formula="no" inline="no" isBookmarkSet="no" bookmark="no" validate="no" pdftag="H2" artifact="_x0030_" Order="_x0031_"/>
  <Shape xmlns="" ID="nPtlJSRki+B+F0rcRFngxxbgE7g=" Order="_x0034_" pdftag="_x005B_Artifact_x005D_" isBookmarkSet="no" bookmark="no"/>
  <Shape xmlns="" ID="Fj7NIhtyy/JpUgNZC9l9+IPMSf4=" formula="no" inline="no" isBookmarkSet="no" bookmark="no" validate="no" pdftag="P" artifact="_x0030_" Order="_x0033_"/>
  <Shape xmlns="" ID="LHoJzOiMfM+p4HtLBzbIWd7HbCQ=" formula="no" inline="no" isBookmarkSet="no" bookmark="no" validate="no" pdftag="P" artifact="_x0030_" Order="_x0032_"/>
  <Shape xmlns="" ID="/Mrs0I4hjUA5YxESRQO8IZ7Hfgk=" formula="no" inline="no" isBookmarkSet="no" pdftag="H2" artifact="_x0031_" validate="no" bookmark="yes" Order="_x0031_"/>
  <Shape xmlns="" ID="+cohKUOpj0HrdpZk2tZ7Zgn589s=" Order="_x0034_" pdftag="_x005B_Artifact_x005D_" isBookmarkSet="no" bookmark="no"/>
  <Shape xmlns="" ID="S+125fqL22DTAIGYpA2r02jE8QY=" formula="no" inline="no" isBookmarkSet="no" bookmark="no" validate="no" pdftag="P" artifact="_x0030_" Order="_x0035_"/>
  <Shape xmlns="" ID="3YV+panle0zAYt4gWJBxeHOB544=" formula="no" inline="no" isBookmarkSet="no" pdftag="H3" artifact="_x0031_" validate="no" bookmark="yes" Order="_x0034_"/>
  <Shape xmlns="" ID="rVCvDw1qsb8Z8iynXRMi+OtvE0g=" formula="no" inline="no" isBookmarkSet="no" bookmark="no" validate="no" pdftag="P" artifact="_x0030_" Order="_x0033_"/>
  <Shape xmlns="" ID="VbDaZtGLtsE1jP9oUUv31g6DngA=" formula="no" inline="no" isBookmarkSet="no" pdftag="H3" artifact="_x0031_" validate="no" bookmark="yes" Order="_x0032_"/>
  <Shape xmlns="" ID="o2fv8p+gsaQrBpkFAcHYjVp+02k=" formula="no" inline="no" isBookmarkSet="no" pdftag="H2" artifact="_x0031_" validate="no" bookmark="yes" Order="_x0031_"/>
  <Shape xmlns="" ID="yWpDRWi7bg3ZFwAVGkelvXTebU0=" Order="_x0036_" pdftag="_x005B_Artifact_x005D_" isBookmarkSet="no" bookmark="no"/>
  <Shape xmlns="" ID="zvgCYiGZ/lf2Wnjqqgxkx4zW5m8=" formula="no" inline="no" isBookmarkSet="no" pdftag="H2" artifact="_x0031_" validate="no" bookmark="yes" Order="_x0031_"/>
  <Shape xmlns="" ID="DaII41640SDDmnQ3aP7/J+qslzk=" Order="_x0032_" pdftag="_x005B_Artifact_x005D_" isBookmarkSet="no" bookmark="no"/>
  <Shape xmlns="" ID="yhrzvkIa7er1ch3Ot2s6ZILcei4=" Order="_x0031_" pdftag="_x005B_Artifact_x005D_" isBookmarkSet="no" bookmark="no"/>
  <Shape xmlns="" ID="iKX+K45oxn+hayBeJ64dJcmRjOA=" pdftag="" Order="_x0032_" artifact="_x0031_" validate="no"/>
  <Shape xmlns="" ID="vaV70jTf/aBbamn5IhqvyYu1GY4=" pdftag="" Order="_x0033_" artifact="_x0031_" validate="no"/>
  <Shape xmlns="" ID="6JKTfDC64Q+wJxaX1GeGgKODPVs=" pdftag="" Order="_x0031_" artifact="_x0031_" validate="no"/>
  <Shape xmlns="" ID="rqzgzAjEizDeu45qqR4m1QdOd/o=" Order="_x0034_" pdftag="_x005B_Artifact_x005D_" isBookmarkSet="no" bookmark="no"/>
  <Shape xmlns="" ID="oYuwvBx49h4c/qWt3Gl3FZnp68I=" artifact="_x0031_" formula="no" inline="no" pdftag="Figure" isBookmarkSet="no" bookmark="no" validate="no" Order="_x0033_"/>
  <Shape xmlns="" ID="Hx4rxvpCWPz2O34OwcJrXGoRlHM=" formula="no" inline="no" isBookmarkSet="no" pdftag="H3" artifact="_x0031_" validate="no" bookmark="yes" Order="_x0032_"/>
  <Shape xmlns="" ID="rsSAAOGSU0w78cXhI3jMYn/ST5Y=" formula="no" inline="no" isBookmarkSet="no" pdftag="H2" artifact="_x0031_" validate="no" bookmark="yes" Order="_x0031_"/>
  <Shape xmlns="" ID="KJqBtIhCQ8rYP4WdQ03WGwx4+LU=" Order="_x0034_" pdftag="_x005B_Artifact_x005D_" isBookmarkSet="no" bookmark="no"/>
  <Shape xmlns="" ID="NiV5v76YMPyQBnvtZtT1sdqAQY8=" formula="no" inline="no" isBookmarkSet="no" bookmark="no" validate="no" pdftag="P" artifact="_x0030_" Order="_x0034_"/>
  <Shape xmlns="" ID="WJzdn5Quh20Md25SXhQKFzW0T+c=" formula="no" inline="no" isBookmarkSet="no" bookmark="no" validate="no" pdftag="P" artifact="_x0030_" Order="_x0033_"/>
  <Shape xmlns="" ID="2YDhIiKe4zgr425UN9wTzDsYLqE=" formula="no" inline="no" isBookmarkSet="no" validate="no" bookmark="no" pdftag="P" artifact="_x0030_" Order="_x0032_"/>
  <Shape xmlns="" ID="Ob7bDmLgDlHcm4Qm0gQQ4P4QcDA=" formula="no" inline="no" isBookmarkSet="no" validate="no" bookmark="no" pdftag="H2" artifact="_x0030_" Order="_x0031_"/>
  <Shape xmlns="" ID="Hd5lD65ALfvss/U9ltdEnqzf3Z8=" Order="_x0035_" pdftag="_x005B_Artifact_x005D_" isBookmarkSet="no" bookmark="no"/>
  <Shape xmlns="" ID="FwQY7YSFQYuKW2Uvsf10hAMuAPQ=" formula="no" inline="no" isBookmarkSet="no" validate="no" bookmark="no" pdftag="P" artifact="_x0030_" Order="_x0033_"/>
  <Shape xmlns="" ID="zTP/IhRt6Cs3eLMsYABxxrEspdg=" formula="no" inline="no" isBookmarkSet="no" validate="no" bookmark="no" pdftag="H2" artifact="_x0030_" Order="_x0032_"/>
  <Shape xmlns="" ID="F1ZrxBRyoKJNete1VDVItcy3388=" formula="no" inline="no" isBookmarkSet="no" validate="no" bookmark="no" pdftag="P" artifact="_x0030_" Order="_x0031_"/>
  <Shape xmlns="" ID="4pHj/2WXkoOj1YkeFdlSP44DJnI=" Order="_x0034_" pdftag="_x005B_Artifact_x005D_" isBookmarkSet="no" bookmark="no"/>
  <Shape xmlns="" ID="Y7jsqzflfSIurTFoeHcs5T0yLR0=" pdftag="P" isBookmarkSet="no" bookmark="no" Order="_x0032_"/>
  <Shape xmlns="" ID="B3/JEmurMo3XL4t6cC5Ewno1wFc=" formula="no" inline="no" isBookmarkSet="no" validate="no" bookmark="no" pdftag="P" artifact="_x0030_" Order="_x0031_"/>
  <Shape xmlns="" ID="8AG3ZfrORZqUEpsmu86U2TKzTK8=" Order="_x0033_" pdftag="_x005B_Artifact_x005D_" isBookmarkSet="no" bookmark="no"/>
  <Shape xmlns="" ID="z+E+z07tlGpEkx+dTHYI/c0MJTM=" pdftag="P" isBookmarkSet="no" bookmark="no" Order="_x0033_"/>
  <Shape xmlns="" ID="KPBWGTdtJeti1SqD66cGM5zW3v0=" pdftag="P" isBookmarkSet="no" bookmark="no" Order="_x0032_"/>
  <Shape xmlns="" ID="syyBsfrFcz5EvlL5WkYZEC7G7RA=" pdftag="H2" isBookmarkSet="no" bookmark="yes" Order="_x0031_"/>
  <Shape xmlns="" ID="YFhVUROdS74oW2sxpDAch7HB0YY=" Order="_x0034_" pdftag="_x005B_Artifact_x005D_" isBookmarkSet="no" bookmark="no"/>
  <Shape xmlns="" ID="FiIK8fZ0zMYHbU2e/l3n+kdzsHQ=" pdftag="P" isBookmarkSet="no" bookmark="no" Order="_x0033_"/>
  <Shape xmlns="" ID="2tYNTlUE1bf7QhdckUXIL4vvRFk=" pdftag="P" isBookmarkSet="no" bookmark="no" Order="_x0032_"/>
  <Shape xmlns="" ID="EbdF7GdjdcpyR1RjoogdZHYYKS4=" pdftag="P" isBookmarkSet="no" bookmark="no" Order="_x0034_"/>
  <Shape xmlns="" ID="JrYb+runwCfg5moRVOeyOsR/DQk=" pdftag="H2" isBookmarkSet="no" bookmark="yes" Order="_x0031_"/>
  <Shape xmlns="" ID="Usnelripj/UGLIUGk93oYcRU5rE=" Order="_x0035_" pdftag="_x005B_Artifact_x005D_" isBookmarkSet="no" bookmark="no"/>
  <Shape xmlns="" ID="z31fCDdAb1ATKnH741WTDvc6zKU=" pdftag="P" isBookmarkSet="no" bookmark="no" Order="_x0032_"/>
  <Shape xmlns="" ID="Wi5ojySte5TUM8kVwC1nc3vKDlo=" pdftag="H2" isBookmarkSet="no" bookmark="yes" Order="_x0031_"/>
  <Shape xmlns="" ID="RrdAFZl8TymOp5z50VWM17V4ypo=" Order="_x0033_" pdftag="_x005B_Artifact_x005D_" isBookmarkSet="no" bookmark="no"/>
  <Shape xmlns="" ID="uTC+vpMlIwvCH7AKJlYXjUfeGg8=" pdftag="P" isBookmarkSet="no" bookmark="no" Order="_x0032_"/>
  <Shape xmlns="" ID="UvreiWJfmYxhHmDj5pn+PYhiFuw=" pdftag="H2" isBookmarkSet="no" bookmark="yes" Order="_x0031_"/>
  <Shape xmlns="" ID="fVNXS4nPeT9VzUzRfeAh4ncbI1c=" Order="_x0033_" pdftag="_x005B_Artifact_x005D_" isBookmarkSet="no" bookmark="no"/>
  <Shape xmlns="" ID="QoaS/6oTAQExiTtqS2ZqIrTtXkY=" pdftag="P" isBookmarkSet="no" bookmark="no" Order="_x0032_"/>
  <Shape xmlns="" ID="J/j+XPEyCXFcOZU+E9xjRBUygEY=" pdftag="H2" isBookmarkSet="no" bookmark="yes" Order="_x0031_"/>
  <Shape xmlns="" ID="mcgtGDvWvFcCCXXiwX3ciF90gTU=" Order="_x0033_" pdftag="_x005B_Artifact_x005D_" isBookmarkSet="no" bookmark="no"/>
  <Shape xmlns="" ID="ssc7OxPv8ygkQQ+klNMKp7MRSpI=" pdftag="P" isBookmarkSet="no" bookmark="no" Order="_x0032_"/>
  <Shape xmlns="" ID="dERBdn42u/TAloA9HpkAr2xTJvA=" pdftag="H2" isBookmarkSet="no" bookmark="yes" Order="_x0031_"/>
  <Shape xmlns="" ID="sLX62fBltEIiF+g1TaRS6Z2x3es=" Order="_x0033_" pdftag="_x005B_Artifact_x005D_" isBookmarkSet="no" bookmark="no"/>
  <Shape xmlns="" ID="jvArq75eBqjxqRTU6nSXJdHJ0tI=" pdftag="P" isBookmarkSet="no" bookmark="no" Order="_x0033_"/>
  <Shape xmlns="" ID="BNgaIUd7fvOMQ8BSE8GDzCGtU5U=" formula="no" inline="no" isBookmarkSet="no" validate="no" bookmark="no" pdftag="P" artifact="_x0030_" Order="_x0032_"/>
  <Shape xmlns="" ID="hqIFM0lVN5G4n9eAxhAeGVxt4uQ=" pdftag="H2" isBookmarkSet="no" bookmark="yes" Order="_x0031_"/>
  <Shape xmlns="" ID="19GU1nuiGkS/q3or7DQTiVjgP+Q=" formula="no" inline="no" isBookmarkSet="no" validate="no" bookmark="no" pdftag="P" artifact="_x0030_" Order="_x0031_0"/>
  <Shape xmlns="" ID="2dITApOTBecGHgPu6kVp8d+GWHk=" formula="no" inline="no" isBookmarkSet="no" validate="no" bookmark="no" pdftag="P" artifact="_x0030_" Order="_x0039_"/>
  <Shape xmlns="" ID="s66vO61aXc6DjvtTXv1oMzQFsM8=" artifact="_x0031_" formula="no" inline="no" pdftag="Figure" isBookmarkSet="no" validate="no" bookmark="no" Order="_x0038_"/>
  <Shape xmlns="" ID="g8gECMnWX0hKI+ti+nQHlJ+Q/ds=" formula="no" inline="no" isBookmarkSet="no" validate="no" bookmark="no" pdftag="P" artifact="_x0030_" Order="_x0037_"/>
  <Shape xmlns="" ID="LMP7KVpzXSOh3LgFlqWjHNgvNV8=" artifact="_x0031_" formula="no" inline="no" pdftag="Figure" isBookmarkSet="no" validate="no" bookmark="no" Order="_x0036_"/>
  <Shape xmlns="" ID="htgF2r6mb03Ok/En47HKtk9o4lM=" formula="no" inline="no" isBookmarkSet="no" validate="no" bookmark="no" pdftag="P" artifact="_x0030_" Order="_x0035_"/>
  <Shape xmlns="" ID="CzqWRoiBHBXDU9qTCBxdO5Q1idE=" artifact="_x0031_" formula="no" inline="no" pdftag="Figure" isBookmarkSet="no" validate="no" bookmark="no" Order="_x0034_"/>
  <Shape xmlns="" ID="mwIHxNr8b9M5lJenRjAPk8RyAyI=" formula="no" inline="no" isBookmarkSet="no" validate="no" bookmark="no" pdftag="P" artifact="_x0030_" Order="_x0033_"/>
  <Shape xmlns="" ID="fTJXjMg19+f76EJd2lzNNv/UTdA=" artifact="_x0031_" formula="no" inline="no" pdftag="Figure" isBookmarkSet="no" validate="no" bookmark="no" Order="_x0032_"/>
  <Shape xmlns="" ID="cN3KzdXKlHoJV7lOAL+VeKIVxhw=" formula="no" inline="no" isBookmarkSet="no" validate="no" bookmark="no" pdftag="H2" artifact="_x0030_" Order="_x0031_"/>
  <Shape xmlns="" ID="bbNWuAQ9bxatOMnKWE8prGOOA6M=" Order="_x0031_1" pdftag="_x005B_Artifact_x005D_" isBookmarkSet="no" bookmark="no"/>
  <Shape xmlns="" ID="+oPPTAFK6ArQoI1UD8eBE9H/xcI=" formula="no" inline="no" isBookmarkSet="no" validate="no" bookmark="no" pdftag="P" artifact="_x0030_" Order="_x0031_0"/>
  <Shape xmlns="" ID="SYTHXZT0IcQSxmCp6FxXUhXN+Tk=" artifact="_x0031_" formula="no" inline="no" pdftag="Figure" isBookmarkSet="no" validate="no" bookmark="no" Order="_x0039_"/>
  <Shape xmlns="" ID="jVzhp4yjBoES3JoPnYT1bMjNTmc=" formula="no" inline="no" isBookmarkSet="no" validate="no" bookmark="no" pdftag="P" artifact="_x0030_" Order="_x0038_"/>
  <Shape xmlns="" ID="5SHCVqG5kTuf4tCvucF2l9LKwU8=" artifact="_x0031_" formula="no" inline="no" pdftag="Figure" isBookmarkSet="no" validate="no" bookmark="no" Order="_x0037_"/>
  <Shape xmlns="" ID="iSpEglb/fQwZMDLvRAi1tp7OV4U=" formula="no" inline="no" isBookmarkSet="no" validate="no" bookmark="no" pdftag="P" artifact="_x0030_" Order="_x0036_"/>
  <Shape xmlns="" ID="n14NIlORoFMs6r8UQGWmt6ZdqDg=" artifact="_x0031_" formula="no" inline="no" pdftag="Figure" isBookmarkSet="no" validate="no" bookmark="no" Order="_x0035_"/>
  <Shape xmlns="" ID="akQ3xEQAM+PCHFH/+7Rb0nVvVQk=" formula="no" inline="no" isBookmarkSet="no" validate="no" bookmark="no" pdftag="P" artifact="_x0030_" Order="_x0034_"/>
  <Shape xmlns="" ID="CbX2Rrw9+BGKu00EExI6jrh1bXA=" artifact="_x0031_" formula="no" inline="no" pdftag="Figure" isBookmarkSet="no" validate="no" bookmark="no" Order="_x0033_"/>
  <Shape xmlns="" ID="7UQRMexUXA+ZQgilBXa1qkU0Bkc=" formula="no" inline="no" isBookmarkSet="no" validate="no" bookmark="no" pdftag="P" artifact="_x0030_" Order="_x0032_"/>
  <Shape xmlns="" ID="p7AkvmviCeh/qV1pubDpEH8ZDv8=" formula="no" inline="no" isBookmarkSet="no" validate="no" bookmark="no" pdftag="H2" artifact="_x0030_" Order="_x0031_"/>
  <Shape xmlns="" ID="9wjHnySfXT9SLdM+f1F2QTmumDw=" Order="_x0031_1" pdftag="_x005B_Artifact_x005D_" isBookmarkSet="no" bookmark="no"/>
  <Shape xmlns="" ID="cHjfB5mBERKo0tfJgRUIyBsLpZ4=" formula="no" inline="no" isBookmarkSet="no" validate="no" bookmark="no" pdftag="P" artifact="_x0030_" Order="_x0031_1"/>
  <Shape xmlns="" ID="9pohZzMyyPSCWu9AxOP4OqXPEDY=" artifact="_x0031_" formula="no" inline="no" pdftag="Figure" isBookmarkSet="no" validate="no" bookmark="no" Order="_x0031_0"/>
  <Shape xmlns="" ID="ugNN/JWQyEyeiokvPM4oFU75+oA=" formula="no" inline="no" isBookmarkSet="no" validate="no" bookmark="no" pdftag="P" artifact="_x0030_" Order="_x0039_"/>
  <Shape xmlns="" ID="GkyGIZFAW0maSUHtxXfYH9pUVVE=" artifact="_x0031_" formula="no" inline="no" pdftag="Figure" isBookmarkSet="no" validate="no" bookmark="no" Order="_x0038_"/>
  <Shape xmlns="" ID="zTSRV7DzBedLt3bEcKJFbG/wt+o=" formula="no" inline="no" isBookmarkSet="no" validate="no" bookmark="no" pdftag="P" artifact="_x0030_" Order="_x0037_"/>
  <Shape xmlns="" ID="DyYjwnfhxSjTUkb78OB4GKFiBws=" artifact="_x0031_" formula="no" inline="no" pdftag="Figure" isBookmarkSet="no" validate="no" bookmark="no" Order="_x0036_"/>
  <Shape xmlns="" ID="kD+9HQ+kaAIVZGoBBOFXZBaDSyE=" formula="no" inline="no" isBookmarkSet="no" validate="no" bookmark="no" pdftag="P" artifact="_x0030_" Order="_x0035_"/>
  <Shape xmlns="" ID="uTqRkfpK7FLGCYJxXn0/4pqyrsE=" artifact="_x0031_" formula="no" inline="no" pdftag="Figure" isBookmarkSet="no" validate="no" bookmark="no" Order="_x0034_"/>
  <Shape xmlns="" ID="Ett5ajy8F2ZQkvBEhjJ1mh96Z6s=" formula="no" inline="no" isBookmarkSet="no" validate="no" bookmark="no" pdftag="P" artifact="_x0030_" Order="_x0033_"/>
  <Shape xmlns="" ID="LWlghF9dBGVAbMkss8TgP9VC+wk=" formula="no" inline="no" isBookmarkSet="no" Order="_x0032_" validate="no" bookmark="no" pdftag="_x005B_Artifact_x005D_" artifact="_x0031_"/>
  <Shape xmlns="" ID="/V2KfqqKtOhZUimsWgfsxzeT8XA=" formula="no" inline="no" isBookmarkSet="no" validate="no" bookmark="no" pdftag="P" artifact="_x0030_" Order="_x0032_"/>
  <Shape xmlns="" ID="OK8fDlh45cC3FQ3MCsyGt7uDaGA=" formula="no" inline="no" isBookmarkSet="no" validate="no" pdftag="H2" artifact="_x0030_" bookmark="yes" Order="_x0031_"/>
  <Shape xmlns="" ID="C1bPKuZZrVGMynXdV1NZKVeAbiU=" Order="_x0031_3" pdftag="_x005B_Artifact_x005D_" isBookmarkSet="no" bookmark="no"/>
  <Shape xmlns="" ID="B8bbTKojVBhy+xkE9KBnBbMq5WA=" formula="no" inline="no" isBookmarkSet="no" validate="no" bookmark="no" pdftag="P" artifact="_x0030_" Order="_x0039_"/>
  <Shape xmlns="" ID="d0KV4ydMWyrqe46MclLKH1MmEEo=" formula="no" inline="no" isBookmarkSet="no" validate="no" bookmark="no" pdftag="P" artifact="_x0030_" Order="_x0038_"/>
  <Shape xmlns="" ID="UsZNsMp9Xr9Gyyc6dkMCo4D2H5g=" formula="no" inline="no" isBookmarkSet="no" validate="no" bookmark="no" pdftag="P" artifact="_x0030_" Order="_x0037_"/>
  <Shape xmlns="" ID="BTJPnuhZ53YebmSrziZoXMdpS4M=" formula="no" inline="no" isBookmarkSet="no" validate="no" bookmark="no" pdftag="P" artifact="_x0030_" Order="_x0036_"/>
  <Shape xmlns="" ID="ljpiZkm/+QtJ6TtCx0/nMp1KZ8w=" formula="no" inline="no" isBookmarkSet="no" validate="no" bookmark="no" pdftag="P" artifact="_x0030_" Order="_x0035_"/>
  <Shape xmlns="" ID="kZH0Ok5ipkvN0FkAN3j6YtzWZ0o=" formula="no" inline="no" isBookmarkSet="no" validate="no" bookmark="no" pdftag="P" artifact="_x0030_" Order="_x0034_"/>
  <Shape xmlns="" ID="oYbE/k8TZfwS/ihit0l4wfpUf18=" formula="no" inline="no" isBookmarkSet="no" validate="no" bookmark="no" pdftag="P" artifact="_x0030_" Order="_x0033_"/>
  <Shape xmlns="" ID="7q7pqaj5ccuGFUB8xe8K1+9CIbs=" formula="no" inline="no" isBookmarkSet="no" validate="no" bookmark="no" pdftag="P" artifact="_x0030_" Order="_x0032_"/>
  <Shape xmlns="" ID="06fgHE22rbrWIXYLReLUpJlI2Lo=" formula="no" inline="no" isBookmarkSet="no" validate="no" pdftag="H2" artifact="_x0030_" bookmark="yes" Order="_x0031_"/>
  <Shape xmlns="" ID="gnjtE6PO3uYW1fIl6+LjiySPNw8=" Order="_x0031_0" pdftag="_x005B_Artifact_x005D_" isBookmarkSet="no" bookmark="no"/>
  <Shape xmlns="" ID="NZs7ujEul47hYVL3ryCSJ6XrrVg=" formula="no" inline="no" isBookmarkSet="no" validate="no" bookmark="no" pdftag="Figure" artifact="_x0030_" Order="_x0039_"/>
  <Shape xmlns="" ID="VZxKRv9RcZ2K+ddOgs7MbJ209Zo=" artifact="_x0031_" formula="no" inline="no" pdftag="Figure" isBookmarkSet="no" validate="no" bookmark="no" Order="_x0031_0"/>
  <Shape xmlns="" ID="P8o92jFNl+qbMwiC+4jxKRL30AY=" formula="no" inline="no" isBookmarkSet="no" validate="no" bookmark="no" pdftag="P" artifact="_x0030_" Order="_x0031_1"/>
  <Shape xmlns="" ID="sC8UtcO69jkzKmktKABqob0Rgoo=" formula="no" inline="no" isBookmarkSet="no" validate="no" bookmark="no" pdftag="P" artifact="_x0030_" Order="_x0038_"/>
  <Shape xmlns="" ID="WI2UGNvdiveVk/5DceCr1Bbt+5w=" formula="no" inline="no" isBookmarkSet="no" validate="no" bookmark="no" pdftag="P" artifact="_x0030_" Order="_x0037_"/>
  <Shape xmlns="" ID="EbH/7DZ/GaXwMPPvJcAA+fRlNKM=" formula="no" inline="no" isBookmarkSet="no" validate="no" bookmark="no" pdftag="P" artifact="_x0030_" Order="_x0036_"/>
  <Shape xmlns="" ID="Y/ldxXXlU5AN+uYb5N6FRB4JGeg=" formula="no" inline="no" isBookmarkSet="no" validate="no" bookmark="no" pdftag="P" artifact="_x0030_" Order="_x0035_"/>
  <Shape xmlns="" ID="PuZQjrBFOkFDxvBoQ+BkhpdseEQ=" formula="no" inline="no" isBookmarkSet="no" validate="no" bookmark="no" pdftag="P" artifact="_x0030_" Order="_x0034_"/>
  <Shape xmlns="" ID="k5X4i5RvYDgiARcKEkf1+aFlvAI=" formula="no" inline="no" isBookmarkSet="no" validate="no" bookmark="no" pdftag="P" artifact="_x0030_" Order="_x0033_"/>
  <Shape xmlns="" ID="Z5v8HpASDPo/Wz/0q/BGJ6ugT5U=" formula="no" inline="no" isBookmarkSet="no" validate="no" bookmark="no" pdftag="P" artifact="_x0030_" Order="_x0032_"/>
  <Shape xmlns="" ID="qg/yRKvPs8ROT+r1Jk5a31WpY/w=" formula="no" inline="no" isBookmarkSet="no" validate="no" bookmark="no" pdftag="H2" artifact="_x0030_" Order="_x0031_"/>
  <Shape xmlns="" ID="YCxz2RypFb5QpuXgkpj+yuhAraQ=" Order="_x0031_2" pdftag="_x005B_Artifact_x005D_" isBookmarkSet="no" bookmark="no"/>
  <Shape xmlns="" ID="JVaVeqwnrJXcfjyxjN23u6U6YjU=" formula="no" inline="no" isBookmarkSet="no" validate="no" bookmark="no" pdftag="P" artifact="_x0030_" Order="_x0031_1"/>
  <Shape xmlns="" ID="1VYlZJxEhUYoBZrPC1K4brZxD4o=" artifact="_x0031_" formula="no" inline="no" pdftag="Figure" isBookmarkSet="no" validate="no" bookmark="no" Order="_x0031_0"/>
  <Shape xmlns="" ID="fcLbEBweMN1jqvR6XEB80Uzn1vI=" artifact="_x0031_" formula="no" inline="no" pdftag="Figure" isBookmarkSet="no" validate="no" bookmark="no" Order="_x0039_"/>
  <Shape xmlns="" ID="gLvMFMxEiDWTy9xz23vSIMFDq7s=" formula="no" inline="no" isBookmarkSet="no" validate="no" bookmark="no" pdftag="P" artifact="_x0030_" Order="_x0038_"/>
  <Shape xmlns="" ID="OAEemmU3Tf/BYnd4sNW+SnhaUvA=" formula="no" inline="no" isBookmarkSet="no" validate="no" bookmark="no" pdftag="P" artifact="_x0030_" Order="_x0037_"/>
  <Shape xmlns="" ID="56JdV7wQqNvSBwuHfa0UR8rHwds=" formula="no" inline="no" isBookmarkSet="no" validate="no" bookmark="no" pdftag="P" artifact="_x0030_" Order="_x0036_"/>
  <Shape xmlns="" ID="+5RFGTA9WgsU+8IpV9j0zuD5b3Y=" formula="no" inline="no" isBookmarkSet="no" validate="no" bookmark="no" pdftag="P" artifact="_x0030_" Order="_x0035_"/>
  <Shape xmlns="" ID="6pTAVe1s1elbalCQHyEHhZhOka8=" formula="no" inline="no" isBookmarkSet="no" validate="no" bookmark="no" pdftag="P" artifact="_x0030_" Order="_x0034_"/>
  <Shape xmlns="" ID="HZ6wPwmBoY1xi70XpuSBjrgzi4o=" formula="no" inline="no" isBookmarkSet="no" validate="no" bookmark="no" pdftag="P" artifact="_x0030_" Order="_x0033_"/>
  <Shape xmlns="" ID="0DLg+oV8Bq9ALt7YjL8qdjZ92lY=" formula="no" inline="no" isBookmarkSet="no" validate="no" bookmark="no" pdftag="P" artifact="_x0030_" Order="_x0032_"/>
  <Shape xmlns="" ID="4Qpe+3raQyAYzBoBw0jiGi1IBRA=" formula="no" inline="no" isBookmarkSet="no" validate="no" bookmark="no" pdftag="H2" artifact="_x0030_" Order="_x0031_"/>
  <Shape xmlns="" ID="orNo5z6Ai1BHwym5+HcTkzXCzn4=" Order="_x0031_2" pdftag="_x005B_Artifact_x005D_" isBookmarkSet="no" bookmark="no"/>
  <Shape xmlns="" ID="/2+v/OfzjyBI0gyUFEsQZQmakrs=" formula="no" inline="no" isBookmarkSet="no" validate="no" bookmark="no" pdftag="P" artifact="_x0030_" Order="_x0031_1"/>
  <Shape xmlns="" ID="yRia6CFwgu5PColb2v862juIANg=" formula="no" inline="no" isBookmarkSet="no" validate="no" bookmark="no" pdftag="P" artifact="_x0030_" Order="_x0031_0"/>
  <Shape xmlns="" ID="3951gZFeWCNFfOMfr9aJS0dmigQ=" formula="no" inline="no" isBookmarkSet="no" validate="no" bookmark="no" pdftag="P" artifact="_x0030_" Order="_x0039_"/>
  <Shape xmlns="" ID="eCd0QjJtXeBNI7lqnfkbDq03nyA=" formula="no" inline="no" isBookmarkSet="no" validate="no" bookmark="no" pdftag="P" artifact="_x0030_" Order="_x0038_"/>
  <Shape xmlns="" ID="5qHzbrLSJyNopwSGa+U9giIOoU0=" formula="no" inline="no" isBookmarkSet="no" validate="no" bookmark="no" pdftag="P" artifact="_x0030_" Order="_x0037_"/>
  <Shape xmlns="" ID="93Ei1wg2lCAYEXL8hM0eglN+JZw=" formula="no" inline="no" isBookmarkSet="no" validate="no" bookmark="no" pdftag="P" artifact="_x0030_" Order="_x0036_"/>
  <Shape xmlns="" ID="hhUUUIquUZX8CXSx4RvuPtTDJr0=" formula="no" inline="no" isBookmarkSet="no" validate="no" bookmark="no" pdftag="P" artifact="_x0030_" Order="_x0035_"/>
  <Shape xmlns="" ID="PFtooTCc9Is2KZjVM+Rv59rDIF4=" formula="no" inline="no" isBookmarkSet="no" validate="no" bookmark="no" pdftag="P" artifact="_x0030_" Order="_x0034_"/>
  <Shape xmlns="" ID="bTTi1JtL2EY98xvmpEOKXfM7aqI=" formula="no" inline="no" isBookmarkSet="no" validate="no" bookmark="no" pdftag="P" artifact="_x0030_" Order="_x0033_"/>
  <Shape xmlns="" ID="HiPUN43njYDy6A8ebvKutKJeQQI=" formula="no" inline="no" isBookmarkSet="no" validate="no" bookmark="no" pdftag="P" artifact="_x0030_" Order="_x0032_"/>
  <Shape xmlns="" ID="QDWzWr8G+ZvEZ4vu2Nre5OoUAq8=" formula="no" inline="no" isBookmarkSet="no" validate="no" bookmark="no" pdftag="H2" artifact="_x0030_" Order="_x0031_"/>
  <Shape xmlns="" ID="vDRhnoKxdxlVXiqTq9epPUfWCQc=" Order="_x0031_2" pdftag="_x005B_Artifact_x005D_" isBookmarkSet="no" bookmark="no"/>
  <SubText xmlns="" ID="gqPylL6ho2wS7odMpYoYIYa2EiQ=" ActualText=""/>
  <Shape xmlns="" ID="q6QEuKcewaQk+H5NwdvXJ7JOfiU=" isBookmarkSet="no" bookmark="yes" pdftag="P" artifact="_x0030_" Order="_x0032_"/>
  <Shape xmlns="" ID="eJbFegz/OsZ8+LOsEs3W59f6SFE=" Order="_x0033_" pdftag="_x005B_Artifact_x005D_" isBookmarkSet="no" bookmark="no"/>
  <Shape xmlns="" ID="P5/P8zix130QuOoA2x8M1/anwoU=" formula="no" inline="no" isBookmarkSet="no" bookmark="no" Order="_x0034_" validate="no" pdftag="_x005B_Artifact_x005D_" artifact="_x0031_"/>
  <Shape xmlns="" ID="g38tpwtlcldDP1d4Sk0fHMlHfA8=" formula="no" inline="no" isBookmarkSet="no" bookmark="no" Order="_x0032_" validate="no" pdftag="_x005B_Artifact_x005D_" artifact="_x0031_"/>
  <Shape xmlns="" ID="/NGazWuJN+U27SgGNMvP/CBdjIY=" formula="no" inline="no" isBookmarkSet="no" bookmark="no" validate="no" pdftag="P" artifact="_x0030_" Order="_x0033_"/>
  <Shape xmlns="" ID="vHg7ht2qgKojnu0Fl6z4ZxLC0YA=" formula="no" inline="no" isBookmarkSet="no" bookmark="no" validate="no" pdftag="P" artifact="_x0030_" Order="_x0033_"/>
  <Shape xmlns="" ID="087xzxITSNs4wfiZyAhvetOzLGc=" formula="no" inline="no" isBookmarkSet="no" pdftag="H3" artifact="_x0031_" validate="no" bookmark="yes" Order="_x0032_"/>
  <Shape xmlns="" ID="pPciIK89Yvxn43UsZgxeMTQ6jjs=" formula="no" inline="no" isBookmarkSet="no" pdftag="H2" artifact="_x0031_" validate="no" bookmark="yes" Order="_x0031_"/>
  <Shape xmlns="" ID="u+bKl0f3uyLlc1fl7b0P2WS1waI=" Order="_x0033_" pdftag="_x005B_Artifact_x005D_" isBookmarkSet="no" bookmark="no"/>
  <SubText xmlns="" ID="YYZK/rqcw1y6FSRhMUky5hCvlBc=" ActualText=""/>
  <SubText xmlns="" ID="jwSUrC2q/ZOxpNQklLjFzGCePU8=" ActualText=""/>
  <SubText xmlns="" ID="/Mrs0I4hjUA5YxESRQO8IZ7Hfgk=" ActualText=""/>
  <SubText xmlns="" ID="3YV+panle0zAYt4gWJBxeHOB544=" ActualText=""/>
  <SubText xmlns="" ID="VbDaZtGLtsE1jP9oUUv31g6DngA=" ActualText=""/>
  <SubText xmlns="" ID="o2fv8p+gsaQrBpkFAcHYjVp+02k=" ActualText=""/>
  <SubText xmlns="" ID="zvgCYiGZ/lf2Wnjqqgxkx4zW5m8=" ActualText=""/>
  <SubText xmlns="" ID="087xzxITSNs4wfiZyAhvetOzLGc=" ActualText=""/>
  <SubText xmlns="" ID="pPciIK89Yvxn43UsZgxeMTQ6jjs=" ActualText=""/>
  <SubText xmlns="" ID="Hx4rxvpCWPz2O34OwcJrXGoRlHM=" ActualText=""/>
  <SubText xmlns="" ID="rsSAAOGSU0w78cXhI3jMYn/ST5Y=" ActualText=""/>
</PAW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0C50D09FA2EF46A398DA95E5B8B540" ma:contentTypeVersion="9" ma:contentTypeDescription="Create a new document." ma:contentTypeScope="" ma:versionID="52248ea83681d471b4e4fe5c07623d81">
  <xsd:schema xmlns:xsd="http://www.w3.org/2001/XMLSchema" xmlns:xs="http://www.w3.org/2001/XMLSchema" xmlns:p="http://schemas.microsoft.com/office/2006/metadata/properties" xmlns:ns3="c5c72234-e6f4-4693-9f04-f873565cce7a" xmlns:ns4="02216cd9-12ff-4a02-a9a2-5d9df685a022" targetNamespace="http://schemas.microsoft.com/office/2006/metadata/properties" ma:root="true" ma:fieldsID="d9bf0f15f22073b65d871ce836d98906" ns3:_="" ns4:_="">
    <xsd:import namespace="c5c72234-e6f4-4693-9f04-f873565cce7a"/>
    <xsd:import namespace="02216cd9-12ff-4a02-a9a2-5d9df685a02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72234-e6f4-4693-9f04-f873565cce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16cd9-12ff-4a02-a9a2-5d9df685a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0E4C94-A5C9-4A44-9845-4263D0E3CF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70AE42-B7EF-4425-8E23-8E4BA26DAB5C}">
  <ds:schemaRefs>
    <ds:schemaRef ds:uri="http://www.net-centric.com/PAWPP"/>
    <ds:schemaRef ds:uri=""/>
  </ds:schemaRefs>
</ds:datastoreItem>
</file>

<file path=customXml/itemProps3.xml><?xml version="1.0" encoding="utf-8"?>
<ds:datastoreItem xmlns:ds="http://schemas.openxmlformats.org/officeDocument/2006/customXml" ds:itemID="{643FD9B1-1424-4B0D-AB70-A12BA2BD39D1}">
  <ds:schemaRefs>
    <ds:schemaRef ds:uri="http://schemas.openxmlformats.org/package/2006/metadata/core-properties"/>
    <ds:schemaRef ds:uri="http://purl.org/dc/dcmitype/"/>
    <ds:schemaRef ds:uri="c5c72234-e6f4-4693-9f04-f873565cce7a"/>
    <ds:schemaRef ds:uri="02216cd9-12ff-4a02-a9a2-5d9df685a022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CBDCECFA-632F-4FD7-8D75-255E0B68B1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c72234-e6f4-4693-9f04-f873565cce7a"/>
    <ds:schemaRef ds:uri="02216cd9-12ff-4a02-a9a2-5d9df685a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206</Paragraphs>
  <Slides>33</Slides>
  <Notes>32</Notes>
  <TotalTime>11895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baseType="lpstr" size="43">
      <vt:lpstr>Arial</vt:lpstr>
      <vt:lpstr>Calibri Light</vt:lpstr>
      <vt:lpstr>Calibri</vt:lpstr>
      <vt:lpstr>Wingdings 3</vt:lpstr>
      <vt:lpstr>Wingdings</vt:lpstr>
      <vt:lpstr>Wingdings 2</vt:lpstr>
      <vt:lpstr>Times New Roman</vt:lpstr>
      <vt:lpstr>Webdings</vt:lpstr>
      <vt:lpstr>Franklin Gothic Medium</vt:lpstr>
      <vt:lpstr>General Content</vt:lpstr>
      <vt:lpstr>Where Are You?</vt:lpstr>
      <vt:lpstr>Poll Question #1</vt:lpstr>
      <vt:lpstr>H-1B 2021 Amended PIRL Webinar</vt:lpstr>
      <vt:lpstr>Today’s Moderator</vt:lpstr>
      <vt:lpstr>Today’s Speakers</vt:lpstr>
      <vt:lpstr>Today’s Objectives / Agenda</vt:lpstr>
      <vt:lpstr>Reporting Process for 9/30/2021</vt:lpstr>
      <vt:lpstr>What’s New?</vt:lpstr>
      <vt:lpstr>WIOA Performance Accountability - PIRL</vt:lpstr>
      <vt:lpstr>Summary of H-1B Schema in WIPS Reflected in the 2021 PIRL</vt:lpstr>
      <vt:lpstr>Data Element Changes in 2021 PIRL</vt:lpstr>
      <vt:lpstr>How PIRL Affects Apprenticeship-Specific Grants </vt:lpstr>
      <vt:lpstr>PIRL 2901 and PIRL 2907</vt:lpstr>
      <vt:lpstr>PIRL 2908 Date Entered Apprenticeship</vt:lpstr>
      <vt:lpstr>Performance Reporting Handbook</vt:lpstr>
      <vt:lpstr>Poll Question #2</vt:lpstr>
      <vt:lpstr>Any Questions?</vt:lpstr>
      <vt:lpstr>PIRL 2018 to PIRL 2021What’s Changed?</vt:lpstr>
      <vt:lpstr>PIRL 105 Special Project ID – 1 Grant Program</vt:lpstr>
      <vt:lpstr>PIRL 931 Apprenticeship Type</vt:lpstr>
      <vt:lpstr>PIRL 931 Apprenticeship Type</vt:lpstr>
      <vt:lpstr>PIRL 106 Pre-Apprenticeship</vt:lpstr>
      <vt:lpstr>PIRL 2911 Date Completed Apprenticeship</vt:lpstr>
      <vt:lpstr>PIRL 2109 – 2117 Series</vt:lpstr>
      <vt:lpstr>Other 2021 PIRL Updates</vt:lpstr>
      <vt:lpstr>WIPS Tips!</vt:lpstr>
      <vt:lpstr>Poll Question #4</vt:lpstr>
      <vt:lpstr>Any Questions?</vt:lpstr>
      <vt:lpstr>Next Steps: Your Action Items</vt:lpstr>
      <vt:lpstr>Performance Reporting Next Steps</vt:lpstr>
      <vt:lpstr>Poll Question #4</vt:lpstr>
      <vt:lpstr>Performance Reporting Resources</vt:lpstr>
      <vt:lpstr>Thank You!</vt:lpstr>
    </vt:vector>
  </TitlesOfParts>
  <LinksUpToDate>0</LinksUpToDate>
  <SharedDoc>0</SharedDoc>
  <HyperlinksChanged>0</HyperlinksChanged>
  <Application>Aspose.Slides for .NET</Application>
  <AppVersion>20.0100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Cheryl Robbins</dc:creator>
  <cp:lastModifiedBy>Grace McCall</cp:lastModifiedBy>
  <cp:revision>625</cp:revision>
  <dcterms:created xsi:type="dcterms:W3CDTF">2019-06-21T16:58:05Z</dcterms:created>
  <dcterms:modified xsi:type="dcterms:W3CDTF">2021-08-25T13:31:55Z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ontentTypeId">
    <vt:lpwstr>0x010100C90C50D09FA2EF46A398DA95E5B8B540</vt:lpwstr>
  </property>
</Properties>
</file>