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12192000" cy="6858000"/>
  <p:notesSz cx="6858000" cy="9144000"/>
  <p:custDataLst>
    <p:tags r:id="rId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2" d="100"/>
          <a:sy n="62" d="100"/>
        </p:scale>
        <p:origin x="44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tags" Target="tags/tag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1.emf"/><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emf"/></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microsoft.com/office/2007/relationships/hdphoto" Target="../media/hdphoto1.wdp"/></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3F4F4"/>
        </a:solidFill>
        <a:effectLst/>
      </p:bgPr>
    </p:bg>
    <p:spTree>
      <p:nvGrpSpPr>
        <p:cNvPr id="1" name=""/>
        <p:cNvGrpSpPr/>
        <p:nvPr/>
      </p:nvGrpSpPr>
      <p:grpSpPr>
        <a:xfrm>
          <a:off x="0" y="0"/>
          <a:ext cx="0" cy="0"/>
          <a:chOff x="0" y="0"/>
          <a:chExt cx="0" cy="0"/>
        </a:xfrm>
      </p:grpSpPr>
      <p:pic>
        <p:nvPicPr>
          <p:cNvPr id="22" name="Left Side Embellishment">
            <a:extLst>
              <a:ext uri="{FF2B5EF4-FFF2-40B4-BE49-F238E27FC236}">
                <a16:creationId xmlns:a16="http://schemas.microsoft.com/office/drawing/2014/main" id="{53B45ABE-9C34-43C8-AC5A-5BAE3A5ECB0E}"/>
              </a:ext>
              <a:ext uri="{C183D7F6-B498-43B3-948B-1728B52AA6E4}">
                <adec:decorative xmlns:adec="http://schemas.microsoft.com/office/drawing/2017/decorative" xmlns="" val="1"/>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a:off x="0" y="0"/>
            <a:ext cx="6210300" cy="6858000"/>
          </a:xfrm>
          <a:prstGeom prst="rect">
            <a:avLst/>
          </a:prstGeom>
        </p:spPr>
      </p:pic>
      <p:sp>
        <p:nvSpPr>
          <p:cNvPr id="2" name="Presentation Title">
            <a:extLst>
              <a:ext uri="{FF2B5EF4-FFF2-40B4-BE49-F238E27FC236}">
                <a16:creationId xmlns:a16="http://schemas.microsoft.com/office/drawing/2014/main" id="{DAE136CE-2099-43E6-A78F-37528C2B1CF3}"/>
              </a:ext>
            </a:extLst>
          </p:cNvPr>
          <p:cNvSpPr>
            <a:spLocks noGrp="1"/>
          </p:cNvSpPr>
          <p:nvPr>
            <p:ph type="ctrTitle" hasCustomPrompt="1"/>
          </p:nvPr>
        </p:nvSpPr>
        <p:spPr>
          <a:xfrm>
            <a:off x="5494430" y="2313782"/>
            <a:ext cx="6217920" cy="2230436"/>
          </a:xfrm>
        </p:spPr>
        <p:txBody>
          <a:bodyPr lIns="91440" anchor="ctr">
            <a:normAutofit/>
          </a:bodyPr>
          <a:lstStyle>
            <a:lvl1pPr algn="l">
              <a:defRPr sz="4800" b="1">
                <a:solidFill>
                  <a:schemeClr val="accent2"/>
                </a:solidFill>
                <a:latin typeface="+mn-lt"/>
              </a:defRPr>
            </a:lvl1pPr>
          </a:lstStyle>
          <a:p>
            <a:r>
              <a:rPr lang="en-US" dirty="0"/>
              <a:t>Click to add Title</a:t>
            </a:r>
          </a:p>
        </p:txBody>
      </p:sp>
      <p:sp>
        <p:nvSpPr>
          <p:cNvPr id="3" name="Presentation Subtitle">
            <a:extLst>
              <a:ext uri="{FF2B5EF4-FFF2-40B4-BE49-F238E27FC236}">
                <a16:creationId xmlns:a16="http://schemas.microsoft.com/office/drawing/2014/main" id="{C25573A4-A9C4-47F0-9576-FF873A4291CD}"/>
              </a:ext>
            </a:extLst>
          </p:cNvPr>
          <p:cNvSpPr>
            <a:spLocks noGrp="1"/>
          </p:cNvSpPr>
          <p:nvPr>
            <p:ph type="subTitle" idx="1" hasCustomPrompt="1"/>
          </p:nvPr>
        </p:nvSpPr>
        <p:spPr>
          <a:xfrm>
            <a:off x="5494430" y="4673599"/>
            <a:ext cx="6217920" cy="1135061"/>
          </a:xfrm>
        </p:spPr>
        <p:txBody>
          <a:bodyPr>
            <a:normAutofit/>
          </a:bodyPr>
          <a:lstStyle>
            <a:lvl1pPr marL="0" indent="0" algn="l">
              <a:buNone/>
              <a:defRPr sz="28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
        <p:nvSpPr>
          <p:cNvPr id="4" name="Event Date">
            <a:extLst>
              <a:ext uri="{FF2B5EF4-FFF2-40B4-BE49-F238E27FC236}">
                <a16:creationId xmlns:a16="http://schemas.microsoft.com/office/drawing/2014/main" id="{A87BC8D1-B522-491F-805B-FA6690AC2AF6}"/>
              </a:ext>
            </a:extLst>
          </p:cNvPr>
          <p:cNvSpPr>
            <a:spLocks noGrp="1"/>
          </p:cNvSpPr>
          <p:nvPr>
            <p:ph type="dt" sz="half" idx="10"/>
          </p:nvPr>
        </p:nvSpPr>
        <p:spPr>
          <a:xfrm>
            <a:off x="1908175" y="5833156"/>
            <a:ext cx="2743200" cy="365125"/>
          </a:xfrm>
          <a:prstGeom prst="rect">
            <a:avLst/>
          </a:prstGeom>
        </p:spPr>
        <p:txBody>
          <a:bodyPr/>
          <a:lstStyle>
            <a:lvl1pPr algn="ctr">
              <a:defRPr sz="2000">
                <a:solidFill>
                  <a:schemeClr val="bg1"/>
                </a:solidFill>
              </a:defRPr>
            </a:lvl1pPr>
          </a:lstStyle>
          <a:p>
            <a:r>
              <a:rPr lang="en-US" dirty="0"/>
              <a:t>Month XX, 20XX</a:t>
            </a:r>
          </a:p>
        </p:txBody>
      </p:sp>
      <p:grpSp>
        <p:nvGrpSpPr>
          <p:cNvPr id="28" name="DOL-ETA Branding">
            <a:extLst>
              <a:ext uri="{FF2B5EF4-FFF2-40B4-BE49-F238E27FC236}">
                <a16:creationId xmlns:a16="http://schemas.microsoft.com/office/drawing/2014/main" id="{725FB689-92DD-491D-8462-FE0AA953385E}"/>
              </a:ext>
            </a:extLst>
          </p:cNvPr>
          <p:cNvGrpSpPr/>
          <p:nvPr userDrawn="1"/>
        </p:nvGrpSpPr>
        <p:grpSpPr>
          <a:xfrm>
            <a:off x="1360737" y="123825"/>
            <a:ext cx="3899036" cy="755650"/>
            <a:chOff x="1595394" y="293690"/>
            <a:chExt cx="3899036" cy="755650"/>
          </a:xfrm>
        </p:grpSpPr>
        <p:pic>
          <p:nvPicPr>
            <p:cNvPr id="25" name="DOL Seal" descr="Official seal of the United States Department of Labor">
              <a:extLst>
                <a:ext uri="{FF2B5EF4-FFF2-40B4-BE49-F238E27FC236}">
                  <a16:creationId xmlns:a16="http://schemas.microsoft.com/office/drawing/2014/main" id="{64621789-AD2B-43C2-B634-7CA4258C100B}"/>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1595394" y="293690"/>
              <a:ext cx="755650" cy="755650"/>
            </a:xfrm>
            <a:prstGeom prst="rect">
              <a:avLst/>
            </a:prstGeom>
          </p:spPr>
        </p:pic>
        <p:pic>
          <p:nvPicPr>
            <p:cNvPr id="27" name="ETA Tagline" descr="Employment and Training Administration, United States Department of Labor">
              <a:extLst>
                <a:ext uri="{FF2B5EF4-FFF2-40B4-BE49-F238E27FC236}">
                  <a16:creationId xmlns:a16="http://schemas.microsoft.com/office/drawing/2014/main" id="{7EAC06E8-608B-4773-B811-5F4269011230}"/>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463077" y="488047"/>
              <a:ext cx="3031353" cy="366936"/>
            </a:xfrm>
            <a:prstGeom prst="rect">
              <a:avLst/>
            </a:prstGeom>
          </p:spPr>
        </p:pic>
      </p:grpSp>
      <p:pic>
        <p:nvPicPr>
          <p:cNvPr id="10" name="WFGPS Logo" descr="Logo for WorkforceGPS: Navigate to Success">
            <a:extLst>
              <a:ext uri="{FF2B5EF4-FFF2-40B4-BE49-F238E27FC236}">
                <a16:creationId xmlns:a16="http://schemas.microsoft.com/office/drawing/2014/main" id="{A0EDBCB9-034B-4117-97B6-419BF0069DC5}"/>
              </a:ext>
            </a:extLst>
          </p:cNvPr>
          <p:cNvPicPr>
            <a:picLocks noChangeAspect="1"/>
          </p:cNvPicPr>
          <p:nvPr userDrawn="1"/>
        </p:nvPicPr>
        <p:blipFill>
          <a:blip r:embed="rId6"/>
          <a:stretch>
            <a:fillRect/>
          </a:stretch>
        </p:blipFill>
        <p:spPr>
          <a:xfrm>
            <a:off x="7729099" y="630377"/>
            <a:ext cx="3102164" cy="1053028"/>
          </a:xfrm>
          <a:prstGeom prst="rect">
            <a:avLst/>
          </a:prstGeom>
        </p:spPr>
      </p:pic>
      <p:sp>
        <p:nvSpPr>
          <p:cNvPr id="24" name="Date Shadow">
            <a:extLst>
              <a:ext uri="{FF2B5EF4-FFF2-40B4-BE49-F238E27FC236}">
                <a16:creationId xmlns:a16="http://schemas.microsoft.com/office/drawing/2014/main" id="{C56EDC1C-5B01-4E65-95EB-E2F2CD4F99AC}"/>
              </a:ext>
              <a:ext uri="{C183D7F6-B498-43B3-948B-1728B52AA6E4}">
                <adec:decorative xmlns:adec="http://schemas.microsoft.com/office/drawing/2017/decorative" xmlns="" val="1"/>
              </a:ext>
            </a:extLst>
          </p:cNvPr>
          <p:cNvSpPr/>
          <p:nvPr userDrawn="1"/>
        </p:nvSpPr>
        <p:spPr>
          <a:xfrm>
            <a:off x="878681" y="5675086"/>
            <a:ext cx="4802188" cy="681264"/>
          </a:xfrm>
          <a:prstGeom prst="trapezoid">
            <a:avLst>
              <a:gd name="adj" fmla="val 99801"/>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2130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Bottom Corner Embellishment">
            <a:extLst>
              <a:ext uri="{FF2B5EF4-FFF2-40B4-BE49-F238E27FC236}">
                <a16:creationId xmlns:a16="http://schemas.microsoft.com/office/drawing/2014/main" id="{68C2AF08-471A-4949-A6A1-F45470086C28}"/>
              </a:ext>
              <a:ext uri="{C183D7F6-B498-43B3-948B-1728B52AA6E4}">
                <adec:decorative xmlns:adec="http://schemas.microsoft.com/office/drawing/2017/decorative" xmlns="" val="1"/>
              </a:ext>
            </a:extLst>
          </p:cNvPr>
          <p:cNvGrpSpPr/>
          <p:nvPr userDrawn="1"/>
        </p:nvGrpSpPr>
        <p:grpSpPr>
          <a:xfrm>
            <a:off x="11405293" y="5979373"/>
            <a:ext cx="1274472" cy="851703"/>
            <a:chOff x="11405293" y="5979373"/>
            <a:chExt cx="1274472" cy="851703"/>
          </a:xfrm>
        </p:grpSpPr>
        <p:sp>
          <p:nvSpPr>
            <p:cNvPr id="9" name="Freeform: Shape 8">
              <a:extLst>
                <a:ext uri="{FF2B5EF4-FFF2-40B4-BE49-F238E27FC236}">
                  <a16:creationId xmlns:a16="http://schemas.microsoft.com/office/drawing/2014/main" id="{62651369-C661-484B-9FE2-66661E4F996A}"/>
                </a:ext>
              </a:extLst>
            </p:cNvPr>
            <p:cNvSpPr/>
            <p:nvPr userDrawn="1"/>
          </p:nvSpPr>
          <p:spPr>
            <a:xfrm rot="13500000">
              <a:off x="11616677" y="5767989"/>
              <a:ext cx="851703" cy="1274472"/>
            </a:xfrm>
            <a:custGeom>
              <a:avLst/>
              <a:gdLst>
                <a:gd name="connsiteX0" fmla="*/ 851703 w 851703"/>
                <a:gd name="connsiteY0" fmla="*/ 1274472 h 1274472"/>
                <a:gd name="connsiteX1" fmla="*/ 0 w 851703"/>
                <a:gd name="connsiteY1" fmla="*/ 422768 h 1274472"/>
                <a:gd name="connsiteX2" fmla="*/ 422768 w 851703"/>
                <a:gd name="connsiteY2" fmla="*/ 0 h 1274472"/>
                <a:gd name="connsiteX3" fmla="*/ 851703 w 851703"/>
                <a:gd name="connsiteY3" fmla="*/ 0 h 1274472"/>
              </a:gdLst>
              <a:ahLst/>
              <a:cxnLst>
                <a:cxn ang="0">
                  <a:pos x="connsiteX0" y="connsiteY0"/>
                </a:cxn>
                <a:cxn ang="0">
                  <a:pos x="connsiteX1" y="connsiteY1"/>
                </a:cxn>
                <a:cxn ang="0">
                  <a:pos x="connsiteX2" y="connsiteY2"/>
                </a:cxn>
                <a:cxn ang="0">
                  <a:pos x="connsiteX3" y="connsiteY3"/>
                </a:cxn>
              </a:cxnLst>
              <a:rect l="l" t="t" r="r" b="b"/>
              <a:pathLst>
                <a:path w="851703" h="1274472">
                  <a:moveTo>
                    <a:pt x="851703" y="1274472"/>
                  </a:moveTo>
                  <a:lnTo>
                    <a:pt x="0" y="422768"/>
                  </a:lnTo>
                  <a:lnTo>
                    <a:pt x="422768" y="0"/>
                  </a:lnTo>
                  <a:lnTo>
                    <a:pt x="851703"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51440254-C3B0-4830-96AF-06C8926280B4}"/>
                </a:ext>
              </a:extLst>
            </p:cNvPr>
            <p:cNvSpPr/>
            <p:nvPr userDrawn="1"/>
          </p:nvSpPr>
          <p:spPr>
            <a:xfrm rot="13500000">
              <a:off x="11639672" y="5804455"/>
              <a:ext cx="824763" cy="1220593"/>
            </a:xfrm>
            <a:custGeom>
              <a:avLst/>
              <a:gdLst>
                <a:gd name="connsiteX0" fmla="*/ 824763 w 824763"/>
                <a:gd name="connsiteY0" fmla="*/ 1220593 h 1220593"/>
                <a:gd name="connsiteX1" fmla="*/ 0 w 824763"/>
                <a:gd name="connsiteY1" fmla="*/ 395830 h 1220593"/>
                <a:gd name="connsiteX2" fmla="*/ 395829 w 824763"/>
                <a:gd name="connsiteY2" fmla="*/ 0 h 1220593"/>
                <a:gd name="connsiteX3" fmla="*/ 824763 w 824763"/>
                <a:gd name="connsiteY3" fmla="*/ 0 h 1220593"/>
              </a:gdLst>
              <a:ahLst/>
              <a:cxnLst>
                <a:cxn ang="0">
                  <a:pos x="connsiteX0" y="connsiteY0"/>
                </a:cxn>
                <a:cxn ang="0">
                  <a:pos x="connsiteX1" y="connsiteY1"/>
                </a:cxn>
                <a:cxn ang="0">
                  <a:pos x="connsiteX2" y="connsiteY2"/>
                </a:cxn>
                <a:cxn ang="0">
                  <a:pos x="connsiteX3" y="connsiteY3"/>
                </a:cxn>
              </a:cxnLst>
              <a:rect l="l" t="t" r="r" b="b"/>
              <a:pathLst>
                <a:path w="824763" h="1220593">
                  <a:moveTo>
                    <a:pt x="824763" y="1220593"/>
                  </a:moveTo>
                  <a:lnTo>
                    <a:pt x="0" y="395830"/>
                  </a:lnTo>
                  <a:lnTo>
                    <a:pt x="395829" y="0"/>
                  </a:lnTo>
                  <a:lnTo>
                    <a:pt x="824763"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3" name="Top Corner Embellishment">
            <a:extLst>
              <a:ext uri="{FF2B5EF4-FFF2-40B4-BE49-F238E27FC236}">
                <a16:creationId xmlns:a16="http://schemas.microsoft.com/office/drawing/2014/main" id="{F394876E-3573-4EC0-BB7C-70E02E14CF96}"/>
              </a:ext>
              <a:ext uri="{C183D7F6-B498-43B3-948B-1728B52AA6E4}">
                <adec:decorative xmlns:adec="http://schemas.microsoft.com/office/drawing/2017/decorative" xmlns="" val="1"/>
              </a:ext>
            </a:extLst>
          </p:cNvPr>
          <p:cNvGrpSpPr/>
          <p:nvPr userDrawn="1"/>
        </p:nvGrpSpPr>
        <p:grpSpPr>
          <a:xfrm>
            <a:off x="-473958" y="98902"/>
            <a:ext cx="1110742" cy="882858"/>
            <a:chOff x="-349094" y="75201"/>
            <a:chExt cx="816665" cy="649115"/>
          </a:xfrm>
        </p:grpSpPr>
        <p:sp>
          <p:nvSpPr>
            <p:cNvPr id="14" name="Freeform: Shape 13">
              <a:extLst>
                <a:ext uri="{FF2B5EF4-FFF2-40B4-BE49-F238E27FC236}">
                  <a16:creationId xmlns:a16="http://schemas.microsoft.com/office/drawing/2014/main" id="{6C822380-D571-4572-8696-087937615352}"/>
                </a:ext>
              </a:extLst>
            </p:cNvPr>
            <p:cNvSpPr/>
            <p:nvPr userDrawn="1"/>
          </p:nvSpPr>
          <p:spPr>
            <a:xfrm rot="2700000">
              <a:off x="-265319" y="-8574"/>
              <a:ext cx="649115" cy="816665"/>
            </a:xfrm>
            <a:custGeom>
              <a:avLst/>
              <a:gdLst>
                <a:gd name="connsiteX0" fmla="*/ 0 w 649115"/>
                <a:gd name="connsiteY0" fmla="*/ 167549 h 816665"/>
                <a:gd name="connsiteX1" fmla="*/ 167549 w 649115"/>
                <a:gd name="connsiteY1" fmla="*/ 0 h 816665"/>
                <a:gd name="connsiteX2" fmla="*/ 649115 w 649115"/>
                <a:gd name="connsiteY2" fmla="*/ 0 h 816665"/>
                <a:gd name="connsiteX3" fmla="*/ 649115 w 649115"/>
                <a:gd name="connsiteY3" fmla="*/ 816665 h 816665"/>
              </a:gdLst>
              <a:ahLst/>
              <a:cxnLst>
                <a:cxn ang="0">
                  <a:pos x="connsiteX0" y="connsiteY0"/>
                </a:cxn>
                <a:cxn ang="0">
                  <a:pos x="connsiteX1" y="connsiteY1"/>
                </a:cxn>
                <a:cxn ang="0">
                  <a:pos x="connsiteX2" y="connsiteY2"/>
                </a:cxn>
                <a:cxn ang="0">
                  <a:pos x="connsiteX3" y="connsiteY3"/>
                </a:cxn>
              </a:cxnLst>
              <a:rect l="l" t="t" r="r" b="b"/>
              <a:pathLst>
                <a:path w="649115" h="816665">
                  <a:moveTo>
                    <a:pt x="0" y="167549"/>
                  </a:moveTo>
                  <a:lnTo>
                    <a:pt x="167549" y="0"/>
                  </a:lnTo>
                  <a:lnTo>
                    <a:pt x="649115" y="0"/>
                  </a:lnTo>
                  <a:lnTo>
                    <a:pt x="649115" y="81666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9BFD818E-234C-4B59-96E4-F4CDAA9252E6}"/>
                </a:ext>
              </a:extLst>
            </p:cNvPr>
            <p:cNvSpPr/>
            <p:nvPr userDrawn="1"/>
          </p:nvSpPr>
          <p:spPr>
            <a:xfrm rot="2700000">
              <a:off x="-261373" y="8838"/>
              <a:ext cx="622175" cy="762786"/>
            </a:xfrm>
            <a:custGeom>
              <a:avLst/>
              <a:gdLst>
                <a:gd name="connsiteX0" fmla="*/ 0 w 622175"/>
                <a:gd name="connsiteY0" fmla="*/ 140611 h 762786"/>
                <a:gd name="connsiteX1" fmla="*/ 140611 w 622175"/>
                <a:gd name="connsiteY1" fmla="*/ 0 h 762786"/>
                <a:gd name="connsiteX2" fmla="*/ 622175 w 622175"/>
                <a:gd name="connsiteY2" fmla="*/ 0 h 762786"/>
                <a:gd name="connsiteX3" fmla="*/ 622175 w 622175"/>
                <a:gd name="connsiteY3" fmla="*/ 762786 h 762786"/>
              </a:gdLst>
              <a:ahLst/>
              <a:cxnLst>
                <a:cxn ang="0">
                  <a:pos x="connsiteX0" y="connsiteY0"/>
                </a:cxn>
                <a:cxn ang="0">
                  <a:pos x="connsiteX1" y="connsiteY1"/>
                </a:cxn>
                <a:cxn ang="0">
                  <a:pos x="connsiteX2" y="connsiteY2"/>
                </a:cxn>
                <a:cxn ang="0">
                  <a:pos x="connsiteX3" y="connsiteY3"/>
                </a:cxn>
              </a:cxnLst>
              <a:rect l="l" t="t" r="r" b="b"/>
              <a:pathLst>
                <a:path w="622175" h="762786">
                  <a:moveTo>
                    <a:pt x="0" y="140611"/>
                  </a:moveTo>
                  <a:lnTo>
                    <a:pt x="140611" y="0"/>
                  </a:lnTo>
                  <a:lnTo>
                    <a:pt x="622175" y="0"/>
                  </a:lnTo>
                  <a:lnTo>
                    <a:pt x="622175" y="762786"/>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E0E2A638-2009-43D7-805B-FB7628B42C76}"/>
                </a:ext>
              </a:extLst>
            </p:cNvPr>
            <p:cNvSpPr/>
            <p:nvPr userDrawn="1"/>
          </p:nvSpPr>
          <p:spPr>
            <a:xfrm rot="2700000">
              <a:off x="-250498" y="56849"/>
              <a:ext cx="547907" cy="614248"/>
            </a:xfrm>
            <a:custGeom>
              <a:avLst/>
              <a:gdLst>
                <a:gd name="connsiteX0" fmla="*/ 0 w 547907"/>
                <a:gd name="connsiteY0" fmla="*/ 66341 h 614248"/>
                <a:gd name="connsiteX1" fmla="*/ 66342 w 547907"/>
                <a:gd name="connsiteY1" fmla="*/ 0 h 614248"/>
                <a:gd name="connsiteX2" fmla="*/ 389789 w 547907"/>
                <a:gd name="connsiteY2" fmla="*/ 0 h 614248"/>
                <a:gd name="connsiteX3" fmla="*/ 547907 w 547907"/>
                <a:gd name="connsiteY3" fmla="*/ 158118 h 614248"/>
                <a:gd name="connsiteX4" fmla="*/ 547907 w 547907"/>
                <a:gd name="connsiteY4" fmla="*/ 614248 h 6142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7907" h="614248">
                  <a:moveTo>
                    <a:pt x="0" y="66341"/>
                  </a:moveTo>
                  <a:lnTo>
                    <a:pt x="66342" y="0"/>
                  </a:lnTo>
                  <a:lnTo>
                    <a:pt x="389789" y="0"/>
                  </a:lnTo>
                  <a:cubicBezTo>
                    <a:pt x="477115" y="0"/>
                    <a:pt x="547907" y="70792"/>
                    <a:pt x="547907" y="158118"/>
                  </a:cubicBezTo>
                  <a:lnTo>
                    <a:pt x="547907" y="61424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pic>
        <p:nvPicPr>
          <p:cNvPr id="11" name="WFGPS Logo">
            <a:extLst>
              <a:ext uri="{FF2B5EF4-FFF2-40B4-BE49-F238E27FC236}">
                <a16:creationId xmlns:a16="http://schemas.microsoft.com/office/drawing/2014/main" id="{F5E408F6-FF03-48E6-9C0B-999897EAEBA1}"/>
              </a:ext>
              <a:ext uri="{C183D7F6-B498-43B3-948B-1728B52AA6E4}">
                <adec:decorative xmlns:adec="http://schemas.microsoft.com/office/drawing/2017/decorative" xmlns="" val="1"/>
              </a:ext>
            </a:extLst>
          </p:cNvPr>
          <p:cNvPicPr>
            <a:picLocks noChangeAspect="1"/>
          </p:cNvPicPr>
          <p:nvPr userDrawn="1"/>
        </p:nvPicPr>
        <p:blipFill>
          <a:blip r:embed="rId2"/>
          <a:stretch>
            <a:fillRect/>
          </a:stretch>
        </p:blipFill>
        <p:spPr>
          <a:xfrm>
            <a:off x="9622551" y="6284572"/>
            <a:ext cx="1389041" cy="471509"/>
          </a:xfrm>
          <a:prstGeom prst="rect">
            <a:avLst/>
          </a:prstGeom>
        </p:spPr>
      </p:pic>
      <p:pic>
        <p:nvPicPr>
          <p:cNvPr id="12" name="ETA Tagline">
            <a:extLst>
              <a:ext uri="{FF2B5EF4-FFF2-40B4-BE49-F238E27FC236}">
                <a16:creationId xmlns:a16="http://schemas.microsoft.com/office/drawing/2014/main" id="{77D38047-2F79-488F-8A42-8961AF100928}"/>
              </a:ext>
              <a:ext uri="{C183D7F6-B498-43B3-948B-1728B52AA6E4}">
                <adec:decorative xmlns:adec="http://schemas.microsoft.com/office/drawing/2017/decorative" xmlns="" val="1"/>
              </a:ext>
            </a:extLst>
          </p:cNvPr>
          <p:cNvPicPr>
            <a:picLocks noChangeAspect="1"/>
          </p:cNvPicPr>
          <p:nvPr userDrawn="1"/>
        </p:nvPicPr>
        <p:blipFill>
          <a:blip r:embed="rId3" cstate="hqprint">
            <a:alphaModFix amt="70000"/>
            <a:extLst>
              <a:ext uri="{BEBA8EAE-BF5A-486C-A8C5-ECC9F3942E4B}">
                <a14:imgProps xmlns:a14="http://schemas.microsoft.com/office/drawing/2010/main">
                  <a14:imgLayer r:embed="rId4">
                    <a14:imgEffect>
                      <a14:brightnessContrast bright="50000"/>
                    </a14:imgEffect>
                  </a14:imgLayer>
                </a14:imgProps>
              </a:ext>
              <a:ext uri="{28A0092B-C50C-407E-A947-70E740481C1C}">
                <a14:useLocalDpi xmlns:a14="http://schemas.microsoft.com/office/drawing/2010/main" val="0"/>
              </a:ext>
            </a:extLst>
          </a:blip>
          <a:stretch>
            <a:fillRect/>
          </a:stretch>
        </p:blipFill>
        <p:spPr>
          <a:xfrm>
            <a:off x="289187" y="6399892"/>
            <a:ext cx="2266231" cy="274320"/>
          </a:xfrm>
          <a:prstGeom prst="rect">
            <a:avLst/>
          </a:prstGeom>
        </p:spPr>
      </p:pic>
      <p:sp>
        <p:nvSpPr>
          <p:cNvPr id="7" name="Slide Number">
            <a:extLst>
              <a:ext uri="{FF2B5EF4-FFF2-40B4-BE49-F238E27FC236}">
                <a16:creationId xmlns:a16="http://schemas.microsoft.com/office/drawing/2014/main" id="{B055653F-EAF2-4CBA-949A-2120180C1413}"/>
              </a:ext>
            </a:extLst>
          </p:cNvPr>
          <p:cNvSpPr>
            <a:spLocks noGrp="1"/>
          </p:cNvSpPr>
          <p:nvPr>
            <p:ph type="sldNum" sz="quarter" idx="12"/>
          </p:nvPr>
        </p:nvSpPr>
        <p:spPr/>
        <p:txBody>
          <a:bodyPr/>
          <a:lstStyle/>
          <a:p>
            <a:fld id="{158B7785-F6D6-45F8-833E-07BD84680091}" type="slidenum">
              <a:rPr lang="en-US" smtClean="0"/>
              <a:t>‹#›</a:t>
            </a:fld>
            <a:endParaRPr lang="en-US"/>
          </a:p>
        </p:txBody>
      </p:sp>
      <p:sp>
        <p:nvSpPr>
          <p:cNvPr id="2" name="Title">
            <a:extLst>
              <a:ext uri="{FF2B5EF4-FFF2-40B4-BE49-F238E27FC236}">
                <a16:creationId xmlns:a16="http://schemas.microsoft.com/office/drawing/2014/main" id="{3CBBA5EA-DF9F-4637-9E25-488F955B71EE}"/>
              </a:ext>
            </a:extLst>
          </p:cNvPr>
          <p:cNvSpPr>
            <a:spLocks noGrp="1"/>
          </p:cNvSpPr>
          <p:nvPr>
            <p:ph type="title"/>
          </p:nvPr>
        </p:nvSpPr>
        <p:spPr>
          <a:xfrm>
            <a:off x="839788" y="457200"/>
            <a:ext cx="3932237" cy="2377440"/>
          </a:xfrm>
        </p:spPr>
        <p:txBody>
          <a:bodyPr anchor="b">
            <a:normAutofit/>
          </a:bodyPr>
          <a:lstStyle>
            <a:lvl1pPr>
              <a:defRPr sz="3600"/>
            </a:lvl1pPr>
          </a:lstStyle>
          <a:p>
            <a:r>
              <a:rPr lang="en-US" dirty="0"/>
              <a:t>Click to edit Master title style</a:t>
            </a:r>
          </a:p>
        </p:txBody>
      </p:sp>
      <p:sp>
        <p:nvSpPr>
          <p:cNvPr id="4" name="Subtitle Caption">
            <a:extLst>
              <a:ext uri="{FF2B5EF4-FFF2-40B4-BE49-F238E27FC236}">
                <a16:creationId xmlns:a16="http://schemas.microsoft.com/office/drawing/2014/main" id="{ACE185BF-D479-4469-B290-584318A7463F}"/>
              </a:ext>
            </a:extLst>
          </p:cNvPr>
          <p:cNvSpPr>
            <a:spLocks noGrp="1"/>
          </p:cNvSpPr>
          <p:nvPr>
            <p:ph type="body" sz="half" idx="2" hasCustomPrompt="1"/>
          </p:nvPr>
        </p:nvSpPr>
        <p:spPr>
          <a:xfrm>
            <a:off x="839788" y="3300730"/>
            <a:ext cx="3932237" cy="2560320"/>
          </a:xfrm>
          <a:solidFill>
            <a:srgbClr val="F3F4F4"/>
          </a:solidFill>
          <a:ln>
            <a:solidFill>
              <a:schemeClr val="accent4"/>
            </a:solidFill>
          </a:ln>
        </p:spPr>
        <p:txBody>
          <a:bodyPr lIns="182880" tIns="182880" rIns="182880" bIns="182880" anchor="ctr">
            <a:noAutofit/>
          </a:bodyPr>
          <a:lstStyle>
            <a:lvl1pPr marL="0" indent="0" algn="ctr">
              <a:buNone/>
              <a:defRPr sz="2000" i="1">
                <a:solidFill>
                  <a:schemeClr val="accent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caption / subtitle</a:t>
            </a:r>
          </a:p>
        </p:txBody>
      </p:sp>
      <p:sp>
        <p:nvSpPr>
          <p:cNvPr id="3" name="Picture Placeholder">
            <a:extLst>
              <a:ext uri="{FF2B5EF4-FFF2-40B4-BE49-F238E27FC236}">
                <a16:creationId xmlns:a16="http://schemas.microsoft.com/office/drawing/2014/main" id="{DABA74C2-14DB-422A-8954-B53A9CACED51}"/>
              </a:ext>
            </a:extLst>
          </p:cNvPr>
          <p:cNvSpPr>
            <a:spLocks noGrp="1"/>
          </p:cNvSpPr>
          <p:nvPr>
            <p:ph type="pic" idx="1" hasCustomPrompt="1"/>
          </p:nvPr>
        </p:nvSpPr>
        <p:spPr>
          <a:xfrm>
            <a:off x="5183188" y="457201"/>
            <a:ext cx="6172200" cy="5403850"/>
          </a:xfrm>
        </p:spPr>
        <p:txBody>
          <a:bodyPr anchor="ctr">
            <a:normAutofit/>
          </a:bodyPr>
          <a:lstStyle>
            <a:lvl1pPr marL="0" marR="0" indent="0" algn="ctr" defTabSz="914400" rtl="0" eaLnBrk="1" fontAlgn="auto" latinLnBrk="0" hangingPunct="1">
              <a:lnSpc>
                <a:spcPct val="95000"/>
              </a:lnSpc>
              <a:spcBef>
                <a:spcPts val="1800"/>
              </a:spcBef>
              <a:spcAft>
                <a:spcPts val="0"/>
              </a:spcAft>
              <a:buClr>
                <a:schemeClr val="accent2"/>
              </a:buClr>
              <a:buSzTx/>
              <a:buFont typeface="Wingdings 3" panose="05040102010807070707" pitchFamily="18" charset="2"/>
              <a:buNone/>
              <a:tabLst/>
              <a:defRPr sz="2000" i="1">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95000"/>
              </a:lnSpc>
              <a:spcBef>
                <a:spcPts val="1800"/>
              </a:spcBef>
              <a:spcAft>
                <a:spcPts val="0"/>
              </a:spcAft>
              <a:buClr>
                <a:schemeClr val="accent2"/>
              </a:buClr>
              <a:buSzTx/>
              <a:buFont typeface="Wingdings 3" panose="05040102010807070707" pitchFamily="18" charset="2"/>
              <a:buNone/>
              <a:tabLst/>
              <a:defRPr/>
            </a:pPr>
            <a:r>
              <a:rPr lang="en-US" dirty="0"/>
              <a:t>Click icon to add picture, or drag and drop from your files.</a:t>
            </a:r>
          </a:p>
        </p:txBody>
      </p:sp>
      <p:sp>
        <p:nvSpPr>
          <p:cNvPr id="6" name="Footer Placeholder">
            <a:extLst>
              <a:ext uri="{FF2B5EF4-FFF2-40B4-BE49-F238E27FC236}">
                <a16:creationId xmlns:a16="http://schemas.microsoft.com/office/drawing/2014/main" id="{9B6039DB-1CBA-4C01-87BE-4FAC63D5E195}"/>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102460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a:extLst>
              <a:ext uri="{FF2B5EF4-FFF2-40B4-BE49-F238E27FC236}">
                <a16:creationId xmlns:a16="http://schemas.microsoft.com/office/drawing/2014/main" id="{FEA3DEE6-72F4-49C9-965D-E6F849A5E885}"/>
              </a:ext>
            </a:extLst>
          </p:cNvPr>
          <p:cNvSpPr>
            <a:spLocks noGrp="1"/>
          </p:cNvSpPr>
          <p:nvPr>
            <p:ph type="sldNum" sz="quarter" idx="12"/>
          </p:nvPr>
        </p:nvSpPr>
        <p:spPr/>
        <p:txBody>
          <a:bodyPr/>
          <a:lstStyle/>
          <a:p>
            <a:fld id="{158B7785-F6D6-45F8-833E-07BD84680091}" type="slidenum">
              <a:rPr lang="en-US" smtClean="0"/>
              <a:t>‹#›</a:t>
            </a:fld>
            <a:endParaRPr lang="en-US"/>
          </a:p>
        </p:txBody>
      </p:sp>
      <p:sp>
        <p:nvSpPr>
          <p:cNvPr id="4" name="Title">
            <a:extLst>
              <a:ext uri="{FF2B5EF4-FFF2-40B4-BE49-F238E27FC236}">
                <a16:creationId xmlns:a16="http://schemas.microsoft.com/office/drawing/2014/main" id="{CF31141F-3166-4574-964B-985B9D39E826}"/>
              </a:ext>
            </a:extLst>
          </p:cNvPr>
          <p:cNvSpPr>
            <a:spLocks noGrp="1"/>
          </p:cNvSpPr>
          <p:nvPr>
            <p:ph type="title"/>
          </p:nvPr>
        </p:nvSpPr>
        <p:spPr/>
        <p:txBody>
          <a:bodyPr/>
          <a:lstStyle/>
          <a:p>
            <a:r>
              <a:rPr lang="en-US"/>
              <a:t>Click to edit Master title style</a:t>
            </a:r>
          </a:p>
        </p:txBody>
      </p:sp>
      <p:sp>
        <p:nvSpPr>
          <p:cNvPr id="3" name="Content Placeholder">
            <a:extLst>
              <a:ext uri="{FF2B5EF4-FFF2-40B4-BE49-F238E27FC236}">
                <a16:creationId xmlns:a16="http://schemas.microsoft.com/office/drawing/2014/main" id="{17AAC5FF-8264-4C60-8AAC-1B83EE24201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a:extLst>
              <a:ext uri="{FF2B5EF4-FFF2-40B4-BE49-F238E27FC236}">
                <a16:creationId xmlns:a16="http://schemas.microsoft.com/office/drawing/2014/main" id="{3E5B53C0-0C47-43AC-BBAB-8355450A49E3}"/>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658410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gradFill flip="none" rotWithShape="1">
          <a:gsLst>
            <a:gs pos="0">
              <a:schemeClr val="accent4">
                <a:lumMod val="5000"/>
                <a:lumOff val="95000"/>
              </a:schemeClr>
            </a:gs>
            <a:gs pos="74000">
              <a:srgbClr val="F3F4F4"/>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16" name="Right Side embellishment">
            <a:extLst>
              <a:ext uri="{FF2B5EF4-FFF2-40B4-BE49-F238E27FC236}">
                <a16:creationId xmlns:a16="http://schemas.microsoft.com/office/drawing/2014/main" id="{4D9AA7DD-14DE-453A-A67E-C2DAC9D360F7}"/>
              </a:ext>
              <a:ext uri="{C183D7F6-B498-43B3-948B-1728B52AA6E4}">
                <adec:decorative xmlns:adec="http://schemas.microsoft.com/office/drawing/2017/decorative" xmlns="" val="1"/>
              </a:ext>
            </a:extLst>
          </p:cNvPr>
          <p:cNvGrpSpPr/>
          <p:nvPr userDrawn="1"/>
        </p:nvGrpSpPr>
        <p:grpSpPr>
          <a:xfrm>
            <a:off x="5981700" y="0"/>
            <a:ext cx="6698065" cy="6858000"/>
            <a:chOff x="5981700" y="0"/>
            <a:chExt cx="6698065" cy="6858000"/>
          </a:xfrm>
        </p:grpSpPr>
        <p:pic>
          <p:nvPicPr>
            <p:cNvPr id="13" name="Graphic 12">
              <a:extLst>
                <a:ext uri="{FF2B5EF4-FFF2-40B4-BE49-F238E27FC236}">
                  <a16:creationId xmlns:a16="http://schemas.microsoft.com/office/drawing/2014/main" id="{1E010900-2E2A-4E1C-AE1E-D9FC0ED6FBCE}"/>
                </a:ext>
                <a:ext uri="{C183D7F6-B498-43B3-948B-1728B52AA6E4}">
                  <adec:decorative xmlns:adec="http://schemas.microsoft.com/office/drawing/2017/decorative" xmlns="" val="1"/>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flipH="1" flipV="1">
              <a:off x="5981700" y="0"/>
              <a:ext cx="6210300" cy="6858000"/>
            </a:xfrm>
            <a:prstGeom prst="rect">
              <a:avLst/>
            </a:prstGeom>
          </p:spPr>
        </p:pic>
        <p:grpSp>
          <p:nvGrpSpPr>
            <p:cNvPr id="10" name="Group 9">
              <a:extLst>
                <a:ext uri="{FF2B5EF4-FFF2-40B4-BE49-F238E27FC236}">
                  <a16:creationId xmlns:a16="http://schemas.microsoft.com/office/drawing/2014/main" id="{F6564B5D-A8E3-417C-B069-A864DB01FA1F}"/>
                </a:ext>
              </a:extLst>
            </p:cNvPr>
            <p:cNvGrpSpPr/>
            <p:nvPr userDrawn="1"/>
          </p:nvGrpSpPr>
          <p:grpSpPr>
            <a:xfrm>
              <a:off x="11405293" y="5979373"/>
              <a:ext cx="1274472" cy="851703"/>
              <a:chOff x="11405293" y="5979373"/>
              <a:chExt cx="1274472" cy="851703"/>
            </a:xfrm>
          </p:grpSpPr>
          <p:sp>
            <p:nvSpPr>
              <p:cNvPr id="11" name="Freeform: Shape 10">
                <a:extLst>
                  <a:ext uri="{FF2B5EF4-FFF2-40B4-BE49-F238E27FC236}">
                    <a16:creationId xmlns:a16="http://schemas.microsoft.com/office/drawing/2014/main" id="{5898DE2C-B504-404F-ADBB-3D6C7D497DA8}"/>
                  </a:ext>
                </a:extLst>
              </p:cNvPr>
              <p:cNvSpPr/>
              <p:nvPr userDrawn="1"/>
            </p:nvSpPr>
            <p:spPr>
              <a:xfrm rot="13500000">
                <a:off x="11616677" y="5767989"/>
                <a:ext cx="851703" cy="1274472"/>
              </a:xfrm>
              <a:custGeom>
                <a:avLst/>
                <a:gdLst>
                  <a:gd name="connsiteX0" fmla="*/ 851703 w 851703"/>
                  <a:gd name="connsiteY0" fmla="*/ 1274472 h 1274472"/>
                  <a:gd name="connsiteX1" fmla="*/ 0 w 851703"/>
                  <a:gd name="connsiteY1" fmla="*/ 422768 h 1274472"/>
                  <a:gd name="connsiteX2" fmla="*/ 422768 w 851703"/>
                  <a:gd name="connsiteY2" fmla="*/ 0 h 1274472"/>
                  <a:gd name="connsiteX3" fmla="*/ 851703 w 851703"/>
                  <a:gd name="connsiteY3" fmla="*/ 0 h 1274472"/>
                </a:gdLst>
                <a:ahLst/>
                <a:cxnLst>
                  <a:cxn ang="0">
                    <a:pos x="connsiteX0" y="connsiteY0"/>
                  </a:cxn>
                  <a:cxn ang="0">
                    <a:pos x="connsiteX1" y="connsiteY1"/>
                  </a:cxn>
                  <a:cxn ang="0">
                    <a:pos x="connsiteX2" y="connsiteY2"/>
                  </a:cxn>
                  <a:cxn ang="0">
                    <a:pos x="connsiteX3" y="connsiteY3"/>
                  </a:cxn>
                </a:cxnLst>
                <a:rect l="l" t="t" r="r" b="b"/>
                <a:pathLst>
                  <a:path w="851703" h="1274472">
                    <a:moveTo>
                      <a:pt x="851703" y="1274472"/>
                    </a:moveTo>
                    <a:lnTo>
                      <a:pt x="0" y="422768"/>
                    </a:lnTo>
                    <a:lnTo>
                      <a:pt x="422768" y="0"/>
                    </a:lnTo>
                    <a:lnTo>
                      <a:pt x="851703"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F05CA48E-DA4C-4709-AE39-A21D3EBE096B}"/>
                  </a:ext>
                </a:extLst>
              </p:cNvPr>
              <p:cNvSpPr/>
              <p:nvPr userDrawn="1"/>
            </p:nvSpPr>
            <p:spPr>
              <a:xfrm rot="13500000">
                <a:off x="11639672" y="5804455"/>
                <a:ext cx="824763" cy="1220593"/>
              </a:xfrm>
              <a:custGeom>
                <a:avLst/>
                <a:gdLst>
                  <a:gd name="connsiteX0" fmla="*/ 824763 w 824763"/>
                  <a:gd name="connsiteY0" fmla="*/ 1220593 h 1220593"/>
                  <a:gd name="connsiteX1" fmla="*/ 0 w 824763"/>
                  <a:gd name="connsiteY1" fmla="*/ 395830 h 1220593"/>
                  <a:gd name="connsiteX2" fmla="*/ 395829 w 824763"/>
                  <a:gd name="connsiteY2" fmla="*/ 0 h 1220593"/>
                  <a:gd name="connsiteX3" fmla="*/ 824763 w 824763"/>
                  <a:gd name="connsiteY3" fmla="*/ 0 h 1220593"/>
                </a:gdLst>
                <a:ahLst/>
                <a:cxnLst>
                  <a:cxn ang="0">
                    <a:pos x="connsiteX0" y="connsiteY0"/>
                  </a:cxn>
                  <a:cxn ang="0">
                    <a:pos x="connsiteX1" y="connsiteY1"/>
                  </a:cxn>
                  <a:cxn ang="0">
                    <a:pos x="connsiteX2" y="connsiteY2"/>
                  </a:cxn>
                  <a:cxn ang="0">
                    <a:pos x="connsiteX3" y="connsiteY3"/>
                  </a:cxn>
                </a:cxnLst>
                <a:rect l="l" t="t" r="r" b="b"/>
                <a:pathLst>
                  <a:path w="824763" h="1220593">
                    <a:moveTo>
                      <a:pt x="824763" y="1220593"/>
                    </a:moveTo>
                    <a:lnTo>
                      <a:pt x="0" y="395830"/>
                    </a:lnTo>
                    <a:lnTo>
                      <a:pt x="395829" y="0"/>
                    </a:lnTo>
                    <a:lnTo>
                      <a:pt x="824763"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7" name="Freeform: Shape 6">
              <a:extLst>
                <a:ext uri="{FF2B5EF4-FFF2-40B4-BE49-F238E27FC236}">
                  <a16:creationId xmlns:a16="http://schemas.microsoft.com/office/drawing/2014/main" id="{D1D4A77C-E949-4CD8-95DA-E57E0880FF3B}"/>
                </a:ext>
              </a:extLst>
            </p:cNvPr>
            <p:cNvSpPr/>
            <p:nvPr/>
          </p:nvSpPr>
          <p:spPr>
            <a:xfrm flipH="1">
              <a:off x="6216734" y="0"/>
              <a:ext cx="5408000" cy="2698134"/>
            </a:xfrm>
            <a:custGeom>
              <a:avLst/>
              <a:gdLst>
                <a:gd name="connsiteX0" fmla="*/ 5865876 w 5854700"/>
                <a:gd name="connsiteY0" fmla="*/ 0 h 2921000"/>
                <a:gd name="connsiteX1" fmla="*/ 0 w 5854700"/>
                <a:gd name="connsiteY1" fmla="*/ 0 h 2921000"/>
                <a:gd name="connsiteX2" fmla="*/ 2932938 w 5854700"/>
                <a:gd name="connsiteY2" fmla="*/ 2932938 h 2921000"/>
              </a:gdLst>
              <a:ahLst/>
              <a:cxnLst>
                <a:cxn ang="0">
                  <a:pos x="connsiteX0" y="connsiteY0"/>
                </a:cxn>
                <a:cxn ang="0">
                  <a:pos x="connsiteX1" y="connsiteY1"/>
                </a:cxn>
                <a:cxn ang="0">
                  <a:pos x="connsiteX2" y="connsiteY2"/>
                </a:cxn>
              </a:cxnLst>
              <a:rect l="l" t="t" r="r" b="b"/>
              <a:pathLst>
                <a:path w="5854700" h="2921000">
                  <a:moveTo>
                    <a:pt x="5865876" y="0"/>
                  </a:moveTo>
                  <a:lnTo>
                    <a:pt x="0" y="0"/>
                  </a:lnTo>
                  <a:lnTo>
                    <a:pt x="2932938" y="2932938"/>
                  </a:lnTo>
                  <a:close/>
                </a:path>
              </a:pathLst>
            </a:custGeom>
            <a:solidFill>
              <a:schemeClr val="bg1"/>
            </a:solidFill>
            <a:ln w="12700" cap="flat">
              <a:noFill/>
              <a:prstDash val="solid"/>
              <a:miter/>
            </a:ln>
            <a:effectLst>
              <a:outerShdw blurRad="50800" dist="38100" dir="5400000" algn="t" rotWithShape="0">
                <a:prstClr val="black">
                  <a:alpha val="20000"/>
                </a:prstClr>
              </a:outerShdw>
            </a:effectLst>
          </p:spPr>
          <p:txBody>
            <a:bodyPr rtlCol="0" anchor="ctr"/>
            <a:lstStyle/>
            <a:p>
              <a:endParaRPr lang="en-US"/>
            </a:p>
          </p:txBody>
        </p:sp>
        <p:sp>
          <p:nvSpPr>
            <p:cNvPr id="14" name="Freeform: Shape 13">
              <a:extLst>
                <a:ext uri="{FF2B5EF4-FFF2-40B4-BE49-F238E27FC236}">
                  <a16:creationId xmlns:a16="http://schemas.microsoft.com/office/drawing/2014/main" id="{4664FABA-999E-4344-ACD0-3A27759584A7}"/>
                </a:ext>
              </a:extLst>
            </p:cNvPr>
            <p:cNvSpPr/>
            <p:nvPr/>
          </p:nvSpPr>
          <p:spPr>
            <a:xfrm flipH="1">
              <a:off x="6216734" y="4150341"/>
              <a:ext cx="5408000" cy="2698134"/>
            </a:xfrm>
            <a:custGeom>
              <a:avLst/>
              <a:gdLst>
                <a:gd name="connsiteX0" fmla="*/ 0 w 5854700"/>
                <a:gd name="connsiteY0" fmla="*/ 2932938 h 2921000"/>
                <a:gd name="connsiteX1" fmla="*/ 5865876 w 5854700"/>
                <a:gd name="connsiteY1" fmla="*/ 2932938 h 2921000"/>
                <a:gd name="connsiteX2" fmla="*/ 2932938 w 5854700"/>
                <a:gd name="connsiteY2" fmla="*/ 0 h 2921000"/>
              </a:gdLst>
              <a:ahLst/>
              <a:cxnLst>
                <a:cxn ang="0">
                  <a:pos x="connsiteX0" y="connsiteY0"/>
                </a:cxn>
                <a:cxn ang="0">
                  <a:pos x="connsiteX1" y="connsiteY1"/>
                </a:cxn>
                <a:cxn ang="0">
                  <a:pos x="connsiteX2" y="connsiteY2"/>
                </a:cxn>
              </a:cxnLst>
              <a:rect l="l" t="t" r="r" b="b"/>
              <a:pathLst>
                <a:path w="5854700" h="2921000">
                  <a:moveTo>
                    <a:pt x="0" y="2932938"/>
                  </a:moveTo>
                  <a:lnTo>
                    <a:pt x="5865876" y="2932938"/>
                  </a:lnTo>
                  <a:lnTo>
                    <a:pt x="2932938" y="0"/>
                  </a:lnTo>
                  <a:close/>
                </a:path>
              </a:pathLst>
            </a:custGeom>
            <a:solidFill>
              <a:schemeClr val="bg1"/>
            </a:solidFill>
            <a:ln w="12700" cap="flat">
              <a:noFill/>
              <a:prstDash val="solid"/>
              <a:miter/>
            </a:ln>
            <a:effectLst>
              <a:outerShdw blurRad="50800" dist="38100" dir="16200000" rotWithShape="0">
                <a:prstClr val="black">
                  <a:alpha val="20000"/>
                </a:prstClr>
              </a:outerShdw>
            </a:effectLst>
          </p:spPr>
          <p:txBody>
            <a:bodyPr rtlCol="0" anchor="ctr"/>
            <a:lstStyle/>
            <a:p>
              <a:endParaRPr lang="en-US"/>
            </a:p>
          </p:txBody>
        </p:sp>
        <p:sp>
          <p:nvSpPr>
            <p:cNvPr id="15" name="Freeform: Shape 14">
              <a:extLst>
                <a:ext uri="{FF2B5EF4-FFF2-40B4-BE49-F238E27FC236}">
                  <a16:creationId xmlns:a16="http://schemas.microsoft.com/office/drawing/2014/main" id="{D4E59E20-FFBA-4E09-9F1A-EAEFEDF2B97B}"/>
                </a:ext>
              </a:extLst>
            </p:cNvPr>
            <p:cNvSpPr/>
            <p:nvPr/>
          </p:nvSpPr>
          <p:spPr>
            <a:xfrm flipH="1">
              <a:off x="9845796" y="782005"/>
              <a:ext cx="2346204" cy="5290688"/>
            </a:xfrm>
            <a:custGeom>
              <a:avLst/>
              <a:gdLst>
                <a:gd name="connsiteX0" fmla="*/ 2316099 w 2540000"/>
                <a:gd name="connsiteY0" fmla="*/ 2315972 h 5727700"/>
                <a:gd name="connsiteX1" fmla="*/ 0 w 2540000"/>
                <a:gd name="connsiteY1" fmla="*/ 0 h 5727700"/>
                <a:gd name="connsiteX2" fmla="*/ 0 w 2540000"/>
                <a:gd name="connsiteY2" fmla="*/ 5732526 h 5727700"/>
                <a:gd name="connsiteX3" fmla="*/ 2316099 w 2540000"/>
                <a:gd name="connsiteY3" fmla="*/ 3416427 h 5727700"/>
                <a:gd name="connsiteX4" fmla="*/ 2316099 w 2540000"/>
                <a:gd name="connsiteY4" fmla="*/ 2315972 h 5727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40000" h="5727700">
                  <a:moveTo>
                    <a:pt x="2316099" y="2315972"/>
                  </a:moveTo>
                  <a:lnTo>
                    <a:pt x="0" y="0"/>
                  </a:lnTo>
                  <a:lnTo>
                    <a:pt x="0" y="5732526"/>
                  </a:lnTo>
                  <a:lnTo>
                    <a:pt x="2316099" y="3416427"/>
                  </a:lnTo>
                  <a:cubicBezTo>
                    <a:pt x="2619883" y="3112643"/>
                    <a:pt x="2619883" y="2619883"/>
                    <a:pt x="2316099" y="2315972"/>
                  </a:cubicBezTo>
                  <a:close/>
                </a:path>
              </a:pathLst>
            </a:custGeom>
            <a:solidFill>
              <a:schemeClr val="bg1"/>
            </a:solidFill>
            <a:ln w="12700" cap="flat">
              <a:noFill/>
              <a:prstDash val="solid"/>
              <a:miter/>
            </a:ln>
            <a:effectLst>
              <a:outerShdw blurRad="50800" dist="38100" dir="10800000" algn="r" rotWithShape="0">
                <a:prstClr val="black">
                  <a:alpha val="10000"/>
                </a:prstClr>
              </a:outerShdw>
            </a:effectLst>
          </p:spPr>
          <p:txBody>
            <a:bodyPr rtlCol="0" anchor="ctr"/>
            <a:lstStyle/>
            <a:p>
              <a:endParaRPr lang="en-US"/>
            </a:p>
          </p:txBody>
        </p:sp>
      </p:grpSp>
      <p:pic>
        <p:nvPicPr>
          <p:cNvPr id="17" name="WFGPS Logo">
            <a:extLst>
              <a:ext uri="{FF2B5EF4-FFF2-40B4-BE49-F238E27FC236}">
                <a16:creationId xmlns:a16="http://schemas.microsoft.com/office/drawing/2014/main" id="{9D976868-9CAA-41E5-AF3B-88CCB6DC8D81}"/>
              </a:ext>
              <a:ext uri="{C183D7F6-B498-43B3-948B-1728B52AA6E4}">
                <adec:decorative xmlns:adec="http://schemas.microsoft.com/office/drawing/2017/decorative" xmlns="" val="1"/>
              </a:ext>
            </a:extLst>
          </p:cNvPr>
          <p:cNvPicPr>
            <a:picLocks noChangeAspect="1"/>
          </p:cNvPicPr>
          <p:nvPr userDrawn="1"/>
        </p:nvPicPr>
        <p:blipFill>
          <a:blip r:embed="rId4"/>
          <a:stretch>
            <a:fillRect/>
          </a:stretch>
        </p:blipFill>
        <p:spPr>
          <a:xfrm>
            <a:off x="8226213" y="6284572"/>
            <a:ext cx="1389041" cy="471509"/>
          </a:xfrm>
          <a:prstGeom prst="rect">
            <a:avLst/>
          </a:prstGeom>
        </p:spPr>
      </p:pic>
      <p:sp>
        <p:nvSpPr>
          <p:cNvPr id="6" name="Slide Number">
            <a:extLst>
              <a:ext uri="{FF2B5EF4-FFF2-40B4-BE49-F238E27FC236}">
                <a16:creationId xmlns:a16="http://schemas.microsoft.com/office/drawing/2014/main" id="{7F202FB4-F169-4452-A4B3-A923F1681FBF}"/>
              </a:ext>
            </a:extLst>
          </p:cNvPr>
          <p:cNvSpPr>
            <a:spLocks noGrp="1"/>
          </p:cNvSpPr>
          <p:nvPr>
            <p:ph type="sldNum" sz="quarter" idx="12"/>
          </p:nvPr>
        </p:nvSpPr>
        <p:spPr/>
        <p:txBody>
          <a:bodyPr/>
          <a:lstStyle>
            <a:lvl1pPr>
              <a:defRPr>
                <a:solidFill>
                  <a:schemeClr val="accent1"/>
                </a:solidFill>
              </a:defRPr>
            </a:lvl1pPr>
          </a:lstStyle>
          <a:p>
            <a:fld id="{158B7785-F6D6-45F8-833E-07BD84680091}" type="slidenum">
              <a:rPr lang="en-US" smtClean="0"/>
              <a:pPr/>
              <a:t>‹#›</a:t>
            </a:fld>
            <a:endParaRPr lang="en-US" dirty="0"/>
          </a:p>
        </p:txBody>
      </p:sp>
      <p:sp>
        <p:nvSpPr>
          <p:cNvPr id="2" name="Section Title">
            <a:extLst>
              <a:ext uri="{FF2B5EF4-FFF2-40B4-BE49-F238E27FC236}">
                <a16:creationId xmlns:a16="http://schemas.microsoft.com/office/drawing/2014/main" id="{72E288C2-30BA-4AB0-9C9B-92B7CF759799}"/>
              </a:ext>
            </a:extLst>
          </p:cNvPr>
          <p:cNvSpPr>
            <a:spLocks noGrp="1"/>
          </p:cNvSpPr>
          <p:nvPr>
            <p:ph type="title" hasCustomPrompt="1"/>
          </p:nvPr>
        </p:nvSpPr>
        <p:spPr>
          <a:xfrm>
            <a:off x="800101" y="1405870"/>
            <a:ext cx="6553200" cy="2357891"/>
          </a:xfrm>
        </p:spPr>
        <p:txBody>
          <a:bodyPr lIns="91440" anchor="b">
            <a:normAutofit/>
          </a:bodyPr>
          <a:lstStyle>
            <a:lvl1pPr>
              <a:defRPr sz="4400" b="1">
                <a:solidFill>
                  <a:schemeClr val="accent1"/>
                </a:solidFill>
                <a:latin typeface="+mn-lt"/>
              </a:defRPr>
            </a:lvl1pPr>
          </a:lstStyle>
          <a:p>
            <a:r>
              <a:rPr lang="en-US" dirty="0"/>
              <a:t>Add section title here.</a:t>
            </a:r>
          </a:p>
        </p:txBody>
      </p:sp>
      <p:sp>
        <p:nvSpPr>
          <p:cNvPr id="3" name="Section Subtitle">
            <a:extLst>
              <a:ext uri="{FF2B5EF4-FFF2-40B4-BE49-F238E27FC236}">
                <a16:creationId xmlns:a16="http://schemas.microsoft.com/office/drawing/2014/main" id="{B3C775B5-BBF5-4684-873B-88ACF9DA3EF8}"/>
              </a:ext>
            </a:extLst>
          </p:cNvPr>
          <p:cNvSpPr>
            <a:spLocks noGrp="1"/>
          </p:cNvSpPr>
          <p:nvPr>
            <p:ph type="body" idx="1" hasCustomPrompt="1"/>
          </p:nvPr>
        </p:nvSpPr>
        <p:spPr>
          <a:xfrm>
            <a:off x="800100" y="4269493"/>
            <a:ext cx="6553200" cy="1154793"/>
          </a:xfrm>
        </p:spPr>
        <p:txBody>
          <a:bodyPr>
            <a:normAutofit/>
          </a:bodyPr>
          <a:lstStyle>
            <a:lvl1pPr marL="0" indent="0" algn="l">
              <a:buNone/>
              <a:defRPr sz="2800">
                <a:solidFill>
                  <a:schemeClr val="accent5"/>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en-US" dirty="0"/>
              <a:t>This is a section subtitle if needed.  Otherwise, delete this block.</a:t>
            </a:r>
          </a:p>
        </p:txBody>
      </p:sp>
      <p:sp>
        <p:nvSpPr>
          <p:cNvPr id="5" name="Footer Placeholder">
            <a:extLst>
              <a:ext uri="{FF2B5EF4-FFF2-40B4-BE49-F238E27FC236}">
                <a16:creationId xmlns:a16="http://schemas.microsoft.com/office/drawing/2014/main" id="{E3DA2094-8407-4565-9749-E84DB7A2871B}"/>
              </a:ext>
            </a:extLst>
          </p:cNvPr>
          <p:cNvSpPr>
            <a:spLocks noGrp="1"/>
          </p:cNvSpPr>
          <p:nvPr>
            <p:ph type="ftr" sz="quarter" idx="11"/>
          </p:nvPr>
        </p:nvSpPr>
        <p:spPr>
          <a:xfrm>
            <a:off x="800100" y="6356350"/>
            <a:ext cx="5162552" cy="365125"/>
          </a:xfrm>
        </p:spPr>
        <p:txBody>
          <a:bodyPr/>
          <a:lstStyle>
            <a:lvl1pPr algn="l">
              <a:defRPr sz="1400">
                <a:solidFill>
                  <a:schemeClr val="accent3">
                    <a:lumMod val="90000"/>
                    <a:lumOff val="10000"/>
                  </a:schemeClr>
                </a:solidFill>
              </a:defRPr>
            </a:lvl1pPr>
          </a:lstStyle>
          <a:p>
            <a:endParaRPr lang="en-US" dirty="0"/>
          </a:p>
        </p:txBody>
      </p:sp>
    </p:spTree>
    <p:extLst>
      <p:ext uri="{BB962C8B-B14F-4D97-AF65-F5344CB8AC3E}">
        <p14:creationId xmlns:p14="http://schemas.microsoft.com/office/powerpoint/2010/main" val="3179970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9" name="Slide Number">
            <a:extLst>
              <a:ext uri="{FF2B5EF4-FFF2-40B4-BE49-F238E27FC236}">
                <a16:creationId xmlns:a16="http://schemas.microsoft.com/office/drawing/2014/main" id="{82356CE9-2779-4AFC-864B-2F02513D794E}"/>
              </a:ext>
            </a:extLst>
          </p:cNvPr>
          <p:cNvSpPr>
            <a:spLocks noGrp="1"/>
          </p:cNvSpPr>
          <p:nvPr>
            <p:ph type="sldNum" sz="quarter" idx="12"/>
          </p:nvPr>
        </p:nvSpPr>
        <p:spPr/>
        <p:txBody>
          <a:bodyPr/>
          <a:lstStyle/>
          <a:p>
            <a:fld id="{158B7785-F6D6-45F8-833E-07BD84680091}" type="slidenum">
              <a:rPr lang="en-US" smtClean="0"/>
              <a:t>‹#›</a:t>
            </a:fld>
            <a:endParaRPr lang="en-US"/>
          </a:p>
        </p:txBody>
      </p:sp>
      <p:sp>
        <p:nvSpPr>
          <p:cNvPr id="10" name="Title">
            <a:extLst>
              <a:ext uri="{FF2B5EF4-FFF2-40B4-BE49-F238E27FC236}">
                <a16:creationId xmlns:a16="http://schemas.microsoft.com/office/drawing/2014/main" id="{9A60AAA4-8433-4C0E-A76C-94627FB47A25}"/>
              </a:ext>
            </a:extLst>
          </p:cNvPr>
          <p:cNvSpPr>
            <a:spLocks noGrp="1"/>
          </p:cNvSpPr>
          <p:nvPr>
            <p:ph type="title"/>
          </p:nvPr>
        </p:nvSpPr>
        <p:spPr>
          <a:xfrm>
            <a:off x="805866" y="46208"/>
            <a:ext cx="11081334" cy="786384"/>
          </a:xfrm>
        </p:spPr>
        <p:txBody>
          <a:bodyPr/>
          <a:lstStyle/>
          <a:p>
            <a:r>
              <a:rPr lang="en-US" dirty="0"/>
              <a:t>Click to edit Master title style</a:t>
            </a:r>
          </a:p>
        </p:txBody>
      </p:sp>
      <p:sp>
        <p:nvSpPr>
          <p:cNvPr id="3" name="Subtitle">
            <a:extLst>
              <a:ext uri="{FF2B5EF4-FFF2-40B4-BE49-F238E27FC236}">
                <a16:creationId xmlns:a16="http://schemas.microsoft.com/office/drawing/2014/main" id="{B32B0E8D-8431-408A-AF8C-044EE0F0A717}"/>
              </a:ext>
            </a:extLst>
          </p:cNvPr>
          <p:cNvSpPr>
            <a:spLocks noGrp="1"/>
          </p:cNvSpPr>
          <p:nvPr>
            <p:ph type="body" idx="1" hasCustomPrompt="1"/>
          </p:nvPr>
        </p:nvSpPr>
        <p:spPr>
          <a:xfrm>
            <a:off x="839788" y="999279"/>
            <a:ext cx="10515600" cy="823912"/>
          </a:xfrm>
          <a:solidFill>
            <a:srgbClr val="F3F4F4"/>
          </a:solidFill>
          <a:ln>
            <a:solidFill>
              <a:schemeClr val="accent4"/>
            </a:solidFill>
          </a:ln>
        </p:spPr>
        <p:txBody>
          <a:bodyPr anchor="ctr">
            <a:normAutofit/>
          </a:bodyPr>
          <a:lstStyle>
            <a:lvl1pPr marL="0" indent="0" algn="l">
              <a:buNone/>
              <a:defRPr sz="28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subtitle </a:t>
            </a:r>
          </a:p>
        </p:txBody>
      </p:sp>
      <p:sp>
        <p:nvSpPr>
          <p:cNvPr id="4" name="Content Placeholder">
            <a:extLst>
              <a:ext uri="{FF2B5EF4-FFF2-40B4-BE49-F238E27FC236}">
                <a16:creationId xmlns:a16="http://schemas.microsoft.com/office/drawing/2014/main" id="{18CFC8C1-67C5-455C-AAC1-338413D4B475}"/>
              </a:ext>
            </a:extLst>
          </p:cNvPr>
          <p:cNvSpPr>
            <a:spLocks noGrp="1"/>
          </p:cNvSpPr>
          <p:nvPr>
            <p:ph sz="half" idx="2"/>
          </p:nvPr>
        </p:nvSpPr>
        <p:spPr>
          <a:xfrm>
            <a:off x="839788" y="1989878"/>
            <a:ext cx="10515600" cy="4199785"/>
          </a:xfrm>
        </p:spPr>
        <p:txBody>
          <a:bodyPr>
            <a:noAutofit/>
          </a:bodyPr>
          <a:lstStyle>
            <a:lvl1pPr>
              <a:defRPr sz="2400"/>
            </a:lvl1pPr>
            <a:lvl2pPr>
              <a:defRPr sz="22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a:extLst>
              <a:ext uri="{FF2B5EF4-FFF2-40B4-BE49-F238E27FC236}">
                <a16:creationId xmlns:a16="http://schemas.microsoft.com/office/drawing/2014/main" id="{A0DC7C72-A8F7-4224-A9B1-BF8B032C26DB}"/>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237967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7" name="Slide Number">
            <a:extLst>
              <a:ext uri="{FF2B5EF4-FFF2-40B4-BE49-F238E27FC236}">
                <a16:creationId xmlns:a16="http://schemas.microsoft.com/office/drawing/2014/main" id="{07E76459-9783-4638-A403-290188AF83C5}"/>
              </a:ext>
            </a:extLst>
          </p:cNvPr>
          <p:cNvSpPr>
            <a:spLocks noGrp="1"/>
          </p:cNvSpPr>
          <p:nvPr>
            <p:ph type="sldNum" sz="quarter" idx="12"/>
          </p:nvPr>
        </p:nvSpPr>
        <p:spPr/>
        <p:txBody>
          <a:bodyPr/>
          <a:lstStyle/>
          <a:p>
            <a:fld id="{158B7785-F6D6-45F8-833E-07BD84680091}" type="slidenum">
              <a:rPr lang="en-US" smtClean="0"/>
              <a:t>‹#›</a:t>
            </a:fld>
            <a:endParaRPr lang="en-US"/>
          </a:p>
        </p:txBody>
      </p:sp>
      <p:sp>
        <p:nvSpPr>
          <p:cNvPr id="2" name="Title">
            <a:extLst>
              <a:ext uri="{FF2B5EF4-FFF2-40B4-BE49-F238E27FC236}">
                <a16:creationId xmlns:a16="http://schemas.microsoft.com/office/drawing/2014/main" id="{BCC9EA8F-2DFF-4F02-95B9-44E5CC5ED0EF}"/>
              </a:ext>
            </a:extLst>
          </p:cNvPr>
          <p:cNvSpPr>
            <a:spLocks noGrp="1"/>
          </p:cNvSpPr>
          <p:nvPr>
            <p:ph type="title"/>
          </p:nvPr>
        </p:nvSpPr>
        <p:spPr/>
        <p:txBody>
          <a:bodyPr/>
          <a:lstStyle/>
          <a:p>
            <a:r>
              <a:rPr lang="en-US" dirty="0"/>
              <a:t>Click to edit Master title style</a:t>
            </a:r>
          </a:p>
        </p:txBody>
      </p:sp>
      <p:sp>
        <p:nvSpPr>
          <p:cNvPr id="3" name="Content Placeholder Left">
            <a:extLst>
              <a:ext uri="{FF2B5EF4-FFF2-40B4-BE49-F238E27FC236}">
                <a16:creationId xmlns:a16="http://schemas.microsoft.com/office/drawing/2014/main" id="{2BE8F200-D8FA-4BA3-841A-0AA90D44A055}"/>
              </a:ext>
            </a:extLst>
          </p:cNvPr>
          <p:cNvSpPr>
            <a:spLocks noGrp="1"/>
          </p:cNvSpPr>
          <p:nvPr>
            <p:ph sz="half" idx="1"/>
          </p:nvPr>
        </p:nvSpPr>
        <p:spPr>
          <a:xfrm>
            <a:off x="838200" y="1161144"/>
            <a:ext cx="5181600" cy="5015820"/>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Right">
            <a:extLst>
              <a:ext uri="{FF2B5EF4-FFF2-40B4-BE49-F238E27FC236}">
                <a16:creationId xmlns:a16="http://schemas.microsoft.com/office/drawing/2014/main" id="{134CD3E4-027C-4B7D-A65C-7DBA57E90025}"/>
              </a:ext>
            </a:extLst>
          </p:cNvPr>
          <p:cNvSpPr>
            <a:spLocks noGrp="1"/>
          </p:cNvSpPr>
          <p:nvPr>
            <p:ph sz="half" idx="2"/>
          </p:nvPr>
        </p:nvSpPr>
        <p:spPr>
          <a:xfrm>
            <a:off x="6172200" y="1161144"/>
            <a:ext cx="5181600" cy="5015820"/>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a:extLst>
              <a:ext uri="{FF2B5EF4-FFF2-40B4-BE49-F238E27FC236}">
                <a16:creationId xmlns:a16="http://schemas.microsoft.com/office/drawing/2014/main" id="{1EDEE5CB-3268-42B3-8050-AE7311A60C11}"/>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696178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9" name="Slide Number">
            <a:extLst>
              <a:ext uri="{FF2B5EF4-FFF2-40B4-BE49-F238E27FC236}">
                <a16:creationId xmlns:a16="http://schemas.microsoft.com/office/drawing/2014/main" id="{82356CE9-2779-4AFC-864B-2F02513D794E}"/>
              </a:ext>
            </a:extLst>
          </p:cNvPr>
          <p:cNvSpPr>
            <a:spLocks noGrp="1"/>
          </p:cNvSpPr>
          <p:nvPr>
            <p:ph type="sldNum" sz="quarter" idx="12"/>
          </p:nvPr>
        </p:nvSpPr>
        <p:spPr/>
        <p:txBody>
          <a:bodyPr/>
          <a:lstStyle/>
          <a:p>
            <a:fld id="{158B7785-F6D6-45F8-833E-07BD84680091}" type="slidenum">
              <a:rPr lang="en-US" smtClean="0"/>
              <a:t>‹#›</a:t>
            </a:fld>
            <a:endParaRPr lang="en-US"/>
          </a:p>
        </p:txBody>
      </p:sp>
      <p:sp>
        <p:nvSpPr>
          <p:cNvPr id="10" name="Title">
            <a:extLst>
              <a:ext uri="{FF2B5EF4-FFF2-40B4-BE49-F238E27FC236}">
                <a16:creationId xmlns:a16="http://schemas.microsoft.com/office/drawing/2014/main" id="{9A60AAA4-8433-4C0E-A76C-94627FB47A25}"/>
              </a:ext>
            </a:extLst>
          </p:cNvPr>
          <p:cNvSpPr>
            <a:spLocks noGrp="1"/>
          </p:cNvSpPr>
          <p:nvPr>
            <p:ph type="title"/>
          </p:nvPr>
        </p:nvSpPr>
        <p:spPr/>
        <p:txBody>
          <a:bodyPr/>
          <a:lstStyle/>
          <a:p>
            <a:r>
              <a:rPr lang="en-US" dirty="0"/>
              <a:t>Click to edit Master title style</a:t>
            </a:r>
          </a:p>
        </p:txBody>
      </p:sp>
      <p:sp>
        <p:nvSpPr>
          <p:cNvPr id="3" name="Content Title Left">
            <a:extLst>
              <a:ext uri="{FF2B5EF4-FFF2-40B4-BE49-F238E27FC236}">
                <a16:creationId xmlns:a16="http://schemas.microsoft.com/office/drawing/2014/main" id="{B32B0E8D-8431-408A-AF8C-044EE0F0A717}"/>
              </a:ext>
            </a:extLst>
          </p:cNvPr>
          <p:cNvSpPr>
            <a:spLocks noGrp="1"/>
          </p:cNvSpPr>
          <p:nvPr>
            <p:ph type="body" idx="1" hasCustomPrompt="1"/>
          </p:nvPr>
        </p:nvSpPr>
        <p:spPr>
          <a:xfrm>
            <a:off x="805866" y="999279"/>
            <a:ext cx="5212080" cy="823912"/>
          </a:xfrm>
          <a:solidFill>
            <a:srgbClr val="F3F4F4"/>
          </a:solidFill>
          <a:ln>
            <a:solidFill>
              <a:schemeClr val="accent4"/>
            </a:solidFill>
          </a:ln>
        </p:spPr>
        <p:txBody>
          <a:bodyPr anchor="ctr">
            <a:normAutofit/>
          </a:bodyPr>
          <a:lstStyle>
            <a:lvl1pPr marL="0" indent="0" algn="ctr">
              <a:buNone/>
              <a:defRPr sz="28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left column heading</a:t>
            </a:r>
          </a:p>
        </p:txBody>
      </p:sp>
      <p:sp>
        <p:nvSpPr>
          <p:cNvPr id="4" name="Content Placeholder Left">
            <a:extLst>
              <a:ext uri="{FF2B5EF4-FFF2-40B4-BE49-F238E27FC236}">
                <a16:creationId xmlns:a16="http://schemas.microsoft.com/office/drawing/2014/main" id="{18CFC8C1-67C5-455C-AAC1-338413D4B475}"/>
              </a:ext>
            </a:extLst>
          </p:cNvPr>
          <p:cNvSpPr>
            <a:spLocks noGrp="1"/>
          </p:cNvSpPr>
          <p:nvPr>
            <p:ph sz="half" idx="2"/>
          </p:nvPr>
        </p:nvSpPr>
        <p:spPr>
          <a:xfrm>
            <a:off x="805866" y="1989878"/>
            <a:ext cx="5212080" cy="4199785"/>
          </a:xfrm>
        </p:spPr>
        <p:txBody>
          <a:bodyPr>
            <a:noAutofit/>
          </a:bodyPr>
          <a:lstStyle>
            <a:lvl1pPr>
              <a:defRPr sz="2400"/>
            </a:lvl1pPr>
            <a:lvl2pPr>
              <a:defRPr sz="22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Title Right">
            <a:extLst>
              <a:ext uri="{FF2B5EF4-FFF2-40B4-BE49-F238E27FC236}">
                <a16:creationId xmlns:a16="http://schemas.microsoft.com/office/drawing/2014/main" id="{BA001118-37CB-4927-A349-C0D3178E122D}"/>
              </a:ext>
            </a:extLst>
          </p:cNvPr>
          <p:cNvSpPr>
            <a:spLocks noGrp="1"/>
          </p:cNvSpPr>
          <p:nvPr>
            <p:ph type="body" sz="quarter" idx="3" hasCustomPrompt="1"/>
          </p:nvPr>
        </p:nvSpPr>
        <p:spPr>
          <a:xfrm>
            <a:off x="6172200" y="999279"/>
            <a:ext cx="5212080" cy="823912"/>
          </a:xfrm>
          <a:solidFill>
            <a:srgbClr val="F3F4F4"/>
          </a:solidFill>
          <a:ln>
            <a:solidFill>
              <a:schemeClr val="accent4"/>
            </a:solidFill>
          </a:ln>
        </p:spPr>
        <p:txBody>
          <a:bodyPr anchor="ctr">
            <a:normAutofit/>
          </a:bodyPr>
          <a:lstStyle>
            <a:lvl1pPr marL="0" indent="0" algn="ctr">
              <a:buNone/>
              <a:defRPr sz="28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right column heading</a:t>
            </a:r>
          </a:p>
        </p:txBody>
      </p:sp>
      <p:sp>
        <p:nvSpPr>
          <p:cNvPr id="6" name="Content Placeholder Right">
            <a:extLst>
              <a:ext uri="{FF2B5EF4-FFF2-40B4-BE49-F238E27FC236}">
                <a16:creationId xmlns:a16="http://schemas.microsoft.com/office/drawing/2014/main" id="{FFD68788-1515-4FDE-890A-643522C68A2A}"/>
              </a:ext>
            </a:extLst>
          </p:cNvPr>
          <p:cNvSpPr>
            <a:spLocks noGrp="1"/>
          </p:cNvSpPr>
          <p:nvPr>
            <p:ph sz="quarter" idx="4"/>
          </p:nvPr>
        </p:nvSpPr>
        <p:spPr>
          <a:xfrm>
            <a:off x="6172200" y="1989878"/>
            <a:ext cx="5212080" cy="4199785"/>
          </a:xfrm>
        </p:spPr>
        <p:txBody>
          <a:bodyPr>
            <a:noAutofit/>
          </a:bodyPr>
          <a:lstStyle>
            <a:lvl1pPr>
              <a:defRPr sz="2400"/>
            </a:lvl1pPr>
            <a:lvl2pPr>
              <a:defRPr sz="22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a:extLst>
              <a:ext uri="{FF2B5EF4-FFF2-40B4-BE49-F238E27FC236}">
                <a16:creationId xmlns:a16="http://schemas.microsoft.com/office/drawing/2014/main" id="{A0DC7C72-A8F7-4224-A9B1-BF8B032C26DB}"/>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815630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 name="Slide Number">
            <a:extLst>
              <a:ext uri="{FF2B5EF4-FFF2-40B4-BE49-F238E27FC236}">
                <a16:creationId xmlns:a16="http://schemas.microsoft.com/office/drawing/2014/main" id="{50DEA1C2-3B9B-4C61-B9C1-95E92E311634}"/>
              </a:ext>
            </a:extLst>
          </p:cNvPr>
          <p:cNvSpPr>
            <a:spLocks noGrp="1"/>
          </p:cNvSpPr>
          <p:nvPr>
            <p:ph type="sldNum" sz="quarter" idx="12"/>
          </p:nvPr>
        </p:nvSpPr>
        <p:spPr/>
        <p:txBody>
          <a:bodyPr/>
          <a:lstStyle/>
          <a:p>
            <a:fld id="{158B7785-F6D6-45F8-833E-07BD84680091}" type="slidenum">
              <a:rPr lang="en-US" smtClean="0"/>
              <a:t>‹#›</a:t>
            </a:fld>
            <a:endParaRPr lang="en-US"/>
          </a:p>
        </p:txBody>
      </p:sp>
      <p:sp>
        <p:nvSpPr>
          <p:cNvPr id="2" name="Title">
            <a:extLst>
              <a:ext uri="{FF2B5EF4-FFF2-40B4-BE49-F238E27FC236}">
                <a16:creationId xmlns:a16="http://schemas.microsoft.com/office/drawing/2014/main" id="{0B73BD0A-7F58-4DC5-B1D9-8439C1D6CD73}"/>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DDA3E6CB-2C77-4659-8ABA-8C2B4BD22885}"/>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678312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5" name="Bottom Corner Embellishment">
            <a:extLst>
              <a:ext uri="{FF2B5EF4-FFF2-40B4-BE49-F238E27FC236}">
                <a16:creationId xmlns:a16="http://schemas.microsoft.com/office/drawing/2014/main" id="{F32826CD-6407-4BDD-985F-43E59E5627AA}"/>
              </a:ext>
              <a:ext uri="{C183D7F6-B498-43B3-948B-1728B52AA6E4}">
                <adec:decorative xmlns:adec="http://schemas.microsoft.com/office/drawing/2017/decorative" xmlns="" val="1"/>
              </a:ext>
            </a:extLst>
          </p:cNvPr>
          <p:cNvGrpSpPr/>
          <p:nvPr userDrawn="1"/>
        </p:nvGrpSpPr>
        <p:grpSpPr>
          <a:xfrm>
            <a:off x="11405293" y="5979373"/>
            <a:ext cx="1274472" cy="851703"/>
            <a:chOff x="11405293" y="5979373"/>
            <a:chExt cx="1274472" cy="851703"/>
          </a:xfrm>
        </p:grpSpPr>
        <p:sp>
          <p:nvSpPr>
            <p:cNvPr id="6" name="Freeform: Shape 5">
              <a:extLst>
                <a:ext uri="{FF2B5EF4-FFF2-40B4-BE49-F238E27FC236}">
                  <a16:creationId xmlns:a16="http://schemas.microsoft.com/office/drawing/2014/main" id="{149E6F88-C57C-490C-96FC-610856CACBC7}"/>
                </a:ext>
              </a:extLst>
            </p:cNvPr>
            <p:cNvSpPr/>
            <p:nvPr userDrawn="1"/>
          </p:nvSpPr>
          <p:spPr>
            <a:xfrm rot="13500000">
              <a:off x="11616677" y="5767989"/>
              <a:ext cx="851703" cy="1274472"/>
            </a:xfrm>
            <a:custGeom>
              <a:avLst/>
              <a:gdLst>
                <a:gd name="connsiteX0" fmla="*/ 851703 w 851703"/>
                <a:gd name="connsiteY0" fmla="*/ 1274472 h 1274472"/>
                <a:gd name="connsiteX1" fmla="*/ 0 w 851703"/>
                <a:gd name="connsiteY1" fmla="*/ 422768 h 1274472"/>
                <a:gd name="connsiteX2" fmla="*/ 422768 w 851703"/>
                <a:gd name="connsiteY2" fmla="*/ 0 h 1274472"/>
                <a:gd name="connsiteX3" fmla="*/ 851703 w 851703"/>
                <a:gd name="connsiteY3" fmla="*/ 0 h 1274472"/>
              </a:gdLst>
              <a:ahLst/>
              <a:cxnLst>
                <a:cxn ang="0">
                  <a:pos x="connsiteX0" y="connsiteY0"/>
                </a:cxn>
                <a:cxn ang="0">
                  <a:pos x="connsiteX1" y="connsiteY1"/>
                </a:cxn>
                <a:cxn ang="0">
                  <a:pos x="connsiteX2" y="connsiteY2"/>
                </a:cxn>
                <a:cxn ang="0">
                  <a:pos x="connsiteX3" y="connsiteY3"/>
                </a:cxn>
              </a:cxnLst>
              <a:rect l="l" t="t" r="r" b="b"/>
              <a:pathLst>
                <a:path w="851703" h="1274472">
                  <a:moveTo>
                    <a:pt x="851703" y="1274472"/>
                  </a:moveTo>
                  <a:lnTo>
                    <a:pt x="0" y="422768"/>
                  </a:lnTo>
                  <a:lnTo>
                    <a:pt x="422768" y="0"/>
                  </a:lnTo>
                  <a:lnTo>
                    <a:pt x="851703"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 name="Freeform: Shape 6">
              <a:extLst>
                <a:ext uri="{FF2B5EF4-FFF2-40B4-BE49-F238E27FC236}">
                  <a16:creationId xmlns:a16="http://schemas.microsoft.com/office/drawing/2014/main" id="{E9277C0B-D04A-43FD-A009-7C0C3C15DB3C}"/>
                </a:ext>
              </a:extLst>
            </p:cNvPr>
            <p:cNvSpPr/>
            <p:nvPr userDrawn="1"/>
          </p:nvSpPr>
          <p:spPr>
            <a:xfrm rot="13500000">
              <a:off x="11639672" y="5804455"/>
              <a:ext cx="824763" cy="1220593"/>
            </a:xfrm>
            <a:custGeom>
              <a:avLst/>
              <a:gdLst>
                <a:gd name="connsiteX0" fmla="*/ 824763 w 824763"/>
                <a:gd name="connsiteY0" fmla="*/ 1220593 h 1220593"/>
                <a:gd name="connsiteX1" fmla="*/ 0 w 824763"/>
                <a:gd name="connsiteY1" fmla="*/ 395830 h 1220593"/>
                <a:gd name="connsiteX2" fmla="*/ 395829 w 824763"/>
                <a:gd name="connsiteY2" fmla="*/ 0 h 1220593"/>
                <a:gd name="connsiteX3" fmla="*/ 824763 w 824763"/>
                <a:gd name="connsiteY3" fmla="*/ 0 h 1220593"/>
              </a:gdLst>
              <a:ahLst/>
              <a:cxnLst>
                <a:cxn ang="0">
                  <a:pos x="connsiteX0" y="connsiteY0"/>
                </a:cxn>
                <a:cxn ang="0">
                  <a:pos x="connsiteX1" y="connsiteY1"/>
                </a:cxn>
                <a:cxn ang="0">
                  <a:pos x="connsiteX2" y="connsiteY2"/>
                </a:cxn>
                <a:cxn ang="0">
                  <a:pos x="connsiteX3" y="connsiteY3"/>
                </a:cxn>
              </a:cxnLst>
              <a:rect l="l" t="t" r="r" b="b"/>
              <a:pathLst>
                <a:path w="824763" h="1220593">
                  <a:moveTo>
                    <a:pt x="824763" y="1220593"/>
                  </a:moveTo>
                  <a:lnTo>
                    <a:pt x="0" y="395830"/>
                  </a:lnTo>
                  <a:lnTo>
                    <a:pt x="395829" y="0"/>
                  </a:lnTo>
                  <a:lnTo>
                    <a:pt x="824763"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pic>
        <p:nvPicPr>
          <p:cNvPr id="9" name="ETA Tagline">
            <a:extLst>
              <a:ext uri="{FF2B5EF4-FFF2-40B4-BE49-F238E27FC236}">
                <a16:creationId xmlns:a16="http://schemas.microsoft.com/office/drawing/2014/main" id="{F8CB0E61-E338-4A3F-B0C3-6FE8C56718FA}"/>
              </a:ext>
              <a:ext uri="{C183D7F6-B498-43B3-948B-1728B52AA6E4}">
                <adec:decorative xmlns:adec="http://schemas.microsoft.com/office/drawing/2017/decorative" xmlns="" val="1"/>
              </a:ext>
            </a:extLst>
          </p:cNvPr>
          <p:cNvPicPr>
            <a:picLocks noChangeAspect="1"/>
          </p:cNvPicPr>
          <p:nvPr userDrawn="1"/>
        </p:nvPicPr>
        <p:blipFill>
          <a:blip r:embed="rId2" cstate="hqprint">
            <a:alphaModFix amt="70000"/>
            <a:extLst>
              <a:ext uri="{BEBA8EAE-BF5A-486C-A8C5-ECC9F3942E4B}">
                <a14:imgProps xmlns:a14="http://schemas.microsoft.com/office/drawing/2010/main">
                  <a14:imgLayer r:embed="rId3">
                    <a14:imgEffect>
                      <a14:brightnessContrast bright="50000"/>
                    </a14:imgEffect>
                  </a14:imgLayer>
                </a14:imgProps>
              </a:ext>
              <a:ext uri="{28A0092B-C50C-407E-A947-70E740481C1C}">
                <a14:useLocalDpi xmlns:a14="http://schemas.microsoft.com/office/drawing/2010/main" val="0"/>
              </a:ext>
            </a:extLst>
          </a:blip>
          <a:stretch>
            <a:fillRect/>
          </a:stretch>
        </p:blipFill>
        <p:spPr>
          <a:xfrm>
            <a:off x="289187" y="6399892"/>
            <a:ext cx="2266231" cy="274320"/>
          </a:xfrm>
          <a:prstGeom prst="rect">
            <a:avLst/>
          </a:prstGeom>
        </p:spPr>
      </p:pic>
      <p:pic>
        <p:nvPicPr>
          <p:cNvPr id="8" name="WFGPS Logo">
            <a:extLst>
              <a:ext uri="{FF2B5EF4-FFF2-40B4-BE49-F238E27FC236}">
                <a16:creationId xmlns:a16="http://schemas.microsoft.com/office/drawing/2014/main" id="{2FC579C9-22DD-4323-A669-4344CCA71A7B}"/>
              </a:ext>
              <a:ext uri="{C183D7F6-B498-43B3-948B-1728B52AA6E4}">
                <adec:decorative xmlns:adec="http://schemas.microsoft.com/office/drawing/2017/decorative" xmlns="" val="1"/>
              </a:ext>
            </a:extLst>
          </p:cNvPr>
          <p:cNvPicPr>
            <a:picLocks noChangeAspect="1"/>
          </p:cNvPicPr>
          <p:nvPr userDrawn="1"/>
        </p:nvPicPr>
        <p:blipFill>
          <a:blip r:embed="rId4"/>
          <a:stretch>
            <a:fillRect/>
          </a:stretch>
        </p:blipFill>
        <p:spPr>
          <a:xfrm>
            <a:off x="9622551" y="6284572"/>
            <a:ext cx="1389041" cy="471509"/>
          </a:xfrm>
          <a:prstGeom prst="rect">
            <a:avLst/>
          </a:prstGeom>
        </p:spPr>
      </p:pic>
      <p:sp>
        <p:nvSpPr>
          <p:cNvPr id="4" name="Slide Number">
            <a:extLst>
              <a:ext uri="{FF2B5EF4-FFF2-40B4-BE49-F238E27FC236}">
                <a16:creationId xmlns:a16="http://schemas.microsoft.com/office/drawing/2014/main" id="{4B2BBB3F-DFCB-4306-A3B4-E1931B461831}"/>
              </a:ext>
            </a:extLst>
          </p:cNvPr>
          <p:cNvSpPr>
            <a:spLocks noGrp="1"/>
          </p:cNvSpPr>
          <p:nvPr>
            <p:ph type="sldNum" sz="quarter" idx="12"/>
          </p:nvPr>
        </p:nvSpPr>
        <p:spPr/>
        <p:txBody>
          <a:bodyPr/>
          <a:lstStyle/>
          <a:p>
            <a:fld id="{158B7785-F6D6-45F8-833E-07BD84680091}" type="slidenum">
              <a:rPr lang="en-US" smtClean="0"/>
              <a:t>‹#›</a:t>
            </a:fld>
            <a:endParaRPr lang="en-US"/>
          </a:p>
        </p:txBody>
      </p:sp>
      <p:sp>
        <p:nvSpPr>
          <p:cNvPr id="3" name="Footer Placeholder">
            <a:extLst>
              <a:ext uri="{FF2B5EF4-FFF2-40B4-BE49-F238E27FC236}">
                <a16:creationId xmlns:a16="http://schemas.microsoft.com/office/drawing/2014/main" id="{21E0F167-436E-4AAC-B149-D0B0439F48F2}"/>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947432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Bottom Corner Embellishment">
            <a:extLst>
              <a:ext uri="{FF2B5EF4-FFF2-40B4-BE49-F238E27FC236}">
                <a16:creationId xmlns:a16="http://schemas.microsoft.com/office/drawing/2014/main" id="{55F230CC-07F9-42BC-9615-CB3A7B6812E0}"/>
              </a:ext>
              <a:ext uri="{C183D7F6-B498-43B3-948B-1728B52AA6E4}">
                <adec:decorative xmlns:adec="http://schemas.microsoft.com/office/drawing/2017/decorative" xmlns="" val="1"/>
              </a:ext>
            </a:extLst>
          </p:cNvPr>
          <p:cNvGrpSpPr/>
          <p:nvPr userDrawn="1"/>
        </p:nvGrpSpPr>
        <p:grpSpPr>
          <a:xfrm>
            <a:off x="11405293" y="5979373"/>
            <a:ext cx="1274472" cy="851703"/>
            <a:chOff x="11405293" y="5979373"/>
            <a:chExt cx="1274472" cy="851703"/>
          </a:xfrm>
        </p:grpSpPr>
        <p:sp>
          <p:nvSpPr>
            <p:cNvPr id="9" name="Freeform: Shape 8">
              <a:extLst>
                <a:ext uri="{FF2B5EF4-FFF2-40B4-BE49-F238E27FC236}">
                  <a16:creationId xmlns:a16="http://schemas.microsoft.com/office/drawing/2014/main" id="{4E22BAF3-80E2-4CF3-AB43-FC0E64F14996}"/>
                </a:ext>
              </a:extLst>
            </p:cNvPr>
            <p:cNvSpPr/>
            <p:nvPr userDrawn="1"/>
          </p:nvSpPr>
          <p:spPr>
            <a:xfrm rot="13500000">
              <a:off x="11616677" y="5767989"/>
              <a:ext cx="851703" cy="1274472"/>
            </a:xfrm>
            <a:custGeom>
              <a:avLst/>
              <a:gdLst>
                <a:gd name="connsiteX0" fmla="*/ 851703 w 851703"/>
                <a:gd name="connsiteY0" fmla="*/ 1274472 h 1274472"/>
                <a:gd name="connsiteX1" fmla="*/ 0 w 851703"/>
                <a:gd name="connsiteY1" fmla="*/ 422768 h 1274472"/>
                <a:gd name="connsiteX2" fmla="*/ 422768 w 851703"/>
                <a:gd name="connsiteY2" fmla="*/ 0 h 1274472"/>
                <a:gd name="connsiteX3" fmla="*/ 851703 w 851703"/>
                <a:gd name="connsiteY3" fmla="*/ 0 h 1274472"/>
              </a:gdLst>
              <a:ahLst/>
              <a:cxnLst>
                <a:cxn ang="0">
                  <a:pos x="connsiteX0" y="connsiteY0"/>
                </a:cxn>
                <a:cxn ang="0">
                  <a:pos x="connsiteX1" y="connsiteY1"/>
                </a:cxn>
                <a:cxn ang="0">
                  <a:pos x="connsiteX2" y="connsiteY2"/>
                </a:cxn>
                <a:cxn ang="0">
                  <a:pos x="connsiteX3" y="connsiteY3"/>
                </a:cxn>
              </a:cxnLst>
              <a:rect l="l" t="t" r="r" b="b"/>
              <a:pathLst>
                <a:path w="851703" h="1274472">
                  <a:moveTo>
                    <a:pt x="851703" y="1274472"/>
                  </a:moveTo>
                  <a:lnTo>
                    <a:pt x="0" y="422768"/>
                  </a:lnTo>
                  <a:lnTo>
                    <a:pt x="422768" y="0"/>
                  </a:lnTo>
                  <a:lnTo>
                    <a:pt x="851703"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357098EB-40A6-4336-B0F5-E0AA0FA084AF}"/>
                </a:ext>
              </a:extLst>
            </p:cNvPr>
            <p:cNvSpPr/>
            <p:nvPr userDrawn="1"/>
          </p:nvSpPr>
          <p:spPr>
            <a:xfrm rot="13500000">
              <a:off x="11639672" y="5804455"/>
              <a:ext cx="824763" cy="1220593"/>
            </a:xfrm>
            <a:custGeom>
              <a:avLst/>
              <a:gdLst>
                <a:gd name="connsiteX0" fmla="*/ 824763 w 824763"/>
                <a:gd name="connsiteY0" fmla="*/ 1220593 h 1220593"/>
                <a:gd name="connsiteX1" fmla="*/ 0 w 824763"/>
                <a:gd name="connsiteY1" fmla="*/ 395830 h 1220593"/>
                <a:gd name="connsiteX2" fmla="*/ 395829 w 824763"/>
                <a:gd name="connsiteY2" fmla="*/ 0 h 1220593"/>
                <a:gd name="connsiteX3" fmla="*/ 824763 w 824763"/>
                <a:gd name="connsiteY3" fmla="*/ 0 h 1220593"/>
              </a:gdLst>
              <a:ahLst/>
              <a:cxnLst>
                <a:cxn ang="0">
                  <a:pos x="connsiteX0" y="connsiteY0"/>
                </a:cxn>
                <a:cxn ang="0">
                  <a:pos x="connsiteX1" y="connsiteY1"/>
                </a:cxn>
                <a:cxn ang="0">
                  <a:pos x="connsiteX2" y="connsiteY2"/>
                </a:cxn>
                <a:cxn ang="0">
                  <a:pos x="connsiteX3" y="connsiteY3"/>
                </a:cxn>
              </a:cxnLst>
              <a:rect l="l" t="t" r="r" b="b"/>
              <a:pathLst>
                <a:path w="824763" h="1220593">
                  <a:moveTo>
                    <a:pt x="824763" y="1220593"/>
                  </a:moveTo>
                  <a:lnTo>
                    <a:pt x="0" y="395830"/>
                  </a:lnTo>
                  <a:lnTo>
                    <a:pt x="395829" y="0"/>
                  </a:lnTo>
                  <a:lnTo>
                    <a:pt x="824763"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7" name="Top Corner Embellishment">
            <a:extLst>
              <a:ext uri="{FF2B5EF4-FFF2-40B4-BE49-F238E27FC236}">
                <a16:creationId xmlns:a16="http://schemas.microsoft.com/office/drawing/2014/main" id="{31258A17-C871-4FB3-B25D-FD074705B04A}"/>
              </a:ext>
              <a:ext uri="{C183D7F6-B498-43B3-948B-1728B52AA6E4}">
                <adec:decorative xmlns:adec="http://schemas.microsoft.com/office/drawing/2017/decorative" xmlns="" val="1"/>
              </a:ext>
            </a:extLst>
          </p:cNvPr>
          <p:cNvGrpSpPr/>
          <p:nvPr userDrawn="1"/>
        </p:nvGrpSpPr>
        <p:grpSpPr>
          <a:xfrm>
            <a:off x="-473958" y="98902"/>
            <a:ext cx="1110742" cy="882858"/>
            <a:chOff x="-349094" y="75201"/>
            <a:chExt cx="816665" cy="649115"/>
          </a:xfrm>
        </p:grpSpPr>
        <p:sp>
          <p:nvSpPr>
            <p:cNvPr id="18" name="Freeform: Shape 17">
              <a:extLst>
                <a:ext uri="{FF2B5EF4-FFF2-40B4-BE49-F238E27FC236}">
                  <a16:creationId xmlns:a16="http://schemas.microsoft.com/office/drawing/2014/main" id="{285C913B-C918-4648-A2D5-67D36FA0CBFC}"/>
                </a:ext>
              </a:extLst>
            </p:cNvPr>
            <p:cNvSpPr/>
            <p:nvPr userDrawn="1"/>
          </p:nvSpPr>
          <p:spPr>
            <a:xfrm rot="2700000">
              <a:off x="-265319" y="-8574"/>
              <a:ext cx="649115" cy="816665"/>
            </a:xfrm>
            <a:custGeom>
              <a:avLst/>
              <a:gdLst>
                <a:gd name="connsiteX0" fmla="*/ 0 w 649115"/>
                <a:gd name="connsiteY0" fmla="*/ 167549 h 816665"/>
                <a:gd name="connsiteX1" fmla="*/ 167549 w 649115"/>
                <a:gd name="connsiteY1" fmla="*/ 0 h 816665"/>
                <a:gd name="connsiteX2" fmla="*/ 649115 w 649115"/>
                <a:gd name="connsiteY2" fmla="*/ 0 h 816665"/>
                <a:gd name="connsiteX3" fmla="*/ 649115 w 649115"/>
                <a:gd name="connsiteY3" fmla="*/ 816665 h 816665"/>
              </a:gdLst>
              <a:ahLst/>
              <a:cxnLst>
                <a:cxn ang="0">
                  <a:pos x="connsiteX0" y="connsiteY0"/>
                </a:cxn>
                <a:cxn ang="0">
                  <a:pos x="connsiteX1" y="connsiteY1"/>
                </a:cxn>
                <a:cxn ang="0">
                  <a:pos x="connsiteX2" y="connsiteY2"/>
                </a:cxn>
                <a:cxn ang="0">
                  <a:pos x="connsiteX3" y="connsiteY3"/>
                </a:cxn>
              </a:cxnLst>
              <a:rect l="l" t="t" r="r" b="b"/>
              <a:pathLst>
                <a:path w="649115" h="816665">
                  <a:moveTo>
                    <a:pt x="0" y="167549"/>
                  </a:moveTo>
                  <a:lnTo>
                    <a:pt x="167549" y="0"/>
                  </a:lnTo>
                  <a:lnTo>
                    <a:pt x="649115" y="0"/>
                  </a:lnTo>
                  <a:lnTo>
                    <a:pt x="649115" y="81666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9BAC7268-14E0-4E40-A27F-5CD1B99EB8C6}"/>
                </a:ext>
              </a:extLst>
            </p:cNvPr>
            <p:cNvSpPr/>
            <p:nvPr userDrawn="1"/>
          </p:nvSpPr>
          <p:spPr>
            <a:xfrm rot="2700000">
              <a:off x="-261373" y="8838"/>
              <a:ext cx="622175" cy="762786"/>
            </a:xfrm>
            <a:custGeom>
              <a:avLst/>
              <a:gdLst>
                <a:gd name="connsiteX0" fmla="*/ 0 w 622175"/>
                <a:gd name="connsiteY0" fmla="*/ 140611 h 762786"/>
                <a:gd name="connsiteX1" fmla="*/ 140611 w 622175"/>
                <a:gd name="connsiteY1" fmla="*/ 0 h 762786"/>
                <a:gd name="connsiteX2" fmla="*/ 622175 w 622175"/>
                <a:gd name="connsiteY2" fmla="*/ 0 h 762786"/>
                <a:gd name="connsiteX3" fmla="*/ 622175 w 622175"/>
                <a:gd name="connsiteY3" fmla="*/ 762786 h 762786"/>
              </a:gdLst>
              <a:ahLst/>
              <a:cxnLst>
                <a:cxn ang="0">
                  <a:pos x="connsiteX0" y="connsiteY0"/>
                </a:cxn>
                <a:cxn ang="0">
                  <a:pos x="connsiteX1" y="connsiteY1"/>
                </a:cxn>
                <a:cxn ang="0">
                  <a:pos x="connsiteX2" y="connsiteY2"/>
                </a:cxn>
                <a:cxn ang="0">
                  <a:pos x="connsiteX3" y="connsiteY3"/>
                </a:cxn>
              </a:cxnLst>
              <a:rect l="l" t="t" r="r" b="b"/>
              <a:pathLst>
                <a:path w="622175" h="762786">
                  <a:moveTo>
                    <a:pt x="0" y="140611"/>
                  </a:moveTo>
                  <a:lnTo>
                    <a:pt x="140611" y="0"/>
                  </a:lnTo>
                  <a:lnTo>
                    <a:pt x="622175" y="0"/>
                  </a:lnTo>
                  <a:lnTo>
                    <a:pt x="622175" y="762786"/>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FED6A5E5-5D92-463C-AACF-EC8C2E9D2591}"/>
                </a:ext>
              </a:extLst>
            </p:cNvPr>
            <p:cNvSpPr/>
            <p:nvPr userDrawn="1"/>
          </p:nvSpPr>
          <p:spPr>
            <a:xfrm rot="2700000">
              <a:off x="-250498" y="56849"/>
              <a:ext cx="547907" cy="614248"/>
            </a:xfrm>
            <a:custGeom>
              <a:avLst/>
              <a:gdLst>
                <a:gd name="connsiteX0" fmla="*/ 0 w 547907"/>
                <a:gd name="connsiteY0" fmla="*/ 66341 h 614248"/>
                <a:gd name="connsiteX1" fmla="*/ 66342 w 547907"/>
                <a:gd name="connsiteY1" fmla="*/ 0 h 614248"/>
                <a:gd name="connsiteX2" fmla="*/ 389789 w 547907"/>
                <a:gd name="connsiteY2" fmla="*/ 0 h 614248"/>
                <a:gd name="connsiteX3" fmla="*/ 547907 w 547907"/>
                <a:gd name="connsiteY3" fmla="*/ 158118 h 614248"/>
                <a:gd name="connsiteX4" fmla="*/ 547907 w 547907"/>
                <a:gd name="connsiteY4" fmla="*/ 614248 h 6142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7907" h="614248">
                  <a:moveTo>
                    <a:pt x="0" y="66341"/>
                  </a:moveTo>
                  <a:lnTo>
                    <a:pt x="66342" y="0"/>
                  </a:lnTo>
                  <a:lnTo>
                    <a:pt x="389789" y="0"/>
                  </a:lnTo>
                  <a:cubicBezTo>
                    <a:pt x="477115" y="0"/>
                    <a:pt x="547907" y="70792"/>
                    <a:pt x="547907" y="158118"/>
                  </a:cubicBezTo>
                  <a:lnTo>
                    <a:pt x="547907" y="61424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pic>
        <p:nvPicPr>
          <p:cNvPr id="11" name="WFGPS Logo">
            <a:extLst>
              <a:ext uri="{FF2B5EF4-FFF2-40B4-BE49-F238E27FC236}">
                <a16:creationId xmlns:a16="http://schemas.microsoft.com/office/drawing/2014/main" id="{40D1CC92-595A-4C4B-87DC-6E0AC2E48EBD}"/>
              </a:ext>
              <a:ext uri="{C183D7F6-B498-43B3-948B-1728B52AA6E4}">
                <adec:decorative xmlns:adec="http://schemas.microsoft.com/office/drawing/2017/decorative" xmlns="" val="1"/>
              </a:ext>
            </a:extLst>
          </p:cNvPr>
          <p:cNvPicPr>
            <a:picLocks noChangeAspect="1"/>
          </p:cNvPicPr>
          <p:nvPr userDrawn="1"/>
        </p:nvPicPr>
        <p:blipFill>
          <a:blip r:embed="rId2"/>
          <a:stretch>
            <a:fillRect/>
          </a:stretch>
        </p:blipFill>
        <p:spPr>
          <a:xfrm>
            <a:off x="9622551" y="6284572"/>
            <a:ext cx="1389041" cy="471509"/>
          </a:xfrm>
          <a:prstGeom prst="rect">
            <a:avLst/>
          </a:prstGeom>
        </p:spPr>
      </p:pic>
      <p:pic>
        <p:nvPicPr>
          <p:cNvPr id="12" name="ETA Tagline">
            <a:extLst>
              <a:ext uri="{FF2B5EF4-FFF2-40B4-BE49-F238E27FC236}">
                <a16:creationId xmlns:a16="http://schemas.microsoft.com/office/drawing/2014/main" id="{2B829376-546E-46B9-98B4-30475B1AD681}"/>
              </a:ext>
              <a:ext uri="{C183D7F6-B498-43B3-948B-1728B52AA6E4}">
                <adec:decorative xmlns:adec="http://schemas.microsoft.com/office/drawing/2017/decorative" xmlns="" val="1"/>
              </a:ext>
            </a:extLst>
          </p:cNvPr>
          <p:cNvPicPr>
            <a:picLocks noChangeAspect="1"/>
          </p:cNvPicPr>
          <p:nvPr userDrawn="1"/>
        </p:nvPicPr>
        <p:blipFill>
          <a:blip r:embed="rId3" cstate="hqprint">
            <a:alphaModFix amt="70000"/>
            <a:extLst>
              <a:ext uri="{BEBA8EAE-BF5A-486C-A8C5-ECC9F3942E4B}">
                <a14:imgProps xmlns:a14="http://schemas.microsoft.com/office/drawing/2010/main">
                  <a14:imgLayer r:embed="rId4">
                    <a14:imgEffect>
                      <a14:brightnessContrast bright="50000"/>
                    </a14:imgEffect>
                  </a14:imgLayer>
                </a14:imgProps>
              </a:ext>
              <a:ext uri="{28A0092B-C50C-407E-A947-70E740481C1C}">
                <a14:useLocalDpi xmlns:a14="http://schemas.microsoft.com/office/drawing/2010/main" val="0"/>
              </a:ext>
            </a:extLst>
          </a:blip>
          <a:stretch>
            <a:fillRect/>
          </a:stretch>
        </p:blipFill>
        <p:spPr>
          <a:xfrm>
            <a:off x="289187" y="6399892"/>
            <a:ext cx="2266231" cy="274320"/>
          </a:xfrm>
          <a:prstGeom prst="rect">
            <a:avLst/>
          </a:prstGeom>
        </p:spPr>
      </p:pic>
      <p:sp>
        <p:nvSpPr>
          <p:cNvPr id="7" name="Slide Number">
            <a:extLst>
              <a:ext uri="{FF2B5EF4-FFF2-40B4-BE49-F238E27FC236}">
                <a16:creationId xmlns:a16="http://schemas.microsoft.com/office/drawing/2014/main" id="{8090F5B9-C4F2-45B7-BA66-AA5C6B508C37}"/>
              </a:ext>
            </a:extLst>
          </p:cNvPr>
          <p:cNvSpPr>
            <a:spLocks noGrp="1"/>
          </p:cNvSpPr>
          <p:nvPr>
            <p:ph type="sldNum" sz="quarter" idx="12"/>
          </p:nvPr>
        </p:nvSpPr>
        <p:spPr/>
        <p:txBody>
          <a:bodyPr/>
          <a:lstStyle/>
          <a:p>
            <a:fld id="{158B7785-F6D6-45F8-833E-07BD84680091}" type="slidenum">
              <a:rPr lang="en-US" smtClean="0"/>
              <a:t>‹#›</a:t>
            </a:fld>
            <a:endParaRPr lang="en-US"/>
          </a:p>
        </p:txBody>
      </p:sp>
      <p:sp>
        <p:nvSpPr>
          <p:cNvPr id="2" name="Title">
            <a:extLst>
              <a:ext uri="{FF2B5EF4-FFF2-40B4-BE49-F238E27FC236}">
                <a16:creationId xmlns:a16="http://schemas.microsoft.com/office/drawing/2014/main" id="{7D3B4C49-C6BA-41E7-B71C-22A0C9AE6DAD}"/>
              </a:ext>
            </a:extLst>
          </p:cNvPr>
          <p:cNvSpPr>
            <a:spLocks noGrp="1"/>
          </p:cNvSpPr>
          <p:nvPr>
            <p:ph type="title"/>
          </p:nvPr>
        </p:nvSpPr>
        <p:spPr>
          <a:xfrm>
            <a:off x="839788" y="457200"/>
            <a:ext cx="3932237" cy="2377440"/>
          </a:xfrm>
        </p:spPr>
        <p:txBody>
          <a:bodyPr anchor="b">
            <a:normAutofit/>
          </a:bodyPr>
          <a:lstStyle>
            <a:lvl1pPr>
              <a:defRPr sz="3600"/>
            </a:lvl1pPr>
          </a:lstStyle>
          <a:p>
            <a:r>
              <a:rPr lang="en-US" dirty="0"/>
              <a:t>Click to edit Master title style</a:t>
            </a:r>
          </a:p>
        </p:txBody>
      </p:sp>
      <p:sp>
        <p:nvSpPr>
          <p:cNvPr id="4" name="Subtitle Caption">
            <a:extLst>
              <a:ext uri="{FF2B5EF4-FFF2-40B4-BE49-F238E27FC236}">
                <a16:creationId xmlns:a16="http://schemas.microsoft.com/office/drawing/2014/main" id="{896BE454-1C77-4AE2-9537-397FA5265275}"/>
              </a:ext>
            </a:extLst>
          </p:cNvPr>
          <p:cNvSpPr>
            <a:spLocks noGrp="1"/>
          </p:cNvSpPr>
          <p:nvPr>
            <p:ph type="body" sz="half" idx="2"/>
          </p:nvPr>
        </p:nvSpPr>
        <p:spPr>
          <a:xfrm>
            <a:off x="839788" y="3300731"/>
            <a:ext cx="3932237" cy="2560320"/>
          </a:xfrm>
          <a:solidFill>
            <a:srgbClr val="F3F4F4"/>
          </a:solidFill>
          <a:ln>
            <a:solidFill>
              <a:schemeClr val="accent4"/>
            </a:solidFill>
          </a:ln>
        </p:spPr>
        <p:txBody>
          <a:bodyPr lIns="182880" tIns="182880" rIns="182880" bIns="182880" anchor="ctr">
            <a:noAutofit/>
          </a:bodyPr>
          <a:lstStyle>
            <a:lvl1pPr marL="0" indent="0" algn="ctr">
              <a:buNone/>
              <a:defRPr sz="2000" i="1">
                <a:solidFill>
                  <a:schemeClr val="accent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Content Placeholder">
            <a:extLst>
              <a:ext uri="{FF2B5EF4-FFF2-40B4-BE49-F238E27FC236}">
                <a16:creationId xmlns:a16="http://schemas.microsoft.com/office/drawing/2014/main" id="{07FB22A7-9223-4C98-AE44-1CE62BD7ED17}"/>
              </a:ext>
            </a:extLst>
          </p:cNvPr>
          <p:cNvSpPr>
            <a:spLocks noGrp="1"/>
          </p:cNvSpPr>
          <p:nvPr>
            <p:ph idx="1"/>
          </p:nvPr>
        </p:nvSpPr>
        <p:spPr>
          <a:xfrm>
            <a:off x="5183188" y="457201"/>
            <a:ext cx="6172200" cy="5403850"/>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Box 15">
            <a:extLst>
              <a:ext uri="{FF2B5EF4-FFF2-40B4-BE49-F238E27FC236}">
                <a16:creationId xmlns:a16="http://schemas.microsoft.com/office/drawing/2014/main" id="{7FAD5935-C62F-469B-AEE6-204111FA2A0B}"/>
              </a:ext>
            </a:extLst>
          </p:cNvPr>
          <p:cNvSpPr txBox="1"/>
          <p:nvPr userDrawn="1"/>
        </p:nvSpPr>
        <p:spPr>
          <a:xfrm>
            <a:off x="4998328" y="6485449"/>
            <a:ext cx="2882537"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242021"/>
                </a:solidFill>
                <a:effectLst/>
                <a:uLnTx/>
                <a:uFillTx/>
                <a:latin typeface="Arial" panose="020B0604020202020204"/>
                <a:ea typeface="+mn-ea"/>
                <a:cs typeface="+mn-cs"/>
              </a:rPr>
              <a:t>*timestamps are not hyperlinked</a:t>
            </a:r>
          </a:p>
        </p:txBody>
      </p:sp>
      <p:grpSp>
        <p:nvGrpSpPr>
          <p:cNvPr id="21" name="Group 20">
            <a:extLst>
              <a:ext uri="{FF2B5EF4-FFF2-40B4-BE49-F238E27FC236}">
                <a16:creationId xmlns:a16="http://schemas.microsoft.com/office/drawing/2014/main" id="{F50C9EEB-758D-4F47-9A52-A0D8ACE4B19F}"/>
              </a:ext>
            </a:extLst>
          </p:cNvPr>
          <p:cNvGrpSpPr/>
          <p:nvPr userDrawn="1"/>
        </p:nvGrpSpPr>
        <p:grpSpPr>
          <a:xfrm>
            <a:off x="4676712" y="6170440"/>
            <a:ext cx="2747570" cy="379698"/>
            <a:chOff x="3233847" y="6334892"/>
            <a:chExt cx="2747570" cy="379698"/>
          </a:xfrm>
        </p:grpSpPr>
        <p:grpSp>
          <p:nvGrpSpPr>
            <p:cNvPr id="22" name="Group 21">
              <a:extLst>
                <a:ext uri="{FF2B5EF4-FFF2-40B4-BE49-F238E27FC236}">
                  <a16:creationId xmlns:a16="http://schemas.microsoft.com/office/drawing/2014/main" id="{35AA9E2F-08C1-44EF-8DA6-FD784488F890}"/>
                </a:ext>
              </a:extLst>
            </p:cNvPr>
            <p:cNvGrpSpPr/>
            <p:nvPr/>
          </p:nvGrpSpPr>
          <p:grpSpPr>
            <a:xfrm>
              <a:off x="4099087" y="6345258"/>
              <a:ext cx="1200746" cy="369332"/>
              <a:chOff x="4665581" y="6488668"/>
              <a:chExt cx="1059951" cy="369332"/>
            </a:xfrm>
          </p:grpSpPr>
          <p:sp>
            <p:nvSpPr>
              <p:cNvPr id="29" name="TextBox 28">
                <a:extLst>
                  <a:ext uri="{FF2B5EF4-FFF2-40B4-BE49-F238E27FC236}">
                    <a16:creationId xmlns:a16="http://schemas.microsoft.com/office/drawing/2014/main" id="{B53D8AC4-1F27-49E0-8024-39BEC5703940}"/>
                  </a:ext>
                </a:extLst>
              </p:cNvPr>
              <p:cNvSpPr txBox="1"/>
              <p:nvPr/>
            </p:nvSpPr>
            <p:spPr>
              <a:xfrm>
                <a:off x="4852770" y="6532888"/>
                <a:ext cx="872762" cy="276999"/>
              </a:xfrm>
              <a:prstGeom prst="rect">
                <a:avLst/>
              </a:prstGeom>
              <a:noFill/>
            </p:spPr>
            <p:txBody>
              <a:bodyPr wrap="square" rtlCol="0">
                <a:spAutoFit/>
              </a:bodyPr>
              <a:lstStyle/>
              <a:p>
                <a:pPr>
                  <a:buSzPct val="150000"/>
                </a:pPr>
                <a:r>
                  <a:rPr lang="en-US" sz="1200" i="1" dirty="0">
                    <a:solidFill>
                      <a:srgbClr val="C00000"/>
                    </a:solidFill>
                  </a:rPr>
                  <a:t>State</a:t>
                </a:r>
              </a:p>
            </p:txBody>
          </p:sp>
          <p:sp>
            <p:nvSpPr>
              <p:cNvPr id="30" name="TextBox 29">
                <a:extLst>
                  <a:ext uri="{FF2B5EF4-FFF2-40B4-BE49-F238E27FC236}">
                    <a16:creationId xmlns:a16="http://schemas.microsoft.com/office/drawing/2014/main" id="{1C2C1BEC-DFB1-46BD-ACAE-47A3063A0141}"/>
                  </a:ext>
                </a:extLst>
              </p:cNvPr>
              <p:cNvSpPr txBox="1"/>
              <p:nvPr/>
            </p:nvSpPr>
            <p:spPr>
              <a:xfrm>
                <a:off x="4665581" y="6488668"/>
                <a:ext cx="156861" cy="369332"/>
              </a:xfrm>
              <a:prstGeom prst="rect">
                <a:avLst/>
              </a:prstGeom>
              <a:noFill/>
            </p:spPr>
            <p:txBody>
              <a:bodyPr wrap="square" rtlCol="0">
                <a:spAutoFit/>
              </a:bodyPr>
              <a:lstStyle/>
              <a:p>
                <a:pPr marL="342900" indent="-342900">
                  <a:buClr>
                    <a:srgbClr val="C00000"/>
                  </a:buClr>
                  <a:buSzPct val="100000"/>
                  <a:buFont typeface="Wingdings" panose="05000000000000000000" pitchFamily="2" charset="2"/>
                  <a:buChar char="§"/>
                </a:pPr>
                <a:r>
                  <a:rPr lang="en-US" i="1" dirty="0"/>
                  <a:t>  </a:t>
                </a:r>
              </a:p>
            </p:txBody>
          </p:sp>
        </p:grpSp>
        <p:grpSp>
          <p:nvGrpSpPr>
            <p:cNvPr id="23" name="Group 22">
              <a:extLst>
                <a:ext uri="{FF2B5EF4-FFF2-40B4-BE49-F238E27FC236}">
                  <a16:creationId xmlns:a16="http://schemas.microsoft.com/office/drawing/2014/main" id="{CB9B51B6-B6AF-4EE4-A562-8078E2862A96}"/>
                </a:ext>
              </a:extLst>
            </p:cNvPr>
            <p:cNvGrpSpPr/>
            <p:nvPr/>
          </p:nvGrpSpPr>
          <p:grpSpPr>
            <a:xfrm>
              <a:off x="3233847" y="6334892"/>
              <a:ext cx="1266258" cy="369332"/>
              <a:chOff x="3225796" y="6520666"/>
              <a:chExt cx="1051015" cy="505404"/>
            </a:xfrm>
          </p:grpSpPr>
          <p:sp>
            <p:nvSpPr>
              <p:cNvPr id="27" name="TextBox 26">
                <a:extLst>
                  <a:ext uri="{FF2B5EF4-FFF2-40B4-BE49-F238E27FC236}">
                    <a16:creationId xmlns:a16="http://schemas.microsoft.com/office/drawing/2014/main" id="{73DB67B5-1587-4068-B147-CCA667F01AEA}"/>
                  </a:ext>
                </a:extLst>
              </p:cNvPr>
              <p:cNvSpPr txBox="1"/>
              <p:nvPr/>
            </p:nvSpPr>
            <p:spPr>
              <a:xfrm>
                <a:off x="3404049" y="6603992"/>
                <a:ext cx="872762" cy="379053"/>
              </a:xfrm>
              <a:prstGeom prst="rect">
                <a:avLst/>
              </a:prstGeom>
              <a:noFill/>
            </p:spPr>
            <p:txBody>
              <a:bodyPr wrap="square" rtlCol="0">
                <a:spAutoFit/>
              </a:bodyPr>
              <a:lstStyle/>
              <a:p>
                <a:pPr>
                  <a:buSzPct val="150000"/>
                </a:pPr>
                <a:r>
                  <a:rPr lang="en-US" sz="1200" b="1" dirty="0">
                    <a:solidFill>
                      <a:schemeClr val="accent1"/>
                    </a:solidFill>
                  </a:rPr>
                  <a:t>Federal</a:t>
                </a:r>
              </a:p>
            </p:txBody>
          </p:sp>
          <p:sp>
            <p:nvSpPr>
              <p:cNvPr id="28" name="TextBox 27">
                <a:extLst>
                  <a:ext uri="{FF2B5EF4-FFF2-40B4-BE49-F238E27FC236}">
                    <a16:creationId xmlns:a16="http://schemas.microsoft.com/office/drawing/2014/main" id="{54350772-95EC-4E9E-8F38-EDAE2B08F31E}"/>
                  </a:ext>
                </a:extLst>
              </p:cNvPr>
              <p:cNvSpPr txBox="1"/>
              <p:nvPr/>
            </p:nvSpPr>
            <p:spPr>
              <a:xfrm>
                <a:off x="3225796" y="6520666"/>
                <a:ext cx="156861" cy="505404"/>
              </a:xfrm>
              <a:prstGeom prst="rect">
                <a:avLst/>
              </a:prstGeom>
              <a:noFill/>
            </p:spPr>
            <p:txBody>
              <a:bodyPr wrap="square" rtlCol="0">
                <a:spAutoFit/>
              </a:bodyPr>
              <a:lstStyle/>
              <a:p>
                <a:pPr marL="285750" indent="-285750">
                  <a:buClr>
                    <a:schemeClr val="accent1"/>
                  </a:buClr>
                  <a:buSzPct val="100000"/>
                  <a:buFont typeface="Wingdings" panose="05000000000000000000" pitchFamily="2" charset="2"/>
                  <a:buChar char="§"/>
                </a:pPr>
                <a:r>
                  <a:rPr lang="en-US" i="1" dirty="0"/>
                  <a:t>  </a:t>
                </a:r>
              </a:p>
            </p:txBody>
          </p:sp>
        </p:grpSp>
        <p:grpSp>
          <p:nvGrpSpPr>
            <p:cNvPr id="24" name="Group 23">
              <a:extLst>
                <a:ext uri="{FF2B5EF4-FFF2-40B4-BE49-F238E27FC236}">
                  <a16:creationId xmlns:a16="http://schemas.microsoft.com/office/drawing/2014/main" id="{CADDE9BF-F7DA-4B2F-A6FB-6A718AC71F45}"/>
                </a:ext>
              </a:extLst>
            </p:cNvPr>
            <p:cNvGrpSpPr/>
            <p:nvPr/>
          </p:nvGrpSpPr>
          <p:grpSpPr>
            <a:xfrm>
              <a:off x="4780668" y="6343311"/>
              <a:ext cx="1200749" cy="369332"/>
              <a:chOff x="4665581" y="6488668"/>
              <a:chExt cx="1059954" cy="369332"/>
            </a:xfrm>
          </p:grpSpPr>
          <p:sp>
            <p:nvSpPr>
              <p:cNvPr id="25" name="TextBox 24">
                <a:extLst>
                  <a:ext uri="{FF2B5EF4-FFF2-40B4-BE49-F238E27FC236}">
                    <a16:creationId xmlns:a16="http://schemas.microsoft.com/office/drawing/2014/main" id="{1B932F0C-3C7D-4246-923C-297061DF6D9D}"/>
                  </a:ext>
                </a:extLst>
              </p:cNvPr>
              <p:cNvSpPr txBox="1"/>
              <p:nvPr/>
            </p:nvSpPr>
            <p:spPr>
              <a:xfrm>
                <a:off x="4852773" y="6532888"/>
                <a:ext cx="872762" cy="276999"/>
              </a:xfrm>
              <a:prstGeom prst="rect">
                <a:avLst/>
              </a:prstGeom>
              <a:noFill/>
            </p:spPr>
            <p:txBody>
              <a:bodyPr wrap="square" rtlCol="0">
                <a:spAutoFit/>
              </a:bodyPr>
              <a:lstStyle/>
              <a:p>
                <a:pPr>
                  <a:buSzPct val="150000"/>
                </a:pPr>
                <a:r>
                  <a:rPr lang="en-US" sz="1200" b="1" i="1" dirty="0">
                    <a:solidFill>
                      <a:srgbClr val="7030A0"/>
                    </a:solidFill>
                  </a:rPr>
                  <a:t>Other</a:t>
                </a:r>
              </a:p>
            </p:txBody>
          </p:sp>
          <p:sp>
            <p:nvSpPr>
              <p:cNvPr id="26" name="TextBox 25">
                <a:extLst>
                  <a:ext uri="{FF2B5EF4-FFF2-40B4-BE49-F238E27FC236}">
                    <a16:creationId xmlns:a16="http://schemas.microsoft.com/office/drawing/2014/main" id="{BD9B641A-777E-4057-A047-4D1D2573DE40}"/>
                  </a:ext>
                </a:extLst>
              </p:cNvPr>
              <p:cNvSpPr txBox="1"/>
              <p:nvPr/>
            </p:nvSpPr>
            <p:spPr>
              <a:xfrm>
                <a:off x="4665581" y="6488668"/>
                <a:ext cx="156861" cy="369332"/>
              </a:xfrm>
              <a:prstGeom prst="rect">
                <a:avLst/>
              </a:prstGeom>
              <a:noFill/>
            </p:spPr>
            <p:txBody>
              <a:bodyPr wrap="square" rtlCol="0">
                <a:spAutoFit/>
              </a:bodyPr>
              <a:lstStyle/>
              <a:p>
                <a:pPr marL="285750" indent="-285750">
                  <a:buClr>
                    <a:srgbClr val="7030A0"/>
                  </a:buClr>
                  <a:buSzPct val="100000"/>
                  <a:buFont typeface="Wingdings" panose="05000000000000000000" pitchFamily="2" charset="2"/>
                  <a:buChar char="§"/>
                </a:pPr>
                <a:r>
                  <a:rPr lang="en-US" i="1" dirty="0">
                    <a:solidFill>
                      <a:srgbClr val="00B050"/>
                    </a:solidFill>
                  </a:rPr>
                  <a:t>  </a:t>
                </a:r>
              </a:p>
            </p:txBody>
          </p:sp>
        </p:grpSp>
      </p:grpSp>
    </p:spTree>
    <p:extLst>
      <p:ext uri="{BB962C8B-B14F-4D97-AF65-F5344CB8AC3E}">
        <p14:creationId xmlns:p14="http://schemas.microsoft.com/office/powerpoint/2010/main" val="877645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6" name="Gray Line">
            <a:extLst>
              <a:ext uri="{FF2B5EF4-FFF2-40B4-BE49-F238E27FC236}">
                <a16:creationId xmlns:a16="http://schemas.microsoft.com/office/drawing/2014/main" id="{2D9CB85B-CDB3-40F6-9772-D467496C5D12}"/>
              </a:ext>
              <a:ext uri="{C183D7F6-B498-43B3-948B-1728B52AA6E4}">
                <adec:decorative xmlns:adec="http://schemas.microsoft.com/office/drawing/2017/decorative" xmlns="" val="1"/>
              </a:ext>
            </a:extLst>
          </p:cNvPr>
          <p:cNvSpPr/>
          <p:nvPr userDrawn="1"/>
        </p:nvSpPr>
        <p:spPr>
          <a:xfrm>
            <a:off x="0" y="854008"/>
            <a:ext cx="12192000" cy="27432"/>
          </a:xfrm>
          <a:prstGeom prst="rect">
            <a:avLst/>
          </a:prstGeom>
          <a:gradFill>
            <a:gsLst>
              <a:gs pos="8000">
                <a:srgbClr val="C8C8C6"/>
              </a:gs>
              <a:gs pos="0">
                <a:schemeClr val="accent4">
                  <a:lumMod val="85000"/>
                </a:schemeClr>
              </a:gs>
              <a:gs pos="100000">
                <a:schemeClr val="accent4"/>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Top Corner Embellishment">
            <a:extLst>
              <a:ext uri="{FF2B5EF4-FFF2-40B4-BE49-F238E27FC236}">
                <a16:creationId xmlns:a16="http://schemas.microsoft.com/office/drawing/2014/main" id="{8F95FEB6-FFF2-4F11-B483-D3D22A0B2F16}"/>
              </a:ext>
              <a:ext uri="{C183D7F6-B498-43B3-948B-1728B52AA6E4}">
                <adec:decorative xmlns:adec="http://schemas.microsoft.com/office/drawing/2017/decorative" xmlns="" val="1"/>
              </a:ext>
            </a:extLst>
          </p:cNvPr>
          <p:cNvGrpSpPr/>
          <p:nvPr userDrawn="1"/>
        </p:nvGrpSpPr>
        <p:grpSpPr>
          <a:xfrm>
            <a:off x="-473958" y="98902"/>
            <a:ext cx="1110742" cy="882858"/>
            <a:chOff x="-349094" y="75201"/>
            <a:chExt cx="816665" cy="649115"/>
          </a:xfrm>
        </p:grpSpPr>
        <p:sp>
          <p:nvSpPr>
            <p:cNvPr id="30" name="Freeform: Shape 29">
              <a:extLst>
                <a:ext uri="{FF2B5EF4-FFF2-40B4-BE49-F238E27FC236}">
                  <a16:creationId xmlns:a16="http://schemas.microsoft.com/office/drawing/2014/main" id="{44D73738-9E9A-48A2-88A3-D975822610A5}"/>
                </a:ext>
              </a:extLst>
            </p:cNvPr>
            <p:cNvSpPr/>
            <p:nvPr userDrawn="1"/>
          </p:nvSpPr>
          <p:spPr>
            <a:xfrm rot="2700000">
              <a:off x="-265319" y="-8574"/>
              <a:ext cx="649115" cy="816665"/>
            </a:xfrm>
            <a:custGeom>
              <a:avLst/>
              <a:gdLst>
                <a:gd name="connsiteX0" fmla="*/ 0 w 649115"/>
                <a:gd name="connsiteY0" fmla="*/ 167549 h 816665"/>
                <a:gd name="connsiteX1" fmla="*/ 167549 w 649115"/>
                <a:gd name="connsiteY1" fmla="*/ 0 h 816665"/>
                <a:gd name="connsiteX2" fmla="*/ 649115 w 649115"/>
                <a:gd name="connsiteY2" fmla="*/ 0 h 816665"/>
                <a:gd name="connsiteX3" fmla="*/ 649115 w 649115"/>
                <a:gd name="connsiteY3" fmla="*/ 816665 h 816665"/>
              </a:gdLst>
              <a:ahLst/>
              <a:cxnLst>
                <a:cxn ang="0">
                  <a:pos x="connsiteX0" y="connsiteY0"/>
                </a:cxn>
                <a:cxn ang="0">
                  <a:pos x="connsiteX1" y="connsiteY1"/>
                </a:cxn>
                <a:cxn ang="0">
                  <a:pos x="connsiteX2" y="connsiteY2"/>
                </a:cxn>
                <a:cxn ang="0">
                  <a:pos x="connsiteX3" y="connsiteY3"/>
                </a:cxn>
              </a:cxnLst>
              <a:rect l="l" t="t" r="r" b="b"/>
              <a:pathLst>
                <a:path w="649115" h="816665">
                  <a:moveTo>
                    <a:pt x="0" y="167549"/>
                  </a:moveTo>
                  <a:lnTo>
                    <a:pt x="167549" y="0"/>
                  </a:lnTo>
                  <a:lnTo>
                    <a:pt x="649115" y="0"/>
                  </a:lnTo>
                  <a:lnTo>
                    <a:pt x="649115" y="81666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30">
              <a:extLst>
                <a:ext uri="{FF2B5EF4-FFF2-40B4-BE49-F238E27FC236}">
                  <a16:creationId xmlns:a16="http://schemas.microsoft.com/office/drawing/2014/main" id="{F92F17B4-EB2C-4036-8F84-536981B24D75}"/>
                </a:ext>
              </a:extLst>
            </p:cNvPr>
            <p:cNvSpPr/>
            <p:nvPr userDrawn="1"/>
          </p:nvSpPr>
          <p:spPr>
            <a:xfrm rot="2700000">
              <a:off x="-261373" y="8838"/>
              <a:ext cx="622175" cy="762786"/>
            </a:xfrm>
            <a:custGeom>
              <a:avLst/>
              <a:gdLst>
                <a:gd name="connsiteX0" fmla="*/ 0 w 622175"/>
                <a:gd name="connsiteY0" fmla="*/ 140611 h 762786"/>
                <a:gd name="connsiteX1" fmla="*/ 140611 w 622175"/>
                <a:gd name="connsiteY1" fmla="*/ 0 h 762786"/>
                <a:gd name="connsiteX2" fmla="*/ 622175 w 622175"/>
                <a:gd name="connsiteY2" fmla="*/ 0 h 762786"/>
                <a:gd name="connsiteX3" fmla="*/ 622175 w 622175"/>
                <a:gd name="connsiteY3" fmla="*/ 762786 h 762786"/>
              </a:gdLst>
              <a:ahLst/>
              <a:cxnLst>
                <a:cxn ang="0">
                  <a:pos x="connsiteX0" y="connsiteY0"/>
                </a:cxn>
                <a:cxn ang="0">
                  <a:pos x="connsiteX1" y="connsiteY1"/>
                </a:cxn>
                <a:cxn ang="0">
                  <a:pos x="connsiteX2" y="connsiteY2"/>
                </a:cxn>
                <a:cxn ang="0">
                  <a:pos x="connsiteX3" y="connsiteY3"/>
                </a:cxn>
              </a:cxnLst>
              <a:rect l="l" t="t" r="r" b="b"/>
              <a:pathLst>
                <a:path w="622175" h="762786">
                  <a:moveTo>
                    <a:pt x="0" y="140611"/>
                  </a:moveTo>
                  <a:lnTo>
                    <a:pt x="140611" y="0"/>
                  </a:lnTo>
                  <a:lnTo>
                    <a:pt x="622175" y="0"/>
                  </a:lnTo>
                  <a:lnTo>
                    <a:pt x="622175" y="762786"/>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Shape 31">
              <a:extLst>
                <a:ext uri="{FF2B5EF4-FFF2-40B4-BE49-F238E27FC236}">
                  <a16:creationId xmlns:a16="http://schemas.microsoft.com/office/drawing/2014/main" id="{62DE680A-B37E-41BD-BB42-D30A6C48656C}"/>
                </a:ext>
              </a:extLst>
            </p:cNvPr>
            <p:cNvSpPr/>
            <p:nvPr userDrawn="1"/>
          </p:nvSpPr>
          <p:spPr>
            <a:xfrm rot="2700000">
              <a:off x="-250498" y="56849"/>
              <a:ext cx="547907" cy="614248"/>
            </a:xfrm>
            <a:custGeom>
              <a:avLst/>
              <a:gdLst>
                <a:gd name="connsiteX0" fmla="*/ 0 w 547907"/>
                <a:gd name="connsiteY0" fmla="*/ 66341 h 614248"/>
                <a:gd name="connsiteX1" fmla="*/ 66342 w 547907"/>
                <a:gd name="connsiteY1" fmla="*/ 0 h 614248"/>
                <a:gd name="connsiteX2" fmla="*/ 389789 w 547907"/>
                <a:gd name="connsiteY2" fmla="*/ 0 h 614248"/>
                <a:gd name="connsiteX3" fmla="*/ 547907 w 547907"/>
                <a:gd name="connsiteY3" fmla="*/ 158118 h 614248"/>
                <a:gd name="connsiteX4" fmla="*/ 547907 w 547907"/>
                <a:gd name="connsiteY4" fmla="*/ 614248 h 6142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7907" h="614248">
                  <a:moveTo>
                    <a:pt x="0" y="66341"/>
                  </a:moveTo>
                  <a:lnTo>
                    <a:pt x="66342" y="0"/>
                  </a:lnTo>
                  <a:lnTo>
                    <a:pt x="389789" y="0"/>
                  </a:lnTo>
                  <a:cubicBezTo>
                    <a:pt x="477115" y="0"/>
                    <a:pt x="547907" y="70792"/>
                    <a:pt x="547907" y="158118"/>
                  </a:cubicBezTo>
                  <a:lnTo>
                    <a:pt x="547907" y="61424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8" name="Bottom Corner Embellishment">
            <a:extLst>
              <a:ext uri="{FF2B5EF4-FFF2-40B4-BE49-F238E27FC236}">
                <a16:creationId xmlns:a16="http://schemas.microsoft.com/office/drawing/2014/main" id="{078C2E71-6627-4326-A3D4-76A3FED4FBE5}"/>
              </a:ext>
              <a:ext uri="{C183D7F6-B498-43B3-948B-1728B52AA6E4}">
                <adec:decorative xmlns:adec="http://schemas.microsoft.com/office/drawing/2017/decorative" xmlns="" val="1"/>
              </a:ext>
            </a:extLst>
          </p:cNvPr>
          <p:cNvGrpSpPr/>
          <p:nvPr userDrawn="1"/>
        </p:nvGrpSpPr>
        <p:grpSpPr>
          <a:xfrm>
            <a:off x="11405293" y="5979373"/>
            <a:ext cx="1274472" cy="851703"/>
            <a:chOff x="11405293" y="5979373"/>
            <a:chExt cx="1274472" cy="851703"/>
          </a:xfrm>
        </p:grpSpPr>
        <p:sp>
          <p:nvSpPr>
            <p:cNvPr id="23" name="Freeform: Shape 22">
              <a:extLst>
                <a:ext uri="{FF2B5EF4-FFF2-40B4-BE49-F238E27FC236}">
                  <a16:creationId xmlns:a16="http://schemas.microsoft.com/office/drawing/2014/main" id="{0F69B7C9-83D1-4F78-A10E-4B6C8CBDFB28}"/>
                </a:ext>
              </a:extLst>
            </p:cNvPr>
            <p:cNvSpPr/>
            <p:nvPr userDrawn="1"/>
          </p:nvSpPr>
          <p:spPr>
            <a:xfrm rot="13500000">
              <a:off x="11616677" y="5767989"/>
              <a:ext cx="851703" cy="1274472"/>
            </a:xfrm>
            <a:custGeom>
              <a:avLst/>
              <a:gdLst>
                <a:gd name="connsiteX0" fmla="*/ 851703 w 851703"/>
                <a:gd name="connsiteY0" fmla="*/ 1274472 h 1274472"/>
                <a:gd name="connsiteX1" fmla="*/ 0 w 851703"/>
                <a:gd name="connsiteY1" fmla="*/ 422768 h 1274472"/>
                <a:gd name="connsiteX2" fmla="*/ 422768 w 851703"/>
                <a:gd name="connsiteY2" fmla="*/ 0 h 1274472"/>
                <a:gd name="connsiteX3" fmla="*/ 851703 w 851703"/>
                <a:gd name="connsiteY3" fmla="*/ 0 h 1274472"/>
              </a:gdLst>
              <a:ahLst/>
              <a:cxnLst>
                <a:cxn ang="0">
                  <a:pos x="connsiteX0" y="connsiteY0"/>
                </a:cxn>
                <a:cxn ang="0">
                  <a:pos x="connsiteX1" y="connsiteY1"/>
                </a:cxn>
                <a:cxn ang="0">
                  <a:pos x="connsiteX2" y="connsiteY2"/>
                </a:cxn>
                <a:cxn ang="0">
                  <a:pos x="connsiteX3" y="connsiteY3"/>
                </a:cxn>
              </a:cxnLst>
              <a:rect l="l" t="t" r="r" b="b"/>
              <a:pathLst>
                <a:path w="851703" h="1274472">
                  <a:moveTo>
                    <a:pt x="851703" y="1274472"/>
                  </a:moveTo>
                  <a:lnTo>
                    <a:pt x="0" y="422768"/>
                  </a:lnTo>
                  <a:lnTo>
                    <a:pt x="422768" y="0"/>
                  </a:lnTo>
                  <a:lnTo>
                    <a:pt x="851703"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Freeform: Shape 26">
              <a:extLst>
                <a:ext uri="{FF2B5EF4-FFF2-40B4-BE49-F238E27FC236}">
                  <a16:creationId xmlns:a16="http://schemas.microsoft.com/office/drawing/2014/main" id="{FDFBB624-8BD4-47AE-8F60-BF3F6F0B0094}"/>
                </a:ext>
              </a:extLst>
            </p:cNvPr>
            <p:cNvSpPr/>
            <p:nvPr userDrawn="1"/>
          </p:nvSpPr>
          <p:spPr>
            <a:xfrm rot="13500000">
              <a:off x="11639672" y="5804455"/>
              <a:ext cx="824763" cy="1220593"/>
            </a:xfrm>
            <a:custGeom>
              <a:avLst/>
              <a:gdLst>
                <a:gd name="connsiteX0" fmla="*/ 824763 w 824763"/>
                <a:gd name="connsiteY0" fmla="*/ 1220593 h 1220593"/>
                <a:gd name="connsiteX1" fmla="*/ 0 w 824763"/>
                <a:gd name="connsiteY1" fmla="*/ 395830 h 1220593"/>
                <a:gd name="connsiteX2" fmla="*/ 395829 w 824763"/>
                <a:gd name="connsiteY2" fmla="*/ 0 h 1220593"/>
                <a:gd name="connsiteX3" fmla="*/ 824763 w 824763"/>
                <a:gd name="connsiteY3" fmla="*/ 0 h 1220593"/>
              </a:gdLst>
              <a:ahLst/>
              <a:cxnLst>
                <a:cxn ang="0">
                  <a:pos x="connsiteX0" y="connsiteY0"/>
                </a:cxn>
                <a:cxn ang="0">
                  <a:pos x="connsiteX1" y="connsiteY1"/>
                </a:cxn>
                <a:cxn ang="0">
                  <a:pos x="connsiteX2" y="connsiteY2"/>
                </a:cxn>
                <a:cxn ang="0">
                  <a:pos x="connsiteX3" y="connsiteY3"/>
                </a:cxn>
              </a:cxnLst>
              <a:rect l="l" t="t" r="r" b="b"/>
              <a:pathLst>
                <a:path w="824763" h="1220593">
                  <a:moveTo>
                    <a:pt x="824763" y="1220593"/>
                  </a:moveTo>
                  <a:lnTo>
                    <a:pt x="0" y="395830"/>
                  </a:lnTo>
                  <a:lnTo>
                    <a:pt x="395829" y="0"/>
                  </a:lnTo>
                  <a:lnTo>
                    <a:pt x="824763"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pic>
        <p:nvPicPr>
          <p:cNvPr id="9" name="WFGPS Logo">
            <a:extLst>
              <a:ext uri="{FF2B5EF4-FFF2-40B4-BE49-F238E27FC236}">
                <a16:creationId xmlns:a16="http://schemas.microsoft.com/office/drawing/2014/main" id="{620F4109-A7C5-4DF8-B313-DFB5F6A25EC1}"/>
              </a:ext>
              <a:ext uri="{C183D7F6-B498-43B3-948B-1728B52AA6E4}">
                <adec:decorative xmlns:adec="http://schemas.microsoft.com/office/drawing/2017/decorative" xmlns="" val="1"/>
              </a:ext>
            </a:extLst>
          </p:cNvPr>
          <p:cNvPicPr>
            <a:picLocks noChangeAspect="1"/>
          </p:cNvPicPr>
          <p:nvPr userDrawn="1"/>
        </p:nvPicPr>
        <p:blipFill>
          <a:blip r:embed="rId12"/>
          <a:stretch>
            <a:fillRect/>
          </a:stretch>
        </p:blipFill>
        <p:spPr>
          <a:xfrm>
            <a:off x="9622551" y="6284572"/>
            <a:ext cx="1389041" cy="471509"/>
          </a:xfrm>
          <a:prstGeom prst="rect">
            <a:avLst/>
          </a:prstGeom>
        </p:spPr>
      </p:pic>
      <p:pic>
        <p:nvPicPr>
          <p:cNvPr id="19" name="ETA Tagline">
            <a:extLst>
              <a:ext uri="{FF2B5EF4-FFF2-40B4-BE49-F238E27FC236}">
                <a16:creationId xmlns:a16="http://schemas.microsoft.com/office/drawing/2014/main" id="{B8354039-63F9-4F85-A74E-784D07722FB6}"/>
              </a:ext>
              <a:ext uri="{C183D7F6-B498-43B3-948B-1728B52AA6E4}">
                <adec:decorative xmlns:adec="http://schemas.microsoft.com/office/drawing/2017/decorative" xmlns="" val="1"/>
              </a:ext>
            </a:extLst>
          </p:cNvPr>
          <p:cNvPicPr>
            <a:picLocks noChangeAspect="1"/>
          </p:cNvPicPr>
          <p:nvPr userDrawn="1"/>
        </p:nvPicPr>
        <p:blipFill>
          <a:blip r:embed="rId13" cstate="hqprint">
            <a:alphaModFix amt="70000"/>
            <a:extLst>
              <a:ext uri="{BEBA8EAE-BF5A-486C-A8C5-ECC9F3942E4B}">
                <a14:imgProps xmlns:a14="http://schemas.microsoft.com/office/drawing/2010/main">
                  <a14:imgLayer r:embed="rId14">
                    <a14:imgEffect>
                      <a14:brightnessContrast bright="50000"/>
                    </a14:imgEffect>
                  </a14:imgLayer>
                </a14:imgProps>
              </a:ext>
              <a:ext uri="{28A0092B-C50C-407E-A947-70E740481C1C}">
                <a14:useLocalDpi xmlns:a14="http://schemas.microsoft.com/office/drawing/2010/main" val="0"/>
              </a:ext>
            </a:extLst>
          </a:blip>
          <a:stretch>
            <a:fillRect/>
          </a:stretch>
        </p:blipFill>
        <p:spPr>
          <a:xfrm>
            <a:off x="289187" y="6399892"/>
            <a:ext cx="2266231" cy="274320"/>
          </a:xfrm>
          <a:prstGeom prst="rect">
            <a:avLst/>
          </a:prstGeom>
        </p:spPr>
      </p:pic>
      <p:sp>
        <p:nvSpPr>
          <p:cNvPr id="6" name="Slide Number">
            <a:extLst>
              <a:ext uri="{FF2B5EF4-FFF2-40B4-BE49-F238E27FC236}">
                <a16:creationId xmlns:a16="http://schemas.microsoft.com/office/drawing/2014/main" id="{A1572889-5393-4231-B195-9251F27C13AF}"/>
              </a:ext>
            </a:extLst>
          </p:cNvPr>
          <p:cNvSpPr>
            <a:spLocks noGrp="1"/>
          </p:cNvSpPr>
          <p:nvPr userDrawn="1">
            <p:ph type="sldNum" sz="quarter" idx="4"/>
          </p:nvPr>
        </p:nvSpPr>
        <p:spPr>
          <a:xfrm>
            <a:off x="11384678" y="6356350"/>
            <a:ext cx="652922" cy="365125"/>
          </a:xfrm>
          <a:prstGeom prst="rect">
            <a:avLst/>
          </a:prstGeom>
        </p:spPr>
        <p:txBody>
          <a:bodyPr vert="horz" lIns="91440" tIns="45720" rIns="91440" bIns="45720" rtlCol="0" anchor="ctr"/>
          <a:lstStyle>
            <a:lvl1pPr algn="ctr">
              <a:defRPr sz="1600" b="1">
                <a:solidFill>
                  <a:schemeClr val="accent1"/>
                </a:solidFill>
              </a:defRPr>
            </a:lvl1pPr>
          </a:lstStyle>
          <a:p>
            <a:fld id="{158B7785-F6D6-45F8-833E-07BD84680091}" type="slidenum">
              <a:rPr lang="en-US" smtClean="0"/>
              <a:pPr/>
              <a:t>‹#›</a:t>
            </a:fld>
            <a:endParaRPr lang="en-US" dirty="0"/>
          </a:p>
        </p:txBody>
      </p:sp>
      <p:sp>
        <p:nvSpPr>
          <p:cNvPr id="2" name="Title Placeholder">
            <a:extLst>
              <a:ext uri="{FF2B5EF4-FFF2-40B4-BE49-F238E27FC236}">
                <a16:creationId xmlns:a16="http://schemas.microsoft.com/office/drawing/2014/main" id="{D0834ABB-946B-471F-87D5-D81FC8FF23DF}"/>
              </a:ext>
            </a:extLst>
          </p:cNvPr>
          <p:cNvSpPr>
            <a:spLocks noGrp="1"/>
          </p:cNvSpPr>
          <p:nvPr userDrawn="1">
            <p:ph type="title"/>
          </p:nvPr>
        </p:nvSpPr>
        <p:spPr>
          <a:xfrm>
            <a:off x="805866" y="46208"/>
            <a:ext cx="11081334" cy="786384"/>
          </a:xfrm>
          <a:prstGeom prst="rect">
            <a:avLst/>
          </a:prstGeom>
        </p:spPr>
        <p:txBody>
          <a:bodyPr vert="horz" lIns="182880" tIns="45720" rIns="91440" bIns="45720" rtlCol="0" anchor="ctr">
            <a:normAutofit/>
          </a:bodyPr>
          <a:lstStyle/>
          <a:p>
            <a:r>
              <a:rPr lang="en-US" dirty="0"/>
              <a:t>Click to edit Master title style</a:t>
            </a:r>
          </a:p>
        </p:txBody>
      </p:sp>
      <p:sp>
        <p:nvSpPr>
          <p:cNvPr id="3" name="Text Placeholder">
            <a:extLst>
              <a:ext uri="{FF2B5EF4-FFF2-40B4-BE49-F238E27FC236}">
                <a16:creationId xmlns:a16="http://schemas.microsoft.com/office/drawing/2014/main" id="{E5CB76F7-62AF-4D93-B023-FFC586BFA1E2}"/>
              </a:ext>
            </a:extLst>
          </p:cNvPr>
          <p:cNvSpPr>
            <a:spLocks noGrp="1"/>
          </p:cNvSpPr>
          <p:nvPr userDrawn="1">
            <p:ph type="body" idx="1"/>
          </p:nvPr>
        </p:nvSpPr>
        <p:spPr>
          <a:xfrm>
            <a:off x="805866" y="1137446"/>
            <a:ext cx="11081334" cy="503951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a:extLst>
              <a:ext uri="{FF2B5EF4-FFF2-40B4-BE49-F238E27FC236}">
                <a16:creationId xmlns:a16="http://schemas.microsoft.com/office/drawing/2014/main" id="{C6F6E286-73CB-45E0-AF89-B50934118376}"/>
              </a:ext>
            </a:extLst>
          </p:cNvPr>
          <p:cNvSpPr>
            <a:spLocks noGrp="1"/>
          </p:cNvSpPr>
          <p:nvPr userDrawn="1">
            <p:ph type="ftr" sz="quarter" idx="3"/>
          </p:nvPr>
        </p:nvSpPr>
        <p:spPr>
          <a:xfrm>
            <a:off x="4439823" y="6356350"/>
            <a:ext cx="4114800" cy="365125"/>
          </a:xfrm>
          <a:prstGeom prst="rect">
            <a:avLst/>
          </a:prstGeom>
        </p:spPr>
        <p:txBody>
          <a:bodyPr vert="horz" lIns="91440" tIns="45720" rIns="91440" bIns="45720" rtlCol="0" anchor="ctr"/>
          <a:lstStyle>
            <a:lvl1pPr algn="ctr">
              <a:defRPr sz="1200">
                <a:solidFill>
                  <a:schemeClr val="accent3">
                    <a:lumMod val="90000"/>
                    <a:lumOff val="10000"/>
                  </a:schemeClr>
                </a:solidFill>
              </a:defRPr>
            </a:lvl1pPr>
          </a:lstStyle>
          <a:p>
            <a:endParaRPr lang="en-US" dirty="0"/>
          </a:p>
        </p:txBody>
      </p:sp>
    </p:spTree>
    <p:extLst>
      <p:ext uri="{BB962C8B-B14F-4D97-AF65-F5344CB8AC3E}">
        <p14:creationId xmlns:p14="http://schemas.microsoft.com/office/powerpoint/2010/main" val="27629453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hf hdr="0" ftr="0" dt="0"/>
  <p:txStyles>
    <p:titleStyle>
      <a:lvl1pPr algn="l" defTabSz="914400" rtl="0" eaLnBrk="1" latinLnBrk="0" hangingPunct="1">
        <a:lnSpc>
          <a:spcPct val="90000"/>
        </a:lnSpc>
        <a:spcBef>
          <a:spcPct val="0"/>
        </a:spcBef>
        <a:buNone/>
        <a:defRPr sz="3200" b="1" i="0" u="none" kern="1200">
          <a:solidFill>
            <a:schemeClr val="accent1"/>
          </a:solidFill>
          <a:latin typeface="+mn-lt"/>
          <a:ea typeface="+mj-ea"/>
          <a:cs typeface="+mj-cs"/>
        </a:defRPr>
      </a:lvl1pPr>
    </p:titleStyle>
    <p:bodyStyle>
      <a:lvl1pPr marL="228600" indent="-228600" algn="l" defTabSz="914400" rtl="0" eaLnBrk="1" latinLnBrk="0" hangingPunct="1">
        <a:lnSpc>
          <a:spcPct val="95000"/>
        </a:lnSpc>
        <a:spcBef>
          <a:spcPts val="1800"/>
        </a:spcBef>
        <a:buClr>
          <a:schemeClr val="accent2"/>
        </a:buClr>
        <a:buFont typeface="Wingdings 3" panose="05040102010807070707" pitchFamily="18" charset="2"/>
        <a:buChar char=""/>
        <a:defRPr sz="2600" kern="1200">
          <a:solidFill>
            <a:schemeClr val="tx1"/>
          </a:solidFill>
          <a:latin typeface="+mn-lt"/>
          <a:ea typeface="+mn-ea"/>
          <a:cs typeface="+mn-cs"/>
        </a:defRPr>
      </a:lvl1pPr>
      <a:lvl2pPr marL="685800" indent="-228600" algn="l" defTabSz="914400" rtl="0" eaLnBrk="1" latinLnBrk="0" hangingPunct="1">
        <a:lnSpc>
          <a:spcPct val="95000"/>
        </a:lnSpc>
        <a:spcBef>
          <a:spcPts val="800"/>
        </a:spcBef>
        <a:buClr>
          <a:schemeClr val="accent6"/>
        </a:buClr>
        <a:buFont typeface="Wingdings 3" panose="05040102010807070707" pitchFamily="18" charset="2"/>
        <a:buChar char=""/>
        <a:defRPr sz="2400" kern="1200">
          <a:solidFill>
            <a:schemeClr val="bg2">
              <a:lumMod val="25000"/>
            </a:schemeClr>
          </a:solidFill>
          <a:latin typeface="+mn-lt"/>
          <a:ea typeface="+mn-ea"/>
          <a:cs typeface="+mn-cs"/>
        </a:defRPr>
      </a:lvl2pPr>
      <a:lvl3pPr marL="1143000" indent="-228600" algn="l" defTabSz="914400" rtl="0" eaLnBrk="1" latinLnBrk="0" hangingPunct="1">
        <a:lnSpc>
          <a:spcPct val="95000"/>
        </a:lnSpc>
        <a:spcBef>
          <a:spcPts val="500"/>
        </a:spcBef>
        <a:buClr>
          <a:schemeClr val="bg1">
            <a:lumMod val="50000"/>
          </a:schemeClr>
        </a:buClr>
        <a:buFont typeface="Wingdings 3" panose="05040102010807070707" pitchFamily="18" charset="2"/>
        <a:buChar char="ê"/>
        <a:defRPr sz="2200" kern="1200">
          <a:solidFill>
            <a:schemeClr val="bg2">
              <a:lumMod val="25000"/>
            </a:schemeClr>
          </a:solidFill>
          <a:latin typeface="+mn-lt"/>
          <a:ea typeface="+mn-ea"/>
          <a:cs typeface="+mn-cs"/>
        </a:defRPr>
      </a:lvl3pPr>
      <a:lvl4pPr marL="1600200" indent="-228600" algn="l" defTabSz="914400" rtl="0" eaLnBrk="1" latinLnBrk="0" hangingPunct="1">
        <a:lnSpc>
          <a:spcPct val="95000"/>
        </a:lnSpc>
        <a:spcBef>
          <a:spcPts val="500"/>
        </a:spcBef>
        <a:buClr>
          <a:schemeClr val="accent2"/>
        </a:buClr>
        <a:buFont typeface="Wingdings 3" panose="05040102010807070707" pitchFamily="18" charset="2"/>
        <a:buChar char="ê"/>
        <a:defRPr sz="2000" kern="1200">
          <a:solidFill>
            <a:schemeClr val="bg2">
              <a:lumMod val="25000"/>
            </a:schemeClr>
          </a:solidFill>
          <a:latin typeface="+mn-lt"/>
          <a:ea typeface="+mn-ea"/>
          <a:cs typeface="+mn-cs"/>
        </a:defRPr>
      </a:lvl4pPr>
      <a:lvl5pPr marL="2057400" indent="-228600" algn="l" defTabSz="914400" rtl="0" eaLnBrk="1" latinLnBrk="0" hangingPunct="1">
        <a:lnSpc>
          <a:spcPct val="95000"/>
        </a:lnSpc>
        <a:spcBef>
          <a:spcPts val="500"/>
        </a:spcBef>
        <a:buClr>
          <a:schemeClr val="accent6"/>
        </a:buClr>
        <a:buFont typeface="Wingdings 3" panose="05040102010807070707" pitchFamily="18" charset="2"/>
        <a:buChar char="ê"/>
        <a:defRPr sz="1800" kern="1200">
          <a:solidFill>
            <a:schemeClr val="bg2">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F2150C5-AE68-4815-8B74-870A643F5721}"/>
              </a:ext>
            </a:extLst>
          </p:cNvPr>
          <p:cNvSpPr>
            <a:spLocks noGrp="1"/>
          </p:cNvSpPr>
          <p:nvPr>
            <p:ph type="title"/>
          </p:nvPr>
        </p:nvSpPr>
        <p:spPr>
          <a:xfrm>
            <a:off x="669971" y="0"/>
            <a:ext cx="6364377" cy="1240972"/>
          </a:xfrm>
        </p:spPr>
        <p:txBody>
          <a:bodyPr>
            <a:normAutofit/>
          </a:bodyPr>
          <a:lstStyle/>
          <a:p>
            <a:r>
              <a:rPr lang="en-US" sz="2700" dirty="0"/>
              <a:t>Executive Summary</a:t>
            </a:r>
            <a:r>
              <a:rPr lang="en-US" dirty="0"/>
              <a:t/>
            </a:r>
            <a:br>
              <a:rPr lang="en-US" dirty="0"/>
            </a:br>
            <a:r>
              <a:rPr lang="en-US" sz="1400" dirty="0" smtClean="0"/>
              <a:t>Young Adult Reentry Partnership 2 (YARP 2) Grantee Kickoff Event</a:t>
            </a:r>
            <a:r>
              <a:rPr lang="en-US" sz="1400" dirty="0"/>
              <a:t/>
            </a:r>
            <a:br>
              <a:rPr lang="en-US" sz="1400" dirty="0"/>
            </a:br>
            <a:r>
              <a:rPr lang="en-US" sz="1400" dirty="0" smtClean="0"/>
              <a:t>08/20/2021</a:t>
            </a:r>
            <a:r>
              <a:rPr lang="en-US" sz="1400" dirty="0"/>
              <a:t/>
            </a:r>
            <a:br>
              <a:rPr lang="en-US" sz="1400" dirty="0"/>
            </a:br>
            <a:r>
              <a:rPr lang="en-US" sz="1400" dirty="0" smtClean="0"/>
              <a:t>Moderator: Andrea Bizzell</a:t>
            </a:r>
            <a:r>
              <a:rPr lang="en-US" sz="1400" dirty="0"/>
              <a:t/>
            </a:r>
            <a:br>
              <a:rPr lang="en-US" sz="1400" dirty="0"/>
            </a:br>
            <a:r>
              <a:rPr lang="en-US" sz="1400" dirty="0"/>
              <a:t>Speaker(s</a:t>
            </a:r>
            <a:r>
              <a:rPr lang="en-US" sz="1400" dirty="0" smtClean="0"/>
              <a:t>): Andrea Bizzell and Melissa Abdullah</a:t>
            </a:r>
            <a:endParaRPr lang="en-US" dirty="0"/>
          </a:p>
        </p:txBody>
      </p:sp>
      <p:sp>
        <p:nvSpPr>
          <p:cNvPr id="6" name="Text Placeholder 5">
            <a:extLst>
              <a:ext uri="{FF2B5EF4-FFF2-40B4-BE49-F238E27FC236}">
                <a16:creationId xmlns:a16="http://schemas.microsoft.com/office/drawing/2014/main" id="{A97CFD21-AD80-4421-B39E-89EA6C58948C}"/>
              </a:ext>
            </a:extLst>
          </p:cNvPr>
          <p:cNvSpPr>
            <a:spLocks noGrp="1"/>
          </p:cNvSpPr>
          <p:nvPr>
            <p:ph type="body" sz="half" idx="2"/>
          </p:nvPr>
        </p:nvSpPr>
        <p:spPr>
          <a:xfrm>
            <a:off x="761410" y="1240972"/>
            <a:ext cx="6181497" cy="4844140"/>
          </a:xfrm>
        </p:spPr>
        <p:txBody>
          <a:bodyPr anchor="t"/>
          <a:lstStyle/>
          <a:p>
            <a:pPr algn="l"/>
            <a:r>
              <a:rPr lang="en-US" sz="1200" i="0" dirty="0" smtClean="0">
                <a:solidFill>
                  <a:schemeClr val="tx1"/>
                </a:solidFill>
              </a:rPr>
              <a:t>The Reentry Employment Opportunities (REO) program goal for the Young Adult Reentry Partnership 2, is to offer opportunities for justice-involved young adults receive education and training services in local in-demand occupations that will lead high wage employment.  The Young Adult Reentry Partnership 2 (YARP 2) Informational Kickoff Event served as the introduction to the YARP 2 program.  This webinar focused on sharing information with the intermediary grant recipients related to program implementation.  The grantees were able to see at a glance the service delivery areas throughout the country; understand the difference between primary and additional partners; to gain insight of the services provided by their Federal Project Officer (FPO) and program technical assistance coaches, and to understand the differences of their roles; and to receive a brief overview of their program performance and reporting requirements.  Grantees had occasion to ask questions.  Most importantly, we shared that grantees should reach out to their FPO before making any decisions that may effect their program operations, and that their organization’s point of contact must </a:t>
            </a:r>
            <a:r>
              <a:rPr lang="en-US" sz="1200" i="0" smtClean="0">
                <a:solidFill>
                  <a:schemeClr val="tx1"/>
                </a:solidFill>
              </a:rPr>
              <a:t>stay current </a:t>
            </a:r>
            <a:r>
              <a:rPr lang="en-US" sz="1200" i="0" dirty="0" smtClean="0">
                <a:solidFill>
                  <a:schemeClr val="tx1"/>
                </a:solidFill>
              </a:rPr>
              <a:t>and to share any changes with their FPO and the national office. </a:t>
            </a:r>
          </a:p>
          <a:p>
            <a:pPr algn="l"/>
            <a:r>
              <a:rPr lang="en-US" sz="1200" i="0" dirty="0" smtClean="0">
                <a:solidFill>
                  <a:schemeClr val="tx1"/>
                </a:solidFill>
              </a:rPr>
              <a:t>Presenters: Andrea Bizzell, REO - YARP 2 Program Lead, welcomed the grantees and provided an overview of the presentation and the program operations.  Melissa Abdullah, Grants Officer - Office of Grants Management, shared important information related to overall grants management. </a:t>
            </a:r>
            <a:endParaRPr lang="en-US" sz="1200" i="0" dirty="0">
              <a:solidFill>
                <a:schemeClr val="tx1"/>
              </a:solidFill>
            </a:endParaRPr>
          </a:p>
        </p:txBody>
      </p:sp>
      <p:graphicFrame>
        <p:nvGraphicFramePr>
          <p:cNvPr id="8" name="Content Placeholder 2">
            <a:extLst>
              <a:ext uri="{FF2B5EF4-FFF2-40B4-BE49-F238E27FC236}">
                <a16:creationId xmlns:a16="http://schemas.microsoft.com/office/drawing/2014/main" id="{F3294A9E-D28D-4CB3-ACE3-7CA34CE1549C}"/>
              </a:ext>
            </a:extLst>
          </p:cNvPr>
          <p:cNvGraphicFramePr>
            <a:graphicFrameLocks/>
          </p:cNvGraphicFramePr>
          <p:nvPr>
            <p:extLst>
              <p:ext uri="{D42A27DB-BD31-4B8C-83A1-F6EECF244321}">
                <p14:modId xmlns:p14="http://schemas.microsoft.com/office/powerpoint/2010/main" val="1306095743"/>
              </p:ext>
            </p:extLst>
          </p:nvPr>
        </p:nvGraphicFramePr>
        <p:xfrm>
          <a:off x="7439186" y="267789"/>
          <a:ext cx="4016940" cy="5894372"/>
        </p:xfrm>
        <a:graphic>
          <a:graphicData uri="http://schemas.openxmlformats.org/drawingml/2006/table">
            <a:tbl>
              <a:tblPr firstRow="1" bandRow="1">
                <a:tableStyleId>{5C22544A-7EE6-4342-B048-85BDC9FD1C3A}</a:tableStyleId>
              </a:tblPr>
              <a:tblGrid>
                <a:gridCol w="3193813">
                  <a:extLst>
                    <a:ext uri="{9D8B030D-6E8A-4147-A177-3AD203B41FA5}">
                      <a16:colId xmlns:a16="http://schemas.microsoft.com/office/drawing/2014/main" val="4092781157"/>
                    </a:ext>
                  </a:extLst>
                </a:gridCol>
                <a:gridCol w="823127">
                  <a:extLst>
                    <a:ext uri="{9D8B030D-6E8A-4147-A177-3AD203B41FA5}">
                      <a16:colId xmlns:a16="http://schemas.microsoft.com/office/drawing/2014/main" val="106451588"/>
                    </a:ext>
                  </a:extLst>
                </a:gridCol>
              </a:tblGrid>
              <a:tr h="478136">
                <a:tc gridSpan="2">
                  <a:txBody>
                    <a:bodyPr/>
                    <a:lstStyle/>
                    <a:p>
                      <a:pPr algn="ctr"/>
                      <a:r>
                        <a:rPr lang="en-US" sz="2400" dirty="0"/>
                        <a:t>Run of Show</a:t>
                      </a:r>
                    </a:p>
                  </a:txBody>
                  <a:tcPr/>
                </a:tc>
                <a:tc hMerge="1">
                  <a:txBody>
                    <a:bodyPr/>
                    <a:lstStyle/>
                    <a:p>
                      <a:pPr algn="ctr"/>
                      <a:endParaRPr lang="en-US" sz="2400" dirty="0"/>
                    </a:p>
                  </a:txBody>
                  <a:tcPr/>
                </a:tc>
                <a:extLst>
                  <a:ext uri="{0D108BD9-81ED-4DB2-BD59-A6C34878D82A}">
                    <a16:rowId xmlns:a16="http://schemas.microsoft.com/office/drawing/2014/main" val="3699166014"/>
                  </a:ext>
                </a:extLst>
              </a:tr>
              <a:tr h="255006">
                <a:tc>
                  <a:txBody>
                    <a:bodyPr/>
                    <a:lstStyle/>
                    <a:p>
                      <a:pPr marL="0" indent="0">
                        <a:buFont typeface="Arial" panose="020B0604020202020204" pitchFamily="34" charset="0"/>
                        <a:buNone/>
                      </a:pPr>
                      <a:endParaRPr lang="en-US" sz="1000" b="0" dirty="0"/>
                    </a:p>
                  </a:txBody>
                  <a:tcPr/>
                </a:tc>
                <a:tc>
                  <a:txBody>
                    <a:bodyPr/>
                    <a:lstStyle/>
                    <a:p>
                      <a:pPr marL="0" indent="0" algn="ctr"/>
                      <a:endParaRPr lang="en-US" sz="900" dirty="0"/>
                    </a:p>
                  </a:txBody>
                  <a:tcPr anchor="ctr"/>
                </a:tc>
                <a:extLst>
                  <a:ext uri="{0D108BD9-81ED-4DB2-BD59-A6C34878D82A}">
                    <a16:rowId xmlns:a16="http://schemas.microsoft.com/office/drawing/2014/main" val="3310568495"/>
                  </a:ext>
                </a:extLst>
              </a:tr>
              <a:tr h="253103">
                <a:tc>
                  <a:txBody>
                    <a:bodyPr/>
                    <a:lstStyle/>
                    <a:p>
                      <a:pPr marL="0" indent="0" algn="l">
                        <a:buFont typeface="Arial" panose="020B0604020202020204" pitchFamily="34" charset="0"/>
                        <a:buNone/>
                      </a:pPr>
                      <a:r>
                        <a:rPr lang="en-US" sz="1100" b="0" dirty="0" smtClean="0"/>
                        <a:t>Welcome and Introduction</a:t>
                      </a:r>
                      <a:endParaRPr lang="en-US" sz="1100" b="0" dirty="0"/>
                    </a:p>
                  </a:txBody>
                  <a:tcPr/>
                </a:tc>
                <a:tc>
                  <a:txBody>
                    <a:bodyPr/>
                    <a:lstStyle/>
                    <a:p>
                      <a:pPr algn="ctr"/>
                      <a:r>
                        <a:rPr lang="en-US" sz="1100" dirty="0" smtClean="0"/>
                        <a:t>:33</a:t>
                      </a:r>
                      <a:endParaRPr lang="en-US" sz="1100" dirty="0"/>
                    </a:p>
                  </a:txBody>
                  <a:tcPr anchor="ctr"/>
                </a:tc>
                <a:extLst>
                  <a:ext uri="{0D108BD9-81ED-4DB2-BD59-A6C34878D82A}">
                    <a16:rowId xmlns:a16="http://schemas.microsoft.com/office/drawing/2014/main" val="2075400689"/>
                  </a:ext>
                </a:extLst>
              </a:tr>
              <a:tr h="255006">
                <a:tc>
                  <a:txBody>
                    <a:bodyPr/>
                    <a:lstStyle/>
                    <a:p>
                      <a:pPr marL="0" indent="0">
                        <a:buFont typeface="Arial" panose="020B0604020202020204" pitchFamily="34" charset="0"/>
                        <a:buNone/>
                      </a:pPr>
                      <a:endParaRPr lang="en-US" sz="1100" b="0" dirty="0"/>
                    </a:p>
                  </a:txBody>
                  <a:tcPr/>
                </a:tc>
                <a:tc>
                  <a:txBody>
                    <a:bodyPr/>
                    <a:lstStyle/>
                    <a:p>
                      <a:pPr algn="ctr"/>
                      <a:endParaRPr lang="en-US" sz="1100" dirty="0"/>
                    </a:p>
                  </a:txBody>
                  <a:tcPr anchor="ctr"/>
                </a:tc>
                <a:extLst>
                  <a:ext uri="{0D108BD9-81ED-4DB2-BD59-A6C34878D82A}">
                    <a16:rowId xmlns:a16="http://schemas.microsoft.com/office/drawing/2014/main" val="812580546"/>
                  </a:ext>
                </a:extLst>
              </a:tr>
              <a:tr h="255006">
                <a:tc>
                  <a:txBody>
                    <a:bodyPr/>
                    <a:lstStyle/>
                    <a:p>
                      <a:pPr marL="0" indent="0">
                        <a:buFont typeface="Arial" panose="020B0604020202020204" pitchFamily="34" charset="0"/>
                        <a:buNone/>
                      </a:pPr>
                      <a:r>
                        <a:rPr lang="en-US" sz="1100" b="0" dirty="0" smtClean="0"/>
                        <a:t>DOL Office </a:t>
                      </a:r>
                      <a:endParaRPr lang="en-US" sz="1100" b="0" dirty="0"/>
                    </a:p>
                  </a:txBody>
                  <a:tcPr/>
                </a:tc>
                <a:tc>
                  <a:txBody>
                    <a:bodyPr/>
                    <a:lstStyle/>
                    <a:p>
                      <a:pPr algn="ctr"/>
                      <a:r>
                        <a:rPr lang="en-US" sz="1100" dirty="0" smtClean="0"/>
                        <a:t>4:38</a:t>
                      </a:r>
                      <a:endParaRPr lang="en-US" sz="1100" dirty="0"/>
                    </a:p>
                  </a:txBody>
                  <a:tcPr anchor="ctr"/>
                </a:tc>
                <a:extLst>
                  <a:ext uri="{0D108BD9-81ED-4DB2-BD59-A6C34878D82A}">
                    <a16:rowId xmlns:a16="http://schemas.microsoft.com/office/drawing/2014/main" val="10004"/>
                  </a:ext>
                </a:extLst>
              </a:tr>
              <a:tr h="255006">
                <a:tc>
                  <a:txBody>
                    <a:bodyPr/>
                    <a:lstStyle/>
                    <a:p>
                      <a:pPr marL="0" indent="0">
                        <a:buFont typeface="Arial" panose="020B0604020202020204" pitchFamily="34" charset="0"/>
                        <a:buNone/>
                      </a:pPr>
                      <a:endParaRPr lang="en-US" sz="1100" b="0" dirty="0"/>
                    </a:p>
                  </a:txBody>
                  <a:tcPr/>
                </a:tc>
                <a:tc>
                  <a:txBody>
                    <a:bodyPr/>
                    <a:lstStyle/>
                    <a:p>
                      <a:pPr algn="ctr"/>
                      <a:endParaRPr lang="en-US" sz="1100" dirty="0"/>
                    </a:p>
                  </a:txBody>
                  <a:tcPr anchor="ctr"/>
                </a:tc>
                <a:extLst>
                  <a:ext uri="{0D108BD9-81ED-4DB2-BD59-A6C34878D82A}">
                    <a16:rowId xmlns:a16="http://schemas.microsoft.com/office/drawing/2014/main" val="10005"/>
                  </a:ext>
                </a:extLst>
              </a:tr>
              <a:tr h="255006">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100" b="0" dirty="0" smtClean="0"/>
                        <a:t>Grant Program Overview</a:t>
                      </a:r>
                      <a:endParaRPr lang="en-US" sz="1100" b="0" dirty="0"/>
                    </a:p>
                  </a:txBody>
                  <a:tcPr/>
                </a:tc>
                <a:tc>
                  <a:txBody>
                    <a:bodyPr/>
                    <a:lstStyle/>
                    <a:p>
                      <a:pPr algn="ctr"/>
                      <a:r>
                        <a:rPr lang="en-US" sz="1100" dirty="0" smtClean="0"/>
                        <a:t>10:40</a:t>
                      </a:r>
                      <a:endParaRPr lang="en-US" sz="1100" dirty="0"/>
                    </a:p>
                  </a:txBody>
                  <a:tcPr anchor="ctr"/>
                </a:tc>
                <a:extLst>
                  <a:ext uri="{0D108BD9-81ED-4DB2-BD59-A6C34878D82A}">
                    <a16:rowId xmlns:a16="http://schemas.microsoft.com/office/drawing/2014/main" val="10006"/>
                  </a:ext>
                </a:extLst>
              </a:tr>
              <a:tr h="255006">
                <a:tc>
                  <a:txBody>
                    <a:bodyPr/>
                    <a:lstStyle/>
                    <a:p>
                      <a:pPr marL="0" indent="0">
                        <a:buFont typeface="Arial" panose="020B0604020202020204" pitchFamily="34" charset="0"/>
                        <a:buNone/>
                      </a:pPr>
                      <a:endParaRPr lang="en-US" sz="1100" b="0" dirty="0"/>
                    </a:p>
                  </a:txBody>
                  <a:tcPr/>
                </a:tc>
                <a:tc>
                  <a:txBody>
                    <a:bodyPr/>
                    <a:lstStyle/>
                    <a:p>
                      <a:pPr algn="ctr"/>
                      <a:endParaRPr lang="en-US" sz="1100" dirty="0"/>
                    </a:p>
                  </a:txBody>
                  <a:tcPr anchor="ctr"/>
                </a:tc>
                <a:extLst>
                  <a:ext uri="{0D108BD9-81ED-4DB2-BD59-A6C34878D82A}">
                    <a16:rowId xmlns:a16="http://schemas.microsoft.com/office/drawing/2014/main" val="1365116506"/>
                  </a:ext>
                </a:extLst>
              </a:tr>
              <a:tr h="239068">
                <a:tc>
                  <a:txBody>
                    <a:bodyPr/>
                    <a:lstStyle/>
                    <a:p>
                      <a:pPr marL="0" indent="0">
                        <a:buFont typeface="Arial" panose="020B0604020202020204" pitchFamily="34" charset="0"/>
                        <a:buNone/>
                      </a:pPr>
                      <a:r>
                        <a:rPr lang="en-US" sz="1100" b="0" dirty="0" smtClean="0"/>
                        <a:t>Grantees Technical Assistance</a:t>
                      </a:r>
                      <a:endParaRPr lang="en-US" sz="1100" b="0" dirty="0"/>
                    </a:p>
                  </a:txBody>
                  <a:tcPr/>
                </a:tc>
                <a:tc>
                  <a:txBody>
                    <a:bodyPr/>
                    <a:lstStyle/>
                    <a:p>
                      <a:pPr algn="ctr"/>
                      <a:r>
                        <a:rPr lang="en-US" sz="1100" dirty="0" smtClean="0"/>
                        <a:t>25:35</a:t>
                      </a:r>
                      <a:endParaRPr lang="en-US" sz="1100" dirty="0"/>
                    </a:p>
                  </a:txBody>
                  <a:tcPr anchor="ctr"/>
                </a:tc>
                <a:extLst>
                  <a:ext uri="{0D108BD9-81ED-4DB2-BD59-A6C34878D82A}">
                    <a16:rowId xmlns:a16="http://schemas.microsoft.com/office/drawing/2014/main" val="10009"/>
                  </a:ext>
                </a:extLst>
              </a:tr>
              <a:tr h="255006">
                <a:tc>
                  <a:txBody>
                    <a:bodyPr/>
                    <a:lstStyle/>
                    <a:p>
                      <a:pPr marL="0" indent="0">
                        <a:buFont typeface="Arial" panose="020B0604020202020204" pitchFamily="34" charset="0"/>
                        <a:buNone/>
                      </a:pPr>
                      <a:endParaRPr lang="en-US" sz="1100" b="0" dirty="0"/>
                    </a:p>
                  </a:txBody>
                  <a:tcPr/>
                </a:tc>
                <a:tc>
                  <a:txBody>
                    <a:bodyPr/>
                    <a:lstStyle/>
                    <a:p>
                      <a:pPr algn="ctr"/>
                      <a:endParaRPr lang="en-US" sz="1100" dirty="0"/>
                    </a:p>
                  </a:txBody>
                  <a:tcPr anchor="ctr"/>
                </a:tc>
                <a:extLst>
                  <a:ext uri="{0D108BD9-81ED-4DB2-BD59-A6C34878D82A}">
                    <a16:rowId xmlns:a16="http://schemas.microsoft.com/office/drawing/2014/main" val="2501489609"/>
                  </a:ext>
                </a:extLst>
              </a:tr>
              <a:tr h="255006">
                <a:tc>
                  <a:txBody>
                    <a:bodyPr/>
                    <a:lstStyle/>
                    <a:p>
                      <a:pPr marL="0" indent="0">
                        <a:buFont typeface="Arial" panose="020B0604020202020204" pitchFamily="34" charset="0"/>
                        <a:buNone/>
                      </a:pPr>
                      <a:r>
                        <a:rPr lang="en-US" sz="1100" b="0" dirty="0" smtClean="0"/>
                        <a:t>Performance</a:t>
                      </a:r>
                      <a:r>
                        <a:rPr lang="en-US" sz="1100" b="0" baseline="0" dirty="0" smtClean="0"/>
                        <a:t> Reporting Requirements</a:t>
                      </a:r>
                      <a:endParaRPr lang="en-US" sz="1100" b="0" dirty="0"/>
                    </a:p>
                  </a:txBody>
                  <a:tcPr/>
                </a:tc>
                <a:tc>
                  <a:txBody>
                    <a:bodyPr/>
                    <a:lstStyle/>
                    <a:p>
                      <a:pPr algn="ctr"/>
                      <a:r>
                        <a:rPr lang="en-US" sz="1100" dirty="0" smtClean="0"/>
                        <a:t>29:24</a:t>
                      </a:r>
                      <a:endParaRPr lang="en-US" sz="1100" dirty="0"/>
                    </a:p>
                  </a:txBody>
                  <a:tcPr anchor="ctr"/>
                </a:tc>
                <a:extLst>
                  <a:ext uri="{0D108BD9-81ED-4DB2-BD59-A6C34878D82A}">
                    <a16:rowId xmlns:a16="http://schemas.microsoft.com/office/drawing/2014/main" val="1577649460"/>
                  </a:ext>
                </a:extLst>
              </a:tr>
              <a:tr h="255006">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100" b="0" dirty="0"/>
                    </a:p>
                  </a:txBody>
                  <a:tcPr/>
                </a:tc>
                <a:tc>
                  <a:txBody>
                    <a:bodyPr/>
                    <a:lstStyle/>
                    <a:p>
                      <a:pPr algn="ctr"/>
                      <a:endParaRPr lang="en-US" sz="1100" dirty="0"/>
                    </a:p>
                  </a:txBody>
                  <a:tcPr anchor="ctr"/>
                </a:tc>
                <a:extLst>
                  <a:ext uri="{0D108BD9-81ED-4DB2-BD59-A6C34878D82A}">
                    <a16:rowId xmlns:a16="http://schemas.microsoft.com/office/drawing/2014/main" val="3231640449"/>
                  </a:ext>
                </a:extLst>
              </a:tr>
              <a:tr h="189764">
                <a:tc>
                  <a:txBody>
                    <a:bodyPr/>
                    <a:lstStyle/>
                    <a:p>
                      <a:pPr marL="0" indent="0" algn="l" defTabSz="914400" rtl="0" eaLnBrk="1" latinLnBrk="0" hangingPunct="1">
                        <a:buFont typeface="Arial" panose="020B0604020202020204" pitchFamily="34" charset="0"/>
                        <a:buNone/>
                      </a:pPr>
                      <a:r>
                        <a:rPr lang="en-US" sz="1100" b="0" kern="1200" dirty="0" smtClean="0">
                          <a:solidFill>
                            <a:schemeClr val="dk1"/>
                          </a:solidFill>
                          <a:latin typeface="+mn-lt"/>
                          <a:ea typeface="+mn-ea"/>
                          <a:cs typeface="+mn-cs"/>
                        </a:rPr>
                        <a:t>Grant</a:t>
                      </a:r>
                      <a:r>
                        <a:rPr lang="en-US" sz="1100" b="0" kern="1200" baseline="0" dirty="0" smtClean="0">
                          <a:solidFill>
                            <a:schemeClr val="dk1"/>
                          </a:solidFill>
                          <a:latin typeface="+mn-lt"/>
                          <a:ea typeface="+mn-ea"/>
                          <a:cs typeface="+mn-cs"/>
                        </a:rPr>
                        <a:t> Management Overview</a:t>
                      </a:r>
                      <a:endParaRPr lang="en-US" sz="1100" b="0" kern="1200" dirty="0">
                        <a:solidFill>
                          <a:schemeClr val="dk1"/>
                        </a:solidFill>
                        <a:latin typeface="+mn-lt"/>
                        <a:ea typeface="+mn-ea"/>
                        <a:cs typeface="+mn-cs"/>
                      </a:endParaRPr>
                    </a:p>
                  </a:txBody>
                  <a:tcPr/>
                </a:tc>
                <a:tc>
                  <a:txBody>
                    <a:bodyPr/>
                    <a:lstStyle/>
                    <a:p>
                      <a:pPr algn="ctr"/>
                      <a:r>
                        <a:rPr lang="en-US" sz="1100" dirty="0" smtClean="0"/>
                        <a:t>34:45</a:t>
                      </a:r>
                      <a:endParaRPr lang="en-US" sz="1100" dirty="0"/>
                    </a:p>
                  </a:txBody>
                  <a:tcPr anchor="ctr"/>
                </a:tc>
                <a:extLst>
                  <a:ext uri="{0D108BD9-81ED-4DB2-BD59-A6C34878D82A}">
                    <a16:rowId xmlns:a16="http://schemas.microsoft.com/office/drawing/2014/main" val="206804161"/>
                  </a:ext>
                </a:extLst>
              </a:tr>
              <a:tr h="255006">
                <a:tc>
                  <a:txBody>
                    <a:bodyPr/>
                    <a:lstStyle/>
                    <a:p>
                      <a:pPr marL="0" indent="0" algn="l" defTabSz="914400" rtl="0" eaLnBrk="1" latinLnBrk="0" hangingPunct="1">
                        <a:buFont typeface="Arial" panose="020B0604020202020204" pitchFamily="34" charset="0"/>
                        <a:buNone/>
                      </a:pPr>
                      <a:endParaRPr lang="en-US" sz="1100" b="0" kern="1200" dirty="0">
                        <a:solidFill>
                          <a:schemeClr val="dk1"/>
                        </a:solidFill>
                        <a:latin typeface="+mn-lt"/>
                        <a:ea typeface="+mn-ea"/>
                        <a:cs typeface="+mn-cs"/>
                      </a:endParaRPr>
                    </a:p>
                  </a:txBody>
                  <a:tcPr/>
                </a:tc>
                <a:tc>
                  <a:txBody>
                    <a:bodyPr/>
                    <a:lstStyle/>
                    <a:p>
                      <a:pPr algn="ctr"/>
                      <a:endParaRPr lang="en-US" sz="1100" dirty="0"/>
                    </a:p>
                  </a:txBody>
                  <a:tcPr anchor="ctr"/>
                </a:tc>
                <a:extLst>
                  <a:ext uri="{0D108BD9-81ED-4DB2-BD59-A6C34878D82A}">
                    <a16:rowId xmlns:a16="http://schemas.microsoft.com/office/drawing/2014/main" val="1716858679"/>
                  </a:ext>
                </a:extLst>
              </a:tr>
              <a:tr h="255006">
                <a:tc>
                  <a:txBody>
                    <a:bodyPr/>
                    <a:lstStyle/>
                    <a:p>
                      <a:pPr marL="0" indent="0" algn="l" defTabSz="914400" rtl="0" eaLnBrk="1" latinLnBrk="0" hangingPunct="1">
                        <a:buFont typeface="Arial" panose="020B0604020202020204" pitchFamily="34" charset="0"/>
                        <a:buNone/>
                      </a:pPr>
                      <a:r>
                        <a:rPr lang="en-US" sz="1100" b="0" kern="1200" dirty="0" smtClean="0">
                          <a:solidFill>
                            <a:schemeClr val="dk1"/>
                          </a:solidFill>
                          <a:latin typeface="+mn-lt"/>
                          <a:ea typeface="+mn-ea"/>
                          <a:cs typeface="+mn-cs"/>
                        </a:rPr>
                        <a:t>Communications</a:t>
                      </a:r>
                      <a:endParaRPr lang="en-US" sz="1100" b="0" kern="1200" dirty="0">
                        <a:solidFill>
                          <a:schemeClr val="dk1"/>
                        </a:solidFill>
                        <a:latin typeface="+mn-lt"/>
                        <a:ea typeface="+mn-ea"/>
                        <a:cs typeface="+mn-cs"/>
                      </a:endParaRPr>
                    </a:p>
                  </a:txBody>
                  <a:tcPr/>
                </a:tc>
                <a:tc>
                  <a:txBody>
                    <a:bodyPr/>
                    <a:lstStyle/>
                    <a:p>
                      <a:pPr algn="ctr"/>
                      <a:r>
                        <a:rPr lang="en-US" sz="1100" dirty="0" smtClean="0"/>
                        <a:t>49:07</a:t>
                      </a:r>
                      <a:endParaRPr lang="en-US" sz="1100" dirty="0"/>
                    </a:p>
                  </a:txBody>
                  <a:tcPr anchor="ctr"/>
                </a:tc>
                <a:extLst>
                  <a:ext uri="{0D108BD9-81ED-4DB2-BD59-A6C34878D82A}">
                    <a16:rowId xmlns:a16="http://schemas.microsoft.com/office/drawing/2014/main" val="3995260037"/>
                  </a:ext>
                </a:extLst>
              </a:tr>
              <a:tr h="255006">
                <a:tc>
                  <a:txBody>
                    <a:bodyPr/>
                    <a:lstStyle/>
                    <a:p>
                      <a:pPr marL="0" indent="0" algn="l" defTabSz="914400" rtl="0" eaLnBrk="1" latinLnBrk="0" hangingPunct="1">
                        <a:buFont typeface="Arial" panose="020B0604020202020204" pitchFamily="34" charset="0"/>
                        <a:buNone/>
                      </a:pPr>
                      <a:endParaRPr lang="en-US" sz="1100" b="0" kern="1200" dirty="0">
                        <a:solidFill>
                          <a:schemeClr val="dk1"/>
                        </a:solidFill>
                        <a:latin typeface="+mn-lt"/>
                        <a:ea typeface="+mn-ea"/>
                        <a:cs typeface="+mn-cs"/>
                      </a:endParaRPr>
                    </a:p>
                  </a:txBody>
                  <a:tcPr/>
                </a:tc>
                <a:tc>
                  <a:txBody>
                    <a:bodyPr/>
                    <a:lstStyle/>
                    <a:p>
                      <a:pPr algn="ctr"/>
                      <a:endParaRPr lang="en-US" sz="1100" dirty="0"/>
                    </a:p>
                  </a:txBody>
                  <a:tcPr anchor="ctr"/>
                </a:tc>
                <a:extLst>
                  <a:ext uri="{0D108BD9-81ED-4DB2-BD59-A6C34878D82A}">
                    <a16:rowId xmlns:a16="http://schemas.microsoft.com/office/drawing/2014/main" val="3130188558"/>
                  </a:ext>
                </a:extLst>
              </a:tr>
              <a:tr h="255006">
                <a:tc>
                  <a:txBody>
                    <a:bodyPr/>
                    <a:lstStyle/>
                    <a:p>
                      <a:pPr marL="0" indent="0" algn="l" defTabSz="914400" rtl="0" eaLnBrk="1" latinLnBrk="0" hangingPunct="1">
                        <a:buFont typeface="Arial" panose="020B0604020202020204" pitchFamily="34" charset="0"/>
                        <a:buNone/>
                      </a:pPr>
                      <a:r>
                        <a:rPr lang="en-US" sz="1100" b="0" kern="1200" dirty="0" smtClean="0">
                          <a:solidFill>
                            <a:schemeClr val="dk1"/>
                          </a:solidFill>
                          <a:latin typeface="+mn-lt"/>
                          <a:ea typeface="+mn-ea"/>
                          <a:cs typeface="+mn-cs"/>
                        </a:rPr>
                        <a:t>Questions</a:t>
                      </a:r>
                      <a:r>
                        <a:rPr lang="en-US" sz="1100" b="0" kern="1200" baseline="0" dirty="0" smtClean="0">
                          <a:solidFill>
                            <a:schemeClr val="dk1"/>
                          </a:solidFill>
                          <a:latin typeface="+mn-lt"/>
                          <a:ea typeface="+mn-ea"/>
                          <a:cs typeface="+mn-cs"/>
                        </a:rPr>
                        <a:t> </a:t>
                      </a:r>
                      <a:endParaRPr lang="en-US" sz="1100" b="0" kern="1200" dirty="0">
                        <a:solidFill>
                          <a:schemeClr val="dk1"/>
                        </a:solidFill>
                        <a:latin typeface="+mn-lt"/>
                        <a:ea typeface="+mn-ea"/>
                        <a:cs typeface="+mn-cs"/>
                      </a:endParaRPr>
                    </a:p>
                  </a:txBody>
                  <a:tcPr/>
                </a:tc>
                <a:tc>
                  <a:txBody>
                    <a:bodyPr/>
                    <a:lstStyle/>
                    <a:p>
                      <a:pPr algn="ctr"/>
                      <a:r>
                        <a:rPr lang="en-US" sz="1100" dirty="0" smtClean="0"/>
                        <a:t>55:00</a:t>
                      </a:r>
                      <a:endParaRPr lang="en-US" sz="1100" dirty="0"/>
                    </a:p>
                  </a:txBody>
                  <a:tcPr anchor="ctr"/>
                </a:tc>
                <a:extLst>
                  <a:ext uri="{0D108BD9-81ED-4DB2-BD59-A6C34878D82A}">
                    <a16:rowId xmlns:a16="http://schemas.microsoft.com/office/drawing/2014/main" val="2122160807"/>
                  </a:ext>
                </a:extLst>
              </a:tr>
              <a:tr h="255006">
                <a:tc>
                  <a:txBody>
                    <a:bodyPr/>
                    <a:lstStyle/>
                    <a:p>
                      <a:pPr marL="0" indent="0" algn="l" defTabSz="914400" rtl="0" eaLnBrk="1" latinLnBrk="0" hangingPunct="1">
                        <a:buFont typeface="Arial" panose="020B0604020202020204" pitchFamily="34" charset="0"/>
                        <a:buNone/>
                      </a:pPr>
                      <a:endParaRPr lang="en-US" sz="1000" b="0" kern="1200" dirty="0">
                        <a:solidFill>
                          <a:schemeClr val="dk1"/>
                        </a:solidFill>
                        <a:latin typeface="+mn-lt"/>
                        <a:ea typeface="+mn-ea"/>
                        <a:cs typeface="+mn-cs"/>
                      </a:endParaRPr>
                    </a:p>
                  </a:txBody>
                  <a:tcPr/>
                </a:tc>
                <a:tc>
                  <a:txBody>
                    <a:bodyPr/>
                    <a:lstStyle/>
                    <a:p>
                      <a:pPr algn="ctr"/>
                      <a:endParaRPr lang="en-US" sz="900" dirty="0"/>
                    </a:p>
                  </a:txBody>
                  <a:tcPr anchor="ctr"/>
                </a:tc>
                <a:extLst>
                  <a:ext uri="{0D108BD9-81ED-4DB2-BD59-A6C34878D82A}">
                    <a16:rowId xmlns:a16="http://schemas.microsoft.com/office/drawing/2014/main" val="1080788399"/>
                  </a:ext>
                </a:extLst>
              </a:tr>
              <a:tr h="255006">
                <a:tc>
                  <a:txBody>
                    <a:bodyPr/>
                    <a:lstStyle/>
                    <a:p>
                      <a:pPr marL="0" indent="0" algn="l" defTabSz="914400" rtl="0" eaLnBrk="1" latinLnBrk="0" hangingPunct="1">
                        <a:buFont typeface="Arial" panose="020B0604020202020204" pitchFamily="34" charset="0"/>
                        <a:buNone/>
                      </a:pPr>
                      <a:endParaRPr lang="en-US" sz="1000" b="0" kern="1200" dirty="0">
                        <a:solidFill>
                          <a:schemeClr val="dk1"/>
                        </a:solidFill>
                        <a:latin typeface="+mn-lt"/>
                        <a:ea typeface="+mn-ea"/>
                        <a:cs typeface="+mn-cs"/>
                      </a:endParaRPr>
                    </a:p>
                  </a:txBody>
                  <a:tcPr/>
                </a:tc>
                <a:tc>
                  <a:txBody>
                    <a:bodyPr/>
                    <a:lstStyle/>
                    <a:p>
                      <a:pPr algn="ctr"/>
                      <a:endParaRPr lang="en-US" sz="900" dirty="0"/>
                    </a:p>
                  </a:txBody>
                  <a:tcPr anchor="ctr"/>
                </a:tc>
                <a:extLst>
                  <a:ext uri="{0D108BD9-81ED-4DB2-BD59-A6C34878D82A}">
                    <a16:rowId xmlns:a16="http://schemas.microsoft.com/office/drawing/2014/main" val="1990730680"/>
                  </a:ext>
                </a:extLst>
              </a:tr>
              <a:tr h="255006">
                <a:tc>
                  <a:txBody>
                    <a:bodyPr/>
                    <a:lstStyle/>
                    <a:p>
                      <a:pPr marL="0" indent="0" algn="l" defTabSz="914400" rtl="0" eaLnBrk="1" latinLnBrk="0" hangingPunct="1">
                        <a:buFont typeface="Arial" panose="020B0604020202020204" pitchFamily="34" charset="0"/>
                        <a:buNone/>
                      </a:pPr>
                      <a:endParaRPr lang="en-US" sz="1000" b="0" kern="1200" dirty="0">
                        <a:solidFill>
                          <a:schemeClr val="dk1"/>
                        </a:solidFill>
                        <a:latin typeface="+mn-lt"/>
                        <a:ea typeface="+mn-ea"/>
                        <a:cs typeface="+mn-cs"/>
                      </a:endParaRPr>
                    </a:p>
                  </a:txBody>
                  <a:tcPr/>
                </a:tc>
                <a:tc>
                  <a:txBody>
                    <a:bodyPr/>
                    <a:lstStyle/>
                    <a:p>
                      <a:pPr algn="ctr"/>
                      <a:endParaRPr lang="en-US" sz="900" dirty="0"/>
                    </a:p>
                  </a:txBody>
                  <a:tcPr anchor="ctr"/>
                </a:tc>
                <a:extLst>
                  <a:ext uri="{0D108BD9-81ED-4DB2-BD59-A6C34878D82A}">
                    <a16:rowId xmlns:a16="http://schemas.microsoft.com/office/drawing/2014/main" val="465298209"/>
                  </a:ext>
                </a:extLst>
              </a:tr>
              <a:tr h="255006">
                <a:tc>
                  <a:txBody>
                    <a:bodyPr/>
                    <a:lstStyle/>
                    <a:p>
                      <a:pPr marL="0" indent="0" algn="l" defTabSz="914400" rtl="0" eaLnBrk="1" latinLnBrk="0" hangingPunct="1">
                        <a:buFont typeface="Arial" panose="020B0604020202020204" pitchFamily="34" charset="0"/>
                        <a:buNone/>
                      </a:pPr>
                      <a:endParaRPr lang="en-US" sz="1000" b="0" kern="1200" dirty="0">
                        <a:solidFill>
                          <a:schemeClr val="dk1"/>
                        </a:solidFill>
                        <a:latin typeface="+mn-lt"/>
                        <a:ea typeface="+mn-ea"/>
                        <a:cs typeface="+mn-cs"/>
                      </a:endParaRPr>
                    </a:p>
                  </a:txBody>
                  <a:tcPr/>
                </a:tc>
                <a:tc>
                  <a:txBody>
                    <a:bodyPr/>
                    <a:lstStyle/>
                    <a:p>
                      <a:pPr algn="ctr"/>
                      <a:endParaRPr lang="en-US" sz="900" dirty="0"/>
                    </a:p>
                  </a:txBody>
                  <a:tcPr anchor="ctr"/>
                </a:tc>
                <a:extLst>
                  <a:ext uri="{0D108BD9-81ED-4DB2-BD59-A6C34878D82A}">
                    <a16:rowId xmlns:a16="http://schemas.microsoft.com/office/drawing/2014/main" val="841098678"/>
                  </a:ext>
                </a:extLst>
              </a:tr>
              <a:tr h="255006">
                <a:tc>
                  <a:txBody>
                    <a:bodyPr/>
                    <a:lstStyle/>
                    <a:p>
                      <a:pPr marL="0" indent="0" algn="l" defTabSz="914400" rtl="0" eaLnBrk="1" latinLnBrk="0" hangingPunct="1">
                        <a:buFont typeface="Arial" panose="020B0604020202020204" pitchFamily="34" charset="0"/>
                        <a:buNone/>
                      </a:pPr>
                      <a:endParaRPr lang="en-US" sz="1000" b="0" kern="1200" dirty="0">
                        <a:solidFill>
                          <a:schemeClr val="dk1"/>
                        </a:solidFill>
                        <a:latin typeface="+mn-lt"/>
                        <a:ea typeface="+mn-ea"/>
                        <a:cs typeface="+mn-cs"/>
                      </a:endParaRPr>
                    </a:p>
                  </a:txBody>
                  <a:tcPr/>
                </a:tc>
                <a:tc>
                  <a:txBody>
                    <a:bodyPr/>
                    <a:lstStyle/>
                    <a:p>
                      <a:pPr algn="ctr"/>
                      <a:endParaRPr lang="en-US" sz="900" dirty="0"/>
                    </a:p>
                  </a:txBody>
                  <a:tcPr anchor="ctr"/>
                </a:tc>
                <a:extLst>
                  <a:ext uri="{0D108BD9-81ED-4DB2-BD59-A6C34878D82A}">
                    <a16:rowId xmlns:a16="http://schemas.microsoft.com/office/drawing/2014/main" val="3294467535"/>
                  </a:ext>
                </a:extLst>
              </a:tr>
            </a:tbl>
          </a:graphicData>
        </a:graphic>
      </p:graphicFrame>
    </p:spTree>
    <p:extLst>
      <p:ext uri="{BB962C8B-B14F-4D97-AF65-F5344CB8AC3E}">
        <p14:creationId xmlns:p14="http://schemas.microsoft.com/office/powerpoint/2010/main" val="366869340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UIDATA" val="&lt;database version=&quot;11.0&quot;&gt;&lt;object type=&quot;1&quot; unique_id=&quot;10001&quot;&gt;&lt;object type=&quot;8&quot; unique_id=&quot;10910&quot;&gt;&lt;/object&gt;&lt;object type=&quot;2&quot; unique_id=&quot;10911&quot;&gt;&lt;object type=&quot;3&quot; unique_id=&quot;10912&quot;&gt;&lt;property id=&quot;20148&quot; value=&quot;5&quot;/&gt;&lt;property id=&quot;20300&quot; value=&quot;Slide 1 - &amp;quot;Executive Summary Event Title Date Moderator(s): Speaker(s):&amp;quot;&quot;/&gt;&lt;property id=&quot;20307&quot; value=&quot;257&quot;/&gt;&lt;/object&gt;&lt;/object&gt;&lt;/object&gt;&lt;/database&gt;"/>
  <p:tag name="SECTOMILLISECCONVERTED" val="1"/>
</p:tagLst>
</file>

<file path=ppt/theme/theme1.xml><?xml version="1.0" encoding="utf-8"?>
<a:theme xmlns:a="http://schemas.openxmlformats.org/drawingml/2006/main" name="General Content">
  <a:themeElements>
    <a:clrScheme name="WFGPS 2019">
      <a:dk1>
        <a:srgbClr val="242021"/>
      </a:dk1>
      <a:lt1>
        <a:srgbClr val="FFFFFF"/>
      </a:lt1>
      <a:dk2>
        <a:srgbClr val="073445"/>
      </a:dk2>
      <a:lt2>
        <a:srgbClr val="F3F4F4"/>
      </a:lt2>
      <a:accent1>
        <a:srgbClr val="2C5261"/>
      </a:accent1>
      <a:accent2>
        <a:srgbClr val="7A232F"/>
      </a:accent2>
      <a:accent3>
        <a:srgbClr val="303030"/>
      </a:accent3>
      <a:accent4>
        <a:srgbClr val="C8C8C6"/>
      </a:accent4>
      <a:accent5>
        <a:srgbClr val="9E1C30"/>
      </a:accent5>
      <a:accent6>
        <a:srgbClr val="005A7C"/>
      </a:accent6>
      <a:hlink>
        <a:srgbClr val="005A7C"/>
      </a:hlink>
      <a:folHlink>
        <a:srgbClr val="66666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Banded Edg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294</TotalTime>
  <Words>312</Words>
  <Application>Microsoft Office PowerPoint</Application>
  <PresentationFormat>Widescreen</PresentationFormat>
  <Paragraphs>20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Wingdings</vt:lpstr>
      <vt:lpstr>Wingdings 3</vt:lpstr>
      <vt:lpstr>General Content</vt:lpstr>
      <vt:lpstr>Executive Summary Young Adult Reentry Partnership 2 (YARP 2) Grantee Kickoff Event 08/20/2021 Moderator: Andrea Bizzell Speaker(s): Andrea Bizzell and Melissa Abdullah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Executive Summary Event Title Date Moderator(s): Speaker(s):</dc:title>
  <dc:creator>Jonathan Vehlow</dc:creator>
  <cp:lastModifiedBy>Bizzell, Andrea L - ETA</cp:lastModifiedBy>
  <cp:revision>26</cp:revision>
  <dcterms:created xsi:type="dcterms:W3CDTF">2020-01-08T17:12:44Z</dcterms:created>
  <dcterms:modified xsi:type="dcterms:W3CDTF">2021-09-07T17:50:14Z</dcterms:modified>
</cp:coreProperties>
</file>