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1" d="100"/>
          <a:sy n="81" d="100"/>
        </p:scale>
        <p:origin x="14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6/24/2021</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6/24/2021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r>
              <a:rPr lang="en-US" sz="1050" b="0" baseline="0" dirty="0">
                <a:latin typeface="Arial" panose="020B0604020202020204" pitchFamily="34" charset="0"/>
                <a:cs typeface="Arial" panose="020B0604020202020204" pitchFamily="34" charset="0"/>
              </a:rPr>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r>
              <a:rPr lang="en-US" sz="1050" baseline="0">
                <a:latin typeface="Arial" panose="020B0604020202020204" pitchFamily="34" charset="0"/>
                <a:cs typeface="Arial" panose="020B0604020202020204" pitchFamily="34" charset="0"/>
              </a:rPr>
              <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smtClean="0"/>
              <a:t>TAA Program Reversion 2021 Benefits &amp; Services</a:t>
            </a:r>
            <a:r>
              <a:rPr lang="en-US" sz="1600" dirty="0"/>
              <a:t/>
            </a:r>
            <a:br>
              <a:rPr lang="en-US" sz="1600" dirty="0"/>
            </a:br>
            <a:r>
              <a:rPr lang="en-US" sz="1100" dirty="0" smtClean="0"/>
              <a:t>Wednesday, June 9, 2021</a:t>
            </a:r>
            <a:r>
              <a:rPr lang="en-US" sz="1600" dirty="0"/>
              <a:t/>
            </a:r>
            <a:br>
              <a:rPr lang="en-US" sz="1600" dirty="0"/>
            </a:br>
            <a:r>
              <a:rPr lang="en-US" sz="1100" dirty="0" smtClean="0"/>
              <a:t>Moderator: Tim Theberge</a:t>
            </a:r>
            <a:r>
              <a:rPr lang="en-US" sz="1100" dirty="0"/>
              <a:t/>
            </a:r>
            <a:br>
              <a:rPr lang="en-US" sz="1100" dirty="0"/>
            </a:br>
            <a:r>
              <a:rPr lang="en-US" sz="1100" dirty="0" smtClean="0"/>
              <a:t>Speaker: Jesse Johnson</a:t>
            </a:r>
            <a:r>
              <a:rPr lang="en-US" sz="1600" dirty="0"/>
              <a:t/>
            </a:r>
            <a:br>
              <a:rPr lang="en-US" sz="1600" dirty="0"/>
            </a:br>
            <a:r>
              <a:rPr lang="en-US" sz="2400" dirty="0"/>
              <a:t/>
            </a:r>
            <a:br>
              <a:rPr lang="en-US" sz="2400" dirty="0"/>
            </a:br>
            <a:endParaRPr lang="en-US" sz="2400" dirty="0"/>
          </a:p>
        </p:txBody>
      </p:sp>
      <p:sp>
        <p:nvSpPr>
          <p:cNvPr id="35" name="Text Placeholder 34"/>
          <p:cNvSpPr>
            <a:spLocks noGrp="1"/>
          </p:cNvSpPr>
          <p:nvPr>
            <p:ph type="body" sz="half" idx="2"/>
          </p:nvPr>
        </p:nvSpPr>
        <p:spPr>
          <a:xfrm>
            <a:off x="306097" y="1306286"/>
            <a:ext cx="5079403" cy="4899186"/>
          </a:xfrm>
          <a:ln w="12700"/>
        </p:spPr>
        <p:txBody>
          <a:bodyPr lIns="182880" anchor="t">
            <a:normAutofit/>
          </a:bodyPr>
          <a:lstStyle/>
          <a:p>
            <a:pPr marL="0" indent="0">
              <a:buNone/>
            </a:pPr>
            <a:r>
              <a:rPr lang="en-US" sz="1600" dirty="0" smtClean="0">
                <a:solidFill>
                  <a:schemeClr val="tx1"/>
                </a:solidFill>
              </a:rPr>
              <a:t>This webinar provides an overview of the benefits and services available under the Reversion 2021 provisions of the Trade Adjustment Assistance (TAA) Program and provided in Training and Employment Guidance Letter (TEGL) No. 24-20. Note that the slides included on this page are slightly different than those contained in the recording.</a:t>
            </a:r>
            <a:endParaRPr lang="en-US" sz="16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124435636"/>
              </p:ext>
            </p:extLst>
          </p:nvPr>
        </p:nvGraphicFramePr>
        <p:xfrm>
          <a:off x="5506262" y="657880"/>
          <a:ext cx="3402846" cy="571500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smtClean="0"/>
                        <a:t>Employment and Case Management</a:t>
                      </a:r>
                      <a:endParaRPr lang="en-US" sz="1000" b="0" dirty="0"/>
                    </a:p>
                  </a:txBody>
                  <a:tcPr/>
                </a:tc>
                <a:tc>
                  <a:txBody>
                    <a:bodyPr/>
                    <a:lstStyle/>
                    <a:p>
                      <a:pPr marL="0" indent="0" algn="ctr"/>
                      <a:r>
                        <a:rPr lang="en-US" sz="900" dirty="0" smtClean="0"/>
                        <a:t>00:01:30</a:t>
                      </a:r>
                      <a:endParaRPr lang="en-US" sz="900" dirty="0"/>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0" dirty="0" smtClean="0"/>
                        <a:t>Initial Assessments</a:t>
                      </a:r>
                      <a:endParaRPr lang="en-US" sz="1000" b="0" dirty="0"/>
                    </a:p>
                  </a:txBody>
                  <a:tcPr/>
                </a:tc>
                <a:tc>
                  <a:txBody>
                    <a:bodyPr/>
                    <a:lstStyle/>
                    <a:p>
                      <a:pPr algn="ctr"/>
                      <a:r>
                        <a:rPr lang="en-US" sz="900" dirty="0" smtClean="0"/>
                        <a:t>00:03:15</a:t>
                      </a:r>
                      <a:endParaRPr lang="en-US" sz="900" dirty="0"/>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smtClean="0"/>
                        <a:t>Partner Programs</a:t>
                      </a:r>
                      <a:endParaRPr lang="en-US" sz="1000" b="0" dirty="0"/>
                    </a:p>
                  </a:txBody>
                  <a:tcPr/>
                </a:tc>
                <a:tc>
                  <a:txBody>
                    <a:bodyPr/>
                    <a:lstStyle/>
                    <a:p>
                      <a:pPr algn="ctr"/>
                      <a:r>
                        <a:rPr lang="en-US" sz="900" dirty="0" smtClean="0"/>
                        <a:t>00:04:00</a:t>
                      </a:r>
                      <a:endParaRPr lang="en-US" sz="900" dirty="0"/>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smtClean="0"/>
                        <a:t>WIOA Co-Enrollment</a:t>
                      </a:r>
                      <a:endParaRPr lang="en-US" sz="1000" b="0" dirty="0"/>
                    </a:p>
                  </a:txBody>
                  <a:tcPr/>
                </a:tc>
                <a:tc>
                  <a:txBody>
                    <a:bodyPr/>
                    <a:lstStyle/>
                    <a:p>
                      <a:pPr algn="ctr"/>
                      <a:r>
                        <a:rPr lang="en-US" sz="900" dirty="0" smtClean="0"/>
                        <a:t>00:04:30</a:t>
                      </a:r>
                      <a:endParaRPr lang="en-US" sz="900" dirty="0"/>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smtClean="0"/>
                        <a:t>Rapid Response and WIOA Career Services</a:t>
                      </a:r>
                      <a:endParaRPr lang="en-US" sz="1000" b="0" dirty="0"/>
                    </a:p>
                  </a:txBody>
                  <a:tcPr/>
                </a:tc>
                <a:tc>
                  <a:txBody>
                    <a:bodyPr/>
                    <a:lstStyle/>
                    <a:p>
                      <a:pPr algn="ctr"/>
                      <a:r>
                        <a:rPr lang="en-US" sz="900" dirty="0" smtClean="0"/>
                        <a:t>00:07:40</a:t>
                      </a:r>
                      <a:endParaRPr lang="en-US" sz="900" dirty="0"/>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smtClean="0"/>
                        <a:t>Job Search</a:t>
                      </a:r>
                      <a:r>
                        <a:rPr lang="en-US" sz="1000" b="0" baseline="0" dirty="0" smtClean="0"/>
                        <a:t> and Relocation Allowance</a:t>
                      </a:r>
                      <a:endParaRPr lang="en-US" sz="1000" b="0" dirty="0"/>
                    </a:p>
                  </a:txBody>
                  <a:tcPr/>
                </a:tc>
                <a:tc>
                  <a:txBody>
                    <a:bodyPr/>
                    <a:lstStyle/>
                    <a:p>
                      <a:pPr algn="ctr"/>
                      <a:r>
                        <a:rPr lang="en-US" sz="900" dirty="0" smtClean="0"/>
                        <a:t>00:09:30</a:t>
                      </a:r>
                      <a:endParaRPr lang="en-US" sz="900" dirty="0"/>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smtClean="0"/>
                        <a:t>Training</a:t>
                      </a:r>
                      <a:endParaRPr lang="en-US" sz="1000" b="0" dirty="0"/>
                    </a:p>
                  </a:txBody>
                  <a:tcPr/>
                </a:tc>
                <a:tc>
                  <a:txBody>
                    <a:bodyPr/>
                    <a:lstStyle/>
                    <a:p>
                      <a:pPr algn="ctr"/>
                      <a:r>
                        <a:rPr lang="en-US" sz="900" dirty="0" smtClean="0"/>
                        <a:t>00:10:20</a:t>
                      </a:r>
                      <a:endParaRPr lang="en-US" sz="900" dirty="0"/>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0" dirty="0" smtClean="0"/>
                        <a:t>Trade Readjustment Allowances</a:t>
                      </a:r>
                      <a:endParaRPr lang="en-US" sz="900" b="0" dirty="0"/>
                    </a:p>
                  </a:txBody>
                  <a:tcPr/>
                </a:tc>
                <a:tc>
                  <a:txBody>
                    <a:bodyPr/>
                    <a:lstStyle/>
                    <a:p>
                      <a:pPr algn="ctr"/>
                      <a:r>
                        <a:rPr lang="en-US" sz="900" dirty="0" smtClean="0"/>
                        <a:t>00:18:00</a:t>
                      </a:r>
                      <a:endParaRPr lang="en-US" sz="900" dirty="0"/>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smtClean="0"/>
                        <a:t>Alternative Trade Adjustment Assistance (ATAA)</a:t>
                      </a:r>
                      <a:endParaRPr lang="en-US" sz="1000" b="0" dirty="0"/>
                    </a:p>
                  </a:txBody>
                  <a:tcPr/>
                </a:tc>
                <a:tc>
                  <a:txBody>
                    <a:bodyPr/>
                    <a:lstStyle/>
                    <a:p>
                      <a:pPr algn="ctr"/>
                      <a:r>
                        <a:rPr lang="en-US" sz="900" dirty="0" smtClean="0"/>
                        <a:t>00:31:10</a:t>
                      </a:r>
                      <a:endParaRPr lang="en-US" sz="900" dirty="0"/>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smtClean="0"/>
                        <a:t>Remaining Questions</a:t>
                      </a:r>
                      <a:endParaRPr lang="en-US" sz="1000" b="0" dirty="0"/>
                    </a:p>
                  </a:txBody>
                  <a:tcPr/>
                </a:tc>
                <a:tc>
                  <a:txBody>
                    <a:bodyPr/>
                    <a:lstStyle/>
                    <a:p>
                      <a:pPr algn="ctr"/>
                      <a:r>
                        <a:rPr lang="en-US" sz="900" dirty="0" smtClean="0"/>
                        <a:t>00:35:30</a:t>
                      </a:r>
                      <a:endParaRPr lang="en-US" sz="900" dirty="0"/>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smtClean="0"/>
                        <a:t>Wrap</a:t>
                      </a:r>
                      <a:r>
                        <a:rPr lang="en-US" sz="1000" b="0" baseline="0" dirty="0" smtClean="0"/>
                        <a:t> Up</a:t>
                      </a:r>
                      <a:endParaRPr lang="en-US" sz="1000" b="0" dirty="0"/>
                    </a:p>
                  </a:txBody>
                  <a:tcPr/>
                </a:tc>
                <a:tc>
                  <a:txBody>
                    <a:bodyPr/>
                    <a:lstStyle/>
                    <a:p>
                      <a:pPr algn="ctr"/>
                      <a:r>
                        <a:rPr lang="en-US" sz="900" dirty="0" smtClean="0"/>
                        <a:t>01:07:55</a:t>
                      </a:r>
                      <a:endParaRPr lang="en-US" sz="900" dirty="0"/>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6398</TotalTime>
  <Words>138</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Times New Roman</vt:lpstr>
      <vt:lpstr>Webdings</vt:lpstr>
      <vt:lpstr>Wingdings</vt:lpstr>
      <vt:lpstr>Wingdings 2</vt:lpstr>
      <vt:lpstr>Wingdings 3</vt:lpstr>
      <vt:lpstr>Standard Slides</vt:lpstr>
      <vt:lpstr>2_Standard Slides</vt:lpstr>
      <vt:lpstr>Executive Summary TAA Program Reversion 2021 Benefits &amp; Services Wednesday, June 9, 2021 Moderator: Tim Theberge Speaker: Jesse Johnson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ETA</cp:lastModifiedBy>
  <cp:revision>101</cp:revision>
  <dcterms:created xsi:type="dcterms:W3CDTF">2017-09-27T21:43:17Z</dcterms:created>
  <dcterms:modified xsi:type="dcterms:W3CDTF">2021-06-24T15:37:37Z</dcterms:modified>
</cp:coreProperties>
</file>