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1" d="100"/>
          <a:sy n="81" d="100"/>
        </p:scale>
        <p:origin x="1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 smtClean="0"/>
              <a:t>TAA Program Reversion 2021 Walkthrough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Tuesday, June 8, 2021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Moderator: Tim Theberge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Speaker: Georgia Economou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This webinar provides a walkthrough of Training and Employment Guidance Letter (TEGL) No. 24-20 which provides guidance to states on implementation of the Reversion 2021 provisions of the Trade Adjustment Assistance Reauthorization Act of 2015.  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99047"/>
              </p:ext>
            </p:extLst>
          </p:nvPr>
        </p:nvGraphicFramePr>
        <p:xfrm>
          <a:off x="5506262" y="657880"/>
          <a:ext cx="3402846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Welcome &amp; Introductions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00:00:24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Learning Objectives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00:01:33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Acronyms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00:03:09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Background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00:03:39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Group Eligibility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00:05:00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Employment Services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00:11:45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Training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00:20:35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Job Search &amp; Relocation Allowances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00:30:45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Alternative</a:t>
                      </a:r>
                      <a:r>
                        <a:rPr lang="en-US" sz="1000" b="0" baseline="0" dirty="0" smtClean="0"/>
                        <a:t> Trade Adjustment Assistance (ATAA)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00:32:15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Trade Readjustment Allowances (TRA)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00:40:50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Administrative Provisions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00:55:00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Funding /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Allowable Costs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00:59:00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 Up / Remaining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Questions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01:05:00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6185</TotalTime>
  <Words>125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TAA Program Reversion 2021 Walkthrough Tuesday, June 8, 2021 Moderator: Tim Theberge Speaker: Georgia Economou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ETA</cp:lastModifiedBy>
  <cp:revision>99</cp:revision>
  <dcterms:created xsi:type="dcterms:W3CDTF">2017-09-27T21:43:17Z</dcterms:created>
  <dcterms:modified xsi:type="dcterms:W3CDTF">2021-06-24T16:16:00Z</dcterms:modified>
</cp:coreProperties>
</file>