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4" r:id="rId2"/>
  </p:sldMasterIdLst>
  <p:notesMasterIdLst>
    <p:notesMasterId r:id="rId4"/>
  </p:notesMasterIdLst>
  <p:handoutMasterIdLst>
    <p:handoutMasterId r:id="rId5"/>
  </p:handoutMasterIdLst>
  <p:sldIdLst>
    <p:sldId id="265" r:id="rId3"/>
  </p:sldIdLst>
  <p:sldSz cx="9144000" cy="6858000" type="screen4x3"/>
  <p:notesSz cx="6858000" cy="91440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74130" autoAdjust="0"/>
  </p:normalViewPr>
  <p:slideViewPr>
    <p:cSldViewPr snapToGrid="0">
      <p:cViewPr varScale="1">
        <p:scale>
          <a:sx n="66" d="100"/>
          <a:sy n="66" d="100"/>
        </p:scale>
        <p:origin x="32"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313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ags" Target="tags/tag1.xml"/><Relationship Id="rId11" Type="http://schemas.microsoft.com/office/2015/10/relationships/revisionInfo" Target="revisionInfo.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0D55DDE-3917-4901-92AF-59E92FE4801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7684D853-446C-400D-BB5C-5A7115C5FB8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F56ABDD-D2D6-4F12-B235-5864DADD7D11}" type="datetimeFigureOut">
              <a:rPr lang="en-US" smtClean="0"/>
              <a:t>5/18/2021</a:t>
            </a:fld>
            <a:endParaRPr lang="en-US" dirty="0"/>
          </a:p>
        </p:txBody>
      </p:sp>
      <p:sp>
        <p:nvSpPr>
          <p:cNvPr id="4" name="Footer Placeholder 3">
            <a:extLst>
              <a:ext uri="{FF2B5EF4-FFF2-40B4-BE49-F238E27FC236}">
                <a16:creationId xmlns:a16="http://schemas.microsoft.com/office/drawing/2014/main" id="{8F955A71-3EFA-4F85-B5BA-1296043AC8B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627B06FC-AF82-4E9D-9159-E4ABE3AE201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485A43-560A-4A5D-BF8F-2A65F45995B1}" type="slidenum">
              <a:rPr lang="en-US" smtClean="0"/>
              <a:t>‹#›</a:t>
            </a:fld>
            <a:endParaRPr lang="en-US" dirty="0"/>
          </a:p>
        </p:txBody>
      </p:sp>
    </p:spTree>
    <p:extLst>
      <p:ext uri="{BB962C8B-B14F-4D97-AF65-F5344CB8AC3E}">
        <p14:creationId xmlns:p14="http://schemas.microsoft.com/office/powerpoint/2010/main" val="42473689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FF352E-EFB9-4293-B898-44EA6B1BDEC2}" type="datetimeFigureOut">
              <a:rPr lang="en-US" smtClean="0"/>
              <a:t>5/18/2021</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3FA8AD-1908-4AF5-AB9B-4124F612F929}" type="slidenum">
              <a:rPr lang="en-US" smtClean="0"/>
              <a:t>‹#›</a:t>
            </a:fld>
            <a:endParaRPr lang="en-US" dirty="0"/>
          </a:p>
        </p:txBody>
      </p:sp>
    </p:spTree>
    <p:extLst>
      <p:ext uri="{BB962C8B-B14F-4D97-AF65-F5344CB8AC3E}">
        <p14:creationId xmlns:p14="http://schemas.microsoft.com/office/powerpoint/2010/main" val="593464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3FA8AD-1908-4AF5-AB9B-4124F612F929}" type="slidenum">
              <a:rPr lang="en-US" smtClean="0"/>
              <a:t>1</a:t>
            </a:fld>
            <a:endParaRPr lang="en-US" dirty="0"/>
          </a:p>
        </p:txBody>
      </p:sp>
    </p:spTree>
    <p:extLst>
      <p:ext uri="{BB962C8B-B14F-4D97-AF65-F5344CB8AC3E}">
        <p14:creationId xmlns:p14="http://schemas.microsoft.com/office/powerpoint/2010/main" val="33818539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7" name="Group 6"/>
          <p:cNvGrpSpPr>
            <a:grpSpLocks noChangeAspect="1"/>
          </p:cNvGrpSpPr>
          <p:nvPr userDrawn="1"/>
        </p:nvGrpSpPr>
        <p:grpSpPr>
          <a:xfrm>
            <a:off x="8023227" y="2924758"/>
            <a:ext cx="1120774" cy="3933242"/>
            <a:chOff x="8023226" y="2924758"/>
            <a:chExt cx="1120774" cy="3933242"/>
          </a:xfrm>
        </p:grpSpPr>
        <p:sp>
          <p:nvSpPr>
            <p:cNvPr id="8" name="Isosceles Triangle 7"/>
            <p:cNvSpPr/>
            <p:nvPr userDrawn="1"/>
          </p:nvSpPr>
          <p:spPr>
            <a:xfrm>
              <a:off x="8023226" y="2924758"/>
              <a:ext cx="1120774" cy="3933242"/>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9" name="Isosceles Triangle 8"/>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10" name="Group 9"/>
          <p:cNvGrpSpPr>
            <a:grpSpLocks noChangeAspect="1"/>
          </p:cNvGrpSpPr>
          <p:nvPr userDrawn="1"/>
        </p:nvGrpSpPr>
        <p:grpSpPr>
          <a:xfrm rot="16200000" flipV="1">
            <a:off x="2158719" y="-2158721"/>
            <a:ext cx="1720507" cy="6037943"/>
            <a:chOff x="8150764" y="3372336"/>
            <a:chExt cx="993237" cy="3485664"/>
          </a:xfrm>
        </p:grpSpPr>
        <p:sp>
          <p:nvSpPr>
            <p:cNvPr id="11" name="Isosceles Triangle 10"/>
            <p:cNvSpPr/>
            <p:nvPr userDrawn="1"/>
          </p:nvSpPr>
          <p:spPr>
            <a:xfrm>
              <a:off x="8150764" y="3372336"/>
              <a:ext cx="993237" cy="3485663"/>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2" name="Isosceles Triangle 11"/>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pic>
        <p:nvPicPr>
          <p:cNvPr id="13" name="Picture 12"/>
          <p:cNvPicPr>
            <a:picLocks noChangeAspect="1"/>
          </p:cNvPicPr>
          <p:nvPr userDrawn="1"/>
        </p:nvPicPr>
        <p:blipFill>
          <a:blip r:embed="rId2" cstate="screen">
            <a:clrChange>
              <a:clrFrom>
                <a:srgbClr val="231F20"/>
              </a:clrFrom>
              <a:clrTo>
                <a:srgbClr val="231F20">
                  <a:alpha val="0"/>
                </a:srgbClr>
              </a:clrTo>
            </a:clrChange>
            <a:extLst>
              <a:ext uri="{28A0092B-C50C-407E-A947-70E740481C1C}">
                <a14:useLocalDpi xmlns:a14="http://schemas.microsoft.com/office/drawing/2010/main"/>
              </a:ext>
            </a:extLst>
          </a:blip>
          <a:stretch>
            <a:fillRect/>
          </a:stretch>
        </p:blipFill>
        <p:spPr>
          <a:xfrm>
            <a:off x="360325" y="121814"/>
            <a:ext cx="996650" cy="983981"/>
          </a:xfrm>
          <a:prstGeom prst="rect">
            <a:avLst/>
          </a:prstGeom>
        </p:spPr>
      </p:pic>
      <p:pic>
        <p:nvPicPr>
          <p:cNvPr id="14" name="Picture 13"/>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60324" y="4512774"/>
            <a:ext cx="2952750" cy="997405"/>
          </a:xfrm>
          <a:prstGeom prst="rect">
            <a:avLst/>
          </a:prstGeom>
        </p:spPr>
      </p:pic>
      <p:sp>
        <p:nvSpPr>
          <p:cNvPr id="15" name="Rectangle 14"/>
          <p:cNvSpPr/>
          <p:nvPr userDrawn="1"/>
        </p:nvSpPr>
        <p:spPr>
          <a:xfrm>
            <a:off x="3572635" y="4425123"/>
            <a:ext cx="45720" cy="1409699"/>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dirty="0"/>
          </a:p>
        </p:txBody>
      </p:sp>
      <p:pic>
        <p:nvPicPr>
          <p:cNvPr id="16" name="Picture 15"/>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17" name="Text Placeholder 4"/>
          <p:cNvSpPr>
            <a:spLocks noGrp="1"/>
          </p:cNvSpPr>
          <p:nvPr>
            <p:ph type="body" sz="quarter" idx="12" hasCustomPrompt="1"/>
          </p:nvPr>
        </p:nvSpPr>
        <p:spPr>
          <a:xfrm>
            <a:off x="1591082" y="113503"/>
            <a:ext cx="2221861" cy="356956"/>
          </a:xfrm>
        </p:spPr>
        <p:txBody>
          <a:bodyPr anchor="ctr">
            <a:normAutofit/>
          </a:bodyPr>
          <a:lstStyle>
            <a:lvl1pPr marL="0" indent="0" algn="l">
              <a:buNone/>
              <a:defRPr sz="1200" spc="50" baseline="0">
                <a:solidFill>
                  <a:schemeClr val="bg1">
                    <a:alpha val="85000"/>
                  </a:schemeClr>
                </a:solidFill>
              </a:defRPr>
            </a:lvl1pPr>
            <a:lvl2pPr marL="457200" indent="0">
              <a:buNone/>
              <a:defRPr/>
            </a:lvl2pPr>
          </a:lstStyle>
          <a:p>
            <a:r>
              <a:rPr lang="en-US"/>
              <a:t>Month ##, 2017</a:t>
            </a:r>
            <a:endParaRPr lang="en-US" dirty="0"/>
          </a:p>
        </p:txBody>
      </p:sp>
      <p:sp>
        <p:nvSpPr>
          <p:cNvPr id="2" name="Title 1"/>
          <p:cNvSpPr>
            <a:spLocks noGrp="1"/>
          </p:cNvSpPr>
          <p:nvPr>
            <p:ph type="ctrTitle"/>
          </p:nvPr>
        </p:nvSpPr>
        <p:spPr>
          <a:xfrm>
            <a:off x="685800" y="1311836"/>
            <a:ext cx="7772400" cy="2387600"/>
          </a:xfrm>
        </p:spPr>
        <p:txBody>
          <a:bodyPr anchor="b">
            <a:normAutofit/>
          </a:bodyPr>
          <a:lstStyle>
            <a:lvl1pPr algn="ctr" defTabSz="914400" rtl="0" eaLnBrk="1" latinLnBrk="0" hangingPunct="1">
              <a:lnSpc>
                <a:spcPct val="90000"/>
              </a:lnSpc>
              <a:spcBef>
                <a:spcPct val="0"/>
              </a:spcBef>
              <a:buNone/>
              <a:defRPr lang="en-US" sz="60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to edit Master title style</a:t>
            </a:r>
          </a:p>
        </p:txBody>
      </p:sp>
      <p:sp>
        <p:nvSpPr>
          <p:cNvPr id="3" name="Subtitle 2"/>
          <p:cNvSpPr>
            <a:spLocks noGrp="1"/>
          </p:cNvSpPr>
          <p:nvPr>
            <p:ph type="subTitle" idx="1"/>
          </p:nvPr>
        </p:nvSpPr>
        <p:spPr>
          <a:xfrm>
            <a:off x="3659544" y="4425121"/>
            <a:ext cx="4798656" cy="1392508"/>
          </a:xfrm>
        </p:spPr>
        <p:txBody>
          <a:bodyPr vert="horz" lIns="182880" tIns="45720" rIns="91440" bIns="45720" rtlCol="0" anchor="ctr">
            <a:normAutofit/>
          </a:bodyPr>
          <a:lstStyle>
            <a:lvl1pPr marL="0" indent="0">
              <a:lnSpc>
                <a:spcPct val="100000"/>
              </a:lnSpc>
              <a:spcBef>
                <a:spcPts val="1200"/>
              </a:spcBef>
              <a:buNone/>
              <a:defRPr lang="en-US" sz="2300" dirty="0"/>
            </a:lvl1pPr>
            <a:lvl2pPr marL="457200" indent="-182880">
              <a:buClr>
                <a:schemeClr val="accent1"/>
              </a:buClr>
              <a:defRPr sz="1800"/>
            </a:lvl2pPr>
            <a:lvl3pPr>
              <a:defRPr/>
            </a:lvl3pPr>
          </a:lstStyle>
          <a:p>
            <a:pPr marL="274320" lvl="0" indent="-274320">
              <a:buSzPct val="101000"/>
            </a:pPr>
            <a:r>
              <a:rPr lang="en-US" dirty="0"/>
              <a:t>Click to edit Master subtitle style</a:t>
            </a:r>
          </a:p>
          <a:p>
            <a:pPr marL="960120" lvl="1" indent="-274320">
              <a:buSzPct val="101000"/>
            </a:pPr>
            <a:r>
              <a:rPr lang="en-US" dirty="0"/>
              <a:t>If a note is needed, list here</a:t>
            </a:r>
          </a:p>
        </p:txBody>
      </p:sp>
    </p:spTree>
    <p:extLst>
      <p:ext uri="{BB962C8B-B14F-4D97-AF65-F5344CB8AC3E}">
        <p14:creationId xmlns:p14="http://schemas.microsoft.com/office/powerpoint/2010/main" val="409603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Moderator:</a:t>
            </a:r>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dirty="0"/>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989782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a:t>
            </a:r>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dirty="0"/>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3486830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90999" y="1769289"/>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dirty="0"/>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1769290"/>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6" y="411520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233013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04212" y="155021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dirty="0"/>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50"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61"/>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8"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7"/>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3"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247777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2"/>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dirty="0"/>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Today’s Objectives:</a:t>
            </a:r>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4"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3876249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1"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dirty="0"/>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3"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dirty="0"/>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dirty="0"/>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5"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Tree>
    <p:extLst>
      <p:ext uri="{BB962C8B-B14F-4D97-AF65-F5344CB8AC3E}">
        <p14:creationId xmlns:p14="http://schemas.microsoft.com/office/powerpoint/2010/main" val="113205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6"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7"/>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6" y="5398237"/>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1" y="729118"/>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6"/>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dirty="0"/>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15150399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6"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70"/>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dirty="0"/>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dirty="0"/>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1"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7"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Tree>
    <p:extLst>
      <p:ext uri="{BB962C8B-B14F-4D97-AF65-F5344CB8AC3E}">
        <p14:creationId xmlns:p14="http://schemas.microsoft.com/office/powerpoint/2010/main" val="8108294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3" y="1120348"/>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8"/>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dirty="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dirty="0"/>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7"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sz="3400"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80" y="205947"/>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dirty="0"/>
          </a:p>
        </p:txBody>
      </p:sp>
    </p:spTree>
    <p:extLst>
      <p:ext uri="{BB962C8B-B14F-4D97-AF65-F5344CB8AC3E}">
        <p14:creationId xmlns:p14="http://schemas.microsoft.com/office/powerpoint/2010/main" val="35796306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95826" y="1190625"/>
            <a:ext cx="3697604" cy="5165726"/>
          </a:xfrm>
        </p:spPr>
        <p:txBody>
          <a:bodyPr anchor="ctr"/>
          <a:lstStyle>
            <a:lvl1pPr marL="0" indent="0">
              <a:spcBef>
                <a:spcPts val="3000"/>
              </a:spcBef>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365760" indent="0">
              <a:spcBef>
                <a:spcPts val="300"/>
              </a:spcBef>
              <a:buNone/>
              <a:defRPr sz="1600" i="1"/>
            </a:lvl2pPr>
            <a:lvl3pPr marL="365760" indent="0">
              <a:spcBef>
                <a:spcPts val="400"/>
              </a:spcBef>
              <a:buFontTx/>
              <a:buNone/>
              <a:defRPr sz="1400" b="1">
                <a:solidFill>
                  <a:schemeClr val="tx1"/>
                </a:solidFill>
              </a:defRPr>
            </a:lvl3pPr>
            <a:lvl4pPr marL="914400" indent="-274320">
              <a:spcBef>
                <a:spcPts val="1200"/>
              </a:spcBef>
              <a:buClr>
                <a:schemeClr val="accent6"/>
              </a:buClr>
              <a:buSzPct val="90000"/>
              <a:buFont typeface="Wingdings" panose="05000000000000000000" pitchFamily="2" charset="2"/>
              <a:buChar char=""/>
              <a:defRPr sz="1300" i="1">
                <a:solidFill>
                  <a:schemeClr val="accent1"/>
                </a:solidFill>
              </a:defRPr>
            </a:lvl4pPr>
            <a:lvl5pPr marL="914400" indent="-274320">
              <a:spcBef>
                <a:spcPts val="200"/>
              </a:spcBef>
              <a:buClr>
                <a:schemeClr val="accent2"/>
              </a:buClr>
              <a:buSzPct val="120000"/>
              <a:buFont typeface="Wingdings" panose="05000000000000000000" pitchFamily="2" charset="2"/>
              <a:buChar char=""/>
              <a:defRPr sz="1300" b="0" i="0" spc="50" baseline="0">
                <a:solidFill>
                  <a:schemeClr val="accent3">
                    <a:lumMod val="75000"/>
                    <a:lumOff val="25000"/>
                  </a:schemeClr>
                </a:solidFill>
              </a:defRPr>
            </a:lvl5pPr>
          </a:lstStyle>
          <a:p>
            <a:pPr lvl="0"/>
            <a:r>
              <a:rPr lang="en-US" dirty="0"/>
              <a:t>Presenter Name</a:t>
            </a:r>
          </a:p>
          <a:p>
            <a:pPr lvl="1"/>
            <a:r>
              <a:rPr lang="en-US" dirty="0"/>
              <a:t>Position</a:t>
            </a:r>
          </a:p>
          <a:p>
            <a:pPr lvl="2"/>
            <a:r>
              <a:rPr lang="en-US" dirty="0"/>
              <a:t>Organization</a:t>
            </a:r>
          </a:p>
          <a:p>
            <a:pPr lvl="3"/>
            <a:r>
              <a:rPr lang="en-US" dirty="0"/>
              <a:t>Email</a:t>
            </a:r>
          </a:p>
          <a:p>
            <a:pPr lvl="4"/>
            <a:r>
              <a:rPr lang="en-US" dirty="0"/>
              <a:t>Phone</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dirty="0"/>
          </a:p>
        </p:txBody>
      </p:sp>
      <p:sp>
        <p:nvSpPr>
          <p:cNvPr id="8" name="TextBox 7">
            <a:extLst>
              <a:ext uri="{FF2B5EF4-FFF2-40B4-BE49-F238E27FC236}">
                <a16:creationId xmlns:a16="http://schemas.microsoft.com/office/drawing/2014/main" id="{5E098955-8651-419E-86A8-56788A65E26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Contact Information:</a:t>
            </a:r>
          </a:p>
        </p:txBody>
      </p:sp>
      <p:pic>
        <p:nvPicPr>
          <p:cNvPr id="6" name="Picture 5">
            <a:extLst>
              <a:ext uri="{FF2B5EF4-FFF2-40B4-BE49-F238E27FC236}">
                <a16:creationId xmlns:a16="http://schemas.microsoft.com/office/drawing/2014/main" id="{184F4F1A-CF95-4957-953C-C908BBDF284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6285" y="2543615"/>
            <a:ext cx="2974602" cy="1389773"/>
          </a:xfrm>
          <a:prstGeom prst="rect">
            <a:avLst/>
          </a:prstGeom>
        </p:spPr>
      </p:pic>
    </p:spTree>
    <p:extLst>
      <p:ext uri="{BB962C8B-B14F-4D97-AF65-F5344CB8AC3E}">
        <p14:creationId xmlns:p14="http://schemas.microsoft.com/office/powerpoint/2010/main" val="3076362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dirty="0"/>
          </a:p>
        </p:txBody>
      </p:sp>
    </p:spTree>
    <p:extLst>
      <p:ext uri="{BB962C8B-B14F-4D97-AF65-F5344CB8AC3E}">
        <p14:creationId xmlns:p14="http://schemas.microsoft.com/office/powerpoint/2010/main" val="32059975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hank You">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1E19837-98EC-4FB4-8EB6-9858802534A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691469" y="2270681"/>
            <a:ext cx="7180494" cy="1590924"/>
          </a:xfrm>
          <a:prstGeom prst="rect">
            <a:avLst/>
          </a:prstGeom>
        </p:spPr>
      </p:pic>
      <p:sp>
        <p:nvSpPr>
          <p:cNvPr id="2" name="Slide Number Placeholder 1">
            <a:extLst>
              <a:ext uri="{FF2B5EF4-FFF2-40B4-BE49-F238E27FC236}">
                <a16:creationId xmlns:a16="http://schemas.microsoft.com/office/drawing/2014/main" id="{A3F84F2E-6236-45E4-BF4A-77147E579450}"/>
              </a:ext>
            </a:extLst>
          </p:cNvPr>
          <p:cNvSpPr>
            <a:spLocks noGrp="1"/>
          </p:cNvSpPr>
          <p:nvPr>
            <p:ph type="sldNum" sz="quarter" idx="10"/>
          </p:nvPr>
        </p:nvSpPr>
        <p:spPr/>
        <p:txBody>
          <a:bodyPr/>
          <a:lstStyle/>
          <a:p>
            <a:fld id="{706D636C-90A3-4979-BA37-BAB384B22101}" type="slidenum">
              <a:rPr lang="en-US" smtClean="0"/>
              <a:pPr/>
              <a:t>‹#›</a:t>
            </a:fld>
            <a:endParaRPr lang="en-US" dirty="0"/>
          </a:p>
        </p:txBody>
      </p:sp>
    </p:spTree>
    <p:extLst>
      <p:ext uri="{BB962C8B-B14F-4D97-AF65-F5344CB8AC3E}">
        <p14:creationId xmlns:p14="http://schemas.microsoft.com/office/powerpoint/2010/main" val="19632481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emplate Information">
    <p:bg>
      <p:bgPr>
        <a:solidFill>
          <a:schemeClr val="bg1"/>
        </a:solidFill>
        <a:effectLst/>
      </p:bgPr>
    </p:bg>
    <p:spTree>
      <p:nvGrpSpPr>
        <p:cNvPr id="1" name=""/>
        <p:cNvGrpSpPr/>
        <p:nvPr/>
      </p:nvGrpSpPr>
      <p:grpSpPr>
        <a:xfrm>
          <a:off x="0" y="0"/>
          <a:ext cx="0" cy="0"/>
          <a:chOff x="0" y="0"/>
          <a:chExt cx="0" cy="0"/>
        </a:xfrm>
      </p:grpSpPr>
      <p:cxnSp>
        <p:nvCxnSpPr>
          <p:cNvPr id="41" name="Straight Connector 40">
            <a:extLst>
              <a:ext uri="{FF2B5EF4-FFF2-40B4-BE49-F238E27FC236}">
                <a16:creationId xmlns:a16="http://schemas.microsoft.com/office/drawing/2014/main" id="{8D146980-D8A2-4012-978A-9289360E76CE}"/>
              </a:ext>
            </a:extLst>
          </p:cNvPr>
          <p:cNvCxnSpPr>
            <a:cxnSpLocks/>
          </p:cNvCxnSpPr>
          <p:nvPr userDrawn="1"/>
        </p:nvCxnSpPr>
        <p:spPr>
          <a:xfrm>
            <a:off x="4568467" y="5377715"/>
            <a:ext cx="4572000" cy="0"/>
          </a:xfrm>
          <a:prstGeom prst="line">
            <a:avLst/>
          </a:prstGeom>
          <a:ln w="762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33" name="Rectangle 32"/>
          <p:cNvSpPr/>
          <p:nvPr userDrawn="1"/>
        </p:nvSpPr>
        <p:spPr>
          <a:xfrm>
            <a:off x="0" y="3981454"/>
            <a:ext cx="4429402" cy="295275"/>
          </a:xfrm>
          <a:prstGeom prst="rect">
            <a:avLst/>
          </a:prstGeom>
          <a:gradFill flip="none" rotWithShape="1">
            <a:gsLst>
              <a:gs pos="0">
                <a:schemeClr val="accent2">
                  <a:lumMod val="67000"/>
                </a:schemeClr>
              </a:gs>
              <a:gs pos="100000">
                <a:schemeClr val="accent2">
                  <a:lumMod val="97000"/>
                  <a:lumOff val="3000"/>
                </a:schemeClr>
              </a:gs>
            </a:gsLst>
            <a:lin ang="16200000" scaled="1"/>
            <a:tileRect/>
          </a:gra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dirty="0"/>
          </a:p>
        </p:txBody>
      </p:sp>
      <p:sp>
        <p:nvSpPr>
          <p:cNvPr id="34" name="Rectangle 33"/>
          <p:cNvSpPr/>
          <p:nvPr userDrawn="1"/>
        </p:nvSpPr>
        <p:spPr>
          <a:xfrm>
            <a:off x="0" y="5513223"/>
            <a:ext cx="4429402" cy="295275"/>
          </a:xfrm>
          <a:prstGeom prst="rect">
            <a:avLst/>
          </a:prstGeom>
          <a:gradFill flip="none" rotWithShape="1">
            <a:gsLst>
              <a:gs pos="0">
                <a:schemeClr val="accent1">
                  <a:lumMod val="67000"/>
                </a:schemeClr>
              </a:gs>
              <a:gs pos="100000">
                <a:schemeClr val="accent1">
                  <a:lumMod val="97000"/>
                  <a:lumOff val="3000"/>
                </a:schemeClr>
              </a:gs>
            </a:gsLst>
            <a:lin ang="16200000" scaled="1"/>
            <a:tileRect/>
          </a:gra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800" dirty="0"/>
          </a:p>
        </p:txBody>
      </p:sp>
      <p:sp>
        <p:nvSpPr>
          <p:cNvPr id="14" name="TextBox 13"/>
          <p:cNvSpPr txBox="1"/>
          <p:nvPr userDrawn="1"/>
        </p:nvSpPr>
        <p:spPr>
          <a:xfrm>
            <a:off x="4695825" y="1480004"/>
            <a:ext cx="4297680" cy="5191126"/>
          </a:xfrm>
          <a:prstGeom prst="rect">
            <a:avLst/>
          </a:prstGeom>
          <a:noFill/>
        </p:spPr>
        <p:txBody>
          <a:bodyPr wrap="square" rtlCol="0">
            <a:noAutofit/>
          </a:bodyPr>
          <a:lstStyle/>
          <a:p>
            <a:pPr marL="0" indent="0">
              <a:spcAft>
                <a:spcPts val="0"/>
              </a:spcAft>
              <a:buFont typeface="Arial" panose="020B0604020202020204" pitchFamily="34" charset="0"/>
              <a:buNone/>
            </a:pPr>
            <a:r>
              <a:rPr lang="en-US" sz="2000" b="1" dirty="0">
                <a:solidFill>
                  <a:schemeClr val="accent1"/>
                </a:solidFill>
                <a:latin typeface="Arial" panose="020B0604020202020204" pitchFamily="34" charset="0"/>
                <a:cs typeface="Arial" panose="020B0604020202020204" pitchFamily="34" charset="0"/>
              </a:rPr>
              <a:t>Beyond</a:t>
            </a:r>
            <a:r>
              <a:rPr lang="en-US" sz="2000" b="1" baseline="0" dirty="0">
                <a:solidFill>
                  <a:schemeClr val="accent1"/>
                </a:solidFill>
                <a:latin typeface="Arial" panose="020B0604020202020204" pitchFamily="34" charset="0"/>
                <a:cs typeface="Arial" panose="020B0604020202020204" pitchFamily="34" charset="0"/>
              </a:rPr>
              <a:t> the standard offerings,</a:t>
            </a:r>
          </a:p>
          <a:p>
            <a:pPr marL="0" indent="0">
              <a:spcAft>
                <a:spcPts val="1000"/>
              </a:spcAft>
              <a:buFont typeface="Arial" panose="020B0604020202020204" pitchFamily="34" charset="0"/>
              <a:buNone/>
            </a:pPr>
            <a:r>
              <a:rPr lang="en-US" sz="1150" b="0" baseline="0" dirty="0">
                <a:latin typeface="Arial" panose="020B0604020202020204" pitchFamily="34" charset="0"/>
                <a:cs typeface="Arial" panose="020B0604020202020204" pitchFamily="34" charset="0"/>
              </a:rPr>
              <a:t>t</a:t>
            </a:r>
            <a:r>
              <a:rPr lang="en-US" sz="1150" b="0" dirty="0">
                <a:latin typeface="Arial" panose="020B0604020202020204" pitchFamily="34" charset="0"/>
                <a:cs typeface="Arial" panose="020B0604020202020204" pitchFamily="34" charset="0"/>
              </a:rPr>
              <a:t>his</a:t>
            </a:r>
            <a:r>
              <a:rPr lang="en-US" sz="1150" b="0" baseline="0" dirty="0">
                <a:latin typeface="Arial" panose="020B0604020202020204" pitchFamily="34" charset="0"/>
                <a:cs typeface="Arial" panose="020B0604020202020204" pitchFamily="34" charset="0"/>
              </a:rPr>
              <a:t> template contains a set of custom slides built to help you prepare your presentation.  Included are:</a:t>
            </a:r>
          </a:p>
          <a:p>
            <a:pPr marL="628650" lvl="1" indent="-171450">
              <a:lnSpc>
                <a:spcPct val="90000"/>
              </a:lnSpc>
              <a:spcAft>
                <a:spcPts val="400"/>
              </a:spcAft>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Your Moderator</a:t>
            </a:r>
          </a:p>
          <a:p>
            <a:pPr marL="628650" lvl="1" indent="-171450">
              <a:lnSpc>
                <a:spcPct val="90000"/>
              </a:lnSpc>
              <a:spcAft>
                <a:spcPts val="400"/>
              </a:spcAft>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3 Speaker Slide choices</a:t>
            </a:r>
          </a:p>
          <a:p>
            <a:pPr marL="628650" lvl="1" indent="-171450">
              <a:lnSpc>
                <a:spcPct val="90000"/>
              </a:lnSpc>
              <a:spcAft>
                <a:spcPts val="400"/>
              </a:spcAft>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Where Are You?  </a:t>
            </a:r>
            <a:r>
              <a:rPr lang="en-US" sz="1050" b="0" baseline="0" dirty="0">
                <a:latin typeface="Arial" panose="020B0604020202020204" pitchFamily="34" charset="0"/>
                <a:cs typeface="Arial" panose="020B0604020202020204" pitchFamily="34" charset="0"/>
              </a:rPr>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  </a:t>
            </a:r>
            <a:r>
              <a:rPr lang="en-US" sz="1000" b="0" i="1" baseline="0" dirty="0">
                <a:solidFill>
                  <a:schemeClr val="tx1">
                    <a:lumMod val="75000"/>
                    <a:lumOff val="25000"/>
                  </a:schemeClr>
                </a:solidFill>
                <a:latin typeface="Arial" panose="020B0604020202020204" pitchFamily="34" charset="0"/>
                <a:cs typeface="Arial" panose="020B0604020202020204" pitchFamily="34" charset="0"/>
              </a:rPr>
              <a:t>(location slide)</a:t>
            </a:r>
          </a:p>
          <a:p>
            <a:pPr marL="628650" lvl="1" indent="-171450">
              <a:lnSpc>
                <a:spcPct val="90000"/>
              </a:lnSpc>
              <a:spcAft>
                <a:spcPts val="400"/>
              </a:spcAft>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Today’s Objectives</a:t>
            </a:r>
          </a:p>
          <a:p>
            <a:pPr marL="628650" lvl="1" indent="-171450">
              <a:lnSpc>
                <a:spcPct val="90000"/>
              </a:lnSpc>
              <a:spcAft>
                <a:spcPts val="400"/>
              </a:spcAft>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Series Set</a:t>
            </a:r>
          </a:p>
          <a:p>
            <a:pPr marL="628650" lvl="1" indent="-171450">
              <a:lnSpc>
                <a:spcPct val="90000"/>
              </a:lnSpc>
              <a:spcAft>
                <a:spcPts val="400"/>
              </a:spcAft>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Quote</a:t>
            </a:r>
          </a:p>
          <a:p>
            <a:pPr marL="0" indent="0">
              <a:spcBef>
                <a:spcPts val="3000"/>
              </a:spcBef>
              <a:spcAft>
                <a:spcPts val="0"/>
              </a:spcAft>
              <a:buFont typeface="Arial" panose="020B0604020202020204" pitchFamily="34" charset="0"/>
              <a:buNone/>
            </a:pPr>
            <a:r>
              <a:rPr lang="en-US" sz="1500" b="1" baseline="0" dirty="0">
                <a:solidFill>
                  <a:schemeClr val="accent1"/>
                </a:solidFill>
                <a:latin typeface="Arial" panose="020B0604020202020204" pitchFamily="34" charset="0"/>
                <a:cs typeface="Arial" panose="020B0604020202020204" pitchFamily="34" charset="0"/>
              </a:rPr>
              <a:t>Resources &amp; Name / Occupation / Org boxes:</a:t>
            </a:r>
          </a:p>
          <a:p>
            <a:pPr marL="0" indent="0">
              <a:spcBef>
                <a:spcPts val="400"/>
              </a:spcBef>
              <a:spcAft>
                <a:spcPts val="800"/>
              </a:spcAft>
              <a:buFont typeface="Arial" panose="020B0604020202020204" pitchFamily="34" charset="0"/>
              <a:buNone/>
            </a:pPr>
            <a:r>
              <a:rPr lang="en-US" sz="1050" baseline="0" dirty="0">
                <a:latin typeface="Arial" panose="020B0604020202020204" pitchFamily="34" charset="0"/>
                <a:cs typeface="Arial" panose="020B0604020202020204" pitchFamily="34" charset="0"/>
              </a:rPr>
              <a:t>This works like a multi-level bulleted list.  Use the list level buttons on your “Home” tab to</a:t>
            </a:r>
            <a:br>
              <a:rPr lang="en-US" sz="1050" baseline="0" dirty="0">
                <a:latin typeface="Arial" panose="020B0604020202020204" pitchFamily="34" charset="0"/>
                <a:cs typeface="Arial" panose="020B0604020202020204" pitchFamily="34" charset="0"/>
              </a:rPr>
            </a:br>
            <a:r>
              <a:rPr lang="en-US" sz="1050" baseline="0" dirty="0">
                <a:latin typeface="Arial" panose="020B0604020202020204" pitchFamily="34" charset="0"/>
                <a:cs typeface="Arial" panose="020B0604020202020204" pitchFamily="34" charset="0"/>
              </a:rPr>
              <a:t>change formatting levels.</a:t>
            </a:r>
          </a:p>
          <a:p>
            <a:pPr marL="0" indent="0">
              <a:spcAft>
                <a:spcPts val="600"/>
              </a:spcAft>
              <a:buFont typeface="Arial" panose="020B0604020202020204" pitchFamily="34" charset="0"/>
              <a:buNone/>
            </a:pPr>
            <a:endParaRPr lang="en-US" sz="1050" dirty="0">
              <a:latin typeface="Arial" panose="020B0604020202020204" pitchFamily="34" charset="0"/>
              <a:cs typeface="Arial" panose="020B0604020202020204" pitchFamily="34" charset="0"/>
            </a:endParaRPr>
          </a:p>
        </p:txBody>
      </p:sp>
      <p:grpSp>
        <p:nvGrpSpPr>
          <p:cNvPr id="18" name="Group 17"/>
          <p:cNvGrpSpPr/>
          <p:nvPr userDrawn="1"/>
        </p:nvGrpSpPr>
        <p:grpSpPr>
          <a:xfrm>
            <a:off x="7084799" y="4562932"/>
            <a:ext cx="1734243" cy="644333"/>
            <a:chOff x="6721200" y="5603662"/>
            <a:chExt cx="1296075" cy="481538"/>
          </a:xfrm>
        </p:grpSpPr>
        <p:grpSp>
          <p:nvGrpSpPr>
            <p:cNvPr id="8" name="Group 7"/>
            <p:cNvGrpSpPr/>
            <p:nvPr userDrawn="1"/>
          </p:nvGrpSpPr>
          <p:grpSpPr>
            <a:xfrm>
              <a:off x="6721200" y="5603662"/>
              <a:ext cx="881689" cy="481538"/>
              <a:chOff x="6721200" y="5603662"/>
              <a:chExt cx="881689" cy="481538"/>
            </a:xfrm>
          </p:grpSpPr>
          <p:pic>
            <p:nvPicPr>
              <p:cNvPr id="4" name="Picture 3"/>
              <p:cNvPicPr>
                <a:picLocks noChangeAspect="1"/>
              </p:cNvPicPr>
              <p:nvPr userDrawn="1"/>
            </p:nvPicPr>
            <p:blipFill>
              <a:blip r:embed="rId2"/>
              <a:stretch>
                <a:fillRect/>
              </a:stretch>
            </p:blipFill>
            <p:spPr>
              <a:xfrm>
                <a:off x="6721200" y="5603662"/>
                <a:ext cx="881689" cy="481538"/>
              </a:xfrm>
              <a:prstGeom prst="rect">
                <a:avLst/>
              </a:prstGeom>
            </p:spPr>
          </p:pic>
          <p:sp>
            <p:nvSpPr>
              <p:cNvPr id="5" name="Rectangle 4"/>
              <p:cNvSpPr/>
              <p:nvPr userDrawn="1"/>
            </p:nvSpPr>
            <p:spPr>
              <a:xfrm>
                <a:off x="7236000" y="5644800"/>
                <a:ext cx="366889" cy="178031"/>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dirty="0"/>
              </a:p>
            </p:txBody>
          </p:sp>
        </p:grpSp>
        <p:sp>
          <p:nvSpPr>
            <p:cNvPr id="17" name="Left Arrow 16"/>
            <p:cNvSpPr/>
            <p:nvPr userDrawn="1"/>
          </p:nvSpPr>
          <p:spPr>
            <a:xfrm>
              <a:off x="7642875" y="5644800"/>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dirty="0"/>
            </a:p>
          </p:txBody>
        </p:sp>
      </p:grpSp>
      <p:sp>
        <p:nvSpPr>
          <p:cNvPr id="28" name="Rectangle 27"/>
          <p:cNvSpPr/>
          <p:nvPr userDrawn="1"/>
        </p:nvSpPr>
        <p:spPr>
          <a:xfrm>
            <a:off x="5040000" y="1"/>
            <a:ext cx="278130" cy="137638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dirty="0"/>
          </a:p>
        </p:txBody>
      </p:sp>
      <p:sp>
        <p:nvSpPr>
          <p:cNvPr id="27" name="Rectangle 26"/>
          <p:cNvSpPr/>
          <p:nvPr userDrawn="1"/>
        </p:nvSpPr>
        <p:spPr>
          <a:xfrm>
            <a:off x="4429402" y="1376381"/>
            <a:ext cx="278130" cy="548162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dirty="0"/>
          </a:p>
        </p:txBody>
      </p:sp>
      <p:sp>
        <p:nvSpPr>
          <p:cNvPr id="7" name="TextBox 6"/>
          <p:cNvSpPr txBox="1"/>
          <p:nvPr userDrawn="1"/>
        </p:nvSpPr>
        <p:spPr>
          <a:xfrm>
            <a:off x="91737" y="1480006"/>
            <a:ext cx="4337666" cy="5352299"/>
          </a:xfrm>
          <a:prstGeom prst="rect">
            <a:avLst/>
          </a:prstGeom>
          <a:noFill/>
        </p:spPr>
        <p:txBody>
          <a:bodyPr wrap="square" rtlCol="0">
            <a:noAutofit/>
          </a:bodyPr>
          <a:lstStyle/>
          <a:p>
            <a:pPr>
              <a:spcAft>
                <a:spcPts val="300"/>
              </a:spcAft>
            </a:pPr>
            <a:r>
              <a:rPr lang="en-US" sz="2000" b="1" dirty="0">
                <a:solidFill>
                  <a:schemeClr val="accent1"/>
                </a:solidFill>
                <a:latin typeface="Arial" panose="020B0604020202020204" pitchFamily="34" charset="0"/>
                <a:cs typeface="Arial" panose="020B0604020202020204" pitchFamily="34" charset="0"/>
              </a:rPr>
              <a:t>How to use</a:t>
            </a:r>
            <a:r>
              <a:rPr lang="en-US" sz="2000" b="1" baseline="0" dirty="0">
                <a:solidFill>
                  <a:schemeClr val="accent1"/>
                </a:solidFill>
                <a:latin typeface="Arial" panose="020B0604020202020204" pitchFamily="34" charset="0"/>
                <a:cs typeface="Arial" panose="020B0604020202020204" pitchFamily="34" charset="0"/>
              </a:rPr>
              <a:t> this template:</a:t>
            </a:r>
          </a:p>
          <a:p>
            <a:pPr marL="171450" indent="-171450">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When creating a new slide, click the arrow under the “New Slide” button.  This will display the template master slides available.</a:t>
            </a:r>
          </a:p>
          <a:p>
            <a:pPr marL="171450" indent="-171450">
              <a:spcBef>
                <a:spcPts val="600"/>
              </a:spcBef>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Select the layout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need from the list.</a:t>
            </a:r>
          </a:p>
          <a:p>
            <a:pPr marL="171450" indent="-171450">
              <a:spcBef>
                <a:spcPts val="600"/>
              </a:spcBef>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Likewise, to </a:t>
            </a:r>
            <a:r>
              <a:rPr lang="en-US" sz="1050" b="0" i="1" baseline="0" dirty="0">
                <a:latin typeface="Arial" panose="020B0604020202020204" pitchFamily="34" charset="0"/>
                <a:cs typeface="Arial" panose="020B0604020202020204" pitchFamily="34" charset="0"/>
              </a:rPr>
              <a:t>change</a:t>
            </a:r>
            <a:r>
              <a:rPr lang="en-US" sz="1050" b="0" baseline="0" dirty="0">
                <a:latin typeface="Arial" panose="020B0604020202020204" pitchFamily="34" charset="0"/>
                <a:cs typeface="Arial" panose="020B0604020202020204" pitchFamily="34" charset="0"/>
              </a:rPr>
              <a:t> the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template master of an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existing slide, click the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“Layout” button right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next to the “New Slide” button.</a:t>
            </a:r>
          </a:p>
          <a:p>
            <a:pPr marL="0" marR="0" lvl="0" indent="0" algn="l" defTabSz="457200" rtl="0" eaLnBrk="1" fontAlgn="auto" latinLnBrk="0" hangingPunct="1">
              <a:lnSpc>
                <a:spcPct val="100000"/>
              </a:lnSpc>
              <a:spcBef>
                <a:spcPts val="1200"/>
              </a:spcBef>
              <a:spcAft>
                <a:spcPts val="300"/>
              </a:spcAft>
              <a:buClrTx/>
              <a:buSzTx/>
              <a:buFontTx/>
              <a:buNone/>
              <a:tabLst/>
              <a:defRPr/>
            </a:pPr>
            <a:r>
              <a:rPr kumimoji="0" lang="en-US" sz="2000" b="1"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rPr>
              <a:t>General Template Notes:</a:t>
            </a:r>
          </a:p>
          <a:p>
            <a:pPr marL="91440" lvl="0" indent="0">
              <a:spcAft>
                <a:spcPts val="600"/>
              </a:spcAft>
              <a:buFont typeface="Arial" panose="020B0604020202020204" pitchFamily="34" charset="0"/>
              <a:buNone/>
            </a:pPr>
            <a:r>
              <a:rPr lang="en-US" sz="1800" b="0" u="none" spc="60" baseline="0" dirty="0">
                <a:solidFill>
                  <a:schemeClr val="accent5">
                    <a:lumMod val="20000"/>
                    <a:lumOff val="80000"/>
                  </a:schemeClr>
                </a:solidFill>
                <a:effectLst>
                  <a:outerShdw blurRad="76200" dist="38100" dir="8100000" algn="tr" rotWithShape="0">
                    <a:prstClr val="black">
                      <a:alpha val="60000"/>
                    </a:prstClr>
                  </a:outerShdw>
                </a:effectLst>
                <a:latin typeface="+mj-lt"/>
                <a:cs typeface="Arial" panose="020B0604020202020204" pitchFamily="34" charset="0"/>
                <a:sym typeface="Wingdings" panose="05000000000000000000" pitchFamily="2" charset="2"/>
              </a:rPr>
              <a:t></a:t>
            </a:r>
            <a:r>
              <a:rPr lang="en-US" sz="1800" b="1" u="none"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 </a:t>
            </a:r>
            <a:r>
              <a:rPr lang="en-US" sz="1800" b="1" u="sng"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DO NOT</a:t>
            </a:r>
            <a:r>
              <a:rPr lang="en-US" sz="1800" b="1" u="none"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chemeClr val="accent2"/>
              </a:buClr>
              <a:buSzTx/>
              <a:buFont typeface="Wingdings" panose="05000000000000000000" pitchFamily="2" charset="2"/>
              <a:buChar char="ý"/>
              <a:tabLst/>
              <a:defRPr/>
            </a:pPr>
            <a:r>
              <a:rPr lang="en-US" sz="1050" b="1" baseline="0" dirty="0">
                <a:latin typeface="Arial" panose="020B0604020202020204" pitchFamily="34" charset="0"/>
                <a:cs typeface="Arial" panose="020B0604020202020204" pitchFamily="34" charset="0"/>
              </a:rPr>
              <a:t>Space out your bullets using the “enter” key</a:t>
            </a:r>
            <a:r>
              <a:rPr lang="en-US" sz="1050" b="0" baseline="0" dirty="0">
                <a:latin typeface="Arial" panose="020B0604020202020204" pitchFamily="34" charset="0"/>
                <a:cs typeface="Arial" panose="020B0604020202020204" pitchFamily="34" charset="0"/>
              </a:rPr>
              <a:t>.  Please note if a spacing adjustment is required.</a:t>
            </a:r>
            <a:endParaRPr lang="en-US" sz="1050" b="0" dirty="0">
              <a:latin typeface="Arial" panose="020B0604020202020204" pitchFamily="34" charset="0"/>
              <a:cs typeface="Arial" panose="020B0604020202020204" pitchFamily="34" charset="0"/>
            </a:endParaRP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Type any titles in all uppercase or with caps lock on</a:t>
            </a:r>
            <a:r>
              <a:rPr lang="en-US" sz="1050" b="0" baseline="0" dirty="0">
                <a:latin typeface="Arial" panose="020B0604020202020204" pitchFamily="34" charset="0"/>
                <a:cs typeface="Arial" panose="020B0604020202020204" pitchFamily="34" charset="0"/>
              </a:rPr>
              <a:t>, as formatting is automatic. Type using standard title caps.</a:t>
            </a: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Change heading alignment or location for standard content slide material</a:t>
            </a:r>
            <a:r>
              <a:rPr lang="en-US" sz="1050" b="0" baseline="0" dirty="0">
                <a:latin typeface="Arial" panose="020B0604020202020204" pitchFamily="34" charset="0"/>
                <a:cs typeface="Arial" panose="020B0604020202020204" pitchFamily="34" charset="0"/>
              </a:rPr>
              <a:t>.</a:t>
            </a:r>
          </a:p>
          <a:p>
            <a:pPr marL="91440" marR="0" lvl="0"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sz="1800" b="0" u="none" kern="1200" spc="60" baseline="0" dirty="0">
                <a:solidFill>
                  <a:srgbClr val="92D050"/>
                </a:solidFill>
                <a:effectLst>
                  <a:outerShdw blurRad="76200" dist="38100" dir="8100000" algn="tr" rotWithShape="0">
                    <a:prstClr val="black">
                      <a:alpha val="60000"/>
                    </a:prstClr>
                  </a:outerShdw>
                </a:effectLst>
                <a:latin typeface="+mn-lt"/>
                <a:ea typeface="+mn-ea"/>
                <a:cs typeface="Arial" panose="020B0604020202020204" pitchFamily="34" charset="0"/>
                <a:sym typeface="Wingdings" panose="05000000000000000000" pitchFamily="2" charset="2"/>
              </a:rPr>
              <a:t></a:t>
            </a:r>
            <a:r>
              <a:rPr kumimoji="0" lang="en-US" sz="1800" b="1" i="0" u="none" strike="noStrike" kern="1200" cap="none" spc="60" normalizeH="0" baseline="0" noProof="0" dirty="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 </a:t>
            </a:r>
            <a:r>
              <a:rPr kumimoji="0" lang="en-US" sz="1800" b="1" i="0" u="sng" strike="noStrike" kern="1200" cap="none" spc="60" normalizeH="0" baseline="0" noProof="0" dirty="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DO</a:t>
            </a:r>
            <a:r>
              <a:rPr kumimoji="0" lang="en-US" sz="1800" b="1" i="0" u="none" strike="noStrike" kern="1200" cap="none" spc="60" normalizeH="0" baseline="0" noProof="0" dirty="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rgbClr val="72AF2F"/>
              </a:buClr>
              <a:buSzTx/>
              <a:buFont typeface="Wingdings" panose="05000000000000000000" pitchFamily="2" charset="2"/>
              <a:buChar char="þ"/>
              <a:tabLst/>
              <a:defRPr/>
            </a:pPr>
            <a:r>
              <a:rPr kumimoji="0" lang="en-US" sz="105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Reference your graphics</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Add a note at the top of the “Slide notes” section that indicates where your graphic originated.</a:t>
            </a:r>
          </a:p>
          <a:p>
            <a:pPr marL="457200" marR="0" lvl="1"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Note that any graphics not referenced or in violation of </a:t>
            </a:r>
            <a:r>
              <a:rPr kumimoji="0" lang="en-US" sz="1050" b="1" i="0" u="none" strike="noStrike" kern="1200" cap="none" spc="0" normalizeH="0" baseline="0" noProof="0" dirty="0">
                <a:ln>
                  <a:noFill/>
                </a:ln>
                <a:solidFill>
                  <a:schemeClr val="accent4">
                    <a:lumMod val="25000"/>
                  </a:schemeClr>
                </a:solidFill>
                <a:effectLst/>
                <a:uLnTx/>
                <a:uFillTx/>
                <a:latin typeface="Arial" panose="020B0604020202020204" pitchFamily="34" charset="0"/>
                <a:ea typeface="+mn-ea"/>
                <a:cs typeface="Arial" panose="020B0604020202020204" pitchFamily="34" charset="0"/>
              </a:rPr>
              <a:t>US Copyright Law, Title 17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will be replaced to ensure your protection.</a:t>
            </a:r>
          </a:p>
          <a:p>
            <a:pPr marL="0" indent="0">
              <a:spcBef>
                <a:spcPts val="600"/>
              </a:spcBef>
              <a:buFont typeface="Arial" panose="020B0604020202020204" pitchFamily="34" charset="0"/>
              <a:buNone/>
            </a:pPr>
            <a:endParaRPr lang="en-US" sz="1100" b="0" baseline="0" dirty="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p:txBody>
      </p:sp>
      <p:sp>
        <p:nvSpPr>
          <p:cNvPr id="10" name="TextBox 9"/>
          <p:cNvSpPr txBox="1"/>
          <p:nvPr userDrawn="1"/>
        </p:nvSpPr>
        <p:spPr>
          <a:xfrm>
            <a:off x="5308799" y="88691"/>
            <a:ext cx="3245631" cy="1102812"/>
          </a:xfrm>
          <a:prstGeom prst="rect">
            <a:avLst/>
          </a:prstGeom>
          <a:noFill/>
        </p:spPr>
        <p:txBody>
          <a:bodyPr wrap="square" rtlCol="0" anchor="ctr">
            <a:noAutofit/>
          </a:bodyPr>
          <a:lstStyle/>
          <a:p>
            <a:pPr algn="l"/>
            <a:r>
              <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rPr>
              <a:t>This slide contains information on how to use this template, and is hidden. </a:t>
            </a:r>
          </a:p>
          <a:p>
            <a:pPr algn="l">
              <a:spcBef>
                <a:spcPts val="300"/>
              </a:spcBef>
            </a:pPr>
            <a:r>
              <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rPr>
              <a:t>It is not a part of </a:t>
            </a:r>
            <a:br>
              <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rPr>
            </a:br>
            <a:r>
              <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rPr>
              <a:t>the presentation.</a:t>
            </a:r>
          </a:p>
        </p:txBody>
      </p:sp>
      <p:cxnSp>
        <p:nvCxnSpPr>
          <p:cNvPr id="9" name="Straight Connector 8"/>
          <p:cNvCxnSpPr/>
          <p:nvPr userDrawn="1"/>
        </p:nvCxnSpPr>
        <p:spPr>
          <a:xfrm>
            <a:off x="0" y="1376381"/>
            <a:ext cx="9144000" cy="0"/>
          </a:xfrm>
          <a:prstGeom prst="line">
            <a:avLst/>
          </a:prstGeom>
          <a:ln w="1016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5" name="TextBox 14"/>
          <p:cNvSpPr txBox="1"/>
          <p:nvPr userDrawn="1"/>
        </p:nvSpPr>
        <p:spPr>
          <a:xfrm>
            <a:off x="7084800" y="2286069"/>
            <a:ext cx="1619719" cy="1620538"/>
          </a:xfrm>
          <a:prstGeom prst="rect">
            <a:avLst/>
          </a:prstGeom>
          <a:noFill/>
        </p:spPr>
        <p:txBody>
          <a:bodyPr wrap="square" rtlCol="0">
            <a:noAutofit/>
          </a:bodyPr>
          <a:lstStyle/>
          <a:p>
            <a:pPr marL="0" marR="0" lvl="1" indent="-171450" algn="l" defTabSz="457200" rtl="0" eaLnBrk="1" fontAlgn="auto" latinLnBrk="0" hangingPunct="1">
              <a:lnSpc>
                <a:spcPct val="90000"/>
              </a:lnSpc>
              <a:spcBef>
                <a:spcPts val="0"/>
              </a:spcBef>
              <a:spcAft>
                <a:spcPts val="400"/>
              </a:spcAft>
              <a:buClrTx/>
              <a:buSzTx/>
              <a:buFont typeface="Arial" panose="020B0604020202020204" pitchFamily="34" charset="0"/>
              <a:buChar char="•"/>
              <a:tabLst/>
              <a:defRPr/>
            </a:pPr>
            <a:r>
              <a:rPr lang="en-US" sz="1100" b="0" baseline="0" dirty="0">
                <a:latin typeface="Arial" panose="020B0604020202020204" pitchFamily="34" charset="0"/>
                <a:cs typeface="Arial" panose="020B0604020202020204" pitchFamily="34" charset="0"/>
              </a:rPr>
              <a:t>Legal Language</a:t>
            </a:r>
            <a:endParaRPr lang="en-US" sz="1100" b="0" baseline="0" dirty="0"/>
          </a:p>
          <a:p>
            <a:pPr marL="0" lvl="1" indent="-171450">
              <a:lnSpc>
                <a:spcPct val="90000"/>
              </a:lnSpc>
              <a:spcAft>
                <a:spcPts val="400"/>
              </a:spcAft>
              <a:buFont typeface="Arial" panose="020B0604020202020204" pitchFamily="34" charset="0"/>
              <a:buChar char="•"/>
            </a:pPr>
            <a:r>
              <a:rPr lang="en-US" sz="1100" b="0" baseline="0" dirty="0"/>
              <a:t>Poll</a:t>
            </a:r>
          </a:p>
          <a:p>
            <a:pPr marL="0" lvl="1" indent="-171450">
              <a:lnSpc>
                <a:spcPct val="90000"/>
              </a:lnSpc>
              <a:spcAft>
                <a:spcPts val="400"/>
              </a:spcAft>
              <a:buFont typeface="Arial" panose="020B0604020202020204" pitchFamily="34" charset="0"/>
              <a:buChar char="•"/>
            </a:pPr>
            <a:r>
              <a:rPr lang="en-US" sz="1100" b="0" baseline="0" dirty="0"/>
              <a:t>Save the Date</a:t>
            </a:r>
          </a:p>
          <a:p>
            <a:pPr marL="0" lvl="1" indent="-171450">
              <a:lnSpc>
                <a:spcPct val="90000"/>
              </a:lnSpc>
              <a:spcAft>
                <a:spcPts val="400"/>
              </a:spcAft>
              <a:buFont typeface="Arial" panose="020B0604020202020204" pitchFamily="34" charset="0"/>
              <a:buChar char="•"/>
            </a:pPr>
            <a:r>
              <a:rPr lang="en-US" sz="1100" b="0" baseline="0" dirty="0"/>
              <a:t>Questions</a:t>
            </a:r>
          </a:p>
          <a:p>
            <a:pPr marL="0" lvl="1" indent="-171450">
              <a:lnSpc>
                <a:spcPct val="90000"/>
              </a:lnSpc>
              <a:spcAft>
                <a:spcPts val="400"/>
              </a:spcAft>
              <a:buFont typeface="Arial" panose="020B0604020202020204" pitchFamily="34" charset="0"/>
              <a:buChar char="•"/>
            </a:pPr>
            <a:r>
              <a:rPr lang="en-US" sz="1100" b="0" baseline="0" dirty="0"/>
              <a:t>Resources</a:t>
            </a:r>
          </a:p>
          <a:p>
            <a:pPr marL="0" lvl="1" indent="-171450">
              <a:lnSpc>
                <a:spcPct val="90000"/>
              </a:lnSpc>
              <a:spcAft>
                <a:spcPts val="400"/>
              </a:spcAft>
              <a:buFont typeface="Arial" panose="020B0604020202020204" pitchFamily="34" charset="0"/>
              <a:buChar char="•"/>
            </a:pPr>
            <a:r>
              <a:rPr lang="en-US" sz="1100" b="0" baseline="0" dirty="0"/>
              <a:t>Contact</a:t>
            </a:r>
          </a:p>
          <a:p>
            <a:pPr marL="0" lvl="1" indent="-171450">
              <a:lnSpc>
                <a:spcPct val="90000"/>
              </a:lnSpc>
              <a:spcAft>
                <a:spcPts val="400"/>
              </a:spcAft>
              <a:buFont typeface="Arial" panose="020B0604020202020204" pitchFamily="34" charset="0"/>
              <a:buChar char="•"/>
            </a:pPr>
            <a:r>
              <a:rPr lang="en-US" sz="1100" b="0" baseline="0" dirty="0"/>
              <a:t>Thank You</a:t>
            </a:r>
            <a:endParaRPr lang="en-US" sz="1100" b="0" dirty="0"/>
          </a:p>
        </p:txBody>
      </p:sp>
      <p:cxnSp>
        <p:nvCxnSpPr>
          <p:cNvPr id="3" name="Straight Connector 2"/>
          <p:cNvCxnSpPr/>
          <p:nvPr userDrawn="1"/>
        </p:nvCxnSpPr>
        <p:spPr>
          <a:xfrm>
            <a:off x="5040000" y="225258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16" name="Straight Connector 15"/>
          <p:cNvCxnSpPr/>
          <p:nvPr userDrawn="1"/>
        </p:nvCxnSpPr>
        <p:spPr>
          <a:xfrm>
            <a:off x="5040000" y="376653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grpSp>
        <p:nvGrpSpPr>
          <p:cNvPr id="40" name="Group 39">
            <a:extLst>
              <a:ext uri="{FF2B5EF4-FFF2-40B4-BE49-F238E27FC236}">
                <a16:creationId xmlns:a16="http://schemas.microsoft.com/office/drawing/2014/main" id="{54EBE4A4-93BC-4F5F-96D7-3EB1B9477815}"/>
              </a:ext>
            </a:extLst>
          </p:cNvPr>
          <p:cNvGrpSpPr/>
          <p:nvPr userDrawn="1"/>
        </p:nvGrpSpPr>
        <p:grpSpPr>
          <a:xfrm>
            <a:off x="5101095" y="5519741"/>
            <a:ext cx="3776420" cy="1204516"/>
            <a:chOff x="9823451" y="-913608"/>
            <a:chExt cx="3776420" cy="1204516"/>
          </a:xfrm>
        </p:grpSpPr>
        <p:sp>
          <p:nvSpPr>
            <p:cNvPr id="23" name="TextBox 22"/>
            <p:cNvSpPr txBox="1"/>
            <p:nvPr userDrawn="1"/>
          </p:nvSpPr>
          <p:spPr>
            <a:xfrm>
              <a:off x="11200962" y="-833368"/>
              <a:ext cx="2398909" cy="1044036"/>
            </a:xfrm>
            <a:prstGeom prst="rect">
              <a:avLst/>
            </a:prstGeom>
            <a:noFill/>
          </p:spPr>
          <p:txBody>
            <a:bodyPr wrap="square" rtlCol="0" anchor="ctr">
              <a:noAutofit/>
            </a:bodyPr>
            <a:lstStyle/>
            <a:p>
              <a:pPr algn="l">
                <a:lnSpc>
                  <a:spcPct val="90000"/>
                </a:lnSpc>
              </a:pPr>
              <a:r>
                <a:rPr lang="en-US" sz="1200" b="1" i="0" spc="40" dirty="0">
                  <a:solidFill>
                    <a:schemeClr val="tx1">
                      <a:lumMod val="85000"/>
                      <a:lumOff val="15000"/>
                    </a:schemeClr>
                  </a:solidFill>
                  <a:latin typeface="+mj-lt"/>
                </a:rPr>
                <a:t>Don’t delete this slide until the presentation is final.</a:t>
              </a:r>
              <a:endParaRPr lang="en-US" sz="1200" b="1" i="0" spc="40" baseline="0" dirty="0">
                <a:solidFill>
                  <a:schemeClr val="tx1">
                    <a:lumMod val="85000"/>
                    <a:lumOff val="15000"/>
                  </a:schemeClr>
                </a:solidFill>
                <a:latin typeface="+mj-lt"/>
              </a:endParaRPr>
            </a:p>
            <a:p>
              <a:pPr algn="ctr">
                <a:lnSpc>
                  <a:spcPct val="90000"/>
                </a:lnSpc>
                <a:spcBef>
                  <a:spcPts val="600"/>
                </a:spcBef>
              </a:pPr>
              <a:r>
                <a:rPr lang="en-US" sz="1500" b="1" i="0" spc="40" baseline="0" dirty="0">
                  <a:solidFill>
                    <a:srgbClr val="9D1C30"/>
                  </a:solidFill>
                  <a:latin typeface="+mj-lt"/>
                </a:rPr>
                <a:t>Keep it in the template.</a:t>
              </a:r>
              <a:endParaRPr lang="en-US" sz="1500" b="1" i="0" spc="40" dirty="0">
                <a:solidFill>
                  <a:srgbClr val="9D1C30"/>
                </a:solidFill>
                <a:latin typeface="+mj-lt"/>
              </a:endParaRPr>
            </a:p>
          </p:txBody>
        </p:sp>
        <p:grpSp>
          <p:nvGrpSpPr>
            <p:cNvPr id="39" name="Group 38">
              <a:extLst>
                <a:ext uri="{FF2B5EF4-FFF2-40B4-BE49-F238E27FC236}">
                  <a16:creationId xmlns:a16="http://schemas.microsoft.com/office/drawing/2014/main" id="{C27DF8FF-D711-4A8A-8948-673270B8AE9D}"/>
                </a:ext>
              </a:extLst>
            </p:cNvPr>
            <p:cNvGrpSpPr/>
            <p:nvPr userDrawn="1"/>
          </p:nvGrpSpPr>
          <p:grpSpPr>
            <a:xfrm>
              <a:off x="9823451" y="-913608"/>
              <a:ext cx="1204516" cy="1204516"/>
              <a:chOff x="9823451" y="-913608"/>
              <a:chExt cx="1204516" cy="1204516"/>
            </a:xfrm>
          </p:grpSpPr>
          <p:grpSp>
            <p:nvGrpSpPr>
              <p:cNvPr id="24" name="Group 23"/>
              <p:cNvGrpSpPr/>
              <p:nvPr userDrawn="1"/>
            </p:nvGrpSpPr>
            <p:grpSpPr>
              <a:xfrm>
                <a:off x="9823451" y="-913608"/>
                <a:ext cx="1204516" cy="1204516"/>
                <a:chOff x="1714500" y="4547858"/>
                <a:chExt cx="1262157" cy="1262157"/>
              </a:xfrm>
            </p:grpSpPr>
            <p:sp>
              <p:nvSpPr>
                <p:cNvPr id="21" name="8-Point Star 20"/>
                <p:cNvSpPr/>
                <p:nvPr userDrawn="1"/>
              </p:nvSpPr>
              <p:spPr>
                <a:xfrm rot="20240074">
                  <a:off x="1714500" y="4547858"/>
                  <a:ext cx="1262157" cy="1262157"/>
                </a:xfrm>
                <a:prstGeom prst="star8">
                  <a:avLst>
                    <a:gd name="adj" fmla="val 45801"/>
                  </a:avLst>
                </a:prstGeom>
                <a:gradFill>
                  <a:gsLst>
                    <a:gs pos="0">
                      <a:srgbClr val="7A232E"/>
                    </a:gs>
                    <a:gs pos="100000">
                      <a:srgbClr val="B85759"/>
                    </a:gs>
                    <a:gs pos="55000">
                      <a:srgbClr val="9D1C30"/>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chemeClr val="tx1"/>
                    </a:solidFill>
                  </a:endParaRPr>
                </a:p>
              </p:txBody>
            </p:sp>
            <p:sp>
              <p:nvSpPr>
                <p:cNvPr id="22" name="8-Point Star 21"/>
                <p:cNvSpPr/>
                <p:nvPr userDrawn="1"/>
              </p:nvSpPr>
              <p:spPr>
                <a:xfrm rot="20240074">
                  <a:off x="1776599" y="4609957"/>
                  <a:ext cx="1137960" cy="1137960"/>
                </a:xfrm>
                <a:prstGeom prst="star8">
                  <a:avLst>
                    <a:gd name="adj" fmla="val 45801"/>
                  </a:avLst>
                </a:prstGeom>
                <a:noFill/>
                <a:ln w="44450">
                  <a:solidFill>
                    <a:schemeClr val="bg1"/>
                  </a:solid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chemeClr val="tx1"/>
                    </a:solidFill>
                  </a:endParaRPr>
                </a:p>
              </p:txBody>
            </p:sp>
          </p:grpSp>
          <p:sp>
            <p:nvSpPr>
              <p:cNvPr id="19" name="TextBox 18"/>
              <p:cNvSpPr txBox="1"/>
              <p:nvPr userDrawn="1"/>
            </p:nvSpPr>
            <p:spPr>
              <a:xfrm>
                <a:off x="9929466" y="-730460"/>
                <a:ext cx="992486" cy="838221"/>
              </a:xfrm>
              <a:prstGeom prst="rect">
                <a:avLst/>
              </a:prstGeom>
              <a:noFill/>
              <a:effectLst>
                <a:outerShdw blurRad="50800" dist="25400" dir="8100000" algn="tr" rotWithShape="0">
                  <a:prstClr val="black">
                    <a:alpha val="40000"/>
                  </a:prstClr>
                </a:outerShdw>
              </a:effectLst>
            </p:spPr>
            <p:txBody>
              <a:bodyPr wrap="square" rtlCol="0" anchor="ctr">
                <a:noAutofit/>
              </a:bodyPr>
              <a:lstStyle/>
              <a:p>
                <a:pPr algn="ctr"/>
                <a:r>
                  <a:rPr lang="en-US" sz="2000" b="0" i="0" spc="40" baseline="0" dirty="0">
                    <a:solidFill>
                      <a:schemeClr val="bg1"/>
                    </a:solidFill>
                    <a:latin typeface="Impact" panose="020B0806030902050204" pitchFamily="34" charset="0"/>
                  </a:rPr>
                  <a:t>DON’T</a:t>
                </a:r>
                <a:br>
                  <a:rPr lang="en-US" sz="2000" b="0" i="0" spc="40" baseline="0" dirty="0">
                    <a:solidFill>
                      <a:schemeClr val="bg1"/>
                    </a:solidFill>
                    <a:latin typeface="Impact" panose="020B0806030902050204" pitchFamily="34" charset="0"/>
                  </a:rPr>
                </a:br>
                <a:r>
                  <a:rPr lang="en-US" sz="2000" b="0" i="0" spc="40" baseline="0" dirty="0">
                    <a:solidFill>
                      <a:schemeClr val="bg1"/>
                    </a:solidFill>
                    <a:latin typeface="Impact" panose="020B0806030902050204" pitchFamily="34" charset="0"/>
                  </a:rPr>
                  <a:t>DELETE</a:t>
                </a:r>
              </a:p>
            </p:txBody>
          </p:sp>
        </p:grpSp>
      </p:grpSp>
      <p:grpSp>
        <p:nvGrpSpPr>
          <p:cNvPr id="20" name="Group 19"/>
          <p:cNvGrpSpPr/>
          <p:nvPr userDrawn="1"/>
        </p:nvGrpSpPr>
        <p:grpSpPr>
          <a:xfrm>
            <a:off x="1939047" y="2247592"/>
            <a:ext cx="2645179" cy="1166059"/>
            <a:chOff x="1534687" y="2189208"/>
            <a:chExt cx="3049009" cy="1344077"/>
          </a:xfrm>
        </p:grpSpPr>
        <p:pic>
          <p:nvPicPr>
            <p:cNvPr id="2" name="Picture 1"/>
            <p:cNvPicPr>
              <a:picLocks noChangeAspect="1"/>
            </p:cNvPicPr>
            <p:nvPr userDrawn="1"/>
          </p:nvPicPr>
          <p:blipFill>
            <a:blip r:embed="rId3"/>
            <a:stretch>
              <a:fillRect/>
            </a:stretch>
          </p:blipFill>
          <p:spPr>
            <a:xfrm>
              <a:off x="1534687" y="2189208"/>
              <a:ext cx="2695575" cy="1162050"/>
            </a:xfrm>
            <a:prstGeom prst="rect">
              <a:avLst/>
            </a:prstGeom>
          </p:spPr>
        </p:pic>
        <p:sp>
          <p:nvSpPr>
            <p:cNvPr id="29" name="Rectangle 28"/>
            <p:cNvSpPr/>
            <p:nvPr userDrawn="1"/>
          </p:nvSpPr>
          <p:spPr>
            <a:xfrm>
              <a:off x="3454181" y="2483307"/>
              <a:ext cx="736819" cy="221793"/>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dirty="0"/>
            </a:p>
          </p:txBody>
        </p:sp>
        <p:sp>
          <p:nvSpPr>
            <p:cNvPr id="30" name="Left Arrow 29"/>
            <p:cNvSpPr/>
            <p:nvPr userDrawn="1"/>
          </p:nvSpPr>
          <p:spPr>
            <a:xfrm>
              <a:off x="4209296" y="2514699"/>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dirty="0"/>
            </a:p>
          </p:txBody>
        </p:sp>
        <p:sp>
          <p:nvSpPr>
            <p:cNvPr id="31" name="Rectangle 30"/>
            <p:cNvSpPr/>
            <p:nvPr userDrawn="1"/>
          </p:nvSpPr>
          <p:spPr>
            <a:xfrm>
              <a:off x="3061701" y="2843369"/>
              <a:ext cx="382955" cy="322936"/>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dirty="0"/>
            </a:p>
          </p:txBody>
        </p:sp>
        <p:sp>
          <p:nvSpPr>
            <p:cNvPr id="32" name="Left Arrow 31"/>
            <p:cNvSpPr/>
            <p:nvPr userDrawn="1"/>
          </p:nvSpPr>
          <p:spPr>
            <a:xfrm rot="7656475">
              <a:off x="3026394" y="3257070"/>
              <a:ext cx="374400" cy="178030"/>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dirty="0"/>
            </a:p>
          </p:txBody>
        </p:sp>
      </p:grpSp>
      <p:sp>
        <p:nvSpPr>
          <p:cNvPr id="37" name="TextBox 36">
            <a:extLst>
              <a:ext uri="{FF2B5EF4-FFF2-40B4-BE49-F238E27FC236}">
                <a16:creationId xmlns:a16="http://schemas.microsoft.com/office/drawing/2014/main" id="{8F6D14EF-EBC7-433A-8C95-1D2C470B7DF1}"/>
              </a:ext>
            </a:extLst>
          </p:cNvPr>
          <p:cNvSpPr txBox="1"/>
          <p:nvPr userDrawn="1"/>
        </p:nvSpPr>
        <p:spPr>
          <a:xfrm>
            <a:off x="7427" y="161985"/>
            <a:ext cx="5040000" cy="1051560"/>
          </a:xfrm>
          <a:prstGeom prst="rect">
            <a:avLst/>
          </a:prstGeom>
        </p:spPr>
        <p:txBody>
          <a:bodyPr vert="horz" lIns="91440" tIns="45720" rIns="91440" bIns="45720" rtlCol="0" anchor="ctr">
            <a:no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lnSpc>
                <a:spcPct val="85000"/>
              </a:lnSpc>
            </a:pPr>
            <a:r>
              <a:rPr lang="en-US" sz="50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rPr>
              <a:t>2017 Template</a:t>
            </a:r>
          </a:p>
          <a:p>
            <a:pPr lvl="0" algn="ctr">
              <a:lnSpc>
                <a:spcPct val="85000"/>
              </a:lnSpc>
            </a:pPr>
            <a:r>
              <a:rPr lang="en-US" sz="4000" b="0" spc="60" baseline="0" dirty="0"/>
              <a:t>Usage Instructions</a:t>
            </a:r>
          </a:p>
        </p:txBody>
      </p:sp>
      <p:pic>
        <p:nvPicPr>
          <p:cNvPr id="44" name="Picture 43">
            <a:extLst>
              <a:ext uri="{FF2B5EF4-FFF2-40B4-BE49-F238E27FC236}">
                <a16:creationId xmlns:a16="http://schemas.microsoft.com/office/drawing/2014/main" id="{5AAE9CEC-A7E3-43C1-AC4A-1C3889F36668}"/>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257144" y="626792"/>
            <a:ext cx="1736362" cy="586522"/>
          </a:xfrm>
          <a:prstGeom prst="rect">
            <a:avLst/>
          </a:prstGeom>
        </p:spPr>
      </p:pic>
    </p:spTree>
    <p:extLst>
      <p:ext uri="{BB962C8B-B14F-4D97-AF65-F5344CB8AC3E}">
        <p14:creationId xmlns:p14="http://schemas.microsoft.com/office/powerpoint/2010/main" val="4077307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0"/>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885230" y="2277831"/>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dirty="0"/>
          </a:p>
        </p:txBody>
      </p:sp>
      <p:sp>
        <p:nvSpPr>
          <p:cNvPr id="28" name="TextBox 27">
            <a:extLst>
              <a:ext uri="{FF2B5EF4-FFF2-40B4-BE49-F238E27FC236}">
                <a16:creationId xmlns:a16="http://schemas.microsoft.com/office/drawing/2014/main" id="{16FDEFB9-2C73-46A2-87DA-D275D40B5A4A}"/>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9" name="Group 28">
            <a:extLst>
              <a:ext uri="{FF2B5EF4-FFF2-40B4-BE49-F238E27FC236}">
                <a16:creationId xmlns:a16="http://schemas.microsoft.com/office/drawing/2014/main" id="{FDC57984-155A-4601-B1C4-0DB001A0EF7C}"/>
              </a:ext>
            </a:extLst>
          </p:cNvPr>
          <p:cNvGrpSpPr/>
          <p:nvPr userDrawn="1"/>
        </p:nvGrpSpPr>
        <p:grpSpPr>
          <a:xfrm>
            <a:off x="3233847" y="6334892"/>
            <a:ext cx="2747570" cy="379698"/>
            <a:chOff x="3233847" y="6334892"/>
            <a:chExt cx="2747570" cy="379698"/>
          </a:xfrm>
        </p:grpSpPr>
        <p:grpSp>
          <p:nvGrpSpPr>
            <p:cNvPr id="30" name="Group 29">
              <a:extLst>
                <a:ext uri="{FF2B5EF4-FFF2-40B4-BE49-F238E27FC236}">
                  <a16:creationId xmlns:a16="http://schemas.microsoft.com/office/drawing/2014/main" id="{9950F923-E33C-46AB-8674-057C34E4C8E8}"/>
                </a:ext>
              </a:extLst>
            </p:cNvPr>
            <p:cNvGrpSpPr/>
            <p:nvPr/>
          </p:nvGrpSpPr>
          <p:grpSpPr>
            <a:xfrm>
              <a:off x="4099087" y="6345258"/>
              <a:ext cx="1200746" cy="369332"/>
              <a:chOff x="4665581" y="6488668"/>
              <a:chExt cx="1059951" cy="369332"/>
            </a:xfrm>
          </p:grpSpPr>
          <p:sp>
            <p:nvSpPr>
              <p:cNvPr id="37" name="TextBox 36">
                <a:extLst>
                  <a:ext uri="{FF2B5EF4-FFF2-40B4-BE49-F238E27FC236}">
                    <a16:creationId xmlns:a16="http://schemas.microsoft.com/office/drawing/2014/main" id="{7203935D-F4DE-421E-A345-3D98E7B8907B}"/>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8" name="TextBox 37">
                <a:extLst>
                  <a:ext uri="{FF2B5EF4-FFF2-40B4-BE49-F238E27FC236}">
                    <a16:creationId xmlns:a16="http://schemas.microsoft.com/office/drawing/2014/main" id="{E859191A-F8BB-4F07-B68E-7B9BB1ADA3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5F9DC73-F89F-43E8-BB8D-3CE4332F17DF}"/>
                </a:ext>
              </a:extLst>
            </p:cNvPr>
            <p:cNvGrpSpPr/>
            <p:nvPr/>
          </p:nvGrpSpPr>
          <p:grpSpPr>
            <a:xfrm>
              <a:off x="3233847" y="6334892"/>
              <a:ext cx="1266258" cy="369332"/>
              <a:chOff x="3225796" y="6520666"/>
              <a:chExt cx="1051015" cy="505404"/>
            </a:xfrm>
          </p:grpSpPr>
          <p:sp>
            <p:nvSpPr>
              <p:cNvPr id="35" name="TextBox 34">
                <a:extLst>
                  <a:ext uri="{FF2B5EF4-FFF2-40B4-BE49-F238E27FC236}">
                    <a16:creationId xmlns:a16="http://schemas.microsoft.com/office/drawing/2014/main" id="{82A2BE32-8469-4FFB-82C5-49B47BEBDFE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6" name="TextBox 35">
                <a:extLst>
                  <a:ext uri="{FF2B5EF4-FFF2-40B4-BE49-F238E27FC236}">
                    <a16:creationId xmlns:a16="http://schemas.microsoft.com/office/drawing/2014/main" id="{BBB2B436-DE88-4602-B4D6-C25E18B6C722}"/>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2" name="Group 31">
              <a:extLst>
                <a:ext uri="{FF2B5EF4-FFF2-40B4-BE49-F238E27FC236}">
                  <a16:creationId xmlns:a16="http://schemas.microsoft.com/office/drawing/2014/main" id="{C7AB359D-5239-4C05-A5F3-95EDEB1A54A6}"/>
                </a:ext>
              </a:extLst>
            </p:cNvPr>
            <p:cNvGrpSpPr/>
            <p:nvPr/>
          </p:nvGrpSpPr>
          <p:grpSpPr>
            <a:xfrm>
              <a:off x="4780668" y="6343311"/>
              <a:ext cx="1200749" cy="369332"/>
              <a:chOff x="4665581" y="6488668"/>
              <a:chExt cx="1059954" cy="369332"/>
            </a:xfrm>
          </p:grpSpPr>
          <p:sp>
            <p:nvSpPr>
              <p:cNvPr id="33" name="TextBox 32">
                <a:extLst>
                  <a:ext uri="{FF2B5EF4-FFF2-40B4-BE49-F238E27FC236}">
                    <a16:creationId xmlns:a16="http://schemas.microsoft.com/office/drawing/2014/main" id="{4F26E603-BC9E-4238-A378-C5B5C782230F}"/>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4" name="TextBox 33">
                <a:extLst>
                  <a:ext uri="{FF2B5EF4-FFF2-40B4-BE49-F238E27FC236}">
                    <a16:creationId xmlns:a16="http://schemas.microsoft.com/office/drawing/2014/main" id="{8BBE7F69-6EA5-45D2-A5C9-698124A1D5B3}"/>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7798206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Moderator:</a:t>
            </a:r>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dirty="0"/>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9212B879-824E-4934-AA2D-285DC8923713}"/>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36CB30DF-92FE-47F0-A5AF-DC125FAF90A9}"/>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5A562C80-5369-4F26-8B14-3120723B277F}"/>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2FA1E1A0-95EE-4800-A807-AD6D7DB7EDCF}"/>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066A9B8-1425-468C-8910-0AFD8CE04009}"/>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E4C89E77-4813-4504-A090-B09D7DBAD233}"/>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08FAF158-6963-44EE-97D3-391308DC291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C5A09106-9B72-452E-B5AF-584CFD81114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964D541E-8455-47B6-A62F-F789B62C4DFB}"/>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7515E82C-EA4E-47BB-A048-499BE010A74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487DD315-E7F2-4407-AED7-CC626DFCCDD9}"/>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14975145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a:t>
            </a:r>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dirty="0"/>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D6B7199C-9392-4E1D-9102-6CB331666465}"/>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C0952A3E-D1E1-443D-8E64-E42E2F013336}"/>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CAC002D2-A97C-48CC-88AF-6BC98D010D3D}"/>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03790ADC-D2CA-4330-870C-329B3D21066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F0DB2BE-D74B-42E6-8C26-770CF3BC8A0D}"/>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C9EB0006-429B-4B10-8C78-B21FC492CDD1}"/>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A212128D-EF47-4520-BADA-0D5C57E179FE}"/>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4E7CB877-5953-4572-8119-20D0D8FDA6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658458E6-EDC5-4BFD-92C2-7EA35A1019D5}"/>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B9F53818-7ED1-4056-89FD-D2619F6B58C6}"/>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D438A5A8-28FA-4DF6-B78E-0D9622CFA90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2244314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90999" y="176928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dirty="0"/>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176928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5"/>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5" y="4115206"/>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0" name="TextBox 19">
            <a:extLst>
              <a:ext uri="{FF2B5EF4-FFF2-40B4-BE49-F238E27FC236}">
                <a16:creationId xmlns:a16="http://schemas.microsoft.com/office/drawing/2014/main" id="{CF42DD88-4D54-44E0-97D0-C45005A0812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1" name="Group 20">
            <a:extLst>
              <a:ext uri="{FF2B5EF4-FFF2-40B4-BE49-F238E27FC236}">
                <a16:creationId xmlns:a16="http://schemas.microsoft.com/office/drawing/2014/main" id="{FD6A9777-8E8F-411A-9B9C-9B1E8674557A}"/>
              </a:ext>
            </a:extLst>
          </p:cNvPr>
          <p:cNvGrpSpPr/>
          <p:nvPr userDrawn="1"/>
        </p:nvGrpSpPr>
        <p:grpSpPr>
          <a:xfrm>
            <a:off x="3233847" y="6334892"/>
            <a:ext cx="2747570" cy="379698"/>
            <a:chOff x="3233847" y="6334892"/>
            <a:chExt cx="2747570" cy="379698"/>
          </a:xfrm>
        </p:grpSpPr>
        <p:grpSp>
          <p:nvGrpSpPr>
            <p:cNvPr id="22" name="Group 21">
              <a:extLst>
                <a:ext uri="{FF2B5EF4-FFF2-40B4-BE49-F238E27FC236}">
                  <a16:creationId xmlns:a16="http://schemas.microsoft.com/office/drawing/2014/main" id="{44B9A6CE-DBAA-4130-BAEC-3005D3A97101}"/>
                </a:ext>
              </a:extLst>
            </p:cNvPr>
            <p:cNvGrpSpPr/>
            <p:nvPr/>
          </p:nvGrpSpPr>
          <p:grpSpPr>
            <a:xfrm>
              <a:off x="4099087" y="6345258"/>
              <a:ext cx="1200746" cy="369332"/>
              <a:chOff x="4665581" y="6488668"/>
              <a:chExt cx="1059951" cy="369332"/>
            </a:xfrm>
          </p:grpSpPr>
          <p:sp>
            <p:nvSpPr>
              <p:cNvPr id="29" name="TextBox 28">
                <a:extLst>
                  <a:ext uri="{FF2B5EF4-FFF2-40B4-BE49-F238E27FC236}">
                    <a16:creationId xmlns:a16="http://schemas.microsoft.com/office/drawing/2014/main" id="{8B581A0C-3999-449B-8E58-109E2B5BA2D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0" name="TextBox 29">
                <a:extLst>
                  <a:ext uri="{FF2B5EF4-FFF2-40B4-BE49-F238E27FC236}">
                    <a16:creationId xmlns:a16="http://schemas.microsoft.com/office/drawing/2014/main" id="{E843188C-1F9B-44E1-9E0D-4AF8BC7BE1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3" name="Group 22">
              <a:extLst>
                <a:ext uri="{FF2B5EF4-FFF2-40B4-BE49-F238E27FC236}">
                  <a16:creationId xmlns:a16="http://schemas.microsoft.com/office/drawing/2014/main" id="{89FFD094-1D1B-4BA1-A54E-57433D9AFC7C}"/>
                </a:ext>
              </a:extLst>
            </p:cNvPr>
            <p:cNvGrpSpPr/>
            <p:nvPr/>
          </p:nvGrpSpPr>
          <p:grpSpPr>
            <a:xfrm>
              <a:off x="3233847" y="6334892"/>
              <a:ext cx="1266258" cy="369332"/>
              <a:chOff x="3225796" y="6520666"/>
              <a:chExt cx="1051015" cy="505404"/>
            </a:xfrm>
          </p:grpSpPr>
          <p:sp>
            <p:nvSpPr>
              <p:cNvPr id="27" name="TextBox 26">
                <a:extLst>
                  <a:ext uri="{FF2B5EF4-FFF2-40B4-BE49-F238E27FC236}">
                    <a16:creationId xmlns:a16="http://schemas.microsoft.com/office/drawing/2014/main" id="{EA02E658-45F5-4297-A983-BD8026D2E49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8" name="TextBox 27">
                <a:extLst>
                  <a:ext uri="{FF2B5EF4-FFF2-40B4-BE49-F238E27FC236}">
                    <a16:creationId xmlns:a16="http://schemas.microsoft.com/office/drawing/2014/main" id="{4F0ADDB1-4F38-4C70-8048-EAF8BBE4A0F8}"/>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4" name="Group 23">
              <a:extLst>
                <a:ext uri="{FF2B5EF4-FFF2-40B4-BE49-F238E27FC236}">
                  <a16:creationId xmlns:a16="http://schemas.microsoft.com/office/drawing/2014/main" id="{44A2F7F6-02EC-47BE-8A44-7CA35D320011}"/>
                </a:ext>
              </a:extLst>
            </p:cNvPr>
            <p:cNvGrpSpPr/>
            <p:nvPr/>
          </p:nvGrpSpPr>
          <p:grpSpPr>
            <a:xfrm>
              <a:off x="4780668" y="6343311"/>
              <a:ext cx="1200749" cy="369332"/>
              <a:chOff x="4665581" y="6488668"/>
              <a:chExt cx="1059954" cy="369332"/>
            </a:xfrm>
          </p:grpSpPr>
          <p:sp>
            <p:nvSpPr>
              <p:cNvPr id="25" name="TextBox 24">
                <a:extLst>
                  <a:ext uri="{FF2B5EF4-FFF2-40B4-BE49-F238E27FC236}">
                    <a16:creationId xmlns:a16="http://schemas.microsoft.com/office/drawing/2014/main" id="{EE7AE77E-583E-4F11-BDE3-6BA68C0F414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6" name="TextBox 25">
                <a:extLst>
                  <a:ext uri="{FF2B5EF4-FFF2-40B4-BE49-F238E27FC236}">
                    <a16:creationId xmlns:a16="http://schemas.microsoft.com/office/drawing/2014/main" id="{4CACECB6-E77E-4676-9C17-04DADE3E121A}"/>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1514514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04211" y="1550213"/>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dirty="0"/>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49"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59"/>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7"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2"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2" name="TextBox 21">
            <a:extLst>
              <a:ext uri="{FF2B5EF4-FFF2-40B4-BE49-F238E27FC236}">
                <a16:creationId xmlns:a16="http://schemas.microsoft.com/office/drawing/2014/main" id="{BE4BF271-8808-4C41-94C2-2D60285FB7F7}"/>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3" name="Group 22">
            <a:extLst>
              <a:ext uri="{FF2B5EF4-FFF2-40B4-BE49-F238E27FC236}">
                <a16:creationId xmlns:a16="http://schemas.microsoft.com/office/drawing/2014/main" id="{7439089F-ABB7-47E1-8778-5C5EF44BB9B5}"/>
              </a:ext>
            </a:extLst>
          </p:cNvPr>
          <p:cNvGrpSpPr/>
          <p:nvPr userDrawn="1"/>
        </p:nvGrpSpPr>
        <p:grpSpPr>
          <a:xfrm>
            <a:off x="3233847" y="6334892"/>
            <a:ext cx="2747570" cy="379698"/>
            <a:chOff x="3233847" y="6334892"/>
            <a:chExt cx="2747570" cy="379698"/>
          </a:xfrm>
        </p:grpSpPr>
        <p:grpSp>
          <p:nvGrpSpPr>
            <p:cNvPr id="24" name="Group 23">
              <a:extLst>
                <a:ext uri="{FF2B5EF4-FFF2-40B4-BE49-F238E27FC236}">
                  <a16:creationId xmlns:a16="http://schemas.microsoft.com/office/drawing/2014/main" id="{E202E91F-D150-4D2C-A15D-38BFD1A660E0}"/>
                </a:ext>
              </a:extLst>
            </p:cNvPr>
            <p:cNvGrpSpPr/>
            <p:nvPr/>
          </p:nvGrpSpPr>
          <p:grpSpPr>
            <a:xfrm>
              <a:off x="4099087" y="6345258"/>
              <a:ext cx="1200746" cy="369332"/>
              <a:chOff x="4665581" y="6488668"/>
              <a:chExt cx="1059951" cy="369332"/>
            </a:xfrm>
          </p:grpSpPr>
          <p:sp>
            <p:nvSpPr>
              <p:cNvPr id="31" name="TextBox 30">
                <a:extLst>
                  <a:ext uri="{FF2B5EF4-FFF2-40B4-BE49-F238E27FC236}">
                    <a16:creationId xmlns:a16="http://schemas.microsoft.com/office/drawing/2014/main" id="{7509C356-9D36-4A95-8C5F-C7DEA7B99EED}"/>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2" name="TextBox 31">
                <a:extLst>
                  <a:ext uri="{FF2B5EF4-FFF2-40B4-BE49-F238E27FC236}">
                    <a16:creationId xmlns:a16="http://schemas.microsoft.com/office/drawing/2014/main" id="{A2DF9B21-6D81-4E1E-ABAA-9C142EF11193}"/>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5" name="Group 24">
              <a:extLst>
                <a:ext uri="{FF2B5EF4-FFF2-40B4-BE49-F238E27FC236}">
                  <a16:creationId xmlns:a16="http://schemas.microsoft.com/office/drawing/2014/main" id="{6081F663-AF73-4C16-88B2-46E3846A1D30}"/>
                </a:ext>
              </a:extLst>
            </p:cNvPr>
            <p:cNvGrpSpPr/>
            <p:nvPr/>
          </p:nvGrpSpPr>
          <p:grpSpPr>
            <a:xfrm>
              <a:off x="3233847" y="6334892"/>
              <a:ext cx="1266258" cy="369332"/>
              <a:chOff x="3225796" y="6520666"/>
              <a:chExt cx="1051015" cy="505404"/>
            </a:xfrm>
          </p:grpSpPr>
          <p:sp>
            <p:nvSpPr>
              <p:cNvPr id="29" name="TextBox 28">
                <a:extLst>
                  <a:ext uri="{FF2B5EF4-FFF2-40B4-BE49-F238E27FC236}">
                    <a16:creationId xmlns:a16="http://schemas.microsoft.com/office/drawing/2014/main" id="{BB2C4E25-7FF5-481B-88A0-C22F6052BF9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0" name="TextBox 29">
                <a:extLst>
                  <a:ext uri="{FF2B5EF4-FFF2-40B4-BE49-F238E27FC236}">
                    <a16:creationId xmlns:a16="http://schemas.microsoft.com/office/drawing/2014/main" id="{F6E50F3D-9827-4495-9431-80B67AB43C21}"/>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6" name="Group 25">
              <a:extLst>
                <a:ext uri="{FF2B5EF4-FFF2-40B4-BE49-F238E27FC236}">
                  <a16:creationId xmlns:a16="http://schemas.microsoft.com/office/drawing/2014/main" id="{C6214A0F-469F-4710-BFFD-757CC2AA6510}"/>
                </a:ext>
              </a:extLst>
            </p:cNvPr>
            <p:cNvGrpSpPr/>
            <p:nvPr/>
          </p:nvGrpSpPr>
          <p:grpSpPr>
            <a:xfrm>
              <a:off x="4780668" y="6343311"/>
              <a:ext cx="1200749" cy="369332"/>
              <a:chOff x="4665581" y="6488668"/>
              <a:chExt cx="1059954" cy="369332"/>
            </a:xfrm>
          </p:grpSpPr>
          <p:sp>
            <p:nvSpPr>
              <p:cNvPr id="27" name="TextBox 26">
                <a:extLst>
                  <a:ext uri="{FF2B5EF4-FFF2-40B4-BE49-F238E27FC236}">
                    <a16:creationId xmlns:a16="http://schemas.microsoft.com/office/drawing/2014/main" id="{548252F6-15B4-4627-928B-23490DEC2F8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8" name="TextBox 27">
                <a:extLst>
                  <a:ext uri="{FF2B5EF4-FFF2-40B4-BE49-F238E27FC236}">
                    <a16:creationId xmlns:a16="http://schemas.microsoft.com/office/drawing/2014/main" id="{4829F6EB-2E2B-44A7-83CA-F10E83E53131}"/>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6578657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0"/>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dirty="0"/>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Today’s Objectives:</a:t>
            </a:r>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3"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89281B4C-A6F3-4BE5-92DE-5AF6A6E6639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8" name="Group 27">
            <a:extLst>
              <a:ext uri="{FF2B5EF4-FFF2-40B4-BE49-F238E27FC236}">
                <a16:creationId xmlns:a16="http://schemas.microsoft.com/office/drawing/2014/main" id="{8178FF54-D970-491F-AD98-7B057930F256}"/>
              </a:ext>
            </a:extLst>
          </p:cNvPr>
          <p:cNvGrpSpPr/>
          <p:nvPr userDrawn="1"/>
        </p:nvGrpSpPr>
        <p:grpSpPr>
          <a:xfrm>
            <a:off x="3233847" y="6334892"/>
            <a:ext cx="2747570" cy="379698"/>
            <a:chOff x="3233847" y="6334892"/>
            <a:chExt cx="2747570" cy="379698"/>
          </a:xfrm>
        </p:grpSpPr>
        <p:grpSp>
          <p:nvGrpSpPr>
            <p:cNvPr id="29" name="Group 28">
              <a:extLst>
                <a:ext uri="{FF2B5EF4-FFF2-40B4-BE49-F238E27FC236}">
                  <a16:creationId xmlns:a16="http://schemas.microsoft.com/office/drawing/2014/main" id="{B58A9AAC-D2A7-409B-8E30-50BBE2223974}"/>
                </a:ext>
              </a:extLst>
            </p:cNvPr>
            <p:cNvGrpSpPr/>
            <p:nvPr/>
          </p:nvGrpSpPr>
          <p:grpSpPr>
            <a:xfrm>
              <a:off x="4099087" y="6345258"/>
              <a:ext cx="1200746" cy="369332"/>
              <a:chOff x="4665581" y="6488668"/>
              <a:chExt cx="1059951" cy="369332"/>
            </a:xfrm>
          </p:grpSpPr>
          <p:sp>
            <p:nvSpPr>
              <p:cNvPr id="36" name="TextBox 35">
                <a:extLst>
                  <a:ext uri="{FF2B5EF4-FFF2-40B4-BE49-F238E27FC236}">
                    <a16:creationId xmlns:a16="http://schemas.microsoft.com/office/drawing/2014/main" id="{BA8B636B-1D50-45A4-891A-17EFC036E12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7" name="TextBox 36">
                <a:extLst>
                  <a:ext uri="{FF2B5EF4-FFF2-40B4-BE49-F238E27FC236}">
                    <a16:creationId xmlns:a16="http://schemas.microsoft.com/office/drawing/2014/main" id="{5E5F40E9-5658-4E93-BBCC-677ADA3DCCFA}"/>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0" name="Group 29">
              <a:extLst>
                <a:ext uri="{FF2B5EF4-FFF2-40B4-BE49-F238E27FC236}">
                  <a16:creationId xmlns:a16="http://schemas.microsoft.com/office/drawing/2014/main" id="{6C72B7B8-832B-4844-BA66-98FB49F78C1E}"/>
                </a:ext>
              </a:extLst>
            </p:cNvPr>
            <p:cNvGrpSpPr/>
            <p:nvPr/>
          </p:nvGrpSpPr>
          <p:grpSpPr>
            <a:xfrm>
              <a:off x="3233847" y="6334892"/>
              <a:ext cx="1266258" cy="369332"/>
              <a:chOff x="3225796" y="6520666"/>
              <a:chExt cx="1051015" cy="505404"/>
            </a:xfrm>
          </p:grpSpPr>
          <p:sp>
            <p:nvSpPr>
              <p:cNvPr id="34" name="TextBox 33">
                <a:extLst>
                  <a:ext uri="{FF2B5EF4-FFF2-40B4-BE49-F238E27FC236}">
                    <a16:creationId xmlns:a16="http://schemas.microsoft.com/office/drawing/2014/main" id="{FCC6E310-9C48-4CA7-A7FD-B4DDA56043D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5" name="TextBox 34">
                <a:extLst>
                  <a:ext uri="{FF2B5EF4-FFF2-40B4-BE49-F238E27FC236}">
                    <a16:creationId xmlns:a16="http://schemas.microsoft.com/office/drawing/2014/main" id="{09EAD23F-E94A-47A2-8B9B-7E312A224E6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D0EFF48-9869-48A6-B70A-A52126520B85}"/>
                </a:ext>
              </a:extLst>
            </p:cNvPr>
            <p:cNvGrpSpPr/>
            <p:nvPr/>
          </p:nvGrpSpPr>
          <p:grpSpPr>
            <a:xfrm>
              <a:off x="4780668" y="6343311"/>
              <a:ext cx="1200749" cy="369332"/>
              <a:chOff x="4665581" y="6488668"/>
              <a:chExt cx="1059954" cy="369332"/>
            </a:xfrm>
          </p:grpSpPr>
          <p:sp>
            <p:nvSpPr>
              <p:cNvPr id="32" name="TextBox 31">
                <a:extLst>
                  <a:ext uri="{FF2B5EF4-FFF2-40B4-BE49-F238E27FC236}">
                    <a16:creationId xmlns:a16="http://schemas.microsoft.com/office/drawing/2014/main" id="{C65BD68D-FDC5-446F-9918-412FC07C6BF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3" name="TextBox 32">
                <a:extLst>
                  <a:ext uri="{FF2B5EF4-FFF2-40B4-BE49-F238E27FC236}">
                    <a16:creationId xmlns:a16="http://schemas.microsoft.com/office/drawing/2014/main" id="{13379E81-1275-4103-9754-D33803A5ECF0}"/>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9270790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0"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dirty="0"/>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2"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4"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
        <p:nvSpPr>
          <p:cNvPr id="18" name="TextBox 17">
            <a:extLst>
              <a:ext uri="{FF2B5EF4-FFF2-40B4-BE49-F238E27FC236}">
                <a16:creationId xmlns:a16="http://schemas.microsoft.com/office/drawing/2014/main" id="{2D579658-15BC-415D-93D1-D202FBA4911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5FC5F6A5-2E79-4556-94B6-897B5D0629B0}"/>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AF719C9E-6807-461D-858D-B6F5A158E202}"/>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A3E6ACA3-4B76-4B56-AD69-3E81D8B9093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830C3379-471A-4EB1-9C58-319B3A001F0B}"/>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6494550B-8228-461C-881E-C11ECD082FE9}"/>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D9DAED2C-045E-4B96-B4E2-8D50876CCA1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0092B6ED-138D-4829-AD5A-DC0874D117A6}"/>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EBC37AD3-24B0-4024-BE59-C13FED067309}"/>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21E979E5-2731-466D-92A7-7C2D83F0E29D}"/>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88541AA0-2A93-41C1-93E2-F64C1761475B}"/>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6814334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5"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5"/>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5" y="5398235"/>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0" y="729116"/>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4"/>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dirty="0"/>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87CABDA5-F9B6-4455-9A2D-00DF1ED3CCE2}"/>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1" name="Group 10">
            <a:extLst>
              <a:ext uri="{FF2B5EF4-FFF2-40B4-BE49-F238E27FC236}">
                <a16:creationId xmlns:a16="http://schemas.microsoft.com/office/drawing/2014/main" id="{1B2A681F-D03F-4ADF-A5EF-9F4466E1BAD6}"/>
              </a:ext>
            </a:extLst>
          </p:cNvPr>
          <p:cNvGrpSpPr/>
          <p:nvPr userDrawn="1"/>
        </p:nvGrpSpPr>
        <p:grpSpPr>
          <a:xfrm>
            <a:off x="3233847" y="6334892"/>
            <a:ext cx="2747570" cy="379698"/>
            <a:chOff x="3233847" y="6334892"/>
            <a:chExt cx="2747570" cy="379698"/>
          </a:xfrm>
        </p:grpSpPr>
        <p:grpSp>
          <p:nvGrpSpPr>
            <p:cNvPr id="12" name="Group 11">
              <a:extLst>
                <a:ext uri="{FF2B5EF4-FFF2-40B4-BE49-F238E27FC236}">
                  <a16:creationId xmlns:a16="http://schemas.microsoft.com/office/drawing/2014/main" id="{37B4A3E4-5F4F-45ED-B55D-65525AB43E46}"/>
                </a:ext>
              </a:extLst>
            </p:cNvPr>
            <p:cNvGrpSpPr/>
            <p:nvPr/>
          </p:nvGrpSpPr>
          <p:grpSpPr>
            <a:xfrm>
              <a:off x="4099087" y="6345258"/>
              <a:ext cx="1200746" cy="369332"/>
              <a:chOff x="4665581" y="6488668"/>
              <a:chExt cx="1059951" cy="369332"/>
            </a:xfrm>
          </p:grpSpPr>
          <p:sp>
            <p:nvSpPr>
              <p:cNvPr id="19" name="TextBox 18">
                <a:extLst>
                  <a:ext uri="{FF2B5EF4-FFF2-40B4-BE49-F238E27FC236}">
                    <a16:creationId xmlns:a16="http://schemas.microsoft.com/office/drawing/2014/main" id="{6618E4D7-0860-45F0-968C-F9679D9BD5A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0" name="TextBox 19">
                <a:extLst>
                  <a:ext uri="{FF2B5EF4-FFF2-40B4-BE49-F238E27FC236}">
                    <a16:creationId xmlns:a16="http://schemas.microsoft.com/office/drawing/2014/main" id="{4900D5BE-8810-4275-98C9-9B5D792523B7}"/>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3" name="Group 12">
              <a:extLst>
                <a:ext uri="{FF2B5EF4-FFF2-40B4-BE49-F238E27FC236}">
                  <a16:creationId xmlns:a16="http://schemas.microsoft.com/office/drawing/2014/main" id="{18B86502-528A-4977-B12B-AF4395800CD7}"/>
                </a:ext>
              </a:extLst>
            </p:cNvPr>
            <p:cNvGrpSpPr/>
            <p:nvPr/>
          </p:nvGrpSpPr>
          <p:grpSpPr>
            <a:xfrm>
              <a:off x="3233847" y="6334892"/>
              <a:ext cx="1266258" cy="369332"/>
              <a:chOff x="3225796" y="6520666"/>
              <a:chExt cx="1051015" cy="505404"/>
            </a:xfrm>
          </p:grpSpPr>
          <p:sp>
            <p:nvSpPr>
              <p:cNvPr id="17" name="TextBox 16">
                <a:extLst>
                  <a:ext uri="{FF2B5EF4-FFF2-40B4-BE49-F238E27FC236}">
                    <a16:creationId xmlns:a16="http://schemas.microsoft.com/office/drawing/2014/main" id="{C8332491-87C3-4043-8291-776CFA33C902}"/>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8" name="TextBox 17">
                <a:extLst>
                  <a:ext uri="{FF2B5EF4-FFF2-40B4-BE49-F238E27FC236}">
                    <a16:creationId xmlns:a16="http://schemas.microsoft.com/office/drawing/2014/main" id="{A9C283D2-8EDF-4629-A17A-6A961F319649}"/>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7D90A3D-442F-45D9-AA17-0B1F77EA9074}"/>
                </a:ext>
              </a:extLst>
            </p:cNvPr>
            <p:cNvGrpSpPr/>
            <p:nvPr/>
          </p:nvGrpSpPr>
          <p:grpSpPr>
            <a:xfrm>
              <a:off x="4780668" y="6343311"/>
              <a:ext cx="1200749" cy="369332"/>
              <a:chOff x="4665581" y="6488668"/>
              <a:chExt cx="1059954" cy="369332"/>
            </a:xfrm>
          </p:grpSpPr>
          <p:sp>
            <p:nvSpPr>
              <p:cNvPr id="15" name="TextBox 14">
                <a:extLst>
                  <a:ext uri="{FF2B5EF4-FFF2-40B4-BE49-F238E27FC236}">
                    <a16:creationId xmlns:a16="http://schemas.microsoft.com/office/drawing/2014/main" id="{562CA7BF-F514-4123-B311-61324B739715}"/>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6" name="TextBox 15">
                <a:extLst>
                  <a:ext uri="{FF2B5EF4-FFF2-40B4-BE49-F238E27FC236}">
                    <a16:creationId xmlns:a16="http://schemas.microsoft.com/office/drawing/2014/main" id="{4D9D5231-4B45-40CF-9317-A40F5F3642B5}"/>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298579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842966"/>
            <a:ext cx="7863840" cy="2852737"/>
          </a:xfrm>
        </p:spPr>
        <p:txBody>
          <a:bodyPr anchor="b">
            <a:normAutofit/>
          </a:bodyPr>
          <a:lstStyle>
            <a:lvl1pPr algn="ctr" defTabSz="914400" rtl="0" eaLnBrk="1" latinLnBrk="0" hangingPunct="1">
              <a:lnSpc>
                <a:spcPct val="90000"/>
              </a:lnSpc>
              <a:spcBef>
                <a:spcPct val="0"/>
              </a:spcBef>
              <a:buNone/>
              <a:defRPr lang="en-US" sz="48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a:t>
            </a:r>
            <a:r>
              <a:rPr lang="en-US"/>
              <a:t>to add section heading</a:t>
            </a:r>
            <a:endParaRPr lang="en-US" dirty="0"/>
          </a:p>
        </p:txBody>
      </p:sp>
      <p:sp>
        <p:nvSpPr>
          <p:cNvPr id="3" name="Text Placeholder 2"/>
          <p:cNvSpPr>
            <a:spLocks noGrp="1"/>
          </p:cNvSpPr>
          <p:nvPr>
            <p:ph type="body" idx="1" hasCustomPrompt="1"/>
          </p:nvPr>
        </p:nvSpPr>
        <p:spPr>
          <a:xfrm>
            <a:off x="921021" y="4064000"/>
            <a:ext cx="7269574" cy="1866900"/>
          </a:xfrm>
        </p:spPr>
        <p:txBody>
          <a:bodyPr>
            <a:normAutofit/>
          </a:bodyPr>
          <a:lstStyle>
            <a:lvl1pPr marL="0" indent="0">
              <a:lnSpc>
                <a:spcPct val="100000"/>
              </a:lnSpc>
              <a:spcBef>
                <a:spcPts val="1200"/>
              </a:spcBef>
              <a:buNone/>
              <a:defRPr sz="2600" i="1">
                <a:solidFill>
                  <a:schemeClr val="accent3">
                    <a:lumMod val="90000"/>
                    <a:lumOff val="1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add section subheading</a:t>
            </a:r>
          </a:p>
        </p:txBody>
      </p:sp>
      <p:sp>
        <p:nvSpPr>
          <p:cNvPr id="8" name="Rectangle 7"/>
          <p:cNvSpPr/>
          <p:nvPr userDrawn="1"/>
        </p:nvSpPr>
        <p:spPr>
          <a:xfrm rot="5400000">
            <a:off x="4549140" y="-68775"/>
            <a:ext cx="45720" cy="786384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dirty="0"/>
          </a:p>
        </p:txBody>
      </p:sp>
      <p:sp>
        <p:nvSpPr>
          <p:cNvPr id="4" name="Slide Number Placeholder 3">
            <a:extLst>
              <a:ext uri="{FF2B5EF4-FFF2-40B4-BE49-F238E27FC236}">
                <a16:creationId xmlns:a16="http://schemas.microsoft.com/office/drawing/2014/main" id="{2C001FC9-B0F6-44E9-9D41-A14F6DF4100A}"/>
              </a:ext>
            </a:extLst>
          </p:cNvPr>
          <p:cNvSpPr>
            <a:spLocks noGrp="1"/>
          </p:cNvSpPr>
          <p:nvPr>
            <p:ph type="sldNum" sz="quarter" idx="10"/>
          </p:nvPr>
        </p:nvSpPr>
        <p:spPr/>
        <p:txBody>
          <a:bodyPr/>
          <a:lstStyle/>
          <a:p>
            <a:fld id="{706D636C-90A3-4979-BA37-BAB384B22101}" type="slidenum">
              <a:rPr lang="en-US" smtClean="0"/>
              <a:pPr/>
              <a:t>‹#›</a:t>
            </a:fld>
            <a:endParaRPr lang="en-US" dirty="0"/>
          </a:p>
        </p:txBody>
      </p:sp>
    </p:spTree>
    <p:extLst>
      <p:ext uri="{BB962C8B-B14F-4D97-AF65-F5344CB8AC3E}">
        <p14:creationId xmlns:p14="http://schemas.microsoft.com/office/powerpoint/2010/main" val="3999641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5"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68"/>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dirty="0"/>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0"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6"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
        <p:nvSpPr>
          <p:cNvPr id="9" name="TextBox 8">
            <a:extLst>
              <a:ext uri="{FF2B5EF4-FFF2-40B4-BE49-F238E27FC236}">
                <a16:creationId xmlns:a16="http://schemas.microsoft.com/office/drawing/2014/main" id="{FF56309E-3B49-451A-BAD1-BBECA50B2184}"/>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0" name="Group 9">
            <a:extLst>
              <a:ext uri="{FF2B5EF4-FFF2-40B4-BE49-F238E27FC236}">
                <a16:creationId xmlns:a16="http://schemas.microsoft.com/office/drawing/2014/main" id="{A16BF7FA-92FD-4681-9283-048034A03766}"/>
              </a:ext>
            </a:extLst>
          </p:cNvPr>
          <p:cNvGrpSpPr/>
          <p:nvPr userDrawn="1"/>
        </p:nvGrpSpPr>
        <p:grpSpPr>
          <a:xfrm>
            <a:off x="3233847" y="6334892"/>
            <a:ext cx="2747570" cy="379698"/>
            <a:chOff x="3233847" y="6334892"/>
            <a:chExt cx="2747570" cy="379698"/>
          </a:xfrm>
        </p:grpSpPr>
        <p:grpSp>
          <p:nvGrpSpPr>
            <p:cNvPr id="11" name="Group 10">
              <a:extLst>
                <a:ext uri="{FF2B5EF4-FFF2-40B4-BE49-F238E27FC236}">
                  <a16:creationId xmlns:a16="http://schemas.microsoft.com/office/drawing/2014/main" id="{1A00F358-8284-459B-B2F1-0F67AF9299AD}"/>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77E55913-B757-4312-8EC6-8FF4818FF6E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F8601598-FC1E-4BCC-B665-56482066DD04}"/>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FBC2BD0-0E99-4AFC-A757-62DF6756C6A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352B7FA3-5EE8-421D-BB5D-E8B8CB47E44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19361C2C-5EA5-4F61-88E1-51F0591C4D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6BBC5531-6701-431C-A6F7-42045A6C11F3}"/>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AFFAF2E2-842D-49E4-80D2-2BB39BD142D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552065F6-7979-43E8-A182-F42E771B9516}"/>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5380218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2" y="1120346"/>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6"/>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6"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79" y="205945"/>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dirty="0"/>
          </a:p>
        </p:txBody>
      </p:sp>
      <p:sp>
        <p:nvSpPr>
          <p:cNvPr id="9" name="TextBox 8">
            <a:extLst>
              <a:ext uri="{FF2B5EF4-FFF2-40B4-BE49-F238E27FC236}">
                <a16:creationId xmlns:a16="http://schemas.microsoft.com/office/drawing/2014/main" id="{9C9B120B-E365-44EE-B4FA-F8297F5F38C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2" name="Group 11">
            <a:extLst>
              <a:ext uri="{FF2B5EF4-FFF2-40B4-BE49-F238E27FC236}">
                <a16:creationId xmlns:a16="http://schemas.microsoft.com/office/drawing/2014/main" id="{B9A03947-D176-4B7D-94A3-46FA927C9AF4}"/>
              </a:ext>
            </a:extLst>
          </p:cNvPr>
          <p:cNvGrpSpPr/>
          <p:nvPr userDrawn="1"/>
        </p:nvGrpSpPr>
        <p:grpSpPr>
          <a:xfrm>
            <a:off x="3233847" y="6334892"/>
            <a:ext cx="2747570" cy="379698"/>
            <a:chOff x="3233847" y="6334892"/>
            <a:chExt cx="2747570" cy="379698"/>
          </a:xfrm>
        </p:grpSpPr>
        <p:grpSp>
          <p:nvGrpSpPr>
            <p:cNvPr id="13" name="Group 12">
              <a:extLst>
                <a:ext uri="{FF2B5EF4-FFF2-40B4-BE49-F238E27FC236}">
                  <a16:creationId xmlns:a16="http://schemas.microsoft.com/office/drawing/2014/main" id="{749AFB76-FB70-4C27-A7F3-39767CC0624C}"/>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CE7FEADC-1FA1-4DEF-B0C0-6B80D864115A}"/>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C137AD70-8D37-4F9C-ADE1-F346C44F7F22}"/>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3922F43C-BF34-4A46-98B1-73838BA3C79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E72D49AB-BE42-4232-9E78-16E79F7AED0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BEA18F01-0734-4F80-897E-A428084BD17E}"/>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0C67DBEC-E41B-4A47-B99D-4C4ABA63FCE6}"/>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C5099DC7-CC75-4500-8E22-9C82FC83F83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DB576A94-0E5F-45E1-B45C-FAEEDC4EC55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452497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53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958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dirty="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2" y="-292233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dirty="0"/>
          </a:p>
        </p:txBody>
      </p:sp>
      <p:sp>
        <p:nvSpPr>
          <p:cNvPr id="5" name="Slide Number Placeholder 4">
            <a:extLst>
              <a:ext uri="{FF2B5EF4-FFF2-40B4-BE49-F238E27FC236}">
                <a16:creationId xmlns:a16="http://schemas.microsoft.com/office/drawing/2014/main" id="{63857564-4952-4BB3-8D17-85D07E8E4219}"/>
              </a:ext>
            </a:extLst>
          </p:cNvPr>
          <p:cNvSpPr>
            <a:spLocks noGrp="1"/>
          </p:cNvSpPr>
          <p:nvPr>
            <p:ph type="sldNum" sz="quarter" idx="10"/>
          </p:nvPr>
        </p:nvSpPr>
        <p:spPr/>
        <p:txBody>
          <a:bodyPr/>
          <a:lstStyle/>
          <a:p>
            <a:fld id="{706D636C-90A3-4979-BA37-BAB384B22101}" type="slidenum">
              <a:rPr lang="en-US" smtClean="0"/>
              <a:pPr/>
              <a:t>‹#›</a:t>
            </a:fld>
            <a:endParaRPr lang="en-US" dirty="0"/>
          </a:p>
        </p:txBody>
      </p:sp>
    </p:spTree>
    <p:extLst>
      <p:ext uri="{BB962C8B-B14F-4D97-AF65-F5344CB8AC3E}">
        <p14:creationId xmlns:p14="http://schemas.microsoft.com/office/powerpoint/2010/main" val="764121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10C90F-ED6C-4D1B-A25F-8C9CF9B83DA2}"/>
              </a:ext>
            </a:extLst>
          </p:cNvPr>
          <p:cNvSpPr/>
          <p:nvPr userDrawn="1"/>
        </p:nvSpPr>
        <p:spPr>
          <a:xfrm rot="5400000">
            <a:off x="4321982" y="-2686037"/>
            <a:ext cx="500034"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629841" y="365126"/>
            <a:ext cx="7886700" cy="1051560"/>
          </a:xfrm>
        </p:spPr>
        <p:txBody>
          <a:bodyPr vert="horz" lIns="91440" tIns="45720" rIns="91440" bIns="45720" rtlCol="0" anchor="b">
            <a:normAutofit/>
          </a:bodyPr>
          <a:lstStyle>
            <a:lvl1pPr>
              <a:defRPr lang="en-US"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defRPr>
            </a:lvl1pPr>
          </a:lstStyle>
          <a:p>
            <a:pPr lvl="0"/>
            <a:r>
              <a:rPr lang="en-US"/>
              <a:t>Click to edit Master title style</a:t>
            </a:r>
            <a:endParaRPr lang="en-US" dirty="0"/>
          </a:p>
        </p:txBody>
      </p:sp>
      <p:sp>
        <p:nvSpPr>
          <p:cNvPr id="3" name="Text Placeholder 2"/>
          <p:cNvSpPr>
            <a:spLocks noGrp="1"/>
          </p:cNvSpPr>
          <p:nvPr>
            <p:ph type="body" idx="1" hasCustomPrompt="1"/>
          </p:nvPr>
        </p:nvSpPr>
        <p:spPr>
          <a:xfrm>
            <a:off x="629842" y="1668895"/>
            <a:ext cx="3868340"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4" name="Content Placeholder 3"/>
          <p:cNvSpPr>
            <a:spLocks noGrp="1"/>
          </p:cNvSpPr>
          <p:nvPr>
            <p:ph sz="half" idx="2"/>
          </p:nvPr>
        </p:nvSpPr>
        <p:spPr>
          <a:xfrm>
            <a:off x="715567" y="2350454"/>
            <a:ext cx="3749040" cy="3839211"/>
          </a:xfrm>
        </p:spPr>
        <p:txBody>
          <a:bodyPr/>
          <a:lstStyle>
            <a:lvl1pPr>
              <a:defRPr sz="2300"/>
            </a:lvl1pPr>
            <a:lvl2pPr>
              <a:defRPr sz="2100"/>
            </a:lvl2pPr>
            <a:lvl3pPr>
              <a:defRPr sz="19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29151" y="1668895"/>
            <a:ext cx="3887391"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6" name="Content Placeholder 5"/>
          <p:cNvSpPr>
            <a:spLocks noGrp="1"/>
          </p:cNvSpPr>
          <p:nvPr>
            <p:ph sz="quarter" idx="4"/>
          </p:nvPr>
        </p:nvSpPr>
        <p:spPr>
          <a:xfrm>
            <a:off x="4714875" y="2350454"/>
            <a:ext cx="3749040" cy="3839211"/>
          </a:xfrm>
        </p:spPr>
        <p:txBody>
          <a:bodyPr/>
          <a:lstStyle>
            <a:lvl1pPr>
              <a:defRPr sz="23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A0B3D28B-CE3D-4466-9666-609B2668EC8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dirty="0"/>
          </a:p>
        </p:txBody>
      </p:sp>
      <p:sp>
        <p:nvSpPr>
          <p:cNvPr id="7" name="Slide Number Placeholder 6">
            <a:extLst>
              <a:ext uri="{FF2B5EF4-FFF2-40B4-BE49-F238E27FC236}">
                <a16:creationId xmlns:a16="http://schemas.microsoft.com/office/drawing/2014/main" id="{BC407D7D-3897-4B51-871B-6518969A743B}"/>
              </a:ext>
            </a:extLst>
          </p:cNvPr>
          <p:cNvSpPr>
            <a:spLocks noGrp="1"/>
          </p:cNvSpPr>
          <p:nvPr>
            <p:ph type="sldNum" sz="quarter" idx="10"/>
          </p:nvPr>
        </p:nvSpPr>
        <p:spPr/>
        <p:txBody>
          <a:bodyPr/>
          <a:lstStyle/>
          <a:p>
            <a:fld id="{706D636C-90A3-4979-BA37-BAB384B22101}" type="slidenum">
              <a:rPr lang="en-US" smtClean="0"/>
              <a:pPr/>
              <a:t>‹#›</a:t>
            </a:fld>
            <a:endParaRPr lang="en-US" dirty="0"/>
          </a:p>
        </p:txBody>
      </p:sp>
    </p:spTree>
    <p:extLst>
      <p:ext uri="{BB962C8B-B14F-4D97-AF65-F5344CB8AC3E}">
        <p14:creationId xmlns:p14="http://schemas.microsoft.com/office/powerpoint/2010/main" val="169813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Slide Number Placeholder 2">
            <a:extLst>
              <a:ext uri="{FF2B5EF4-FFF2-40B4-BE49-F238E27FC236}">
                <a16:creationId xmlns:a16="http://schemas.microsoft.com/office/drawing/2014/main" id="{77BD7B24-A705-44C8-8854-0D01A5CB6C9F}"/>
              </a:ext>
            </a:extLst>
          </p:cNvPr>
          <p:cNvSpPr>
            <a:spLocks noGrp="1"/>
          </p:cNvSpPr>
          <p:nvPr>
            <p:ph type="sldNum" sz="quarter" idx="10"/>
          </p:nvPr>
        </p:nvSpPr>
        <p:spPr/>
        <p:txBody>
          <a:bodyPr/>
          <a:lstStyle/>
          <a:p>
            <a:fld id="{706D636C-90A3-4979-BA37-BAB384B22101}" type="slidenum">
              <a:rPr lang="en-US" smtClean="0"/>
              <a:pPr/>
              <a:t>‹#›</a:t>
            </a:fld>
            <a:endParaRPr lang="en-US" dirty="0"/>
          </a:p>
        </p:txBody>
      </p:sp>
    </p:spTree>
    <p:extLst>
      <p:ext uri="{BB962C8B-B14F-4D97-AF65-F5344CB8AC3E}">
        <p14:creationId xmlns:p14="http://schemas.microsoft.com/office/powerpoint/2010/main" val="3199095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71510A-CF9F-4994-9B30-C2AB139BB631}"/>
              </a:ext>
            </a:extLst>
          </p:cNvPr>
          <p:cNvSpPr>
            <a:spLocks noGrp="1"/>
          </p:cNvSpPr>
          <p:nvPr>
            <p:ph type="sldNum" sz="quarter" idx="10"/>
          </p:nvPr>
        </p:nvSpPr>
        <p:spPr/>
        <p:txBody>
          <a:bodyPr/>
          <a:lstStyle/>
          <a:p>
            <a:fld id="{706D636C-90A3-4979-BA37-BAB384B22101}" type="slidenum">
              <a:rPr lang="en-US" smtClean="0"/>
              <a:pPr/>
              <a:t>‹#›</a:t>
            </a:fld>
            <a:endParaRPr lang="en-US" dirty="0"/>
          </a:p>
        </p:txBody>
      </p:sp>
    </p:spTree>
    <p:extLst>
      <p:ext uri="{BB962C8B-B14F-4D97-AF65-F5344CB8AC3E}">
        <p14:creationId xmlns:p14="http://schemas.microsoft.com/office/powerpoint/2010/main" val="3032503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2"/>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641390" y="3089276"/>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dirty="0"/>
          </a:p>
        </p:txBody>
      </p:sp>
    </p:spTree>
    <p:extLst>
      <p:ext uri="{BB962C8B-B14F-4D97-AF65-F5344CB8AC3E}">
        <p14:creationId xmlns:p14="http://schemas.microsoft.com/office/powerpoint/2010/main" val="1052099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494952"/>
            <a:ext cx="4629150" cy="534932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200000"/>
              </a:lnSpc>
              <a:buNone/>
              <a:defRPr sz="28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hasCustomPrompt="1"/>
          </p:nvPr>
        </p:nvSpPr>
        <p:spPr>
          <a:xfrm>
            <a:off x="641390" y="3089276"/>
            <a:ext cx="2926080" cy="2743200"/>
          </a:xfrm>
          <a:prstGeom prst="rect">
            <a:avLst/>
          </a:prstGeo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a:solidFill>
                  <a:schemeClr val="accent2"/>
                </a:solidFill>
              </a:defRPr>
            </a:lvl1pPr>
          </a:lstStyle>
          <a:p>
            <a:pPr marL="0" lvl="0" indent="0">
              <a:buNone/>
            </a:pPr>
            <a:r>
              <a:rPr lang="en-US"/>
              <a:t>Click to add caption</a:t>
            </a:r>
          </a:p>
        </p:txBody>
      </p:sp>
      <p:sp>
        <p:nvSpPr>
          <p:cNvPr id="5" name="Slide Number Placeholder 4">
            <a:extLst>
              <a:ext uri="{FF2B5EF4-FFF2-40B4-BE49-F238E27FC236}">
                <a16:creationId xmlns:a16="http://schemas.microsoft.com/office/drawing/2014/main" id="{EB6008F9-D6D9-4EDB-9511-1995786E12DA}"/>
              </a:ext>
            </a:extLst>
          </p:cNvPr>
          <p:cNvSpPr>
            <a:spLocks noGrp="1"/>
          </p:cNvSpPr>
          <p:nvPr>
            <p:ph type="sldNum" sz="quarter" idx="10"/>
          </p:nvPr>
        </p:nvSpPr>
        <p:spPr/>
        <p:txBody>
          <a:bodyPr/>
          <a:lstStyle/>
          <a:p>
            <a:fld id="{706D636C-90A3-4979-BA37-BAB384B22101}" type="slidenum">
              <a:rPr lang="en-US" smtClean="0"/>
              <a:pPr/>
              <a:t>‹#›</a:t>
            </a:fld>
            <a:endParaRPr lang="en-US" dirty="0"/>
          </a:p>
        </p:txBody>
      </p:sp>
    </p:spTree>
    <p:extLst>
      <p:ext uri="{BB962C8B-B14F-4D97-AF65-F5344CB8AC3E}">
        <p14:creationId xmlns:p14="http://schemas.microsoft.com/office/powerpoint/2010/main" val="2832112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2.png"/><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image" Target="../media/image1.pn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7"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15" name="Group 14"/>
          <p:cNvGrpSpPr>
            <a:grpSpLocks noChangeAspect="1"/>
          </p:cNvGrpSpPr>
          <p:nvPr userDrawn="1"/>
        </p:nvGrpSpPr>
        <p:grpSpPr>
          <a:xfrm rot="16200000" flipV="1">
            <a:off x="837625"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pic>
        <p:nvPicPr>
          <p:cNvPr id="18" name="Picture 17"/>
          <p:cNvPicPr>
            <a:picLocks noChangeAspect="1"/>
          </p:cNvPicPr>
          <p:nvPr userDrawn="1"/>
        </p:nvPicPr>
        <p:blipFill>
          <a:blip r:embed="rId23" cstate="screen">
            <a:extLst>
              <a:ext uri="{28A0092B-C50C-407E-A947-70E740481C1C}">
                <a14:useLocalDpi xmlns:a14="http://schemas.microsoft.com/office/drawing/2010/main"/>
              </a:ext>
            </a:extLst>
          </a:blip>
          <a:stretch>
            <a:fillRect/>
          </a:stretch>
        </p:blipFill>
        <p:spPr>
          <a:xfrm>
            <a:off x="6783297"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2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4" name="Slide Number Placeholder 3"/>
          <p:cNvSpPr>
            <a:spLocks noGrp="1"/>
          </p:cNvSpPr>
          <p:nvPr>
            <p:ph type="sldNum" sz="quarter" idx="4"/>
          </p:nvPr>
        </p:nvSpPr>
        <p:spPr>
          <a:xfrm>
            <a:off x="7686108" y="6356352"/>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dirty="0"/>
          </a:p>
        </p:txBody>
      </p:sp>
    </p:spTree>
    <p:extLst>
      <p:ext uri="{BB962C8B-B14F-4D97-AF65-F5344CB8AC3E}">
        <p14:creationId xmlns:p14="http://schemas.microsoft.com/office/powerpoint/2010/main" val="21363841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Lst>
  <p:hf hdr="0" ftr="0" dt="0"/>
  <p:txStyles>
    <p:titleStyle>
      <a:lvl1pPr algn="l" defTabSz="914400" rtl="0" eaLnBrk="1" latinLnBrk="0" hangingPunct="1">
        <a:lnSpc>
          <a:spcPct val="90000"/>
        </a:lnSpc>
        <a:spcBef>
          <a:spcPct val="0"/>
        </a:spcBef>
        <a:buNone/>
        <a:defRPr lang="en-US" sz="3400" b="1" i="0" u="none"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6"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5" name="Group 14"/>
          <p:cNvGrpSpPr>
            <a:grpSpLocks noChangeAspect="1"/>
          </p:cNvGrpSpPr>
          <p:nvPr userDrawn="1"/>
        </p:nvGrpSpPr>
        <p:grpSpPr>
          <a:xfrm rot="16200000" flipV="1">
            <a:off x="837624"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8" name="Picture 17"/>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6783296"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360324" y="6424484"/>
            <a:ext cx="1890650" cy="228857"/>
          </a:xfrm>
          <a:prstGeom prst="rect">
            <a:avLst/>
          </a:prstGeom>
        </p:spPr>
      </p:pic>
      <p:sp>
        <p:nvSpPr>
          <p:cNvPr id="4" name="Slide Number Placeholder 3"/>
          <p:cNvSpPr>
            <a:spLocks noGrp="1"/>
          </p:cNvSpPr>
          <p:nvPr>
            <p:ph type="sldNum" sz="quarter" idx="4"/>
          </p:nvPr>
        </p:nvSpPr>
        <p:spPr>
          <a:xfrm>
            <a:off x="7686108" y="6356350"/>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dirty="0"/>
          </a:p>
        </p:txBody>
      </p:sp>
    </p:spTree>
    <p:extLst>
      <p:ext uri="{BB962C8B-B14F-4D97-AF65-F5344CB8AC3E}">
        <p14:creationId xmlns:p14="http://schemas.microsoft.com/office/powerpoint/2010/main" val="3324907107"/>
      </p:ext>
    </p:extLst>
  </p:cSld>
  <p:clrMap bg1="lt1" tx1="dk1" bg2="lt2" tx2="dk2" accent1="accent1" accent2="accent2" accent3="accent3" accent4="accent4" accent5="accent5" accent6="accent6" hlink="hlink" folHlink="folHlink"/>
  <p:sldLayoutIdLst>
    <p:sldLayoutId id="2147483702"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Lst>
  <p:hf hdr="0" ftr="0" dt="0"/>
  <p:txStyles>
    <p:titleStyle>
      <a:lvl1pPr algn="l" defTabSz="914400" rtl="0" eaLnBrk="1" latinLnBrk="0" hangingPunct="1">
        <a:lnSpc>
          <a:spcPct val="90000"/>
        </a:lnSpc>
        <a:spcBef>
          <a:spcPct val="0"/>
        </a:spcBef>
        <a:buNone/>
        <a:defRPr lang="en-US" sz="3400" b="1"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p:cNvSpPr>
            <a:spLocks noGrp="1"/>
          </p:cNvSpPr>
          <p:nvPr>
            <p:ph type="title"/>
          </p:nvPr>
        </p:nvSpPr>
        <p:spPr>
          <a:xfrm>
            <a:off x="306098" y="318284"/>
            <a:ext cx="4838557" cy="1113352"/>
          </a:xfrm>
        </p:spPr>
        <p:txBody>
          <a:bodyPr>
            <a:normAutofit fontScale="90000"/>
          </a:bodyPr>
          <a:lstStyle/>
          <a:p>
            <a:r>
              <a:rPr lang="en-US" sz="1300" dirty="0" smtClean="0"/>
              <a:t/>
            </a:r>
            <a:br>
              <a:rPr lang="en-US" sz="1300" dirty="0" smtClean="0"/>
            </a:br>
            <a:r>
              <a:rPr lang="en-US" sz="1300" dirty="0" smtClean="0"/>
              <a:t/>
            </a:r>
            <a:br>
              <a:rPr lang="en-US" sz="1300" dirty="0" smtClean="0"/>
            </a:br>
            <a:r>
              <a:rPr lang="en-US" sz="1300" dirty="0" smtClean="0"/>
              <a:t>Executive </a:t>
            </a:r>
            <a:r>
              <a:rPr lang="en-US" sz="1300" dirty="0"/>
              <a:t>Summary</a:t>
            </a:r>
            <a:r>
              <a:rPr lang="en-US" sz="1200" dirty="0"/>
              <a:t/>
            </a:r>
            <a:br>
              <a:rPr lang="en-US" sz="1200" dirty="0"/>
            </a:br>
            <a:r>
              <a:rPr lang="en-US" sz="1200" dirty="0"/>
              <a:t>Event Title National Monitoring Training for State Workforce </a:t>
            </a:r>
            <a:r>
              <a:rPr lang="en-US" sz="1200" dirty="0" smtClean="0"/>
              <a:t>Agencies </a:t>
            </a:r>
            <a:r>
              <a:rPr lang="en-US" sz="1200" dirty="0"/>
              <a:t>- Digging </a:t>
            </a:r>
            <a:r>
              <a:rPr lang="en-US" sz="1200" dirty="0" smtClean="0"/>
              <a:t>Deeper:  Effective </a:t>
            </a:r>
            <a:r>
              <a:rPr lang="en-US" sz="1200" dirty="0"/>
              <a:t>entrance meetings and interviews</a:t>
            </a:r>
            <a:br>
              <a:rPr lang="en-US" sz="1200" dirty="0"/>
            </a:br>
            <a:r>
              <a:rPr lang="en-US" sz="1200" dirty="0" smtClean="0"/>
              <a:t>Date  May 12, 2021</a:t>
            </a:r>
            <a:br>
              <a:rPr lang="en-US" sz="1200" dirty="0" smtClean="0"/>
            </a:br>
            <a:r>
              <a:rPr lang="en-US" sz="1200" dirty="0" smtClean="0"/>
              <a:t>Moderator(s</a:t>
            </a:r>
            <a:r>
              <a:rPr lang="en-US" sz="1200" dirty="0" smtClean="0"/>
              <a:t>): </a:t>
            </a:r>
            <a:r>
              <a:rPr lang="en-US" sz="1200" dirty="0" smtClean="0"/>
              <a:t>Annie Leonetti</a:t>
            </a:r>
            <a:br>
              <a:rPr lang="en-US" sz="1200" dirty="0" smtClean="0"/>
            </a:br>
            <a:r>
              <a:rPr lang="en-US" sz="1200" dirty="0" smtClean="0"/>
              <a:t>Speaker(s</a:t>
            </a:r>
            <a:r>
              <a:rPr lang="en-US" sz="1200" dirty="0" smtClean="0"/>
              <a:t>): </a:t>
            </a:r>
            <a:r>
              <a:rPr lang="en-US" sz="1200" dirty="0"/>
              <a:t>Nanette Green</a:t>
            </a:r>
            <a:br>
              <a:rPr lang="en-US" sz="1200" dirty="0"/>
            </a:br>
            <a:r>
              <a:rPr lang="en-US" sz="1100" dirty="0"/>
              <a:t/>
            </a:r>
            <a:br>
              <a:rPr lang="en-US" sz="1100" dirty="0"/>
            </a:br>
            <a:r>
              <a:rPr lang="en-US" sz="1600" dirty="0"/>
              <a:t/>
            </a:r>
            <a:br>
              <a:rPr lang="en-US" sz="1600" dirty="0"/>
            </a:br>
            <a:r>
              <a:rPr lang="en-US" sz="2400" dirty="0"/>
              <a:t/>
            </a:r>
            <a:br>
              <a:rPr lang="en-US" sz="2400" dirty="0"/>
            </a:br>
            <a:endParaRPr lang="en-US" sz="2400" dirty="0"/>
          </a:p>
        </p:txBody>
      </p:sp>
      <p:sp>
        <p:nvSpPr>
          <p:cNvPr id="35" name="Text Placeholder 34"/>
          <p:cNvSpPr>
            <a:spLocks noGrp="1"/>
          </p:cNvSpPr>
          <p:nvPr>
            <p:ph type="body" sz="half" idx="2"/>
          </p:nvPr>
        </p:nvSpPr>
        <p:spPr>
          <a:xfrm>
            <a:off x="306097" y="1180049"/>
            <a:ext cx="5079403" cy="5025423"/>
          </a:xfrm>
          <a:ln w="12700"/>
        </p:spPr>
        <p:txBody>
          <a:bodyPr lIns="182880" anchor="t">
            <a:normAutofit/>
          </a:bodyPr>
          <a:lstStyle/>
          <a:p>
            <a:pPr marL="0" indent="0">
              <a:buNone/>
            </a:pPr>
            <a:r>
              <a:rPr lang="en-US" sz="1200" dirty="0">
                <a:solidFill>
                  <a:schemeClr val="tx1"/>
                </a:solidFill>
              </a:rPr>
              <a:t>This session is part of the Employment and Training Administration’s National Monitoring Training for State Agencies’ series.  This webinar will take a closer look at Entrance Meetings and Interviews. The discussion will include the purpose, structure and objectives of Entrance Meetings.  Additionally, the session focus on staff and participant interviews, looking at the benefits of interviewing as well as successful tips for interviews, including types of questions to ask.</a:t>
            </a:r>
            <a:endParaRPr lang="en-US" sz="1050" dirty="0">
              <a:solidFill>
                <a:schemeClr val="tx1"/>
              </a:solidFill>
            </a:endParaRPr>
          </a:p>
          <a:p>
            <a:pPr marL="0" indent="0">
              <a:buNone/>
            </a:pPr>
            <a:endParaRPr lang="en-US" sz="1050" dirty="0"/>
          </a:p>
          <a:p>
            <a:pPr marL="0" indent="0">
              <a:buNone/>
            </a:pPr>
            <a:endParaRPr lang="en-US" sz="1200" dirty="0">
              <a:solidFill>
                <a:schemeClr val="tx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497514283"/>
              </p:ext>
            </p:extLst>
          </p:nvPr>
        </p:nvGraphicFramePr>
        <p:xfrm>
          <a:off x="5553778" y="96253"/>
          <a:ext cx="3253338" cy="6270356"/>
        </p:xfrm>
        <a:graphic>
          <a:graphicData uri="http://schemas.openxmlformats.org/drawingml/2006/table">
            <a:tbl>
              <a:tblPr firstRow="1" bandRow="1">
                <a:tableStyleId>{5C22544A-7EE6-4342-B048-85BDC9FD1C3A}</a:tableStyleId>
              </a:tblPr>
              <a:tblGrid>
                <a:gridCol w="2590393">
                  <a:extLst>
                    <a:ext uri="{9D8B030D-6E8A-4147-A177-3AD203B41FA5}">
                      <a16:colId xmlns:a16="http://schemas.microsoft.com/office/drawing/2014/main" val="147050517"/>
                    </a:ext>
                  </a:extLst>
                </a:gridCol>
                <a:gridCol w="662945">
                  <a:extLst>
                    <a:ext uri="{9D8B030D-6E8A-4147-A177-3AD203B41FA5}">
                      <a16:colId xmlns:a16="http://schemas.microsoft.com/office/drawing/2014/main" val="1029396025"/>
                    </a:ext>
                  </a:extLst>
                </a:gridCol>
              </a:tblGrid>
              <a:tr h="311306">
                <a:tc gridSpan="2">
                  <a:txBody>
                    <a:bodyPr/>
                    <a:lstStyle/>
                    <a:p>
                      <a:pPr marL="0" marR="0">
                        <a:lnSpc>
                          <a:spcPct val="107000"/>
                        </a:lnSpc>
                        <a:spcBef>
                          <a:spcPts val="0"/>
                        </a:spcBef>
                        <a:spcAft>
                          <a:spcPts val="800"/>
                        </a:spcAft>
                      </a:pPr>
                      <a:r>
                        <a:rPr lang="en-US" sz="1050" dirty="0">
                          <a:effectLst/>
                        </a:rPr>
                        <a:t>Run of Show</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179" marR="56179" marT="28089" marB="28089"/>
                </a:tc>
                <a:tc hMerge="1">
                  <a:txBody>
                    <a:bodyPr/>
                    <a:lstStyle/>
                    <a:p>
                      <a:endParaRPr lang="en-US"/>
                    </a:p>
                  </a:txBody>
                  <a:tcPr/>
                </a:tc>
                <a:extLst>
                  <a:ext uri="{0D108BD9-81ED-4DB2-BD59-A6C34878D82A}">
                    <a16:rowId xmlns:a16="http://schemas.microsoft.com/office/drawing/2014/main" val="3989397978"/>
                  </a:ext>
                </a:extLst>
              </a:tr>
              <a:tr h="241760">
                <a:tc>
                  <a:txBody>
                    <a:bodyPr/>
                    <a:lstStyle/>
                    <a:p>
                      <a:pPr marL="0" marR="0">
                        <a:lnSpc>
                          <a:spcPct val="107000"/>
                        </a:lnSpc>
                        <a:spcBef>
                          <a:spcPts val="0"/>
                        </a:spcBef>
                        <a:spcAft>
                          <a:spcPts val="800"/>
                        </a:spcAft>
                      </a:pPr>
                      <a:r>
                        <a:rPr lang="en-US" sz="1050" dirty="0">
                          <a:effectLst/>
                        </a:rPr>
                        <a:t>Introduction</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179" marR="56179" marT="28089" marB="28089"/>
                </a:tc>
                <a:tc>
                  <a:txBody>
                    <a:bodyPr/>
                    <a:lstStyle/>
                    <a:p>
                      <a:pPr>
                        <a:lnSpc>
                          <a:spcPct val="107000"/>
                        </a:lnSpc>
                      </a:pPr>
                      <a:r>
                        <a:rPr lang="en-US" sz="1050" dirty="0" smtClean="0">
                          <a:effectLst/>
                          <a:latin typeface="Calibri" panose="020F0502020204030204" pitchFamily="34" charset="0"/>
                          <a:cs typeface="Times New Roman" panose="02020603050405020304" pitchFamily="18" charset="0"/>
                        </a:rPr>
                        <a:t>:33</a:t>
                      </a:r>
                      <a:endParaRPr lang="en-US" sz="1050" dirty="0">
                        <a:effectLst/>
                        <a:latin typeface="Calibri" panose="020F0502020204030204" pitchFamily="34" charset="0"/>
                        <a:cs typeface="Times New Roman" panose="02020603050405020304" pitchFamily="18" charset="0"/>
                      </a:endParaRPr>
                    </a:p>
                  </a:txBody>
                  <a:tcPr marL="56179" marR="56179" marT="28089" marB="28089" anchor="ctr"/>
                </a:tc>
                <a:extLst>
                  <a:ext uri="{0D108BD9-81ED-4DB2-BD59-A6C34878D82A}">
                    <a16:rowId xmlns:a16="http://schemas.microsoft.com/office/drawing/2014/main" val="2953483776"/>
                  </a:ext>
                </a:extLst>
              </a:tr>
              <a:tr h="241760">
                <a:tc>
                  <a:txBody>
                    <a:bodyPr/>
                    <a:lstStyle/>
                    <a:p>
                      <a:pPr marL="0" marR="0">
                        <a:lnSpc>
                          <a:spcPct val="107000"/>
                        </a:lnSpc>
                        <a:spcBef>
                          <a:spcPts val="0"/>
                        </a:spcBef>
                        <a:spcAft>
                          <a:spcPts val="800"/>
                        </a:spcAft>
                      </a:pPr>
                      <a:r>
                        <a:rPr lang="en-US" sz="1050" dirty="0">
                          <a:effectLst/>
                        </a:rPr>
                        <a:t>Objectives of Session</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179" marR="56179" marT="28089" marB="28089"/>
                </a:tc>
                <a:tc>
                  <a:txBody>
                    <a:bodyPr/>
                    <a:lstStyle/>
                    <a:p>
                      <a:pPr>
                        <a:lnSpc>
                          <a:spcPct val="107000"/>
                        </a:lnSpc>
                      </a:pPr>
                      <a:r>
                        <a:rPr lang="en-US" sz="1050" dirty="0" smtClean="0">
                          <a:effectLst/>
                          <a:latin typeface="Calibri" panose="020F0502020204030204" pitchFamily="34" charset="0"/>
                          <a:cs typeface="Times New Roman" panose="02020603050405020304" pitchFamily="18" charset="0"/>
                        </a:rPr>
                        <a:t>1:05</a:t>
                      </a:r>
                      <a:endParaRPr lang="en-US" sz="1050" dirty="0">
                        <a:effectLst/>
                        <a:latin typeface="Calibri" panose="020F0502020204030204" pitchFamily="34" charset="0"/>
                        <a:cs typeface="Times New Roman" panose="02020603050405020304" pitchFamily="18" charset="0"/>
                      </a:endParaRPr>
                    </a:p>
                  </a:txBody>
                  <a:tcPr marL="56179" marR="56179" marT="28089" marB="28089" anchor="ctr"/>
                </a:tc>
                <a:extLst>
                  <a:ext uri="{0D108BD9-81ED-4DB2-BD59-A6C34878D82A}">
                    <a16:rowId xmlns:a16="http://schemas.microsoft.com/office/drawing/2014/main" val="2644453241"/>
                  </a:ext>
                </a:extLst>
              </a:tr>
              <a:tr h="241760">
                <a:tc>
                  <a:txBody>
                    <a:bodyPr/>
                    <a:lstStyle/>
                    <a:p>
                      <a:pPr marL="0" marR="0">
                        <a:lnSpc>
                          <a:spcPct val="107000"/>
                        </a:lnSpc>
                        <a:spcBef>
                          <a:spcPts val="0"/>
                        </a:spcBef>
                        <a:spcAft>
                          <a:spcPts val="800"/>
                        </a:spcAft>
                      </a:pPr>
                      <a:r>
                        <a:rPr lang="en-US" sz="1050" dirty="0">
                          <a:effectLst/>
                        </a:rPr>
                        <a:t>Entrance Meetings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179" marR="56179" marT="28089" marB="28089"/>
                </a:tc>
                <a:tc>
                  <a:txBody>
                    <a:bodyPr/>
                    <a:lstStyle/>
                    <a:p>
                      <a:pPr>
                        <a:lnSpc>
                          <a:spcPct val="107000"/>
                        </a:lnSpc>
                      </a:pPr>
                      <a:r>
                        <a:rPr lang="en-US" sz="1050" dirty="0" smtClean="0">
                          <a:effectLst/>
                          <a:latin typeface="Calibri" panose="020F0502020204030204" pitchFamily="34" charset="0"/>
                          <a:cs typeface="Times New Roman" panose="02020603050405020304" pitchFamily="18" charset="0"/>
                        </a:rPr>
                        <a:t>1:49</a:t>
                      </a:r>
                      <a:endParaRPr lang="en-US" sz="1050" dirty="0">
                        <a:effectLst/>
                        <a:latin typeface="Calibri" panose="020F0502020204030204" pitchFamily="34" charset="0"/>
                        <a:cs typeface="Times New Roman" panose="02020603050405020304" pitchFamily="18" charset="0"/>
                      </a:endParaRPr>
                    </a:p>
                  </a:txBody>
                  <a:tcPr marL="56179" marR="56179" marT="28089" marB="28089" anchor="ctr"/>
                </a:tc>
                <a:extLst>
                  <a:ext uri="{0D108BD9-81ED-4DB2-BD59-A6C34878D82A}">
                    <a16:rowId xmlns:a16="http://schemas.microsoft.com/office/drawing/2014/main" val="2693552148"/>
                  </a:ext>
                </a:extLst>
              </a:tr>
              <a:tr h="241760">
                <a:tc>
                  <a:txBody>
                    <a:bodyPr/>
                    <a:lstStyle/>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050" dirty="0">
                          <a:effectLst/>
                        </a:rPr>
                        <a:t>Entrance Conferences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179" marR="56179" marT="28089" marB="28089"/>
                </a:tc>
                <a:tc>
                  <a:txBody>
                    <a:bodyPr/>
                    <a:lstStyle/>
                    <a:p>
                      <a:pPr>
                        <a:lnSpc>
                          <a:spcPct val="107000"/>
                        </a:lnSpc>
                      </a:pPr>
                      <a:r>
                        <a:rPr lang="en-US" sz="1050" dirty="0" smtClean="0">
                          <a:effectLst/>
                          <a:latin typeface="Calibri" panose="020F0502020204030204" pitchFamily="34" charset="0"/>
                          <a:cs typeface="Times New Roman" panose="02020603050405020304" pitchFamily="18" charset="0"/>
                        </a:rPr>
                        <a:t>4:12</a:t>
                      </a:r>
                      <a:endParaRPr lang="en-US" sz="1050" dirty="0">
                        <a:effectLst/>
                        <a:latin typeface="Calibri" panose="020F0502020204030204" pitchFamily="34" charset="0"/>
                        <a:cs typeface="Times New Roman" panose="02020603050405020304" pitchFamily="18" charset="0"/>
                      </a:endParaRPr>
                    </a:p>
                  </a:txBody>
                  <a:tcPr marL="56179" marR="56179" marT="28089" marB="28089" anchor="ctr"/>
                </a:tc>
                <a:extLst>
                  <a:ext uri="{0D108BD9-81ED-4DB2-BD59-A6C34878D82A}">
                    <a16:rowId xmlns:a16="http://schemas.microsoft.com/office/drawing/2014/main" val="164982280"/>
                  </a:ext>
                </a:extLst>
              </a:tr>
              <a:tr h="241760">
                <a:tc>
                  <a:txBody>
                    <a:bodyPr/>
                    <a:lstStyle/>
                    <a:p>
                      <a:pPr marL="742950" marR="0" lvl="1" indent="-285750">
                        <a:lnSpc>
                          <a:spcPct val="107000"/>
                        </a:lnSpc>
                        <a:spcBef>
                          <a:spcPts val="0"/>
                        </a:spcBef>
                        <a:spcAft>
                          <a:spcPts val="800"/>
                        </a:spcAft>
                        <a:buFont typeface="Arial" panose="020B0604020202020204" pitchFamily="34" charset="0"/>
                        <a:buChar char="•"/>
                        <a:tabLst>
                          <a:tab pos="914400" algn="l"/>
                        </a:tabLst>
                      </a:pPr>
                      <a:r>
                        <a:rPr lang="en-US" sz="1050" dirty="0">
                          <a:effectLst/>
                        </a:rPr>
                        <a:t>Group discussions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179" marR="56179" marT="28089" marB="28089"/>
                </a:tc>
                <a:tc>
                  <a:txBody>
                    <a:bodyPr/>
                    <a:lstStyle/>
                    <a:p>
                      <a:pPr>
                        <a:lnSpc>
                          <a:spcPct val="107000"/>
                        </a:lnSpc>
                      </a:pPr>
                      <a:r>
                        <a:rPr lang="en-US" sz="1050" dirty="0" smtClean="0">
                          <a:effectLst/>
                          <a:latin typeface="Calibri" panose="020F0502020204030204" pitchFamily="34" charset="0"/>
                          <a:cs typeface="Times New Roman" panose="02020603050405020304" pitchFamily="18" charset="0"/>
                        </a:rPr>
                        <a:t>10:38</a:t>
                      </a:r>
                      <a:endParaRPr lang="en-US" sz="1050" dirty="0">
                        <a:effectLst/>
                        <a:latin typeface="Calibri" panose="020F0502020204030204" pitchFamily="34" charset="0"/>
                        <a:cs typeface="Times New Roman" panose="02020603050405020304" pitchFamily="18" charset="0"/>
                      </a:endParaRPr>
                    </a:p>
                  </a:txBody>
                  <a:tcPr marL="56179" marR="56179" marT="28089" marB="28089" anchor="ctr"/>
                </a:tc>
                <a:extLst>
                  <a:ext uri="{0D108BD9-81ED-4DB2-BD59-A6C34878D82A}">
                    <a16:rowId xmlns:a16="http://schemas.microsoft.com/office/drawing/2014/main" val="1795718089"/>
                  </a:ext>
                </a:extLst>
              </a:tr>
              <a:tr h="241760">
                <a:tc>
                  <a:txBody>
                    <a:bodyPr/>
                    <a:lstStyle/>
                    <a:p>
                      <a:pPr marL="742950" marR="0" lvl="1" indent="-285750">
                        <a:lnSpc>
                          <a:spcPct val="107000"/>
                        </a:lnSpc>
                        <a:spcBef>
                          <a:spcPts val="0"/>
                        </a:spcBef>
                        <a:spcAft>
                          <a:spcPts val="800"/>
                        </a:spcAft>
                        <a:buFont typeface="Arial" panose="020B0604020202020204" pitchFamily="34" charset="0"/>
                        <a:buChar char="•"/>
                        <a:tabLst>
                          <a:tab pos="914400" algn="l"/>
                        </a:tabLst>
                      </a:pPr>
                      <a:r>
                        <a:rPr lang="en-US" sz="1050" dirty="0">
                          <a:effectLst/>
                        </a:rPr>
                        <a:t>Setting tone</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179" marR="56179" marT="28089" marB="28089"/>
                </a:tc>
                <a:tc>
                  <a:txBody>
                    <a:bodyPr/>
                    <a:lstStyle/>
                    <a:p>
                      <a:pPr>
                        <a:lnSpc>
                          <a:spcPct val="107000"/>
                        </a:lnSpc>
                      </a:pPr>
                      <a:r>
                        <a:rPr lang="en-US" sz="1050" dirty="0" smtClean="0">
                          <a:effectLst/>
                          <a:latin typeface="Calibri" panose="020F0502020204030204" pitchFamily="34" charset="0"/>
                          <a:cs typeface="Times New Roman" panose="02020603050405020304" pitchFamily="18" charset="0"/>
                        </a:rPr>
                        <a:t>13:25</a:t>
                      </a:r>
                      <a:endParaRPr lang="en-US" sz="1050" dirty="0">
                        <a:effectLst/>
                        <a:latin typeface="Calibri" panose="020F0502020204030204" pitchFamily="34" charset="0"/>
                        <a:cs typeface="Times New Roman" panose="02020603050405020304" pitchFamily="18" charset="0"/>
                      </a:endParaRPr>
                    </a:p>
                  </a:txBody>
                  <a:tcPr marL="56179" marR="56179" marT="28089" marB="28089" anchor="ctr"/>
                </a:tc>
                <a:extLst>
                  <a:ext uri="{0D108BD9-81ED-4DB2-BD59-A6C34878D82A}">
                    <a16:rowId xmlns:a16="http://schemas.microsoft.com/office/drawing/2014/main" val="2761035872"/>
                  </a:ext>
                </a:extLst>
              </a:tr>
              <a:tr h="241760">
                <a:tc>
                  <a:txBody>
                    <a:bodyPr/>
                    <a:lstStyle/>
                    <a:p>
                      <a:pPr marL="742950" marR="0" lvl="1" indent="-285750">
                        <a:lnSpc>
                          <a:spcPct val="107000"/>
                        </a:lnSpc>
                        <a:spcBef>
                          <a:spcPts val="0"/>
                        </a:spcBef>
                        <a:spcAft>
                          <a:spcPts val="800"/>
                        </a:spcAft>
                        <a:buFont typeface="Arial" panose="020B0604020202020204" pitchFamily="34" charset="0"/>
                        <a:buChar char="•"/>
                        <a:tabLst>
                          <a:tab pos="914400" algn="l"/>
                        </a:tabLst>
                      </a:pPr>
                      <a:r>
                        <a:rPr lang="en-US" sz="1050" dirty="0">
                          <a:effectLst/>
                        </a:rPr>
                        <a:t>Attendees/Roles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179" marR="56179" marT="28089" marB="28089"/>
                </a:tc>
                <a:tc>
                  <a:txBody>
                    <a:bodyPr/>
                    <a:lstStyle/>
                    <a:p>
                      <a:pPr>
                        <a:lnSpc>
                          <a:spcPct val="107000"/>
                        </a:lnSpc>
                      </a:pPr>
                      <a:r>
                        <a:rPr lang="en-US" sz="1050" dirty="0" smtClean="0">
                          <a:effectLst/>
                          <a:latin typeface="Calibri" panose="020F0502020204030204" pitchFamily="34" charset="0"/>
                          <a:cs typeface="Times New Roman" panose="02020603050405020304" pitchFamily="18" charset="0"/>
                        </a:rPr>
                        <a:t>16:55</a:t>
                      </a:r>
                      <a:endParaRPr lang="en-US" sz="1050" dirty="0">
                        <a:effectLst/>
                        <a:latin typeface="Calibri" panose="020F0502020204030204" pitchFamily="34" charset="0"/>
                        <a:cs typeface="Times New Roman" panose="02020603050405020304" pitchFamily="18" charset="0"/>
                      </a:endParaRPr>
                    </a:p>
                  </a:txBody>
                  <a:tcPr marL="56179" marR="56179" marT="28089" marB="28089" anchor="ctr"/>
                </a:tc>
                <a:extLst>
                  <a:ext uri="{0D108BD9-81ED-4DB2-BD59-A6C34878D82A}">
                    <a16:rowId xmlns:a16="http://schemas.microsoft.com/office/drawing/2014/main" val="1077197678"/>
                  </a:ext>
                </a:extLst>
              </a:tr>
              <a:tr h="241760">
                <a:tc>
                  <a:txBody>
                    <a:bodyPr/>
                    <a:lstStyle/>
                    <a:p>
                      <a:pPr marL="742950" marR="0" lvl="1" indent="-285750">
                        <a:lnSpc>
                          <a:spcPct val="107000"/>
                        </a:lnSpc>
                        <a:spcBef>
                          <a:spcPts val="0"/>
                        </a:spcBef>
                        <a:spcAft>
                          <a:spcPts val="800"/>
                        </a:spcAft>
                        <a:buFont typeface="Arial" panose="020B0604020202020204" pitchFamily="34" charset="0"/>
                        <a:buChar char="•"/>
                        <a:tabLst>
                          <a:tab pos="914400" algn="l"/>
                        </a:tabLst>
                      </a:pPr>
                      <a:r>
                        <a:rPr lang="en-US" sz="1050" dirty="0">
                          <a:effectLst/>
                        </a:rPr>
                        <a:t>Objectives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179" marR="56179" marT="28089" marB="28089"/>
                </a:tc>
                <a:tc>
                  <a:txBody>
                    <a:bodyPr/>
                    <a:lstStyle/>
                    <a:p>
                      <a:pPr>
                        <a:lnSpc>
                          <a:spcPct val="107000"/>
                        </a:lnSpc>
                      </a:pPr>
                      <a:r>
                        <a:rPr lang="en-US" sz="1050" dirty="0" smtClean="0">
                          <a:effectLst/>
                          <a:latin typeface="Calibri" panose="020F0502020204030204" pitchFamily="34" charset="0"/>
                          <a:cs typeface="Times New Roman" panose="02020603050405020304" pitchFamily="18" charset="0"/>
                        </a:rPr>
                        <a:t>21:12</a:t>
                      </a:r>
                      <a:endParaRPr lang="en-US" sz="1050" dirty="0">
                        <a:effectLst/>
                        <a:latin typeface="Calibri" panose="020F0502020204030204" pitchFamily="34" charset="0"/>
                        <a:cs typeface="Times New Roman" panose="02020603050405020304" pitchFamily="18" charset="0"/>
                      </a:endParaRPr>
                    </a:p>
                  </a:txBody>
                  <a:tcPr marL="56179" marR="56179" marT="28089" marB="28089" anchor="ctr"/>
                </a:tc>
                <a:extLst>
                  <a:ext uri="{0D108BD9-81ED-4DB2-BD59-A6C34878D82A}">
                    <a16:rowId xmlns:a16="http://schemas.microsoft.com/office/drawing/2014/main" val="3977303744"/>
                  </a:ext>
                </a:extLst>
              </a:tr>
              <a:tr h="249881">
                <a:tc>
                  <a:txBody>
                    <a:bodyPr/>
                    <a:lstStyle/>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050" dirty="0">
                          <a:effectLst/>
                        </a:rPr>
                        <a:t>Approaches to monitoring and reviews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179" marR="56179" marT="28089" marB="28089"/>
                </a:tc>
                <a:tc>
                  <a:txBody>
                    <a:bodyPr/>
                    <a:lstStyle/>
                    <a:p>
                      <a:pPr>
                        <a:lnSpc>
                          <a:spcPct val="107000"/>
                        </a:lnSpc>
                      </a:pPr>
                      <a:r>
                        <a:rPr lang="en-US" sz="1050" dirty="0" smtClean="0">
                          <a:effectLst/>
                          <a:latin typeface="Calibri" panose="020F0502020204030204" pitchFamily="34" charset="0"/>
                          <a:cs typeface="Times New Roman" panose="02020603050405020304" pitchFamily="18" charset="0"/>
                        </a:rPr>
                        <a:t>24:42</a:t>
                      </a:r>
                      <a:endParaRPr lang="en-US" sz="1050" dirty="0">
                        <a:effectLst/>
                        <a:latin typeface="Calibri" panose="020F0502020204030204" pitchFamily="34" charset="0"/>
                        <a:cs typeface="Times New Roman" panose="02020603050405020304" pitchFamily="18" charset="0"/>
                      </a:endParaRPr>
                    </a:p>
                  </a:txBody>
                  <a:tcPr marL="56179" marR="56179" marT="28089" marB="28089" anchor="ctr"/>
                </a:tc>
                <a:extLst>
                  <a:ext uri="{0D108BD9-81ED-4DB2-BD59-A6C34878D82A}">
                    <a16:rowId xmlns:a16="http://schemas.microsoft.com/office/drawing/2014/main" val="3535909161"/>
                  </a:ext>
                </a:extLst>
              </a:tr>
              <a:tr h="241760">
                <a:tc>
                  <a:txBody>
                    <a:bodyPr/>
                    <a:lstStyle/>
                    <a:p>
                      <a:pPr marL="742950" marR="0" lvl="1" indent="-285750">
                        <a:lnSpc>
                          <a:spcPct val="107000"/>
                        </a:lnSpc>
                        <a:spcBef>
                          <a:spcPts val="0"/>
                        </a:spcBef>
                        <a:spcAft>
                          <a:spcPts val="800"/>
                        </a:spcAft>
                        <a:buFont typeface="Arial" panose="020B0604020202020204" pitchFamily="34" charset="0"/>
                        <a:buChar char="•"/>
                        <a:tabLst>
                          <a:tab pos="914400" algn="l"/>
                        </a:tabLst>
                      </a:pPr>
                      <a:r>
                        <a:rPr lang="en-US" sz="1050" dirty="0">
                          <a:effectLst/>
                        </a:rPr>
                        <a:t>Monitoring Guide/Tool</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179" marR="56179" marT="28089" marB="28089"/>
                </a:tc>
                <a:tc>
                  <a:txBody>
                    <a:bodyPr/>
                    <a:lstStyle/>
                    <a:p>
                      <a:pPr>
                        <a:lnSpc>
                          <a:spcPct val="107000"/>
                        </a:lnSpc>
                      </a:pPr>
                      <a:r>
                        <a:rPr lang="en-US" sz="1050" dirty="0" smtClean="0">
                          <a:effectLst/>
                          <a:latin typeface="Calibri" panose="020F0502020204030204" pitchFamily="34" charset="0"/>
                          <a:cs typeface="Times New Roman" panose="02020603050405020304" pitchFamily="18" charset="0"/>
                        </a:rPr>
                        <a:t>26:25</a:t>
                      </a:r>
                      <a:endParaRPr lang="en-US" sz="1050" dirty="0">
                        <a:effectLst/>
                        <a:latin typeface="Calibri" panose="020F0502020204030204" pitchFamily="34" charset="0"/>
                        <a:cs typeface="Times New Roman" panose="02020603050405020304" pitchFamily="18" charset="0"/>
                      </a:endParaRPr>
                    </a:p>
                  </a:txBody>
                  <a:tcPr marL="56179" marR="56179" marT="28089" marB="28089" anchor="ctr"/>
                </a:tc>
                <a:extLst>
                  <a:ext uri="{0D108BD9-81ED-4DB2-BD59-A6C34878D82A}">
                    <a16:rowId xmlns:a16="http://schemas.microsoft.com/office/drawing/2014/main" val="3417390921"/>
                  </a:ext>
                </a:extLst>
              </a:tr>
              <a:tr h="241760">
                <a:tc>
                  <a:txBody>
                    <a:bodyPr/>
                    <a:lstStyle/>
                    <a:p>
                      <a:pPr marL="742950" marR="0" lvl="1" indent="-285750">
                        <a:lnSpc>
                          <a:spcPct val="107000"/>
                        </a:lnSpc>
                        <a:spcBef>
                          <a:spcPts val="0"/>
                        </a:spcBef>
                        <a:spcAft>
                          <a:spcPts val="800"/>
                        </a:spcAft>
                        <a:buFont typeface="Arial" panose="020B0604020202020204" pitchFamily="34" charset="0"/>
                        <a:buChar char="•"/>
                        <a:tabLst>
                          <a:tab pos="914400" algn="l"/>
                        </a:tabLst>
                      </a:pPr>
                      <a:r>
                        <a:rPr lang="en-US" sz="1050" dirty="0">
                          <a:effectLst/>
                        </a:rPr>
                        <a:t>Walk Through and Tour</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179" marR="56179" marT="28089" marB="28089"/>
                </a:tc>
                <a:tc>
                  <a:txBody>
                    <a:bodyPr/>
                    <a:lstStyle/>
                    <a:p>
                      <a:pPr>
                        <a:lnSpc>
                          <a:spcPct val="107000"/>
                        </a:lnSpc>
                      </a:pPr>
                      <a:r>
                        <a:rPr lang="en-US" sz="1050" dirty="0" smtClean="0">
                          <a:effectLst/>
                          <a:latin typeface="Calibri" panose="020F0502020204030204" pitchFamily="34" charset="0"/>
                          <a:cs typeface="Times New Roman" panose="02020603050405020304" pitchFamily="18" charset="0"/>
                        </a:rPr>
                        <a:t>27:53</a:t>
                      </a:r>
                      <a:endParaRPr lang="en-US" sz="1050" dirty="0">
                        <a:effectLst/>
                        <a:latin typeface="Calibri" panose="020F0502020204030204" pitchFamily="34" charset="0"/>
                        <a:cs typeface="Times New Roman" panose="02020603050405020304" pitchFamily="18" charset="0"/>
                      </a:endParaRPr>
                    </a:p>
                  </a:txBody>
                  <a:tcPr marL="56179" marR="56179" marT="28089" marB="28089" anchor="ctr"/>
                </a:tc>
                <a:extLst>
                  <a:ext uri="{0D108BD9-81ED-4DB2-BD59-A6C34878D82A}">
                    <a16:rowId xmlns:a16="http://schemas.microsoft.com/office/drawing/2014/main" val="4003436793"/>
                  </a:ext>
                </a:extLst>
              </a:tr>
              <a:tr h="241760">
                <a:tc>
                  <a:txBody>
                    <a:bodyPr/>
                    <a:lstStyle/>
                    <a:p>
                      <a:pPr marL="742950" marR="0" lvl="1" indent="-285750">
                        <a:lnSpc>
                          <a:spcPct val="107000"/>
                        </a:lnSpc>
                        <a:spcBef>
                          <a:spcPts val="0"/>
                        </a:spcBef>
                        <a:spcAft>
                          <a:spcPts val="800"/>
                        </a:spcAft>
                        <a:buFont typeface="Arial" panose="020B0604020202020204" pitchFamily="34" charset="0"/>
                        <a:buChar char="•"/>
                        <a:tabLst>
                          <a:tab pos="914400" algn="l"/>
                        </a:tabLst>
                      </a:pPr>
                      <a:r>
                        <a:rPr lang="en-US" sz="1050" dirty="0">
                          <a:effectLst/>
                        </a:rPr>
                        <a:t>Interviews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179" marR="56179" marT="28089" marB="28089"/>
                </a:tc>
                <a:tc>
                  <a:txBody>
                    <a:bodyPr/>
                    <a:lstStyle/>
                    <a:p>
                      <a:pPr>
                        <a:lnSpc>
                          <a:spcPct val="107000"/>
                        </a:lnSpc>
                      </a:pPr>
                      <a:r>
                        <a:rPr lang="en-US" sz="1050" dirty="0" smtClean="0">
                          <a:effectLst/>
                          <a:latin typeface="Calibri" panose="020F0502020204030204" pitchFamily="34" charset="0"/>
                          <a:cs typeface="Times New Roman" panose="02020603050405020304" pitchFamily="18" charset="0"/>
                        </a:rPr>
                        <a:t>29:34</a:t>
                      </a:r>
                      <a:endParaRPr lang="en-US" sz="1050" dirty="0">
                        <a:effectLst/>
                        <a:latin typeface="Calibri" panose="020F0502020204030204" pitchFamily="34" charset="0"/>
                        <a:cs typeface="Times New Roman" panose="02020603050405020304" pitchFamily="18" charset="0"/>
                      </a:endParaRPr>
                    </a:p>
                  </a:txBody>
                  <a:tcPr marL="56179" marR="56179" marT="28089" marB="28089" anchor="ctr"/>
                </a:tc>
                <a:extLst>
                  <a:ext uri="{0D108BD9-81ED-4DB2-BD59-A6C34878D82A}">
                    <a16:rowId xmlns:a16="http://schemas.microsoft.com/office/drawing/2014/main" val="950442156"/>
                  </a:ext>
                </a:extLst>
              </a:tr>
              <a:tr h="241760">
                <a:tc>
                  <a:txBody>
                    <a:bodyPr/>
                    <a:lstStyle/>
                    <a:p>
                      <a:pPr marL="742950" marR="0" lvl="1" indent="-285750">
                        <a:lnSpc>
                          <a:spcPct val="107000"/>
                        </a:lnSpc>
                        <a:spcBef>
                          <a:spcPts val="0"/>
                        </a:spcBef>
                        <a:spcAft>
                          <a:spcPts val="800"/>
                        </a:spcAft>
                        <a:buFont typeface="Arial" panose="020B0604020202020204" pitchFamily="34" charset="0"/>
                        <a:buChar char="•"/>
                        <a:tabLst>
                          <a:tab pos="914400" algn="l"/>
                        </a:tabLst>
                      </a:pPr>
                      <a:r>
                        <a:rPr lang="en-US" sz="1050" dirty="0">
                          <a:effectLst/>
                        </a:rPr>
                        <a:t>Sampling</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179" marR="56179" marT="28089" marB="28089"/>
                </a:tc>
                <a:tc>
                  <a:txBody>
                    <a:bodyPr/>
                    <a:lstStyle/>
                    <a:p>
                      <a:pPr>
                        <a:lnSpc>
                          <a:spcPct val="107000"/>
                        </a:lnSpc>
                      </a:pPr>
                      <a:r>
                        <a:rPr lang="en-US" sz="1050" dirty="0" smtClean="0">
                          <a:effectLst/>
                          <a:latin typeface="Calibri" panose="020F0502020204030204" pitchFamily="34" charset="0"/>
                          <a:cs typeface="Times New Roman" panose="02020603050405020304" pitchFamily="18" charset="0"/>
                        </a:rPr>
                        <a:t>31:51</a:t>
                      </a:r>
                      <a:endParaRPr lang="en-US" sz="1050" dirty="0">
                        <a:effectLst/>
                        <a:latin typeface="Calibri" panose="020F0502020204030204" pitchFamily="34" charset="0"/>
                        <a:cs typeface="Times New Roman" panose="02020603050405020304" pitchFamily="18" charset="0"/>
                      </a:endParaRPr>
                    </a:p>
                  </a:txBody>
                  <a:tcPr marL="56179" marR="56179" marT="28089" marB="28089" anchor="ctr"/>
                </a:tc>
                <a:extLst>
                  <a:ext uri="{0D108BD9-81ED-4DB2-BD59-A6C34878D82A}">
                    <a16:rowId xmlns:a16="http://schemas.microsoft.com/office/drawing/2014/main" val="2123592207"/>
                  </a:ext>
                </a:extLst>
              </a:tr>
              <a:tr h="241760">
                <a:tc>
                  <a:txBody>
                    <a:bodyPr/>
                    <a:lstStyle/>
                    <a:p>
                      <a:pPr marL="742950" marR="0" lvl="1" indent="-285750">
                        <a:lnSpc>
                          <a:spcPct val="107000"/>
                        </a:lnSpc>
                        <a:spcBef>
                          <a:spcPts val="0"/>
                        </a:spcBef>
                        <a:spcAft>
                          <a:spcPts val="800"/>
                        </a:spcAft>
                        <a:buFont typeface="Arial" panose="020B0604020202020204" pitchFamily="34" charset="0"/>
                        <a:buChar char="•"/>
                        <a:tabLst>
                          <a:tab pos="914400" algn="l"/>
                        </a:tabLst>
                      </a:pPr>
                      <a:r>
                        <a:rPr lang="en-US" sz="1050" dirty="0">
                          <a:effectLst/>
                        </a:rPr>
                        <a:t>Analysis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179" marR="56179" marT="28089" marB="28089"/>
                </a:tc>
                <a:tc>
                  <a:txBody>
                    <a:bodyPr/>
                    <a:lstStyle/>
                    <a:p>
                      <a:pPr>
                        <a:lnSpc>
                          <a:spcPct val="107000"/>
                        </a:lnSpc>
                      </a:pPr>
                      <a:r>
                        <a:rPr lang="en-US" sz="1050" dirty="0" smtClean="0">
                          <a:effectLst/>
                          <a:latin typeface="Calibri" panose="020F0502020204030204" pitchFamily="34" charset="0"/>
                          <a:cs typeface="Times New Roman" panose="02020603050405020304" pitchFamily="18" charset="0"/>
                        </a:rPr>
                        <a:t>37:37</a:t>
                      </a:r>
                      <a:endParaRPr lang="en-US" sz="1050" dirty="0">
                        <a:effectLst/>
                        <a:latin typeface="Calibri" panose="020F0502020204030204" pitchFamily="34" charset="0"/>
                        <a:cs typeface="Times New Roman" panose="02020603050405020304" pitchFamily="18" charset="0"/>
                      </a:endParaRPr>
                    </a:p>
                  </a:txBody>
                  <a:tcPr marL="56179" marR="56179" marT="28089" marB="28089" anchor="ctr"/>
                </a:tc>
                <a:extLst>
                  <a:ext uri="{0D108BD9-81ED-4DB2-BD59-A6C34878D82A}">
                    <a16:rowId xmlns:a16="http://schemas.microsoft.com/office/drawing/2014/main" val="2430128173"/>
                  </a:ext>
                </a:extLst>
              </a:tr>
              <a:tr h="241760">
                <a:tc>
                  <a:txBody>
                    <a:bodyPr/>
                    <a:lstStyle/>
                    <a:p>
                      <a:pPr marL="742950" marR="0" lvl="1" indent="-285750">
                        <a:lnSpc>
                          <a:spcPct val="107000"/>
                        </a:lnSpc>
                        <a:spcBef>
                          <a:spcPts val="0"/>
                        </a:spcBef>
                        <a:spcAft>
                          <a:spcPts val="800"/>
                        </a:spcAft>
                        <a:buFont typeface="Arial" panose="020B0604020202020204" pitchFamily="34" charset="0"/>
                        <a:buChar char="•"/>
                        <a:tabLst>
                          <a:tab pos="914400" algn="l"/>
                        </a:tabLst>
                      </a:pPr>
                      <a:r>
                        <a:rPr lang="en-US" sz="1050" dirty="0">
                          <a:effectLst/>
                        </a:rPr>
                        <a:t>Technical Assistance</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179" marR="56179" marT="28089" marB="28089"/>
                </a:tc>
                <a:tc>
                  <a:txBody>
                    <a:bodyPr/>
                    <a:lstStyle/>
                    <a:p>
                      <a:pPr>
                        <a:lnSpc>
                          <a:spcPct val="107000"/>
                        </a:lnSpc>
                      </a:pPr>
                      <a:r>
                        <a:rPr lang="en-US" sz="1050" dirty="0" smtClean="0">
                          <a:effectLst/>
                          <a:latin typeface="Calibri" panose="020F0502020204030204" pitchFamily="34" charset="0"/>
                          <a:cs typeface="Times New Roman" panose="02020603050405020304" pitchFamily="18" charset="0"/>
                        </a:rPr>
                        <a:t>39:20</a:t>
                      </a:r>
                      <a:endParaRPr lang="en-US" sz="1050" dirty="0">
                        <a:effectLst/>
                        <a:latin typeface="Calibri" panose="020F0502020204030204" pitchFamily="34" charset="0"/>
                        <a:cs typeface="Times New Roman" panose="02020603050405020304" pitchFamily="18" charset="0"/>
                      </a:endParaRPr>
                    </a:p>
                  </a:txBody>
                  <a:tcPr marL="56179" marR="56179" marT="28089" marB="28089" anchor="ctr"/>
                </a:tc>
                <a:extLst>
                  <a:ext uri="{0D108BD9-81ED-4DB2-BD59-A6C34878D82A}">
                    <a16:rowId xmlns:a16="http://schemas.microsoft.com/office/drawing/2014/main" val="1977969928"/>
                  </a:ext>
                </a:extLst>
              </a:tr>
              <a:tr h="241760">
                <a:tc>
                  <a:txBody>
                    <a:bodyPr/>
                    <a:lstStyle/>
                    <a:p>
                      <a:pPr marL="0" marR="0">
                        <a:lnSpc>
                          <a:spcPct val="107000"/>
                        </a:lnSpc>
                        <a:spcBef>
                          <a:spcPts val="0"/>
                        </a:spcBef>
                        <a:spcAft>
                          <a:spcPts val="800"/>
                        </a:spcAft>
                      </a:pPr>
                      <a:r>
                        <a:rPr lang="en-US" sz="1050" dirty="0">
                          <a:effectLst/>
                        </a:rPr>
                        <a:t>Staff and Participant Interviews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179" marR="56179" marT="28089" marB="28089"/>
                </a:tc>
                <a:tc>
                  <a:txBody>
                    <a:bodyPr/>
                    <a:lstStyle/>
                    <a:p>
                      <a:pPr>
                        <a:lnSpc>
                          <a:spcPct val="107000"/>
                        </a:lnSpc>
                      </a:pPr>
                      <a:r>
                        <a:rPr lang="en-US" sz="1050" dirty="0" smtClean="0">
                          <a:effectLst/>
                          <a:latin typeface="Calibri" panose="020F0502020204030204" pitchFamily="34" charset="0"/>
                          <a:cs typeface="Times New Roman" panose="02020603050405020304" pitchFamily="18" charset="0"/>
                        </a:rPr>
                        <a:t>40:54</a:t>
                      </a:r>
                      <a:endParaRPr lang="en-US" sz="1050" dirty="0">
                        <a:effectLst/>
                        <a:latin typeface="Calibri" panose="020F0502020204030204" pitchFamily="34" charset="0"/>
                        <a:cs typeface="Times New Roman" panose="02020603050405020304" pitchFamily="18" charset="0"/>
                      </a:endParaRPr>
                    </a:p>
                  </a:txBody>
                  <a:tcPr marL="56179" marR="56179" marT="28089" marB="28089" anchor="ctr"/>
                </a:tc>
                <a:extLst>
                  <a:ext uri="{0D108BD9-81ED-4DB2-BD59-A6C34878D82A}">
                    <a16:rowId xmlns:a16="http://schemas.microsoft.com/office/drawing/2014/main" val="401731354"/>
                  </a:ext>
                </a:extLst>
              </a:tr>
              <a:tr h="241760">
                <a:tc>
                  <a:txBody>
                    <a:bodyPr/>
                    <a:lstStyle/>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050" dirty="0">
                          <a:effectLst/>
                        </a:rPr>
                        <a:t>Interviewing Staff</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179" marR="56179" marT="28089" marB="28089"/>
                </a:tc>
                <a:tc>
                  <a:txBody>
                    <a:bodyPr/>
                    <a:lstStyle/>
                    <a:p>
                      <a:pPr>
                        <a:lnSpc>
                          <a:spcPct val="107000"/>
                        </a:lnSpc>
                      </a:pPr>
                      <a:r>
                        <a:rPr lang="en-US" sz="1050" dirty="0" smtClean="0">
                          <a:effectLst/>
                          <a:latin typeface="Calibri" panose="020F0502020204030204" pitchFamily="34" charset="0"/>
                          <a:cs typeface="Times New Roman" panose="02020603050405020304" pitchFamily="18" charset="0"/>
                        </a:rPr>
                        <a:t>41:26</a:t>
                      </a:r>
                      <a:endParaRPr lang="en-US" sz="1050" dirty="0">
                        <a:effectLst/>
                        <a:latin typeface="Calibri" panose="020F0502020204030204" pitchFamily="34" charset="0"/>
                        <a:cs typeface="Times New Roman" panose="02020603050405020304" pitchFamily="18" charset="0"/>
                      </a:endParaRPr>
                    </a:p>
                  </a:txBody>
                  <a:tcPr marL="56179" marR="56179" marT="28089" marB="28089" anchor="ctr"/>
                </a:tc>
                <a:extLst>
                  <a:ext uri="{0D108BD9-81ED-4DB2-BD59-A6C34878D82A}">
                    <a16:rowId xmlns:a16="http://schemas.microsoft.com/office/drawing/2014/main" val="1272489671"/>
                  </a:ext>
                </a:extLst>
              </a:tr>
              <a:tr h="241760">
                <a:tc>
                  <a:txBody>
                    <a:bodyPr/>
                    <a:lstStyle/>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050" dirty="0">
                          <a:effectLst/>
                        </a:rPr>
                        <a:t>Interviewing </a:t>
                      </a:r>
                      <a:r>
                        <a:rPr lang="en-US" sz="1050" dirty="0" smtClean="0">
                          <a:effectLst/>
                        </a:rPr>
                        <a:t>Participants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179" marR="56179" marT="28089" marB="28089"/>
                </a:tc>
                <a:tc>
                  <a:txBody>
                    <a:bodyPr/>
                    <a:lstStyle/>
                    <a:p>
                      <a:pPr>
                        <a:lnSpc>
                          <a:spcPct val="107000"/>
                        </a:lnSpc>
                      </a:pPr>
                      <a:r>
                        <a:rPr lang="en-US" sz="1050" dirty="0" smtClean="0">
                          <a:effectLst/>
                          <a:latin typeface="Calibri" panose="020F0502020204030204" pitchFamily="34" charset="0"/>
                          <a:cs typeface="Times New Roman" panose="02020603050405020304" pitchFamily="18" charset="0"/>
                        </a:rPr>
                        <a:t>43:28</a:t>
                      </a:r>
                      <a:endParaRPr lang="en-US" sz="1050" dirty="0">
                        <a:effectLst/>
                        <a:latin typeface="Calibri" panose="020F0502020204030204" pitchFamily="34" charset="0"/>
                        <a:cs typeface="Times New Roman" panose="02020603050405020304" pitchFamily="18" charset="0"/>
                      </a:endParaRPr>
                    </a:p>
                  </a:txBody>
                  <a:tcPr marL="56179" marR="56179" marT="28089" marB="28089" anchor="ctr"/>
                </a:tc>
                <a:extLst>
                  <a:ext uri="{0D108BD9-81ED-4DB2-BD59-A6C34878D82A}">
                    <a16:rowId xmlns:a16="http://schemas.microsoft.com/office/drawing/2014/main" val="3663851684"/>
                  </a:ext>
                </a:extLst>
              </a:tr>
              <a:tr h="241760">
                <a:tc>
                  <a:txBody>
                    <a:bodyPr/>
                    <a:lstStyle/>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050" dirty="0">
                          <a:effectLst/>
                        </a:rPr>
                        <a:t>Interview Methodology</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179" marR="56179" marT="28089" marB="28089"/>
                </a:tc>
                <a:tc>
                  <a:txBody>
                    <a:bodyPr/>
                    <a:lstStyle/>
                    <a:p>
                      <a:pPr>
                        <a:lnSpc>
                          <a:spcPct val="107000"/>
                        </a:lnSpc>
                      </a:pPr>
                      <a:r>
                        <a:rPr lang="en-US" sz="1050" dirty="0" smtClean="0">
                          <a:effectLst/>
                          <a:latin typeface="Calibri" panose="020F0502020204030204" pitchFamily="34" charset="0"/>
                          <a:cs typeface="Times New Roman" panose="02020603050405020304" pitchFamily="18" charset="0"/>
                        </a:rPr>
                        <a:t>45:27</a:t>
                      </a:r>
                      <a:endParaRPr lang="en-US" sz="1050" dirty="0">
                        <a:effectLst/>
                        <a:latin typeface="Calibri" panose="020F0502020204030204" pitchFamily="34" charset="0"/>
                        <a:cs typeface="Times New Roman" panose="02020603050405020304" pitchFamily="18" charset="0"/>
                      </a:endParaRPr>
                    </a:p>
                  </a:txBody>
                  <a:tcPr marL="56179" marR="56179" marT="28089" marB="28089" anchor="ctr"/>
                </a:tc>
                <a:extLst>
                  <a:ext uri="{0D108BD9-81ED-4DB2-BD59-A6C34878D82A}">
                    <a16:rowId xmlns:a16="http://schemas.microsoft.com/office/drawing/2014/main" val="262938476"/>
                  </a:ext>
                </a:extLst>
              </a:tr>
              <a:tr h="241760">
                <a:tc>
                  <a:txBody>
                    <a:bodyPr/>
                    <a:lstStyle/>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050" dirty="0">
                          <a:effectLst/>
                        </a:rPr>
                        <a:t>Interview Guides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179" marR="56179" marT="28089" marB="28089"/>
                </a:tc>
                <a:tc>
                  <a:txBody>
                    <a:bodyPr/>
                    <a:lstStyle/>
                    <a:p>
                      <a:pPr>
                        <a:lnSpc>
                          <a:spcPct val="107000"/>
                        </a:lnSpc>
                      </a:pPr>
                      <a:r>
                        <a:rPr lang="en-US" sz="1050" dirty="0" smtClean="0">
                          <a:effectLst/>
                          <a:latin typeface="Calibri" panose="020F0502020204030204" pitchFamily="34" charset="0"/>
                          <a:cs typeface="Times New Roman" panose="02020603050405020304" pitchFamily="18" charset="0"/>
                        </a:rPr>
                        <a:t>53:16</a:t>
                      </a:r>
                      <a:endParaRPr lang="en-US" sz="1050" dirty="0">
                        <a:effectLst/>
                        <a:latin typeface="Calibri" panose="020F0502020204030204" pitchFamily="34" charset="0"/>
                        <a:cs typeface="Times New Roman" panose="02020603050405020304" pitchFamily="18" charset="0"/>
                      </a:endParaRPr>
                    </a:p>
                  </a:txBody>
                  <a:tcPr marL="56179" marR="56179" marT="28089" marB="28089" anchor="ctr"/>
                </a:tc>
                <a:extLst>
                  <a:ext uri="{0D108BD9-81ED-4DB2-BD59-A6C34878D82A}">
                    <a16:rowId xmlns:a16="http://schemas.microsoft.com/office/drawing/2014/main" val="2071641963"/>
                  </a:ext>
                </a:extLst>
              </a:tr>
              <a:tr h="241760">
                <a:tc>
                  <a:txBody>
                    <a:bodyPr/>
                    <a:lstStyle/>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050" dirty="0">
                          <a:effectLst/>
                        </a:rPr>
                        <a:t>Interviewing Techniques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179" marR="56179" marT="28089" marB="28089"/>
                </a:tc>
                <a:tc>
                  <a:txBody>
                    <a:bodyPr/>
                    <a:lstStyle/>
                    <a:p>
                      <a:pPr>
                        <a:lnSpc>
                          <a:spcPct val="107000"/>
                        </a:lnSpc>
                      </a:pPr>
                      <a:r>
                        <a:rPr lang="en-US" sz="1050" dirty="0" smtClean="0">
                          <a:effectLst/>
                          <a:latin typeface="Calibri" panose="020F0502020204030204" pitchFamily="34" charset="0"/>
                          <a:cs typeface="Times New Roman" panose="02020603050405020304" pitchFamily="18" charset="0"/>
                        </a:rPr>
                        <a:t>54:38</a:t>
                      </a:r>
                      <a:endParaRPr lang="en-US" sz="1050" dirty="0">
                        <a:effectLst/>
                        <a:latin typeface="Calibri" panose="020F0502020204030204" pitchFamily="34" charset="0"/>
                        <a:cs typeface="Times New Roman" panose="02020603050405020304" pitchFamily="18" charset="0"/>
                      </a:endParaRPr>
                    </a:p>
                  </a:txBody>
                  <a:tcPr marL="56179" marR="56179" marT="28089" marB="28089" anchor="ctr"/>
                </a:tc>
                <a:extLst>
                  <a:ext uri="{0D108BD9-81ED-4DB2-BD59-A6C34878D82A}">
                    <a16:rowId xmlns:a16="http://schemas.microsoft.com/office/drawing/2014/main" val="3333859435"/>
                  </a:ext>
                </a:extLst>
              </a:tr>
              <a:tr h="241760">
                <a:tc>
                  <a:txBody>
                    <a:bodyPr/>
                    <a:lstStyle/>
                    <a:p>
                      <a:pPr marL="0" marR="0">
                        <a:lnSpc>
                          <a:spcPct val="107000"/>
                        </a:lnSpc>
                        <a:spcBef>
                          <a:spcPts val="0"/>
                        </a:spcBef>
                        <a:spcAft>
                          <a:spcPts val="800"/>
                        </a:spcAft>
                      </a:pPr>
                      <a:r>
                        <a:rPr lang="en-US" sz="1050" dirty="0">
                          <a:effectLst/>
                        </a:rPr>
                        <a:t>Broad Take-aways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179" marR="56179" marT="28089" marB="28089"/>
                </a:tc>
                <a:tc>
                  <a:txBody>
                    <a:bodyPr/>
                    <a:lstStyle/>
                    <a:p>
                      <a:pPr>
                        <a:lnSpc>
                          <a:spcPct val="107000"/>
                        </a:lnSpc>
                      </a:pPr>
                      <a:r>
                        <a:rPr lang="en-US" sz="1050" dirty="0" smtClean="0">
                          <a:effectLst/>
                          <a:latin typeface="Calibri" panose="020F0502020204030204" pitchFamily="34" charset="0"/>
                          <a:cs typeface="Times New Roman" panose="02020603050405020304" pitchFamily="18" charset="0"/>
                        </a:rPr>
                        <a:t>1:01:55</a:t>
                      </a:r>
                      <a:endParaRPr lang="en-US" sz="1050" dirty="0">
                        <a:effectLst/>
                        <a:latin typeface="Calibri" panose="020F0502020204030204" pitchFamily="34" charset="0"/>
                        <a:cs typeface="Times New Roman" panose="02020603050405020304" pitchFamily="18" charset="0"/>
                      </a:endParaRPr>
                    </a:p>
                  </a:txBody>
                  <a:tcPr marL="56179" marR="56179" marT="28089" marB="28089" anchor="ctr"/>
                </a:tc>
                <a:extLst>
                  <a:ext uri="{0D108BD9-81ED-4DB2-BD59-A6C34878D82A}">
                    <a16:rowId xmlns:a16="http://schemas.microsoft.com/office/drawing/2014/main" val="1941750494"/>
                  </a:ext>
                </a:extLst>
              </a:tr>
              <a:tr h="241760">
                <a:tc>
                  <a:txBody>
                    <a:bodyPr/>
                    <a:lstStyle/>
                    <a:p>
                      <a:pPr marL="0" marR="0">
                        <a:lnSpc>
                          <a:spcPct val="107000"/>
                        </a:lnSpc>
                        <a:spcBef>
                          <a:spcPts val="0"/>
                        </a:spcBef>
                        <a:spcAft>
                          <a:spcPts val="800"/>
                        </a:spcAft>
                      </a:pPr>
                      <a:r>
                        <a:rPr lang="en-US" sz="1050" dirty="0">
                          <a:effectLst/>
                        </a:rPr>
                        <a:t>Questions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179" marR="56179" marT="28089" marB="28089"/>
                </a:tc>
                <a:tc>
                  <a:txBody>
                    <a:bodyPr/>
                    <a:lstStyle/>
                    <a:p>
                      <a:pPr>
                        <a:lnSpc>
                          <a:spcPct val="107000"/>
                        </a:lnSpc>
                      </a:pPr>
                      <a:r>
                        <a:rPr lang="en-US" sz="1050" dirty="0" smtClean="0">
                          <a:effectLst/>
                          <a:latin typeface="Calibri" panose="020F0502020204030204" pitchFamily="34" charset="0"/>
                          <a:cs typeface="Times New Roman" panose="02020603050405020304" pitchFamily="18" charset="0"/>
                        </a:rPr>
                        <a:t>1:03:20</a:t>
                      </a:r>
                      <a:endParaRPr lang="en-US" sz="1050" dirty="0">
                        <a:effectLst/>
                        <a:latin typeface="Calibri" panose="020F0502020204030204" pitchFamily="34" charset="0"/>
                        <a:cs typeface="Times New Roman" panose="02020603050405020304" pitchFamily="18" charset="0"/>
                      </a:endParaRPr>
                    </a:p>
                  </a:txBody>
                  <a:tcPr marL="56179" marR="56179" marT="28089" marB="28089" anchor="ctr"/>
                </a:tc>
                <a:extLst>
                  <a:ext uri="{0D108BD9-81ED-4DB2-BD59-A6C34878D82A}">
                    <a16:rowId xmlns:a16="http://schemas.microsoft.com/office/drawing/2014/main" val="3636034913"/>
                  </a:ext>
                </a:extLst>
              </a:tr>
              <a:tr h="241760">
                <a:tc>
                  <a:txBody>
                    <a:bodyPr/>
                    <a:lstStyle/>
                    <a:p>
                      <a:pPr marL="0" marR="0">
                        <a:lnSpc>
                          <a:spcPct val="107000"/>
                        </a:lnSpc>
                        <a:spcBef>
                          <a:spcPts val="0"/>
                        </a:spcBef>
                        <a:spcAft>
                          <a:spcPts val="800"/>
                        </a:spcAft>
                      </a:pPr>
                      <a:r>
                        <a:rPr lang="en-US" sz="1050" dirty="0">
                          <a:effectLst/>
                        </a:rPr>
                        <a:t>Closing Remarks and Upcoming Events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179" marR="56179" marT="28089" marB="28089"/>
                </a:tc>
                <a:tc>
                  <a:txBody>
                    <a:bodyPr/>
                    <a:lstStyle/>
                    <a:p>
                      <a:pPr>
                        <a:lnSpc>
                          <a:spcPct val="107000"/>
                        </a:lnSpc>
                      </a:pPr>
                      <a:r>
                        <a:rPr lang="en-US" sz="1050" dirty="0" smtClean="0">
                          <a:effectLst/>
                          <a:latin typeface="Calibri" panose="020F0502020204030204" pitchFamily="34" charset="0"/>
                          <a:cs typeface="Times New Roman" panose="02020603050405020304" pitchFamily="18" charset="0"/>
                        </a:rPr>
                        <a:t>1:24:05</a:t>
                      </a:r>
                      <a:endParaRPr lang="en-US" sz="1050" dirty="0">
                        <a:effectLst/>
                        <a:latin typeface="Calibri" panose="020F0502020204030204" pitchFamily="34" charset="0"/>
                        <a:cs typeface="Times New Roman" panose="02020603050405020304" pitchFamily="18" charset="0"/>
                      </a:endParaRPr>
                    </a:p>
                  </a:txBody>
                  <a:tcPr marL="56179" marR="56179" marT="28089" marB="28089" anchor="ctr"/>
                </a:tc>
                <a:extLst>
                  <a:ext uri="{0D108BD9-81ED-4DB2-BD59-A6C34878D82A}">
                    <a16:rowId xmlns:a16="http://schemas.microsoft.com/office/drawing/2014/main" val="2844202081"/>
                  </a:ext>
                </a:extLst>
              </a:tr>
            </a:tbl>
          </a:graphicData>
        </a:graphic>
      </p:graphicFrame>
      <p:sp>
        <p:nvSpPr>
          <p:cNvPr id="5" name="Rectangle 1"/>
          <p:cNvSpPr>
            <a:spLocks noChangeArrowheads="1"/>
          </p:cNvSpPr>
          <p:nvPr/>
        </p:nvSpPr>
        <p:spPr bwMode="auto">
          <a:xfrm>
            <a:off x="2886341" y="471638"/>
            <a:ext cx="14387376" cy="3998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20326927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275&quot;&gt;&lt;/object&gt;&lt;object type=&quot;2&quot; unique_id=&quot;10276&quot;&gt;&lt;object type=&quot;3&quot; unique_id=&quot;10454&quot;&gt;&lt;property id=&quot;20148&quot; value=&quot;5&quot;/&gt;&lt;property id=&quot;20300&quot; value=&quot;Slide 1 - &amp;quot;Executive Summary Event Title Date Moderator(s): Speaker(s):   &amp;quot;&quot;/&gt;&lt;property id=&quot;20307&quot; value=&quot;265&quot;/&gt;&lt;/object&gt;&lt;/object&gt;&lt;/object&gt;&lt;/database&gt;"/>
  <p:tag name="SECTOMILLISECCONVERTED" val="1"/>
</p:tagLst>
</file>

<file path=ppt/theme/theme1.xml><?xml version="1.0" encoding="utf-8"?>
<a:theme xmlns:a="http://schemas.openxmlformats.org/drawingml/2006/main" name="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6394</TotalTime>
  <Words>206</Words>
  <Application>Microsoft Office PowerPoint</Application>
  <PresentationFormat>On-screen Show (4:3)</PresentationFormat>
  <Paragraphs>52</Paragraphs>
  <Slides>1</Slides>
  <Notes>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vt:i4>
      </vt:variant>
    </vt:vector>
  </HeadingPairs>
  <TitlesOfParts>
    <vt:vector size="11" baseType="lpstr">
      <vt:lpstr>Arial</vt:lpstr>
      <vt:lpstr>Calibri</vt:lpstr>
      <vt:lpstr>Impact</vt:lpstr>
      <vt:lpstr>Times New Roman</vt:lpstr>
      <vt:lpstr>Webdings</vt:lpstr>
      <vt:lpstr>Wingdings</vt:lpstr>
      <vt:lpstr>Wingdings 2</vt:lpstr>
      <vt:lpstr>Wingdings 3</vt:lpstr>
      <vt:lpstr>Standard Slides</vt:lpstr>
      <vt:lpstr>2_Standard Slides</vt:lpstr>
      <vt:lpstr>  Executive Summary Event Title National Monitoring Training for State Workforce Agencies - Digging Deeper:  Effective entrance meetings and interviews Date  May 12, 2021 Moderator(s): Annie Leonetti Speaker(s): Nanette Green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Summary</dc:title>
  <dc:creator>Jonathan Vehlow</dc:creator>
  <cp:lastModifiedBy>Friedman, Jennifer - ETA</cp:lastModifiedBy>
  <cp:revision>106</cp:revision>
  <dcterms:created xsi:type="dcterms:W3CDTF">2017-09-27T21:43:17Z</dcterms:created>
  <dcterms:modified xsi:type="dcterms:W3CDTF">2021-05-18T21:56:27Z</dcterms:modified>
</cp:coreProperties>
</file>