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2"/>
  </p:notesMasterIdLst>
  <p:sldIdLst>
    <p:sldId id="256" r:id="rId5"/>
    <p:sldId id="412" r:id="rId6"/>
    <p:sldId id="409" r:id="rId7"/>
    <p:sldId id="459" r:id="rId8"/>
    <p:sldId id="403" r:id="rId9"/>
    <p:sldId id="457" r:id="rId10"/>
    <p:sldId id="443" r:id="rId11"/>
    <p:sldId id="444" r:id="rId12"/>
    <p:sldId id="445" r:id="rId13"/>
    <p:sldId id="446" r:id="rId14"/>
    <p:sldId id="447" r:id="rId15"/>
    <p:sldId id="456" r:id="rId16"/>
    <p:sldId id="448" r:id="rId17"/>
    <p:sldId id="449" r:id="rId18"/>
    <p:sldId id="450" r:id="rId19"/>
    <p:sldId id="451" r:id="rId20"/>
    <p:sldId id="452" r:id="rId21"/>
    <p:sldId id="453" r:id="rId22"/>
    <p:sldId id="454" r:id="rId23"/>
    <p:sldId id="455" r:id="rId24"/>
    <p:sldId id="460" r:id="rId25"/>
    <p:sldId id="458" r:id="rId26"/>
    <p:sldId id="461" r:id="rId27"/>
    <p:sldId id="462" r:id="rId28"/>
    <p:sldId id="463" r:id="rId29"/>
    <p:sldId id="464" r:id="rId30"/>
    <p:sldId id="465" r:id="rId31"/>
    <p:sldId id="466" r:id="rId32"/>
    <p:sldId id="470" r:id="rId33"/>
    <p:sldId id="469" r:id="rId34"/>
    <p:sldId id="467" r:id="rId35"/>
    <p:sldId id="468" r:id="rId36"/>
    <p:sldId id="471" r:id="rId37"/>
    <p:sldId id="440" r:id="rId38"/>
    <p:sldId id="441" r:id="rId39"/>
    <p:sldId id="442" r:id="rId40"/>
    <p:sldId id="268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 Pirtle" initials="JP" lastIdx="1" clrIdx="0">
    <p:extLst>
      <p:ext uri="{19B8F6BF-5375-455C-9EA6-DF929625EA0E}">
        <p15:presenceInfo xmlns:p15="http://schemas.microsoft.com/office/powerpoint/2012/main" userId="S::jpirtle@mahernet.com::37ab5e5e-e9c4-47fc-aea8-b53879e86a88" providerId="AD"/>
      </p:ext>
    </p:extLst>
  </p:cmAuthor>
  <p:cmAuthor id="2" name="Smith, Roseana - ETA" initials="SR-E" lastIdx="1" clrIdx="1">
    <p:extLst>
      <p:ext uri="{19B8F6BF-5375-455C-9EA6-DF929625EA0E}">
        <p15:presenceInfo xmlns:p15="http://schemas.microsoft.com/office/powerpoint/2012/main" userId="S-1-5-21-430767753-2305446740-1188461881-720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B80000"/>
    <a:srgbClr val="D44F4F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49225-6915-483F-0FDB-DD68B6956298}" v="1631" dt="2021-05-11T22:39:58.913"/>
    <p1510:client id="{47FCC69F-1036-C000-09C2-434A73F4E432}" v="30" dt="2021-05-11T22:48:59.975"/>
    <p1510:client id="{FFFCC69F-C051-C000-09FE-1F53E1511A26}" v="182" dt="2021-05-11T22:57:50.4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2" autoAdjust="0"/>
    <p:restoredTop sz="72263" autoAdjust="0"/>
  </p:normalViewPr>
  <p:slideViewPr>
    <p:cSldViewPr>
      <p:cViewPr varScale="1">
        <p:scale>
          <a:sx n="82" d="100"/>
          <a:sy n="82" d="100"/>
        </p:scale>
        <p:origin x="24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61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en, Nanette E - ETA" userId="S::green.nanette.e@dol.gov::d44a9fd6-2c3f-449b-80f1-0793728fa516" providerId="AD" clId="Web-{47FCC69F-1036-C000-09C2-434A73F4E432}"/>
    <pc:docChg chg="modSld">
      <pc:chgData name="Green, Nanette E - ETA" userId="S::green.nanette.e@dol.gov::d44a9fd6-2c3f-449b-80f1-0793728fa516" providerId="AD" clId="Web-{47FCC69F-1036-C000-09C2-434A73F4E432}" dt="2021-05-11T22:48:59.975" v="19" actId="20577"/>
      <pc:docMkLst>
        <pc:docMk/>
      </pc:docMkLst>
      <pc:sldChg chg="modSp">
        <pc:chgData name="Green, Nanette E - ETA" userId="S::green.nanette.e@dol.gov::d44a9fd6-2c3f-449b-80f1-0793728fa516" providerId="AD" clId="Web-{47FCC69F-1036-C000-09C2-434A73F4E432}" dt="2021-05-11T22:48:44.491" v="17" actId="20577"/>
        <pc:sldMkLst>
          <pc:docMk/>
          <pc:sldMk cId="809884010" sldId="448"/>
        </pc:sldMkLst>
        <pc:spChg chg="mod">
          <ac:chgData name="Green, Nanette E - ETA" userId="S::green.nanette.e@dol.gov::d44a9fd6-2c3f-449b-80f1-0793728fa516" providerId="AD" clId="Web-{47FCC69F-1036-C000-09C2-434A73F4E432}" dt="2021-05-11T22:48:44.491" v="17" actId="20577"/>
          <ac:spMkLst>
            <pc:docMk/>
            <pc:sldMk cId="809884010" sldId="448"/>
            <ac:spMk id="7" creationId="{00000000-0000-0000-0000-000000000000}"/>
          </ac:spMkLst>
        </pc:spChg>
      </pc:sldChg>
      <pc:sldChg chg="addSp delSp modSp">
        <pc:chgData name="Green, Nanette E - ETA" userId="S::green.nanette.e@dol.gov::d44a9fd6-2c3f-449b-80f1-0793728fa516" providerId="AD" clId="Web-{47FCC69F-1036-C000-09C2-434A73F4E432}" dt="2021-05-11T22:45:46.142" v="15" actId="14100"/>
        <pc:sldMkLst>
          <pc:docMk/>
          <pc:sldMk cId="194520519" sldId="452"/>
        </pc:sldMkLst>
        <pc:picChg chg="add mod">
          <ac:chgData name="Green, Nanette E - ETA" userId="S::green.nanette.e@dol.gov::d44a9fd6-2c3f-449b-80f1-0793728fa516" providerId="AD" clId="Web-{47FCC69F-1036-C000-09C2-434A73F4E432}" dt="2021-05-11T22:45:46.142" v="15" actId="14100"/>
          <ac:picMkLst>
            <pc:docMk/>
            <pc:sldMk cId="194520519" sldId="452"/>
            <ac:picMk id="2" creationId="{EB7A20E5-B2F1-42DC-89F5-332121436155}"/>
          </ac:picMkLst>
        </pc:picChg>
        <pc:picChg chg="add del">
          <ac:chgData name="Green, Nanette E - ETA" userId="S::green.nanette.e@dol.gov::d44a9fd6-2c3f-449b-80f1-0793728fa516" providerId="AD" clId="Web-{47FCC69F-1036-C000-09C2-434A73F4E432}" dt="2021-05-11T22:45:33.954" v="10"/>
          <ac:picMkLst>
            <pc:docMk/>
            <pc:sldMk cId="194520519" sldId="452"/>
            <ac:picMk id="4" creationId="{3F66332B-86BC-4A2C-8953-88F8F3EFCC8E}"/>
          </ac:picMkLst>
        </pc:picChg>
      </pc:sldChg>
      <pc:sldChg chg="modSp">
        <pc:chgData name="Green, Nanette E - ETA" userId="S::green.nanette.e@dol.gov::d44a9fd6-2c3f-449b-80f1-0793728fa516" providerId="AD" clId="Web-{47FCC69F-1036-C000-09C2-434A73F4E432}" dt="2021-05-11T22:48:59.975" v="19" actId="20577"/>
        <pc:sldMkLst>
          <pc:docMk/>
          <pc:sldMk cId="117055729" sldId="453"/>
        </pc:sldMkLst>
        <pc:spChg chg="mod">
          <ac:chgData name="Green, Nanette E - ETA" userId="S::green.nanette.e@dol.gov::d44a9fd6-2c3f-449b-80f1-0793728fa516" providerId="AD" clId="Web-{47FCC69F-1036-C000-09C2-434A73F4E432}" dt="2021-05-11T22:48:59.975" v="19" actId="20577"/>
          <ac:spMkLst>
            <pc:docMk/>
            <pc:sldMk cId="117055729" sldId="453"/>
            <ac:spMk id="7" creationId="{00000000-0000-0000-0000-000000000000}"/>
          </ac:spMkLst>
        </pc:spChg>
      </pc:sldChg>
      <pc:sldChg chg="modSp">
        <pc:chgData name="Green, Nanette E - ETA" userId="S::green.nanette.e@dol.gov::d44a9fd6-2c3f-449b-80f1-0793728fa516" providerId="AD" clId="Web-{47FCC69F-1036-C000-09C2-434A73F4E432}" dt="2021-05-11T22:43:17.075" v="7" actId="20577"/>
        <pc:sldMkLst>
          <pc:docMk/>
          <pc:sldMk cId="250276965" sldId="463"/>
        </pc:sldMkLst>
        <pc:spChg chg="mod">
          <ac:chgData name="Green, Nanette E - ETA" userId="S::green.nanette.e@dol.gov::d44a9fd6-2c3f-449b-80f1-0793728fa516" providerId="AD" clId="Web-{47FCC69F-1036-C000-09C2-434A73F4E432}" dt="2021-05-11T22:43:17.075" v="7" actId="20577"/>
          <ac:spMkLst>
            <pc:docMk/>
            <pc:sldMk cId="250276965" sldId="463"/>
            <ac:spMk id="7" creationId="{00000000-0000-0000-0000-000000000000}"/>
          </ac:spMkLst>
        </pc:spChg>
      </pc:sldChg>
    </pc:docChg>
  </pc:docChgLst>
  <pc:docChgLst>
    <pc:chgData name="Jonathan Vehlow" userId="40d0c0a0-ae58-4816-9718-8d11842a4e5b" providerId="ADAL" clId="{1B14006E-6F2A-4E5E-93CF-F8D919E563F2}"/>
    <pc:docChg chg="custSel modSld">
      <pc:chgData name="Jonathan Vehlow" userId="40d0c0a0-ae58-4816-9718-8d11842a4e5b" providerId="ADAL" clId="{1B14006E-6F2A-4E5E-93CF-F8D919E563F2}" dt="2021-05-12T14:10:57.435" v="76" actId="20577"/>
      <pc:docMkLst>
        <pc:docMk/>
      </pc:docMkLst>
      <pc:sldChg chg="modNotes">
        <pc:chgData name="Jonathan Vehlow" userId="40d0c0a0-ae58-4816-9718-8d11842a4e5b" providerId="ADAL" clId="{1B14006E-6F2A-4E5E-93CF-F8D919E563F2}" dt="2021-05-12T14:09:32.590" v="1" actId="368"/>
        <pc:sldMkLst>
          <pc:docMk/>
          <pc:sldMk cId="0" sldId="256"/>
        </pc:sldMkLst>
      </pc:sldChg>
      <pc:sldChg chg="modNotes">
        <pc:chgData name="Jonathan Vehlow" userId="40d0c0a0-ae58-4816-9718-8d11842a4e5b" providerId="ADAL" clId="{1B14006E-6F2A-4E5E-93CF-F8D919E563F2}" dt="2021-05-12T14:09:32.933" v="73" actId="368"/>
        <pc:sldMkLst>
          <pc:docMk/>
          <pc:sldMk cId="93161117" sldId="268"/>
        </pc:sldMkLst>
      </pc:sldChg>
      <pc:sldChg chg="modSp mod modNotes">
        <pc:chgData name="Jonathan Vehlow" userId="40d0c0a0-ae58-4816-9718-8d11842a4e5b" providerId="ADAL" clId="{1B14006E-6F2A-4E5E-93CF-F8D919E563F2}" dt="2021-05-12T14:10:57.435" v="76" actId="20577"/>
        <pc:sldMkLst>
          <pc:docMk/>
          <pc:sldMk cId="3641280087" sldId="403"/>
        </pc:sldMkLst>
        <pc:spChg chg="mod">
          <ac:chgData name="Jonathan Vehlow" userId="40d0c0a0-ae58-4816-9718-8d11842a4e5b" providerId="ADAL" clId="{1B14006E-6F2A-4E5E-93CF-F8D919E563F2}" dt="2021-05-12T14:10:57.435" v="76" actId="20577"/>
          <ac:spMkLst>
            <pc:docMk/>
            <pc:sldMk cId="3641280087" sldId="403"/>
            <ac:spMk id="7" creationId="{00000000-0000-0000-0000-000000000000}"/>
          </ac:spMkLst>
        </pc:spChg>
      </pc:sldChg>
      <pc:sldChg chg="modNotes">
        <pc:chgData name="Jonathan Vehlow" userId="40d0c0a0-ae58-4816-9718-8d11842a4e5b" providerId="ADAL" clId="{1B14006E-6F2A-4E5E-93CF-F8D919E563F2}" dt="2021-05-12T14:09:32.612" v="5" actId="368"/>
        <pc:sldMkLst>
          <pc:docMk/>
          <pc:sldMk cId="3534790575" sldId="409"/>
        </pc:sldMkLst>
      </pc:sldChg>
      <pc:sldChg chg="modNotes">
        <pc:chgData name="Jonathan Vehlow" userId="40d0c0a0-ae58-4816-9718-8d11842a4e5b" providerId="ADAL" clId="{1B14006E-6F2A-4E5E-93CF-F8D919E563F2}" dt="2021-05-12T14:09:32.603" v="3" actId="368"/>
        <pc:sldMkLst>
          <pc:docMk/>
          <pc:sldMk cId="3189084940" sldId="412"/>
        </pc:sldMkLst>
      </pc:sldChg>
      <pc:sldChg chg="modNotes">
        <pc:chgData name="Jonathan Vehlow" userId="40d0c0a0-ae58-4816-9718-8d11842a4e5b" providerId="ADAL" clId="{1B14006E-6F2A-4E5E-93CF-F8D919E563F2}" dt="2021-05-12T14:09:32.904" v="67" actId="368"/>
        <pc:sldMkLst>
          <pc:docMk/>
          <pc:sldMk cId="38498362" sldId="440"/>
        </pc:sldMkLst>
      </pc:sldChg>
      <pc:sldChg chg="modNotes">
        <pc:chgData name="Jonathan Vehlow" userId="40d0c0a0-ae58-4816-9718-8d11842a4e5b" providerId="ADAL" clId="{1B14006E-6F2A-4E5E-93CF-F8D919E563F2}" dt="2021-05-12T14:09:32.913" v="69" actId="368"/>
        <pc:sldMkLst>
          <pc:docMk/>
          <pc:sldMk cId="3736465992" sldId="441"/>
        </pc:sldMkLst>
      </pc:sldChg>
      <pc:sldChg chg="modNotes">
        <pc:chgData name="Jonathan Vehlow" userId="40d0c0a0-ae58-4816-9718-8d11842a4e5b" providerId="ADAL" clId="{1B14006E-6F2A-4E5E-93CF-F8D919E563F2}" dt="2021-05-12T14:09:32.922" v="71" actId="368"/>
        <pc:sldMkLst>
          <pc:docMk/>
          <pc:sldMk cId="4226134469" sldId="442"/>
        </pc:sldMkLst>
      </pc:sldChg>
      <pc:sldChg chg="modNotes">
        <pc:chgData name="Jonathan Vehlow" userId="40d0c0a0-ae58-4816-9718-8d11842a4e5b" providerId="ADAL" clId="{1B14006E-6F2A-4E5E-93CF-F8D919E563F2}" dt="2021-05-12T14:09:32.645" v="13" actId="368"/>
        <pc:sldMkLst>
          <pc:docMk/>
          <pc:sldMk cId="453606812" sldId="443"/>
        </pc:sldMkLst>
      </pc:sldChg>
      <pc:sldChg chg="modNotes">
        <pc:chgData name="Jonathan Vehlow" userId="40d0c0a0-ae58-4816-9718-8d11842a4e5b" providerId="ADAL" clId="{1B14006E-6F2A-4E5E-93CF-F8D919E563F2}" dt="2021-05-12T14:09:32.655" v="15" actId="368"/>
        <pc:sldMkLst>
          <pc:docMk/>
          <pc:sldMk cId="492992855" sldId="444"/>
        </pc:sldMkLst>
      </pc:sldChg>
      <pc:sldChg chg="modNotes">
        <pc:chgData name="Jonathan Vehlow" userId="40d0c0a0-ae58-4816-9718-8d11842a4e5b" providerId="ADAL" clId="{1B14006E-6F2A-4E5E-93CF-F8D919E563F2}" dt="2021-05-12T14:09:32.664" v="17" actId="368"/>
        <pc:sldMkLst>
          <pc:docMk/>
          <pc:sldMk cId="2861508586" sldId="445"/>
        </pc:sldMkLst>
      </pc:sldChg>
      <pc:sldChg chg="modNotes">
        <pc:chgData name="Jonathan Vehlow" userId="40d0c0a0-ae58-4816-9718-8d11842a4e5b" providerId="ADAL" clId="{1B14006E-6F2A-4E5E-93CF-F8D919E563F2}" dt="2021-05-12T14:09:32.674" v="19" actId="368"/>
        <pc:sldMkLst>
          <pc:docMk/>
          <pc:sldMk cId="3467692721" sldId="446"/>
        </pc:sldMkLst>
      </pc:sldChg>
      <pc:sldChg chg="modNotes">
        <pc:chgData name="Jonathan Vehlow" userId="40d0c0a0-ae58-4816-9718-8d11842a4e5b" providerId="ADAL" clId="{1B14006E-6F2A-4E5E-93CF-F8D919E563F2}" dt="2021-05-12T14:09:32.683" v="21" actId="368"/>
        <pc:sldMkLst>
          <pc:docMk/>
          <pc:sldMk cId="481434404" sldId="447"/>
        </pc:sldMkLst>
      </pc:sldChg>
      <pc:sldChg chg="modNotes">
        <pc:chgData name="Jonathan Vehlow" userId="40d0c0a0-ae58-4816-9718-8d11842a4e5b" providerId="ADAL" clId="{1B14006E-6F2A-4E5E-93CF-F8D919E563F2}" dt="2021-05-12T14:09:32.701" v="25" actId="368"/>
        <pc:sldMkLst>
          <pc:docMk/>
          <pc:sldMk cId="809884010" sldId="448"/>
        </pc:sldMkLst>
      </pc:sldChg>
      <pc:sldChg chg="modNotes">
        <pc:chgData name="Jonathan Vehlow" userId="40d0c0a0-ae58-4816-9718-8d11842a4e5b" providerId="ADAL" clId="{1B14006E-6F2A-4E5E-93CF-F8D919E563F2}" dt="2021-05-12T14:09:32.713" v="27" actId="368"/>
        <pc:sldMkLst>
          <pc:docMk/>
          <pc:sldMk cId="238906348" sldId="449"/>
        </pc:sldMkLst>
      </pc:sldChg>
      <pc:sldChg chg="modNotes">
        <pc:chgData name="Jonathan Vehlow" userId="40d0c0a0-ae58-4816-9718-8d11842a4e5b" providerId="ADAL" clId="{1B14006E-6F2A-4E5E-93CF-F8D919E563F2}" dt="2021-05-12T14:09:32.722" v="29" actId="368"/>
        <pc:sldMkLst>
          <pc:docMk/>
          <pc:sldMk cId="3885027233" sldId="450"/>
        </pc:sldMkLst>
      </pc:sldChg>
      <pc:sldChg chg="modNotes">
        <pc:chgData name="Jonathan Vehlow" userId="40d0c0a0-ae58-4816-9718-8d11842a4e5b" providerId="ADAL" clId="{1B14006E-6F2A-4E5E-93CF-F8D919E563F2}" dt="2021-05-12T14:09:32.733" v="31" actId="368"/>
        <pc:sldMkLst>
          <pc:docMk/>
          <pc:sldMk cId="1200336326" sldId="451"/>
        </pc:sldMkLst>
      </pc:sldChg>
      <pc:sldChg chg="modNotes">
        <pc:chgData name="Jonathan Vehlow" userId="40d0c0a0-ae58-4816-9718-8d11842a4e5b" providerId="ADAL" clId="{1B14006E-6F2A-4E5E-93CF-F8D919E563F2}" dt="2021-05-12T14:09:32.742" v="33" actId="368"/>
        <pc:sldMkLst>
          <pc:docMk/>
          <pc:sldMk cId="194520519" sldId="452"/>
        </pc:sldMkLst>
      </pc:sldChg>
      <pc:sldChg chg="modNotes">
        <pc:chgData name="Jonathan Vehlow" userId="40d0c0a0-ae58-4816-9718-8d11842a4e5b" providerId="ADAL" clId="{1B14006E-6F2A-4E5E-93CF-F8D919E563F2}" dt="2021-05-12T14:09:32.752" v="35" actId="368"/>
        <pc:sldMkLst>
          <pc:docMk/>
          <pc:sldMk cId="117055729" sldId="453"/>
        </pc:sldMkLst>
      </pc:sldChg>
      <pc:sldChg chg="modNotes">
        <pc:chgData name="Jonathan Vehlow" userId="40d0c0a0-ae58-4816-9718-8d11842a4e5b" providerId="ADAL" clId="{1B14006E-6F2A-4E5E-93CF-F8D919E563F2}" dt="2021-05-12T14:09:32.762" v="37" actId="368"/>
        <pc:sldMkLst>
          <pc:docMk/>
          <pc:sldMk cId="2905574822" sldId="454"/>
        </pc:sldMkLst>
      </pc:sldChg>
      <pc:sldChg chg="modNotes">
        <pc:chgData name="Jonathan Vehlow" userId="40d0c0a0-ae58-4816-9718-8d11842a4e5b" providerId="ADAL" clId="{1B14006E-6F2A-4E5E-93CF-F8D919E563F2}" dt="2021-05-12T14:09:32.773" v="39" actId="368"/>
        <pc:sldMkLst>
          <pc:docMk/>
          <pc:sldMk cId="1345970602" sldId="455"/>
        </pc:sldMkLst>
      </pc:sldChg>
      <pc:sldChg chg="modNotes">
        <pc:chgData name="Jonathan Vehlow" userId="40d0c0a0-ae58-4816-9718-8d11842a4e5b" providerId="ADAL" clId="{1B14006E-6F2A-4E5E-93CF-F8D919E563F2}" dt="2021-05-12T14:09:32.692" v="23" actId="368"/>
        <pc:sldMkLst>
          <pc:docMk/>
          <pc:sldMk cId="1476551972" sldId="456"/>
        </pc:sldMkLst>
      </pc:sldChg>
      <pc:sldChg chg="modNotes">
        <pc:chgData name="Jonathan Vehlow" userId="40d0c0a0-ae58-4816-9718-8d11842a4e5b" providerId="ADAL" clId="{1B14006E-6F2A-4E5E-93CF-F8D919E563F2}" dt="2021-05-12T14:09:32.635" v="11" actId="368"/>
        <pc:sldMkLst>
          <pc:docMk/>
          <pc:sldMk cId="2797914756" sldId="457"/>
        </pc:sldMkLst>
      </pc:sldChg>
      <pc:sldChg chg="modNotes">
        <pc:chgData name="Jonathan Vehlow" userId="40d0c0a0-ae58-4816-9718-8d11842a4e5b" providerId="ADAL" clId="{1B14006E-6F2A-4E5E-93CF-F8D919E563F2}" dt="2021-05-12T14:09:32.794" v="43" actId="368"/>
        <pc:sldMkLst>
          <pc:docMk/>
          <pc:sldMk cId="1451007598" sldId="458"/>
        </pc:sldMkLst>
      </pc:sldChg>
      <pc:sldChg chg="modNotes">
        <pc:chgData name="Jonathan Vehlow" userId="40d0c0a0-ae58-4816-9718-8d11842a4e5b" providerId="ADAL" clId="{1B14006E-6F2A-4E5E-93CF-F8D919E563F2}" dt="2021-05-12T14:09:32.620" v="7" actId="368"/>
        <pc:sldMkLst>
          <pc:docMk/>
          <pc:sldMk cId="3803136220" sldId="459"/>
        </pc:sldMkLst>
      </pc:sldChg>
      <pc:sldChg chg="modNotes">
        <pc:chgData name="Jonathan Vehlow" userId="40d0c0a0-ae58-4816-9718-8d11842a4e5b" providerId="ADAL" clId="{1B14006E-6F2A-4E5E-93CF-F8D919E563F2}" dt="2021-05-12T14:09:32.783" v="41" actId="368"/>
        <pc:sldMkLst>
          <pc:docMk/>
          <pc:sldMk cId="1667712651" sldId="460"/>
        </pc:sldMkLst>
      </pc:sldChg>
      <pc:sldChg chg="modNotes">
        <pc:chgData name="Jonathan Vehlow" userId="40d0c0a0-ae58-4816-9718-8d11842a4e5b" providerId="ADAL" clId="{1B14006E-6F2A-4E5E-93CF-F8D919E563F2}" dt="2021-05-12T14:09:32.803" v="45" actId="368"/>
        <pc:sldMkLst>
          <pc:docMk/>
          <pc:sldMk cId="293322577" sldId="461"/>
        </pc:sldMkLst>
      </pc:sldChg>
      <pc:sldChg chg="modNotes">
        <pc:chgData name="Jonathan Vehlow" userId="40d0c0a0-ae58-4816-9718-8d11842a4e5b" providerId="ADAL" clId="{1B14006E-6F2A-4E5E-93CF-F8D919E563F2}" dt="2021-05-12T14:09:32.814" v="47" actId="368"/>
        <pc:sldMkLst>
          <pc:docMk/>
          <pc:sldMk cId="3680680982" sldId="462"/>
        </pc:sldMkLst>
      </pc:sldChg>
      <pc:sldChg chg="modNotes">
        <pc:chgData name="Jonathan Vehlow" userId="40d0c0a0-ae58-4816-9718-8d11842a4e5b" providerId="ADAL" clId="{1B14006E-6F2A-4E5E-93CF-F8D919E563F2}" dt="2021-05-12T14:09:32.822" v="49" actId="368"/>
        <pc:sldMkLst>
          <pc:docMk/>
          <pc:sldMk cId="250276965" sldId="463"/>
        </pc:sldMkLst>
      </pc:sldChg>
      <pc:sldChg chg="modNotes">
        <pc:chgData name="Jonathan Vehlow" userId="40d0c0a0-ae58-4816-9718-8d11842a4e5b" providerId="ADAL" clId="{1B14006E-6F2A-4E5E-93CF-F8D919E563F2}" dt="2021-05-12T14:09:32.831" v="51" actId="368"/>
        <pc:sldMkLst>
          <pc:docMk/>
          <pc:sldMk cId="99053984" sldId="464"/>
        </pc:sldMkLst>
      </pc:sldChg>
      <pc:sldChg chg="modNotes">
        <pc:chgData name="Jonathan Vehlow" userId="40d0c0a0-ae58-4816-9718-8d11842a4e5b" providerId="ADAL" clId="{1B14006E-6F2A-4E5E-93CF-F8D919E563F2}" dt="2021-05-12T14:09:32.841" v="53" actId="368"/>
        <pc:sldMkLst>
          <pc:docMk/>
          <pc:sldMk cId="4220475465" sldId="465"/>
        </pc:sldMkLst>
      </pc:sldChg>
      <pc:sldChg chg="modNotes">
        <pc:chgData name="Jonathan Vehlow" userId="40d0c0a0-ae58-4816-9718-8d11842a4e5b" providerId="ADAL" clId="{1B14006E-6F2A-4E5E-93CF-F8D919E563F2}" dt="2021-05-12T14:09:32.850" v="55" actId="368"/>
        <pc:sldMkLst>
          <pc:docMk/>
          <pc:sldMk cId="2604887394" sldId="466"/>
        </pc:sldMkLst>
      </pc:sldChg>
      <pc:sldChg chg="modNotes">
        <pc:chgData name="Jonathan Vehlow" userId="40d0c0a0-ae58-4816-9718-8d11842a4e5b" providerId="ADAL" clId="{1B14006E-6F2A-4E5E-93CF-F8D919E563F2}" dt="2021-05-12T14:09:32.878" v="61" actId="368"/>
        <pc:sldMkLst>
          <pc:docMk/>
          <pc:sldMk cId="1834269181" sldId="467"/>
        </pc:sldMkLst>
      </pc:sldChg>
      <pc:sldChg chg="modNotes">
        <pc:chgData name="Jonathan Vehlow" userId="40d0c0a0-ae58-4816-9718-8d11842a4e5b" providerId="ADAL" clId="{1B14006E-6F2A-4E5E-93CF-F8D919E563F2}" dt="2021-05-12T14:09:32.887" v="63" actId="368"/>
        <pc:sldMkLst>
          <pc:docMk/>
          <pc:sldMk cId="4244538932" sldId="468"/>
        </pc:sldMkLst>
      </pc:sldChg>
      <pc:sldChg chg="modNotes">
        <pc:chgData name="Jonathan Vehlow" userId="40d0c0a0-ae58-4816-9718-8d11842a4e5b" providerId="ADAL" clId="{1B14006E-6F2A-4E5E-93CF-F8D919E563F2}" dt="2021-05-12T14:09:32.870" v="59" actId="368"/>
        <pc:sldMkLst>
          <pc:docMk/>
          <pc:sldMk cId="3808342922" sldId="469"/>
        </pc:sldMkLst>
      </pc:sldChg>
      <pc:sldChg chg="modNotes">
        <pc:chgData name="Jonathan Vehlow" userId="40d0c0a0-ae58-4816-9718-8d11842a4e5b" providerId="ADAL" clId="{1B14006E-6F2A-4E5E-93CF-F8D919E563F2}" dt="2021-05-12T14:09:32.859" v="57" actId="368"/>
        <pc:sldMkLst>
          <pc:docMk/>
          <pc:sldMk cId="891807576" sldId="470"/>
        </pc:sldMkLst>
      </pc:sldChg>
      <pc:sldChg chg="modNotes">
        <pc:chgData name="Jonathan Vehlow" userId="40d0c0a0-ae58-4816-9718-8d11842a4e5b" providerId="ADAL" clId="{1B14006E-6F2A-4E5E-93CF-F8D919E563F2}" dt="2021-05-12T14:09:32.895" v="65" actId="368"/>
        <pc:sldMkLst>
          <pc:docMk/>
          <pc:sldMk cId="2131304363" sldId="471"/>
        </pc:sldMkLst>
      </pc:sldChg>
    </pc:docChg>
  </pc:docChgLst>
  <pc:docChgLst>
    <pc:chgData name="Green, Nanette E - ETA" userId="S::green.nanette.e@dol.gov::d44a9fd6-2c3f-449b-80f1-0793728fa516" providerId="AD" clId="Web-{FFFCC69F-C051-C000-09FE-1F53E1511A26}"/>
    <pc:docChg chg="modSld">
      <pc:chgData name="Green, Nanette E - ETA" userId="S::green.nanette.e@dol.gov::d44a9fd6-2c3f-449b-80f1-0793728fa516" providerId="AD" clId="Web-{FFFCC69F-C051-C000-09FE-1F53E1511A26}" dt="2021-05-11T22:57:45.547" v="86" actId="20577"/>
      <pc:docMkLst>
        <pc:docMk/>
      </pc:docMkLst>
      <pc:sldChg chg="modSp">
        <pc:chgData name="Green, Nanette E - ETA" userId="S::green.nanette.e@dol.gov::d44a9fd6-2c3f-449b-80f1-0793728fa516" providerId="AD" clId="Web-{FFFCC69F-C051-C000-09FE-1F53E1511A26}" dt="2021-05-11T22:55:34.796" v="48" actId="20577"/>
        <pc:sldMkLst>
          <pc:docMk/>
          <pc:sldMk cId="481434404" sldId="447"/>
        </pc:sldMkLst>
        <pc:spChg chg="mod">
          <ac:chgData name="Green, Nanette E - ETA" userId="S::green.nanette.e@dol.gov::d44a9fd6-2c3f-449b-80f1-0793728fa516" providerId="AD" clId="Web-{FFFCC69F-C051-C000-09FE-1F53E1511A26}" dt="2021-05-11T22:55:34.796" v="48" actId="20577"/>
          <ac:spMkLst>
            <pc:docMk/>
            <pc:sldMk cId="481434404" sldId="447"/>
            <ac:spMk id="7" creationId="{00000000-0000-0000-0000-000000000000}"/>
          </ac:spMkLst>
        </pc:spChg>
      </pc:sldChg>
      <pc:sldChg chg="modSp">
        <pc:chgData name="Green, Nanette E - ETA" userId="S::green.nanette.e@dol.gov::d44a9fd6-2c3f-449b-80f1-0793728fa516" providerId="AD" clId="Web-{FFFCC69F-C051-C000-09FE-1F53E1511A26}" dt="2021-05-11T22:56:45.094" v="57" actId="20577"/>
        <pc:sldMkLst>
          <pc:docMk/>
          <pc:sldMk cId="293322577" sldId="461"/>
        </pc:sldMkLst>
        <pc:spChg chg="mod">
          <ac:chgData name="Green, Nanette E - ETA" userId="S::green.nanette.e@dol.gov::d44a9fd6-2c3f-449b-80f1-0793728fa516" providerId="AD" clId="Web-{FFFCC69F-C051-C000-09FE-1F53E1511A26}" dt="2021-05-11T22:56:45.094" v="57" actId="20577"/>
          <ac:spMkLst>
            <pc:docMk/>
            <pc:sldMk cId="293322577" sldId="461"/>
            <ac:spMk id="7" creationId="{00000000-0000-0000-0000-000000000000}"/>
          </ac:spMkLst>
        </pc:spChg>
      </pc:sldChg>
      <pc:sldChg chg="modSp">
        <pc:chgData name="Green, Nanette E - ETA" userId="S::green.nanette.e@dol.gov::d44a9fd6-2c3f-449b-80f1-0793728fa516" providerId="AD" clId="Web-{FFFCC69F-C051-C000-09FE-1F53E1511A26}" dt="2021-05-11T22:57:45.547" v="86" actId="20577"/>
        <pc:sldMkLst>
          <pc:docMk/>
          <pc:sldMk cId="2131304363" sldId="471"/>
        </pc:sldMkLst>
        <pc:spChg chg="mod">
          <ac:chgData name="Green, Nanette E - ETA" userId="S::green.nanette.e@dol.gov::d44a9fd6-2c3f-449b-80f1-0793728fa516" providerId="AD" clId="Web-{FFFCC69F-C051-C000-09FE-1F53E1511A26}" dt="2021-05-11T22:57:45.547" v="86" actId="20577"/>
          <ac:spMkLst>
            <pc:docMk/>
            <pc:sldMk cId="2131304363" sldId="471"/>
            <ac:spMk id="9" creationId="{3B98B7FD-BE41-4576-B9D5-5C5218AF0759}"/>
          </ac:spMkLst>
        </pc:spChg>
      </pc:sldChg>
    </pc:docChg>
  </pc:docChgLst>
  <pc:docChgLst>
    <pc:chgData name="Green, Nanette E - ETA" userId="S::green.nanette.e@dol.gov::d44a9fd6-2c3f-449b-80f1-0793728fa516" providerId="AD" clId="Web-{2B249225-6915-483F-0FDB-DD68B6956298}"/>
    <pc:docChg chg="modSld">
      <pc:chgData name="Green, Nanette E - ETA" userId="S::green.nanette.e@dol.gov::d44a9fd6-2c3f-449b-80f1-0793728fa516" providerId="AD" clId="Web-{2B249225-6915-483F-0FDB-DD68B6956298}" dt="2021-05-11T22:39:52.288" v="893" actId="20577"/>
      <pc:docMkLst>
        <pc:docMk/>
      </pc:docMkLst>
      <pc:sldChg chg="modSp">
        <pc:chgData name="Green, Nanette E - ETA" userId="S::green.nanette.e@dol.gov::d44a9fd6-2c3f-449b-80f1-0793728fa516" providerId="AD" clId="Web-{2B249225-6915-483F-0FDB-DD68B6956298}" dt="2021-05-11T20:55:19.113" v="15" actId="20577"/>
        <pc:sldMkLst>
          <pc:docMk/>
          <pc:sldMk cId="3641280087" sldId="403"/>
        </pc:sldMkLst>
        <pc:spChg chg="mod">
          <ac:chgData name="Green, Nanette E - ETA" userId="S::green.nanette.e@dol.gov::d44a9fd6-2c3f-449b-80f1-0793728fa516" providerId="AD" clId="Web-{2B249225-6915-483F-0FDB-DD68B6956298}" dt="2021-05-11T20:55:19.113" v="15" actId="20577"/>
          <ac:spMkLst>
            <pc:docMk/>
            <pc:sldMk cId="3641280087" sldId="403"/>
            <ac:spMk id="7" creationId="{00000000-0000-0000-0000-000000000000}"/>
          </ac:spMkLst>
        </pc:spChg>
      </pc:sldChg>
      <pc:sldChg chg="modSp">
        <pc:chgData name="Green, Nanette E - ETA" userId="S::green.nanette.e@dol.gov::d44a9fd6-2c3f-449b-80f1-0793728fa516" providerId="AD" clId="Web-{2B249225-6915-483F-0FDB-DD68B6956298}" dt="2021-05-11T20:53:20.720" v="3" actId="20577"/>
        <pc:sldMkLst>
          <pc:docMk/>
          <pc:sldMk cId="3534790575" sldId="409"/>
        </pc:sldMkLst>
        <pc:spChg chg="mod">
          <ac:chgData name="Green, Nanette E - ETA" userId="S::green.nanette.e@dol.gov::d44a9fd6-2c3f-449b-80f1-0793728fa516" providerId="AD" clId="Web-{2B249225-6915-483F-0FDB-DD68B6956298}" dt="2021-05-11T20:53:20.720" v="3" actId="20577"/>
          <ac:spMkLst>
            <pc:docMk/>
            <pc:sldMk cId="3534790575" sldId="409"/>
            <ac:spMk id="7" creationId="{00000000-0000-0000-0000-000000000000}"/>
          </ac:spMkLst>
        </pc:spChg>
      </pc:sldChg>
      <pc:sldChg chg="addSp delSp modSp">
        <pc:chgData name="Green, Nanette E - ETA" userId="S::green.nanette.e@dol.gov::d44a9fd6-2c3f-449b-80f1-0793728fa516" providerId="AD" clId="Web-{2B249225-6915-483F-0FDB-DD68B6956298}" dt="2021-05-11T21:54:56.048" v="341"/>
        <pc:sldMkLst>
          <pc:docMk/>
          <pc:sldMk cId="453606812" sldId="443"/>
        </pc:sldMkLst>
        <pc:spChg chg="mod">
          <ac:chgData name="Green, Nanette E - ETA" userId="S::green.nanette.e@dol.gov::d44a9fd6-2c3f-449b-80f1-0793728fa516" providerId="AD" clId="Web-{2B249225-6915-483F-0FDB-DD68B6956298}" dt="2021-05-11T21:54:53.361" v="340" actId="20577"/>
          <ac:spMkLst>
            <pc:docMk/>
            <pc:sldMk cId="453606812" sldId="443"/>
            <ac:spMk id="7" creationId="{00000000-0000-0000-0000-000000000000}"/>
          </ac:spMkLst>
        </pc:spChg>
        <pc:picChg chg="add del mod">
          <ac:chgData name="Green, Nanette E - ETA" userId="S::green.nanette.e@dol.gov::d44a9fd6-2c3f-449b-80f1-0793728fa516" providerId="AD" clId="Web-{2B249225-6915-483F-0FDB-DD68B6956298}" dt="2021-05-11T21:54:56.048" v="341"/>
          <ac:picMkLst>
            <pc:docMk/>
            <pc:sldMk cId="453606812" sldId="443"/>
            <ac:picMk id="2" creationId="{1ABE62C6-34C4-498F-AA3B-6C3AA37E7816}"/>
          </ac:picMkLst>
        </pc:picChg>
      </pc:sldChg>
      <pc:sldChg chg="modSp">
        <pc:chgData name="Green, Nanette E - ETA" userId="S::green.nanette.e@dol.gov::d44a9fd6-2c3f-449b-80f1-0793728fa516" providerId="AD" clId="Web-{2B249225-6915-483F-0FDB-DD68B6956298}" dt="2021-05-11T21:02:47.857" v="96" actId="20577"/>
        <pc:sldMkLst>
          <pc:docMk/>
          <pc:sldMk cId="492992855" sldId="444"/>
        </pc:sldMkLst>
        <pc:spChg chg="mod">
          <ac:chgData name="Green, Nanette E - ETA" userId="S::green.nanette.e@dol.gov::d44a9fd6-2c3f-449b-80f1-0793728fa516" providerId="AD" clId="Web-{2B249225-6915-483F-0FDB-DD68B6956298}" dt="2021-05-11T21:02:47.857" v="96" actId="20577"/>
          <ac:spMkLst>
            <pc:docMk/>
            <pc:sldMk cId="492992855" sldId="444"/>
            <ac:spMk id="7" creationId="{00000000-0000-0000-0000-000000000000}"/>
          </ac:spMkLst>
        </pc:spChg>
      </pc:sldChg>
      <pc:sldChg chg="addSp delSp modSp">
        <pc:chgData name="Green, Nanette E - ETA" userId="S::green.nanette.e@dol.gov::d44a9fd6-2c3f-449b-80f1-0793728fa516" providerId="AD" clId="Web-{2B249225-6915-483F-0FDB-DD68B6956298}" dt="2021-05-11T21:07:51.567" v="113" actId="20577"/>
        <pc:sldMkLst>
          <pc:docMk/>
          <pc:sldMk cId="2861508586" sldId="445"/>
        </pc:sldMkLst>
        <pc:spChg chg="mod">
          <ac:chgData name="Green, Nanette E - ETA" userId="S::green.nanette.e@dol.gov::d44a9fd6-2c3f-449b-80f1-0793728fa516" providerId="AD" clId="Web-{2B249225-6915-483F-0FDB-DD68B6956298}" dt="2021-05-11T21:07:51.567" v="113" actId="20577"/>
          <ac:spMkLst>
            <pc:docMk/>
            <pc:sldMk cId="2861508586" sldId="445"/>
            <ac:spMk id="7" creationId="{00000000-0000-0000-0000-000000000000}"/>
          </ac:spMkLst>
        </pc:spChg>
        <pc:picChg chg="add del mod">
          <ac:chgData name="Green, Nanette E - ETA" userId="S::green.nanette.e@dol.gov::d44a9fd6-2c3f-449b-80f1-0793728fa516" providerId="AD" clId="Web-{2B249225-6915-483F-0FDB-DD68B6956298}" dt="2021-05-11T21:07:40.457" v="109"/>
          <ac:picMkLst>
            <pc:docMk/>
            <pc:sldMk cId="2861508586" sldId="445"/>
            <ac:picMk id="2" creationId="{EA3E646F-750C-40CA-A6EE-5D8FAD9ADC51}"/>
          </ac:picMkLst>
        </pc:picChg>
      </pc:sldChg>
      <pc:sldChg chg="addSp delSp modSp">
        <pc:chgData name="Green, Nanette E - ETA" userId="S::green.nanette.e@dol.gov::d44a9fd6-2c3f-449b-80f1-0793728fa516" providerId="AD" clId="Web-{2B249225-6915-483F-0FDB-DD68B6956298}" dt="2021-05-11T21:24:49.023" v="130"/>
        <pc:sldMkLst>
          <pc:docMk/>
          <pc:sldMk cId="3467692721" sldId="446"/>
        </pc:sldMkLst>
        <pc:spChg chg="mod">
          <ac:chgData name="Green, Nanette E - ETA" userId="S::green.nanette.e@dol.gov::d44a9fd6-2c3f-449b-80f1-0793728fa516" providerId="AD" clId="Web-{2B249225-6915-483F-0FDB-DD68B6956298}" dt="2021-05-11T21:08:50.740" v="125" actId="20577"/>
          <ac:spMkLst>
            <pc:docMk/>
            <pc:sldMk cId="3467692721" sldId="446"/>
            <ac:spMk id="7" creationId="{00000000-0000-0000-0000-000000000000}"/>
          </ac:spMkLst>
        </pc:spChg>
        <pc:picChg chg="add del mod">
          <ac:chgData name="Green, Nanette E - ETA" userId="S::green.nanette.e@dol.gov::d44a9fd6-2c3f-449b-80f1-0793728fa516" providerId="AD" clId="Web-{2B249225-6915-483F-0FDB-DD68B6956298}" dt="2021-05-11T21:24:49.023" v="130"/>
          <ac:picMkLst>
            <pc:docMk/>
            <pc:sldMk cId="3467692721" sldId="446"/>
            <ac:picMk id="2" creationId="{2315E643-B42C-4D3A-BCF3-0E06F7638696}"/>
          </ac:picMkLst>
        </pc:picChg>
      </pc:sldChg>
      <pc:sldChg chg="addSp delSp modSp">
        <pc:chgData name="Green, Nanette E - ETA" userId="S::green.nanette.e@dol.gov::d44a9fd6-2c3f-449b-80f1-0793728fa516" providerId="AD" clId="Web-{2B249225-6915-483F-0FDB-DD68B6956298}" dt="2021-05-11T21:52:18.520" v="339" actId="1076"/>
        <pc:sldMkLst>
          <pc:docMk/>
          <pc:sldMk cId="481434404" sldId="447"/>
        </pc:sldMkLst>
        <pc:spChg chg="mod">
          <ac:chgData name="Green, Nanette E - ETA" userId="S::green.nanette.e@dol.gov::d44a9fd6-2c3f-449b-80f1-0793728fa516" providerId="AD" clId="Web-{2B249225-6915-483F-0FDB-DD68B6956298}" dt="2021-05-11T21:25:20.776" v="137" actId="20577"/>
          <ac:spMkLst>
            <pc:docMk/>
            <pc:sldMk cId="481434404" sldId="447"/>
            <ac:spMk id="7" creationId="{00000000-0000-0000-0000-000000000000}"/>
          </ac:spMkLst>
        </pc:spChg>
        <pc:picChg chg="add del mod">
          <ac:chgData name="Green, Nanette E - ETA" userId="S::green.nanette.e@dol.gov::d44a9fd6-2c3f-449b-80f1-0793728fa516" providerId="AD" clId="Web-{2B249225-6915-483F-0FDB-DD68B6956298}" dt="2021-05-11T21:28:33.714" v="143"/>
          <ac:picMkLst>
            <pc:docMk/>
            <pc:sldMk cId="481434404" sldId="447"/>
            <ac:picMk id="2" creationId="{490919AA-083B-448D-BC54-B924E8BD16DD}"/>
          </ac:picMkLst>
        </pc:picChg>
        <pc:picChg chg="add del mod">
          <ac:chgData name="Green, Nanette E - ETA" userId="S::green.nanette.e@dol.gov::d44a9fd6-2c3f-449b-80f1-0793728fa516" providerId="AD" clId="Web-{2B249225-6915-483F-0FDB-DD68B6956298}" dt="2021-05-11T21:52:06.034" v="333"/>
          <ac:picMkLst>
            <pc:docMk/>
            <pc:sldMk cId="481434404" sldId="447"/>
            <ac:picMk id="4" creationId="{214AAA03-398A-4DE1-AD22-4C3574D4E77B}"/>
          </ac:picMkLst>
        </pc:picChg>
        <pc:picChg chg="add del mod">
          <ac:chgData name="Green, Nanette E - ETA" userId="S::green.nanette.e@dol.gov::d44a9fd6-2c3f-449b-80f1-0793728fa516" providerId="AD" clId="Web-{2B249225-6915-483F-0FDB-DD68B6956298}" dt="2021-05-11T21:52:09.363" v="335"/>
          <ac:picMkLst>
            <pc:docMk/>
            <pc:sldMk cId="481434404" sldId="447"/>
            <ac:picMk id="9" creationId="{E48A081C-AAD1-4137-910E-32D8C0820B7E}"/>
          </ac:picMkLst>
        </pc:picChg>
        <pc:picChg chg="add mod">
          <ac:chgData name="Green, Nanette E - ETA" userId="S::green.nanette.e@dol.gov::d44a9fd6-2c3f-449b-80f1-0793728fa516" providerId="AD" clId="Web-{2B249225-6915-483F-0FDB-DD68B6956298}" dt="2021-05-11T21:52:18.520" v="339" actId="1076"/>
          <ac:picMkLst>
            <pc:docMk/>
            <pc:sldMk cId="481434404" sldId="447"/>
            <ac:picMk id="10" creationId="{B7690205-7CB5-4E1F-94DE-DA8C2C3946FA}"/>
          </ac:picMkLst>
        </pc:picChg>
      </pc:sldChg>
      <pc:sldChg chg="modSp">
        <pc:chgData name="Green, Nanette E - ETA" userId="S::green.nanette.e@dol.gov::d44a9fd6-2c3f-449b-80f1-0793728fa516" providerId="AD" clId="Web-{2B249225-6915-483F-0FDB-DD68B6956298}" dt="2021-05-11T21:36:14.174" v="296" actId="20577"/>
        <pc:sldMkLst>
          <pc:docMk/>
          <pc:sldMk cId="809884010" sldId="448"/>
        </pc:sldMkLst>
        <pc:spChg chg="mod">
          <ac:chgData name="Green, Nanette E - ETA" userId="S::green.nanette.e@dol.gov::d44a9fd6-2c3f-449b-80f1-0793728fa516" providerId="AD" clId="Web-{2B249225-6915-483F-0FDB-DD68B6956298}" dt="2021-05-11T21:36:14.174" v="296" actId="20577"/>
          <ac:spMkLst>
            <pc:docMk/>
            <pc:sldMk cId="809884010" sldId="448"/>
            <ac:spMk id="7" creationId="{00000000-0000-0000-0000-000000000000}"/>
          </ac:spMkLst>
        </pc:spChg>
      </pc:sldChg>
      <pc:sldChg chg="addSp delSp modSp">
        <pc:chgData name="Green, Nanette E - ETA" userId="S::green.nanette.e@dol.gov::d44a9fd6-2c3f-449b-80f1-0793728fa516" providerId="AD" clId="Web-{2B249225-6915-483F-0FDB-DD68B6956298}" dt="2021-05-11T21:50:10.118" v="314" actId="1076"/>
        <pc:sldMkLst>
          <pc:docMk/>
          <pc:sldMk cId="238906348" sldId="449"/>
        </pc:sldMkLst>
        <pc:picChg chg="add del mod">
          <ac:chgData name="Green, Nanette E - ETA" userId="S::green.nanette.e@dol.gov::d44a9fd6-2c3f-449b-80f1-0793728fa516" providerId="AD" clId="Web-{2B249225-6915-483F-0FDB-DD68B6956298}" dt="2021-05-11T21:39:28.300" v="301"/>
          <ac:picMkLst>
            <pc:docMk/>
            <pc:sldMk cId="238906348" sldId="449"/>
            <ac:picMk id="2" creationId="{69EAAD07-A1BD-4905-BFD9-9979EA91AE60}"/>
          </ac:picMkLst>
        </pc:picChg>
        <pc:picChg chg="add del mod">
          <ac:chgData name="Green, Nanette E - ETA" userId="S::green.nanette.e@dol.gov::d44a9fd6-2c3f-449b-80f1-0793728fa516" providerId="AD" clId="Web-{2B249225-6915-483F-0FDB-DD68B6956298}" dt="2021-05-11T21:50:04.508" v="311"/>
          <ac:picMkLst>
            <pc:docMk/>
            <pc:sldMk cId="238906348" sldId="449"/>
            <ac:picMk id="4" creationId="{606008BA-50D7-4B06-B964-CBCC817E508C}"/>
          </ac:picMkLst>
        </pc:picChg>
        <pc:picChg chg="add mod">
          <ac:chgData name="Green, Nanette E - ETA" userId="S::green.nanette.e@dol.gov::d44a9fd6-2c3f-449b-80f1-0793728fa516" providerId="AD" clId="Web-{2B249225-6915-483F-0FDB-DD68B6956298}" dt="2021-05-11T21:50:10.118" v="314" actId="1076"/>
          <ac:picMkLst>
            <pc:docMk/>
            <pc:sldMk cId="238906348" sldId="449"/>
            <ac:picMk id="9" creationId="{A0D9976E-656B-46FF-8311-4AF4379F0072}"/>
          </ac:picMkLst>
        </pc:picChg>
      </pc:sldChg>
      <pc:sldChg chg="modSp">
        <pc:chgData name="Green, Nanette E - ETA" userId="S::green.nanette.e@dol.gov::d44a9fd6-2c3f-449b-80f1-0793728fa516" providerId="AD" clId="Web-{2B249225-6915-483F-0FDB-DD68B6956298}" dt="2021-05-11T21:41:20.215" v="309" actId="20577"/>
        <pc:sldMkLst>
          <pc:docMk/>
          <pc:sldMk cId="3885027233" sldId="450"/>
        </pc:sldMkLst>
        <pc:spChg chg="mod">
          <ac:chgData name="Green, Nanette E - ETA" userId="S::green.nanette.e@dol.gov::d44a9fd6-2c3f-449b-80f1-0793728fa516" providerId="AD" clId="Web-{2B249225-6915-483F-0FDB-DD68B6956298}" dt="2021-05-11T21:41:20.215" v="309" actId="20577"/>
          <ac:spMkLst>
            <pc:docMk/>
            <pc:sldMk cId="3885027233" sldId="450"/>
            <ac:spMk id="7" creationId="{00000000-0000-0000-0000-000000000000}"/>
          </ac:spMkLst>
        </pc:spChg>
      </pc:sldChg>
      <pc:sldChg chg="addSp modSp">
        <pc:chgData name="Green, Nanette E - ETA" userId="S::green.nanette.e@dol.gov::d44a9fd6-2c3f-449b-80f1-0793728fa516" providerId="AD" clId="Web-{2B249225-6915-483F-0FDB-DD68B6956298}" dt="2021-05-11T22:03:40.061" v="347" actId="14100"/>
        <pc:sldMkLst>
          <pc:docMk/>
          <pc:sldMk cId="1200336326" sldId="451"/>
        </pc:sldMkLst>
        <pc:picChg chg="add mod">
          <ac:chgData name="Green, Nanette E - ETA" userId="S::green.nanette.e@dol.gov::d44a9fd6-2c3f-449b-80f1-0793728fa516" providerId="AD" clId="Web-{2B249225-6915-483F-0FDB-DD68B6956298}" dt="2021-05-11T22:03:40.061" v="347" actId="14100"/>
          <ac:picMkLst>
            <pc:docMk/>
            <pc:sldMk cId="1200336326" sldId="451"/>
            <ac:picMk id="2" creationId="{39E56D44-E291-4967-A12F-DEAB6BE79AA4}"/>
          </ac:picMkLst>
        </pc:picChg>
      </pc:sldChg>
      <pc:sldChg chg="addSp delSp modSp">
        <pc:chgData name="Green, Nanette E - ETA" userId="S::green.nanette.e@dol.gov::d44a9fd6-2c3f-449b-80f1-0793728fa516" providerId="AD" clId="Web-{2B249225-6915-483F-0FDB-DD68B6956298}" dt="2021-05-11T22:10:17.422" v="357" actId="14100"/>
        <pc:sldMkLst>
          <pc:docMk/>
          <pc:sldMk cId="194520519" sldId="452"/>
        </pc:sldMkLst>
        <pc:picChg chg="add del mod">
          <ac:chgData name="Green, Nanette E - ETA" userId="S::green.nanette.e@dol.gov::d44a9fd6-2c3f-449b-80f1-0793728fa516" providerId="AD" clId="Web-{2B249225-6915-483F-0FDB-DD68B6956298}" dt="2021-05-11T22:09:48.310" v="353"/>
          <ac:picMkLst>
            <pc:docMk/>
            <pc:sldMk cId="194520519" sldId="452"/>
            <ac:picMk id="2" creationId="{1472E5EA-8902-4ACF-99FA-03456BB230AB}"/>
          </ac:picMkLst>
        </pc:picChg>
        <pc:picChg chg="add mod">
          <ac:chgData name="Green, Nanette E - ETA" userId="S::green.nanette.e@dol.gov::d44a9fd6-2c3f-449b-80f1-0793728fa516" providerId="AD" clId="Web-{2B249225-6915-483F-0FDB-DD68B6956298}" dt="2021-05-11T22:10:17.422" v="357" actId="14100"/>
          <ac:picMkLst>
            <pc:docMk/>
            <pc:sldMk cId="194520519" sldId="452"/>
            <ac:picMk id="4" creationId="{3F66332B-86BC-4A2C-8953-88F8F3EFCC8E}"/>
          </ac:picMkLst>
        </pc:picChg>
      </pc:sldChg>
      <pc:sldChg chg="addSp modSp">
        <pc:chgData name="Green, Nanette E - ETA" userId="S::green.nanette.e@dol.gov::d44a9fd6-2c3f-449b-80f1-0793728fa516" providerId="AD" clId="Web-{2B249225-6915-483F-0FDB-DD68B6956298}" dt="2021-05-11T22:14:03.487" v="366" actId="14100"/>
        <pc:sldMkLst>
          <pc:docMk/>
          <pc:sldMk cId="117055729" sldId="453"/>
        </pc:sldMkLst>
        <pc:spChg chg="ord">
          <ac:chgData name="Green, Nanette E - ETA" userId="S::green.nanette.e@dol.gov::d44a9fd6-2c3f-449b-80f1-0793728fa516" providerId="AD" clId="Web-{2B249225-6915-483F-0FDB-DD68B6956298}" dt="2021-05-11T22:13:47.830" v="364"/>
          <ac:spMkLst>
            <pc:docMk/>
            <pc:sldMk cId="117055729" sldId="453"/>
            <ac:spMk id="7" creationId="{00000000-0000-0000-0000-000000000000}"/>
          </ac:spMkLst>
        </pc:spChg>
        <pc:picChg chg="add mod ord">
          <ac:chgData name="Green, Nanette E - ETA" userId="S::green.nanette.e@dol.gov::d44a9fd6-2c3f-449b-80f1-0793728fa516" providerId="AD" clId="Web-{2B249225-6915-483F-0FDB-DD68B6956298}" dt="2021-05-11T22:14:03.487" v="366" actId="14100"/>
          <ac:picMkLst>
            <pc:docMk/>
            <pc:sldMk cId="117055729" sldId="453"/>
            <ac:picMk id="2" creationId="{28BDC1A1-6EB9-4940-8C63-6B104ACD288C}"/>
          </ac:picMkLst>
        </pc:picChg>
      </pc:sldChg>
      <pc:sldChg chg="modSp">
        <pc:chgData name="Green, Nanette E - ETA" userId="S::green.nanette.e@dol.gov::d44a9fd6-2c3f-449b-80f1-0793728fa516" providerId="AD" clId="Web-{2B249225-6915-483F-0FDB-DD68B6956298}" dt="2021-05-11T22:15:14.618" v="371" actId="20577"/>
        <pc:sldMkLst>
          <pc:docMk/>
          <pc:sldMk cId="2905574822" sldId="454"/>
        </pc:sldMkLst>
        <pc:spChg chg="mod">
          <ac:chgData name="Green, Nanette E - ETA" userId="S::green.nanette.e@dol.gov::d44a9fd6-2c3f-449b-80f1-0793728fa516" providerId="AD" clId="Web-{2B249225-6915-483F-0FDB-DD68B6956298}" dt="2021-05-11T22:15:14.618" v="371" actId="20577"/>
          <ac:spMkLst>
            <pc:docMk/>
            <pc:sldMk cId="2905574822" sldId="454"/>
            <ac:spMk id="7" creationId="{00000000-0000-0000-0000-000000000000}"/>
          </ac:spMkLst>
        </pc:spChg>
      </pc:sldChg>
      <pc:sldChg chg="addSp delSp modSp">
        <pc:chgData name="Green, Nanette E - ETA" userId="S::green.nanette.e@dol.gov::d44a9fd6-2c3f-449b-80f1-0793728fa516" providerId="AD" clId="Web-{2B249225-6915-483F-0FDB-DD68B6956298}" dt="2021-05-11T21:51:36.985" v="332" actId="20577"/>
        <pc:sldMkLst>
          <pc:docMk/>
          <pc:sldMk cId="1476551972" sldId="456"/>
        </pc:sldMkLst>
        <pc:spChg chg="mod">
          <ac:chgData name="Green, Nanette E - ETA" userId="S::green.nanette.e@dol.gov::d44a9fd6-2c3f-449b-80f1-0793728fa516" providerId="AD" clId="Web-{2B249225-6915-483F-0FDB-DD68B6956298}" dt="2021-05-11T21:51:36.985" v="332" actId="20577"/>
          <ac:spMkLst>
            <pc:docMk/>
            <pc:sldMk cId="1476551972" sldId="456"/>
            <ac:spMk id="7" creationId="{00000000-0000-0000-0000-000000000000}"/>
          </ac:spMkLst>
        </pc:spChg>
        <pc:picChg chg="add del mod">
          <ac:chgData name="Green, Nanette E - ETA" userId="S::green.nanette.e@dol.gov::d44a9fd6-2c3f-449b-80f1-0793728fa516" providerId="AD" clId="Web-{2B249225-6915-483F-0FDB-DD68B6956298}" dt="2021-05-11T21:51:02.748" v="315"/>
          <ac:picMkLst>
            <pc:docMk/>
            <pc:sldMk cId="1476551972" sldId="456"/>
            <ac:picMk id="2" creationId="{4A56889B-948A-44C1-91EC-B02ED7A5E134}"/>
          </ac:picMkLst>
        </pc:picChg>
        <pc:picChg chg="add del mod">
          <ac:chgData name="Green, Nanette E - ETA" userId="S::green.nanette.e@dol.gov::d44a9fd6-2c3f-449b-80f1-0793728fa516" providerId="AD" clId="Web-{2B249225-6915-483F-0FDB-DD68B6956298}" dt="2021-05-11T21:51:06.998" v="317"/>
          <ac:picMkLst>
            <pc:docMk/>
            <pc:sldMk cId="1476551972" sldId="456"/>
            <ac:picMk id="4" creationId="{A05D9110-5B93-4ADE-ABD4-002778CDA25A}"/>
          </ac:picMkLst>
        </pc:picChg>
        <pc:picChg chg="add del mod">
          <ac:chgData name="Green, Nanette E - ETA" userId="S::green.nanette.e@dol.gov::d44a9fd6-2c3f-449b-80f1-0793728fa516" providerId="AD" clId="Web-{2B249225-6915-483F-0FDB-DD68B6956298}" dt="2021-05-11T21:51:27.656" v="324"/>
          <ac:picMkLst>
            <pc:docMk/>
            <pc:sldMk cId="1476551972" sldId="456"/>
            <ac:picMk id="9" creationId="{8A091142-D0EC-4BF8-BF71-943813C5A685}"/>
          </ac:picMkLst>
        </pc:picChg>
      </pc:sldChg>
      <pc:sldChg chg="addSp delSp modSp">
        <pc:chgData name="Green, Nanette E - ETA" userId="S::green.nanette.e@dol.gov::d44a9fd6-2c3f-449b-80f1-0793728fa516" providerId="AD" clId="Web-{2B249225-6915-483F-0FDB-DD68B6956298}" dt="2021-05-11T21:56:33.291" v="345" actId="1076"/>
        <pc:sldMkLst>
          <pc:docMk/>
          <pc:sldMk cId="3803136220" sldId="459"/>
        </pc:sldMkLst>
        <pc:spChg chg="del">
          <ac:chgData name="Green, Nanette E - ETA" userId="S::green.nanette.e@dol.gov::d44a9fd6-2c3f-449b-80f1-0793728fa516" providerId="AD" clId="Web-{2B249225-6915-483F-0FDB-DD68B6956298}" dt="2021-05-11T20:54:34.299" v="6"/>
          <ac:spMkLst>
            <pc:docMk/>
            <pc:sldMk cId="3803136220" sldId="459"/>
            <ac:spMk id="9" creationId="{00000000-0000-0000-0000-000000000000}"/>
          </ac:spMkLst>
        </pc:spChg>
        <pc:picChg chg="add mod">
          <ac:chgData name="Green, Nanette E - ETA" userId="S::green.nanette.e@dol.gov::d44a9fd6-2c3f-449b-80f1-0793728fa516" providerId="AD" clId="Web-{2B249225-6915-483F-0FDB-DD68B6956298}" dt="2021-05-11T21:56:33.291" v="345" actId="1076"/>
          <ac:picMkLst>
            <pc:docMk/>
            <pc:sldMk cId="3803136220" sldId="459"/>
            <ac:picMk id="2" creationId="{7CBE4219-98F6-437B-A247-A6361ADF1A5D}"/>
          </ac:picMkLst>
        </pc:picChg>
        <pc:picChg chg="add del mod">
          <ac:chgData name="Green, Nanette E - ETA" userId="S::green.nanette.e@dol.gov::d44a9fd6-2c3f-449b-80f1-0793728fa516" providerId="AD" clId="Web-{2B249225-6915-483F-0FDB-DD68B6956298}" dt="2021-05-11T20:54:46.143" v="9"/>
          <ac:picMkLst>
            <pc:docMk/>
            <pc:sldMk cId="3803136220" sldId="459"/>
            <ac:picMk id="2" creationId="{F9491090-BE9E-40AD-9690-4C29C7E54D66}"/>
          </ac:picMkLst>
        </pc:picChg>
        <pc:picChg chg="add del mod">
          <ac:chgData name="Green, Nanette E - ETA" userId="S::green.nanette.e@dol.gov::d44a9fd6-2c3f-449b-80f1-0793728fa516" providerId="AD" clId="Web-{2B249225-6915-483F-0FDB-DD68B6956298}" dt="2021-05-11T21:56:23.321" v="342"/>
          <ac:picMkLst>
            <pc:docMk/>
            <pc:sldMk cId="3803136220" sldId="459"/>
            <ac:picMk id="4" creationId="{C0D4BD7B-FD9C-4673-96FB-A8CA71441CE9}"/>
          </ac:picMkLst>
        </pc:picChg>
      </pc:sldChg>
      <pc:sldChg chg="addSp delSp modSp">
        <pc:chgData name="Green, Nanette E - ETA" userId="S::green.nanette.e@dol.gov::d44a9fd6-2c3f-449b-80f1-0793728fa516" providerId="AD" clId="Web-{2B249225-6915-483F-0FDB-DD68B6956298}" dt="2021-05-11T22:17:56.788" v="375" actId="1076"/>
        <pc:sldMkLst>
          <pc:docMk/>
          <pc:sldMk cId="1667712651" sldId="460"/>
        </pc:sldMkLst>
        <pc:spChg chg="del">
          <ac:chgData name="Green, Nanette E - ETA" userId="S::green.nanette.e@dol.gov::d44a9fd6-2c3f-449b-80f1-0793728fa516" providerId="AD" clId="Web-{2B249225-6915-483F-0FDB-DD68B6956298}" dt="2021-05-11T22:16:01.950" v="372"/>
          <ac:spMkLst>
            <pc:docMk/>
            <pc:sldMk cId="1667712651" sldId="460"/>
            <ac:spMk id="7" creationId="{00000000-0000-0000-0000-000000000000}"/>
          </ac:spMkLst>
        </pc:spChg>
        <pc:picChg chg="add mod">
          <ac:chgData name="Green, Nanette E - ETA" userId="S::green.nanette.e@dol.gov::d44a9fd6-2c3f-449b-80f1-0793728fa516" providerId="AD" clId="Web-{2B249225-6915-483F-0FDB-DD68B6956298}" dt="2021-05-11T22:17:56.788" v="375" actId="1076"/>
          <ac:picMkLst>
            <pc:docMk/>
            <pc:sldMk cId="1667712651" sldId="460"/>
            <ac:picMk id="2" creationId="{0522A851-AB98-434D-8E93-F12812E533A2}"/>
          </ac:picMkLst>
        </pc:picChg>
      </pc:sldChg>
      <pc:sldChg chg="modSp">
        <pc:chgData name="Green, Nanette E - ETA" userId="S::green.nanette.e@dol.gov::d44a9fd6-2c3f-449b-80f1-0793728fa516" providerId="AD" clId="Web-{2B249225-6915-483F-0FDB-DD68B6956298}" dt="2021-05-11T22:19:48.219" v="403" actId="20577"/>
        <pc:sldMkLst>
          <pc:docMk/>
          <pc:sldMk cId="3680680982" sldId="462"/>
        </pc:sldMkLst>
        <pc:spChg chg="mod">
          <ac:chgData name="Green, Nanette E - ETA" userId="S::green.nanette.e@dol.gov::d44a9fd6-2c3f-449b-80f1-0793728fa516" providerId="AD" clId="Web-{2B249225-6915-483F-0FDB-DD68B6956298}" dt="2021-05-11T22:19:48.219" v="403" actId="20577"/>
          <ac:spMkLst>
            <pc:docMk/>
            <pc:sldMk cId="3680680982" sldId="462"/>
            <ac:spMk id="7" creationId="{00000000-0000-0000-0000-000000000000}"/>
          </ac:spMkLst>
        </pc:spChg>
      </pc:sldChg>
      <pc:sldChg chg="addSp modSp">
        <pc:chgData name="Green, Nanette E - ETA" userId="S::green.nanette.e@dol.gov::d44a9fd6-2c3f-449b-80f1-0793728fa516" providerId="AD" clId="Web-{2B249225-6915-483F-0FDB-DD68B6956298}" dt="2021-05-11T22:21:27.462" v="431" actId="20577"/>
        <pc:sldMkLst>
          <pc:docMk/>
          <pc:sldMk cId="250276965" sldId="463"/>
        </pc:sldMkLst>
        <pc:spChg chg="mod">
          <ac:chgData name="Green, Nanette E - ETA" userId="S::green.nanette.e@dol.gov::d44a9fd6-2c3f-449b-80f1-0793728fa516" providerId="AD" clId="Web-{2B249225-6915-483F-0FDB-DD68B6956298}" dt="2021-05-11T22:21:27.462" v="431" actId="20577"/>
          <ac:spMkLst>
            <pc:docMk/>
            <pc:sldMk cId="250276965" sldId="463"/>
            <ac:spMk id="7" creationId="{00000000-0000-0000-0000-000000000000}"/>
          </ac:spMkLst>
        </pc:spChg>
        <pc:picChg chg="add mod">
          <ac:chgData name="Green, Nanette E - ETA" userId="S::green.nanette.e@dol.gov::d44a9fd6-2c3f-449b-80f1-0793728fa516" providerId="AD" clId="Web-{2B249225-6915-483F-0FDB-DD68B6956298}" dt="2021-05-11T22:21:20.508" v="430" actId="14100"/>
          <ac:picMkLst>
            <pc:docMk/>
            <pc:sldMk cId="250276965" sldId="463"/>
            <ac:picMk id="2" creationId="{3A541252-D24F-4703-AC04-02E09F2551E3}"/>
          </ac:picMkLst>
        </pc:picChg>
      </pc:sldChg>
      <pc:sldChg chg="modSp">
        <pc:chgData name="Green, Nanette E - ETA" userId="S::green.nanette.e@dol.gov::d44a9fd6-2c3f-449b-80f1-0793728fa516" providerId="AD" clId="Web-{2B249225-6915-483F-0FDB-DD68B6956298}" dt="2021-05-11T22:22:03.840" v="437" actId="20577"/>
        <pc:sldMkLst>
          <pc:docMk/>
          <pc:sldMk cId="99053984" sldId="464"/>
        </pc:sldMkLst>
        <pc:spChg chg="mod">
          <ac:chgData name="Green, Nanette E - ETA" userId="S::green.nanette.e@dol.gov::d44a9fd6-2c3f-449b-80f1-0793728fa516" providerId="AD" clId="Web-{2B249225-6915-483F-0FDB-DD68B6956298}" dt="2021-05-11T22:22:03.840" v="437" actId="20577"/>
          <ac:spMkLst>
            <pc:docMk/>
            <pc:sldMk cId="99053984" sldId="464"/>
            <ac:spMk id="7" creationId="{00000000-0000-0000-0000-000000000000}"/>
          </ac:spMkLst>
        </pc:spChg>
      </pc:sldChg>
      <pc:sldChg chg="addSp modSp">
        <pc:chgData name="Green, Nanette E - ETA" userId="S::green.nanette.e@dol.gov::d44a9fd6-2c3f-449b-80f1-0793728fa516" providerId="AD" clId="Web-{2B249225-6915-483F-0FDB-DD68B6956298}" dt="2021-05-11T22:32:58.488" v="456" actId="14100"/>
        <pc:sldMkLst>
          <pc:docMk/>
          <pc:sldMk cId="4220475465" sldId="465"/>
        </pc:sldMkLst>
        <pc:spChg chg="mod">
          <ac:chgData name="Green, Nanette E - ETA" userId="S::green.nanette.e@dol.gov::d44a9fd6-2c3f-449b-80f1-0793728fa516" providerId="AD" clId="Web-{2B249225-6915-483F-0FDB-DD68B6956298}" dt="2021-05-11T22:32:50.675" v="454" actId="20577"/>
          <ac:spMkLst>
            <pc:docMk/>
            <pc:sldMk cId="4220475465" sldId="465"/>
            <ac:spMk id="7" creationId="{00000000-0000-0000-0000-000000000000}"/>
          </ac:spMkLst>
        </pc:spChg>
        <pc:picChg chg="add mod">
          <ac:chgData name="Green, Nanette E - ETA" userId="S::green.nanette.e@dol.gov::d44a9fd6-2c3f-449b-80f1-0793728fa516" providerId="AD" clId="Web-{2B249225-6915-483F-0FDB-DD68B6956298}" dt="2021-05-11T22:32:58.488" v="456" actId="14100"/>
          <ac:picMkLst>
            <pc:docMk/>
            <pc:sldMk cId="4220475465" sldId="465"/>
            <ac:picMk id="2" creationId="{F5F54D09-0351-48EE-8A4C-5347FBACF7EE}"/>
          </ac:picMkLst>
        </pc:picChg>
      </pc:sldChg>
      <pc:sldChg chg="addSp modSp">
        <pc:chgData name="Green, Nanette E - ETA" userId="S::green.nanette.e@dol.gov::d44a9fd6-2c3f-449b-80f1-0793728fa516" providerId="AD" clId="Web-{2B249225-6915-483F-0FDB-DD68B6956298}" dt="2021-05-11T22:33:31.225" v="459"/>
        <pc:sldMkLst>
          <pc:docMk/>
          <pc:sldMk cId="2604887394" sldId="466"/>
        </pc:sldMkLst>
        <pc:picChg chg="add mod ord">
          <ac:chgData name="Green, Nanette E - ETA" userId="S::green.nanette.e@dol.gov::d44a9fd6-2c3f-449b-80f1-0793728fa516" providerId="AD" clId="Web-{2B249225-6915-483F-0FDB-DD68B6956298}" dt="2021-05-11T22:33:31.225" v="459"/>
          <ac:picMkLst>
            <pc:docMk/>
            <pc:sldMk cId="2604887394" sldId="466"/>
            <ac:picMk id="2" creationId="{CABB9025-3827-4632-BD39-09EBEC23C7BB}"/>
          </ac:picMkLst>
        </pc:picChg>
      </pc:sldChg>
      <pc:sldChg chg="addSp delSp modSp">
        <pc:chgData name="Green, Nanette E - ETA" userId="S::green.nanette.e@dol.gov::d44a9fd6-2c3f-449b-80f1-0793728fa516" providerId="AD" clId="Web-{2B249225-6915-483F-0FDB-DD68B6956298}" dt="2021-05-11T22:39:52.288" v="893" actId="20577"/>
        <pc:sldMkLst>
          <pc:docMk/>
          <pc:sldMk cId="2131304363" sldId="471"/>
        </pc:sldMkLst>
        <pc:spChg chg="del mod">
          <ac:chgData name="Green, Nanette E - ETA" userId="S::green.nanette.e@dol.gov::d44a9fd6-2c3f-449b-80f1-0793728fa516" providerId="AD" clId="Web-{2B249225-6915-483F-0FDB-DD68B6956298}" dt="2021-05-11T22:34:44.497" v="462"/>
          <ac:spMkLst>
            <pc:docMk/>
            <pc:sldMk cId="2131304363" sldId="471"/>
            <ac:spMk id="2" creationId="{00000000-0000-0000-0000-000000000000}"/>
          </ac:spMkLst>
        </pc:spChg>
        <pc:spChg chg="mod">
          <ac:chgData name="Green, Nanette E - ETA" userId="S::green.nanette.e@dol.gov::d44a9fd6-2c3f-449b-80f1-0793728fa516" providerId="AD" clId="Web-{2B249225-6915-483F-0FDB-DD68B6956298}" dt="2021-05-11T22:35:30.891" v="484" actId="20577"/>
          <ac:spMkLst>
            <pc:docMk/>
            <pc:sldMk cId="2131304363" sldId="471"/>
            <ac:spMk id="6" creationId="{00000000-0000-0000-0000-000000000000}"/>
          </ac:spMkLst>
        </pc:spChg>
        <pc:spChg chg="add del mod">
          <ac:chgData name="Green, Nanette E - ETA" userId="S::green.nanette.e@dol.gov::d44a9fd6-2c3f-449b-80f1-0793728fa516" providerId="AD" clId="Web-{2B249225-6915-483F-0FDB-DD68B6956298}" dt="2021-05-11T22:34:47.450" v="463"/>
          <ac:spMkLst>
            <pc:docMk/>
            <pc:sldMk cId="2131304363" sldId="471"/>
            <ac:spMk id="7" creationId="{B391FC83-DA14-4BA8-A25C-D9900B2D7271}"/>
          </ac:spMkLst>
        </pc:spChg>
        <pc:spChg chg="add mod">
          <ac:chgData name="Green, Nanette E - ETA" userId="S::green.nanette.e@dol.gov::d44a9fd6-2c3f-449b-80f1-0793728fa516" providerId="AD" clId="Web-{2B249225-6915-483F-0FDB-DD68B6956298}" dt="2021-05-11T22:39:52.288" v="893" actId="20577"/>
          <ac:spMkLst>
            <pc:docMk/>
            <pc:sldMk cId="2131304363" sldId="471"/>
            <ac:spMk id="9" creationId="{3B98B7FD-BE41-4576-B9D5-5C5218AF0759}"/>
          </ac:spMkLst>
        </pc:spChg>
        <pc:spChg chg="add del mod">
          <ac:chgData name="Green, Nanette E - ETA" userId="S::green.nanette.e@dol.gov::d44a9fd6-2c3f-449b-80f1-0793728fa516" providerId="AD" clId="Web-{2B249225-6915-483F-0FDB-DD68B6956298}" dt="2021-05-11T22:36:37.537" v="583"/>
          <ac:spMkLst>
            <pc:docMk/>
            <pc:sldMk cId="2131304363" sldId="471"/>
            <ac:spMk id="10" creationId="{FDAD682E-ACC1-4490-860B-E19DCF4D9AC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B018D-632E-4972-83C1-11A3B49D088D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898DE-4CCF-44C7-A062-F2BA78080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4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51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196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113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88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>
              <a:spcBef>
                <a:spcPts val="0"/>
              </a:spcBef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621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47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67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295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43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166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71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97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7068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84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2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590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172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34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522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8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24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96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413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930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529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005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161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286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741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264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40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5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43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00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974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83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C898DE-4CCF-44C7-A062-F2BA780800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4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6FD5D7DB-03C6-4F82-9AC6-8EB544AA0072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158404" y="6358109"/>
            <a:ext cx="8677747" cy="390143"/>
          </a:xfrm>
          <a:prstGeom prst="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05C2BC-1D7E-4DE7-84DF-C4E283CACD7E}"/>
              </a:ext>
            </a:extLst>
          </p:cNvPr>
          <p:cNvSpPr/>
          <p:nvPr userDrawn="1"/>
        </p:nvSpPr>
        <p:spPr>
          <a:xfrm>
            <a:off x="152400" y="2420112"/>
            <a:ext cx="8683752" cy="3965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41401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8E8262-A775-4A64-BB88-A268512ECCF1}"/>
              </a:ext>
            </a:extLst>
          </p:cNvPr>
          <p:cNvSpPr>
            <a:spLocks noChangeArrowheads="1"/>
          </p:cNvSpPr>
          <p:nvPr userDrawn="1"/>
        </p:nvSpPr>
        <p:spPr bwMode="auto">
          <a:xfrm rot="10800000">
            <a:off x="160452" y="157880"/>
            <a:ext cx="8669350" cy="2121769"/>
          </a:xfrm>
          <a:prstGeom prst="rect">
            <a:avLst/>
          </a:prstGeom>
          <a:gradFill flip="none" rotWithShape="1">
            <a:gsLst>
              <a:gs pos="0">
                <a:srgbClr val="1F497D">
                  <a:shade val="30000"/>
                  <a:satMod val="115000"/>
                </a:srgbClr>
              </a:gs>
              <a:gs pos="50000">
                <a:srgbClr val="1F497D">
                  <a:shade val="67500"/>
                  <a:satMod val="115000"/>
                </a:srgbClr>
              </a:gs>
              <a:gs pos="100000">
                <a:srgbClr val="1F497D">
                  <a:shade val="100000"/>
                  <a:satMod val="115000"/>
                </a:srgbClr>
              </a:gs>
            </a:gsLst>
            <a:lin ang="13500000" scaled="1"/>
            <a:tileRect/>
          </a:gra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914397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rgbClr val="1F497D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 flipV="1">
            <a:off x="155448" y="2414016"/>
            <a:ext cx="8677746" cy="6096"/>
          </a:xfrm>
          <a:prstGeom prst="line">
            <a:avLst/>
          </a:prstGeom>
          <a:noFill/>
          <a:ln w="1143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683752" cy="6595172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pic>
        <p:nvPicPr>
          <p:cNvPr id="4" name="Picture 3" descr="A picture containing plate&#10;&#10;Description automatically generated">
            <a:extLst>
              <a:ext uri="{FF2B5EF4-FFF2-40B4-BE49-F238E27FC236}">
                <a16:creationId xmlns:a16="http://schemas.microsoft.com/office/drawing/2014/main" id="{0234E77F-C71B-4DB3-B776-FE72DCA512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15" y="5333217"/>
            <a:ext cx="964224" cy="964224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696200" cy="1752600"/>
          </a:xfrm>
          <a:prstGeom prst="rect">
            <a:avLst/>
          </a:prstGeom>
        </p:spPr>
        <p:txBody>
          <a:bodyPr anchor="b"/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CAB371EE-04C6-482F-BD75-9DD638C11967}"/>
              </a:ext>
            </a:extLst>
          </p:cNvPr>
          <p:cNvSpPr/>
          <p:nvPr userDrawn="1"/>
        </p:nvSpPr>
        <p:spPr>
          <a:xfrm>
            <a:off x="152400" y="2420112"/>
            <a:ext cx="8833104" cy="3965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rgbClr val="1F497D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Subtitle</a:t>
            </a: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Straight Connector 7"/>
          <p:cNvSpPr>
            <a:spLocks noChangeShapeType="1"/>
          </p:cNvSpPr>
          <p:nvPr userDrawn="1"/>
        </p:nvSpPr>
        <p:spPr bwMode="auto">
          <a:xfrm>
            <a:off x="152400" y="2419350"/>
            <a:ext cx="8833104" cy="0"/>
          </a:xfrm>
          <a:prstGeom prst="line">
            <a:avLst/>
          </a:prstGeom>
          <a:noFill/>
          <a:ln w="1143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533400"/>
            <a:ext cx="7772400" cy="1524000"/>
          </a:xfrm>
          <a:prstGeom prst="rect">
            <a:avLst/>
          </a:prstGeo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Section Title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3482007-0DB8-4E9E-8808-271ECE325B52}"/>
              </a:ext>
            </a:extLst>
          </p:cNvPr>
          <p:cNvSpPr/>
          <p:nvPr userDrawn="1"/>
        </p:nvSpPr>
        <p:spPr>
          <a:xfrm>
            <a:off x="4267200" y="2133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lide Number Placeholder 22">
            <a:extLst>
              <a:ext uri="{FF2B5EF4-FFF2-40B4-BE49-F238E27FC236}">
                <a16:creationId xmlns:a16="http://schemas.microsoft.com/office/drawing/2014/main" id="{86160F36-1F7E-4EF8-9BFF-B9EFFB7A9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0352" y="218546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400">
                <a:solidFill>
                  <a:srgbClr val="1F497D"/>
                </a:solidFill>
              </a:defRPr>
            </a:lvl1pPr>
          </a:lstStyle>
          <a:p>
            <a:fld id="{94392F7E-33F9-4BEB-9587-BF61EA4571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35FAF5B-0AB1-4FC1-AE6E-922A04EEAE36}"/>
              </a:ext>
            </a:extLst>
          </p:cNvPr>
          <p:cNvSpPr/>
          <p:nvPr userDrawn="1"/>
        </p:nvSpPr>
        <p:spPr>
          <a:xfrm>
            <a:off x="4377156" y="2247140"/>
            <a:ext cx="385348" cy="385348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86FA15-6826-4B66-8C26-F9344A50A1AB}"/>
              </a:ext>
            </a:extLst>
          </p:cNvPr>
          <p:cNvSpPr/>
          <p:nvPr userDrawn="1"/>
        </p:nvSpPr>
        <p:spPr>
          <a:xfrm>
            <a:off x="4350733" y="2220711"/>
            <a:ext cx="438912" cy="438912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plate&#10;&#10;Description automatically generated">
            <a:extLst>
              <a:ext uri="{FF2B5EF4-FFF2-40B4-BE49-F238E27FC236}">
                <a16:creationId xmlns:a16="http://schemas.microsoft.com/office/drawing/2014/main" id="{B9F76F3D-5F38-4D88-8616-8B89B8023E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2534"/>
            <a:ext cx="533400" cy="533400"/>
          </a:xfrm>
          <a:prstGeom prst="rect">
            <a:avLst/>
          </a:prstGeom>
        </p:spPr>
      </p:pic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04BE9CF-4891-4ADE-BE98-6D8E40B09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99276"/>
            <a:ext cx="8001000" cy="30302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752" y="228600"/>
            <a:ext cx="8537448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Questions?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3875" y="1037802"/>
            <a:ext cx="457200" cy="4413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fld id="{94392F7E-33F9-4BEB-9587-BF61EA4571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546084-A036-4C8E-B9C0-2CEDD43C9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6667" r="20000" b="26667"/>
          <a:stretch/>
        </p:blipFill>
        <p:spPr>
          <a:xfrm>
            <a:off x="3102428" y="2667000"/>
            <a:ext cx="2939143" cy="22860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FECA3A5-608B-4401-AF6E-2F111387D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99276"/>
            <a:ext cx="8001000" cy="30302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35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752" y="228600"/>
            <a:ext cx="8537448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Contact Us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3875" y="1037802"/>
            <a:ext cx="457200" cy="4413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fld id="{94392F7E-33F9-4BEB-9587-BF61EA4571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CF3693-2601-4E95-B7DC-FEE6D647730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429000" y="2380343"/>
            <a:ext cx="5128050" cy="2478958"/>
          </a:xfrm>
        </p:spPr>
        <p:txBody>
          <a:bodyPr anchor="ctr"/>
          <a:lstStyle>
            <a:lvl1pPr marL="0" indent="0">
              <a:buNone/>
              <a:defRPr i="0" spc="100" baseline="0">
                <a:latin typeface="+mj-lt"/>
              </a:defRPr>
            </a:lvl1pPr>
            <a:lvl2pPr marL="365760" indent="0">
              <a:buNone/>
              <a:defRPr i="1">
                <a:solidFill>
                  <a:srgbClr val="B80000"/>
                </a:solidFill>
              </a:defRPr>
            </a:lvl2pPr>
            <a:lvl3pPr marL="365760" indent="0">
              <a:spcBef>
                <a:spcPts val="0"/>
              </a:spcBef>
              <a:buNone/>
              <a:defRPr sz="2400">
                <a:latin typeface="+mn-lt"/>
              </a:defRPr>
            </a:lvl3pPr>
            <a:lvl4pPr marL="777240" indent="-411480">
              <a:spcBef>
                <a:spcPts val="1200"/>
              </a:spcBef>
              <a:buClr>
                <a:srgbClr val="1F497D"/>
              </a:buClr>
              <a:buSzPct val="110000"/>
              <a:buFont typeface="Wingdings" panose="05000000000000000000" pitchFamily="2" charset="2"/>
              <a:buChar char=""/>
              <a:defRPr>
                <a:solidFill>
                  <a:srgbClr val="1F497D"/>
                </a:solidFill>
              </a:defRPr>
            </a:lvl4pPr>
            <a:lvl5pPr marL="777240" indent="-41148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SzPct val="130000"/>
              <a:buFont typeface="Wingdings" panose="05000000000000000000" pitchFamily="2" charset="2"/>
              <a:buChar char=""/>
              <a:defRPr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pic>
        <p:nvPicPr>
          <p:cNvPr id="14" name="Picture 13" descr="A close up of a card&#10;&#10;Description automatically generated">
            <a:extLst>
              <a:ext uri="{FF2B5EF4-FFF2-40B4-BE49-F238E27FC236}">
                <a16:creationId xmlns:a16="http://schemas.microsoft.com/office/drawing/2014/main" id="{B141A2F1-BAE9-42E8-A824-95BE0250DB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8049" r="13483" b="7952"/>
          <a:stretch/>
        </p:blipFill>
        <p:spPr>
          <a:xfrm rot="21139086">
            <a:off x="788219" y="2504702"/>
            <a:ext cx="2316415" cy="2542963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27E19021-3162-4AE9-B580-159257D9A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99276"/>
            <a:ext cx="8001000" cy="30302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26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1E8AF59-B41B-4D21-9BA2-C69385299F7B}"/>
              </a:ext>
            </a:extLst>
          </p:cNvPr>
          <p:cNvSpPr/>
          <p:nvPr userDrawn="1"/>
        </p:nvSpPr>
        <p:spPr>
          <a:xfrm>
            <a:off x="179296" y="1326966"/>
            <a:ext cx="8791490" cy="49186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28600"/>
            <a:ext cx="8004048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78992" y="1575651"/>
            <a:ext cx="4977" cy="468172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18883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711534" y="1371600"/>
            <a:ext cx="3951551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D5E022C-B0CB-48F7-A572-383E6D99AD33}"/>
              </a:ext>
            </a:extLst>
          </p:cNvPr>
          <p:cNvSpPr/>
          <p:nvPr userDrawn="1"/>
        </p:nvSpPr>
        <p:spPr>
          <a:xfrm>
            <a:off x="428153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79236133-2136-47DA-9320-343A305E9C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54682" y="102314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400">
                <a:solidFill>
                  <a:srgbClr val="1F497D"/>
                </a:solidFill>
              </a:defRPr>
            </a:lvl1pPr>
          </a:lstStyle>
          <a:p>
            <a:fld id="{94392F7E-33F9-4BEB-9587-BF61EA4571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C871DC1-82BC-4782-AFB4-76A49A05A853}"/>
              </a:ext>
            </a:extLst>
          </p:cNvPr>
          <p:cNvSpPr/>
          <p:nvPr userDrawn="1"/>
        </p:nvSpPr>
        <p:spPr>
          <a:xfrm>
            <a:off x="4391486" y="1069576"/>
            <a:ext cx="385348" cy="385348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A97CCCB-D35C-4F66-84AE-3BEFD3A00410}"/>
              </a:ext>
            </a:extLst>
          </p:cNvPr>
          <p:cNvSpPr/>
          <p:nvPr userDrawn="1"/>
        </p:nvSpPr>
        <p:spPr>
          <a:xfrm>
            <a:off x="4365063" y="1043147"/>
            <a:ext cx="438912" cy="438912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8707C73-3D9D-48B5-B65B-56AC5634BE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99276"/>
            <a:ext cx="8001000" cy="30302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rgbClr val="1F497D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52400" y="6391656"/>
            <a:ext cx="8833104" cy="310896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4643586-89B9-4B43-A1E8-9B8FC12BE53F}"/>
              </a:ext>
            </a:extLst>
          </p:cNvPr>
          <p:cNvSpPr/>
          <p:nvPr userDrawn="1"/>
        </p:nvSpPr>
        <p:spPr>
          <a:xfrm>
            <a:off x="152400" y="2273808"/>
            <a:ext cx="8833104" cy="41117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7448" cy="758952"/>
          </a:xfrm>
          <a:prstGeom prst="rect">
            <a:avLst/>
          </a:prstGeom>
        </p:spPr>
        <p:txBody>
          <a:bodyPr rtlCol="0" anchor="b" anchorCtr="0"/>
          <a:lstStyle>
            <a:lvl1pPr>
              <a:defRPr>
                <a:solidFill>
                  <a:srgbClr val="1F497D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2EE9B4F-3DAE-4A0F-AB49-6DCE0DA79898}"/>
              </a:ext>
            </a:extLst>
          </p:cNvPr>
          <p:cNvSpPr/>
          <p:nvPr userDrawn="1"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Slide Number Placeholder 22">
            <a:extLst>
              <a:ext uri="{FF2B5EF4-FFF2-40B4-BE49-F238E27FC236}">
                <a16:creationId xmlns:a16="http://schemas.microsoft.com/office/drawing/2014/main" id="{8105799B-FC7C-4067-AC84-ECD7283EC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340352" y="102314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400">
                <a:solidFill>
                  <a:srgbClr val="1F497D"/>
                </a:solidFill>
              </a:defRPr>
            </a:lvl1pPr>
          </a:lstStyle>
          <a:p>
            <a:fld id="{94392F7E-33F9-4BEB-9587-BF61EA4571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59A466F-FDF3-4CCF-8C64-F6EEFD23A64A}"/>
              </a:ext>
            </a:extLst>
          </p:cNvPr>
          <p:cNvSpPr/>
          <p:nvPr userDrawn="1"/>
        </p:nvSpPr>
        <p:spPr>
          <a:xfrm>
            <a:off x="4377156" y="1069576"/>
            <a:ext cx="385348" cy="385348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2CD860B-C7FE-4DBB-BE50-279EF6EC0A10}"/>
              </a:ext>
            </a:extLst>
          </p:cNvPr>
          <p:cNvSpPr/>
          <p:nvPr userDrawn="1"/>
        </p:nvSpPr>
        <p:spPr>
          <a:xfrm>
            <a:off x="4350733" y="1043147"/>
            <a:ext cx="438912" cy="438912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21" name="Picture 20" descr="A picture containing plate&#10;&#10;Description automatically generated">
            <a:extLst>
              <a:ext uri="{FF2B5EF4-FFF2-40B4-BE49-F238E27FC236}">
                <a16:creationId xmlns:a16="http://schemas.microsoft.com/office/drawing/2014/main" id="{3CB8BD08-32DB-4754-967F-AE39B2F157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80640"/>
            <a:ext cx="533400" cy="533400"/>
          </a:xfrm>
          <a:prstGeom prst="rect">
            <a:avLst/>
          </a:prstGeom>
        </p:spPr>
      </p:pic>
      <p:sp>
        <p:nvSpPr>
          <p:cNvPr id="33" name="Footer Placeholder 4">
            <a:extLst>
              <a:ext uri="{FF2B5EF4-FFF2-40B4-BE49-F238E27FC236}">
                <a16:creationId xmlns:a16="http://schemas.microsoft.com/office/drawing/2014/main" id="{49CB1F96-E807-417A-993F-D9BF974C4A1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838200" y="6399276"/>
            <a:ext cx="8001000" cy="30302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7448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28400"/>
            <a:ext cx="457200" cy="441325"/>
          </a:xfrm>
        </p:spPr>
        <p:txBody>
          <a:bodyPr/>
          <a:lstStyle/>
          <a:p>
            <a:fld id="{94392F7E-33F9-4BEB-9587-BF61EA4571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plate&#10;&#10;Description automatically generated">
            <a:extLst>
              <a:ext uri="{FF2B5EF4-FFF2-40B4-BE49-F238E27FC236}">
                <a16:creationId xmlns:a16="http://schemas.microsoft.com/office/drawing/2014/main" id="{1B5E4002-A10E-4A57-A1F9-D63569D3E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80640"/>
            <a:ext cx="533400" cy="533400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0AC530F-93BD-40F9-8EC7-E65E361A10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99276"/>
            <a:ext cx="8001000" cy="30302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- Fu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752" y="228600"/>
            <a:ext cx="8537448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Thank You!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28400"/>
            <a:ext cx="457200" cy="441325"/>
          </a:xfrm>
        </p:spPr>
        <p:txBody>
          <a:bodyPr/>
          <a:lstStyle/>
          <a:p>
            <a:fld id="{94392F7E-33F9-4BEB-9587-BF61EA4571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plate&#10;&#10;Description automatically generated">
            <a:extLst>
              <a:ext uri="{FF2B5EF4-FFF2-40B4-BE49-F238E27FC236}">
                <a16:creationId xmlns:a16="http://schemas.microsoft.com/office/drawing/2014/main" id="{1B5E4002-A10E-4A57-A1F9-D63569D3E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80640"/>
            <a:ext cx="533400" cy="53340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57C43BA-19AA-4AB0-9A69-CB91D47A083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0425" y="2057400"/>
            <a:ext cx="2933700" cy="1352550"/>
          </a:xfrm>
        </p:spPr>
        <p:txBody>
          <a:bodyPr anchor="ctr"/>
          <a:lstStyle>
            <a:lvl1pPr marL="0" indent="0" algn="ctr">
              <a:buNone/>
              <a:defRPr i="1"/>
            </a:lvl1pPr>
          </a:lstStyle>
          <a:p>
            <a:r>
              <a:rPr lang="en-US"/>
              <a:t>Logo 2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514870A-B3C5-493B-8582-F5EE24CE93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99276"/>
            <a:ext cx="8001000" cy="30302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773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3924" y="6399276"/>
            <a:ext cx="8833104" cy="30956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" y="6410848"/>
            <a:ext cx="3581400" cy="309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1F2745-DE1A-43C2-A25B-E64D99D161A0}"/>
              </a:ext>
            </a:extLst>
          </p:cNvPr>
          <p:cNvSpPr/>
          <p:nvPr userDrawn="1"/>
        </p:nvSpPr>
        <p:spPr>
          <a:xfrm>
            <a:off x="4267200" y="62484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lide Number Placeholder 22">
            <a:extLst>
              <a:ext uri="{FF2B5EF4-FFF2-40B4-BE49-F238E27FC236}">
                <a16:creationId xmlns:a16="http://schemas.microsoft.com/office/drawing/2014/main" id="{2610548F-3CBD-4A2A-B154-660A3A1EEAFE}"/>
              </a:ext>
            </a:extLst>
          </p:cNvPr>
          <p:cNvSpPr txBox="1">
            <a:spLocks/>
          </p:cNvSpPr>
          <p:nvPr userDrawn="1"/>
        </p:nvSpPr>
        <p:spPr>
          <a:xfrm>
            <a:off x="4340352" y="631550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392F7E-33F9-4BEB-9587-BF61EA457123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D434FE-F709-458A-9241-612FC28B893E}"/>
              </a:ext>
            </a:extLst>
          </p:cNvPr>
          <p:cNvSpPr/>
          <p:nvPr userDrawn="1"/>
        </p:nvSpPr>
        <p:spPr>
          <a:xfrm>
            <a:off x="4377156" y="6361940"/>
            <a:ext cx="385348" cy="385348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8BA9D6-7405-4581-9028-DEE3175EE002}"/>
              </a:ext>
            </a:extLst>
          </p:cNvPr>
          <p:cNvSpPr/>
          <p:nvPr userDrawn="1"/>
        </p:nvSpPr>
        <p:spPr>
          <a:xfrm>
            <a:off x="4350733" y="6335511"/>
            <a:ext cx="438912" cy="438912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plate&#10;&#10;Description automatically generated">
            <a:extLst>
              <a:ext uri="{FF2B5EF4-FFF2-40B4-BE49-F238E27FC236}">
                <a16:creationId xmlns:a16="http://schemas.microsoft.com/office/drawing/2014/main" id="{41EFFC72-9D7C-4481-BC49-8AC7D1C9A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80640"/>
            <a:ext cx="533400" cy="533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B8000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89EE3C1-3757-4C90-901F-1D881EE57EF4}"/>
              </a:ext>
            </a:extLst>
          </p:cNvPr>
          <p:cNvSpPr/>
          <p:nvPr userDrawn="1"/>
        </p:nvSpPr>
        <p:spPr>
          <a:xfrm>
            <a:off x="1295400" y="221054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40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1414F71-3169-45CF-AFD9-38305FEE3958}"/>
              </a:ext>
            </a:extLst>
          </p:cNvPr>
          <p:cNvSpPr txBox="1">
            <a:spLocks/>
          </p:cNvSpPr>
          <p:nvPr userDrawn="1"/>
        </p:nvSpPr>
        <p:spPr>
          <a:xfrm>
            <a:off x="1368552" y="282575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392F7E-33F9-4BEB-9587-BF61EA457123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2A61308-B6E9-4B10-9827-ABEDF7FDF45C}"/>
              </a:ext>
            </a:extLst>
          </p:cNvPr>
          <p:cNvSpPr/>
          <p:nvPr userDrawn="1"/>
        </p:nvSpPr>
        <p:spPr>
          <a:xfrm>
            <a:off x="1405356" y="334594"/>
            <a:ext cx="385348" cy="385348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F0F723E-6E0D-4C4E-AF70-63CBC69834CE}"/>
              </a:ext>
            </a:extLst>
          </p:cNvPr>
          <p:cNvSpPr/>
          <p:nvPr userDrawn="1"/>
        </p:nvSpPr>
        <p:spPr>
          <a:xfrm>
            <a:off x="1378933" y="308165"/>
            <a:ext cx="438912" cy="438912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7" name="Picture 16" descr="A picture containing plate&#10;&#10;Description automatically generated">
            <a:extLst>
              <a:ext uri="{FF2B5EF4-FFF2-40B4-BE49-F238E27FC236}">
                <a16:creationId xmlns:a16="http://schemas.microsoft.com/office/drawing/2014/main" id="{08F7F8A1-73E0-475E-AD1E-CE759FF5AA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80640"/>
            <a:ext cx="533400" cy="533400"/>
          </a:xfrm>
          <a:prstGeom prst="rect">
            <a:avLst/>
          </a:prstGeom>
        </p:spPr>
      </p:pic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717E9E8E-1E4B-47B0-8EA1-4D153E5528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99276"/>
            <a:ext cx="8001000" cy="30302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rgbClr val="B80000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rgbClr val="1F497D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 userDrawn="1"/>
        </p:nvSpPr>
        <p:spPr bwMode="auto">
          <a:xfrm>
            <a:off x="149352" y="6396005"/>
            <a:ext cx="8833104" cy="30956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7CE5834-EE26-41D8-BE0D-FDDFD62DC632}"/>
              </a:ext>
            </a:extLst>
          </p:cNvPr>
          <p:cNvSpPr/>
          <p:nvPr userDrawn="1"/>
        </p:nvSpPr>
        <p:spPr>
          <a:xfrm>
            <a:off x="12192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Slide Number Placeholder 22">
            <a:extLst>
              <a:ext uri="{FF2B5EF4-FFF2-40B4-BE49-F238E27FC236}">
                <a16:creationId xmlns:a16="http://schemas.microsoft.com/office/drawing/2014/main" id="{1F70850F-E852-4D15-9F3F-EDDEEBB3F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2352" y="31094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400">
                <a:solidFill>
                  <a:srgbClr val="1F497D"/>
                </a:solidFill>
              </a:defRPr>
            </a:lvl1pPr>
          </a:lstStyle>
          <a:p>
            <a:fld id="{94392F7E-33F9-4BEB-9587-BF61EA4571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1070047-CFA9-4B06-9EAF-FB2DCDFD3EF2}"/>
              </a:ext>
            </a:extLst>
          </p:cNvPr>
          <p:cNvSpPr/>
          <p:nvPr userDrawn="1"/>
        </p:nvSpPr>
        <p:spPr>
          <a:xfrm>
            <a:off x="1329156" y="342140"/>
            <a:ext cx="385348" cy="385348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EE4E997-AC2F-4312-B459-9F0E34C6EDCC}"/>
              </a:ext>
            </a:extLst>
          </p:cNvPr>
          <p:cNvSpPr/>
          <p:nvPr userDrawn="1"/>
        </p:nvSpPr>
        <p:spPr>
          <a:xfrm>
            <a:off x="1302733" y="315711"/>
            <a:ext cx="438912" cy="438912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plate&#10;&#10;Description automatically generated">
            <a:extLst>
              <a:ext uri="{FF2B5EF4-FFF2-40B4-BE49-F238E27FC236}">
                <a16:creationId xmlns:a16="http://schemas.microsoft.com/office/drawing/2014/main" id="{95D0F3E6-0C2D-434C-A632-F5EA2FCEE2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80640"/>
            <a:ext cx="533400" cy="533400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DCDB1208-723B-42C9-9425-8BD365EB0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99276"/>
            <a:ext cx="8001000" cy="30302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7448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3875" y="1037802"/>
            <a:ext cx="457200" cy="4413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fld id="{94392F7E-33F9-4BEB-9587-BF61EA4571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FD983EA-1D56-4052-92B7-25C0EADAA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99276"/>
            <a:ext cx="8001000" cy="30302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752" y="228600"/>
            <a:ext cx="8537448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Today’s Agenda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3875" y="1037802"/>
            <a:ext cx="457200" cy="4413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fld id="{94392F7E-33F9-4BEB-9587-BF61EA4571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/>
            </a:lvl1pPr>
          </a:lstStyle>
          <a:p>
            <a:pPr lvl="0" eaLnBrk="1" latinLnBrk="0" hangingPunct="1"/>
            <a:r>
              <a:rPr lang="en-US" dirty="0"/>
              <a:t>Agenda items</a:t>
            </a:r>
          </a:p>
          <a:p>
            <a:pPr lvl="0" eaLnBrk="1" latinLnBrk="0" hangingPunct="1"/>
            <a:r>
              <a:rPr lang="en-US" dirty="0"/>
              <a:t>Agenda items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B18D978-36EF-4049-83FB-300415FA0B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92742"/>
            <a:ext cx="8029575" cy="30956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508DB9B-8BF4-4D50-AE44-78BB04C74A95}"/>
              </a:ext>
            </a:extLst>
          </p:cNvPr>
          <p:cNvGrpSpPr/>
          <p:nvPr userDrawn="1"/>
        </p:nvGrpSpPr>
        <p:grpSpPr>
          <a:xfrm>
            <a:off x="6857198" y="228600"/>
            <a:ext cx="2134402" cy="2166887"/>
            <a:chOff x="6563627" y="119113"/>
            <a:chExt cx="2276375" cy="22763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730112-EB4C-404E-ADB9-CD7CF9016270}"/>
                </a:ext>
              </a:extLst>
            </p:cNvPr>
            <p:cNvSpPr/>
            <p:nvPr/>
          </p:nvSpPr>
          <p:spPr>
            <a:xfrm rot="19670258">
              <a:off x="6988015" y="972160"/>
              <a:ext cx="358544" cy="3195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EDFA1F-2241-4240-8CD1-367E67B7507A}"/>
                </a:ext>
              </a:extLst>
            </p:cNvPr>
            <p:cNvSpPr/>
            <p:nvPr/>
          </p:nvSpPr>
          <p:spPr>
            <a:xfrm rot="19683922">
              <a:off x="6684174" y="565666"/>
              <a:ext cx="398454" cy="2860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0F480E72-B991-4785-A7A0-B542728F8B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8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3627" y="119113"/>
              <a:ext cx="2276375" cy="2276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1136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iv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752" y="228600"/>
            <a:ext cx="8537448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Today’s Objectives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3875" y="1037802"/>
            <a:ext cx="457200" cy="4413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fld id="{94392F7E-33F9-4BEB-9587-BF61EA4571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 eaLnBrk="1" latinLnBrk="0" hangingPunct="1">
              <a:defRPr b="0"/>
            </a:lvl1pPr>
          </a:lstStyle>
          <a:p>
            <a:pPr lvl="0" eaLnBrk="1" latinLnBrk="0" hangingPunct="1"/>
            <a:r>
              <a:rPr lang="en-US" dirty="0"/>
              <a:t>Objectives</a:t>
            </a:r>
          </a:p>
          <a:p>
            <a:pPr lvl="0" eaLnBrk="1" latinLnBrk="0" hangingPunct="1"/>
            <a:r>
              <a:rPr lang="en-US" dirty="0"/>
              <a:t>Objectives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962611-CE6C-477A-A1AD-03AE92F284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99276"/>
            <a:ext cx="8001000" cy="30302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FCBD56-B245-45A3-8292-584BC5358B76}"/>
              </a:ext>
            </a:extLst>
          </p:cNvPr>
          <p:cNvGrpSpPr/>
          <p:nvPr userDrawn="1"/>
        </p:nvGrpSpPr>
        <p:grpSpPr>
          <a:xfrm>
            <a:off x="6894322" y="86889"/>
            <a:ext cx="1901825" cy="1901825"/>
            <a:chOff x="6705600" y="914400"/>
            <a:chExt cx="1901825" cy="1901825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9B8E0A4-5D2F-4C74-8CD5-F67D56D66933}"/>
                </a:ext>
              </a:extLst>
            </p:cNvPr>
            <p:cNvSpPr/>
            <p:nvPr/>
          </p:nvSpPr>
          <p:spPr>
            <a:xfrm>
              <a:off x="7261361" y="1459877"/>
              <a:ext cx="1139952" cy="11399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Content Placeholder 7" descr="A picture containing clock&#10;&#10;Description automatically generated">
              <a:extLst>
                <a:ext uri="{FF2B5EF4-FFF2-40B4-BE49-F238E27FC236}">
                  <a16:creationId xmlns:a16="http://schemas.microsoft.com/office/drawing/2014/main" id="{501FCDD0-DAE8-42D2-B22D-100C3849D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914400"/>
              <a:ext cx="1901825" cy="1901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6796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-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752" y="228600"/>
            <a:ext cx="8537448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Today’s 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3875" y="1037802"/>
            <a:ext cx="457200" cy="4413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fld id="{94392F7E-33F9-4BEB-9587-BF61EA4571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1DB306-78A3-4EFD-BCD6-99CBCDC7223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00400" y="2380343"/>
            <a:ext cx="5356650" cy="2478958"/>
          </a:xfrm>
        </p:spPr>
        <p:txBody>
          <a:bodyPr anchor="ctr"/>
          <a:lstStyle>
            <a:lvl1pPr marL="0" indent="0">
              <a:buNone/>
              <a:defRPr i="0" spc="100" baseline="0">
                <a:latin typeface="+mj-lt"/>
              </a:defRPr>
            </a:lvl1pPr>
            <a:lvl2pPr marL="365760" indent="0">
              <a:buNone/>
              <a:defRPr i="1">
                <a:solidFill>
                  <a:srgbClr val="B80000"/>
                </a:solidFill>
              </a:defRPr>
            </a:lvl2pPr>
            <a:lvl3pPr marL="365760" indent="0">
              <a:spcBef>
                <a:spcPts val="0"/>
              </a:spcBef>
              <a:buNone/>
              <a:defRPr sz="2400">
                <a:latin typeface="+mn-lt"/>
              </a:defRPr>
            </a:lvl3pPr>
            <a:lvl4pPr marL="777240" indent="-411480">
              <a:spcBef>
                <a:spcPts val="1200"/>
              </a:spcBef>
              <a:buClr>
                <a:srgbClr val="1F497D"/>
              </a:buClr>
              <a:buSzPct val="110000"/>
              <a:buFont typeface="Wingdings" panose="05000000000000000000" pitchFamily="2" charset="2"/>
              <a:buChar char=""/>
              <a:defRPr>
                <a:solidFill>
                  <a:srgbClr val="1F497D"/>
                </a:solidFill>
              </a:defRPr>
            </a:lvl4pPr>
            <a:lvl5pPr marL="777240" indent="-41148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SzPct val="130000"/>
              <a:buFont typeface="Wingdings" panose="05000000000000000000" pitchFamily="2" charset="2"/>
              <a:buChar char=""/>
              <a:defRPr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A79726C9-32FA-4265-BCDE-AB03F95756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4484" y="2685144"/>
            <a:ext cx="1868716" cy="1868714"/>
          </a:xfrm>
          <a:solidFill>
            <a:srgbClr val="FFFFFF"/>
          </a:solidFill>
          <a:ln w="76200" cap="sq">
            <a:solidFill>
              <a:srgbClr val="1F49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0">
            <a:bevelT h="38100"/>
            <a:contourClr>
              <a:srgbClr val="C0C0C0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photo here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11BB3997-D51E-4A1C-8173-C23E0D14FF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EFEFF1"/>
              </a:clrFrom>
              <a:clrTo>
                <a:srgbClr val="EFE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727" y="314727"/>
            <a:ext cx="1666473" cy="1666473"/>
          </a:xfrm>
          <a:prstGeom prst="rect">
            <a:avLst/>
          </a:prstGeom>
        </p:spPr>
      </p:pic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E67C39E-C0C6-443A-9D43-98D80873AB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99276"/>
            <a:ext cx="8001000" cy="30302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99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-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752" y="228600"/>
            <a:ext cx="8537448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Today’s Presenters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3875" y="1037802"/>
            <a:ext cx="457200" cy="4413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fld id="{94392F7E-33F9-4BEB-9587-BF61EA4571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1DB306-78A3-4EFD-BCD6-99CBCDC7223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00400" y="1648307"/>
            <a:ext cx="5374793" cy="1963057"/>
          </a:xfrm>
        </p:spPr>
        <p:txBody>
          <a:bodyPr anchor="ctr">
            <a:normAutofit/>
          </a:bodyPr>
          <a:lstStyle>
            <a:lvl1pPr marL="0" indent="0">
              <a:buNone/>
              <a:defRPr sz="2400" i="0" spc="100" baseline="0">
                <a:latin typeface="+mj-lt"/>
              </a:defRPr>
            </a:lvl1pPr>
            <a:lvl2pPr marL="365760" indent="0">
              <a:buNone/>
              <a:defRPr sz="2000" i="1">
                <a:solidFill>
                  <a:srgbClr val="B80000"/>
                </a:solidFill>
              </a:defRPr>
            </a:lvl2pPr>
            <a:lvl3pPr marL="365760" indent="0">
              <a:spcBef>
                <a:spcPts val="0"/>
              </a:spcBef>
              <a:buNone/>
              <a:defRPr sz="2000">
                <a:latin typeface="+mn-lt"/>
              </a:defRPr>
            </a:lvl3pPr>
            <a:lvl4pPr marL="777240" indent="-411480">
              <a:spcBef>
                <a:spcPts val="1200"/>
              </a:spcBef>
              <a:buClr>
                <a:srgbClr val="1F497D"/>
              </a:buClr>
              <a:buSzPct val="110000"/>
              <a:buFont typeface="Wingdings" panose="05000000000000000000" pitchFamily="2" charset="2"/>
              <a:buChar char=""/>
              <a:defRPr sz="1800">
                <a:solidFill>
                  <a:srgbClr val="1F497D"/>
                </a:solidFill>
              </a:defRPr>
            </a:lvl4pPr>
            <a:lvl5pPr marL="777240" indent="-41148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SzPct val="130000"/>
              <a:buFont typeface="Wingdings" panose="05000000000000000000" pitchFamily="2" charset="2"/>
              <a:buChar char=""/>
              <a:defRPr sz="1600"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2FDCB07-A295-481E-8C77-DF330D5119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5346" y="1793161"/>
            <a:ext cx="1591654" cy="1591652"/>
          </a:xfrm>
          <a:solidFill>
            <a:srgbClr val="FFFFFF"/>
          </a:solidFill>
          <a:ln w="76200" cap="sq">
            <a:solidFill>
              <a:srgbClr val="1F49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0">
            <a:bevelT h="38100"/>
            <a:contourClr>
              <a:srgbClr val="C0C0C0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B6AA320-9D41-4F22-A4E3-7B4326C199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75346" y="4272119"/>
            <a:ext cx="1591654" cy="1591652"/>
          </a:xfrm>
          <a:solidFill>
            <a:srgbClr val="FFFFFF"/>
          </a:solidFill>
          <a:ln w="76200" cap="sq">
            <a:solidFill>
              <a:srgbClr val="1F49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0">
            <a:bevelT h="38100"/>
            <a:contourClr>
              <a:srgbClr val="C0C0C0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E845C1-3DF5-43D8-9155-B8E081ABE51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3177540" y="4007610"/>
            <a:ext cx="5374793" cy="1963057"/>
          </a:xfrm>
        </p:spPr>
        <p:txBody>
          <a:bodyPr anchor="ctr">
            <a:normAutofit/>
          </a:bodyPr>
          <a:lstStyle>
            <a:lvl1pPr marL="0" indent="0">
              <a:buNone/>
              <a:defRPr sz="2400" i="0" spc="100" baseline="0">
                <a:latin typeface="+mj-lt"/>
              </a:defRPr>
            </a:lvl1pPr>
            <a:lvl2pPr marL="365760" indent="0">
              <a:buNone/>
              <a:defRPr sz="2000" i="1">
                <a:solidFill>
                  <a:srgbClr val="B80000"/>
                </a:solidFill>
              </a:defRPr>
            </a:lvl2pPr>
            <a:lvl3pPr marL="365760" indent="0">
              <a:spcBef>
                <a:spcPts val="0"/>
              </a:spcBef>
              <a:buNone/>
              <a:defRPr sz="2000">
                <a:latin typeface="+mn-lt"/>
              </a:defRPr>
            </a:lvl3pPr>
            <a:lvl4pPr marL="777240" indent="-411480">
              <a:spcBef>
                <a:spcPts val="1200"/>
              </a:spcBef>
              <a:buClr>
                <a:srgbClr val="1F497D"/>
              </a:buClr>
              <a:buSzPct val="110000"/>
              <a:buFont typeface="Wingdings" panose="05000000000000000000" pitchFamily="2" charset="2"/>
              <a:buChar char=""/>
              <a:defRPr sz="1800">
                <a:solidFill>
                  <a:srgbClr val="1F497D"/>
                </a:solidFill>
              </a:defRPr>
            </a:lvl4pPr>
            <a:lvl5pPr marL="777240" indent="-41148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SzPct val="130000"/>
              <a:buFont typeface="Wingdings" panose="05000000000000000000" pitchFamily="2" charset="2"/>
              <a:buChar char=""/>
              <a:defRPr sz="1600"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E9923DDF-F05D-49C9-9505-50EE3E1580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EFEFF1"/>
              </a:clrFrom>
              <a:clrTo>
                <a:srgbClr val="EFE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727" y="314727"/>
            <a:ext cx="1666473" cy="1666473"/>
          </a:xfrm>
          <a:prstGeom prst="rect">
            <a:avLst/>
          </a:prstGeom>
        </p:spPr>
      </p:pic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4C7A47FF-3247-4534-8593-F785C2A28E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99276"/>
            <a:ext cx="8001000" cy="30302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947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-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1752" y="228600"/>
            <a:ext cx="8537448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Today’s Presenters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3875" y="1037802"/>
            <a:ext cx="457200" cy="4413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fld id="{94392F7E-33F9-4BEB-9587-BF61EA4571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51DB306-78A3-4EFD-BCD6-99CBCDC72237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00400" y="1600200"/>
            <a:ext cx="5222393" cy="1552093"/>
          </a:xfrm>
        </p:spPr>
        <p:txBody>
          <a:bodyPr anchor="ctr">
            <a:normAutofit/>
          </a:bodyPr>
          <a:lstStyle>
            <a:lvl1pPr marL="0" indent="0">
              <a:buNone/>
              <a:defRPr sz="2000" i="0" spc="100" baseline="0">
                <a:latin typeface="+mj-lt"/>
              </a:defRPr>
            </a:lvl1pPr>
            <a:lvl2pPr marL="365760" indent="0">
              <a:spcBef>
                <a:spcPts val="0"/>
              </a:spcBef>
              <a:buNone/>
              <a:defRPr sz="1800" i="1">
                <a:solidFill>
                  <a:srgbClr val="B80000"/>
                </a:solidFill>
              </a:defRPr>
            </a:lvl2pPr>
            <a:lvl3pPr marL="365760" indent="0">
              <a:spcBef>
                <a:spcPts val="0"/>
              </a:spcBef>
              <a:buNone/>
              <a:defRPr sz="1800">
                <a:latin typeface="+mn-lt"/>
              </a:defRPr>
            </a:lvl3pPr>
            <a:lvl4pPr marL="777240" indent="-411480">
              <a:spcBef>
                <a:spcPts val="400"/>
              </a:spcBef>
              <a:buClr>
                <a:srgbClr val="1F497D"/>
              </a:buClr>
              <a:buSzPct val="110000"/>
              <a:buFont typeface="Wingdings" panose="05000000000000000000" pitchFamily="2" charset="2"/>
              <a:buChar char=""/>
              <a:defRPr sz="1600">
                <a:solidFill>
                  <a:srgbClr val="1F497D"/>
                </a:solidFill>
              </a:defRPr>
            </a:lvl4pPr>
            <a:lvl5pPr marL="777240" indent="-41148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SzPct val="130000"/>
              <a:buFont typeface="Wingdings" panose="05000000000000000000" pitchFamily="2" charset="2"/>
              <a:buChar char=""/>
              <a:defRPr sz="1400"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2FDCB07-A295-481E-8C77-DF330D5119B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23474" y="1793162"/>
            <a:ext cx="1291126" cy="1219200"/>
          </a:xfrm>
          <a:solidFill>
            <a:srgbClr val="FFFFFF"/>
          </a:solidFill>
          <a:ln w="76200" cap="sq">
            <a:solidFill>
              <a:srgbClr val="1F49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0">
            <a:bevelT h="38100"/>
            <a:contourClr>
              <a:srgbClr val="C0C0C0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B6AA320-9D41-4F22-A4E3-7B4326C199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23474" y="3352800"/>
            <a:ext cx="1291126" cy="1219200"/>
          </a:xfrm>
          <a:solidFill>
            <a:srgbClr val="FFFFFF"/>
          </a:solidFill>
          <a:ln w="76200" cap="sq">
            <a:solidFill>
              <a:srgbClr val="1F49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0">
            <a:bevelT h="38100"/>
            <a:contourClr>
              <a:srgbClr val="C0C0C0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BF5190B3-83D5-47CA-BB60-7AB7AF34818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23474" y="4876800"/>
            <a:ext cx="1291126" cy="1219200"/>
          </a:xfrm>
          <a:solidFill>
            <a:srgbClr val="FFFFFF"/>
          </a:solidFill>
          <a:ln w="76200" cap="sq">
            <a:solidFill>
              <a:srgbClr val="1F49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0">
            <a:bevelT h="38100"/>
            <a:contourClr>
              <a:srgbClr val="C0C0C0"/>
            </a:contourClr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BFBDABF-86FB-442A-BC49-0BBB9AF1A157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200400" y="3172307"/>
            <a:ext cx="5222393" cy="1552093"/>
          </a:xfrm>
        </p:spPr>
        <p:txBody>
          <a:bodyPr anchor="ctr">
            <a:normAutofit/>
          </a:bodyPr>
          <a:lstStyle>
            <a:lvl1pPr marL="0" indent="0">
              <a:buNone/>
              <a:defRPr sz="2000" i="0" spc="100" baseline="0">
                <a:latin typeface="+mj-lt"/>
              </a:defRPr>
            </a:lvl1pPr>
            <a:lvl2pPr marL="365760" indent="0">
              <a:spcBef>
                <a:spcPts val="0"/>
              </a:spcBef>
              <a:buNone/>
              <a:defRPr sz="1800" i="1">
                <a:solidFill>
                  <a:srgbClr val="B80000"/>
                </a:solidFill>
              </a:defRPr>
            </a:lvl2pPr>
            <a:lvl3pPr marL="365760" indent="0">
              <a:spcBef>
                <a:spcPts val="0"/>
              </a:spcBef>
              <a:buNone/>
              <a:defRPr sz="1800">
                <a:latin typeface="+mn-lt"/>
              </a:defRPr>
            </a:lvl3pPr>
            <a:lvl4pPr marL="777240" indent="-411480">
              <a:spcBef>
                <a:spcPts val="400"/>
              </a:spcBef>
              <a:buClr>
                <a:srgbClr val="1F497D"/>
              </a:buClr>
              <a:buSzPct val="110000"/>
              <a:buFont typeface="Wingdings" panose="05000000000000000000" pitchFamily="2" charset="2"/>
              <a:buChar char=""/>
              <a:defRPr sz="1600">
                <a:solidFill>
                  <a:srgbClr val="1F497D"/>
                </a:solidFill>
              </a:defRPr>
            </a:lvl4pPr>
            <a:lvl5pPr marL="777240" indent="-41148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SzPct val="130000"/>
              <a:buFont typeface="Wingdings" panose="05000000000000000000" pitchFamily="2" charset="2"/>
              <a:buChar char=""/>
              <a:defRPr sz="1400"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151EEB6-ABE7-4313-A862-2CA1D1F570C5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200400" y="4724400"/>
            <a:ext cx="5222393" cy="1552093"/>
          </a:xfrm>
        </p:spPr>
        <p:txBody>
          <a:bodyPr anchor="ctr">
            <a:normAutofit/>
          </a:bodyPr>
          <a:lstStyle>
            <a:lvl1pPr marL="0" indent="0">
              <a:buNone/>
              <a:defRPr sz="2000" i="0" spc="100" baseline="0">
                <a:latin typeface="+mj-lt"/>
              </a:defRPr>
            </a:lvl1pPr>
            <a:lvl2pPr marL="365760" indent="0">
              <a:spcBef>
                <a:spcPts val="0"/>
              </a:spcBef>
              <a:buNone/>
              <a:defRPr sz="1800" i="1">
                <a:solidFill>
                  <a:srgbClr val="B80000"/>
                </a:solidFill>
              </a:defRPr>
            </a:lvl2pPr>
            <a:lvl3pPr marL="365760" indent="0">
              <a:spcBef>
                <a:spcPts val="0"/>
              </a:spcBef>
              <a:buNone/>
              <a:defRPr sz="1800">
                <a:latin typeface="+mn-lt"/>
              </a:defRPr>
            </a:lvl3pPr>
            <a:lvl4pPr marL="777240" indent="-411480">
              <a:spcBef>
                <a:spcPts val="400"/>
              </a:spcBef>
              <a:buClr>
                <a:srgbClr val="1F497D"/>
              </a:buClr>
              <a:buSzPct val="110000"/>
              <a:buFont typeface="Wingdings" panose="05000000000000000000" pitchFamily="2" charset="2"/>
              <a:buChar char=""/>
              <a:defRPr sz="1600">
                <a:solidFill>
                  <a:srgbClr val="1F497D"/>
                </a:solidFill>
              </a:defRPr>
            </a:lvl4pPr>
            <a:lvl5pPr marL="777240" indent="-41148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SzPct val="130000"/>
              <a:buFont typeface="Wingdings" panose="05000000000000000000" pitchFamily="2" charset="2"/>
              <a:buChar char=""/>
              <a:defRPr sz="1400"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/>
              <a:t>FirstName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Occupation/Title</a:t>
            </a:r>
          </a:p>
          <a:p>
            <a:pPr lvl="2"/>
            <a:r>
              <a:rPr lang="en-US" dirty="0"/>
              <a:t>Company Name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B3F8B6AC-3B78-4F7A-94C0-2AF3013624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EFEFF1"/>
              </a:clrFrom>
              <a:clrTo>
                <a:srgbClr val="EFEFF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727" y="314727"/>
            <a:ext cx="1666473" cy="1666473"/>
          </a:xfrm>
          <a:prstGeom prst="rect">
            <a:avLst/>
          </a:prstGeom>
        </p:spPr>
      </p:pic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91476D5-2DFD-40A6-B6A2-05DD2E1A7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99276"/>
            <a:ext cx="8001000" cy="30302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92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b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7448" cy="7589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981200"/>
            <a:ext cx="8503920" cy="4117848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33875" y="1037802"/>
            <a:ext cx="457200" cy="441325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fld id="{94392F7E-33F9-4BEB-9587-BF61EA4571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184C110-2D9D-45C5-99C3-CDED8B962FB7}"/>
              </a:ext>
            </a:extLst>
          </p:cNvPr>
          <p:cNvSpPr/>
          <p:nvPr userDrawn="1"/>
        </p:nvSpPr>
        <p:spPr>
          <a:xfrm>
            <a:off x="178353" y="1311713"/>
            <a:ext cx="8805627" cy="575352"/>
          </a:xfrm>
          <a:custGeom>
            <a:avLst/>
            <a:gdLst>
              <a:gd name="connsiteX0" fmla="*/ 0 w 8769005"/>
              <a:gd name="connsiteY0" fmla="*/ 0 h 575352"/>
              <a:gd name="connsiteX1" fmla="*/ 4155902 w 8769005"/>
              <a:gd name="connsiteY1" fmla="*/ 0 h 575352"/>
              <a:gd name="connsiteX2" fmla="*/ 4384502 w 8769005"/>
              <a:gd name="connsiteY2" fmla="*/ 217298 h 575352"/>
              <a:gd name="connsiteX3" fmla="*/ 4613102 w 8769005"/>
              <a:gd name="connsiteY3" fmla="*/ 0 h 575352"/>
              <a:gd name="connsiteX4" fmla="*/ 8769005 w 8769005"/>
              <a:gd name="connsiteY4" fmla="*/ 0 h 575352"/>
              <a:gd name="connsiteX5" fmla="*/ 8769005 w 8769005"/>
              <a:gd name="connsiteY5" fmla="*/ 575352 h 575352"/>
              <a:gd name="connsiteX6" fmla="*/ 0 w 8769005"/>
              <a:gd name="connsiteY6" fmla="*/ 575352 h 575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69005" h="575352">
                <a:moveTo>
                  <a:pt x="0" y="0"/>
                </a:moveTo>
                <a:lnTo>
                  <a:pt x="4155902" y="0"/>
                </a:lnTo>
                <a:cubicBezTo>
                  <a:pt x="4155902" y="120010"/>
                  <a:pt x="4258250" y="217298"/>
                  <a:pt x="4384502" y="217298"/>
                </a:cubicBezTo>
                <a:cubicBezTo>
                  <a:pt x="4510754" y="217298"/>
                  <a:pt x="4613102" y="120010"/>
                  <a:pt x="4613102" y="0"/>
                </a:cubicBezTo>
                <a:lnTo>
                  <a:pt x="8769005" y="0"/>
                </a:lnTo>
                <a:lnTo>
                  <a:pt x="8769005" y="575352"/>
                </a:lnTo>
                <a:lnTo>
                  <a:pt x="0" y="5753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6FCDA4-C23B-4367-B86E-5E5FF5CCBF75}"/>
              </a:ext>
            </a:extLst>
          </p:cNvPr>
          <p:cNvSpPr txBox="1"/>
          <p:nvPr userDrawn="1"/>
        </p:nvSpPr>
        <p:spPr>
          <a:xfrm>
            <a:off x="294132" y="1336060"/>
            <a:ext cx="8619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F497D"/>
                </a:solidFill>
              </a:rPr>
              <a:t>Subtitle</a:t>
            </a:r>
            <a:endParaRPr lang="en-US" dirty="0">
              <a:solidFill>
                <a:srgbClr val="1F497D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CF1773-6F52-407C-AD45-97939B2662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99276"/>
            <a:ext cx="8001000" cy="30302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596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3924" y="6399276"/>
            <a:ext cx="8833104" cy="30956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" y="6410848"/>
            <a:ext cx="3581400" cy="3095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1F2745-DE1A-43C2-A25B-E64D99D161A0}"/>
              </a:ext>
            </a:extLst>
          </p:cNvPr>
          <p:cNvSpPr/>
          <p:nvPr userDrawn="1"/>
        </p:nvSpPr>
        <p:spPr>
          <a:xfrm>
            <a:off x="4267200" y="62484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lide Number Placeholder 22">
            <a:extLst>
              <a:ext uri="{FF2B5EF4-FFF2-40B4-BE49-F238E27FC236}">
                <a16:creationId xmlns:a16="http://schemas.microsoft.com/office/drawing/2014/main" id="{2610548F-3CBD-4A2A-B154-660A3A1EEAFE}"/>
              </a:ext>
            </a:extLst>
          </p:cNvPr>
          <p:cNvSpPr txBox="1">
            <a:spLocks/>
          </p:cNvSpPr>
          <p:nvPr userDrawn="1"/>
        </p:nvSpPr>
        <p:spPr>
          <a:xfrm>
            <a:off x="4340352" y="6315508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kumimoji="0" sz="16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392F7E-33F9-4BEB-9587-BF61EA457123}" type="slidenum">
              <a:rPr lang="en-US" sz="1400" smtClean="0"/>
              <a:pPr/>
              <a:t>‹#›</a:t>
            </a:fld>
            <a:endParaRPr lang="en-US" sz="1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D434FE-F709-458A-9241-612FC28B893E}"/>
              </a:ext>
            </a:extLst>
          </p:cNvPr>
          <p:cNvSpPr/>
          <p:nvPr userDrawn="1"/>
        </p:nvSpPr>
        <p:spPr>
          <a:xfrm>
            <a:off x="4377156" y="6361940"/>
            <a:ext cx="385348" cy="385348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38BA9D6-7405-4581-9028-DEE3175EE002}"/>
              </a:ext>
            </a:extLst>
          </p:cNvPr>
          <p:cNvSpPr/>
          <p:nvPr userDrawn="1"/>
        </p:nvSpPr>
        <p:spPr>
          <a:xfrm>
            <a:off x="4350733" y="6335511"/>
            <a:ext cx="438912" cy="438912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icture containing plate&#10;&#10;Description automatically generated">
            <a:extLst>
              <a:ext uri="{FF2B5EF4-FFF2-40B4-BE49-F238E27FC236}">
                <a16:creationId xmlns:a16="http://schemas.microsoft.com/office/drawing/2014/main" id="{41EFFC72-9D7C-4481-BC49-8AC7D1C9AB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80640"/>
            <a:ext cx="533400" cy="533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1A6010E-606A-458E-9872-15F3BCB332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1453" y="176320"/>
            <a:ext cx="8833104" cy="1076222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56A69BBE-AEC4-48E1-B4E8-7E0DDC37604A}"/>
              </a:ext>
            </a:extLst>
          </p:cNvPr>
          <p:cNvSpPr/>
          <p:nvPr userDrawn="1"/>
        </p:nvSpPr>
        <p:spPr>
          <a:xfrm>
            <a:off x="822778" y="1600200"/>
            <a:ext cx="7585680" cy="3617058"/>
          </a:xfrm>
          <a:prstGeom prst="wedgeRectCallout">
            <a:avLst>
              <a:gd name="adj1" fmla="val -43867"/>
              <a:gd name="adj2" fmla="val 70259"/>
            </a:avLst>
          </a:prstGeom>
          <a:solidFill>
            <a:schemeClr val="bg1">
              <a:lumMod val="95000"/>
            </a:schemeClr>
          </a:solidFill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540BE40-C456-4F77-85D4-3294EA048F6D}"/>
              </a:ext>
            </a:extLst>
          </p:cNvPr>
          <p:cNvSpPr txBox="1">
            <a:spLocks/>
          </p:cNvSpPr>
          <p:nvPr userDrawn="1"/>
        </p:nvSpPr>
        <p:spPr>
          <a:xfrm>
            <a:off x="510752" y="1544671"/>
            <a:ext cx="769256" cy="873211"/>
          </a:xfrm>
          <a:prstGeom prst="homePlate">
            <a:avLst>
              <a:gd name="adj" fmla="val 35165"/>
            </a:avLst>
          </a:prstGeom>
          <a:solidFill>
            <a:srgbClr val="B80000"/>
          </a:solidFill>
        </p:spPr>
        <p:txBody>
          <a:bodyPr vert="horz" lIns="0" tIns="365760" rIns="182880" bIns="0" rtlCol="0" anchor="t" anchorCtr="0">
            <a:noAutofit/>
          </a:bodyPr>
          <a:lstStyle>
            <a:lvl1pPr marL="457200" indent="-457200" algn="r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Wingdings 3" panose="05040102010807070707" pitchFamily="18" charset="2"/>
              <a:buChar char=""/>
              <a:defRPr sz="3000" kern="1200">
                <a:solidFill>
                  <a:schemeClr val="bg1"/>
                </a:solidFill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0" indent="0">
              <a:lnSpc>
                <a:spcPct val="60000"/>
              </a:lnSpc>
              <a:buNone/>
            </a:pPr>
            <a:r>
              <a:rPr lang="en-US" sz="8800" b="1" dirty="0"/>
              <a:t>“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4D4881F-B992-4D96-8572-0B5111839477}"/>
              </a:ext>
            </a:extLst>
          </p:cNvPr>
          <p:cNvSpPr txBox="1">
            <a:spLocks/>
          </p:cNvSpPr>
          <p:nvPr userDrawn="1"/>
        </p:nvSpPr>
        <p:spPr>
          <a:xfrm rot="10800000">
            <a:off x="7955568" y="4824609"/>
            <a:ext cx="617008" cy="543525"/>
          </a:xfrm>
          <a:prstGeom prst="homePlate">
            <a:avLst>
              <a:gd name="adj" fmla="val 35165"/>
            </a:avLst>
          </a:prstGeom>
          <a:solidFill>
            <a:srgbClr val="B80000"/>
          </a:solidFill>
        </p:spPr>
        <p:txBody>
          <a:bodyPr vert="horz" lIns="45720" tIns="502920" rIns="0" bIns="0" rtlCol="0" anchor="ctr" anchorCtr="0">
            <a:noAutofit/>
          </a:bodyPr>
          <a:lstStyle>
            <a:lvl1pPr marL="457200" indent="-457200" algn="r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bg1"/>
              </a:buClr>
              <a:buSzPct val="80000"/>
              <a:buFont typeface="Wingdings 3" panose="05040102010807070707" pitchFamily="18" charset="2"/>
              <a:buChar char=""/>
              <a:defRPr sz="3000" kern="1200">
                <a:solidFill>
                  <a:schemeClr val="bg1"/>
                </a:solidFill>
                <a:effectLst>
                  <a:outerShdw blurRad="50800" dist="38100" dir="8100000" algn="tr" rotWithShape="0">
                    <a:srgbClr val="000000">
                      <a:alpha val="40000"/>
                    </a:srgbClr>
                  </a:outerShdw>
                </a:effectLst>
                <a:latin typeface="Rockwell" panose="02060603020205020403" pitchFamily="18" charset="0"/>
                <a:ea typeface="+mj-ea"/>
                <a:cs typeface="+mj-cs"/>
              </a:defRPr>
            </a:lvl1pPr>
          </a:lstStyle>
          <a:p>
            <a:pPr marL="0" indent="0" algn="l">
              <a:lnSpc>
                <a:spcPct val="60000"/>
              </a:lnSpc>
              <a:buNone/>
            </a:pPr>
            <a:r>
              <a:rPr lang="en-US" sz="6000" b="1">
                <a:effectLst>
                  <a:outerShdw blurRad="50800" dist="38100" dir="18000000" algn="tr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endParaRPr lang="en-US" sz="6000" b="1" dirty="0">
              <a:effectLst>
                <a:outerShdw blurRad="50800" dist="38100" dir="18000000" algn="tr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7415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97D6BB7-5FFF-4816-9A18-F95DAF62332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5357" y="6399276"/>
            <a:ext cx="8833104" cy="30956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9200" cy="6547104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95400"/>
            <a:ext cx="8839200" cy="69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7448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E05C70F5-9411-413C-87F4-73BBC1419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99276"/>
            <a:ext cx="8001000" cy="30302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9" name="Picture 18" descr="A picture containing plate&#10;&#10;Description automatically generated">
            <a:extLst>
              <a:ext uri="{FF2B5EF4-FFF2-40B4-BE49-F238E27FC236}">
                <a16:creationId xmlns:a16="http://schemas.microsoft.com/office/drawing/2014/main" id="{21823B24-5B3C-4677-A630-D796C8DDE6F0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62534"/>
            <a:ext cx="533400" cy="5334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BE9A6C0-0ECA-4B7F-BDC8-420FEB9080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61453" y="167267"/>
            <a:ext cx="8833104" cy="1076222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4" name="Title Placeholder 21">
            <a:extLst>
              <a:ext uri="{FF2B5EF4-FFF2-40B4-BE49-F238E27FC236}">
                <a16:creationId xmlns:a16="http://schemas.microsoft.com/office/drawing/2014/main" id="{7C836984-2BEC-4F8C-955F-DE19D2142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7448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0352" y="103076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400">
                <a:solidFill>
                  <a:srgbClr val="1F497D"/>
                </a:solidFill>
              </a:defRPr>
            </a:lvl1pPr>
          </a:lstStyle>
          <a:p>
            <a:fld id="{94392F7E-33F9-4BEB-9587-BF61EA45712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8F3797A-6753-4F73-B463-EF7442D542A5}"/>
              </a:ext>
            </a:extLst>
          </p:cNvPr>
          <p:cNvSpPr/>
          <p:nvPr userDrawn="1"/>
        </p:nvSpPr>
        <p:spPr>
          <a:xfrm>
            <a:off x="4377156" y="1069576"/>
            <a:ext cx="385348" cy="385348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1D56BB4-F5C7-42A6-8CB1-6FEA450E25C4}"/>
              </a:ext>
            </a:extLst>
          </p:cNvPr>
          <p:cNvSpPr/>
          <p:nvPr userDrawn="1"/>
        </p:nvSpPr>
        <p:spPr>
          <a:xfrm>
            <a:off x="4350733" y="1043147"/>
            <a:ext cx="438912" cy="438912"/>
          </a:xfrm>
          <a:prstGeom prst="ellipse">
            <a:avLst/>
          </a:prstGeom>
          <a:noFill/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6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63" r:id="rId10"/>
    <p:sldLayoutId id="2147483677" r:id="rId11"/>
    <p:sldLayoutId id="2147483678" r:id="rId12"/>
    <p:sldLayoutId id="2147483664" r:id="rId13"/>
    <p:sldLayoutId id="2147483665" r:id="rId14"/>
    <p:sldLayoutId id="2147483666" r:id="rId15"/>
    <p:sldLayoutId id="2147483679" r:id="rId16"/>
    <p:sldLayoutId id="2147483667" r:id="rId17"/>
    <p:sldLayoutId id="2147483668" r:id="rId18"/>
    <p:sldLayoutId id="2147483669" r:id="rId19"/>
  </p:sldLayoutIdLst>
  <p:hf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rgbClr val="C00000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rgbClr val="1F497D"/>
        </a:buClr>
        <a:buSzPct val="70000"/>
        <a:buFont typeface="Wingdings"/>
        <a:buChar char=""/>
        <a:defRPr kumimoji="0" sz="22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bg1">
            <a:lumMod val="75000"/>
          </a:schemeClr>
        </a:buClr>
        <a:buSzPct val="75000"/>
        <a:buFont typeface="Wingdings 2"/>
        <a:buChar char=""/>
        <a:defRPr kumimoji="0" sz="20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rgbClr val="C00000"/>
        </a:buClr>
        <a:buSzPct val="70000"/>
        <a:buFont typeface="Wingdings"/>
        <a:buChar char=""/>
        <a:defRPr kumimoji="0"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rgbClr val="1F497D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ntsapplicationandmanagement.workforcegps.org/resources/2019/05/22/03/19/State_Monitoring_Oversight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696200" cy="1752600"/>
          </a:xfrm>
        </p:spPr>
        <p:txBody>
          <a:bodyPr/>
          <a:lstStyle/>
          <a:p>
            <a:r>
              <a:rPr lang="en-US" dirty="0"/>
              <a:t>National Monitoring Training for State Workforce Agencies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19399"/>
            <a:ext cx="7696200" cy="2438401"/>
          </a:xfrm>
        </p:spPr>
        <p:txBody>
          <a:bodyPr>
            <a:normAutofit/>
          </a:bodyPr>
          <a:lstStyle/>
          <a:p>
            <a:r>
              <a:rPr lang="en-US" sz="3200" dirty="0"/>
              <a:t>Digging Deeper:</a:t>
            </a:r>
          </a:p>
          <a:p>
            <a:endParaRPr lang="en-US" dirty="0"/>
          </a:p>
          <a:p>
            <a:r>
              <a:rPr lang="en-US" sz="3200" dirty="0"/>
              <a:t>Effective entrance meetings and interviews</a:t>
            </a:r>
          </a:p>
        </p:txBody>
      </p:sp>
      <p:sp>
        <p:nvSpPr>
          <p:cNvPr id="4" name="Subtitle 8">
            <a:extLst>
              <a:ext uri="{FF2B5EF4-FFF2-40B4-BE49-F238E27FC236}">
                <a16:creationId xmlns:a16="http://schemas.microsoft.com/office/drawing/2014/main" id="{6F9986D6-C5E5-4B4C-9E03-2A865C7EFFDB}"/>
              </a:ext>
            </a:extLst>
          </p:cNvPr>
          <p:cNvSpPr txBox="1">
            <a:spLocks/>
          </p:cNvSpPr>
          <p:nvPr/>
        </p:nvSpPr>
        <p:spPr>
          <a:xfrm>
            <a:off x="2669931" y="3810000"/>
            <a:ext cx="3727938" cy="91439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rgbClr val="C00000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rgbClr val="1F497D"/>
              </a:buClr>
              <a:buSzPct val="70000"/>
              <a:buFont typeface="Wingdings"/>
              <a:buNone/>
              <a:defRPr kumimoji="0" sz="2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bg1">
                  <a:lumMod val="75000"/>
                </a:schemeClr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rgbClr val="C00000"/>
              </a:buClr>
              <a:buSzPct val="70000"/>
              <a:buFont typeface="Wingdings"/>
              <a:buNone/>
              <a:defRPr kumimoji="0"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rgbClr val="1F497D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" name="Footer Placeholder 16">
            <a:extLst>
              <a:ext uri="{FF2B5EF4-FFF2-40B4-BE49-F238E27FC236}">
                <a16:creationId xmlns:a16="http://schemas.microsoft.com/office/drawing/2014/main" id="{7337C8D2-AF4C-4C93-908B-90E1FBA4B408}"/>
              </a:ext>
            </a:extLst>
          </p:cNvPr>
          <p:cNvSpPr txBox="1">
            <a:spLocks/>
          </p:cNvSpPr>
          <p:nvPr/>
        </p:nvSpPr>
        <p:spPr>
          <a:xfrm>
            <a:off x="228600" y="6418959"/>
            <a:ext cx="3581400" cy="309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mbria" pitchFamily="18" charset="0"/>
              </a:rPr>
              <a:t>Employment and Training Administration</a:t>
            </a:r>
          </a:p>
          <a:p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5557898"/>
            <a:ext cx="1596272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Setting the Tone:  Communication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 vert="horz" lIns="91440" tIns="45720" rIns="91440" bIns="45720" anchor="t">
            <a:normAutofit/>
          </a:bodyPr>
          <a:lstStyle/>
          <a:p>
            <a:r>
              <a:rPr lang="en-US"/>
              <a:t>Establish positive relationships</a:t>
            </a:r>
          </a:p>
          <a:p>
            <a:r>
              <a:rPr lang="en-US" b="1"/>
              <a:t>Make grantee feel at ease</a:t>
            </a:r>
          </a:p>
          <a:p>
            <a:r>
              <a:rPr lang="en-US"/>
              <a:t>Ensure productive monitoring </a:t>
            </a:r>
          </a:p>
          <a:p>
            <a:r>
              <a:rPr lang="en-US"/>
              <a:t>Clarify pre-review, review, and post-review </a:t>
            </a:r>
            <a:r>
              <a:rPr lang="en-US" dirty="0"/>
              <a:t>questions</a:t>
            </a:r>
          </a:p>
          <a:p>
            <a:r>
              <a:rPr lang="en-US"/>
              <a:t>Provide opportunity for technical assistance </a:t>
            </a:r>
          </a:p>
          <a:p>
            <a:r>
              <a:rPr lang="en-US"/>
              <a:t>Support development of evidence-based monitoring </a:t>
            </a:r>
            <a:r>
              <a:rPr lang="en-US" dirty="0"/>
              <a:t>report</a:t>
            </a:r>
          </a:p>
          <a:p>
            <a:r>
              <a:rPr lang="en-US"/>
              <a:t>Prevent surprises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92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Who Should Attend the Entrance Conference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 vert="horz" lIns="91440" tIns="45720" rIns="91440" bIns="45720" anchor="t"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/>
              <a:t>The entrance conference should include the local area director/program director and anyone else they would like to have participate: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 dirty="0">
                <a:solidFill>
                  <a:srgbClr val="000000"/>
                </a:solidFill>
              </a:rPr>
              <a:t>Local Director</a:t>
            </a:r>
          </a:p>
          <a:p>
            <a:r>
              <a:rPr lang="en-US" dirty="0">
                <a:solidFill>
                  <a:srgbClr val="000000"/>
                </a:solidFill>
              </a:rPr>
              <a:t>CFO/Director of Finances</a:t>
            </a:r>
          </a:p>
          <a:p>
            <a:r>
              <a:rPr lang="en-US" dirty="0">
                <a:solidFill>
                  <a:srgbClr val="000000"/>
                </a:solidFill>
              </a:rPr>
              <a:t>Program Staff</a:t>
            </a:r>
          </a:p>
          <a:p>
            <a:r>
              <a:rPr lang="en-US" dirty="0">
                <a:solidFill>
                  <a:srgbClr val="000000"/>
                </a:solidFill>
              </a:rPr>
              <a:t>Subrecipients</a:t>
            </a:r>
          </a:p>
          <a:p>
            <a:pPr lvl="1"/>
            <a:r>
              <a:rPr lang="en-US" dirty="0">
                <a:solidFill>
                  <a:srgbClr val="7F7F7F"/>
                </a:solidFill>
              </a:rPr>
              <a:t>Service Provider(s)</a:t>
            </a:r>
          </a:p>
          <a:p>
            <a:r>
              <a:rPr lang="en-US" dirty="0">
                <a:solidFill>
                  <a:srgbClr val="000000"/>
                </a:solidFill>
              </a:rPr>
              <a:t>Fiscal Agent</a:t>
            </a:r>
          </a:p>
          <a:p>
            <a:r>
              <a:rPr lang="en-US" dirty="0">
                <a:solidFill>
                  <a:srgbClr val="000000"/>
                </a:solidFill>
              </a:rPr>
              <a:t>MOU One Stop Partners</a:t>
            </a:r>
          </a:p>
          <a:p>
            <a:r>
              <a:rPr lang="en-US" dirty="0">
                <a:solidFill>
                  <a:srgbClr val="000000"/>
                </a:solidFill>
              </a:rPr>
              <a:t>Others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:a16="http://schemas.microsoft.com/office/drawing/2014/main" id="{B7690205-7CB5-4E1F-94DE-DA8C2C3946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4432" y="3049622"/>
            <a:ext cx="3691646" cy="246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34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Local Area Role in the Entrance Meeting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 vert="horz" lIns="91440" tIns="45720" rIns="91440" bIns="45720" anchor="t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Coordinate staff to assist the monitor(s)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Fiscal &amp; Program Staff to be available</a:t>
            </a:r>
          </a:p>
          <a:p>
            <a:pPr marL="342900" lvl="1" indent="0"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Schedule interviews</a:t>
            </a:r>
          </a:p>
          <a:p>
            <a:pPr marL="0" indent="0">
              <a:buNone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/>
              <a:t>Schedule site visits</a:t>
            </a:r>
          </a:p>
          <a:p>
            <a:pPr marL="0" indent="0">
              <a:buNone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Provide quite space and access to technology</a:t>
            </a:r>
          </a:p>
          <a:p>
            <a:pPr marL="6286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 file review</a:t>
            </a:r>
          </a:p>
          <a:p>
            <a:pPr marL="6286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Fiscal books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51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Objectives of the Entrance Conference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 vert="horz" lIns="91440" tIns="45720" rIns="91440" bIns="45720" anchor="t">
            <a:noAutofit/>
          </a:bodyPr>
          <a:lstStyle/>
          <a:p>
            <a:pPr marL="466725" indent="-304800"/>
            <a:r>
              <a:rPr lang="en-US" sz="2000" dirty="0"/>
              <a:t>A Walk through of the schedule</a:t>
            </a:r>
          </a:p>
          <a:p>
            <a:pPr marL="466725" indent="-304800"/>
            <a:r>
              <a:rPr lang="en-US" sz="2000" dirty="0"/>
              <a:t>Ensure understanding of access needed to files and staff</a:t>
            </a:r>
          </a:p>
          <a:p>
            <a:pPr marL="466725" indent="-304800"/>
            <a:r>
              <a:rPr lang="en-US" sz="2000" dirty="0"/>
              <a:t>Reviewer with audit compliance with:</a:t>
            </a:r>
          </a:p>
          <a:p>
            <a:pPr marL="832485" lvl="2" indent="-304800">
              <a:buClr>
                <a:schemeClr val="accent2"/>
              </a:buClr>
            </a:pPr>
            <a:r>
              <a:rPr lang="en-US" dirty="0"/>
              <a:t>State and Federal law, as applicable—which may include:</a:t>
            </a:r>
          </a:p>
          <a:p>
            <a:pPr lvl="3">
              <a:buClr>
                <a:schemeClr val="accent2"/>
              </a:buClr>
            </a:pPr>
            <a:r>
              <a:rPr lang="en-US" dirty="0"/>
              <a:t>WIOA requirements </a:t>
            </a:r>
          </a:p>
          <a:p>
            <a:pPr lvl="3">
              <a:buClr>
                <a:schemeClr val="accent2"/>
              </a:buClr>
            </a:pPr>
            <a:r>
              <a:rPr lang="en-US" i="1" dirty="0">
                <a:ea typeface="+mn-lt"/>
                <a:cs typeface="+mn-lt"/>
              </a:rPr>
              <a:t>2 CFR Part 200 and 2900</a:t>
            </a:r>
            <a:endParaRPr lang="en-US" i="1" dirty="0">
              <a:solidFill>
                <a:srgbClr val="7F7F7F"/>
              </a:solidFill>
            </a:endParaRPr>
          </a:p>
          <a:p>
            <a:pPr lvl="3">
              <a:buClr>
                <a:schemeClr val="accent2"/>
              </a:buClr>
            </a:pPr>
            <a:r>
              <a:rPr lang="en-US" dirty="0">
                <a:solidFill>
                  <a:srgbClr val="7F7F7F"/>
                </a:solidFill>
              </a:rPr>
              <a:t>Federal Unemployment Tax Act, Social Security Act, UIPLs </a:t>
            </a:r>
          </a:p>
          <a:p>
            <a:pPr marL="832485" lvl="2" indent="-304800">
              <a:buClr>
                <a:schemeClr val="accent2"/>
              </a:buClr>
            </a:pPr>
            <a:r>
              <a:rPr lang="en-US" dirty="0"/>
              <a:t>State Plan</a:t>
            </a:r>
          </a:p>
          <a:p>
            <a:pPr marL="1106805" lvl="3" indent="-304800">
              <a:buClr>
                <a:schemeClr val="accent2"/>
              </a:buClr>
            </a:pPr>
            <a:r>
              <a:rPr lang="en-US" dirty="0"/>
              <a:t>Project Implementation Plan</a:t>
            </a:r>
          </a:p>
          <a:p>
            <a:pPr marL="832485" lvl="2" indent="-304800">
              <a:buClr>
                <a:schemeClr val="accent2"/>
              </a:buClr>
            </a:pPr>
            <a:r>
              <a:rPr lang="en-US" dirty="0"/>
              <a:t>Policies and Procedures</a:t>
            </a:r>
          </a:p>
          <a:p>
            <a:pPr marL="466090" indent="-301625"/>
            <a:r>
              <a:rPr lang="en-US" sz="2000" dirty="0"/>
              <a:t>Critical issues identified during pre-monitoring document review</a:t>
            </a:r>
          </a:p>
          <a:p>
            <a:pPr marL="466090" indent="-301625"/>
            <a:r>
              <a:rPr lang="en-US" sz="2000" dirty="0"/>
              <a:t>Best Practices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884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Approaches Used in the Monitoring Review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>
            <a:normAutofit/>
          </a:bodyPr>
          <a:lstStyle/>
          <a:p>
            <a:pPr marL="114300" lvl="0" indent="0">
              <a:spcBef>
                <a:spcPts val="1200"/>
              </a:spcBef>
              <a:buNone/>
            </a:pPr>
            <a:endParaRPr lang="en-US" sz="2800" dirty="0"/>
          </a:p>
          <a:p>
            <a:pPr marL="571500" lvl="0" indent="-457200">
              <a:spcBef>
                <a:spcPts val="1200"/>
              </a:spcBef>
              <a:buFont typeface="+mj-lt"/>
              <a:buAutoNum type="arabicParenR"/>
            </a:pPr>
            <a:r>
              <a:rPr lang="en-US" sz="2800" dirty="0"/>
              <a:t>Monitoring Guide/Tool</a:t>
            </a:r>
          </a:p>
          <a:p>
            <a:pPr marL="571500" lvl="0" indent="-457200">
              <a:spcBef>
                <a:spcPts val="1200"/>
              </a:spcBef>
              <a:buFont typeface="+mj-lt"/>
              <a:buAutoNum type="arabicParenR"/>
            </a:pPr>
            <a:r>
              <a:rPr lang="en-US" sz="2800" dirty="0"/>
              <a:t>Walk Through and Tour</a:t>
            </a:r>
          </a:p>
          <a:p>
            <a:pPr marL="571500" lvl="0" indent="-457200">
              <a:spcBef>
                <a:spcPts val="1200"/>
              </a:spcBef>
              <a:buFont typeface="+mj-lt"/>
              <a:buAutoNum type="arabicParenR"/>
            </a:pPr>
            <a:r>
              <a:rPr lang="en-US" sz="2800" dirty="0"/>
              <a:t>Interviews</a:t>
            </a:r>
          </a:p>
          <a:p>
            <a:pPr marL="571500" lvl="0" indent="-457200">
              <a:spcBef>
                <a:spcPts val="1200"/>
              </a:spcBef>
              <a:buFont typeface="+mj-lt"/>
              <a:buAutoNum type="arabicParenR"/>
            </a:pPr>
            <a:r>
              <a:rPr lang="en-US" sz="2800" dirty="0"/>
              <a:t>Sampling</a:t>
            </a:r>
          </a:p>
          <a:p>
            <a:pPr marL="571500" indent="-457200">
              <a:spcBef>
                <a:spcPts val="1200"/>
              </a:spcBef>
              <a:buFont typeface="+mj-lt"/>
              <a:buAutoNum type="arabicParenR"/>
            </a:pPr>
            <a:r>
              <a:rPr lang="en-US" sz="2800" dirty="0"/>
              <a:t>Analysis</a:t>
            </a:r>
          </a:p>
          <a:p>
            <a:pPr marL="571500" lvl="0" indent="-457200">
              <a:spcBef>
                <a:spcPts val="1200"/>
              </a:spcBef>
              <a:buFont typeface="+mj-lt"/>
              <a:buAutoNum type="arabicParenR"/>
            </a:pPr>
            <a:r>
              <a:rPr lang="en-US" sz="2800" dirty="0"/>
              <a:t>Technical Assistance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A0D9976E-656B-46FF-8311-4AF4379F0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1942" y="3346504"/>
            <a:ext cx="3959157" cy="262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6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Monitoring Guide/Tool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 vert="horz" lIns="91440" tIns="45720" rIns="91440" bIns="45720" anchor="t">
            <a:normAutofit/>
          </a:bodyPr>
          <a:lstStyle/>
          <a:p>
            <a:pPr marL="114300" lvl="0" indent="0">
              <a:spcBef>
                <a:spcPts val="1200"/>
              </a:spcBef>
              <a:buNone/>
            </a:pPr>
            <a:endParaRPr lang="en-US" sz="2800" dirty="0"/>
          </a:p>
          <a:p>
            <a:r>
              <a:rPr lang="en-US" sz="2800" dirty="0"/>
              <a:t>Monitoring Guide/Tool should be sent in advance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Brief Overview of the Objectives to be covered</a:t>
            </a:r>
          </a:p>
          <a:p>
            <a:pPr lvl="1"/>
            <a:r>
              <a:rPr lang="en-US" sz="2800" dirty="0"/>
              <a:t>Provides consistent framework</a:t>
            </a:r>
          </a:p>
          <a:p>
            <a:pPr lvl="1"/>
            <a:r>
              <a:rPr lang="en-US" sz="2800" dirty="0"/>
              <a:t>No surprises</a:t>
            </a:r>
          </a:p>
          <a:p>
            <a:pPr lvl="1"/>
            <a:r>
              <a:rPr lang="en-US" sz="2800" dirty="0"/>
              <a:t>Helps to assess technical assistance needs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27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Walk Through and Tour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600" dirty="0"/>
              <a:t>“Seeing is believing” </a:t>
            </a:r>
          </a:p>
          <a:p>
            <a:pPr marL="114300" indent="0">
              <a:buNone/>
            </a:pPr>
            <a:endParaRPr lang="en-US" sz="2000" dirty="0"/>
          </a:p>
          <a:p>
            <a:r>
              <a:rPr lang="en-US" sz="2800" dirty="0"/>
              <a:t>Staffing</a:t>
            </a:r>
          </a:p>
          <a:p>
            <a:r>
              <a:rPr lang="en-US" sz="2800" dirty="0"/>
              <a:t>Services</a:t>
            </a:r>
          </a:p>
          <a:p>
            <a:r>
              <a:rPr lang="en-US" sz="2800" dirty="0"/>
              <a:t>Space</a:t>
            </a:r>
          </a:p>
          <a:p>
            <a:r>
              <a:rPr lang="en-US" sz="2800" dirty="0"/>
              <a:t>Access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9E56D44-E291-4967-A12F-DEAB6BE79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514600"/>
            <a:ext cx="5357508" cy="356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36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Interviews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Effective Interviewing Techniques:</a:t>
            </a:r>
          </a:p>
          <a:p>
            <a:pPr marL="114300" indent="0">
              <a:buNone/>
            </a:pPr>
            <a:endParaRPr lang="en-US" sz="2800" dirty="0"/>
          </a:p>
          <a:p>
            <a:r>
              <a:rPr lang="en-US" sz="2800" dirty="0"/>
              <a:t>Closed-ended questions</a:t>
            </a:r>
          </a:p>
          <a:p>
            <a:r>
              <a:rPr lang="en-US" sz="2800" dirty="0"/>
              <a:t>Open-ended questions</a:t>
            </a:r>
          </a:p>
          <a:p>
            <a:r>
              <a:rPr lang="en-US" sz="2800" dirty="0"/>
              <a:t>Probing questions</a:t>
            </a:r>
          </a:p>
          <a:p>
            <a:r>
              <a:rPr lang="en-US" sz="2800" dirty="0"/>
              <a:t>Reflective questions</a:t>
            </a:r>
          </a:p>
          <a:p>
            <a:pPr marL="114300" indent="0">
              <a:buNone/>
            </a:pPr>
            <a:endParaRPr lang="en-US" sz="2800" dirty="0"/>
          </a:p>
          <a:p>
            <a:pPr marL="114300" indent="0">
              <a:buNone/>
            </a:pPr>
            <a:r>
              <a:rPr lang="en-US" sz="2200" dirty="0">
                <a:solidFill>
                  <a:schemeClr val="bg1">
                    <a:lumMod val="50000"/>
                  </a:schemeClr>
                </a:solidFill>
              </a:rPr>
              <a:t>Resource F: Using Effective Interviewing Techniques (page 187)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EB7A20E5-B2F1-42DC-89F5-332121436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7535" y="2313154"/>
            <a:ext cx="3701522" cy="2491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0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8BDC1A1-6EB9-4940-8C63-6B104ACD28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571" y="1578314"/>
            <a:ext cx="4506337" cy="297179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Sampling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dirty="0"/>
              <a:t>Population pool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Timeframe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Dollar threshold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Sampling Method:  Random / Non-Random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Sample Size</a:t>
            </a:r>
          </a:p>
        </p:txBody>
      </p:sp>
    </p:spTree>
    <p:extLst>
      <p:ext uri="{BB962C8B-B14F-4D97-AF65-F5344CB8AC3E}">
        <p14:creationId xmlns:p14="http://schemas.microsoft.com/office/powerpoint/2010/main" val="117055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 vert="horz" lIns="91440" tIns="45720" rIns="91440" bIns="45720" anchor="t">
            <a:normAutofit fontScale="92500" lnSpcReduction="20000"/>
          </a:bodyPr>
          <a:lstStyle/>
          <a:p>
            <a:pPr marL="571500" indent="-457200"/>
            <a:r>
              <a:rPr lang="en-US" sz="2800" b="1" u="sng" cap="all" dirty="0"/>
              <a:t>Content analysis:</a:t>
            </a:r>
            <a:r>
              <a:rPr lang="en-US" sz="2800" cap="all" dirty="0"/>
              <a:t>  U</a:t>
            </a:r>
            <a:r>
              <a:rPr lang="en-US" sz="2800" dirty="0"/>
              <a:t>sed to understand the meaning of the information provided; uncovers the what, where, and when.</a:t>
            </a:r>
          </a:p>
          <a:p>
            <a:pPr marL="114300" indent="0">
              <a:buNone/>
            </a:pPr>
            <a:endParaRPr lang="en-US" sz="2800" dirty="0"/>
          </a:p>
          <a:p>
            <a:pPr marL="571500" indent="-457200"/>
            <a:r>
              <a:rPr lang="en-US" sz="2800" b="1" u="sng" dirty="0"/>
              <a:t>CROSS-CHECKING ANALYSIS</a:t>
            </a:r>
            <a:r>
              <a:rPr lang="en-US" sz="2800" dirty="0"/>
              <a:t>:  </a:t>
            </a:r>
            <a:r>
              <a:rPr lang="en-US" sz="2600" dirty="0"/>
              <a:t>Further analyzes data and identifies how sets of data relate to each other.</a:t>
            </a:r>
            <a:endParaRPr lang="en-US" sz="2600"/>
          </a:p>
          <a:p>
            <a:pPr marL="114300" indent="0">
              <a:buNone/>
            </a:pPr>
            <a:endParaRPr lang="en-US" sz="2800" dirty="0"/>
          </a:p>
          <a:p>
            <a:pPr marL="571500" indent="-457200"/>
            <a:r>
              <a:rPr lang="en-US" sz="2800" b="1" u="sng" dirty="0"/>
              <a:t>VARIANCE ANALYSIS:</a:t>
            </a:r>
            <a:r>
              <a:rPr lang="en-US" sz="2800" b="1" dirty="0"/>
              <a:t>  </a:t>
            </a:r>
            <a:r>
              <a:rPr lang="en-US" sz="2800" dirty="0"/>
              <a:t>Conducted to understand the difference between actual and planned data.  By nature, variance analysis uses numbers; thus, documents such as budgets would be ideal when doing a variance analysis.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7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9229A6D-5E12-4B05-A439-D08D25F01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Presenters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432E56-EDD8-400D-A630-3D8DBF2AE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803" r="2277" b="6216"/>
          <a:stretch/>
        </p:blipFill>
        <p:spPr>
          <a:xfrm>
            <a:off x="933454" y="1669323"/>
            <a:ext cx="1625731" cy="2020824"/>
          </a:xfr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E1A540E-C3D6-4B9F-A888-07AA1D04D9A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00400" y="1648308"/>
            <a:ext cx="5374793" cy="2041840"/>
          </a:xfrm>
        </p:spPr>
        <p:txBody>
          <a:bodyPr anchor="ctr">
            <a:normAutofit/>
          </a:bodyPr>
          <a:lstStyle>
            <a:lvl1pPr marL="0" indent="0">
              <a:buNone/>
              <a:defRPr sz="2400" i="0" spc="100" baseline="0">
                <a:latin typeface="+mj-lt"/>
              </a:defRPr>
            </a:lvl1pPr>
            <a:lvl2pPr marL="365760" indent="0">
              <a:buNone/>
              <a:defRPr sz="2000" i="1">
                <a:solidFill>
                  <a:srgbClr val="B80000"/>
                </a:solidFill>
              </a:defRPr>
            </a:lvl2pPr>
            <a:lvl3pPr marL="365760" indent="0">
              <a:spcBef>
                <a:spcPts val="0"/>
              </a:spcBef>
              <a:buNone/>
              <a:defRPr sz="2000">
                <a:latin typeface="+mn-lt"/>
              </a:defRPr>
            </a:lvl3pPr>
            <a:lvl4pPr marL="777240" indent="-411480">
              <a:spcBef>
                <a:spcPts val="1200"/>
              </a:spcBef>
              <a:buClr>
                <a:srgbClr val="1F497D"/>
              </a:buClr>
              <a:buSzPct val="110000"/>
              <a:buFont typeface="Wingdings" panose="05000000000000000000" pitchFamily="2" charset="2"/>
              <a:buChar char=""/>
              <a:defRPr sz="1800">
                <a:solidFill>
                  <a:srgbClr val="1F497D"/>
                </a:solidFill>
              </a:defRPr>
            </a:lvl4pPr>
            <a:lvl5pPr marL="777240" indent="-41148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SzPct val="130000"/>
              <a:buFont typeface="Wingdings" panose="05000000000000000000" pitchFamily="2" charset="2"/>
              <a:buChar char=""/>
              <a:defRPr sz="1600"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/>
              <a:t>Annie Leonetti</a:t>
            </a:r>
          </a:p>
          <a:p>
            <a:pPr lvl="2"/>
            <a:r>
              <a:rPr lang="en-US" dirty="0"/>
              <a:t>USDOL/ETA Regions 4 and 6</a:t>
            </a:r>
          </a:p>
          <a:p>
            <a:pPr lvl="2"/>
            <a:r>
              <a:rPr lang="en-US" dirty="0"/>
              <a:t>Deputy Regional Administrator</a:t>
            </a:r>
          </a:p>
          <a:p>
            <a:pPr lvl="3"/>
            <a:r>
              <a:rPr lang="en-US" dirty="0"/>
              <a:t> Leonetti.Ann@dol.gov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AEC38AF-BA9D-4218-88BF-8FC359AA02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92742"/>
            <a:ext cx="8001000" cy="309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87942"/>
            <a:ext cx="1596272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73" y="4005107"/>
            <a:ext cx="1641490" cy="218865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E1A540E-C3D6-4B9F-A888-07AA1D04D9A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200400" y="3994948"/>
            <a:ext cx="5374793" cy="2041840"/>
          </a:xfrm>
        </p:spPr>
        <p:txBody>
          <a:bodyPr anchor="ctr">
            <a:normAutofit/>
          </a:bodyPr>
          <a:lstStyle>
            <a:lvl1pPr marL="0" indent="0">
              <a:buNone/>
              <a:defRPr sz="2400" i="0" spc="100" baseline="0">
                <a:latin typeface="+mj-lt"/>
              </a:defRPr>
            </a:lvl1pPr>
            <a:lvl2pPr marL="365760" indent="0">
              <a:buNone/>
              <a:defRPr sz="2000" i="1">
                <a:solidFill>
                  <a:srgbClr val="B80000"/>
                </a:solidFill>
              </a:defRPr>
            </a:lvl2pPr>
            <a:lvl3pPr marL="365760" indent="0">
              <a:spcBef>
                <a:spcPts val="0"/>
              </a:spcBef>
              <a:buNone/>
              <a:defRPr sz="2000">
                <a:latin typeface="+mn-lt"/>
              </a:defRPr>
            </a:lvl3pPr>
            <a:lvl4pPr marL="777240" indent="-411480">
              <a:spcBef>
                <a:spcPts val="1200"/>
              </a:spcBef>
              <a:buClr>
                <a:srgbClr val="1F497D"/>
              </a:buClr>
              <a:buSzPct val="110000"/>
              <a:buFont typeface="Wingdings" panose="05000000000000000000" pitchFamily="2" charset="2"/>
              <a:buChar char=""/>
              <a:defRPr sz="1800">
                <a:solidFill>
                  <a:srgbClr val="1F497D"/>
                </a:solidFill>
              </a:defRPr>
            </a:lvl4pPr>
            <a:lvl5pPr marL="777240" indent="-411480">
              <a:lnSpc>
                <a:spcPct val="100000"/>
              </a:lnSpc>
              <a:spcBef>
                <a:spcPts val="400"/>
              </a:spcBef>
              <a:buClr>
                <a:srgbClr val="1F497D"/>
              </a:buClr>
              <a:buSzPct val="130000"/>
              <a:buFont typeface="Wingdings" panose="05000000000000000000" pitchFamily="2" charset="2"/>
              <a:buChar char=""/>
              <a:defRPr sz="1600">
                <a:solidFill>
                  <a:srgbClr val="1F497D"/>
                </a:solidFill>
              </a:defRPr>
            </a:lvl5pPr>
          </a:lstStyle>
          <a:p>
            <a:pPr lvl="0"/>
            <a:r>
              <a:rPr lang="en-US" dirty="0"/>
              <a:t>Nanette Green</a:t>
            </a:r>
          </a:p>
          <a:p>
            <a:pPr lvl="2"/>
            <a:r>
              <a:rPr lang="en-US" dirty="0"/>
              <a:t>USDOL/ETA Region 4</a:t>
            </a:r>
          </a:p>
          <a:p>
            <a:pPr lvl="2"/>
            <a:r>
              <a:rPr lang="en-US" dirty="0"/>
              <a:t>Chief, Division of Unemployment Insurance</a:t>
            </a:r>
          </a:p>
          <a:p>
            <a:pPr lvl="3"/>
            <a:r>
              <a:rPr lang="en-US" dirty="0"/>
              <a:t> Green.Nanette.E@dol.gov</a:t>
            </a:r>
          </a:p>
        </p:txBody>
      </p:sp>
    </p:spTree>
    <p:extLst>
      <p:ext uri="{BB962C8B-B14F-4D97-AF65-F5344CB8AC3E}">
        <p14:creationId xmlns:p14="http://schemas.microsoft.com/office/powerpoint/2010/main" val="31890849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Technical Assistance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Interpret the laws, rules, and regulations pertaining to the grant under review</a:t>
            </a:r>
          </a:p>
          <a:p>
            <a:r>
              <a:rPr lang="en-US" sz="2800" dirty="0"/>
              <a:t>Uncover trends or practices that may trigger an immediate opportunity to provide technical assistance</a:t>
            </a:r>
          </a:p>
          <a:p>
            <a:r>
              <a:rPr lang="en-US" sz="2800" dirty="0"/>
              <a:t>Grant recipient may ask for help or guidance to improve its service design and delivery, grant operations, or administrative or financial management systems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706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 and Participant Interviews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0522A851-AB98-434D-8E93-F12812E53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240" y="2804634"/>
            <a:ext cx="5126476" cy="34131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12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Interviewing Program Staff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>
            <a:normAutofit/>
          </a:bodyPr>
          <a:lstStyle/>
          <a:p>
            <a:r>
              <a:rPr lang="en-US" dirty="0"/>
              <a:t>Broad to Narrow:</a:t>
            </a:r>
          </a:p>
          <a:p>
            <a:pPr lvl="1"/>
            <a:r>
              <a:rPr lang="en-US" dirty="0"/>
              <a:t>Start with leadership with the broadest knowledge/big picture person</a:t>
            </a:r>
          </a:p>
          <a:p>
            <a:pPr lvl="2"/>
            <a:r>
              <a:rPr lang="en-US" dirty="0"/>
              <a:t>Ask them as much as you can in your scope.</a:t>
            </a:r>
          </a:p>
          <a:p>
            <a:pPr lvl="2"/>
            <a:r>
              <a:rPr lang="en-US" dirty="0"/>
              <a:t>Use this to narrow down and determine where your focus should lie. 	</a:t>
            </a:r>
          </a:p>
          <a:p>
            <a:pPr lvl="1"/>
            <a:r>
              <a:rPr lang="en-US" dirty="0"/>
              <a:t>Then go to subject matter experts for more information.</a:t>
            </a:r>
          </a:p>
          <a:p>
            <a:r>
              <a:rPr lang="en-US" dirty="0"/>
              <a:t>Report back to the big picture person/program leadership each day for check-in.</a:t>
            </a:r>
          </a:p>
          <a:p>
            <a:pPr lvl="1"/>
            <a:r>
              <a:rPr lang="en-US" dirty="0"/>
              <a:t>Let them know what you found out</a:t>
            </a:r>
          </a:p>
          <a:p>
            <a:pPr lvl="1"/>
            <a:r>
              <a:rPr lang="en-US" dirty="0"/>
              <a:t>Give them a chance to rebut or research 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07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Interviewing Program Participants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 vert="horz" lIns="91440" tIns="45720" rIns="91440" bIns="45720" anchor="t">
            <a:normAutofit fontScale="92500" lnSpcReduction="10000"/>
          </a:bodyPr>
          <a:lstStyle/>
          <a:p>
            <a:r>
              <a:rPr lang="en-US" dirty="0"/>
              <a:t>If doing a case file review, get one of the </a:t>
            </a:r>
            <a:r>
              <a:rPr lang="en-US" dirty="0" err="1"/>
              <a:t>exiters</a:t>
            </a:r>
            <a:r>
              <a:rPr lang="en-US" dirty="0"/>
              <a:t> from the case review.</a:t>
            </a:r>
          </a:p>
          <a:p>
            <a:pPr lvl="1"/>
            <a:r>
              <a:rPr lang="en-US" dirty="0"/>
              <a:t>Choose an </a:t>
            </a:r>
            <a:r>
              <a:rPr lang="en-US" dirty="0" err="1"/>
              <a:t>exiter</a:t>
            </a:r>
            <a:r>
              <a:rPr lang="en-US" dirty="0"/>
              <a:t> because you have the case file and they can discuss their whole journey with you. </a:t>
            </a:r>
          </a:p>
          <a:p>
            <a:r>
              <a:rPr lang="en-US" dirty="0"/>
              <a:t>Look at the spectrum of participants/claimants</a:t>
            </a:r>
          </a:p>
          <a:p>
            <a:pPr lvl="1"/>
            <a:r>
              <a:rPr lang="en-US" b="1" dirty="0"/>
              <a:t>See a Successful Participant: </a:t>
            </a:r>
            <a:r>
              <a:rPr lang="en-US" dirty="0"/>
              <a:t>Choose someone who has gone through training because you get all the program elements and a longer duration of participation in the program.</a:t>
            </a:r>
          </a:p>
          <a:p>
            <a:pPr lvl="1"/>
            <a:r>
              <a:rPr lang="en-US" b="1" dirty="0"/>
              <a:t>See an Unsuccessful Participant:  </a:t>
            </a:r>
            <a:r>
              <a:rPr lang="en-US" dirty="0"/>
              <a:t>Also choose someone who did not finish training to find out why and learn about the potential pitfalls. </a:t>
            </a:r>
          </a:p>
          <a:p>
            <a:r>
              <a:rPr lang="en-US" dirty="0"/>
              <a:t>If reviewing multiple programs, select a participant from each of the programs that you are reviewing.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2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Interview Methodology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 vert="horz" lIns="91440" tIns="45720" rIns="91440" bIns="45720" anchor="t">
            <a:normAutofit fontScale="92500" lnSpcReduction="10000"/>
          </a:bodyPr>
          <a:lstStyle/>
          <a:p>
            <a:r>
              <a:rPr lang="en-US" dirty="0"/>
              <a:t>Set the tone	</a:t>
            </a:r>
          </a:p>
          <a:p>
            <a:pPr lvl="1"/>
            <a:r>
              <a:rPr lang="en-US" dirty="0"/>
              <a:t>Tell them what you’re going to ask about</a:t>
            </a:r>
          </a:p>
          <a:p>
            <a:pPr lvl="1"/>
            <a:r>
              <a:rPr lang="en-US" dirty="0"/>
              <a:t>Tell them that you’ll take notes so that is not a surprise</a:t>
            </a:r>
          </a:p>
          <a:p>
            <a:pPr lvl="1"/>
            <a:r>
              <a:rPr lang="en-US" dirty="0"/>
              <a:t>Let me them know you are learning from them</a:t>
            </a:r>
          </a:p>
          <a:p>
            <a:pPr lvl="2"/>
            <a:r>
              <a:rPr lang="en-US" dirty="0"/>
              <a:t>“Teach me about your job”</a:t>
            </a:r>
          </a:p>
          <a:p>
            <a:pPr lvl="1"/>
            <a:r>
              <a:rPr lang="en-US" dirty="0"/>
              <a:t>Explain that this is a discussion not a “</a:t>
            </a:r>
            <a:r>
              <a:rPr lang="en-US" err="1"/>
              <a:t>gotcha</a:t>
            </a:r>
            <a:r>
              <a:rPr lang="en-US" dirty="0"/>
              <a:t>” situation</a:t>
            </a:r>
          </a:p>
          <a:p>
            <a:pPr lvl="1"/>
            <a:r>
              <a:rPr lang="en-US" dirty="0"/>
              <a:t>Remind the interviewee that “I don’t know” is a permissible answer</a:t>
            </a:r>
          </a:p>
          <a:p>
            <a:r>
              <a:rPr lang="en-US" dirty="0"/>
              <a:t>Takes notes but do so sparingly and focus on friendly eye contact. </a:t>
            </a:r>
          </a:p>
          <a:p>
            <a:r>
              <a:rPr lang="en-US" dirty="0"/>
              <a:t>Put your interviewee at ease</a:t>
            </a:r>
          </a:p>
          <a:p>
            <a:pPr lvl="1"/>
            <a:r>
              <a:rPr lang="en-US"/>
              <a:t>Never let them know that something is wrong.  Otherwise, the process becomes adversarial quickly.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80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Interview Methodology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r>
              <a:rPr lang="en-US" dirty="0"/>
              <a:t>Funnel Technique </a:t>
            </a:r>
          </a:p>
          <a:p>
            <a:pPr lvl="1"/>
            <a:r>
              <a:rPr lang="en-US" dirty="0"/>
              <a:t>Start with broad questions and go narrower. </a:t>
            </a:r>
          </a:p>
          <a:p>
            <a:pPr lvl="1"/>
            <a:r>
              <a:rPr lang="en-US" dirty="0"/>
              <a:t>And then ask anything else to make sure you have all question asked.</a:t>
            </a:r>
          </a:p>
          <a:p>
            <a:r>
              <a:rPr lang="en-US" dirty="0"/>
              <a:t>Use open-ended questions </a:t>
            </a:r>
          </a:p>
          <a:p>
            <a:pPr lvl="1"/>
            <a:r>
              <a:rPr lang="en-US" dirty="0"/>
              <a:t>Describe...</a:t>
            </a:r>
          </a:p>
          <a:p>
            <a:pPr lvl="1"/>
            <a:r>
              <a:rPr lang="en-US" dirty="0"/>
              <a:t>Who?</a:t>
            </a:r>
          </a:p>
          <a:p>
            <a:pPr lvl="1"/>
            <a:r>
              <a:rPr lang="en-US" dirty="0"/>
              <a:t>What?</a:t>
            </a:r>
          </a:p>
          <a:p>
            <a:pPr lvl="1"/>
            <a:r>
              <a:rPr lang="en-US" dirty="0"/>
              <a:t>Why ?</a:t>
            </a:r>
          </a:p>
          <a:p>
            <a:pPr lvl="1"/>
            <a:r>
              <a:rPr lang="en-US" dirty="0"/>
              <a:t>When?</a:t>
            </a:r>
          </a:p>
          <a:p>
            <a:pPr lvl="1"/>
            <a:r>
              <a:rPr lang="en-US" dirty="0"/>
              <a:t>Did you?</a:t>
            </a:r>
          </a:p>
          <a:p>
            <a:pPr lvl="1"/>
            <a:r>
              <a:rPr lang="en-US" dirty="0"/>
              <a:t>Anything else?  Close off the funnel at the end.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3A541252-D24F-4703-AC04-02E09F255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0251" y="2876756"/>
            <a:ext cx="3545731" cy="267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76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Interview Methodology (cont.)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en-US" dirty="0"/>
              <a:t>Start with data and ask questions about it.</a:t>
            </a:r>
          </a:p>
          <a:p>
            <a:pPr lvl="1">
              <a:spcBef>
                <a:spcPts val="1200"/>
              </a:spcBef>
            </a:pPr>
            <a:r>
              <a:rPr lang="en-US" dirty="0"/>
              <a:t>Bring charts and graphs showing changes over time and ask questions about trends.</a:t>
            </a:r>
          </a:p>
          <a:p>
            <a:pPr marL="274320" lvl="1" indent="0">
              <a:spcBef>
                <a:spcPts val="1200"/>
              </a:spcBef>
              <a:buNone/>
            </a:pPr>
            <a:endParaRPr lang="en-US" dirty="0">
              <a:solidFill>
                <a:srgbClr val="7F7F7F"/>
              </a:solidFill>
            </a:endParaRPr>
          </a:p>
          <a:p>
            <a:pPr>
              <a:spcBef>
                <a:spcPts val="1200"/>
              </a:spcBef>
            </a:pPr>
            <a:r>
              <a:rPr lang="en-US" dirty="0"/>
              <a:t>Have the program manager walk you through everything like you have never seen it before.</a:t>
            </a:r>
          </a:p>
          <a:p>
            <a:pPr marL="0" indent="0">
              <a:spcBef>
                <a:spcPts val="1200"/>
              </a:spcBef>
              <a:buNone/>
            </a:pP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Be skeptical:  Don’t be afraid to ask questions to satisfy your own interest, clarify your understanding, or probe further.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3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Interview Guides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 vert="horz" lIns="91440" tIns="45720" rIns="91440" bIns="45720" anchor="t">
            <a:norm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Interview Guides are for the Interviewer not the Interviewee.  </a:t>
            </a:r>
          </a:p>
          <a:p>
            <a:pPr>
              <a:spcBef>
                <a:spcPts val="1200"/>
              </a:spcBef>
            </a:pPr>
            <a:r>
              <a:rPr lang="en-US" dirty="0"/>
              <a:t>They are checklist only and should be adapted for each interview to allow for a flowing </a:t>
            </a:r>
            <a:r>
              <a:rPr lang="en-US"/>
              <a:t>conversation.</a:t>
            </a:r>
            <a:endParaRPr lang="en-US" dirty="0"/>
          </a:p>
          <a:p>
            <a:pPr>
              <a:spcBef>
                <a:spcPts val="1200"/>
              </a:spcBef>
            </a:pPr>
            <a:r>
              <a:rPr lang="en-US" dirty="0"/>
              <a:t>Use a guide to brainstorm in </a:t>
            </a:r>
            <a:r>
              <a:rPr lang="en-US"/>
              <a:t>advance; use</a:t>
            </a:r>
            <a:r>
              <a:rPr lang="en-US" dirty="0"/>
              <a:t> your brain during the interview.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F5F54D09-0351-48EE-8A4C-5347FBACF7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0815" y="3937271"/>
            <a:ext cx="3363338" cy="224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75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>
            <a:extLst>
              <a:ext uri="{FF2B5EF4-FFF2-40B4-BE49-F238E27FC236}">
                <a16:creationId xmlns:a16="http://schemas.microsoft.com/office/drawing/2014/main" id="{CABB9025-3827-4632-BD39-09EBEC23C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486" y="2113335"/>
            <a:ext cx="4530656" cy="3008277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Interviewing Techniques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800" dirty="0"/>
              <a:t>Question types: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dirty="0"/>
              <a:t>Closed-ended questions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Open-ended questions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Probing questions</a:t>
            </a:r>
          </a:p>
          <a:p>
            <a:pPr>
              <a:spcBef>
                <a:spcPts val="1200"/>
              </a:spcBef>
            </a:pPr>
            <a:r>
              <a:rPr lang="en-US" sz="2800" dirty="0"/>
              <a:t>Reflective questions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873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Closed-ended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>
            <a:normAutofit fontScale="92500" lnSpcReduction="20000"/>
          </a:bodyPr>
          <a:lstStyle/>
          <a:p>
            <a:pPr marL="571500" indent="-457200"/>
            <a:r>
              <a:rPr lang="en-US" sz="2800" dirty="0"/>
              <a:t>Closed-ended questions generally result in a “Yes” or “No” answer or with a specific fact or figure.</a:t>
            </a:r>
          </a:p>
          <a:p>
            <a:pPr marL="114300" indent="0">
              <a:buNone/>
            </a:pPr>
            <a:endParaRPr lang="en-US" sz="2800" dirty="0"/>
          </a:p>
          <a:p>
            <a:pPr marL="571500" indent="-457200"/>
            <a:r>
              <a:rPr lang="en-US" sz="2800" dirty="0"/>
              <a:t>Often used to elicit baseline information and are helpful for gathering details and understanding the source of an issue or success.</a:t>
            </a:r>
          </a:p>
          <a:p>
            <a:pPr marL="571500" indent="-457200"/>
            <a:endParaRPr lang="en-US" sz="2800" dirty="0"/>
          </a:p>
          <a:p>
            <a:pPr marL="571500" indent="-457200"/>
            <a:r>
              <a:rPr lang="en-US" sz="2800" dirty="0"/>
              <a:t>May lead to additional open-ended, probing, or reflective questions.</a:t>
            </a:r>
          </a:p>
          <a:p>
            <a:pPr marL="571500" indent="-457200"/>
            <a:endParaRPr lang="en-US" sz="2800" dirty="0"/>
          </a:p>
          <a:p>
            <a:pPr marL="571500" indent="-457200"/>
            <a:r>
              <a:rPr lang="en-US" sz="2800" dirty="0"/>
              <a:t>Too many closed-ended questions can halt a conversation.</a:t>
            </a:r>
            <a:endParaRPr lang="en-US" dirty="0"/>
          </a:p>
          <a:p>
            <a:pPr marL="571500" indent="-457200"/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07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Objectives of this Session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 vert="horz" lIns="91440" tIns="45720" rIns="91440" bIns="45720" anchor="t">
            <a:normAutofit/>
          </a:bodyPr>
          <a:lstStyle/>
          <a:p>
            <a:r>
              <a:rPr lang="en-US" sz="2800" dirty="0"/>
              <a:t>Understand the role of the Entrance Conference in setting the stage for the monitoring review:</a:t>
            </a:r>
          </a:p>
          <a:p>
            <a:pPr lvl="1"/>
            <a:r>
              <a:rPr lang="en-US" sz="2300" dirty="0"/>
              <a:t>Who should attend, what the objectives are, what the approach is</a:t>
            </a:r>
          </a:p>
          <a:p>
            <a:pPr lvl="1"/>
            <a:r>
              <a:rPr lang="en-US" sz="2300" dirty="0"/>
              <a:t>Local area/</a:t>
            </a:r>
            <a:r>
              <a:rPr lang="en-US" sz="2300" dirty="0" err="1"/>
              <a:t>subrecipient</a:t>
            </a:r>
            <a:r>
              <a:rPr lang="en-US" sz="2300" dirty="0"/>
              <a:t> responsibilities</a:t>
            </a:r>
          </a:p>
          <a:p>
            <a:pPr marL="274320" lvl="1" indent="0">
              <a:buNone/>
            </a:pPr>
            <a:endParaRPr lang="en-US" sz="1600" dirty="0">
              <a:solidFill>
                <a:srgbClr val="7F7F7F"/>
              </a:solidFill>
            </a:endParaRPr>
          </a:p>
          <a:p>
            <a:r>
              <a:rPr lang="en-US" sz="2800" dirty="0"/>
              <a:t>Identify appropriate program staff and participants for interviews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2800" dirty="0"/>
              <a:t>Implement effective interviewing techniques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400" y="6099048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790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Open-ended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>
            <a:normAutofit/>
          </a:bodyPr>
          <a:lstStyle/>
          <a:p>
            <a:r>
              <a:rPr lang="en-US" sz="2400" dirty="0"/>
              <a:t>Encourage a two-way conversation and often lead to follow-up questions.</a:t>
            </a:r>
          </a:p>
          <a:p>
            <a:r>
              <a:rPr lang="en-US" sz="2400" dirty="0"/>
              <a:t>Show that the Interviewer wants to learn, has an open-mind, and is knowledgeable.</a:t>
            </a:r>
          </a:p>
          <a:p>
            <a:r>
              <a:rPr lang="en-US" sz="2400" dirty="0"/>
              <a:t>Provide opportunities for the Interviewee to discuss the topic and provide input.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Often used to clarify responses or build on the baseline information elicited from closed-ended questions.</a:t>
            </a:r>
          </a:p>
          <a:p>
            <a:pPr>
              <a:spcBef>
                <a:spcPts val="1200"/>
              </a:spcBef>
            </a:pPr>
            <a:r>
              <a:rPr lang="en-US" sz="2400" dirty="0"/>
              <a:t>Allow for the Interviewee to provide input on the “how” and “why” or to describe processes and situations.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342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Probing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Probing questions enable the Interviewer to dive deeper into a particular subject or response.</a:t>
            </a:r>
          </a:p>
          <a:p>
            <a:endParaRPr lang="en-US" sz="2800" dirty="0"/>
          </a:p>
          <a:p>
            <a:r>
              <a:rPr lang="en-US" sz="2800" dirty="0"/>
              <a:t>They provide the Interviewee more latitude to elaborate or provide further details.</a:t>
            </a:r>
          </a:p>
          <a:p>
            <a:endParaRPr lang="en-US" sz="2800" dirty="0"/>
          </a:p>
          <a:p>
            <a:r>
              <a:rPr lang="en-US" sz="2800" dirty="0"/>
              <a:t>May follow a specific statement or response used by the Interviewee.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269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Reflective Questions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Require the interviewee to reflect on a situation and describe it.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dirty="0"/>
              <a:t>Allow the interviewee to provide more detail on the cause and effect on a problem.</a:t>
            </a:r>
          </a:p>
          <a:p>
            <a:pPr>
              <a:spcBef>
                <a:spcPts val="1200"/>
              </a:spcBef>
            </a:pPr>
            <a:endParaRPr lang="en-US" sz="2800" dirty="0"/>
          </a:p>
          <a:p>
            <a:pPr>
              <a:spcBef>
                <a:spcPts val="1200"/>
              </a:spcBef>
            </a:pPr>
            <a:r>
              <a:rPr lang="en-US" sz="2800" dirty="0"/>
              <a:t>Allow the interviewee to express an opinion, analysis, or insight.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38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61720"/>
          </a:xfrm>
        </p:spPr>
        <p:txBody>
          <a:bodyPr vert="horz" lIns="91440" tIns="45720" rIns="91440" bIns="45720" anchor="b">
            <a:normAutofit/>
          </a:bodyPr>
          <a:lstStyle/>
          <a:p>
            <a:r>
              <a:rPr lang="en-US" dirty="0"/>
              <a:t>Broad Take-</a:t>
            </a:r>
            <a:r>
              <a:rPr lang="en-US" dirty="0" err="1"/>
              <a:t>Aways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98B7FD-BE41-4576-B9D5-5C5218AF0759}"/>
              </a:ext>
            </a:extLst>
          </p:cNvPr>
          <p:cNvSpPr txBox="1"/>
          <p:nvPr/>
        </p:nvSpPr>
        <p:spPr>
          <a:xfrm>
            <a:off x="464496" y="2647222"/>
            <a:ext cx="8446040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cs typeface="Arial"/>
              </a:rPr>
              <a:t>The entrance conference sets the stage for the entire monitoring review. </a:t>
            </a:r>
            <a:endParaRPr lang="en-US" sz="2400" dirty="0"/>
          </a:p>
          <a:p>
            <a:pPr marL="342900" indent="-342900">
              <a:buFont typeface="Arial"/>
              <a:buChar char="•"/>
            </a:pPr>
            <a:endParaRPr lang="en-US" sz="2400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Arial"/>
              </a:rPr>
              <a:t>The most successful monitoring reviews use multiple approaches to gain information. 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Arial"/>
              </a:rPr>
              <a:t>Use interview techniques, such as careful question selection and the funnel technique, to gain the most comprehensive and definitive information possible. 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043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6" name="Content Placeholder 5" descr="ID and Other Reflections: Importance of Questions in the ...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575" y="1934157"/>
            <a:ext cx="4953000" cy="3973544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465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solidFill>
                <a:srgbClr val="002060"/>
              </a:solidFill>
              <a:hlinkClick r:id="rId3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hlinkClick r:id="rId3"/>
              </a:rPr>
              <a:t>https://grantsapplicationandmanagement.workforcegps.org/resources/2019/05/22/03/19/State_Monitoring_Oversight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1012" y="3813048"/>
            <a:ext cx="5105400" cy="14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34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B5BEC22-D540-480F-9EF7-718655890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0CEE6-8F66-4CFC-ADBA-A75711F6B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2F2951-4DF6-4F29-9D94-089EF3907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92742"/>
            <a:ext cx="8001000" cy="309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 descr="Department of Labor Seal">
            <a:extLst>
              <a:ext uri="{FF2B5EF4-FFF2-40B4-BE49-F238E27FC236}">
                <a16:creationId xmlns:a16="http://schemas.microsoft.com/office/drawing/2014/main" id="{58643674-BFCF-4518-A959-C68383A5E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123" y="2133600"/>
            <a:ext cx="2282954" cy="228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1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066800"/>
          </a:xfrm>
        </p:spPr>
        <p:txBody>
          <a:bodyPr/>
          <a:lstStyle/>
          <a:p>
            <a:r>
              <a:rPr lang="en-US" dirty="0"/>
              <a:t>Entrance Meetings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7CBE4219-98F6-437B-A247-A6361ADF1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62" y="2687367"/>
            <a:ext cx="5296710" cy="351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36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Knowledge Check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 vert="horz" lIns="91440" tIns="45720" rIns="91440" bIns="45720" anchor="t">
            <a:normAutofit/>
          </a:bodyPr>
          <a:lstStyle/>
          <a:p>
            <a:pPr marL="0" indent="0">
              <a:buNone/>
            </a:pPr>
            <a:r>
              <a:rPr lang="en-US" dirty="0"/>
              <a:t>Which of the following items should be discussed at the entrance meeting?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all that apply.</a:t>
            </a:r>
          </a:p>
          <a:p>
            <a:pPr marL="651510" lvl="1" indent="-342900"/>
            <a:r>
              <a:rPr lang="en-US"/>
              <a:t>    Scope of the review</a:t>
            </a:r>
          </a:p>
          <a:p>
            <a:pPr marL="651510" lvl="1" indent="-342900"/>
            <a:r>
              <a:rPr lang="en-US" dirty="0"/>
              <a:t>	Process used to measure progress</a:t>
            </a:r>
          </a:p>
          <a:p>
            <a:pPr marL="651510" lvl="1" indent="-342900"/>
            <a:r>
              <a:rPr lang="en-US" dirty="0"/>
              <a:t>	Critical issues identified during pre-monitoring review</a:t>
            </a:r>
          </a:p>
          <a:p>
            <a:pPr marL="651510" lvl="1" indent="-342900"/>
            <a:r>
              <a:rPr lang="en-US" dirty="0"/>
              <a:t>	Date of the next on-site review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28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304800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Knowledge Check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Which of the following items should be discussed at the entrance meeting?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Select all that apply.</a:t>
            </a:r>
          </a:p>
          <a:p>
            <a:pPr marL="651510" lvl="1" indent="-342900">
              <a:buFont typeface="Wingdings" panose="05000000000000000000" pitchFamily="2" charset="2"/>
              <a:buChar char="ü"/>
            </a:pPr>
            <a:r>
              <a:rPr lang="en-US" dirty="0"/>
              <a:t>	Scope of the review</a:t>
            </a:r>
          </a:p>
          <a:p>
            <a:pPr marL="651510" lvl="1" indent="-342900">
              <a:buFont typeface="Wingdings" panose="05000000000000000000" pitchFamily="2" charset="2"/>
              <a:buChar char="ü"/>
            </a:pPr>
            <a:r>
              <a:rPr lang="en-US" dirty="0"/>
              <a:t>	Process used to measure progress</a:t>
            </a:r>
          </a:p>
          <a:p>
            <a:pPr marL="651510" lvl="1" indent="-342900">
              <a:buFont typeface="Wingdings" panose="05000000000000000000" pitchFamily="2" charset="2"/>
              <a:buChar char="ü"/>
            </a:pPr>
            <a:r>
              <a:rPr lang="en-US" dirty="0"/>
              <a:t>	Critical issues identified during pre-monitoring review</a:t>
            </a:r>
          </a:p>
          <a:p>
            <a:pPr marL="308610" lvl="1" indent="0">
              <a:buNone/>
            </a:pPr>
            <a:r>
              <a:rPr lang="en-US" dirty="0"/>
              <a:t>	Date of the next on-site review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91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The Entrance Conference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 vert="horz" lIns="91440" tIns="45720" rIns="91440" bIns="45720" anchor="t">
            <a:normAutofit/>
          </a:bodyPr>
          <a:lstStyle/>
          <a:p>
            <a:pPr indent="-220345"/>
            <a:r>
              <a:rPr lang="en-US" sz="2600" dirty="0"/>
              <a:t>The on-site review typically begins with the entrance conference.  </a:t>
            </a:r>
            <a:endParaRPr lang="en-US"/>
          </a:p>
          <a:p>
            <a:pPr lvl="1" indent="-220345"/>
            <a:r>
              <a:rPr lang="en-US" dirty="0"/>
              <a:t>Follow protocol</a:t>
            </a:r>
          </a:p>
          <a:p>
            <a:pPr lvl="1" indent="-220345"/>
            <a:r>
              <a:rPr lang="en-US"/>
              <a:t>Be punctual, prepared, and courteous</a:t>
            </a:r>
          </a:p>
          <a:p>
            <a:pPr lvl="1" indent="-220345"/>
            <a:r>
              <a:rPr lang="en-US"/>
              <a:t>Acknowledge complex challenges </a:t>
            </a:r>
          </a:p>
          <a:p>
            <a:pPr marL="328295" lvl="1" indent="0">
              <a:buNone/>
            </a:pPr>
            <a:r>
              <a:rPr lang="en-US"/>
              <a:t>   &amp; encourage </a:t>
            </a:r>
            <a:r>
              <a:rPr lang="en-US" dirty="0"/>
              <a:t>improvements</a:t>
            </a:r>
            <a:endParaRPr lang="en-US"/>
          </a:p>
          <a:p>
            <a:pPr marL="328295" lvl="1" indent="0">
              <a:buNone/>
            </a:pPr>
            <a:endParaRPr lang="en-US" dirty="0">
              <a:solidFill>
                <a:srgbClr val="7F7F7F"/>
              </a:solidFill>
            </a:endParaRPr>
          </a:p>
          <a:p>
            <a:r>
              <a:rPr lang="en-US" sz="2600" dirty="0"/>
              <a:t>The entrance conference is an opportunity to manage the grant recipient’s expectations by explaining the </a:t>
            </a:r>
            <a:r>
              <a:rPr lang="en-US" sz="2600"/>
              <a:t>review process.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606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During the Entrance Conference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498251"/>
            <a:ext cx="8503920" cy="4572000"/>
          </a:xfrm>
        </p:spPr>
        <p:txBody>
          <a:bodyPr vert="horz" lIns="91440" tIns="45720" rIns="91440" bIns="45720" anchor="t"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/>
              <a:t>The Reviewer should: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en-US"/>
              <a:t>Introduce the members of the review team;</a:t>
            </a:r>
          </a:p>
          <a:p>
            <a:r>
              <a:rPr lang="en-US" dirty="0"/>
              <a:t>Reiterate the purpose of the review;</a:t>
            </a:r>
          </a:p>
          <a:p>
            <a:r>
              <a:rPr lang="en-US" dirty="0"/>
              <a:t>Share the review agenda;</a:t>
            </a:r>
          </a:p>
          <a:p>
            <a:r>
              <a:rPr lang="en-US" dirty="0"/>
              <a:t>Confirm logistics;</a:t>
            </a:r>
          </a:p>
          <a:p>
            <a:r>
              <a:rPr lang="en-US" dirty="0"/>
              <a:t>Ensure understanding of needed access to files and staff; </a:t>
            </a:r>
          </a:p>
          <a:p>
            <a:r>
              <a:rPr lang="en-US" dirty="0"/>
              <a:t>Initiate discussions on any perceived critical issues that were identified during the pre-monitoring document </a:t>
            </a:r>
            <a:r>
              <a:rPr lang="en-US"/>
              <a:t>review; &amp;</a:t>
            </a:r>
          </a:p>
          <a:p>
            <a:r>
              <a:rPr lang="en-US" dirty="0"/>
              <a:t>Describe the monitoring process and timelines for the </a:t>
            </a:r>
            <a:r>
              <a:rPr lang="en-US"/>
              <a:t>report and grant recipient response.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92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1752" y="138282"/>
            <a:ext cx="8537448" cy="733002"/>
          </a:xfrm>
        </p:spPr>
        <p:txBody>
          <a:bodyPr>
            <a:normAutofit/>
          </a:bodyPr>
          <a:lstStyle/>
          <a:p>
            <a:r>
              <a:rPr lang="en-US" dirty="0"/>
              <a:t>Entrance Conference as Group Discussion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92F7E-33F9-4BEB-9587-BF61EA45712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152400" y="1376656"/>
            <a:ext cx="8795749" cy="4693595"/>
          </a:xfrm>
        </p:spPr>
        <p:txBody>
          <a:bodyPr vert="horz" lIns="91440" tIns="45720" rIns="91440" bIns="45720" anchor="t">
            <a:normAutofit lnSpcReduction="10000"/>
          </a:bodyPr>
          <a:lstStyle/>
          <a:p>
            <a:endParaRPr lang="en-US" sz="2400" dirty="0"/>
          </a:p>
          <a:p>
            <a:r>
              <a:rPr lang="en-US"/>
              <a:t>Gather information</a:t>
            </a:r>
          </a:p>
          <a:p>
            <a:r>
              <a:rPr lang="en-US" dirty="0"/>
              <a:t>Promote conversations</a:t>
            </a:r>
          </a:p>
          <a:p>
            <a:r>
              <a:rPr lang="en-US" dirty="0"/>
              <a:t>Discover new issues that may not be apparent in traditional one-on-one interviews</a:t>
            </a:r>
          </a:p>
          <a:p>
            <a:r>
              <a:rPr lang="en-US" dirty="0"/>
              <a:t>Discuss any Technical Assistance needs</a:t>
            </a:r>
          </a:p>
          <a:p>
            <a:r>
              <a:rPr lang="en-US" dirty="0"/>
              <a:t>Advantageous for the Reviewer to facilitate the discussion in the group and focus on open-ended questions.</a:t>
            </a:r>
          </a:p>
          <a:p>
            <a:pPr marL="114300" indent="0">
              <a:buNone/>
            </a:pPr>
            <a:endParaRPr lang="en-US" dirty="0"/>
          </a:p>
          <a:p>
            <a:pPr marL="130175" lvl="1" indent="0">
              <a:buNone/>
            </a:pPr>
            <a:r>
              <a:rPr lang="en-US" dirty="0"/>
              <a:t>Resource F:  Using Effective Interviewing Techniques (page 187)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928" y="6066240"/>
            <a:ext cx="1596272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085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6"/>
  <p:tag name="MMPROD_UIDATA" val="&lt;database version=&quot;7.0&quot;&gt;&lt;object type=&quot;1&quot; unique_id=&quot;10001&quot;&gt;&lt;object type=&quot;2&quot; unique_id=&quot;11830&quot;&gt;&lt;object type=&quot;3&quot; unique_id=&quot;11831&quot;&gt;&lt;property id=&quot;20148&quot; value=&quot;5&quot;/&gt;&lt;property id=&quot;20300&quot; value=&quot;Slide 1&quot;/&gt;&lt;property id=&quot;20307&quot; value=&quot;256&quot;/&gt;&lt;/object&gt;&lt;object type=&quot;3&quot; unique_id=&quot;11832&quot;&gt;&lt;property id=&quot;20148&quot; value=&quot;5&quot;/&gt;&lt;property id=&quot;20300&quot; value=&quot;Slide 2&quot;/&gt;&lt;property id=&quot;20307&quot; value=&quot;257&quot;/&gt;&lt;/object&gt;&lt;/object&gt;&lt;object type=&quot;8&quot; unique_id=&quot;1183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Content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69111648CCE841868FE85E89B9B60A" ma:contentTypeVersion="11" ma:contentTypeDescription="Create a new document." ma:contentTypeScope="" ma:versionID="fa2caf4d354e77901fd834d85797ba67">
  <xsd:schema xmlns:xsd="http://www.w3.org/2001/XMLSchema" xmlns:xs="http://www.w3.org/2001/XMLSchema" xmlns:p="http://schemas.microsoft.com/office/2006/metadata/properties" xmlns:ns3="2a1ba486-ff2f-4459-80ac-1ab5aa17f82f" xmlns:ns4="2b487234-2a61-45b0-86e3-998bf12a0e9d" targetNamespace="http://schemas.microsoft.com/office/2006/metadata/properties" ma:root="true" ma:fieldsID="458299dffb7f4cf94f51ba8c41b305e6" ns3:_="" ns4:_="">
    <xsd:import namespace="2a1ba486-ff2f-4459-80ac-1ab5aa17f82f"/>
    <xsd:import namespace="2b487234-2a61-45b0-86e3-998bf12a0e9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1ba486-ff2f-4459-80ac-1ab5aa17f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487234-2a61-45b0-86e3-998bf12a0e9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8AE4AA-772F-4477-8CAC-5C811EDD2A4D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2b487234-2a61-45b0-86e3-998bf12a0e9d"/>
    <ds:schemaRef ds:uri="http://purl.org/dc/terms/"/>
    <ds:schemaRef ds:uri="http://schemas.microsoft.com/office/infopath/2007/PartnerControls"/>
    <ds:schemaRef ds:uri="2a1ba486-ff2f-4459-80ac-1ab5aa17f82f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A021B33-6374-4AF7-BD4C-9A45A3CF00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1ba486-ff2f-4459-80ac-1ab5aa17f82f"/>
    <ds:schemaRef ds:uri="2b487234-2a61-45b0-86e3-998bf12a0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0B592E4-C6E5-4417-A4BA-80391E8DBD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1684</Words>
  <Application>Microsoft Office PowerPoint</Application>
  <PresentationFormat>On-screen Show (4:3)</PresentationFormat>
  <Paragraphs>326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Cambria</vt:lpstr>
      <vt:lpstr>Georgia</vt:lpstr>
      <vt:lpstr>Rockwell</vt:lpstr>
      <vt:lpstr>Wingdings</vt:lpstr>
      <vt:lpstr>Wingdings 2</vt:lpstr>
      <vt:lpstr>Wingdings 3</vt:lpstr>
      <vt:lpstr>Title &amp; Content</vt:lpstr>
      <vt:lpstr>National Monitoring Training for State Workforce Agencies</vt:lpstr>
      <vt:lpstr>Today’s Presenters</vt:lpstr>
      <vt:lpstr>Objectives of this Session</vt:lpstr>
      <vt:lpstr>Entrance Meetings</vt:lpstr>
      <vt:lpstr>Knowledge Check</vt:lpstr>
      <vt:lpstr>Knowledge Check</vt:lpstr>
      <vt:lpstr>The Entrance Conference </vt:lpstr>
      <vt:lpstr>During the Entrance Conference </vt:lpstr>
      <vt:lpstr>Entrance Conference as Group Discussion</vt:lpstr>
      <vt:lpstr>Setting the Tone:  Communication</vt:lpstr>
      <vt:lpstr>Who Should Attend the Entrance Conference</vt:lpstr>
      <vt:lpstr>Local Area Role in the Entrance Meeting</vt:lpstr>
      <vt:lpstr>Objectives of the Entrance Conference</vt:lpstr>
      <vt:lpstr>Approaches Used in the Monitoring Review</vt:lpstr>
      <vt:lpstr>Monitoring Guide/Tool</vt:lpstr>
      <vt:lpstr>Walk Through and Tour</vt:lpstr>
      <vt:lpstr>Interviews</vt:lpstr>
      <vt:lpstr>Sampling</vt:lpstr>
      <vt:lpstr>Analysis</vt:lpstr>
      <vt:lpstr>Technical Assistance</vt:lpstr>
      <vt:lpstr>Staff and Participant Interviews</vt:lpstr>
      <vt:lpstr>Interviewing Program Staff</vt:lpstr>
      <vt:lpstr>Interviewing Program Participants</vt:lpstr>
      <vt:lpstr>Interview Methodology</vt:lpstr>
      <vt:lpstr>Interview Methodology (cont.)</vt:lpstr>
      <vt:lpstr>Interview Methodology (cont.)</vt:lpstr>
      <vt:lpstr>Interview Guides</vt:lpstr>
      <vt:lpstr>Interviewing Techniques</vt:lpstr>
      <vt:lpstr>Closed-ended Questions</vt:lpstr>
      <vt:lpstr>Open-ended Questions</vt:lpstr>
      <vt:lpstr>Probing Questions</vt:lpstr>
      <vt:lpstr>Reflective Questions</vt:lpstr>
      <vt:lpstr>Broad Take-Aways</vt:lpstr>
      <vt:lpstr>Questions???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Monitoring Training for State Agencies</dc:title>
  <dc:creator>Jen Pirtle</dc:creator>
  <cp:lastModifiedBy>Jonathan Vehlow</cp:lastModifiedBy>
  <cp:revision>308</cp:revision>
  <dcterms:created xsi:type="dcterms:W3CDTF">2020-06-03T00:48:17Z</dcterms:created>
  <dcterms:modified xsi:type="dcterms:W3CDTF">2021-05-12T14:11:29Z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0x0101007669111648CCE841868FE85E89B9B60A</vt:lpwstr>
  </property>
</Properties>
</file>