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38e10e1e5508400f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  <p:sldMasterId id="2147483737" r:id="rId5"/>
    <p:sldMasterId id="2147483743" r:id="rId6"/>
  </p:sldMasterIdLst>
  <p:notesMasterIdLst>
    <p:notesMasterId r:id="rId44"/>
  </p:notesMasterIdLst>
  <p:handoutMasterIdLst>
    <p:handoutMasterId r:id="rId45"/>
  </p:handoutMasterIdLst>
  <p:sldIdLst>
    <p:sldId id="318" r:id="rId7"/>
    <p:sldId id="332" r:id="rId8"/>
    <p:sldId id="330" r:id="rId9"/>
    <p:sldId id="331" r:id="rId10"/>
    <p:sldId id="311" r:id="rId11"/>
    <p:sldId id="312" r:id="rId12"/>
    <p:sldId id="314" r:id="rId13"/>
    <p:sldId id="256" r:id="rId14"/>
    <p:sldId id="309" r:id="rId15"/>
    <p:sldId id="310" r:id="rId16"/>
    <p:sldId id="271" r:id="rId17"/>
    <p:sldId id="302" r:id="rId18"/>
    <p:sldId id="304" r:id="rId19"/>
    <p:sldId id="264" r:id="rId20"/>
    <p:sldId id="290" r:id="rId21"/>
    <p:sldId id="291" r:id="rId22"/>
    <p:sldId id="292" r:id="rId23"/>
    <p:sldId id="293" r:id="rId24"/>
    <p:sldId id="278" r:id="rId25"/>
    <p:sldId id="288" r:id="rId26"/>
    <p:sldId id="297" r:id="rId27"/>
    <p:sldId id="306" r:id="rId28"/>
    <p:sldId id="300" r:id="rId29"/>
    <p:sldId id="294" r:id="rId30"/>
    <p:sldId id="295" r:id="rId31"/>
    <p:sldId id="296" r:id="rId32"/>
    <p:sldId id="301" r:id="rId33"/>
    <p:sldId id="259" r:id="rId34"/>
    <p:sldId id="323" r:id="rId35"/>
    <p:sldId id="337" r:id="rId36"/>
    <p:sldId id="336" r:id="rId37"/>
    <p:sldId id="339" r:id="rId38"/>
    <p:sldId id="315" r:id="rId39"/>
    <p:sldId id="316" r:id="rId40"/>
    <p:sldId id="329" r:id="rId41"/>
    <p:sldId id="326" r:id="rId42"/>
    <p:sldId id="3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DA8DB-3B1D-4B27-9435-98A2FCD51CFB}" v="34" dt="2021-04-20T16:00:2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85380" autoAdjust="0"/>
  </p:normalViewPr>
  <p:slideViewPr>
    <p:cSldViewPr snapToGrid="0">
      <p:cViewPr varScale="1">
        <p:scale>
          <a:sx n="57" d="100"/>
          <a:sy n="57" d="100"/>
        </p:scale>
        <p:origin x="1001" y="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>
      <p:cViewPr varScale="1">
        <p:scale>
          <a:sx n="48" d="100"/>
          <a:sy n="48" d="100"/>
        </p:scale>
        <p:origin x="182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DFC9C-BD64-4A8C-95EF-852F03B8716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4D307D-7E2F-4840-8F0A-621E73B1AD12}">
      <dgm:prSet/>
      <dgm:spPr/>
      <dgm:t>
        <a:bodyPr/>
        <a:lstStyle/>
        <a:p>
          <a:r>
            <a:rPr lang="en-US" b="1" dirty="0"/>
            <a:t>Jillian Berk PhD, Project Director, Mathematica Policy Research </a:t>
          </a:r>
        </a:p>
      </dgm:t>
    </dgm:pt>
    <dgm:pt modelId="{91C8CDEC-AD00-4A3E-A5D7-91DB0B0BFE68}" type="parTrans" cxnId="{97776AB4-6516-4F4C-849F-7738AAE3228A}">
      <dgm:prSet/>
      <dgm:spPr/>
      <dgm:t>
        <a:bodyPr/>
        <a:lstStyle/>
        <a:p>
          <a:endParaRPr lang="en-US"/>
        </a:p>
      </dgm:t>
    </dgm:pt>
    <dgm:pt modelId="{D6B9757B-D24F-40FB-B389-D98A741F226C}" type="sibTrans" cxnId="{97776AB4-6516-4F4C-849F-7738AAE3228A}">
      <dgm:prSet/>
      <dgm:spPr/>
      <dgm:t>
        <a:bodyPr/>
        <a:lstStyle/>
        <a:p>
          <a:endParaRPr lang="en-US"/>
        </a:p>
      </dgm:t>
    </dgm:pt>
    <dgm:pt modelId="{4A5C8F91-F66B-4222-945F-303BC6EB6F50}">
      <dgm:prSet/>
      <dgm:spPr/>
      <dgm:t>
        <a:bodyPr/>
        <a:lstStyle/>
        <a:p>
          <a:r>
            <a:rPr lang="en-US" b="1"/>
            <a:t>Christina Yancey </a:t>
          </a:r>
          <a:r>
            <a:rPr lang="en-US" b="1" dirty="0"/>
            <a:t>PhD, Department of Labor, Chief Evaluation Officer</a:t>
          </a:r>
          <a:endParaRPr lang="en-US" dirty="0"/>
        </a:p>
      </dgm:t>
    </dgm:pt>
    <dgm:pt modelId="{02FC0801-6203-4679-A38A-0FAE3CD73143}" type="parTrans" cxnId="{4B75EC35-FA7C-49E9-B6D0-3724BC436F2B}">
      <dgm:prSet/>
      <dgm:spPr/>
      <dgm:t>
        <a:bodyPr/>
        <a:lstStyle/>
        <a:p>
          <a:endParaRPr lang="en-US"/>
        </a:p>
      </dgm:t>
    </dgm:pt>
    <dgm:pt modelId="{F9B47399-59AD-45E7-9176-9C0DF4B57310}" type="sibTrans" cxnId="{4B75EC35-FA7C-49E9-B6D0-3724BC436F2B}">
      <dgm:prSet/>
      <dgm:spPr/>
      <dgm:t>
        <a:bodyPr/>
        <a:lstStyle/>
        <a:p>
          <a:endParaRPr lang="en-US"/>
        </a:p>
      </dgm:t>
    </dgm:pt>
    <dgm:pt modelId="{3BE8F33E-A9D5-4FFC-84DF-8EF8EC57D6DD}" type="pres">
      <dgm:prSet presAssocID="{F81DFC9C-BD64-4A8C-95EF-852F03B8716A}" presName="diagram" presStyleCnt="0">
        <dgm:presLayoutVars>
          <dgm:dir/>
          <dgm:resizeHandles val="exact"/>
        </dgm:presLayoutVars>
      </dgm:prSet>
      <dgm:spPr/>
    </dgm:pt>
    <dgm:pt modelId="{D54C688F-4DDD-4B90-8D07-E158A4671C0A}" type="pres">
      <dgm:prSet presAssocID="{AD4D307D-7E2F-4840-8F0A-621E73B1AD12}" presName="node" presStyleLbl="node1" presStyleIdx="0" presStyleCnt="2" custLinFactX="13101" custLinFactNeighborX="100000" custLinFactNeighborY="5549">
        <dgm:presLayoutVars>
          <dgm:bulletEnabled val="1"/>
        </dgm:presLayoutVars>
      </dgm:prSet>
      <dgm:spPr/>
    </dgm:pt>
    <dgm:pt modelId="{EC2DD022-2EB2-4216-A1F4-7F253FC6E3EF}" type="pres">
      <dgm:prSet presAssocID="{D6B9757B-D24F-40FB-B389-D98A741F226C}" presName="sibTrans" presStyleCnt="0"/>
      <dgm:spPr/>
    </dgm:pt>
    <dgm:pt modelId="{01D6743F-064A-4697-9EEF-BD2C158FC31D}" type="pres">
      <dgm:prSet presAssocID="{4A5C8F91-F66B-4222-945F-303BC6EB6F50}" presName="node" presStyleLbl="node1" presStyleIdx="1" presStyleCnt="2" custLinFactX="-7091" custLinFactNeighborX="-100000" custLinFactNeighborY="5549">
        <dgm:presLayoutVars>
          <dgm:bulletEnabled val="1"/>
        </dgm:presLayoutVars>
      </dgm:prSet>
      <dgm:spPr/>
    </dgm:pt>
  </dgm:ptLst>
  <dgm:cxnLst>
    <dgm:cxn modelId="{0C5FC217-2E78-4D69-BC46-EE4B6AD36E86}" type="presOf" srcId="{AD4D307D-7E2F-4840-8F0A-621E73B1AD12}" destId="{D54C688F-4DDD-4B90-8D07-E158A4671C0A}" srcOrd="0" destOrd="0" presId="urn:microsoft.com/office/officeart/2005/8/layout/default"/>
    <dgm:cxn modelId="{4B75EC35-FA7C-49E9-B6D0-3724BC436F2B}" srcId="{F81DFC9C-BD64-4A8C-95EF-852F03B8716A}" destId="{4A5C8F91-F66B-4222-945F-303BC6EB6F50}" srcOrd="1" destOrd="0" parTransId="{02FC0801-6203-4679-A38A-0FAE3CD73143}" sibTransId="{F9B47399-59AD-45E7-9176-9C0DF4B57310}"/>
    <dgm:cxn modelId="{F121B080-5606-4538-B57B-A167971E6C73}" type="presOf" srcId="{4A5C8F91-F66B-4222-945F-303BC6EB6F50}" destId="{01D6743F-064A-4697-9EEF-BD2C158FC31D}" srcOrd="0" destOrd="0" presId="urn:microsoft.com/office/officeart/2005/8/layout/default"/>
    <dgm:cxn modelId="{7F38A895-E214-4641-810B-18DA92D8A293}" type="presOf" srcId="{F81DFC9C-BD64-4A8C-95EF-852F03B8716A}" destId="{3BE8F33E-A9D5-4FFC-84DF-8EF8EC57D6DD}" srcOrd="0" destOrd="0" presId="urn:microsoft.com/office/officeart/2005/8/layout/default"/>
    <dgm:cxn modelId="{97776AB4-6516-4F4C-849F-7738AAE3228A}" srcId="{F81DFC9C-BD64-4A8C-95EF-852F03B8716A}" destId="{AD4D307D-7E2F-4840-8F0A-621E73B1AD12}" srcOrd="0" destOrd="0" parTransId="{91C8CDEC-AD00-4A3E-A5D7-91DB0B0BFE68}" sibTransId="{D6B9757B-D24F-40FB-B389-D98A741F226C}"/>
    <dgm:cxn modelId="{C1A125CF-D011-4144-ACF8-35C61DB6E151}" type="presParOf" srcId="{3BE8F33E-A9D5-4FFC-84DF-8EF8EC57D6DD}" destId="{D54C688F-4DDD-4B90-8D07-E158A4671C0A}" srcOrd="0" destOrd="0" presId="urn:microsoft.com/office/officeart/2005/8/layout/default"/>
    <dgm:cxn modelId="{741C48C6-B63C-405F-8CBC-CCBD3B766FA8}" type="presParOf" srcId="{3BE8F33E-A9D5-4FFC-84DF-8EF8EC57D6DD}" destId="{EC2DD022-2EB2-4216-A1F4-7F253FC6E3EF}" srcOrd="1" destOrd="0" presId="urn:microsoft.com/office/officeart/2005/8/layout/default"/>
    <dgm:cxn modelId="{F91BC71E-D09A-4D26-AF82-A217982BED89}" type="presParOf" srcId="{3BE8F33E-A9D5-4FFC-84DF-8EF8EC57D6DD}" destId="{01D6743F-064A-4697-9EEF-BD2C158FC31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4121B-790D-4525-90F4-74B93EF145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878D-4EE6-4182-A088-15E6B56C565A}">
      <dgm:prSet phldrT="[Text]" custT="1"/>
      <dgm:spPr/>
      <dgm:t>
        <a:bodyPr/>
        <a:lstStyle/>
        <a:p>
          <a:r>
            <a:rPr lang="en-US" sz="2400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Can leverage connections to recovery organizations in the community to recruit potential participants</a:t>
          </a:r>
        </a:p>
      </dgm:t>
    </dgm:pt>
    <dgm:pt modelId="{B1A91735-B08B-4FBF-B41B-88356D029EDA}" type="parTrans" cxnId="{15F1AAC9-948C-426B-99E5-7876902C92BD}">
      <dgm:prSet/>
      <dgm:spPr/>
      <dgm:t>
        <a:bodyPr/>
        <a:lstStyle/>
        <a:p>
          <a:endParaRPr lang="en-US"/>
        </a:p>
      </dgm:t>
    </dgm:pt>
    <dgm:pt modelId="{5E99FF10-D300-4384-9D06-89E2257D4D7B}" type="sibTrans" cxnId="{15F1AAC9-948C-426B-99E5-7876902C92BD}">
      <dgm:prSet/>
      <dgm:spPr/>
      <dgm:t>
        <a:bodyPr/>
        <a:lstStyle/>
        <a:p>
          <a:endParaRPr lang="en-US"/>
        </a:p>
      </dgm:t>
    </dgm:pt>
    <dgm:pt modelId="{8FA93D2C-37BC-49EA-9770-163654EC7BD5}">
      <dgm:prSet phldrT="[Text]"/>
      <dgm:spPr/>
      <dgm:t>
        <a:bodyPr/>
        <a:lstStyle/>
        <a:p>
          <a:r>
            <a:rPr lang="en-US" dirty="0"/>
            <a:t>Help participants gather needed documentation for eligibility/enrollment</a:t>
          </a:r>
          <a:endParaRPr lang="en-US" strike="sngStrike" dirty="0">
            <a:solidFill>
              <a:srgbClr val="FF0000"/>
            </a:solidFill>
          </a:endParaRPr>
        </a:p>
      </dgm:t>
    </dgm:pt>
    <dgm:pt modelId="{E33D97E5-F23B-4E32-920F-BA94DE3BAC79}" type="parTrans" cxnId="{458CE16B-6FE9-4B27-B364-4621DC18587E}">
      <dgm:prSet/>
      <dgm:spPr/>
      <dgm:t>
        <a:bodyPr/>
        <a:lstStyle/>
        <a:p>
          <a:endParaRPr lang="en-US"/>
        </a:p>
      </dgm:t>
    </dgm:pt>
    <dgm:pt modelId="{A15180E6-6344-4224-BFB7-17033B1EBCE6}" type="sibTrans" cxnId="{458CE16B-6FE9-4B27-B364-4621DC18587E}">
      <dgm:prSet/>
      <dgm:spPr/>
      <dgm:t>
        <a:bodyPr/>
        <a:lstStyle/>
        <a:p>
          <a:endParaRPr lang="en-US"/>
        </a:p>
      </dgm:t>
    </dgm:pt>
    <dgm:pt modelId="{F0973909-9554-4D62-917F-3E19766E076F}">
      <dgm:prSet phldrT="[Text]" custT="1"/>
      <dgm:spPr/>
      <dgm:t>
        <a:bodyPr/>
        <a:lstStyle/>
        <a:p>
          <a:r>
            <a:rPr lang="en-US" sz="2500" kern="1200" dirty="0"/>
            <a:t>Accompan</a:t>
          </a:r>
          <a:r>
            <a:rPr lang="en-US" sz="2500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y</a:t>
          </a:r>
          <a:r>
            <a:rPr lang="en-US" sz="2500" kern="1200" dirty="0">
              <a:solidFill>
                <a:srgbClr val="FF0000"/>
              </a:solidFill>
            </a:rPr>
            <a:t> </a:t>
          </a:r>
          <a:r>
            <a:rPr lang="en-US" sz="2500" kern="1200" dirty="0"/>
            <a:t>participants to AJC appointments and provide “warm handoffs” to workforce system staff</a:t>
          </a:r>
        </a:p>
      </dgm:t>
    </dgm:pt>
    <dgm:pt modelId="{B855DE3F-69B7-472D-BAFA-C6F7B5E60E9C}" type="parTrans" cxnId="{6533774C-AA3E-4C78-9F8F-534010E933AF}">
      <dgm:prSet/>
      <dgm:spPr/>
      <dgm:t>
        <a:bodyPr/>
        <a:lstStyle/>
        <a:p>
          <a:endParaRPr lang="en-US"/>
        </a:p>
      </dgm:t>
    </dgm:pt>
    <dgm:pt modelId="{D580778B-5782-485C-A267-3E98334FEE32}" type="sibTrans" cxnId="{6533774C-AA3E-4C78-9F8F-534010E933AF}">
      <dgm:prSet/>
      <dgm:spPr/>
      <dgm:t>
        <a:bodyPr/>
        <a:lstStyle/>
        <a:p>
          <a:endParaRPr lang="en-US"/>
        </a:p>
      </dgm:t>
    </dgm:pt>
    <dgm:pt modelId="{2AA3F2AD-82E9-4900-AFC6-1B7A72A2A97D}" type="pres">
      <dgm:prSet presAssocID="{B3E4121B-790D-4525-90F4-74B93EF145ED}" presName="Name0" presStyleCnt="0">
        <dgm:presLayoutVars>
          <dgm:chMax val="7"/>
          <dgm:chPref val="7"/>
          <dgm:dir/>
        </dgm:presLayoutVars>
      </dgm:prSet>
      <dgm:spPr/>
    </dgm:pt>
    <dgm:pt modelId="{EBFA32F4-8EDF-47D6-90D2-990695584F28}" type="pres">
      <dgm:prSet presAssocID="{B3E4121B-790D-4525-90F4-74B93EF145ED}" presName="Name1" presStyleCnt="0"/>
      <dgm:spPr/>
    </dgm:pt>
    <dgm:pt modelId="{D83F5982-1939-41F8-BC97-FCBBC1DA140B}" type="pres">
      <dgm:prSet presAssocID="{B3E4121B-790D-4525-90F4-74B93EF145ED}" presName="cycle" presStyleCnt="0"/>
      <dgm:spPr/>
    </dgm:pt>
    <dgm:pt modelId="{CF5E785D-F0D1-407B-A8CB-0EC4701CCF24}" type="pres">
      <dgm:prSet presAssocID="{B3E4121B-790D-4525-90F4-74B93EF145ED}" presName="srcNode" presStyleLbl="node1" presStyleIdx="0" presStyleCnt="3"/>
      <dgm:spPr/>
    </dgm:pt>
    <dgm:pt modelId="{96193590-AF4A-40D9-943A-0768FE8C9B10}" type="pres">
      <dgm:prSet presAssocID="{B3E4121B-790D-4525-90F4-74B93EF145ED}" presName="conn" presStyleLbl="parChTrans1D2" presStyleIdx="0" presStyleCnt="1"/>
      <dgm:spPr/>
    </dgm:pt>
    <dgm:pt modelId="{92B40005-76E9-4C3D-B610-B0A6EA357E68}" type="pres">
      <dgm:prSet presAssocID="{B3E4121B-790D-4525-90F4-74B93EF145ED}" presName="extraNode" presStyleLbl="node1" presStyleIdx="0" presStyleCnt="3"/>
      <dgm:spPr/>
    </dgm:pt>
    <dgm:pt modelId="{2BBF02EA-1FA6-49C2-A7A8-8507A3AC95B8}" type="pres">
      <dgm:prSet presAssocID="{B3E4121B-790D-4525-90F4-74B93EF145ED}" presName="dstNode" presStyleLbl="node1" presStyleIdx="0" presStyleCnt="3"/>
      <dgm:spPr/>
    </dgm:pt>
    <dgm:pt modelId="{5CFD5DDC-14EB-48ED-980B-339CDE602A40}" type="pres">
      <dgm:prSet presAssocID="{901A878D-4EE6-4182-A088-15E6B56C565A}" presName="text_1" presStyleLbl="node1" presStyleIdx="0" presStyleCnt="3">
        <dgm:presLayoutVars>
          <dgm:bulletEnabled val="1"/>
        </dgm:presLayoutVars>
      </dgm:prSet>
      <dgm:spPr/>
    </dgm:pt>
    <dgm:pt modelId="{3AC1A065-577A-42BF-969B-2C9B0F6EE340}" type="pres">
      <dgm:prSet presAssocID="{901A878D-4EE6-4182-A088-15E6B56C565A}" presName="accent_1" presStyleCnt="0"/>
      <dgm:spPr/>
    </dgm:pt>
    <dgm:pt modelId="{966FB353-459B-4BE5-99C0-4908C9F57AF9}" type="pres">
      <dgm:prSet presAssocID="{901A878D-4EE6-4182-A088-15E6B56C565A}" presName="accentRepeatNode" presStyleLbl="solidFgAcc1" presStyleIdx="0" presStyleCnt="3"/>
      <dgm:spPr/>
    </dgm:pt>
    <dgm:pt modelId="{7DC65490-0C24-4110-B4EC-5E07FF519E3E}" type="pres">
      <dgm:prSet presAssocID="{8FA93D2C-37BC-49EA-9770-163654EC7BD5}" presName="text_2" presStyleLbl="node1" presStyleIdx="1" presStyleCnt="3">
        <dgm:presLayoutVars>
          <dgm:bulletEnabled val="1"/>
        </dgm:presLayoutVars>
      </dgm:prSet>
      <dgm:spPr/>
    </dgm:pt>
    <dgm:pt modelId="{54D3AEE7-C966-4ED3-BDAC-FDBC09F62EEE}" type="pres">
      <dgm:prSet presAssocID="{8FA93D2C-37BC-49EA-9770-163654EC7BD5}" presName="accent_2" presStyleCnt="0"/>
      <dgm:spPr/>
    </dgm:pt>
    <dgm:pt modelId="{0782715A-2B08-4F9E-A4E9-E38BD11EB14F}" type="pres">
      <dgm:prSet presAssocID="{8FA93D2C-37BC-49EA-9770-163654EC7BD5}" presName="accentRepeatNode" presStyleLbl="solidFgAcc1" presStyleIdx="1" presStyleCnt="3"/>
      <dgm:spPr/>
    </dgm:pt>
    <dgm:pt modelId="{5DD18448-B7D9-4F06-BBAB-095720229736}" type="pres">
      <dgm:prSet presAssocID="{F0973909-9554-4D62-917F-3E19766E076F}" presName="text_3" presStyleLbl="node1" presStyleIdx="2" presStyleCnt="3">
        <dgm:presLayoutVars>
          <dgm:bulletEnabled val="1"/>
        </dgm:presLayoutVars>
      </dgm:prSet>
      <dgm:spPr/>
    </dgm:pt>
    <dgm:pt modelId="{201DF63D-990C-4D33-A9D7-4730E46CC0A4}" type="pres">
      <dgm:prSet presAssocID="{F0973909-9554-4D62-917F-3E19766E076F}" presName="accent_3" presStyleCnt="0"/>
      <dgm:spPr/>
    </dgm:pt>
    <dgm:pt modelId="{E7B97361-C3A3-4FF1-9076-29A237C1A8C2}" type="pres">
      <dgm:prSet presAssocID="{F0973909-9554-4D62-917F-3E19766E076F}" presName="accentRepeatNode" presStyleLbl="solidFgAcc1" presStyleIdx="2" presStyleCnt="3"/>
      <dgm:spPr/>
    </dgm:pt>
  </dgm:ptLst>
  <dgm:cxnLst>
    <dgm:cxn modelId="{A13D6123-B345-4197-9500-9A9C6732BFFC}" type="presOf" srcId="{F0973909-9554-4D62-917F-3E19766E076F}" destId="{5DD18448-B7D9-4F06-BBAB-095720229736}" srcOrd="0" destOrd="0" presId="urn:microsoft.com/office/officeart/2008/layout/VerticalCurvedList"/>
    <dgm:cxn modelId="{CE9F9065-3D73-4669-A3CE-48671B3CB6FF}" type="presOf" srcId="{8FA93D2C-37BC-49EA-9770-163654EC7BD5}" destId="{7DC65490-0C24-4110-B4EC-5E07FF519E3E}" srcOrd="0" destOrd="0" presId="urn:microsoft.com/office/officeart/2008/layout/VerticalCurvedList"/>
    <dgm:cxn modelId="{458CE16B-6FE9-4B27-B364-4621DC18587E}" srcId="{B3E4121B-790D-4525-90F4-74B93EF145ED}" destId="{8FA93D2C-37BC-49EA-9770-163654EC7BD5}" srcOrd="1" destOrd="0" parTransId="{E33D97E5-F23B-4E32-920F-BA94DE3BAC79}" sibTransId="{A15180E6-6344-4224-BFB7-17033B1EBCE6}"/>
    <dgm:cxn modelId="{6533774C-AA3E-4C78-9F8F-534010E933AF}" srcId="{B3E4121B-790D-4525-90F4-74B93EF145ED}" destId="{F0973909-9554-4D62-917F-3E19766E076F}" srcOrd="2" destOrd="0" parTransId="{B855DE3F-69B7-472D-BAFA-C6F7B5E60E9C}" sibTransId="{D580778B-5782-485C-A267-3E98334FEE32}"/>
    <dgm:cxn modelId="{829BF380-AEC9-439E-8162-A530AFCE9DC2}" type="presOf" srcId="{B3E4121B-790D-4525-90F4-74B93EF145ED}" destId="{2AA3F2AD-82E9-4900-AFC6-1B7A72A2A97D}" srcOrd="0" destOrd="0" presId="urn:microsoft.com/office/officeart/2008/layout/VerticalCurvedList"/>
    <dgm:cxn modelId="{B1220A99-272D-4774-82A9-854574C89F3D}" type="presOf" srcId="{5E99FF10-D300-4384-9D06-89E2257D4D7B}" destId="{96193590-AF4A-40D9-943A-0768FE8C9B10}" srcOrd="0" destOrd="0" presId="urn:microsoft.com/office/officeart/2008/layout/VerticalCurvedList"/>
    <dgm:cxn modelId="{15F1AAC9-948C-426B-99E5-7876902C92BD}" srcId="{B3E4121B-790D-4525-90F4-74B93EF145ED}" destId="{901A878D-4EE6-4182-A088-15E6B56C565A}" srcOrd="0" destOrd="0" parTransId="{B1A91735-B08B-4FBF-B41B-88356D029EDA}" sibTransId="{5E99FF10-D300-4384-9D06-89E2257D4D7B}"/>
    <dgm:cxn modelId="{C39E01CA-8C10-4BA4-82D1-E68C393FE3CC}" type="presOf" srcId="{901A878D-4EE6-4182-A088-15E6B56C565A}" destId="{5CFD5DDC-14EB-48ED-980B-339CDE602A40}" srcOrd="0" destOrd="0" presId="urn:microsoft.com/office/officeart/2008/layout/VerticalCurvedList"/>
    <dgm:cxn modelId="{40A26EBD-D385-45F6-92C0-C52AA1B3768B}" type="presParOf" srcId="{2AA3F2AD-82E9-4900-AFC6-1B7A72A2A97D}" destId="{EBFA32F4-8EDF-47D6-90D2-990695584F28}" srcOrd="0" destOrd="0" presId="urn:microsoft.com/office/officeart/2008/layout/VerticalCurvedList"/>
    <dgm:cxn modelId="{4291515B-3B9F-4CF9-BDC0-B585CC6C9BF0}" type="presParOf" srcId="{EBFA32F4-8EDF-47D6-90D2-990695584F28}" destId="{D83F5982-1939-41F8-BC97-FCBBC1DA140B}" srcOrd="0" destOrd="0" presId="urn:microsoft.com/office/officeart/2008/layout/VerticalCurvedList"/>
    <dgm:cxn modelId="{17449AC0-CD8D-4A47-BABB-B3542D04CDED}" type="presParOf" srcId="{D83F5982-1939-41F8-BC97-FCBBC1DA140B}" destId="{CF5E785D-F0D1-407B-A8CB-0EC4701CCF24}" srcOrd="0" destOrd="0" presId="urn:microsoft.com/office/officeart/2008/layout/VerticalCurvedList"/>
    <dgm:cxn modelId="{6F34391D-BB16-46C8-95E5-73A724B11AB2}" type="presParOf" srcId="{D83F5982-1939-41F8-BC97-FCBBC1DA140B}" destId="{96193590-AF4A-40D9-943A-0768FE8C9B10}" srcOrd="1" destOrd="0" presId="urn:microsoft.com/office/officeart/2008/layout/VerticalCurvedList"/>
    <dgm:cxn modelId="{9882632E-F108-4290-93A6-AD58A9497193}" type="presParOf" srcId="{D83F5982-1939-41F8-BC97-FCBBC1DA140B}" destId="{92B40005-76E9-4C3D-B610-B0A6EA357E68}" srcOrd="2" destOrd="0" presId="urn:microsoft.com/office/officeart/2008/layout/VerticalCurvedList"/>
    <dgm:cxn modelId="{8B187264-F6F5-4BD5-A28B-1F2FFBD8F052}" type="presParOf" srcId="{D83F5982-1939-41F8-BC97-FCBBC1DA140B}" destId="{2BBF02EA-1FA6-49C2-A7A8-8507A3AC95B8}" srcOrd="3" destOrd="0" presId="urn:microsoft.com/office/officeart/2008/layout/VerticalCurvedList"/>
    <dgm:cxn modelId="{A618D01E-888A-4DA2-A0FD-1B942F852190}" type="presParOf" srcId="{EBFA32F4-8EDF-47D6-90D2-990695584F28}" destId="{5CFD5DDC-14EB-48ED-980B-339CDE602A40}" srcOrd="1" destOrd="0" presId="urn:microsoft.com/office/officeart/2008/layout/VerticalCurvedList"/>
    <dgm:cxn modelId="{474F22C8-F20C-468E-AA85-090E02AB6758}" type="presParOf" srcId="{EBFA32F4-8EDF-47D6-90D2-990695584F28}" destId="{3AC1A065-577A-42BF-969B-2C9B0F6EE340}" srcOrd="2" destOrd="0" presId="urn:microsoft.com/office/officeart/2008/layout/VerticalCurvedList"/>
    <dgm:cxn modelId="{34D94589-456E-4A27-A786-541891F20762}" type="presParOf" srcId="{3AC1A065-577A-42BF-969B-2C9B0F6EE340}" destId="{966FB353-459B-4BE5-99C0-4908C9F57AF9}" srcOrd="0" destOrd="0" presId="urn:microsoft.com/office/officeart/2008/layout/VerticalCurvedList"/>
    <dgm:cxn modelId="{3EF9E6F4-408A-4BE4-86FC-CF88FBD45598}" type="presParOf" srcId="{EBFA32F4-8EDF-47D6-90D2-990695584F28}" destId="{7DC65490-0C24-4110-B4EC-5E07FF519E3E}" srcOrd="3" destOrd="0" presId="urn:microsoft.com/office/officeart/2008/layout/VerticalCurvedList"/>
    <dgm:cxn modelId="{3D12F779-D277-44F8-B26F-6D1835F2A106}" type="presParOf" srcId="{EBFA32F4-8EDF-47D6-90D2-990695584F28}" destId="{54D3AEE7-C966-4ED3-BDAC-FDBC09F62EEE}" srcOrd="4" destOrd="0" presId="urn:microsoft.com/office/officeart/2008/layout/VerticalCurvedList"/>
    <dgm:cxn modelId="{1CCDFBEC-89D6-491E-A998-CDD79240B03F}" type="presParOf" srcId="{54D3AEE7-C966-4ED3-BDAC-FDBC09F62EEE}" destId="{0782715A-2B08-4F9E-A4E9-E38BD11EB14F}" srcOrd="0" destOrd="0" presId="urn:microsoft.com/office/officeart/2008/layout/VerticalCurvedList"/>
    <dgm:cxn modelId="{85D4574A-CAA0-4242-B270-BE953B2EB885}" type="presParOf" srcId="{EBFA32F4-8EDF-47D6-90D2-990695584F28}" destId="{5DD18448-B7D9-4F06-BBAB-095720229736}" srcOrd="5" destOrd="0" presId="urn:microsoft.com/office/officeart/2008/layout/VerticalCurvedList"/>
    <dgm:cxn modelId="{CB6783C3-F95C-4288-B512-9D392B1AD95F}" type="presParOf" srcId="{EBFA32F4-8EDF-47D6-90D2-990695584F28}" destId="{201DF63D-990C-4D33-A9D7-4730E46CC0A4}" srcOrd="6" destOrd="0" presId="urn:microsoft.com/office/officeart/2008/layout/VerticalCurvedList"/>
    <dgm:cxn modelId="{FA512ADE-2AAC-464A-BB71-DD1FC6DF9A19}" type="presParOf" srcId="{201DF63D-990C-4D33-A9D7-4730E46CC0A4}" destId="{E7B97361-C3A3-4FF1-9076-29A237C1A8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4121B-790D-4525-90F4-74B93EF145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878D-4EE6-4182-A088-15E6B56C565A}">
      <dgm:prSet phldrT="[Text]"/>
      <dgm:spPr/>
      <dgm:t>
        <a:bodyPr/>
        <a:lstStyle/>
        <a:p>
          <a:r>
            <a:rPr lang="en-US" dirty="0"/>
            <a:t>Draw on trainers with lived experience to help change staff's preconceived notions about people in recovery</a:t>
          </a:r>
        </a:p>
      </dgm:t>
    </dgm:pt>
    <dgm:pt modelId="{B1A91735-B08B-4FBF-B41B-88356D029EDA}" type="parTrans" cxnId="{15F1AAC9-948C-426B-99E5-7876902C92BD}">
      <dgm:prSet/>
      <dgm:spPr/>
      <dgm:t>
        <a:bodyPr/>
        <a:lstStyle/>
        <a:p>
          <a:endParaRPr lang="en-US"/>
        </a:p>
      </dgm:t>
    </dgm:pt>
    <dgm:pt modelId="{5E99FF10-D300-4384-9D06-89E2257D4D7B}" type="sibTrans" cxnId="{15F1AAC9-948C-426B-99E5-7876902C92BD}">
      <dgm:prSet/>
      <dgm:spPr/>
      <dgm:t>
        <a:bodyPr/>
        <a:lstStyle/>
        <a:p>
          <a:endParaRPr lang="en-US"/>
        </a:p>
      </dgm:t>
    </dgm:pt>
    <dgm:pt modelId="{8FA93D2C-37BC-49EA-9770-163654EC7BD5}">
      <dgm:prSet phldrT="[Text]"/>
      <dgm:spPr/>
      <dgm:t>
        <a:bodyPr/>
        <a:lstStyle/>
        <a:p>
          <a:r>
            <a:rPr lang="en-US" dirty="0"/>
            <a:t>Highlight behavioral health and social resources in the community and provide Narcan training </a:t>
          </a:r>
        </a:p>
      </dgm:t>
    </dgm:pt>
    <dgm:pt modelId="{E33D97E5-F23B-4E32-920F-BA94DE3BAC79}" type="parTrans" cxnId="{458CE16B-6FE9-4B27-B364-4621DC18587E}">
      <dgm:prSet/>
      <dgm:spPr/>
      <dgm:t>
        <a:bodyPr/>
        <a:lstStyle/>
        <a:p>
          <a:endParaRPr lang="en-US"/>
        </a:p>
      </dgm:t>
    </dgm:pt>
    <dgm:pt modelId="{A15180E6-6344-4224-BFB7-17033B1EBCE6}" type="sibTrans" cxnId="{458CE16B-6FE9-4B27-B364-4621DC18587E}">
      <dgm:prSet/>
      <dgm:spPr/>
      <dgm:t>
        <a:bodyPr/>
        <a:lstStyle/>
        <a:p>
          <a:endParaRPr lang="en-US"/>
        </a:p>
      </dgm:t>
    </dgm:pt>
    <dgm:pt modelId="{F0973909-9554-4D62-917F-3E19766E076F}">
      <dgm:prSet phldrT="[Text]"/>
      <dgm:spPr/>
      <dgm:t>
        <a:bodyPr/>
        <a:lstStyle/>
        <a:p>
          <a:r>
            <a:rPr lang="en-US" dirty="0"/>
            <a:t>Use breakout discussion groups to help staff practice communication strategies and discuss challenges</a:t>
          </a:r>
        </a:p>
      </dgm:t>
    </dgm:pt>
    <dgm:pt modelId="{B855DE3F-69B7-472D-BAFA-C6F7B5E60E9C}" type="parTrans" cxnId="{6533774C-AA3E-4C78-9F8F-534010E933AF}">
      <dgm:prSet/>
      <dgm:spPr/>
      <dgm:t>
        <a:bodyPr/>
        <a:lstStyle/>
        <a:p>
          <a:endParaRPr lang="en-US"/>
        </a:p>
      </dgm:t>
    </dgm:pt>
    <dgm:pt modelId="{D580778B-5782-485C-A267-3E98334FEE32}" type="sibTrans" cxnId="{6533774C-AA3E-4C78-9F8F-534010E933AF}">
      <dgm:prSet/>
      <dgm:spPr/>
      <dgm:t>
        <a:bodyPr/>
        <a:lstStyle/>
        <a:p>
          <a:endParaRPr lang="en-US"/>
        </a:p>
      </dgm:t>
    </dgm:pt>
    <dgm:pt modelId="{F5EE9B25-DF05-4821-A1F3-95F12D69E041}">
      <dgm:prSet/>
      <dgm:spPr/>
      <dgm:t>
        <a:bodyPr/>
        <a:lstStyle/>
        <a:p>
          <a:r>
            <a:rPr lang="en-US" dirty="0"/>
            <a:t>Include all staff who interact with clients, and integrate training into ongoing professional development</a:t>
          </a:r>
        </a:p>
      </dgm:t>
    </dgm:pt>
    <dgm:pt modelId="{34752FCC-811C-405D-BD47-D4EFAB9D8E66}" type="parTrans" cxnId="{54BCCA21-3553-4785-83C8-11BC8F3EF9C7}">
      <dgm:prSet/>
      <dgm:spPr/>
      <dgm:t>
        <a:bodyPr/>
        <a:lstStyle/>
        <a:p>
          <a:endParaRPr lang="en-US"/>
        </a:p>
      </dgm:t>
    </dgm:pt>
    <dgm:pt modelId="{584A8B5A-EEC6-450D-817B-B55F9837C29F}" type="sibTrans" cxnId="{54BCCA21-3553-4785-83C8-11BC8F3EF9C7}">
      <dgm:prSet/>
      <dgm:spPr/>
      <dgm:t>
        <a:bodyPr/>
        <a:lstStyle/>
        <a:p>
          <a:endParaRPr lang="en-US"/>
        </a:p>
      </dgm:t>
    </dgm:pt>
    <dgm:pt modelId="{2AA3F2AD-82E9-4900-AFC6-1B7A72A2A97D}" type="pres">
      <dgm:prSet presAssocID="{B3E4121B-790D-4525-90F4-74B93EF145ED}" presName="Name0" presStyleCnt="0">
        <dgm:presLayoutVars>
          <dgm:chMax val="7"/>
          <dgm:chPref val="7"/>
          <dgm:dir/>
        </dgm:presLayoutVars>
      </dgm:prSet>
      <dgm:spPr/>
    </dgm:pt>
    <dgm:pt modelId="{EBFA32F4-8EDF-47D6-90D2-990695584F28}" type="pres">
      <dgm:prSet presAssocID="{B3E4121B-790D-4525-90F4-74B93EF145ED}" presName="Name1" presStyleCnt="0"/>
      <dgm:spPr/>
    </dgm:pt>
    <dgm:pt modelId="{D83F5982-1939-41F8-BC97-FCBBC1DA140B}" type="pres">
      <dgm:prSet presAssocID="{B3E4121B-790D-4525-90F4-74B93EF145ED}" presName="cycle" presStyleCnt="0"/>
      <dgm:spPr/>
    </dgm:pt>
    <dgm:pt modelId="{CF5E785D-F0D1-407B-A8CB-0EC4701CCF24}" type="pres">
      <dgm:prSet presAssocID="{B3E4121B-790D-4525-90F4-74B93EF145ED}" presName="srcNode" presStyleLbl="node1" presStyleIdx="0" presStyleCnt="4"/>
      <dgm:spPr/>
    </dgm:pt>
    <dgm:pt modelId="{96193590-AF4A-40D9-943A-0768FE8C9B10}" type="pres">
      <dgm:prSet presAssocID="{B3E4121B-790D-4525-90F4-74B93EF145ED}" presName="conn" presStyleLbl="parChTrans1D2" presStyleIdx="0" presStyleCnt="1"/>
      <dgm:spPr/>
    </dgm:pt>
    <dgm:pt modelId="{92B40005-76E9-4C3D-B610-B0A6EA357E68}" type="pres">
      <dgm:prSet presAssocID="{B3E4121B-790D-4525-90F4-74B93EF145ED}" presName="extraNode" presStyleLbl="node1" presStyleIdx="0" presStyleCnt="4"/>
      <dgm:spPr/>
    </dgm:pt>
    <dgm:pt modelId="{2BBF02EA-1FA6-49C2-A7A8-8507A3AC95B8}" type="pres">
      <dgm:prSet presAssocID="{B3E4121B-790D-4525-90F4-74B93EF145ED}" presName="dstNode" presStyleLbl="node1" presStyleIdx="0" presStyleCnt="4"/>
      <dgm:spPr/>
    </dgm:pt>
    <dgm:pt modelId="{5CFD5DDC-14EB-48ED-980B-339CDE602A40}" type="pres">
      <dgm:prSet presAssocID="{901A878D-4EE6-4182-A088-15E6B56C565A}" presName="text_1" presStyleLbl="node1" presStyleIdx="0" presStyleCnt="4">
        <dgm:presLayoutVars>
          <dgm:bulletEnabled val="1"/>
        </dgm:presLayoutVars>
      </dgm:prSet>
      <dgm:spPr/>
    </dgm:pt>
    <dgm:pt modelId="{3AC1A065-577A-42BF-969B-2C9B0F6EE340}" type="pres">
      <dgm:prSet presAssocID="{901A878D-4EE6-4182-A088-15E6B56C565A}" presName="accent_1" presStyleCnt="0"/>
      <dgm:spPr/>
    </dgm:pt>
    <dgm:pt modelId="{966FB353-459B-4BE5-99C0-4908C9F57AF9}" type="pres">
      <dgm:prSet presAssocID="{901A878D-4EE6-4182-A088-15E6B56C565A}" presName="accentRepeatNode" presStyleLbl="solidFgAcc1" presStyleIdx="0" presStyleCnt="4"/>
      <dgm:spPr/>
    </dgm:pt>
    <dgm:pt modelId="{7DC65490-0C24-4110-B4EC-5E07FF519E3E}" type="pres">
      <dgm:prSet presAssocID="{8FA93D2C-37BC-49EA-9770-163654EC7BD5}" presName="text_2" presStyleLbl="node1" presStyleIdx="1" presStyleCnt="4" custScaleY="84193">
        <dgm:presLayoutVars>
          <dgm:bulletEnabled val="1"/>
        </dgm:presLayoutVars>
      </dgm:prSet>
      <dgm:spPr/>
    </dgm:pt>
    <dgm:pt modelId="{54D3AEE7-C966-4ED3-BDAC-FDBC09F62EEE}" type="pres">
      <dgm:prSet presAssocID="{8FA93D2C-37BC-49EA-9770-163654EC7BD5}" presName="accent_2" presStyleCnt="0"/>
      <dgm:spPr/>
    </dgm:pt>
    <dgm:pt modelId="{0782715A-2B08-4F9E-A4E9-E38BD11EB14F}" type="pres">
      <dgm:prSet presAssocID="{8FA93D2C-37BC-49EA-9770-163654EC7BD5}" presName="accentRepeatNode" presStyleLbl="solidFgAcc1" presStyleIdx="1" presStyleCnt="4"/>
      <dgm:spPr/>
    </dgm:pt>
    <dgm:pt modelId="{5DD18448-B7D9-4F06-BBAB-095720229736}" type="pres">
      <dgm:prSet presAssocID="{F0973909-9554-4D62-917F-3E19766E076F}" presName="text_3" presStyleLbl="node1" presStyleIdx="2" presStyleCnt="4">
        <dgm:presLayoutVars>
          <dgm:bulletEnabled val="1"/>
        </dgm:presLayoutVars>
      </dgm:prSet>
      <dgm:spPr/>
    </dgm:pt>
    <dgm:pt modelId="{201DF63D-990C-4D33-A9D7-4730E46CC0A4}" type="pres">
      <dgm:prSet presAssocID="{F0973909-9554-4D62-917F-3E19766E076F}" presName="accent_3" presStyleCnt="0"/>
      <dgm:spPr/>
    </dgm:pt>
    <dgm:pt modelId="{E7B97361-C3A3-4FF1-9076-29A237C1A8C2}" type="pres">
      <dgm:prSet presAssocID="{F0973909-9554-4D62-917F-3E19766E076F}" presName="accentRepeatNode" presStyleLbl="solidFgAcc1" presStyleIdx="2" presStyleCnt="4"/>
      <dgm:spPr/>
    </dgm:pt>
    <dgm:pt modelId="{5220924D-27E1-4C0A-894D-8C3CF5E5EDA9}" type="pres">
      <dgm:prSet presAssocID="{F5EE9B25-DF05-4821-A1F3-95F12D69E041}" presName="text_4" presStyleLbl="node1" presStyleIdx="3" presStyleCnt="4">
        <dgm:presLayoutVars>
          <dgm:bulletEnabled val="1"/>
        </dgm:presLayoutVars>
      </dgm:prSet>
      <dgm:spPr/>
    </dgm:pt>
    <dgm:pt modelId="{068B9478-5192-46F3-BCE2-49FD604471CA}" type="pres">
      <dgm:prSet presAssocID="{F5EE9B25-DF05-4821-A1F3-95F12D69E041}" presName="accent_4" presStyleCnt="0"/>
      <dgm:spPr/>
    </dgm:pt>
    <dgm:pt modelId="{1A669E7B-5CC7-45D8-9122-B78D3BB7BD79}" type="pres">
      <dgm:prSet presAssocID="{F5EE9B25-DF05-4821-A1F3-95F12D69E041}" presName="accentRepeatNode" presStyleLbl="solidFgAcc1" presStyleIdx="3" presStyleCnt="4"/>
      <dgm:spPr/>
    </dgm:pt>
  </dgm:ptLst>
  <dgm:cxnLst>
    <dgm:cxn modelId="{54BCCA21-3553-4785-83C8-11BC8F3EF9C7}" srcId="{B3E4121B-790D-4525-90F4-74B93EF145ED}" destId="{F5EE9B25-DF05-4821-A1F3-95F12D69E041}" srcOrd="3" destOrd="0" parTransId="{34752FCC-811C-405D-BD47-D4EFAB9D8E66}" sibTransId="{584A8B5A-EEC6-450D-817B-B55F9837C29F}"/>
    <dgm:cxn modelId="{A13D6123-B345-4197-9500-9A9C6732BFFC}" type="presOf" srcId="{F0973909-9554-4D62-917F-3E19766E076F}" destId="{5DD18448-B7D9-4F06-BBAB-095720229736}" srcOrd="0" destOrd="0" presId="urn:microsoft.com/office/officeart/2008/layout/VerticalCurvedList"/>
    <dgm:cxn modelId="{CE9F9065-3D73-4669-A3CE-48671B3CB6FF}" type="presOf" srcId="{8FA93D2C-37BC-49EA-9770-163654EC7BD5}" destId="{7DC65490-0C24-4110-B4EC-5E07FF519E3E}" srcOrd="0" destOrd="0" presId="urn:microsoft.com/office/officeart/2008/layout/VerticalCurvedList"/>
    <dgm:cxn modelId="{458CE16B-6FE9-4B27-B364-4621DC18587E}" srcId="{B3E4121B-790D-4525-90F4-74B93EF145ED}" destId="{8FA93D2C-37BC-49EA-9770-163654EC7BD5}" srcOrd="1" destOrd="0" parTransId="{E33D97E5-F23B-4E32-920F-BA94DE3BAC79}" sibTransId="{A15180E6-6344-4224-BFB7-17033B1EBCE6}"/>
    <dgm:cxn modelId="{6533774C-AA3E-4C78-9F8F-534010E933AF}" srcId="{B3E4121B-790D-4525-90F4-74B93EF145ED}" destId="{F0973909-9554-4D62-917F-3E19766E076F}" srcOrd="2" destOrd="0" parTransId="{B855DE3F-69B7-472D-BAFA-C6F7B5E60E9C}" sibTransId="{D580778B-5782-485C-A267-3E98334FEE32}"/>
    <dgm:cxn modelId="{829BF380-AEC9-439E-8162-A530AFCE9DC2}" type="presOf" srcId="{B3E4121B-790D-4525-90F4-74B93EF145ED}" destId="{2AA3F2AD-82E9-4900-AFC6-1B7A72A2A97D}" srcOrd="0" destOrd="0" presId="urn:microsoft.com/office/officeart/2008/layout/VerticalCurvedList"/>
    <dgm:cxn modelId="{B1220A99-272D-4774-82A9-854574C89F3D}" type="presOf" srcId="{5E99FF10-D300-4384-9D06-89E2257D4D7B}" destId="{96193590-AF4A-40D9-943A-0768FE8C9B10}" srcOrd="0" destOrd="0" presId="urn:microsoft.com/office/officeart/2008/layout/VerticalCurvedList"/>
    <dgm:cxn modelId="{AE0471A0-8C51-4E9E-8B66-13D0B4C0F558}" type="presOf" srcId="{F5EE9B25-DF05-4821-A1F3-95F12D69E041}" destId="{5220924D-27E1-4C0A-894D-8C3CF5E5EDA9}" srcOrd="0" destOrd="0" presId="urn:microsoft.com/office/officeart/2008/layout/VerticalCurvedList"/>
    <dgm:cxn modelId="{15F1AAC9-948C-426B-99E5-7876902C92BD}" srcId="{B3E4121B-790D-4525-90F4-74B93EF145ED}" destId="{901A878D-4EE6-4182-A088-15E6B56C565A}" srcOrd="0" destOrd="0" parTransId="{B1A91735-B08B-4FBF-B41B-88356D029EDA}" sibTransId="{5E99FF10-D300-4384-9D06-89E2257D4D7B}"/>
    <dgm:cxn modelId="{C39E01CA-8C10-4BA4-82D1-E68C393FE3CC}" type="presOf" srcId="{901A878D-4EE6-4182-A088-15E6B56C565A}" destId="{5CFD5DDC-14EB-48ED-980B-339CDE602A40}" srcOrd="0" destOrd="0" presId="urn:microsoft.com/office/officeart/2008/layout/VerticalCurvedList"/>
    <dgm:cxn modelId="{40A26EBD-D385-45F6-92C0-C52AA1B3768B}" type="presParOf" srcId="{2AA3F2AD-82E9-4900-AFC6-1B7A72A2A97D}" destId="{EBFA32F4-8EDF-47D6-90D2-990695584F28}" srcOrd="0" destOrd="0" presId="urn:microsoft.com/office/officeart/2008/layout/VerticalCurvedList"/>
    <dgm:cxn modelId="{4291515B-3B9F-4CF9-BDC0-B585CC6C9BF0}" type="presParOf" srcId="{EBFA32F4-8EDF-47D6-90D2-990695584F28}" destId="{D83F5982-1939-41F8-BC97-FCBBC1DA140B}" srcOrd="0" destOrd="0" presId="urn:microsoft.com/office/officeart/2008/layout/VerticalCurvedList"/>
    <dgm:cxn modelId="{17449AC0-CD8D-4A47-BABB-B3542D04CDED}" type="presParOf" srcId="{D83F5982-1939-41F8-BC97-FCBBC1DA140B}" destId="{CF5E785D-F0D1-407B-A8CB-0EC4701CCF24}" srcOrd="0" destOrd="0" presId="urn:microsoft.com/office/officeart/2008/layout/VerticalCurvedList"/>
    <dgm:cxn modelId="{6F34391D-BB16-46C8-95E5-73A724B11AB2}" type="presParOf" srcId="{D83F5982-1939-41F8-BC97-FCBBC1DA140B}" destId="{96193590-AF4A-40D9-943A-0768FE8C9B10}" srcOrd="1" destOrd="0" presId="urn:microsoft.com/office/officeart/2008/layout/VerticalCurvedList"/>
    <dgm:cxn modelId="{9882632E-F108-4290-93A6-AD58A9497193}" type="presParOf" srcId="{D83F5982-1939-41F8-BC97-FCBBC1DA140B}" destId="{92B40005-76E9-4C3D-B610-B0A6EA357E68}" srcOrd="2" destOrd="0" presId="urn:microsoft.com/office/officeart/2008/layout/VerticalCurvedList"/>
    <dgm:cxn modelId="{8B187264-F6F5-4BD5-A28B-1F2FFBD8F052}" type="presParOf" srcId="{D83F5982-1939-41F8-BC97-FCBBC1DA140B}" destId="{2BBF02EA-1FA6-49C2-A7A8-8507A3AC95B8}" srcOrd="3" destOrd="0" presId="urn:microsoft.com/office/officeart/2008/layout/VerticalCurvedList"/>
    <dgm:cxn modelId="{A618D01E-888A-4DA2-A0FD-1B942F852190}" type="presParOf" srcId="{EBFA32F4-8EDF-47D6-90D2-990695584F28}" destId="{5CFD5DDC-14EB-48ED-980B-339CDE602A40}" srcOrd="1" destOrd="0" presId="urn:microsoft.com/office/officeart/2008/layout/VerticalCurvedList"/>
    <dgm:cxn modelId="{474F22C8-F20C-468E-AA85-090E02AB6758}" type="presParOf" srcId="{EBFA32F4-8EDF-47D6-90D2-990695584F28}" destId="{3AC1A065-577A-42BF-969B-2C9B0F6EE340}" srcOrd="2" destOrd="0" presId="urn:microsoft.com/office/officeart/2008/layout/VerticalCurvedList"/>
    <dgm:cxn modelId="{34D94589-456E-4A27-A786-541891F20762}" type="presParOf" srcId="{3AC1A065-577A-42BF-969B-2C9B0F6EE340}" destId="{966FB353-459B-4BE5-99C0-4908C9F57AF9}" srcOrd="0" destOrd="0" presId="urn:microsoft.com/office/officeart/2008/layout/VerticalCurvedList"/>
    <dgm:cxn modelId="{3EF9E6F4-408A-4BE4-86FC-CF88FBD45598}" type="presParOf" srcId="{EBFA32F4-8EDF-47D6-90D2-990695584F28}" destId="{7DC65490-0C24-4110-B4EC-5E07FF519E3E}" srcOrd="3" destOrd="0" presId="urn:microsoft.com/office/officeart/2008/layout/VerticalCurvedList"/>
    <dgm:cxn modelId="{3D12F779-D277-44F8-B26F-6D1835F2A106}" type="presParOf" srcId="{EBFA32F4-8EDF-47D6-90D2-990695584F28}" destId="{54D3AEE7-C966-4ED3-BDAC-FDBC09F62EEE}" srcOrd="4" destOrd="0" presId="urn:microsoft.com/office/officeart/2008/layout/VerticalCurvedList"/>
    <dgm:cxn modelId="{1CCDFBEC-89D6-491E-A998-CDD79240B03F}" type="presParOf" srcId="{54D3AEE7-C966-4ED3-BDAC-FDBC09F62EEE}" destId="{0782715A-2B08-4F9E-A4E9-E38BD11EB14F}" srcOrd="0" destOrd="0" presId="urn:microsoft.com/office/officeart/2008/layout/VerticalCurvedList"/>
    <dgm:cxn modelId="{85D4574A-CAA0-4242-B270-BE953B2EB885}" type="presParOf" srcId="{EBFA32F4-8EDF-47D6-90D2-990695584F28}" destId="{5DD18448-B7D9-4F06-BBAB-095720229736}" srcOrd="5" destOrd="0" presId="urn:microsoft.com/office/officeart/2008/layout/VerticalCurvedList"/>
    <dgm:cxn modelId="{CB6783C3-F95C-4288-B512-9D392B1AD95F}" type="presParOf" srcId="{EBFA32F4-8EDF-47D6-90D2-990695584F28}" destId="{201DF63D-990C-4D33-A9D7-4730E46CC0A4}" srcOrd="6" destOrd="0" presId="urn:microsoft.com/office/officeart/2008/layout/VerticalCurvedList"/>
    <dgm:cxn modelId="{FA512ADE-2AAC-464A-BB71-DD1FC6DF9A19}" type="presParOf" srcId="{201DF63D-990C-4D33-A9D7-4730E46CC0A4}" destId="{E7B97361-C3A3-4FF1-9076-29A237C1A8C2}" srcOrd="0" destOrd="0" presId="urn:microsoft.com/office/officeart/2008/layout/VerticalCurvedList"/>
    <dgm:cxn modelId="{74968E0E-5251-4C35-BAAB-90412686F134}" type="presParOf" srcId="{EBFA32F4-8EDF-47D6-90D2-990695584F28}" destId="{5220924D-27E1-4C0A-894D-8C3CF5E5EDA9}" srcOrd="7" destOrd="0" presId="urn:microsoft.com/office/officeart/2008/layout/VerticalCurvedList"/>
    <dgm:cxn modelId="{662C415D-38D1-460E-80D6-0540CEA1EB2E}" type="presParOf" srcId="{EBFA32F4-8EDF-47D6-90D2-990695584F28}" destId="{068B9478-5192-46F3-BCE2-49FD604471CA}" srcOrd="8" destOrd="0" presId="urn:microsoft.com/office/officeart/2008/layout/VerticalCurvedList"/>
    <dgm:cxn modelId="{AC21531D-009F-48C9-8439-AF655B597D0D}" type="presParOf" srcId="{068B9478-5192-46F3-BCE2-49FD604471CA}" destId="{1A669E7B-5CC7-45D8-9122-B78D3BB7BD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BFD277-6076-4DB0-B197-1D31957AE5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10F0C-D54D-4342-A64B-D83AFC1949C4}">
      <dgm:prSet phldrT="[Text]"/>
      <dgm:spPr/>
      <dgm:t>
        <a:bodyPr/>
        <a:lstStyle/>
        <a:p>
          <a:r>
            <a:rPr lang="en-US" dirty="0"/>
            <a:t>Adapt existing programs to be a “bridge” to prepare people in recovery for further work readiness training</a:t>
          </a:r>
        </a:p>
      </dgm:t>
    </dgm:pt>
    <dgm:pt modelId="{427517FC-B689-4A59-AD33-7D4A639DCC95}" type="parTrans" cxnId="{37F919A6-2E1B-4015-92CF-8BFB303629B8}">
      <dgm:prSet/>
      <dgm:spPr/>
      <dgm:t>
        <a:bodyPr/>
        <a:lstStyle/>
        <a:p>
          <a:endParaRPr lang="en-US"/>
        </a:p>
      </dgm:t>
    </dgm:pt>
    <dgm:pt modelId="{CF6A6E11-6C74-46EE-B693-3CB689C3AA4D}" type="sibTrans" cxnId="{37F919A6-2E1B-4015-92CF-8BFB303629B8}">
      <dgm:prSet/>
      <dgm:spPr/>
      <dgm:t>
        <a:bodyPr/>
        <a:lstStyle/>
        <a:p>
          <a:endParaRPr lang="en-US"/>
        </a:p>
      </dgm:t>
    </dgm:pt>
    <dgm:pt modelId="{81F4CCE2-0AE5-45EA-BDDF-3A160FB5BAB4}">
      <dgm:prSet phldrT="[Text]"/>
      <dgm:spPr/>
      <dgm:t>
        <a:bodyPr/>
        <a:lstStyle/>
        <a:p>
          <a:r>
            <a:rPr lang="en-US" dirty="0"/>
            <a:t>Address specific issues that people in recovery often face such as resume gaps and the pros and cons of sharing about their recovery during job interviews</a:t>
          </a:r>
          <a:endParaRPr lang="en-US" strike="sngStrike" dirty="0">
            <a:solidFill>
              <a:srgbClr val="FF0000"/>
            </a:solidFill>
          </a:endParaRPr>
        </a:p>
      </dgm:t>
    </dgm:pt>
    <dgm:pt modelId="{20FF479B-64F8-4ABA-93F1-BA31758E190D}" type="parTrans" cxnId="{56A7A8FD-F39E-4529-B0F9-404F11CEFBF9}">
      <dgm:prSet/>
      <dgm:spPr/>
      <dgm:t>
        <a:bodyPr/>
        <a:lstStyle/>
        <a:p>
          <a:endParaRPr lang="en-US"/>
        </a:p>
      </dgm:t>
    </dgm:pt>
    <dgm:pt modelId="{2655B58D-1CBD-4335-98D1-5F34E3123933}" type="sibTrans" cxnId="{56A7A8FD-F39E-4529-B0F9-404F11CEFBF9}">
      <dgm:prSet/>
      <dgm:spPr/>
      <dgm:t>
        <a:bodyPr/>
        <a:lstStyle/>
        <a:p>
          <a:endParaRPr lang="en-US"/>
        </a:p>
      </dgm:t>
    </dgm:pt>
    <dgm:pt modelId="{C0B87F95-B378-4EC6-9B8F-D225C72DDF9B}">
      <dgm:prSet phldrT="[Text]" custT="1"/>
      <dgm:spPr/>
      <dgm:t>
        <a:bodyPr/>
        <a:lstStyle/>
        <a:p>
          <a:r>
            <a:rPr lang="en-US" sz="2200" strike="noStrike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Provide trainings at recovery centers and corrections facilities to make trainings more accessible and solicit staff input on curriculum content to improve buy-in</a:t>
          </a:r>
        </a:p>
      </dgm:t>
    </dgm:pt>
    <dgm:pt modelId="{E43AA4DD-F4CE-4F1F-A97A-350B1115F1C1}" type="parTrans" cxnId="{F0832544-843E-4EEE-82CE-2FA515005021}">
      <dgm:prSet/>
      <dgm:spPr/>
      <dgm:t>
        <a:bodyPr/>
        <a:lstStyle/>
        <a:p>
          <a:endParaRPr lang="en-US"/>
        </a:p>
      </dgm:t>
    </dgm:pt>
    <dgm:pt modelId="{64D0164D-C30D-4E10-A7CB-394AC3C3CBD1}" type="sibTrans" cxnId="{F0832544-843E-4EEE-82CE-2FA515005021}">
      <dgm:prSet/>
      <dgm:spPr/>
      <dgm:t>
        <a:bodyPr/>
        <a:lstStyle/>
        <a:p>
          <a:endParaRPr lang="en-US"/>
        </a:p>
      </dgm:t>
    </dgm:pt>
    <dgm:pt modelId="{7344CDCC-840A-4A9B-A7BF-18A1B0758547}" type="pres">
      <dgm:prSet presAssocID="{B6BFD277-6076-4DB0-B197-1D31957AE5B4}" presName="Name0" presStyleCnt="0">
        <dgm:presLayoutVars>
          <dgm:chMax val="7"/>
          <dgm:chPref val="7"/>
          <dgm:dir/>
        </dgm:presLayoutVars>
      </dgm:prSet>
      <dgm:spPr/>
    </dgm:pt>
    <dgm:pt modelId="{33BBBA95-B051-4327-8719-D2CB43CCAFBE}" type="pres">
      <dgm:prSet presAssocID="{B6BFD277-6076-4DB0-B197-1D31957AE5B4}" presName="Name1" presStyleCnt="0"/>
      <dgm:spPr/>
    </dgm:pt>
    <dgm:pt modelId="{BC114AE9-C0A3-4CDE-848D-B1296288D755}" type="pres">
      <dgm:prSet presAssocID="{B6BFD277-6076-4DB0-B197-1D31957AE5B4}" presName="cycle" presStyleCnt="0"/>
      <dgm:spPr/>
    </dgm:pt>
    <dgm:pt modelId="{A7F816E0-A9CD-41F4-85E1-33FAD8114173}" type="pres">
      <dgm:prSet presAssocID="{B6BFD277-6076-4DB0-B197-1D31957AE5B4}" presName="srcNode" presStyleLbl="node1" presStyleIdx="0" presStyleCnt="3"/>
      <dgm:spPr/>
    </dgm:pt>
    <dgm:pt modelId="{E313CA5C-8545-4FD6-B3BC-8D6A420BD6F6}" type="pres">
      <dgm:prSet presAssocID="{B6BFD277-6076-4DB0-B197-1D31957AE5B4}" presName="conn" presStyleLbl="parChTrans1D2" presStyleIdx="0" presStyleCnt="1"/>
      <dgm:spPr/>
    </dgm:pt>
    <dgm:pt modelId="{E209AB44-077A-484F-A1D4-83EFC30AA2BC}" type="pres">
      <dgm:prSet presAssocID="{B6BFD277-6076-4DB0-B197-1D31957AE5B4}" presName="extraNode" presStyleLbl="node1" presStyleIdx="0" presStyleCnt="3"/>
      <dgm:spPr/>
    </dgm:pt>
    <dgm:pt modelId="{1E861928-C74F-4BDB-B0D4-4267EA86AF67}" type="pres">
      <dgm:prSet presAssocID="{B6BFD277-6076-4DB0-B197-1D31957AE5B4}" presName="dstNode" presStyleLbl="node1" presStyleIdx="0" presStyleCnt="3"/>
      <dgm:spPr/>
    </dgm:pt>
    <dgm:pt modelId="{4BE36097-E75E-46E9-BB64-EE2208C7C138}" type="pres">
      <dgm:prSet presAssocID="{BC010F0C-D54D-4342-A64B-D83AFC1949C4}" presName="text_1" presStyleLbl="node1" presStyleIdx="0" presStyleCnt="3" custScaleY="137139" custLinFactNeighborX="-471" custLinFactNeighborY="-10860">
        <dgm:presLayoutVars>
          <dgm:bulletEnabled val="1"/>
        </dgm:presLayoutVars>
      </dgm:prSet>
      <dgm:spPr/>
    </dgm:pt>
    <dgm:pt modelId="{435D6444-AECD-4352-AF52-9B1382590A1E}" type="pres">
      <dgm:prSet presAssocID="{BC010F0C-D54D-4342-A64B-D83AFC1949C4}" presName="accent_1" presStyleCnt="0"/>
      <dgm:spPr/>
    </dgm:pt>
    <dgm:pt modelId="{939D0D86-BAFC-4825-A273-C5BFC6943A6B}" type="pres">
      <dgm:prSet presAssocID="{BC010F0C-D54D-4342-A64B-D83AFC1949C4}" presName="accentRepeatNode" presStyleLbl="solidFgAcc1" presStyleIdx="0" presStyleCnt="3"/>
      <dgm:spPr/>
    </dgm:pt>
    <dgm:pt modelId="{233B139F-EF56-43D1-B92E-9566F3EA516C}" type="pres">
      <dgm:prSet presAssocID="{81F4CCE2-0AE5-45EA-BDDF-3A160FB5BAB4}" presName="text_2" presStyleLbl="node1" presStyleIdx="1" presStyleCnt="3">
        <dgm:presLayoutVars>
          <dgm:bulletEnabled val="1"/>
        </dgm:presLayoutVars>
      </dgm:prSet>
      <dgm:spPr/>
    </dgm:pt>
    <dgm:pt modelId="{3F0C5B55-A910-44D1-9BE5-27380CDCB9B2}" type="pres">
      <dgm:prSet presAssocID="{81F4CCE2-0AE5-45EA-BDDF-3A160FB5BAB4}" presName="accent_2" presStyleCnt="0"/>
      <dgm:spPr/>
    </dgm:pt>
    <dgm:pt modelId="{54FE015F-7454-48EA-8075-5BC4E21B0150}" type="pres">
      <dgm:prSet presAssocID="{81F4CCE2-0AE5-45EA-BDDF-3A160FB5BAB4}" presName="accentRepeatNode" presStyleLbl="solidFgAcc1" presStyleIdx="1" presStyleCnt="3"/>
      <dgm:spPr/>
    </dgm:pt>
    <dgm:pt modelId="{6A61B081-02BC-4C37-9A5A-B796D4BBED14}" type="pres">
      <dgm:prSet presAssocID="{C0B87F95-B378-4EC6-9B8F-D225C72DDF9B}" presName="text_3" presStyleLbl="node1" presStyleIdx="2" presStyleCnt="3" custScaleY="125535" custLinFactNeighborX="-471" custLinFactNeighborY="3453">
        <dgm:presLayoutVars>
          <dgm:bulletEnabled val="1"/>
        </dgm:presLayoutVars>
      </dgm:prSet>
      <dgm:spPr/>
    </dgm:pt>
    <dgm:pt modelId="{1EAC41D8-3464-4F47-9788-E61DE9599102}" type="pres">
      <dgm:prSet presAssocID="{C0B87F95-B378-4EC6-9B8F-D225C72DDF9B}" presName="accent_3" presStyleCnt="0"/>
      <dgm:spPr/>
    </dgm:pt>
    <dgm:pt modelId="{8E95A429-4BA1-4426-A7BD-5E0088E13BDD}" type="pres">
      <dgm:prSet presAssocID="{C0B87F95-B378-4EC6-9B8F-D225C72DDF9B}" presName="accentRepeatNode" presStyleLbl="solidFgAcc1" presStyleIdx="2" presStyleCnt="3"/>
      <dgm:spPr/>
    </dgm:pt>
  </dgm:ptLst>
  <dgm:cxnLst>
    <dgm:cxn modelId="{F77F1F17-178F-4080-9D02-A38B3028BBBC}" type="presOf" srcId="{CF6A6E11-6C74-46EE-B693-3CB689C3AA4D}" destId="{E313CA5C-8545-4FD6-B3BC-8D6A420BD6F6}" srcOrd="0" destOrd="0" presId="urn:microsoft.com/office/officeart/2008/layout/VerticalCurvedList"/>
    <dgm:cxn modelId="{B4C6AA22-4C6A-424A-A937-F495F2E74B60}" type="presOf" srcId="{BC010F0C-D54D-4342-A64B-D83AFC1949C4}" destId="{4BE36097-E75E-46E9-BB64-EE2208C7C138}" srcOrd="0" destOrd="0" presId="urn:microsoft.com/office/officeart/2008/layout/VerticalCurvedList"/>
    <dgm:cxn modelId="{F0832544-843E-4EEE-82CE-2FA515005021}" srcId="{B6BFD277-6076-4DB0-B197-1D31957AE5B4}" destId="{C0B87F95-B378-4EC6-9B8F-D225C72DDF9B}" srcOrd="2" destOrd="0" parTransId="{E43AA4DD-F4CE-4F1F-A97A-350B1115F1C1}" sibTransId="{64D0164D-C30D-4E10-A7CB-394AC3C3CBD1}"/>
    <dgm:cxn modelId="{D2EE0E7C-CB9F-4069-A21B-01AB0A0F8B7F}" type="presOf" srcId="{B6BFD277-6076-4DB0-B197-1D31957AE5B4}" destId="{7344CDCC-840A-4A9B-A7BF-18A1B0758547}" srcOrd="0" destOrd="0" presId="urn:microsoft.com/office/officeart/2008/layout/VerticalCurvedList"/>
    <dgm:cxn modelId="{37F919A6-2E1B-4015-92CF-8BFB303629B8}" srcId="{B6BFD277-6076-4DB0-B197-1D31957AE5B4}" destId="{BC010F0C-D54D-4342-A64B-D83AFC1949C4}" srcOrd="0" destOrd="0" parTransId="{427517FC-B689-4A59-AD33-7D4A639DCC95}" sibTransId="{CF6A6E11-6C74-46EE-B693-3CB689C3AA4D}"/>
    <dgm:cxn modelId="{5B4109B6-A94B-47E7-8309-3A31ED89C7F5}" type="presOf" srcId="{C0B87F95-B378-4EC6-9B8F-D225C72DDF9B}" destId="{6A61B081-02BC-4C37-9A5A-B796D4BBED14}" srcOrd="0" destOrd="0" presId="urn:microsoft.com/office/officeart/2008/layout/VerticalCurvedList"/>
    <dgm:cxn modelId="{9AB035DB-8812-4C02-82B2-D291260C68B6}" type="presOf" srcId="{81F4CCE2-0AE5-45EA-BDDF-3A160FB5BAB4}" destId="{233B139F-EF56-43D1-B92E-9566F3EA516C}" srcOrd="0" destOrd="0" presId="urn:microsoft.com/office/officeart/2008/layout/VerticalCurvedList"/>
    <dgm:cxn modelId="{56A7A8FD-F39E-4529-B0F9-404F11CEFBF9}" srcId="{B6BFD277-6076-4DB0-B197-1D31957AE5B4}" destId="{81F4CCE2-0AE5-45EA-BDDF-3A160FB5BAB4}" srcOrd="1" destOrd="0" parTransId="{20FF479B-64F8-4ABA-93F1-BA31758E190D}" sibTransId="{2655B58D-1CBD-4335-98D1-5F34E3123933}"/>
    <dgm:cxn modelId="{41BCBD5F-4F18-402C-910B-73FB6AC01393}" type="presParOf" srcId="{7344CDCC-840A-4A9B-A7BF-18A1B0758547}" destId="{33BBBA95-B051-4327-8719-D2CB43CCAFBE}" srcOrd="0" destOrd="0" presId="urn:microsoft.com/office/officeart/2008/layout/VerticalCurvedList"/>
    <dgm:cxn modelId="{F433DD27-DAC9-4DD8-A932-03923CC170F1}" type="presParOf" srcId="{33BBBA95-B051-4327-8719-D2CB43CCAFBE}" destId="{BC114AE9-C0A3-4CDE-848D-B1296288D755}" srcOrd="0" destOrd="0" presId="urn:microsoft.com/office/officeart/2008/layout/VerticalCurvedList"/>
    <dgm:cxn modelId="{7F4825C7-EBD1-462E-8680-FE518B84EB9F}" type="presParOf" srcId="{BC114AE9-C0A3-4CDE-848D-B1296288D755}" destId="{A7F816E0-A9CD-41F4-85E1-33FAD8114173}" srcOrd="0" destOrd="0" presId="urn:microsoft.com/office/officeart/2008/layout/VerticalCurvedList"/>
    <dgm:cxn modelId="{9D64D5FC-A9E4-489D-BD1A-79ACC6756429}" type="presParOf" srcId="{BC114AE9-C0A3-4CDE-848D-B1296288D755}" destId="{E313CA5C-8545-4FD6-B3BC-8D6A420BD6F6}" srcOrd="1" destOrd="0" presId="urn:microsoft.com/office/officeart/2008/layout/VerticalCurvedList"/>
    <dgm:cxn modelId="{76C910B4-FB9E-4588-BEF3-734B37D45162}" type="presParOf" srcId="{BC114AE9-C0A3-4CDE-848D-B1296288D755}" destId="{E209AB44-077A-484F-A1D4-83EFC30AA2BC}" srcOrd="2" destOrd="0" presId="urn:microsoft.com/office/officeart/2008/layout/VerticalCurvedList"/>
    <dgm:cxn modelId="{5CDB6AB4-9733-4119-B570-37A81EA56FEC}" type="presParOf" srcId="{BC114AE9-C0A3-4CDE-848D-B1296288D755}" destId="{1E861928-C74F-4BDB-B0D4-4267EA86AF67}" srcOrd="3" destOrd="0" presId="urn:microsoft.com/office/officeart/2008/layout/VerticalCurvedList"/>
    <dgm:cxn modelId="{1BAFF94F-C85C-4389-8549-E496E38BA1E3}" type="presParOf" srcId="{33BBBA95-B051-4327-8719-D2CB43CCAFBE}" destId="{4BE36097-E75E-46E9-BB64-EE2208C7C138}" srcOrd="1" destOrd="0" presId="urn:microsoft.com/office/officeart/2008/layout/VerticalCurvedList"/>
    <dgm:cxn modelId="{CE7E0943-9525-4289-9655-2531BC4FD367}" type="presParOf" srcId="{33BBBA95-B051-4327-8719-D2CB43CCAFBE}" destId="{435D6444-AECD-4352-AF52-9B1382590A1E}" srcOrd="2" destOrd="0" presId="urn:microsoft.com/office/officeart/2008/layout/VerticalCurvedList"/>
    <dgm:cxn modelId="{53FA995D-2A60-411A-8118-B5B624BA68FA}" type="presParOf" srcId="{435D6444-AECD-4352-AF52-9B1382590A1E}" destId="{939D0D86-BAFC-4825-A273-C5BFC6943A6B}" srcOrd="0" destOrd="0" presId="urn:microsoft.com/office/officeart/2008/layout/VerticalCurvedList"/>
    <dgm:cxn modelId="{2DC92558-0D84-4E35-A410-96EC7070BFA6}" type="presParOf" srcId="{33BBBA95-B051-4327-8719-D2CB43CCAFBE}" destId="{233B139F-EF56-43D1-B92E-9566F3EA516C}" srcOrd="3" destOrd="0" presId="urn:microsoft.com/office/officeart/2008/layout/VerticalCurvedList"/>
    <dgm:cxn modelId="{5140D7D1-5707-44E7-ACC8-206138AA06A8}" type="presParOf" srcId="{33BBBA95-B051-4327-8719-D2CB43CCAFBE}" destId="{3F0C5B55-A910-44D1-9BE5-27380CDCB9B2}" srcOrd="4" destOrd="0" presId="urn:microsoft.com/office/officeart/2008/layout/VerticalCurvedList"/>
    <dgm:cxn modelId="{07AE0762-C8E5-4FCF-8190-73FFE05E25B9}" type="presParOf" srcId="{3F0C5B55-A910-44D1-9BE5-27380CDCB9B2}" destId="{54FE015F-7454-48EA-8075-5BC4E21B0150}" srcOrd="0" destOrd="0" presId="urn:microsoft.com/office/officeart/2008/layout/VerticalCurvedList"/>
    <dgm:cxn modelId="{EB87F352-DFC9-4AE3-A878-7E3DB87634B4}" type="presParOf" srcId="{33BBBA95-B051-4327-8719-D2CB43CCAFBE}" destId="{6A61B081-02BC-4C37-9A5A-B796D4BBED14}" srcOrd="5" destOrd="0" presId="urn:microsoft.com/office/officeart/2008/layout/VerticalCurvedList"/>
    <dgm:cxn modelId="{9D7A6DF1-DD07-4229-BD74-D761F60E888A}" type="presParOf" srcId="{33BBBA95-B051-4327-8719-D2CB43CCAFBE}" destId="{1EAC41D8-3464-4F47-9788-E61DE9599102}" srcOrd="6" destOrd="0" presId="urn:microsoft.com/office/officeart/2008/layout/VerticalCurvedList"/>
    <dgm:cxn modelId="{3E558AD5-D4F4-469F-8B57-F2FE45B1CE9F}" type="presParOf" srcId="{1EAC41D8-3464-4F47-9788-E61DE9599102}" destId="{8E95A429-4BA1-4426-A7BD-5E0088E13B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BFD277-6076-4DB0-B197-1D31957AE5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10F0C-D54D-4342-A64B-D83AFC1949C4}">
      <dgm:prSet phldrT="[Text]"/>
      <dgm:spPr/>
      <dgm:t>
        <a:bodyPr/>
        <a:lstStyle/>
        <a:p>
          <a:r>
            <a:rPr lang="en-US" dirty="0"/>
            <a:t>Promote this as a career option to people in recovery seeking to draw on their lived experience to help others with opioid use disorder</a:t>
          </a:r>
        </a:p>
      </dgm:t>
    </dgm:pt>
    <dgm:pt modelId="{427517FC-B689-4A59-AD33-7D4A639DCC95}" type="parTrans" cxnId="{37F919A6-2E1B-4015-92CF-8BFB303629B8}">
      <dgm:prSet/>
      <dgm:spPr/>
      <dgm:t>
        <a:bodyPr/>
        <a:lstStyle/>
        <a:p>
          <a:endParaRPr lang="en-US"/>
        </a:p>
      </dgm:t>
    </dgm:pt>
    <dgm:pt modelId="{CF6A6E11-6C74-46EE-B693-3CB689C3AA4D}" type="sibTrans" cxnId="{37F919A6-2E1B-4015-92CF-8BFB303629B8}">
      <dgm:prSet/>
      <dgm:spPr/>
      <dgm:t>
        <a:bodyPr/>
        <a:lstStyle/>
        <a:p>
          <a:endParaRPr lang="en-US"/>
        </a:p>
      </dgm:t>
    </dgm:pt>
    <dgm:pt modelId="{81F4CCE2-0AE5-45EA-BDDF-3A160FB5BAB4}">
      <dgm:prSet phldrT="[Text]"/>
      <dgm:spPr/>
      <dgm:t>
        <a:bodyPr/>
        <a:lstStyle/>
        <a:p>
          <a:r>
            <a:rPr lang="en-US" dirty="0"/>
            <a:t>Highlight the high employability in this profession since insurance reimburses peer services in many states</a:t>
          </a:r>
          <a:endParaRPr lang="en-US" strike="sngStrike" dirty="0">
            <a:solidFill>
              <a:srgbClr val="FF0000"/>
            </a:solidFill>
          </a:endParaRPr>
        </a:p>
      </dgm:t>
    </dgm:pt>
    <dgm:pt modelId="{20FF479B-64F8-4ABA-93F1-BA31758E190D}" type="parTrans" cxnId="{56A7A8FD-F39E-4529-B0F9-404F11CEFBF9}">
      <dgm:prSet/>
      <dgm:spPr/>
      <dgm:t>
        <a:bodyPr/>
        <a:lstStyle/>
        <a:p>
          <a:endParaRPr lang="en-US"/>
        </a:p>
      </dgm:t>
    </dgm:pt>
    <dgm:pt modelId="{2655B58D-1CBD-4335-98D1-5F34E3123933}" type="sibTrans" cxnId="{56A7A8FD-F39E-4529-B0F9-404F11CEFBF9}">
      <dgm:prSet/>
      <dgm:spPr/>
      <dgm:t>
        <a:bodyPr/>
        <a:lstStyle/>
        <a:p>
          <a:endParaRPr lang="en-US"/>
        </a:p>
      </dgm:t>
    </dgm:pt>
    <dgm:pt modelId="{C0B87F95-B378-4EC6-9B8F-D225C72DDF9B}">
      <dgm:prSet phldrT="[Text]" custT="1"/>
      <dgm:spPr/>
      <dgm:t>
        <a:bodyPr/>
        <a:lstStyle/>
        <a:p>
          <a:r>
            <a:rPr lang="en-US" sz="2200" strike="noStrike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Develop on-the-job trainings or apprenticeships to help participants accrue hands-on field hours needed for certification in these fields </a:t>
          </a:r>
        </a:p>
      </dgm:t>
    </dgm:pt>
    <dgm:pt modelId="{E43AA4DD-F4CE-4F1F-A97A-350B1115F1C1}" type="parTrans" cxnId="{F0832544-843E-4EEE-82CE-2FA515005021}">
      <dgm:prSet/>
      <dgm:spPr/>
      <dgm:t>
        <a:bodyPr/>
        <a:lstStyle/>
        <a:p>
          <a:endParaRPr lang="en-US"/>
        </a:p>
      </dgm:t>
    </dgm:pt>
    <dgm:pt modelId="{64D0164D-C30D-4E10-A7CB-394AC3C3CBD1}" type="sibTrans" cxnId="{F0832544-843E-4EEE-82CE-2FA515005021}">
      <dgm:prSet/>
      <dgm:spPr/>
      <dgm:t>
        <a:bodyPr/>
        <a:lstStyle/>
        <a:p>
          <a:endParaRPr lang="en-US"/>
        </a:p>
      </dgm:t>
    </dgm:pt>
    <dgm:pt modelId="{7344CDCC-840A-4A9B-A7BF-18A1B0758547}" type="pres">
      <dgm:prSet presAssocID="{B6BFD277-6076-4DB0-B197-1D31957AE5B4}" presName="Name0" presStyleCnt="0">
        <dgm:presLayoutVars>
          <dgm:chMax val="7"/>
          <dgm:chPref val="7"/>
          <dgm:dir/>
        </dgm:presLayoutVars>
      </dgm:prSet>
      <dgm:spPr/>
    </dgm:pt>
    <dgm:pt modelId="{33BBBA95-B051-4327-8719-D2CB43CCAFBE}" type="pres">
      <dgm:prSet presAssocID="{B6BFD277-6076-4DB0-B197-1D31957AE5B4}" presName="Name1" presStyleCnt="0"/>
      <dgm:spPr/>
    </dgm:pt>
    <dgm:pt modelId="{BC114AE9-C0A3-4CDE-848D-B1296288D755}" type="pres">
      <dgm:prSet presAssocID="{B6BFD277-6076-4DB0-B197-1D31957AE5B4}" presName="cycle" presStyleCnt="0"/>
      <dgm:spPr/>
    </dgm:pt>
    <dgm:pt modelId="{A7F816E0-A9CD-41F4-85E1-33FAD8114173}" type="pres">
      <dgm:prSet presAssocID="{B6BFD277-6076-4DB0-B197-1D31957AE5B4}" presName="srcNode" presStyleLbl="node1" presStyleIdx="0" presStyleCnt="3"/>
      <dgm:spPr/>
    </dgm:pt>
    <dgm:pt modelId="{E313CA5C-8545-4FD6-B3BC-8D6A420BD6F6}" type="pres">
      <dgm:prSet presAssocID="{B6BFD277-6076-4DB0-B197-1D31957AE5B4}" presName="conn" presStyleLbl="parChTrans1D2" presStyleIdx="0" presStyleCnt="1"/>
      <dgm:spPr/>
    </dgm:pt>
    <dgm:pt modelId="{E209AB44-077A-484F-A1D4-83EFC30AA2BC}" type="pres">
      <dgm:prSet presAssocID="{B6BFD277-6076-4DB0-B197-1D31957AE5B4}" presName="extraNode" presStyleLbl="node1" presStyleIdx="0" presStyleCnt="3"/>
      <dgm:spPr/>
    </dgm:pt>
    <dgm:pt modelId="{1E861928-C74F-4BDB-B0D4-4267EA86AF67}" type="pres">
      <dgm:prSet presAssocID="{B6BFD277-6076-4DB0-B197-1D31957AE5B4}" presName="dstNode" presStyleLbl="node1" presStyleIdx="0" presStyleCnt="3"/>
      <dgm:spPr/>
    </dgm:pt>
    <dgm:pt modelId="{4BE36097-E75E-46E9-BB64-EE2208C7C138}" type="pres">
      <dgm:prSet presAssocID="{BC010F0C-D54D-4342-A64B-D83AFC1949C4}" presName="text_1" presStyleLbl="node1" presStyleIdx="0" presStyleCnt="3" custScaleY="137139" custLinFactNeighborX="-471" custLinFactNeighborY="-10860">
        <dgm:presLayoutVars>
          <dgm:bulletEnabled val="1"/>
        </dgm:presLayoutVars>
      </dgm:prSet>
      <dgm:spPr/>
    </dgm:pt>
    <dgm:pt modelId="{435D6444-AECD-4352-AF52-9B1382590A1E}" type="pres">
      <dgm:prSet presAssocID="{BC010F0C-D54D-4342-A64B-D83AFC1949C4}" presName="accent_1" presStyleCnt="0"/>
      <dgm:spPr/>
    </dgm:pt>
    <dgm:pt modelId="{939D0D86-BAFC-4825-A273-C5BFC6943A6B}" type="pres">
      <dgm:prSet presAssocID="{BC010F0C-D54D-4342-A64B-D83AFC1949C4}" presName="accentRepeatNode" presStyleLbl="solidFgAcc1" presStyleIdx="0" presStyleCnt="3"/>
      <dgm:spPr/>
    </dgm:pt>
    <dgm:pt modelId="{233B139F-EF56-43D1-B92E-9566F3EA516C}" type="pres">
      <dgm:prSet presAssocID="{81F4CCE2-0AE5-45EA-BDDF-3A160FB5BAB4}" presName="text_2" presStyleLbl="node1" presStyleIdx="1" presStyleCnt="3">
        <dgm:presLayoutVars>
          <dgm:bulletEnabled val="1"/>
        </dgm:presLayoutVars>
      </dgm:prSet>
      <dgm:spPr/>
    </dgm:pt>
    <dgm:pt modelId="{3F0C5B55-A910-44D1-9BE5-27380CDCB9B2}" type="pres">
      <dgm:prSet presAssocID="{81F4CCE2-0AE5-45EA-BDDF-3A160FB5BAB4}" presName="accent_2" presStyleCnt="0"/>
      <dgm:spPr/>
    </dgm:pt>
    <dgm:pt modelId="{54FE015F-7454-48EA-8075-5BC4E21B0150}" type="pres">
      <dgm:prSet presAssocID="{81F4CCE2-0AE5-45EA-BDDF-3A160FB5BAB4}" presName="accentRepeatNode" presStyleLbl="solidFgAcc1" presStyleIdx="1" presStyleCnt="3"/>
      <dgm:spPr/>
    </dgm:pt>
    <dgm:pt modelId="{6A61B081-02BC-4C37-9A5A-B796D4BBED14}" type="pres">
      <dgm:prSet presAssocID="{C0B87F95-B378-4EC6-9B8F-D225C72DDF9B}" presName="text_3" presStyleLbl="node1" presStyleIdx="2" presStyleCnt="3" custScaleY="125535" custLinFactNeighborX="-471" custLinFactNeighborY="3453">
        <dgm:presLayoutVars>
          <dgm:bulletEnabled val="1"/>
        </dgm:presLayoutVars>
      </dgm:prSet>
      <dgm:spPr/>
    </dgm:pt>
    <dgm:pt modelId="{1EAC41D8-3464-4F47-9788-E61DE9599102}" type="pres">
      <dgm:prSet presAssocID="{C0B87F95-B378-4EC6-9B8F-D225C72DDF9B}" presName="accent_3" presStyleCnt="0"/>
      <dgm:spPr/>
    </dgm:pt>
    <dgm:pt modelId="{8E95A429-4BA1-4426-A7BD-5E0088E13BDD}" type="pres">
      <dgm:prSet presAssocID="{C0B87F95-B378-4EC6-9B8F-D225C72DDF9B}" presName="accentRepeatNode" presStyleLbl="solidFgAcc1" presStyleIdx="2" presStyleCnt="3"/>
      <dgm:spPr/>
    </dgm:pt>
  </dgm:ptLst>
  <dgm:cxnLst>
    <dgm:cxn modelId="{F77F1F17-178F-4080-9D02-A38B3028BBBC}" type="presOf" srcId="{CF6A6E11-6C74-46EE-B693-3CB689C3AA4D}" destId="{E313CA5C-8545-4FD6-B3BC-8D6A420BD6F6}" srcOrd="0" destOrd="0" presId="urn:microsoft.com/office/officeart/2008/layout/VerticalCurvedList"/>
    <dgm:cxn modelId="{B4C6AA22-4C6A-424A-A937-F495F2E74B60}" type="presOf" srcId="{BC010F0C-D54D-4342-A64B-D83AFC1949C4}" destId="{4BE36097-E75E-46E9-BB64-EE2208C7C138}" srcOrd="0" destOrd="0" presId="urn:microsoft.com/office/officeart/2008/layout/VerticalCurvedList"/>
    <dgm:cxn modelId="{F0832544-843E-4EEE-82CE-2FA515005021}" srcId="{B6BFD277-6076-4DB0-B197-1D31957AE5B4}" destId="{C0B87F95-B378-4EC6-9B8F-D225C72DDF9B}" srcOrd="2" destOrd="0" parTransId="{E43AA4DD-F4CE-4F1F-A97A-350B1115F1C1}" sibTransId="{64D0164D-C30D-4E10-A7CB-394AC3C3CBD1}"/>
    <dgm:cxn modelId="{D2EE0E7C-CB9F-4069-A21B-01AB0A0F8B7F}" type="presOf" srcId="{B6BFD277-6076-4DB0-B197-1D31957AE5B4}" destId="{7344CDCC-840A-4A9B-A7BF-18A1B0758547}" srcOrd="0" destOrd="0" presId="urn:microsoft.com/office/officeart/2008/layout/VerticalCurvedList"/>
    <dgm:cxn modelId="{37F919A6-2E1B-4015-92CF-8BFB303629B8}" srcId="{B6BFD277-6076-4DB0-B197-1D31957AE5B4}" destId="{BC010F0C-D54D-4342-A64B-D83AFC1949C4}" srcOrd="0" destOrd="0" parTransId="{427517FC-B689-4A59-AD33-7D4A639DCC95}" sibTransId="{CF6A6E11-6C74-46EE-B693-3CB689C3AA4D}"/>
    <dgm:cxn modelId="{5B4109B6-A94B-47E7-8309-3A31ED89C7F5}" type="presOf" srcId="{C0B87F95-B378-4EC6-9B8F-D225C72DDF9B}" destId="{6A61B081-02BC-4C37-9A5A-B796D4BBED14}" srcOrd="0" destOrd="0" presId="urn:microsoft.com/office/officeart/2008/layout/VerticalCurvedList"/>
    <dgm:cxn modelId="{9AB035DB-8812-4C02-82B2-D291260C68B6}" type="presOf" srcId="{81F4CCE2-0AE5-45EA-BDDF-3A160FB5BAB4}" destId="{233B139F-EF56-43D1-B92E-9566F3EA516C}" srcOrd="0" destOrd="0" presId="urn:microsoft.com/office/officeart/2008/layout/VerticalCurvedList"/>
    <dgm:cxn modelId="{56A7A8FD-F39E-4529-B0F9-404F11CEFBF9}" srcId="{B6BFD277-6076-4DB0-B197-1D31957AE5B4}" destId="{81F4CCE2-0AE5-45EA-BDDF-3A160FB5BAB4}" srcOrd="1" destOrd="0" parTransId="{20FF479B-64F8-4ABA-93F1-BA31758E190D}" sibTransId="{2655B58D-1CBD-4335-98D1-5F34E3123933}"/>
    <dgm:cxn modelId="{41BCBD5F-4F18-402C-910B-73FB6AC01393}" type="presParOf" srcId="{7344CDCC-840A-4A9B-A7BF-18A1B0758547}" destId="{33BBBA95-B051-4327-8719-D2CB43CCAFBE}" srcOrd="0" destOrd="0" presId="urn:microsoft.com/office/officeart/2008/layout/VerticalCurvedList"/>
    <dgm:cxn modelId="{F433DD27-DAC9-4DD8-A932-03923CC170F1}" type="presParOf" srcId="{33BBBA95-B051-4327-8719-D2CB43CCAFBE}" destId="{BC114AE9-C0A3-4CDE-848D-B1296288D755}" srcOrd="0" destOrd="0" presId="urn:microsoft.com/office/officeart/2008/layout/VerticalCurvedList"/>
    <dgm:cxn modelId="{7F4825C7-EBD1-462E-8680-FE518B84EB9F}" type="presParOf" srcId="{BC114AE9-C0A3-4CDE-848D-B1296288D755}" destId="{A7F816E0-A9CD-41F4-85E1-33FAD8114173}" srcOrd="0" destOrd="0" presId="urn:microsoft.com/office/officeart/2008/layout/VerticalCurvedList"/>
    <dgm:cxn modelId="{9D64D5FC-A9E4-489D-BD1A-79ACC6756429}" type="presParOf" srcId="{BC114AE9-C0A3-4CDE-848D-B1296288D755}" destId="{E313CA5C-8545-4FD6-B3BC-8D6A420BD6F6}" srcOrd="1" destOrd="0" presId="urn:microsoft.com/office/officeart/2008/layout/VerticalCurvedList"/>
    <dgm:cxn modelId="{76C910B4-FB9E-4588-BEF3-734B37D45162}" type="presParOf" srcId="{BC114AE9-C0A3-4CDE-848D-B1296288D755}" destId="{E209AB44-077A-484F-A1D4-83EFC30AA2BC}" srcOrd="2" destOrd="0" presId="urn:microsoft.com/office/officeart/2008/layout/VerticalCurvedList"/>
    <dgm:cxn modelId="{5CDB6AB4-9733-4119-B570-37A81EA56FEC}" type="presParOf" srcId="{BC114AE9-C0A3-4CDE-848D-B1296288D755}" destId="{1E861928-C74F-4BDB-B0D4-4267EA86AF67}" srcOrd="3" destOrd="0" presId="urn:microsoft.com/office/officeart/2008/layout/VerticalCurvedList"/>
    <dgm:cxn modelId="{1BAFF94F-C85C-4389-8549-E496E38BA1E3}" type="presParOf" srcId="{33BBBA95-B051-4327-8719-D2CB43CCAFBE}" destId="{4BE36097-E75E-46E9-BB64-EE2208C7C138}" srcOrd="1" destOrd="0" presId="urn:microsoft.com/office/officeart/2008/layout/VerticalCurvedList"/>
    <dgm:cxn modelId="{CE7E0943-9525-4289-9655-2531BC4FD367}" type="presParOf" srcId="{33BBBA95-B051-4327-8719-D2CB43CCAFBE}" destId="{435D6444-AECD-4352-AF52-9B1382590A1E}" srcOrd="2" destOrd="0" presId="urn:microsoft.com/office/officeart/2008/layout/VerticalCurvedList"/>
    <dgm:cxn modelId="{53FA995D-2A60-411A-8118-B5B624BA68FA}" type="presParOf" srcId="{435D6444-AECD-4352-AF52-9B1382590A1E}" destId="{939D0D86-BAFC-4825-A273-C5BFC6943A6B}" srcOrd="0" destOrd="0" presId="urn:microsoft.com/office/officeart/2008/layout/VerticalCurvedList"/>
    <dgm:cxn modelId="{2DC92558-0D84-4E35-A410-96EC7070BFA6}" type="presParOf" srcId="{33BBBA95-B051-4327-8719-D2CB43CCAFBE}" destId="{233B139F-EF56-43D1-B92E-9566F3EA516C}" srcOrd="3" destOrd="0" presId="urn:microsoft.com/office/officeart/2008/layout/VerticalCurvedList"/>
    <dgm:cxn modelId="{5140D7D1-5707-44E7-ACC8-206138AA06A8}" type="presParOf" srcId="{33BBBA95-B051-4327-8719-D2CB43CCAFBE}" destId="{3F0C5B55-A910-44D1-9BE5-27380CDCB9B2}" srcOrd="4" destOrd="0" presId="urn:microsoft.com/office/officeart/2008/layout/VerticalCurvedList"/>
    <dgm:cxn modelId="{07AE0762-C8E5-4FCF-8190-73FFE05E25B9}" type="presParOf" srcId="{3F0C5B55-A910-44D1-9BE5-27380CDCB9B2}" destId="{54FE015F-7454-48EA-8075-5BC4E21B0150}" srcOrd="0" destOrd="0" presId="urn:microsoft.com/office/officeart/2008/layout/VerticalCurvedList"/>
    <dgm:cxn modelId="{EB87F352-DFC9-4AE3-A878-7E3DB87634B4}" type="presParOf" srcId="{33BBBA95-B051-4327-8719-D2CB43CCAFBE}" destId="{6A61B081-02BC-4C37-9A5A-B796D4BBED14}" srcOrd="5" destOrd="0" presId="urn:microsoft.com/office/officeart/2008/layout/VerticalCurvedList"/>
    <dgm:cxn modelId="{9D7A6DF1-DD07-4229-BD74-D761F60E888A}" type="presParOf" srcId="{33BBBA95-B051-4327-8719-D2CB43CCAFBE}" destId="{1EAC41D8-3464-4F47-9788-E61DE9599102}" srcOrd="6" destOrd="0" presId="urn:microsoft.com/office/officeart/2008/layout/VerticalCurvedList"/>
    <dgm:cxn modelId="{3E558AD5-D4F4-469F-8B57-F2FE45B1CE9F}" type="presParOf" srcId="{1EAC41D8-3464-4F47-9788-E61DE9599102}" destId="{8E95A429-4BA1-4426-A7BD-5E0088E13B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688F-4DDD-4B90-8D07-E158A4671C0A}">
      <dsp:nvSpPr>
        <dsp:cNvPr id="0" name=""/>
        <dsp:cNvSpPr/>
      </dsp:nvSpPr>
      <dsp:spPr>
        <a:xfrm>
          <a:off x="5507797" y="624557"/>
          <a:ext cx="5004754" cy="3002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Jillian Berk PhD, Project Director, Mathematica Policy Research </a:t>
          </a:r>
        </a:p>
      </dsp:txBody>
      <dsp:txXfrm>
        <a:off x="5507797" y="624557"/>
        <a:ext cx="5004754" cy="3002852"/>
      </dsp:txXfrm>
    </dsp:sp>
    <dsp:sp modelId="{01D6743F-064A-4697-9EEF-BD2C158FC31D}">
      <dsp:nvSpPr>
        <dsp:cNvPr id="0" name=""/>
        <dsp:cNvSpPr/>
      </dsp:nvSpPr>
      <dsp:spPr>
        <a:xfrm>
          <a:off x="146871" y="624557"/>
          <a:ext cx="5004754" cy="30028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Christina Yancey </a:t>
          </a:r>
          <a:r>
            <a:rPr lang="en-US" sz="4500" b="1" kern="1200" dirty="0"/>
            <a:t>PhD, Department of Labor, Chief Evaluation Officer</a:t>
          </a:r>
          <a:endParaRPr lang="en-US" sz="4500" kern="1200" dirty="0"/>
        </a:p>
      </dsp:txBody>
      <dsp:txXfrm>
        <a:off x="146871" y="624557"/>
        <a:ext cx="5004754" cy="3002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93590-AF4A-40D9-943A-0768FE8C9B10}">
      <dsp:nvSpPr>
        <dsp:cNvPr id="0" name=""/>
        <dsp:cNvSpPr/>
      </dsp:nvSpPr>
      <dsp:spPr>
        <a:xfrm>
          <a:off x="-4562989" y="-699642"/>
          <a:ext cx="5435579" cy="5435579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D5DDC-14EB-48ED-980B-339CDE602A40}">
      <dsp:nvSpPr>
        <dsp:cNvPr id="0" name=""/>
        <dsp:cNvSpPr/>
      </dsp:nvSpPr>
      <dsp:spPr>
        <a:xfrm>
          <a:off x="561189" y="403629"/>
          <a:ext cx="9896486" cy="807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Can leverage connections to recovery organizations in the community to recruit potential participants</a:t>
          </a:r>
        </a:p>
      </dsp:txBody>
      <dsp:txXfrm>
        <a:off x="561189" y="403629"/>
        <a:ext cx="9896486" cy="807258"/>
      </dsp:txXfrm>
    </dsp:sp>
    <dsp:sp modelId="{966FB353-459B-4BE5-99C0-4908C9F57AF9}">
      <dsp:nvSpPr>
        <dsp:cNvPr id="0" name=""/>
        <dsp:cNvSpPr/>
      </dsp:nvSpPr>
      <dsp:spPr>
        <a:xfrm>
          <a:off x="56652" y="302722"/>
          <a:ext cx="1009073" cy="100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65490-0C24-4110-B4EC-5E07FF519E3E}">
      <dsp:nvSpPr>
        <dsp:cNvPr id="0" name=""/>
        <dsp:cNvSpPr/>
      </dsp:nvSpPr>
      <dsp:spPr>
        <a:xfrm>
          <a:off x="854628" y="1614517"/>
          <a:ext cx="9603047" cy="807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 participants gather needed documentation for eligibility/enrollment</a:t>
          </a:r>
          <a:endParaRPr lang="en-US" sz="2500" strike="sngStrike" kern="1200" dirty="0">
            <a:solidFill>
              <a:srgbClr val="FF0000"/>
            </a:solidFill>
          </a:endParaRPr>
        </a:p>
      </dsp:txBody>
      <dsp:txXfrm>
        <a:off x="854628" y="1614517"/>
        <a:ext cx="9603047" cy="807258"/>
      </dsp:txXfrm>
    </dsp:sp>
    <dsp:sp modelId="{0782715A-2B08-4F9E-A4E9-E38BD11EB14F}">
      <dsp:nvSpPr>
        <dsp:cNvPr id="0" name=""/>
        <dsp:cNvSpPr/>
      </dsp:nvSpPr>
      <dsp:spPr>
        <a:xfrm>
          <a:off x="350091" y="1513610"/>
          <a:ext cx="1009073" cy="100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18448-B7D9-4F06-BBAB-095720229736}">
      <dsp:nvSpPr>
        <dsp:cNvPr id="0" name=""/>
        <dsp:cNvSpPr/>
      </dsp:nvSpPr>
      <dsp:spPr>
        <a:xfrm>
          <a:off x="561189" y="2825405"/>
          <a:ext cx="9896486" cy="807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Accompan</a:t>
          </a:r>
          <a:r>
            <a:rPr lang="en-US" sz="2500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y</a:t>
          </a:r>
          <a:r>
            <a:rPr lang="en-US" sz="2500" kern="1200" dirty="0">
              <a:solidFill>
                <a:srgbClr val="FF0000"/>
              </a:solidFill>
            </a:rPr>
            <a:t> </a:t>
          </a:r>
          <a:r>
            <a:rPr lang="en-US" sz="2500" kern="1200" dirty="0"/>
            <a:t>participants to AJC appointments and provide “warm handoffs” to workforce system staff</a:t>
          </a:r>
        </a:p>
      </dsp:txBody>
      <dsp:txXfrm>
        <a:off x="561189" y="2825405"/>
        <a:ext cx="9896486" cy="807258"/>
      </dsp:txXfrm>
    </dsp:sp>
    <dsp:sp modelId="{E7B97361-C3A3-4FF1-9076-29A237C1A8C2}">
      <dsp:nvSpPr>
        <dsp:cNvPr id="0" name=""/>
        <dsp:cNvSpPr/>
      </dsp:nvSpPr>
      <dsp:spPr>
        <a:xfrm>
          <a:off x="56652" y="2724498"/>
          <a:ext cx="1009073" cy="100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93590-AF4A-40D9-943A-0768FE8C9B10}">
      <dsp:nvSpPr>
        <dsp:cNvPr id="0" name=""/>
        <dsp:cNvSpPr/>
      </dsp:nvSpPr>
      <dsp:spPr>
        <a:xfrm>
          <a:off x="-5226249" y="-800475"/>
          <a:ext cx="6223484" cy="6223484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D5DDC-14EB-48ED-980B-339CDE602A40}">
      <dsp:nvSpPr>
        <dsp:cNvPr id="0" name=""/>
        <dsp:cNvSpPr/>
      </dsp:nvSpPr>
      <dsp:spPr>
        <a:xfrm>
          <a:off x="522129" y="355380"/>
          <a:ext cx="9926287" cy="711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Draw on trainers with lived experience to help change staff's preconceived notions about people in recovery</a:t>
          </a:r>
        </a:p>
      </dsp:txBody>
      <dsp:txXfrm>
        <a:off x="522129" y="355380"/>
        <a:ext cx="9926287" cy="711130"/>
      </dsp:txXfrm>
    </dsp:sp>
    <dsp:sp modelId="{966FB353-459B-4BE5-99C0-4908C9F57AF9}">
      <dsp:nvSpPr>
        <dsp:cNvPr id="0" name=""/>
        <dsp:cNvSpPr/>
      </dsp:nvSpPr>
      <dsp:spPr>
        <a:xfrm>
          <a:off x="77672" y="266489"/>
          <a:ext cx="888913" cy="888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65490-0C24-4110-B4EC-5E07FF519E3E}">
      <dsp:nvSpPr>
        <dsp:cNvPr id="0" name=""/>
        <dsp:cNvSpPr/>
      </dsp:nvSpPr>
      <dsp:spPr>
        <a:xfrm>
          <a:off x="929836" y="1478465"/>
          <a:ext cx="9518580" cy="598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Highlight behavioral health and social resources in the community and provide Narcan training </a:t>
          </a:r>
        </a:p>
      </dsp:txBody>
      <dsp:txXfrm>
        <a:off x="929836" y="1478465"/>
        <a:ext cx="9518580" cy="598722"/>
      </dsp:txXfrm>
    </dsp:sp>
    <dsp:sp modelId="{0782715A-2B08-4F9E-A4E9-E38BD11EB14F}">
      <dsp:nvSpPr>
        <dsp:cNvPr id="0" name=""/>
        <dsp:cNvSpPr/>
      </dsp:nvSpPr>
      <dsp:spPr>
        <a:xfrm>
          <a:off x="485380" y="1333369"/>
          <a:ext cx="888913" cy="888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18448-B7D9-4F06-BBAB-095720229736}">
      <dsp:nvSpPr>
        <dsp:cNvPr id="0" name=""/>
        <dsp:cNvSpPr/>
      </dsp:nvSpPr>
      <dsp:spPr>
        <a:xfrm>
          <a:off x="929836" y="2489141"/>
          <a:ext cx="9518580" cy="711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breakout discussion groups to help staff practice communication strategies and discuss challenges</a:t>
          </a:r>
        </a:p>
      </dsp:txBody>
      <dsp:txXfrm>
        <a:off x="929836" y="2489141"/>
        <a:ext cx="9518580" cy="711130"/>
      </dsp:txXfrm>
    </dsp:sp>
    <dsp:sp modelId="{E7B97361-C3A3-4FF1-9076-29A237C1A8C2}">
      <dsp:nvSpPr>
        <dsp:cNvPr id="0" name=""/>
        <dsp:cNvSpPr/>
      </dsp:nvSpPr>
      <dsp:spPr>
        <a:xfrm>
          <a:off x="485380" y="2400250"/>
          <a:ext cx="888913" cy="888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0924D-27E1-4C0A-894D-8C3CF5E5EDA9}">
      <dsp:nvSpPr>
        <dsp:cNvPr id="0" name=""/>
        <dsp:cNvSpPr/>
      </dsp:nvSpPr>
      <dsp:spPr>
        <a:xfrm>
          <a:off x="522129" y="3556022"/>
          <a:ext cx="9926287" cy="711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Include all staff who interact with clients, and integrate training into ongoing professional development</a:t>
          </a:r>
        </a:p>
      </dsp:txBody>
      <dsp:txXfrm>
        <a:off x="522129" y="3556022"/>
        <a:ext cx="9926287" cy="711130"/>
      </dsp:txXfrm>
    </dsp:sp>
    <dsp:sp modelId="{1A669E7B-5CC7-45D8-9122-B78D3BB7BD79}">
      <dsp:nvSpPr>
        <dsp:cNvPr id="0" name=""/>
        <dsp:cNvSpPr/>
      </dsp:nvSpPr>
      <dsp:spPr>
        <a:xfrm>
          <a:off x="77672" y="3467130"/>
          <a:ext cx="888913" cy="888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3CA5C-8545-4FD6-B3BC-8D6A420BD6F6}">
      <dsp:nvSpPr>
        <dsp:cNvPr id="0" name=""/>
        <dsp:cNvSpPr/>
      </dsp:nvSpPr>
      <dsp:spPr>
        <a:xfrm>
          <a:off x="-4726338" y="-724475"/>
          <a:ext cx="5629625" cy="5629625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6097-E75E-46E9-BB64-EE2208C7C138}">
      <dsp:nvSpPr>
        <dsp:cNvPr id="0" name=""/>
        <dsp:cNvSpPr/>
      </dsp:nvSpPr>
      <dsp:spPr>
        <a:xfrm>
          <a:off x="534432" y="171997"/>
          <a:ext cx="9874454" cy="1146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Adapt existing programs to be a “bridge” to prepare people in recovery for further work readiness training</a:t>
          </a:r>
        </a:p>
      </dsp:txBody>
      <dsp:txXfrm>
        <a:off x="534432" y="171997"/>
        <a:ext cx="9874454" cy="1146666"/>
      </dsp:txXfrm>
    </dsp:sp>
    <dsp:sp modelId="{939D0D86-BAFC-4825-A273-C5BFC6943A6B}">
      <dsp:nvSpPr>
        <dsp:cNvPr id="0" name=""/>
        <dsp:cNvSpPr/>
      </dsp:nvSpPr>
      <dsp:spPr>
        <a:xfrm>
          <a:off x="58357" y="313550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B139F-EF56-43D1-B92E-9566F3EA516C}">
      <dsp:nvSpPr>
        <dsp:cNvPr id="0" name=""/>
        <dsp:cNvSpPr/>
      </dsp:nvSpPr>
      <dsp:spPr>
        <a:xfrm>
          <a:off x="884876" y="1672269"/>
          <a:ext cx="9570519" cy="836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Address specific issues that people in recovery often face such as resume gaps and the pros and cons of sharing about their recovery during job interviews</a:t>
          </a:r>
          <a:endParaRPr lang="en-US" sz="2200" strike="sngStrike" kern="1200" dirty="0">
            <a:solidFill>
              <a:srgbClr val="FF0000"/>
            </a:solidFill>
          </a:endParaRPr>
        </a:p>
      </dsp:txBody>
      <dsp:txXfrm>
        <a:off x="884876" y="1672269"/>
        <a:ext cx="9570519" cy="836134"/>
      </dsp:txXfrm>
    </dsp:sp>
    <dsp:sp modelId="{54FE015F-7454-48EA-8075-5BC4E21B0150}">
      <dsp:nvSpPr>
        <dsp:cNvPr id="0" name=""/>
        <dsp:cNvSpPr/>
      </dsp:nvSpPr>
      <dsp:spPr>
        <a:xfrm>
          <a:off x="362292" y="1567752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1B081-02BC-4C37-9A5A-B796D4BBED14}">
      <dsp:nvSpPr>
        <dsp:cNvPr id="0" name=""/>
        <dsp:cNvSpPr/>
      </dsp:nvSpPr>
      <dsp:spPr>
        <a:xfrm>
          <a:off x="534432" y="2848590"/>
          <a:ext cx="9874454" cy="1049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noStrike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Provide trainings at recovery centers and corrections facilities to make trainings more accessible and solicit staff input on curriculum content to improve buy-in</a:t>
          </a:r>
        </a:p>
      </dsp:txBody>
      <dsp:txXfrm>
        <a:off x="534432" y="2848590"/>
        <a:ext cx="9874454" cy="1049641"/>
      </dsp:txXfrm>
    </dsp:sp>
    <dsp:sp modelId="{8E95A429-4BA1-4426-A7BD-5E0088E13BDD}">
      <dsp:nvSpPr>
        <dsp:cNvPr id="0" name=""/>
        <dsp:cNvSpPr/>
      </dsp:nvSpPr>
      <dsp:spPr>
        <a:xfrm>
          <a:off x="58357" y="2821954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3CA5C-8545-4FD6-B3BC-8D6A420BD6F6}">
      <dsp:nvSpPr>
        <dsp:cNvPr id="0" name=""/>
        <dsp:cNvSpPr/>
      </dsp:nvSpPr>
      <dsp:spPr>
        <a:xfrm>
          <a:off x="-4726338" y="-724475"/>
          <a:ext cx="5629625" cy="5629625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6097-E75E-46E9-BB64-EE2208C7C138}">
      <dsp:nvSpPr>
        <dsp:cNvPr id="0" name=""/>
        <dsp:cNvSpPr/>
      </dsp:nvSpPr>
      <dsp:spPr>
        <a:xfrm>
          <a:off x="534432" y="171997"/>
          <a:ext cx="9874454" cy="1146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Promote this as a career option to people in recovery seeking to draw on their lived experience to help others with opioid use disorder</a:t>
          </a:r>
        </a:p>
      </dsp:txBody>
      <dsp:txXfrm>
        <a:off x="534432" y="171997"/>
        <a:ext cx="9874454" cy="1146666"/>
      </dsp:txXfrm>
    </dsp:sp>
    <dsp:sp modelId="{939D0D86-BAFC-4825-A273-C5BFC6943A6B}">
      <dsp:nvSpPr>
        <dsp:cNvPr id="0" name=""/>
        <dsp:cNvSpPr/>
      </dsp:nvSpPr>
      <dsp:spPr>
        <a:xfrm>
          <a:off x="58357" y="313550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B139F-EF56-43D1-B92E-9566F3EA516C}">
      <dsp:nvSpPr>
        <dsp:cNvPr id="0" name=""/>
        <dsp:cNvSpPr/>
      </dsp:nvSpPr>
      <dsp:spPr>
        <a:xfrm>
          <a:off x="884876" y="1672269"/>
          <a:ext cx="9570519" cy="836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Highlight the high employability in this profession since insurance reimburses peer services in many states</a:t>
          </a:r>
          <a:endParaRPr lang="en-US" sz="2600" strike="sngStrike" kern="1200" dirty="0">
            <a:solidFill>
              <a:srgbClr val="FF0000"/>
            </a:solidFill>
          </a:endParaRPr>
        </a:p>
      </dsp:txBody>
      <dsp:txXfrm>
        <a:off x="884876" y="1672269"/>
        <a:ext cx="9570519" cy="836134"/>
      </dsp:txXfrm>
    </dsp:sp>
    <dsp:sp modelId="{54FE015F-7454-48EA-8075-5BC4E21B0150}">
      <dsp:nvSpPr>
        <dsp:cNvPr id="0" name=""/>
        <dsp:cNvSpPr/>
      </dsp:nvSpPr>
      <dsp:spPr>
        <a:xfrm>
          <a:off x="362292" y="1567752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1B081-02BC-4C37-9A5A-B796D4BBED14}">
      <dsp:nvSpPr>
        <dsp:cNvPr id="0" name=""/>
        <dsp:cNvSpPr/>
      </dsp:nvSpPr>
      <dsp:spPr>
        <a:xfrm>
          <a:off x="534432" y="2848590"/>
          <a:ext cx="9874454" cy="1049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strike="noStrike" kern="1200" dirty="0">
              <a:solidFill>
                <a:prstClr val="white"/>
              </a:solidFill>
              <a:latin typeface="Times New Roman"/>
              <a:ea typeface="+mn-ea"/>
              <a:cs typeface="+mn-cs"/>
            </a:rPr>
            <a:t>Develop on-the-job trainings or apprenticeships to help participants accrue hands-on field hours needed for certification in these fields </a:t>
          </a:r>
        </a:p>
      </dsp:txBody>
      <dsp:txXfrm>
        <a:off x="534432" y="2848590"/>
        <a:ext cx="9874454" cy="1049641"/>
      </dsp:txXfrm>
    </dsp:sp>
    <dsp:sp modelId="{8E95A429-4BA1-4426-A7BD-5E0088E13BDD}">
      <dsp:nvSpPr>
        <dsp:cNvPr id="0" name=""/>
        <dsp:cNvSpPr/>
      </dsp:nvSpPr>
      <dsp:spPr>
        <a:xfrm>
          <a:off x="58357" y="2821954"/>
          <a:ext cx="1045168" cy="1045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5CF0BB-4F7E-4A1E-BA76-E55604F87C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71BE8-4891-44E4-B2A9-A1927FFAF4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E2B28-A804-48F3-A8B3-A4E6DA5B11F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982C3-9721-410E-B703-399581D72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15222-20D5-4315-BFD8-AD3279767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62E9E-256D-4B13-92B6-1D75A6AA8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9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09C9-FABE-4B7D-817F-7C96C23A691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5B9C1-75D6-4B7F-AF0F-ABF732B21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4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0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6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8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8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6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9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05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42BB8-3F7E-4150-BE07-912221E53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47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F799-6D9E-48A1-917E-CC40501511F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44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8F799-6D9E-48A1-917E-CC40501511F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42BB8-3F7E-4150-BE07-912221E53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3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D5B8-7A48-5F45-B155-C200B59E5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9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5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4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5B9C1-75D6-4B7F-AF0F-ABF732B211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emf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Cov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4A388E-B06A-4D79-8E16-C48CCA2FE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AEF5E-43BE-4982-AF11-23553FB99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0198" y="1828800"/>
            <a:ext cx="7312051" cy="1600200"/>
          </a:xfrm>
        </p:spPr>
        <p:txBody>
          <a:bodyPr lIns="0" tIns="0" rIns="0" bIns="0"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8EF85-CEDF-41E4-ACAE-55398170C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0199" y="3657598"/>
            <a:ext cx="7312049" cy="77724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tabLst>
                <a:tab pos="2627313" algn="l"/>
              </a:tabLst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A52A6-D66B-4BC5-9D99-278AABEA09F6}"/>
              </a:ext>
            </a:extLst>
          </p:cNvPr>
          <p:cNvSpPr>
            <a:spLocks/>
          </p:cNvSpPr>
          <p:nvPr userDrawn="1"/>
        </p:nvSpPr>
        <p:spPr>
          <a:xfrm>
            <a:off x="8854440" y="3520440"/>
            <a:ext cx="3337560" cy="3337560"/>
          </a:xfrm>
          <a:custGeom>
            <a:avLst/>
            <a:gdLst>
              <a:gd name="connsiteX0" fmla="*/ 0 w 3803374"/>
              <a:gd name="connsiteY0" fmla="*/ 0 h 3803374"/>
              <a:gd name="connsiteX1" fmla="*/ 3803374 w 3803374"/>
              <a:gd name="connsiteY1" fmla="*/ 0 h 3803374"/>
              <a:gd name="connsiteX2" fmla="*/ 3803374 w 3803374"/>
              <a:gd name="connsiteY2" fmla="*/ 3803374 h 3803374"/>
              <a:gd name="connsiteX3" fmla="*/ 0 w 3803374"/>
              <a:gd name="connsiteY3" fmla="*/ 3803374 h 3803374"/>
              <a:gd name="connsiteX4" fmla="*/ 0 w 3803374"/>
              <a:gd name="connsiteY4" fmla="*/ 0 h 3803374"/>
              <a:gd name="connsiteX0" fmla="*/ 0 w 3803374"/>
              <a:gd name="connsiteY0" fmla="*/ 3803374 h 3803374"/>
              <a:gd name="connsiteX1" fmla="*/ 3803374 w 3803374"/>
              <a:gd name="connsiteY1" fmla="*/ 0 h 3803374"/>
              <a:gd name="connsiteX2" fmla="*/ 3803374 w 3803374"/>
              <a:gd name="connsiteY2" fmla="*/ 3803374 h 3803374"/>
              <a:gd name="connsiteX3" fmla="*/ 0 w 3803374"/>
              <a:gd name="connsiteY3" fmla="*/ 3803374 h 380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374" h="3803374">
                <a:moveTo>
                  <a:pt x="0" y="3803374"/>
                </a:moveTo>
                <a:lnTo>
                  <a:pt x="3803374" y="0"/>
                </a:lnTo>
                <a:lnTo>
                  <a:pt x="3803374" y="3803374"/>
                </a:lnTo>
                <a:lnTo>
                  <a:pt x="0" y="38033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B54D-39AF-473E-9B9A-A61CC3E40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64802" y="516642"/>
            <a:ext cx="2222868" cy="548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D16150-F109-4FBA-BB17-B3F7795FCAF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FD9D08-F912-4919-8413-C9BEF3FAD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00199" y="4572000"/>
            <a:ext cx="4841761" cy="75895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0B3A2AB-FF61-4FD4-926C-5D90CEE1C9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6290" y="448062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FB42A78-8FEF-406F-ADD8-D01637FDE6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6000" y="448062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21CBA2AD-5408-4390-AA0E-2745616C01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0200" y="5486400"/>
            <a:ext cx="4841760" cy="6400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794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Banner Photo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048256"/>
            <a:ext cx="10972800" cy="758952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898648"/>
            <a:ext cx="5276088" cy="296265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3267" y="2898648"/>
            <a:ext cx="5276088" cy="296265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EB119-9A21-4481-B108-1DC12AA66B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AFE7B75-E75C-4B6D-9DFA-D1750BEB9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2" name="Picture Placeholder 2" descr="Two people engage in discussion in an office setting.">
            <a:extLst>
              <a:ext uri="{FF2B5EF4-FFF2-40B4-BE49-F238E27FC236}">
                <a16:creationId xmlns:a16="http://schemas.microsoft.com/office/drawing/2014/main" id="{6B59507D-E279-4D77-AC60-8B8328743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4362" y="-10724"/>
            <a:ext cx="12225326" cy="1792411"/>
          </a:xfrm>
          <a:custGeom>
            <a:avLst/>
            <a:gdLst>
              <a:gd name="connsiteX0" fmla="*/ 0 w 12192000"/>
              <a:gd name="connsiteY0" fmla="*/ 0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0 w 12192000"/>
              <a:gd name="connsiteY4" fmla="*/ 0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1113906 w 12192000"/>
              <a:gd name="connsiteY4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374073 w 12192000"/>
              <a:gd name="connsiteY4" fmla="*/ 117209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0354887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0407905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87525">
                <a:moveTo>
                  <a:pt x="1113906" y="8313"/>
                </a:moveTo>
                <a:lnTo>
                  <a:pt x="12192000" y="0"/>
                </a:lnTo>
                <a:lnTo>
                  <a:pt x="10407905" y="1787525"/>
                </a:lnTo>
                <a:lnTo>
                  <a:pt x="0" y="1787525"/>
                </a:lnTo>
                <a:lnTo>
                  <a:pt x="8313" y="1113905"/>
                </a:lnTo>
                <a:lnTo>
                  <a:pt x="1113906" y="8313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73"/>
            </a:stretch>
          </a:blip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replace photo, or leave as is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CD5D877-2698-4FC8-8A68-C4DD9BE08CF6}"/>
              </a:ext>
            </a:extLst>
          </p:cNvPr>
          <p:cNvSpPr/>
          <p:nvPr userDrawn="1"/>
        </p:nvSpPr>
        <p:spPr>
          <a:xfrm rot="5400000">
            <a:off x="1873" y="-1873"/>
            <a:ext cx="1170432" cy="1174176"/>
          </a:xfrm>
          <a:custGeom>
            <a:avLst/>
            <a:gdLst>
              <a:gd name="connsiteX0" fmla="*/ 0 w 1127885"/>
              <a:gd name="connsiteY0" fmla="*/ 0 h 1174176"/>
              <a:gd name="connsiteX1" fmla="*/ 1127885 w 1127885"/>
              <a:gd name="connsiteY1" fmla="*/ 0 h 1174176"/>
              <a:gd name="connsiteX2" fmla="*/ 1127885 w 1127885"/>
              <a:gd name="connsiteY2" fmla="*/ 1174176 h 1174176"/>
              <a:gd name="connsiteX3" fmla="*/ 0 w 1127885"/>
              <a:gd name="connsiteY3" fmla="*/ 1174176 h 1174176"/>
              <a:gd name="connsiteX4" fmla="*/ 0 w 1127885"/>
              <a:gd name="connsiteY4" fmla="*/ 0 h 1174176"/>
              <a:gd name="connsiteX0" fmla="*/ 0 w 1127885"/>
              <a:gd name="connsiteY0" fmla="*/ 0 h 1174176"/>
              <a:gd name="connsiteX1" fmla="*/ 1127885 w 1127885"/>
              <a:gd name="connsiteY1" fmla="*/ 1174176 h 1174176"/>
              <a:gd name="connsiteX2" fmla="*/ 0 w 1127885"/>
              <a:gd name="connsiteY2" fmla="*/ 1174176 h 1174176"/>
              <a:gd name="connsiteX3" fmla="*/ 0 w 1127885"/>
              <a:gd name="connsiteY3" fmla="*/ 0 h 11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885" h="1174176">
                <a:moveTo>
                  <a:pt x="0" y="0"/>
                </a:moveTo>
                <a:lnTo>
                  <a:pt x="1127885" y="1174176"/>
                </a:lnTo>
                <a:lnTo>
                  <a:pt x="0" y="117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5C51620-1447-4495-8F0C-CD156F3DFDDA}"/>
              </a:ext>
            </a:extLst>
          </p:cNvPr>
          <p:cNvSpPr/>
          <p:nvPr userDrawn="1"/>
        </p:nvSpPr>
        <p:spPr>
          <a:xfrm rot="16200000">
            <a:off x="10362386" y="-28151"/>
            <a:ext cx="1831964" cy="1827263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Sidebar Photo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808" y="283464"/>
            <a:ext cx="8741664" cy="1124712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35808" y="1517904"/>
            <a:ext cx="8741664" cy="428853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C71CD-0036-4AAA-B484-222E5AA6FC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5" name="Picture Placeholder 3" descr="Several individuals document a process using post-it notes and large sheets of paper taped to a wall.">
            <a:extLst>
              <a:ext uri="{FF2B5EF4-FFF2-40B4-BE49-F238E27FC236}">
                <a16:creationId xmlns:a16="http://schemas.microsoft.com/office/drawing/2014/main" id="{2C7FF25B-7F50-4D23-80D9-60D21D47C1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609" y="0"/>
            <a:ext cx="2631213" cy="6859826"/>
          </a:xfrm>
          <a:custGeom>
            <a:avLst/>
            <a:gdLst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6858000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698269 w 2628900"/>
              <a:gd name="connsiteY3" fmla="*/ 6392487 h 6858000"/>
              <a:gd name="connsiteX4" fmla="*/ 0 w 2628900"/>
              <a:gd name="connsiteY4" fmla="*/ 6858000 h 6858000"/>
              <a:gd name="connsiteX5" fmla="*/ 0 w 2628900"/>
              <a:gd name="connsiteY5" fmla="*/ 0 h 6858000"/>
              <a:gd name="connsiteX0" fmla="*/ 0 w 2628900"/>
              <a:gd name="connsiteY0" fmla="*/ 0 h 6874626"/>
              <a:gd name="connsiteX1" fmla="*/ 2628900 w 2628900"/>
              <a:gd name="connsiteY1" fmla="*/ 0 h 6874626"/>
              <a:gd name="connsiteX2" fmla="*/ 2628900 w 2628900"/>
              <a:gd name="connsiteY2" fmla="*/ 5104014 h 6874626"/>
              <a:gd name="connsiteX3" fmla="*/ 748145 w 2628900"/>
              <a:gd name="connsiteY3" fmla="*/ 6874626 h 6874626"/>
              <a:gd name="connsiteX4" fmla="*/ 0 w 2628900"/>
              <a:gd name="connsiteY4" fmla="*/ 6858000 h 6874626"/>
              <a:gd name="connsiteX5" fmla="*/ 0 w 2628900"/>
              <a:gd name="connsiteY5" fmla="*/ 0 h 6874626"/>
              <a:gd name="connsiteX0" fmla="*/ 0 w 2637212"/>
              <a:gd name="connsiteY0" fmla="*/ 1113905 h 6874626"/>
              <a:gd name="connsiteX1" fmla="*/ 2637212 w 2637212"/>
              <a:gd name="connsiteY1" fmla="*/ 0 h 6874626"/>
              <a:gd name="connsiteX2" fmla="*/ 2637212 w 2637212"/>
              <a:gd name="connsiteY2" fmla="*/ 5104014 h 6874626"/>
              <a:gd name="connsiteX3" fmla="*/ 756457 w 2637212"/>
              <a:gd name="connsiteY3" fmla="*/ 6874626 h 6874626"/>
              <a:gd name="connsiteX4" fmla="*/ 8312 w 2637212"/>
              <a:gd name="connsiteY4" fmla="*/ 6858000 h 6874626"/>
              <a:gd name="connsiteX5" fmla="*/ 0 w 2637212"/>
              <a:gd name="connsiteY5" fmla="*/ 1113905 h 6874626"/>
              <a:gd name="connsiteX0" fmla="*/ 0 w 2637212"/>
              <a:gd name="connsiteY0" fmla="*/ 1113905 h 6874626"/>
              <a:gd name="connsiteX1" fmla="*/ 1695796 w 2637212"/>
              <a:gd name="connsiteY1" fmla="*/ 382385 h 6874626"/>
              <a:gd name="connsiteX2" fmla="*/ 2637212 w 2637212"/>
              <a:gd name="connsiteY2" fmla="*/ 0 h 6874626"/>
              <a:gd name="connsiteX3" fmla="*/ 2637212 w 2637212"/>
              <a:gd name="connsiteY3" fmla="*/ 5104014 h 6874626"/>
              <a:gd name="connsiteX4" fmla="*/ 756457 w 2637212"/>
              <a:gd name="connsiteY4" fmla="*/ 6874626 h 6874626"/>
              <a:gd name="connsiteX5" fmla="*/ 8312 w 2637212"/>
              <a:gd name="connsiteY5" fmla="*/ 6858000 h 6874626"/>
              <a:gd name="connsiteX6" fmla="*/ 0 w 2637212"/>
              <a:gd name="connsiteY6" fmla="*/ 1113905 h 6874626"/>
              <a:gd name="connsiteX0" fmla="*/ 0 w 2637212"/>
              <a:gd name="connsiteY0" fmla="*/ 1122218 h 6882939"/>
              <a:gd name="connsiteX1" fmla="*/ 1188720 w 2637212"/>
              <a:gd name="connsiteY1" fmla="*/ 0 h 6882939"/>
              <a:gd name="connsiteX2" fmla="*/ 2637212 w 2637212"/>
              <a:gd name="connsiteY2" fmla="*/ 8313 h 6882939"/>
              <a:gd name="connsiteX3" fmla="*/ 2637212 w 2637212"/>
              <a:gd name="connsiteY3" fmla="*/ 5112327 h 6882939"/>
              <a:gd name="connsiteX4" fmla="*/ 756457 w 2637212"/>
              <a:gd name="connsiteY4" fmla="*/ 6882939 h 6882939"/>
              <a:gd name="connsiteX5" fmla="*/ 8312 w 2637212"/>
              <a:gd name="connsiteY5" fmla="*/ 6866313 h 6882939"/>
              <a:gd name="connsiteX6" fmla="*/ 0 w 2637212"/>
              <a:gd name="connsiteY6" fmla="*/ 1122218 h 6882939"/>
              <a:gd name="connsiteX0" fmla="*/ 0 w 2646838"/>
              <a:gd name="connsiteY0" fmla="*/ 1122218 h 6882939"/>
              <a:gd name="connsiteX1" fmla="*/ 1188720 w 2646838"/>
              <a:gd name="connsiteY1" fmla="*/ 0 h 6882939"/>
              <a:gd name="connsiteX2" fmla="*/ 2637212 w 2646838"/>
              <a:gd name="connsiteY2" fmla="*/ 8313 h 6882939"/>
              <a:gd name="connsiteX3" fmla="*/ 2646838 w 2646838"/>
              <a:gd name="connsiteY3" fmla="*/ 6864125 h 6882939"/>
              <a:gd name="connsiteX4" fmla="*/ 756457 w 2646838"/>
              <a:gd name="connsiteY4" fmla="*/ 6882939 h 6882939"/>
              <a:gd name="connsiteX5" fmla="*/ 8312 w 2646838"/>
              <a:gd name="connsiteY5" fmla="*/ 6866313 h 6882939"/>
              <a:gd name="connsiteX6" fmla="*/ 0 w 2646838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767711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1171973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67717"/>
              <a:gd name="connsiteY0" fmla="*/ 1122218 h 6882939"/>
              <a:gd name="connsiteX1" fmla="*/ 1199974 w 2667717"/>
              <a:gd name="connsiteY1" fmla="*/ 0 h 6882939"/>
              <a:gd name="connsiteX2" fmla="*/ 2648466 w 2667717"/>
              <a:gd name="connsiteY2" fmla="*/ 8313 h 6882939"/>
              <a:gd name="connsiteX3" fmla="*/ 2667717 w 2667717"/>
              <a:gd name="connsiteY3" fmla="*/ 6873751 h 6882939"/>
              <a:gd name="connsiteX4" fmla="*/ 1171973 w 2667717"/>
              <a:gd name="connsiteY4" fmla="*/ 6882939 h 6882939"/>
              <a:gd name="connsiteX5" fmla="*/ 315 w 2667717"/>
              <a:gd name="connsiteY5" fmla="*/ 5740157 h 6882939"/>
              <a:gd name="connsiteX6" fmla="*/ 11254 w 2667717"/>
              <a:gd name="connsiteY6" fmla="*/ 1122218 h 6882939"/>
              <a:gd name="connsiteX0" fmla="*/ 11254 w 2667717"/>
              <a:gd name="connsiteY0" fmla="*/ 1113905 h 6874626"/>
              <a:gd name="connsiteX1" fmla="*/ 786088 w 2667717"/>
              <a:gd name="connsiteY1" fmla="*/ 10938 h 6874626"/>
              <a:gd name="connsiteX2" fmla="*/ 2648466 w 2667717"/>
              <a:gd name="connsiteY2" fmla="*/ 0 h 6874626"/>
              <a:gd name="connsiteX3" fmla="*/ 2667717 w 2667717"/>
              <a:gd name="connsiteY3" fmla="*/ 6865438 h 6874626"/>
              <a:gd name="connsiteX4" fmla="*/ 1171973 w 2667717"/>
              <a:gd name="connsiteY4" fmla="*/ 6874626 h 6874626"/>
              <a:gd name="connsiteX5" fmla="*/ 315 w 2667717"/>
              <a:gd name="connsiteY5" fmla="*/ 5731844 h 6874626"/>
              <a:gd name="connsiteX6" fmla="*/ 11254 w 2667717"/>
              <a:gd name="connsiteY6" fmla="*/ 1113905 h 6874626"/>
              <a:gd name="connsiteX0" fmla="*/ 20772 w 2667609"/>
              <a:gd name="connsiteY0" fmla="*/ 0 h 6906127"/>
              <a:gd name="connsiteX1" fmla="*/ 785980 w 2667609"/>
              <a:gd name="connsiteY1" fmla="*/ 42439 h 6906127"/>
              <a:gd name="connsiteX2" fmla="*/ 2648358 w 2667609"/>
              <a:gd name="connsiteY2" fmla="*/ 31501 h 6906127"/>
              <a:gd name="connsiteX3" fmla="*/ 2667609 w 2667609"/>
              <a:gd name="connsiteY3" fmla="*/ 6896939 h 6906127"/>
              <a:gd name="connsiteX4" fmla="*/ 1171865 w 2667609"/>
              <a:gd name="connsiteY4" fmla="*/ 6906127 h 6906127"/>
              <a:gd name="connsiteX5" fmla="*/ 207 w 2667609"/>
              <a:gd name="connsiteY5" fmla="*/ 5763345 h 6906127"/>
              <a:gd name="connsiteX6" fmla="*/ 20772 w 2667609"/>
              <a:gd name="connsiteY6" fmla="*/ 0 h 6906127"/>
              <a:gd name="connsiteX0" fmla="*/ 30344 w 2667556"/>
              <a:gd name="connsiteY0" fmla="*/ 0 h 6896502"/>
              <a:gd name="connsiteX1" fmla="*/ 785927 w 2667556"/>
              <a:gd name="connsiteY1" fmla="*/ 32814 h 6896502"/>
              <a:gd name="connsiteX2" fmla="*/ 2648305 w 2667556"/>
              <a:gd name="connsiteY2" fmla="*/ 21876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48305 w 2667556"/>
              <a:gd name="connsiteY2" fmla="*/ 27563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57930 w 2667556"/>
              <a:gd name="connsiteY2" fmla="*/ 1769736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57930 w 2667556"/>
              <a:gd name="connsiteY2" fmla="*/ 1764049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48305 w 2667556"/>
              <a:gd name="connsiteY2" fmla="*/ 1792924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1988 w 2639200"/>
              <a:gd name="connsiteY0" fmla="*/ 0 h 6896502"/>
              <a:gd name="connsiteX1" fmla="*/ 709445 w 2639200"/>
              <a:gd name="connsiteY1" fmla="*/ 13564 h 6896502"/>
              <a:gd name="connsiteX2" fmla="*/ 2619949 w 2639200"/>
              <a:gd name="connsiteY2" fmla="*/ 1792924 h 6896502"/>
              <a:gd name="connsiteX3" fmla="*/ 2639200 w 2639200"/>
              <a:gd name="connsiteY3" fmla="*/ 6887314 h 6896502"/>
              <a:gd name="connsiteX4" fmla="*/ 1143456 w 2639200"/>
              <a:gd name="connsiteY4" fmla="*/ 6896502 h 6896502"/>
              <a:gd name="connsiteX5" fmla="*/ 674 w 2639200"/>
              <a:gd name="connsiteY5" fmla="*/ 6879876 h 6896502"/>
              <a:gd name="connsiteX6" fmla="*/ 1988 w 2639200"/>
              <a:gd name="connsiteY6" fmla="*/ 0 h 6896502"/>
              <a:gd name="connsiteX0" fmla="*/ 1988 w 2639200"/>
              <a:gd name="connsiteY0" fmla="*/ 0 h 6887314"/>
              <a:gd name="connsiteX1" fmla="*/ 709445 w 2639200"/>
              <a:gd name="connsiteY1" fmla="*/ 13564 h 6887314"/>
              <a:gd name="connsiteX2" fmla="*/ 2619949 w 2639200"/>
              <a:gd name="connsiteY2" fmla="*/ 1792924 h 6887314"/>
              <a:gd name="connsiteX3" fmla="*/ 2639200 w 2639200"/>
              <a:gd name="connsiteY3" fmla="*/ 6887314 h 6887314"/>
              <a:gd name="connsiteX4" fmla="*/ 796947 w 2639200"/>
              <a:gd name="connsiteY4" fmla="*/ 6886877 h 6887314"/>
              <a:gd name="connsiteX5" fmla="*/ 674 w 2639200"/>
              <a:gd name="connsiteY5" fmla="*/ 6879876 h 6887314"/>
              <a:gd name="connsiteX6" fmla="*/ 1988 w 2639200"/>
              <a:gd name="connsiteY6" fmla="*/ 0 h 6887314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19949 w 2639200"/>
              <a:gd name="connsiteY2" fmla="*/ 1792924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89253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41127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48825"/>
              <a:gd name="connsiteY0" fmla="*/ 0 h 6886877"/>
              <a:gd name="connsiteX1" fmla="*/ 709445 w 2648825"/>
              <a:gd name="connsiteY1" fmla="*/ 13564 h 6886877"/>
              <a:gd name="connsiteX2" fmla="*/ 2600699 w 2648825"/>
              <a:gd name="connsiteY2" fmla="*/ 41127 h 6886877"/>
              <a:gd name="connsiteX3" fmla="*/ 2648825 w 2648825"/>
              <a:gd name="connsiteY3" fmla="*/ 5087389 h 6886877"/>
              <a:gd name="connsiteX4" fmla="*/ 796947 w 2648825"/>
              <a:gd name="connsiteY4" fmla="*/ 6886877 h 6886877"/>
              <a:gd name="connsiteX5" fmla="*/ 674 w 2648825"/>
              <a:gd name="connsiteY5" fmla="*/ 6879876 h 6886877"/>
              <a:gd name="connsiteX6" fmla="*/ 1988 w 2648825"/>
              <a:gd name="connsiteY6" fmla="*/ 0 h 6886877"/>
              <a:gd name="connsiteX0" fmla="*/ 1988 w 2648825"/>
              <a:gd name="connsiteY0" fmla="*/ 1189594 h 6873313"/>
              <a:gd name="connsiteX1" fmla="*/ 709445 w 2648825"/>
              <a:gd name="connsiteY1" fmla="*/ 0 h 6873313"/>
              <a:gd name="connsiteX2" fmla="*/ 2600699 w 2648825"/>
              <a:gd name="connsiteY2" fmla="*/ 27563 h 6873313"/>
              <a:gd name="connsiteX3" fmla="*/ 2648825 w 2648825"/>
              <a:gd name="connsiteY3" fmla="*/ 5073825 h 6873313"/>
              <a:gd name="connsiteX4" fmla="*/ 796947 w 2648825"/>
              <a:gd name="connsiteY4" fmla="*/ 6873313 h 6873313"/>
              <a:gd name="connsiteX5" fmla="*/ 674 w 2648825"/>
              <a:gd name="connsiteY5" fmla="*/ 6866312 h 6873313"/>
              <a:gd name="connsiteX6" fmla="*/ 1988 w 2648825"/>
              <a:gd name="connsiteY6" fmla="*/ 1189594 h 6873313"/>
              <a:gd name="connsiteX0" fmla="*/ 1988 w 2648825"/>
              <a:gd name="connsiteY0" fmla="*/ 1162031 h 6845750"/>
              <a:gd name="connsiteX1" fmla="*/ 1171458 w 2648825"/>
              <a:gd name="connsiteY1" fmla="*/ 1313 h 6845750"/>
              <a:gd name="connsiteX2" fmla="*/ 2600699 w 2648825"/>
              <a:gd name="connsiteY2" fmla="*/ 0 h 6845750"/>
              <a:gd name="connsiteX3" fmla="*/ 2648825 w 2648825"/>
              <a:gd name="connsiteY3" fmla="*/ 5046262 h 6845750"/>
              <a:gd name="connsiteX4" fmla="*/ 796947 w 2648825"/>
              <a:gd name="connsiteY4" fmla="*/ 6845750 h 6845750"/>
              <a:gd name="connsiteX5" fmla="*/ 674 w 2648825"/>
              <a:gd name="connsiteY5" fmla="*/ 6838749 h 6845750"/>
              <a:gd name="connsiteX6" fmla="*/ 1988 w 2648825"/>
              <a:gd name="connsiteY6" fmla="*/ 1162031 h 6845750"/>
              <a:gd name="connsiteX0" fmla="*/ 0 w 2646837"/>
              <a:gd name="connsiteY0" fmla="*/ 1162031 h 6845750"/>
              <a:gd name="connsiteX1" fmla="*/ 1169470 w 2646837"/>
              <a:gd name="connsiteY1" fmla="*/ 1313 h 6845750"/>
              <a:gd name="connsiteX2" fmla="*/ 2598711 w 2646837"/>
              <a:gd name="connsiteY2" fmla="*/ 0 h 6845750"/>
              <a:gd name="connsiteX3" fmla="*/ 2646837 w 2646837"/>
              <a:gd name="connsiteY3" fmla="*/ 5046262 h 6845750"/>
              <a:gd name="connsiteX4" fmla="*/ 794959 w 2646837"/>
              <a:gd name="connsiteY4" fmla="*/ 6845750 h 6845750"/>
              <a:gd name="connsiteX5" fmla="*/ 8311 w 2646837"/>
              <a:gd name="connsiteY5" fmla="*/ 6838749 h 6845750"/>
              <a:gd name="connsiteX6" fmla="*/ 0 w 2646837"/>
              <a:gd name="connsiteY6" fmla="*/ 1162031 h 6845750"/>
              <a:gd name="connsiteX0" fmla="*/ 0 w 2637211"/>
              <a:gd name="connsiteY0" fmla="*/ 1162031 h 6845750"/>
              <a:gd name="connsiteX1" fmla="*/ 1169470 w 2637211"/>
              <a:gd name="connsiteY1" fmla="*/ 1313 h 6845750"/>
              <a:gd name="connsiteX2" fmla="*/ 2598711 w 2637211"/>
              <a:gd name="connsiteY2" fmla="*/ 0 h 6845750"/>
              <a:gd name="connsiteX3" fmla="*/ 2637211 w 2637211"/>
              <a:gd name="connsiteY3" fmla="*/ 5017386 h 6845750"/>
              <a:gd name="connsiteX4" fmla="*/ 794959 w 2637211"/>
              <a:gd name="connsiteY4" fmla="*/ 6845750 h 6845750"/>
              <a:gd name="connsiteX5" fmla="*/ 8311 w 2637211"/>
              <a:gd name="connsiteY5" fmla="*/ 6838749 h 6845750"/>
              <a:gd name="connsiteX6" fmla="*/ 0 w 2637211"/>
              <a:gd name="connsiteY6" fmla="*/ 1162031 h 6845750"/>
              <a:gd name="connsiteX0" fmla="*/ 0 w 2656461"/>
              <a:gd name="connsiteY0" fmla="*/ 1162031 h 6845750"/>
              <a:gd name="connsiteX1" fmla="*/ 1169470 w 2656461"/>
              <a:gd name="connsiteY1" fmla="*/ 1313 h 6845750"/>
              <a:gd name="connsiteX2" fmla="*/ 2598711 w 2656461"/>
              <a:gd name="connsiteY2" fmla="*/ 0 h 6845750"/>
              <a:gd name="connsiteX3" fmla="*/ 2656461 w 2656461"/>
              <a:gd name="connsiteY3" fmla="*/ 5017386 h 6845750"/>
              <a:gd name="connsiteX4" fmla="*/ 794959 w 2656461"/>
              <a:gd name="connsiteY4" fmla="*/ 6845750 h 6845750"/>
              <a:gd name="connsiteX5" fmla="*/ 8311 w 2656461"/>
              <a:gd name="connsiteY5" fmla="*/ 6838749 h 6845750"/>
              <a:gd name="connsiteX6" fmla="*/ 0 w 2656461"/>
              <a:gd name="connsiteY6" fmla="*/ 1162031 h 6845750"/>
              <a:gd name="connsiteX0" fmla="*/ 0 w 2656461"/>
              <a:gd name="connsiteY0" fmla="*/ 1200533 h 6884252"/>
              <a:gd name="connsiteX1" fmla="*/ 1169470 w 2656461"/>
              <a:gd name="connsiteY1" fmla="*/ 39815 h 6884252"/>
              <a:gd name="connsiteX2" fmla="*/ 2627586 w 2656461"/>
              <a:gd name="connsiteY2" fmla="*/ 0 h 6884252"/>
              <a:gd name="connsiteX3" fmla="*/ 2656461 w 2656461"/>
              <a:gd name="connsiteY3" fmla="*/ 5055888 h 6884252"/>
              <a:gd name="connsiteX4" fmla="*/ 794959 w 2656461"/>
              <a:gd name="connsiteY4" fmla="*/ 6884252 h 6884252"/>
              <a:gd name="connsiteX5" fmla="*/ 8311 w 2656461"/>
              <a:gd name="connsiteY5" fmla="*/ 6877251 h 6884252"/>
              <a:gd name="connsiteX6" fmla="*/ 0 w 2656461"/>
              <a:gd name="connsiteY6" fmla="*/ 1200533 h 6884252"/>
              <a:gd name="connsiteX0" fmla="*/ 0 w 2656461"/>
              <a:gd name="connsiteY0" fmla="*/ 1171657 h 6855376"/>
              <a:gd name="connsiteX1" fmla="*/ 1169470 w 2656461"/>
              <a:gd name="connsiteY1" fmla="*/ 10939 h 6855376"/>
              <a:gd name="connsiteX2" fmla="*/ 2608336 w 2656461"/>
              <a:gd name="connsiteY2" fmla="*/ 0 h 6855376"/>
              <a:gd name="connsiteX3" fmla="*/ 2656461 w 2656461"/>
              <a:gd name="connsiteY3" fmla="*/ 5027012 h 6855376"/>
              <a:gd name="connsiteX4" fmla="*/ 794959 w 2656461"/>
              <a:gd name="connsiteY4" fmla="*/ 6855376 h 6855376"/>
              <a:gd name="connsiteX5" fmla="*/ 8311 w 2656461"/>
              <a:gd name="connsiteY5" fmla="*/ 6848375 h 6855376"/>
              <a:gd name="connsiteX6" fmla="*/ 0 w 2656461"/>
              <a:gd name="connsiteY6" fmla="*/ 1171657 h 6855376"/>
              <a:gd name="connsiteX0" fmla="*/ 0 w 2656461"/>
              <a:gd name="connsiteY0" fmla="*/ 1160718 h 6844437"/>
              <a:gd name="connsiteX1" fmla="*/ 1169470 w 2656461"/>
              <a:gd name="connsiteY1" fmla="*/ 0 h 6844437"/>
              <a:gd name="connsiteX2" fmla="*/ 2617962 w 2656461"/>
              <a:gd name="connsiteY2" fmla="*/ 8312 h 6844437"/>
              <a:gd name="connsiteX3" fmla="*/ 2656461 w 2656461"/>
              <a:gd name="connsiteY3" fmla="*/ 5016073 h 6844437"/>
              <a:gd name="connsiteX4" fmla="*/ 794959 w 2656461"/>
              <a:gd name="connsiteY4" fmla="*/ 6844437 h 6844437"/>
              <a:gd name="connsiteX5" fmla="*/ 8311 w 2656461"/>
              <a:gd name="connsiteY5" fmla="*/ 6837436 h 6844437"/>
              <a:gd name="connsiteX6" fmla="*/ 0 w 2656461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85337"/>
              <a:gd name="connsiteY0" fmla="*/ 1160718 h 6844437"/>
              <a:gd name="connsiteX1" fmla="*/ 1169470 w 2685337"/>
              <a:gd name="connsiteY1" fmla="*/ 0 h 6844437"/>
              <a:gd name="connsiteX2" fmla="*/ 2617962 w 2685337"/>
              <a:gd name="connsiteY2" fmla="*/ 8312 h 6844437"/>
              <a:gd name="connsiteX3" fmla="*/ 2685337 w 2685337"/>
              <a:gd name="connsiteY3" fmla="*/ 5054573 h 6844437"/>
              <a:gd name="connsiteX4" fmla="*/ 794959 w 2685337"/>
              <a:gd name="connsiteY4" fmla="*/ 6844437 h 6844437"/>
              <a:gd name="connsiteX5" fmla="*/ 8311 w 2685337"/>
              <a:gd name="connsiteY5" fmla="*/ 6837436 h 6844437"/>
              <a:gd name="connsiteX6" fmla="*/ 0 w 2685337"/>
              <a:gd name="connsiteY6" fmla="*/ 1160718 h 6844437"/>
              <a:gd name="connsiteX0" fmla="*/ 0 w 2637211"/>
              <a:gd name="connsiteY0" fmla="*/ 1160718 h 6844437"/>
              <a:gd name="connsiteX1" fmla="*/ 1169470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60718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22217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22217 h 6844437"/>
              <a:gd name="connsiteX1" fmla="*/ 1198346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52406 h 6874626"/>
              <a:gd name="connsiteX1" fmla="*/ 1198346 w 2637211"/>
              <a:gd name="connsiteY1" fmla="*/ 30189 h 6874626"/>
              <a:gd name="connsiteX2" fmla="*/ 2627587 w 2637211"/>
              <a:gd name="connsiteY2" fmla="*/ 0 h 6874626"/>
              <a:gd name="connsiteX3" fmla="*/ 2637211 w 2637211"/>
              <a:gd name="connsiteY3" fmla="*/ 5123263 h 6874626"/>
              <a:gd name="connsiteX4" fmla="*/ 794959 w 2637211"/>
              <a:gd name="connsiteY4" fmla="*/ 6874626 h 6874626"/>
              <a:gd name="connsiteX5" fmla="*/ 8311 w 2637211"/>
              <a:gd name="connsiteY5" fmla="*/ 6867625 h 6874626"/>
              <a:gd name="connsiteX6" fmla="*/ 0 w 2637211"/>
              <a:gd name="connsiteY6" fmla="*/ 1152406 h 6874626"/>
              <a:gd name="connsiteX0" fmla="*/ 0 w 2637211"/>
              <a:gd name="connsiteY0" fmla="*/ 1142781 h 6865001"/>
              <a:gd name="connsiteX1" fmla="*/ 1198346 w 2637211"/>
              <a:gd name="connsiteY1" fmla="*/ 20564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42781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29334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205071 w 2637211"/>
              <a:gd name="connsiteY1" fmla="*/ 393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3968 w 2637211"/>
              <a:gd name="connsiteY1" fmla="*/ 221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45368 h 6881035"/>
              <a:gd name="connsiteX1" fmla="*/ 1250702 w 2637211"/>
              <a:gd name="connsiteY1" fmla="*/ 0 h 6881035"/>
              <a:gd name="connsiteX2" fmla="*/ 2627587 w 2637211"/>
              <a:gd name="connsiteY2" fmla="*/ 16034 h 6881035"/>
              <a:gd name="connsiteX3" fmla="*/ 2637211 w 2637211"/>
              <a:gd name="connsiteY3" fmla="*/ 5129672 h 6881035"/>
              <a:gd name="connsiteX4" fmla="*/ 794959 w 2637211"/>
              <a:gd name="connsiteY4" fmla="*/ 6881035 h 6881035"/>
              <a:gd name="connsiteX5" fmla="*/ 8311 w 2637211"/>
              <a:gd name="connsiteY5" fmla="*/ 6874034 h 6881035"/>
              <a:gd name="connsiteX6" fmla="*/ 0 w 2637211"/>
              <a:gd name="connsiteY6" fmla="*/ 1145368 h 6881035"/>
              <a:gd name="connsiteX0" fmla="*/ 0 w 2637211"/>
              <a:gd name="connsiteY0" fmla="*/ 1129334 h 6865001"/>
              <a:gd name="connsiteX1" fmla="*/ 1159445 w 2637211"/>
              <a:gd name="connsiteY1" fmla="*/ 586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5796 w 2637211"/>
              <a:gd name="connsiteY1" fmla="*/ 392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135917 w 2628941"/>
              <a:gd name="connsiteY0" fmla="*/ 1182264 h 6865001"/>
              <a:gd name="connsiteX1" fmla="*/ 1147526 w 2628941"/>
              <a:gd name="connsiteY1" fmla="*/ 392 h 6865001"/>
              <a:gd name="connsiteX2" fmla="*/ 2619317 w 2628941"/>
              <a:gd name="connsiteY2" fmla="*/ 0 h 6865001"/>
              <a:gd name="connsiteX3" fmla="*/ 2628941 w 2628941"/>
              <a:gd name="connsiteY3" fmla="*/ 5113638 h 6865001"/>
              <a:gd name="connsiteX4" fmla="*/ 786689 w 2628941"/>
              <a:gd name="connsiteY4" fmla="*/ 6865001 h 6865001"/>
              <a:gd name="connsiteX5" fmla="*/ 41 w 2628941"/>
              <a:gd name="connsiteY5" fmla="*/ 6858000 h 6865001"/>
              <a:gd name="connsiteX6" fmla="*/ 135917 w 2628941"/>
              <a:gd name="connsiteY6" fmla="*/ 1182264 h 6865001"/>
              <a:gd name="connsiteX0" fmla="*/ 70244 w 2628974"/>
              <a:gd name="connsiteY0" fmla="*/ 1114733 h 6865001"/>
              <a:gd name="connsiteX1" fmla="*/ 1147559 w 2628974"/>
              <a:gd name="connsiteY1" fmla="*/ 392 h 6865001"/>
              <a:gd name="connsiteX2" fmla="*/ 2619350 w 2628974"/>
              <a:gd name="connsiteY2" fmla="*/ 0 h 6865001"/>
              <a:gd name="connsiteX3" fmla="*/ 2628974 w 2628974"/>
              <a:gd name="connsiteY3" fmla="*/ 5113638 h 6865001"/>
              <a:gd name="connsiteX4" fmla="*/ 786722 w 2628974"/>
              <a:gd name="connsiteY4" fmla="*/ 6865001 h 6865001"/>
              <a:gd name="connsiteX5" fmla="*/ 74 w 2628974"/>
              <a:gd name="connsiteY5" fmla="*/ 6858000 h 6865001"/>
              <a:gd name="connsiteX6" fmla="*/ 70244 w 2628974"/>
              <a:gd name="connsiteY6" fmla="*/ 1114733 h 6865001"/>
              <a:gd name="connsiteX0" fmla="*/ 0 w 2649987"/>
              <a:gd name="connsiteY0" fmla="*/ 1164012 h 6865001"/>
              <a:gd name="connsiteX1" fmla="*/ 1168572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221502 w 2649987"/>
              <a:gd name="connsiteY1" fmla="*/ 20468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168574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1531 w 2651518"/>
              <a:gd name="connsiteY0" fmla="*/ 1164012 h 6865001"/>
              <a:gd name="connsiteX1" fmla="*/ 1170105 w 2651518"/>
              <a:gd name="connsiteY1" fmla="*/ 392 h 6865001"/>
              <a:gd name="connsiteX2" fmla="*/ 2641894 w 2651518"/>
              <a:gd name="connsiteY2" fmla="*/ 0 h 6865001"/>
              <a:gd name="connsiteX3" fmla="*/ 2651518 w 2651518"/>
              <a:gd name="connsiteY3" fmla="*/ 5113638 h 6865001"/>
              <a:gd name="connsiteX4" fmla="*/ 809266 w 2651518"/>
              <a:gd name="connsiteY4" fmla="*/ 6865001 h 6865001"/>
              <a:gd name="connsiteX5" fmla="*/ 716 w 2651518"/>
              <a:gd name="connsiteY5" fmla="*/ 6859826 h 6865001"/>
              <a:gd name="connsiteX6" fmla="*/ 1531 w 2651518"/>
              <a:gd name="connsiteY6" fmla="*/ 1164012 h 6865001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85539 w 2651518"/>
              <a:gd name="connsiteY4" fmla="*/ 680842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670554 w 2651518"/>
              <a:gd name="connsiteY4" fmla="*/ 674454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69112 w 2651518"/>
              <a:gd name="connsiteY4" fmla="*/ 6857700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41975"/>
              <a:gd name="connsiteY0" fmla="*/ 1164012 h 6859826"/>
              <a:gd name="connsiteX1" fmla="*/ 1170105 w 2641975"/>
              <a:gd name="connsiteY1" fmla="*/ 392 h 6859826"/>
              <a:gd name="connsiteX2" fmla="*/ 2641894 w 2641975"/>
              <a:gd name="connsiteY2" fmla="*/ 0 h 6859826"/>
              <a:gd name="connsiteX3" fmla="*/ 2565736 w 2641975"/>
              <a:gd name="connsiteY3" fmla="*/ 5033332 h 6859826"/>
              <a:gd name="connsiteX4" fmla="*/ 769112 w 2641975"/>
              <a:gd name="connsiteY4" fmla="*/ 6857700 h 6859826"/>
              <a:gd name="connsiteX5" fmla="*/ 716 w 2641975"/>
              <a:gd name="connsiteY5" fmla="*/ 6859826 h 6859826"/>
              <a:gd name="connsiteX6" fmla="*/ 1531 w 2641975"/>
              <a:gd name="connsiteY6" fmla="*/ 1164012 h 6859826"/>
              <a:gd name="connsiteX0" fmla="*/ 1531 w 2642134"/>
              <a:gd name="connsiteY0" fmla="*/ 1164012 h 6859826"/>
              <a:gd name="connsiteX1" fmla="*/ 1170105 w 2642134"/>
              <a:gd name="connsiteY1" fmla="*/ 392 h 6859826"/>
              <a:gd name="connsiteX2" fmla="*/ 2641894 w 2642134"/>
              <a:gd name="connsiteY2" fmla="*/ 0 h 6859826"/>
              <a:gd name="connsiteX3" fmla="*/ 2627791 w 2642134"/>
              <a:gd name="connsiteY3" fmla="*/ 5073485 h 6859826"/>
              <a:gd name="connsiteX4" fmla="*/ 769112 w 2642134"/>
              <a:gd name="connsiteY4" fmla="*/ 6857700 h 6859826"/>
              <a:gd name="connsiteX5" fmla="*/ 716 w 2642134"/>
              <a:gd name="connsiteY5" fmla="*/ 6859826 h 6859826"/>
              <a:gd name="connsiteX6" fmla="*/ 1531 w 2642134"/>
              <a:gd name="connsiteY6" fmla="*/ 1164012 h 6859826"/>
              <a:gd name="connsiteX0" fmla="*/ 1531 w 2631212"/>
              <a:gd name="connsiteY0" fmla="*/ 1164012 h 6859826"/>
              <a:gd name="connsiteX1" fmla="*/ 1170105 w 2631212"/>
              <a:gd name="connsiteY1" fmla="*/ 392 h 6859826"/>
              <a:gd name="connsiteX2" fmla="*/ 2630843 w 2631212"/>
              <a:gd name="connsiteY2" fmla="*/ 0 h 6859826"/>
              <a:gd name="connsiteX3" fmla="*/ 2627791 w 2631212"/>
              <a:gd name="connsiteY3" fmla="*/ 5073485 h 6859826"/>
              <a:gd name="connsiteX4" fmla="*/ 769112 w 2631212"/>
              <a:gd name="connsiteY4" fmla="*/ 6857700 h 6859826"/>
              <a:gd name="connsiteX5" fmla="*/ 716 w 2631212"/>
              <a:gd name="connsiteY5" fmla="*/ 6859826 h 6859826"/>
              <a:gd name="connsiteX6" fmla="*/ 1531 w 2631212"/>
              <a:gd name="connsiteY6" fmla="*/ 1164012 h 68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212" h="6859826">
                <a:moveTo>
                  <a:pt x="1531" y="1164012"/>
                </a:moveTo>
                <a:lnTo>
                  <a:pt x="1170105" y="392"/>
                </a:lnTo>
                <a:lnTo>
                  <a:pt x="2630843" y="0"/>
                </a:lnTo>
                <a:cubicBezTo>
                  <a:pt x="2634052" y="2285271"/>
                  <a:pt x="2614956" y="2807464"/>
                  <a:pt x="2627791" y="5073485"/>
                </a:cubicBezTo>
                <a:lnTo>
                  <a:pt x="769112" y="6857700"/>
                </a:lnTo>
                <a:lnTo>
                  <a:pt x="716" y="6859826"/>
                </a:lnTo>
                <a:cubicBezTo>
                  <a:pt x="-2055" y="4945128"/>
                  <a:pt x="4302" y="3078710"/>
                  <a:pt x="1531" y="11640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Several individuals document a process using post-it notes and large sheets of paper taped to a wall.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54B65CF-3E9B-491C-AACA-BBC7F5C4AA6C}"/>
              </a:ext>
            </a:extLst>
          </p:cNvPr>
          <p:cNvSpPr/>
          <p:nvPr userDrawn="1"/>
        </p:nvSpPr>
        <p:spPr>
          <a:xfrm rot="16200000">
            <a:off x="804990" y="5034087"/>
            <a:ext cx="1787236" cy="1860589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C3674737-51EF-4D01-A3DB-81C050646B76}"/>
              </a:ext>
            </a:extLst>
          </p:cNvPr>
          <p:cNvSpPr/>
          <p:nvPr userDrawn="1"/>
        </p:nvSpPr>
        <p:spPr>
          <a:xfrm rot="5400000">
            <a:off x="431" y="-431"/>
            <a:ext cx="1170432" cy="1171294"/>
          </a:xfrm>
          <a:custGeom>
            <a:avLst/>
            <a:gdLst>
              <a:gd name="connsiteX0" fmla="*/ 0 w 1170432"/>
              <a:gd name="connsiteY0" fmla="*/ 0 h 1171294"/>
              <a:gd name="connsiteX1" fmla="*/ 1170432 w 1170432"/>
              <a:gd name="connsiteY1" fmla="*/ 0 h 1171294"/>
              <a:gd name="connsiteX2" fmla="*/ 1170432 w 1170432"/>
              <a:gd name="connsiteY2" fmla="*/ 1171294 h 1171294"/>
              <a:gd name="connsiteX3" fmla="*/ 0 w 1170432"/>
              <a:gd name="connsiteY3" fmla="*/ 1171294 h 1171294"/>
              <a:gd name="connsiteX4" fmla="*/ 0 w 1170432"/>
              <a:gd name="connsiteY4" fmla="*/ 0 h 1171294"/>
              <a:gd name="connsiteX0" fmla="*/ 0 w 1170432"/>
              <a:gd name="connsiteY0" fmla="*/ 0 h 1171294"/>
              <a:gd name="connsiteX1" fmla="*/ 1170432 w 1170432"/>
              <a:gd name="connsiteY1" fmla="*/ 1171294 h 1171294"/>
              <a:gd name="connsiteX2" fmla="*/ 0 w 1170432"/>
              <a:gd name="connsiteY2" fmla="*/ 1171294 h 1171294"/>
              <a:gd name="connsiteX3" fmla="*/ 0 w 1170432"/>
              <a:gd name="connsiteY3" fmla="*/ 0 h 117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1294">
                <a:moveTo>
                  <a:pt x="0" y="0"/>
                </a:moveTo>
                <a:lnTo>
                  <a:pt x="1170432" y="1171294"/>
                </a:lnTo>
                <a:lnTo>
                  <a:pt x="0" y="1171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9F89FF-B889-48E2-BBE2-AA7A9D57C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51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Sidebar Photo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808" y="283464"/>
            <a:ext cx="8741664" cy="1124712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35808" y="1517904"/>
            <a:ext cx="8741664" cy="428853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C71CD-0036-4AAA-B484-222E5AA6FC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79F89FF-B889-48E2-BBE2-AA7A9D57C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51" y="6165347"/>
            <a:ext cx="1636284" cy="401464"/>
          </a:xfrm>
          <a:prstGeom prst="rect">
            <a:avLst/>
          </a:prstGeom>
        </p:spPr>
      </p:pic>
      <p:sp>
        <p:nvSpPr>
          <p:cNvPr id="10" name="Picture Placeholder 3" descr="Two individuals in an office conference room listen to an ongoing conversation.">
            <a:extLst>
              <a:ext uri="{FF2B5EF4-FFF2-40B4-BE49-F238E27FC236}">
                <a16:creationId xmlns:a16="http://schemas.microsoft.com/office/drawing/2014/main" id="{3CC2C635-10BC-49E2-B528-4818E8D901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09" y="0"/>
            <a:ext cx="2631213" cy="6859826"/>
          </a:xfrm>
          <a:custGeom>
            <a:avLst/>
            <a:gdLst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6858000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698269 w 2628900"/>
              <a:gd name="connsiteY3" fmla="*/ 6392487 h 6858000"/>
              <a:gd name="connsiteX4" fmla="*/ 0 w 2628900"/>
              <a:gd name="connsiteY4" fmla="*/ 6858000 h 6858000"/>
              <a:gd name="connsiteX5" fmla="*/ 0 w 2628900"/>
              <a:gd name="connsiteY5" fmla="*/ 0 h 6858000"/>
              <a:gd name="connsiteX0" fmla="*/ 0 w 2628900"/>
              <a:gd name="connsiteY0" fmla="*/ 0 h 6874626"/>
              <a:gd name="connsiteX1" fmla="*/ 2628900 w 2628900"/>
              <a:gd name="connsiteY1" fmla="*/ 0 h 6874626"/>
              <a:gd name="connsiteX2" fmla="*/ 2628900 w 2628900"/>
              <a:gd name="connsiteY2" fmla="*/ 5104014 h 6874626"/>
              <a:gd name="connsiteX3" fmla="*/ 748145 w 2628900"/>
              <a:gd name="connsiteY3" fmla="*/ 6874626 h 6874626"/>
              <a:gd name="connsiteX4" fmla="*/ 0 w 2628900"/>
              <a:gd name="connsiteY4" fmla="*/ 6858000 h 6874626"/>
              <a:gd name="connsiteX5" fmla="*/ 0 w 2628900"/>
              <a:gd name="connsiteY5" fmla="*/ 0 h 6874626"/>
              <a:gd name="connsiteX0" fmla="*/ 0 w 2637212"/>
              <a:gd name="connsiteY0" fmla="*/ 1113905 h 6874626"/>
              <a:gd name="connsiteX1" fmla="*/ 2637212 w 2637212"/>
              <a:gd name="connsiteY1" fmla="*/ 0 h 6874626"/>
              <a:gd name="connsiteX2" fmla="*/ 2637212 w 2637212"/>
              <a:gd name="connsiteY2" fmla="*/ 5104014 h 6874626"/>
              <a:gd name="connsiteX3" fmla="*/ 756457 w 2637212"/>
              <a:gd name="connsiteY3" fmla="*/ 6874626 h 6874626"/>
              <a:gd name="connsiteX4" fmla="*/ 8312 w 2637212"/>
              <a:gd name="connsiteY4" fmla="*/ 6858000 h 6874626"/>
              <a:gd name="connsiteX5" fmla="*/ 0 w 2637212"/>
              <a:gd name="connsiteY5" fmla="*/ 1113905 h 6874626"/>
              <a:gd name="connsiteX0" fmla="*/ 0 w 2637212"/>
              <a:gd name="connsiteY0" fmla="*/ 1113905 h 6874626"/>
              <a:gd name="connsiteX1" fmla="*/ 1695796 w 2637212"/>
              <a:gd name="connsiteY1" fmla="*/ 382385 h 6874626"/>
              <a:gd name="connsiteX2" fmla="*/ 2637212 w 2637212"/>
              <a:gd name="connsiteY2" fmla="*/ 0 h 6874626"/>
              <a:gd name="connsiteX3" fmla="*/ 2637212 w 2637212"/>
              <a:gd name="connsiteY3" fmla="*/ 5104014 h 6874626"/>
              <a:gd name="connsiteX4" fmla="*/ 756457 w 2637212"/>
              <a:gd name="connsiteY4" fmla="*/ 6874626 h 6874626"/>
              <a:gd name="connsiteX5" fmla="*/ 8312 w 2637212"/>
              <a:gd name="connsiteY5" fmla="*/ 6858000 h 6874626"/>
              <a:gd name="connsiteX6" fmla="*/ 0 w 2637212"/>
              <a:gd name="connsiteY6" fmla="*/ 1113905 h 6874626"/>
              <a:gd name="connsiteX0" fmla="*/ 0 w 2637212"/>
              <a:gd name="connsiteY0" fmla="*/ 1122218 h 6882939"/>
              <a:gd name="connsiteX1" fmla="*/ 1188720 w 2637212"/>
              <a:gd name="connsiteY1" fmla="*/ 0 h 6882939"/>
              <a:gd name="connsiteX2" fmla="*/ 2637212 w 2637212"/>
              <a:gd name="connsiteY2" fmla="*/ 8313 h 6882939"/>
              <a:gd name="connsiteX3" fmla="*/ 2637212 w 2637212"/>
              <a:gd name="connsiteY3" fmla="*/ 5112327 h 6882939"/>
              <a:gd name="connsiteX4" fmla="*/ 756457 w 2637212"/>
              <a:gd name="connsiteY4" fmla="*/ 6882939 h 6882939"/>
              <a:gd name="connsiteX5" fmla="*/ 8312 w 2637212"/>
              <a:gd name="connsiteY5" fmla="*/ 6866313 h 6882939"/>
              <a:gd name="connsiteX6" fmla="*/ 0 w 2637212"/>
              <a:gd name="connsiteY6" fmla="*/ 1122218 h 6882939"/>
              <a:gd name="connsiteX0" fmla="*/ 0 w 2646838"/>
              <a:gd name="connsiteY0" fmla="*/ 1122218 h 6882939"/>
              <a:gd name="connsiteX1" fmla="*/ 1188720 w 2646838"/>
              <a:gd name="connsiteY1" fmla="*/ 0 h 6882939"/>
              <a:gd name="connsiteX2" fmla="*/ 2637212 w 2646838"/>
              <a:gd name="connsiteY2" fmla="*/ 8313 h 6882939"/>
              <a:gd name="connsiteX3" fmla="*/ 2646838 w 2646838"/>
              <a:gd name="connsiteY3" fmla="*/ 6864125 h 6882939"/>
              <a:gd name="connsiteX4" fmla="*/ 756457 w 2646838"/>
              <a:gd name="connsiteY4" fmla="*/ 6882939 h 6882939"/>
              <a:gd name="connsiteX5" fmla="*/ 8312 w 2646838"/>
              <a:gd name="connsiteY5" fmla="*/ 6866313 h 6882939"/>
              <a:gd name="connsiteX6" fmla="*/ 0 w 2646838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767711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1171973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67717"/>
              <a:gd name="connsiteY0" fmla="*/ 1122218 h 6882939"/>
              <a:gd name="connsiteX1" fmla="*/ 1199974 w 2667717"/>
              <a:gd name="connsiteY1" fmla="*/ 0 h 6882939"/>
              <a:gd name="connsiteX2" fmla="*/ 2648466 w 2667717"/>
              <a:gd name="connsiteY2" fmla="*/ 8313 h 6882939"/>
              <a:gd name="connsiteX3" fmla="*/ 2667717 w 2667717"/>
              <a:gd name="connsiteY3" fmla="*/ 6873751 h 6882939"/>
              <a:gd name="connsiteX4" fmla="*/ 1171973 w 2667717"/>
              <a:gd name="connsiteY4" fmla="*/ 6882939 h 6882939"/>
              <a:gd name="connsiteX5" fmla="*/ 315 w 2667717"/>
              <a:gd name="connsiteY5" fmla="*/ 5740157 h 6882939"/>
              <a:gd name="connsiteX6" fmla="*/ 11254 w 2667717"/>
              <a:gd name="connsiteY6" fmla="*/ 1122218 h 6882939"/>
              <a:gd name="connsiteX0" fmla="*/ 11254 w 2667717"/>
              <a:gd name="connsiteY0" fmla="*/ 1113905 h 6874626"/>
              <a:gd name="connsiteX1" fmla="*/ 786088 w 2667717"/>
              <a:gd name="connsiteY1" fmla="*/ 10938 h 6874626"/>
              <a:gd name="connsiteX2" fmla="*/ 2648466 w 2667717"/>
              <a:gd name="connsiteY2" fmla="*/ 0 h 6874626"/>
              <a:gd name="connsiteX3" fmla="*/ 2667717 w 2667717"/>
              <a:gd name="connsiteY3" fmla="*/ 6865438 h 6874626"/>
              <a:gd name="connsiteX4" fmla="*/ 1171973 w 2667717"/>
              <a:gd name="connsiteY4" fmla="*/ 6874626 h 6874626"/>
              <a:gd name="connsiteX5" fmla="*/ 315 w 2667717"/>
              <a:gd name="connsiteY5" fmla="*/ 5731844 h 6874626"/>
              <a:gd name="connsiteX6" fmla="*/ 11254 w 2667717"/>
              <a:gd name="connsiteY6" fmla="*/ 1113905 h 6874626"/>
              <a:gd name="connsiteX0" fmla="*/ 20772 w 2667609"/>
              <a:gd name="connsiteY0" fmla="*/ 0 h 6906127"/>
              <a:gd name="connsiteX1" fmla="*/ 785980 w 2667609"/>
              <a:gd name="connsiteY1" fmla="*/ 42439 h 6906127"/>
              <a:gd name="connsiteX2" fmla="*/ 2648358 w 2667609"/>
              <a:gd name="connsiteY2" fmla="*/ 31501 h 6906127"/>
              <a:gd name="connsiteX3" fmla="*/ 2667609 w 2667609"/>
              <a:gd name="connsiteY3" fmla="*/ 6896939 h 6906127"/>
              <a:gd name="connsiteX4" fmla="*/ 1171865 w 2667609"/>
              <a:gd name="connsiteY4" fmla="*/ 6906127 h 6906127"/>
              <a:gd name="connsiteX5" fmla="*/ 207 w 2667609"/>
              <a:gd name="connsiteY5" fmla="*/ 5763345 h 6906127"/>
              <a:gd name="connsiteX6" fmla="*/ 20772 w 2667609"/>
              <a:gd name="connsiteY6" fmla="*/ 0 h 6906127"/>
              <a:gd name="connsiteX0" fmla="*/ 30344 w 2667556"/>
              <a:gd name="connsiteY0" fmla="*/ 0 h 6896502"/>
              <a:gd name="connsiteX1" fmla="*/ 785927 w 2667556"/>
              <a:gd name="connsiteY1" fmla="*/ 32814 h 6896502"/>
              <a:gd name="connsiteX2" fmla="*/ 2648305 w 2667556"/>
              <a:gd name="connsiteY2" fmla="*/ 21876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48305 w 2667556"/>
              <a:gd name="connsiteY2" fmla="*/ 27563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57930 w 2667556"/>
              <a:gd name="connsiteY2" fmla="*/ 1769736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57930 w 2667556"/>
              <a:gd name="connsiteY2" fmla="*/ 1764049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48305 w 2667556"/>
              <a:gd name="connsiteY2" fmla="*/ 1792924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1988 w 2639200"/>
              <a:gd name="connsiteY0" fmla="*/ 0 h 6896502"/>
              <a:gd name="connsiteX1" fmla="*/ 709445 w 2639200"/>
              <a:gd name="connsiteY1" fmla="*/ 13564 h 6896502"/>
              <a:gd name="connsiteX2" fmla="*/ 2619949 w 2639200"/>
              <a:gd name="connsiteY2" fmla="*/ 1792924 h 6896502"/>
              <a:gd name="connsiteX3" fmla="*/ 2639200 w 2639200"/>
              <a:gd name="connsiteY3" fmla="*/ 6887314 h 6896502"/>
              <a:gd name="connsiteX4" fmla="*/ 1143456 w 2639200"/>
              <a:gd name="connsiteY4" fmla="*/ 6896502 h 6896502"/>
              <a:gd name="connsiteX5" fmla="*/ 674 w 2639200"/>
              <a:gd name="connsiteY5" fmla="*/ 6879876 h 6896502"/>
              <a:gd name="connsiteX6" fmla="*/ 1988 w 2639200"/>
              <a:gd name="connsiteY6" fmla="*/ 0 h 6896502"/>
              <a:gd name="connsiteX0" fmla="*/ 1988 w 2639200"/>
              <a:gd name="connsiteY0" fmla="*/ 0 h 6887314"/>
              <a:gd name="connsiteX1" fmla="*/ 709445 w 2639200"/>
              <a:gd name="connsiteY1" fmla="*/ 13564 h 6887314"/>
              <a:gd name="connsiteX2" fmla="*/ 2619949 w 2639200"/>
              <a:gd name="connsiteY2" fmla="*/ 1792924 h 6887314"/>
              <a:gd name="connsiteX3" fmla="*/ 2639200 w 2639200"/>
              <a:gd name="connsiteY3" fmla="*/ 6887314 h 6887314"/>
              <a:gd name="connsiteX4" fmla="*/ 796947 w 2639200"/>
              <a:gd name="connsiteY4" fmla="*/ 6886877 h 6887314"/>
              <a:gd name="connsiteX5" fmla="*/ 674 w 2639200"/>
              <a:gd name="connsiteY5" fmla="*/ 6879876 h 6887314"/>
              <a:gd name="connsiteX6" fmla="*/ 1988 w 2639200"/>
              <a:gd name="connsiteY6" fmla="*/ 0 h 6887314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19949 w 2639200"/>
              <a:gd name="connsiteY2" fmla="*/ 1792924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89253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41127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48825"/>
              <a:gd name="connsiteY0" fmla="*/ 0 h 6886877"/>
              <a:gd name="connsiteX1" fmla="*/ 709445 w 2648825"/>
              <a:gd name="connsiteY1" fmla="*/ 13564 h 6886877"/>
              <a:gd name="connsiteX2" fmla="*/ 2600699 w 2648825"/>
              <a:gd name="connsiteY2" fmla="*/ 41127 h 6886877"/>
              <a:gd name="connsiteX3" fmla="*/ 2648825 w 2648825"/>
              <a:gd name="connsiteY3" fmla="*/ 5087389 h 6886877"/>
              <a:gd name="connsiteX4" fmla="*/ 796947 w 2648825"/>
              <a:gd name="connsiteY4" fmla="*/ 6886877 h 6886877"/>
              <a:gd name="connsiteX5" fmla="*/ 674 w 2648825"/>
              <a:gd name="connsiteY5" fmla="*/ 6879876 h 6886877"/>
              <a:gd name="connsiteX6" fmla="*/ 1988 w 2648825"/>
              <a:gd name="connsiteY6" fmla="*/ 0 h 6886877"/>
              <a:gd name="connsiteX0" fmla="*/ 1988 w 2648825"/>
              <a:gd name="connsiteY0" fmla="*/ 1189594 h 6873313"/>
              <a:gd name="connsiteX1" fmla="*/ 709445 w 2648825"/>
              <a:gd name="connsiteY1" fmla="*/ 0 h 6873313"/>
              <a:gd name="connsiteX2" fmla="*/ 2600699 w 2648825"/>
              <a:gd name="connsiteY2" fmla="*/ 27563 h 6873313"/>
              <a:gd name="connsiteX3" fmla="*/ 2648825 w 2648825"/>
              <a:gd name="connsiteY3" fmla="*/ 5073825 h 6873313"/>
              <a:gd name="connsiteX4" fmla="*/ 796947 w 2648825"/>
              <a:gd name="connsiteY4" fmla="*/ 6873313 h 6873313"/>
              <a:gd name="connsiteX5" fmla="*/ 674 w 2648825"/>
              <a:gd name="connsiteY5" fmla="*/ 6866312 h 6873313"/>
              <a:gd name="connsiteX6" fmla="*/ 1988 w 2648825"/>
              <a:gd name="connsiteY6" fmla="*/ 1189594 h 6873313"/>
              <a:gd name="connsiteX0" fmla="*/ 1988 w 2648825"/>
              <a:gd name="connsiteY0" fmla="*/ 1162031 h 6845750"/>
              <a:gd name="connsiteX1" fmla="*/ 1171458 w 2648825"/>
              <a:gd name="connsiteY1" fmla="*/ 1313 h 6845750"/>
              <a:gd name="connsiteX2" fmla="*/ 2600699 w 2648825"/>
              <a:gd name="connsiteY2" fmla="*/ 0 h 6845750"/>
              <a:gd name="connsiteX3" fmla="*/ 2648825 w 2648825"/>
              <a:gd name="connsiteY3" fmla="*/ 5046262 h 6845750"/>
              <a:gd name="connsiteX4" fmla="*/ 796947 w 2648825"/>
              <a:gd name="connsiteY4" fmla="*/ 6845750 h 6845750"/>
              <a:gd name="connsiteX5" fmla="*/ 674 w 2648825"/>
              <a:gd name="connsiteY5" fmla="*/ 6838749 h 6845750"/>
              <a:gd name="connsiteX6" fmla="*/ 1988 w 2648825"/>
              <a:gd name="connsiteY6" fmla="*/ 1162031 h 6845750"/>
              <a:gd name="connsiteX0" fmla="*/ 0 w 2646837"/>
              <a:gd name="connsiteY0" fmla="*/ 1162031 h 6845750"/>
              <a:gd name="connsiteX1" fmla="*/ 1169470 w 2646837"/>
              <a:gd name="connsiteY1" fmla="*/ 1313 h 6845750"/>
              <a:gd name="connsiteX2" fmla="*/ 2598711 w 2646837"/>
              <a:gd name="connsiteY2" fmla="*/ 0 h 6845750"/>
              <a:gd name="connsiteX3" fmla="*/ 2646837 w 2646837"/>
              <a:gd name="connsiteY3" fmla="*/ 5046262 h 6845750"/>
              <a:gd name="connsiteX4" fmla="*/ 794959 w 2646837"/>
              <a:gd name="connsiteY4" fmla="*/ 6845750 h 6845750"/>
              <a:gd name="connsiteX5" fmla="*/ 8311 w 2646837"/>
              <a:gd name="connsiteY5" fmla="*/ 6838749 h 6845750"/>
              <a:gd name="connsiteX6" fmla="*/ 0 w 2646837"/>
              <a:gd name="connsiteY6" fmla="*/ 1162031 h 6845750"/>
              <a:gd name="connsiteX0" fmla="*/ 0 w 2637211"/>
              <a:gd name="connsiteY0" fmla="*/ 1162031 h 6845750"/>
              <a:gd name="connsiteX1" fmla="*/ 1169470 w 2637211"/>
              <a:gd name="connsiteY1" fmla="*/ 1313 h 6845750"/>
              <a:gd name="connsiteX2" fmla="*/ 2598711 w 2637211"/>
              <a:gd name="connsiteY2" fmla="*/ 0 h 6845750"/>
              <a:gd name="connsiteX3" fmla="*/ 2637211 w 2637211"/>
              <a:gd name="connsiteY3" fmla="*/ 5017386 h 6845750"/>
              <a:gd name="connsiteX4" fmla="*/ 794959 w 2637211"/>
              <a:gd name="connsiteY4" fmla="*/ 6845750 h 6845750"/>
              <a:gd name="connsiteX5" fmla="*/ 8311 w 2637211"/>
              <a:gd name="connsiteY5" fmla="*/ 6838749 h 6845750"/>
              <a:gd name="connsiteX6" fmla="*/ 0 w 2637211"/>
              <a:gd name="connsiteY6" fmla="*/ 1162031 h 6845750"/>
              <a:gd name="connsiteX0" fmla="*/ 0 w 2656461"/>
              <a:gd name="connsiteY0" fmla="*/ 1162031 h 6845750"/>
              <a:gd name="connsiteX1" fmla="*/ 1169470 w 2656461"/>
              <a:gd name="connsiteY1" fmla="*/ 1313 h 6845750"/>
              <a:gd name="connsiteX2" fmla="*/ 2598711 w 2656461"/>
              <a:gd name="connsiteY2" fmla="*/ 0 h 6845750"/>
              <a:gd name="connsiteX3" fmla="*/ 2656461 w 2656461"/>
              <a:gd name="connsiteY3" fmla="*/ 5017386 h 6845750"/>
              <a:gd name="connsiteX4" fmla="*/ 794959 w 2656461"/>
              <a:gd name="connsiteY4" fmla="*/ 6845750 h 6845750"/>
              <a:gd name="connsiteX5" fmla="*/ 8311 w 2656461"/>
              <a:gd name="connsiteY5" fmla="*/ 6838749 h 6845750"/>
              <a:gd name="connsiteX6" fmla="*/ 0 w 2656461"/>
              <a:gd name="connsiteY6" fmla="*/ 1162031 h 6845750"/>
              <a:gd name="connsiteX0" fmla="*/ 0 w 2656461"/>
              <a:gd name="connsiteY0" fmla="*/ 1200533 h 6884252"/>
              <a:gd name="connsiteX1" fmla="*/ 1169470 w 2656461"/>
              <a:gd name="connsiteY1" fmla="*/ 39815 h 6884252"/>
              <a:gd name="connsiteX2" fmla="*/ 2627586 w 2656461"/>
              <a:gd name="connsiteY2" fmla="*/ 0 h 6884252"/>
              <a:gd name="connsiteX3" fmla="*/ 2656461 w 2656461"/>
              <a:gd name="connsiteY3" fmla="*/ 5055888 h 6884252"/>
              <a:gd name="connsiteX4" fmla="*/ 794959 w 2656461"/>
              <a:gd name="connsiteY4" fmla="*/ 6884252 h 6884252"/>
              <a:gd name="connsiteX5" fmla="*/ 8311 w 2656461"/>
              <a:gd name="connsiteY5" fmla="*/ 6877251 h 6884252"/>
              <a:gd name="connsiteX6" fmla="*/ 0 w 2656461"/>
              <a:gd name="connsiteY6" fmla="*/ 1200533 h 6884252"/>
              <a:gd name="connsiteX0" fmla="*/ 0 w 2656461"/>
              <a:gd name="connsiteY0" fmla="*/ 1171657 h 6855376"/>
              <a:gd name="connsiteX1" fmla="*/ 1169470 w 2656461"/>
              <a:gd name="connsiteY1" fmla="*/ 10939 h 6855376"/>
              <a:gd name="connsiteX2" fmla="*/ 2608336 w 2656461"/>
              <a:gd name="connsiteY2" fmla="*/ 0 h 6855376"/>
              <a:gd name="connsiteX3" fmla="*/ 2656461 w 2656461"/>
              <a:gd name="connsiteY3" fmla="*/ 5027012 h 6855376"/>
              <a:gd name="connsiteX4" fmla="*/ 794959 w 2656461"/>
              <a:gd name="connsiteY4" fmla="*/ 6855376 h 6855376"/>
              <a:gd name="connsiteX5" fmla="*/ 8311 w 2656461"/>
              <a:gd name="connsiteY5" fmla="*/ 6848375 h 6855376"/>
              <a:gd name="connsiteX6" fmla="*/ 0 w 2656461"/>
              <a:gd name="connsiteY6" fmla="*/ 1171657 h 6855376"/>
              <a:gd name="connsiteX0" fmla="*/ 0 w 2656461"/>
              <a:gd name="connsiteY0" fmla="*/ 1160718 h 6844437"/>
              <a:gd name="connsiteX1" fmla="*/ 1169470 w 2656461"/>
              <a:gd name="connsiteY1" fmla="*/ 0 h 6844437"/>
              <a:gd name="connsiteX2" fmla="*/ 2617962 w 2656461"/>
              <a:gd name="connsiteY2" fmla="*/ 8312 h 6844437"/>
              <a:gd name="connsiteX3" fmla="*/ 2656461 w 2656461"/>
              <a:gd name="connsiteY3" fmla="*/ 5016073 h 6844437"/>
              <a:gd name="connsiteX4" fmla="*/ 794959 w 2656461"/>
              <a:gd name="connsiteY4" fmla="*/ 6844437 h 6844437"/>
              <a:gd name="connsiteX5" fmla="*/ 8311 w 2656461"/>
              <a:gd name="connsiteY5" fmla="*/ 6837436 h 6844437"/>
              <a:gd name="connsiteX6" fmla="*/ 0 w 2656461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85337"/>
              <a:gd name="connsiteY0" fmla="*/ 1160718 h 6844437"/>
              <a:gd name="connsiteX1" fmla="*/ 1169470 w 2685337"/>
              <a:gd name="connsiteY1" fmla="*/ 0 h 6844437"/>
              <a:gd name="connsiteX2" fmla="*/ 2617962 w 2685337"/>
              <a:gd name="connsiteY2" fmla="*/ 8312 h 6844437"/>
              <a:gd name="connsiteX3" fmla="*/ 2685337 w 2685337"/>
              <a:gd name="connsiteY3" fmla="*/ 5054573 h 6844437"/>
              <a:gd name="connsiteX4" fmla="*/ 794959 w 2685337"/>
              <a:gd name="connsiteY4" fmla="*/ 6844437 h 6844437"/>
              <a:gd name="connsiteX5" fmla="*/ 8311 w 2685337"/>
              <a:gd name="connsiteY5" fmla="*/ 6837436 h 6844437"/>
              <a:gd name="connsiteX6" fmla="*/ 0 w 2685337"/>
              <a:gd name="connsiteY6" fmla="*/ 1160718 h 6844437"/>
              <a:gd name="connsiteX0" fmla="*/ 0 w 2637211"/>
              <a:gd name="connsiteY0" fmla="*/ 1160718 h 6844437"/>
              <a:gd name="connsiteX1" fmla="*/ 1169470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60718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22217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22217 h 6844437"/>
              <a:gd name="connsiteX1" fmla="*/ 1198346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52406 h 6874626"/>
              <a:gd name="connsiteX1" fmla="*/ 1198346 w 2637211"/>
              <a:gd name="connsiteY1" fmla="*/ 30189 h 6874626"/>
              <a:gd name="connsiteX2" fmla="*/ 2627587 w 2637211"/>
              <a:gd name="connsiteY2" fmla="*/ 0 h 6874626"/>
              <a:gd name="connsiteX3" fmla="*/ 2637211 w 2637211"/>
              <a:gd name="connsiteY3" fmla="*/ 5123263 h 6874626"/>
              <a:gd name="connsiteX4" fmla="*/ 794959 w 2637211"/>
              <a:gd name="connsiteY4" fmla="*/ 6874626 h 6874626"/>
              <a:gd name="connsiteX5" fmla="*/ 8311 w 2637211"/>
              <a:gd name="connsiteY5" fmla="*/ 6867625 h 6874626"/>
              <a:gd name="connsiteX6" fmla="*/ 0 w 2637211"/>
              <a:gd name="connsiteY6" fmla="*/ 1152406 h 6874626"/>
              <a:gd name="connsiteX0" fmla="*/ 0 w 2637211"/>
              <a:gd name="connsiteY0" fmla="*/ 1142781 h 6865001"/>
              <a:gd name="connsiteX1" fmla="*/ 1198346 w 2637211"/>
              <a:gd name="connsiteY1" fmla="*/ 20564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42781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29334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205071 w 2637211"/>
              <a:gd name="connsiteY1" fmla="*/ 393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3968 w 2637211"/>
              <a:gd name="connsiteY1" fmla="*/ 221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45368 h 6881035"/>
              <a:gd name="connsiteX1" fmla="*/ 1250702 w 2637211"/>
              <a:gd name="connsiteY1" fmla="*/ 0 h 6881035"/>
              <a:gd name="connsiteX2" fmla="*/ 2627587 w 2637211"/>
              <a:gd name="connsiteY2" fmla="*/ 16034 h 6881035"/>
              <a:gd name="connsiteX3" fmla="*/ 2637211 w 2637211"/>
              <a:gd name="connsiteY3" fmla="*/ 5129672 h 6881035"/>
              <a:gd name="connsiteX4" fmla="*/ 794959 w 2637211"/>
              <a:gd name="connsiteY4" fmla="*/ 6881035 h 6881035"/>
              <a:gd name="connsiteX5" fmla="*/ 8311 w 2637211"/>
              <a:gd name="connsiteY5" fmla="*/ 6874034 h 6881035"/>
              <a:gd name="connsiteX6" fmla="*/ 0 w 2637211"/>
              <a:gd name="connsiteY6" fmla="*/ 1145368 h 6881035"/>
              <a:gd name="connsiteX0" fmla="*/ 0 w 2637211"/>
              <a:gd name="connsiteY0" fmla="*/ 1129334 h 6865001"/>
              <a:gd name="connsiteX1" fmla="*/ 1159445 w 2637211"/>
              <a:gd name="connsiteY1" fmla="*/ 586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5796 w 2637211"/>
              <a:gd name="connsiteY1" fmla="*/ 392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135917 w 2628941"/>
              <a:gd name="connsiteY0" fmla="*/ 1182264 h 6865001"/>
              <a:gd name="connsiteX1" fmla="*/ 1147526 w 2628941"/>
              <a:gd name="connsiteY1" fmla="*/ 392 h 6865001"/>
              <a:gd name="connsiteX2" fmla="*/ 2619317 w 2628941"/>
              <a:gd name="connsiteY2" fmla="*/ 0 h 6865001"/>
              <a:gd name="connsiteX3" fmla="*/ 2628941 w 2628941"/>
              <a:gd name="connsiteY3" fmla="*/ 5113638 h 6865001"/>
              <a:gd name="connsiteX4" fmla="*/ 786689 w 2628941"/>
              <a:gd name="connsiteY4" fmla="*/ 6865001 h 6865001"/>
              <a:gd name="connsiteX5" fmla="*/ 41 w 2628941"/>
              <a:gd name="connsiteY5" fmla="*/ 6858000 h 6865001"/>
              <a:gd name="connsiteX6" fmla="*/ 135917 w 2628941"/>
              <a:gd name="connsiteY6" fmla="*/ 1182264 h 6865001"/>
              <a:gd name="connsiteX0" fmla="*/ 70244 w 2628974"/>
              <a:gd name="connsiteY0" fmla="*/ 1114733 h 6865001"/>
              <a:gd name="connsiteX1" fmla="*/ 1147559 w 2628974"/>
              <a:gd name="connsiteY1" fmla="*/ 392 h 6865001"/>
              <a:gd name="connsiteX2" fmla="*/ 2619350 w 2628974"/>
              <a:gd name="connsiteY2" fmla="*/ 0 h 6865001"/>
              <a:gd name="connsiteX3" fmla="*/ 2628974 w 2628974"/>
              <a:gd name="connsiteY3" fmla="*/ 5113638 h 6865001"/>
              <a:gd name="connsiteX4" fmla="*/ 786722 w 2628974"/>
              <a:gd name="connsiteY4" fmla="*/ 6865001 h 6865001"/>
              <a:gd name="connsiteX5" fmla="*/ 74 w 2628974"/>
              <a:gd name="connsiteY5" fmla="*/ 6858000 h 6865001"/>
              <a:gd name="connsiteX6" fmla="*/ 70244 w 2628974"/>
              <a:gd name="connsiteY6" fmla="*/ 1114733 h 6865001"/>
              <a:gd name="connsiteX0" fmla="*/ 0 w 2649987"/>
              <a:gd name="connsiteY0" fmla="*/ 1164012 h 6865001"/>
              <a:gd name="connsiteX1" fmla="*/ 1168572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221502 w 2649987"/>
              <a:gd name="connsiteY1" fmla="*/ 20468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168574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1531 w 2651518"/>
              <a:gd name="connsiteY0" fmla="*/ 1164012 h 6865001"/>
              <a:gd name="connsiteX1" fmla="*/ 1170105 w 2651518"/>
              <a:gd name="connsiteY1" fmla="*/ 392 h 6865001"/>
              <a:gd name="connsiteX2" fmla="*/ 2641894 w 2651518"/>
              <a:gd name="connsiteY2" fmla="*/ 0 h 6865001"/>
              <a:gd name="connsiteX3" fmla="*/ 2651518 w 2651518"/>
              <a:gd name="connsiteY3" fmla="*/ 5113638 h 6865001"/>
              <a:gd name="connsiteX4" fmla="*/ 809266 w 2651518"/>
              <a:gd name="connsiteY4" fmla="*/ 6865001 h 6865001"/>
              <a:gd name="connsiteX5" fmla="*/ 716 w 2651518"/>
              <a:gd name="connsiteY5" fmla="*/ 6859826 h 6865001"/>
              <a:gd name="connsiteX6" fmla="*/ 1531 w 2651518"/>
              <a:gd name="connsiteY6" fmla="*/ 1164012 h 6865001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85539 w 2651518"/>
              <a:gd name="connsiteY4" fmla="*/ 680842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670554 w 2651518"/>
              <a:gd name="connsiteY4" fmla="*/ 674454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69112 w 2651518"/>
              <a:gd name="connsiteY4" fmla="*/ 6857700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41975"/>
              <a:gd name="connsiteY0" fmla="*/ 1164012 h 6859826"/>
              <a:gd name="connsiteX1" fmla="*/ 1170105 w 2641975"/>
              <a:gd name="connsiteY1" fmla="*/ 392 h 6859826"/>
              <a:gd name="connsiteX2" fmla="*/ 2641894 w 2641975"/>
              <a:gd name="connsiteY2" fmla="*/ 0 h 6859826"/>
              <a:gd name="connsiteX3" fmla="*/ 2565736 w 2641975"/>
              <a:gd name="connsiteY3" fmla="*/ 5033332 h 6859826"/>
              <a:gd name="connsiteX4" fmla="*/ 769112 w 2641975"/>
              <a:gd name="connsiteY4" fmla="*/ 6857700 h 6859826"/>
              <a:gd name="connsiteX5" fmla="*/ 716 w 2641975"/>
              <a:gd name="connsiteY5" fmla="*/ 6859826 h 6859826"/>
              <a:gd name="connsiteX6" fmla="*/ 1531 w 2641975"/>
              <a:gd name="connsiteY6" fmla="*/ 1164012 h 6859826"/>
              <a:gd name="connsiteX0" fmla="*/ 1531 w 2642134"/>
              <a:gd name="connsiteY0" fmla="*/ 1164012 h 6859826"/>
              <a:gd name="connsiteX1" fmla="*/ 1170105 w 2642134"/>
              <a:gd name="connsiteY1" fmla="*/ 392 h 6859826"/>
              <a:gd name="connsiteX2" fmla="*/ 2641894 w 2642134"/>
              <a:gd name="connsiteY2" fmla="*/ 0 h 6859826"/>
              <a:gd name="connsiteX3" fmla="*/ 2627791 w 2642134"/>
              <a:gd name="connsiteY3" fmla="*/ 5073485 h 6859826"/>
              <a:gd name="connsiteX4" fmla="*/ 769112 w 2642134"/>
              <a:gd name="connsiteY4" fmla="*/ 6857700 h 6859826"/>
              <a:gd name="connsiteX5" fmla="*/ 716 w 2642134"/>
              <a:gd name="connsiteY5" fmla="*/ 6859826 h 6859826"/>
              <a:gd name="connsiteX6" fmla="*/ 1531 w 2642134"/>
              <a:gd name="connsiteY6" fmla="*/ 1164012 h 6859826"/>
              <a:gd name="connsiteX0" fmla="*/ 1531 w 2631212"/>
              <a:gd name="connsiteY0" fmla="*/ 1164012 h 6859826"/>
              <a:gd name="connsiteX1" fmla="*/ 1170105 w 2631212"/>
              <a:gd name="connsiteY1" fmla="*/ 392 h 6859826"/>
              <a:gd name="connsiteX2" fmla="*/ 2630843 w 2631212"/>
              <a:gd name="connsiteY2" fmla="*/ 0 h 6859826"/>
              <a:gd name="connsiteX3" fmla="*/ 2627791 w 2631212"/>
              <a:gd name="connsiteY3" fmla="*/ 5073485 h 6859826"/>
              <a:gd name="connsiteX4" fmla="*/ 769112 w 2631212"/>
              <a:gd name="connsiteY4" fmla="*/ 6857700 h 6859826"/>
              <a:gd name="connsiteX5" fmla="*/ 716 w 2631212"/>
              <a:gd name="connsiteY5" fmla="*/ 6859826 h 6859826"/>
              <a:gd name="connsiteX6" fmla="*/ 1531 w 2631212"/>
              <a:gd name="connsiteY6" fmla="*/ 1164012 h 68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212" h="6859826">
                <a:moveTo>
                  <a:pt x="1531" y="1164012"/>
                </a:moveTo>
                <a:lnTo>
                  <a:pt x="1170105" y="392"/>
                </a:lnTo>
                <a:lnTo>
                  <a:pt x="2630843" y="0"/>
                </a:lnTo>
                <a:cubicBezTo>
                  <a:pt x="2634052" y="2285271"/>
                  <a:pt x="2614956" y="2807464"/>
                  <a:pt x="2627791" y="5073485"/>
                </a:cubicBezTo>
                <a:lnTo>
                  <a:pt x="769112" y="6857700"/>
                </a:lnTo>
                <a:lnTo>
                  <a:pt x="716" y="6859826"/>
                </a:lnTo>
                <a:cubicBezTo>
                  <a:pt x="-2055" y="4945128"/>
                  <a:pt x="4302" y="3078710"/>
                  <a:pt x="1531" y="1164012"/>
                </a:cubicBezTo>
                <a:close/>
              </a:path>
            </a:pathLst>
          </a:custGeom>
          <a:blipFill>
            <a:blip r:embed="rId3"/>
            <a:srcRect/>
            <a:stretch>
              <a:fillRect l="-20928" t="-30981" r="-10080" b="26"/>
            </a:stretch>
          </a:blip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20CD5B2-74CC-4E57-A50A-4D9F31553317}"/>
              </a:ext>
            </a:extLst>
          </p:cNvPr>
          <p:cNvSpPr/>
          <p:nvPr userDrawn="1"/>
        </p:nvSpPr>
        <p:spPr>
          <a:xfrm rot="16200000">
            <a:off x="804990" y="5034087"/>
            <a:ext cx="1787236" cy="1860589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80BA4DB9-CCE6-4A9E-85A6-D64361F177E0}"/>
              </a:ext>
            </a:extLst>
          </p:cNvPr>
          <p:cNvSpPr/>
          <p:nvPr userDrawn="1"/>
        </p:nvSpPr>
        <p:spPr>
          <a:xfrm rot="5400000">
            <a:off x="431" y="-431"/>
            <a:ext cx="1170432" cy="1171294"/>
          </a:xfrm>
          <a:custGeom>
            <a:avLst/>
            <a:gdLst>
              <a:gd name="connsiteX0" fmla="*/ 0 w 1170432"/>
              <a:gd name="connsiteY0" fmla="*/ 0 h 1171294"/>
              <a:gd name="connsiteX1" fmla="*/ 1170432 w 1170432"/>
              <a:gd name="connsiteY1" fmla="*/ 0 h 1171294"/>
              <a:gd name="connsiteX2" fmla="*/ 1170432 w 1170432"/>
              <a:gd name="connsiteY2" fmla="*/ 1171294 h 1171294"/>
              <a:gd name="connsiteX3" fmla="*/ 0 w 1170432"/>
              <a:gd name="connsiteY3" fmla="*/ 1171294 h 1171294"/>
              <a:gd name="connsiteX4" fmla="*/ 0 w 1170432"/>
              <a:gd name="connsiteY4" fmla="*/ 0 h 1171294"/>
              <a:gd name="connsiteX0" fmla="*/ 0 w 1170432"/>
              <a:gd name="connsiteY0" fmla="*/ 0 h 1171294"/>
              <a:gd name="connsiteX1" fmla="*/ 1170432 w 1170432"/>
              <a:gd name="connsiteY1" fmla="*/ 1171294 h 1171294"/>
              <a:gd name="connsiteX2" fmla="*/ 0 w 1170432"/>
              <a:gd name="connsiteY2" fmla="*/ 1171294 h 1171294"/>
              <a:gd name="connsiteX3" fmla="*/ 0 w 1170432"/>
              <a:gd name="connsiteY3" fmla="*/ 0 h 117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1294">
                <a:moveTo>
                  <a:pt x="0" y="0"/>
                </a:moveTo>
                <a:lnTo>
                  <a:pt x="1170432" y="1171294"/>
                </a:lnTo>
                <a:lnTo>
                  <a:pt x="0" y="1171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1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Sidebar Photo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808" y="283464"/>
            <a:ext cx="8741664" cy="1124712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35808" y="1517904"/>
            <a:ext cx="4206240" cy="428853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571232" y="1517904"/>
            <a:ext cx="4206240" cy="428853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EB119-9A21-4481-B108-1DC12AA66B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ECAC021-2E39-4DC0-BDBD-B50B5B090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51" y="6165347"/>
            <a:ext cx="1636284" cy="401464"/>
          </a:xfrm>
          <a:prstGeom prst="rect">
            <a:avLst/>
          </a:prstGeom>
        </p:spPr>
      </p:pic>
      <p:sp>
        <p:nvSpPr>
          <p:cNvPr id="16" name="Picture Placeholder 3" descr="Two children engage in a learning activity in their classroom.">
            <a:extLst>
              <a:ext uri="{FF2B5EF4-FFF2-40B4-BE49-F238E27FC236}">
                <a16:creationId xmlns:a16="http://schemas.microsoft.com/office/drawing/2014/main" id="{54F6E175-5A99-44B5-BE71-FD62DB658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09" y="0"/>
            <a:ext cx="2631213" cy="6859826"/>
          </a:xfrm>
          <a:custGeom>
            <a:avLst/>
            <a:gdLst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6858000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0 w 2628900"/>
              <a:gd name="connsiteY3" fmla="*/ 6858000 h 6858000"/>
              <a:gd name="connsiteX4" fmla="*/ 0 w 2628900"/>
              <a:gd name="connsiteY4" fmla="*/ 0 h 6858000"/>
              <a:gd name="connsiteX0" fmla="*/ 0 w 2628900"/>
              <a:gd name="connsiteY0" fmla="*/ 0 h 6858000"/>
              <a:gd name="connsiteX1" fmla="*/ 2628900 w 2628900"/>
              <a:gd name="connsiteY1" fmla="*/ 0 h 6858000"/>
              <a:gd name="connsiteX2" fmla="*/ 2628900 w 2628900"/>
              <a:gd name="connsiteY2" fmla="*/ 5104014 h 6858000"/>
              <a:gd name="connsiteX3" fmla="*/ 698269 w 2628900"/>
              <a:gd name="connsiteY3" fmla="*/ 6392487 h 6858000"/>
              <a:gd name="connsiteX4" fmla="*/ 0 w 2628900"/>
              <a:gd name="connsiteY4" fmla="*/ 6858000 h 6858000"/>
              <a:gd name="connsiteX5" fmla="*/ 0 w 2628900"/>
              <a:gd name="connsiteY5" fmla="*/ 0 h 6858000"/>
              <a:gd name="connsiteX0" fmla="*/ 0 w 2628900"/>
              <a:gd name="connsiteY0" fmla="*/ 0 h 6874626"/>
              <a:gd name="connsiteX1" fmla="*/ 2628900 w 2628900"/>
              <a:gd name="connsiteY1" fmla="*/ 0 h 6874626"/>
              <a:gd name="connsiteX2" fmla="*/ 2628900 w 2628900"/>
              <a:gd name="connsiteY2" fmla="*/ 5104014 h 6874626"/>
              <a:gd name="connsiteX3" fmla="*/ 748145 w 2628900"/>
              <a:gd name="connsiteY3" fmla="*/ 6874626 h 6874626"/>
              <a:gd name="connsiteX4" fmla="*/ 0 w 2628900"/>
              <a:gd name="connsiteY4" fmla="*/ 6858000 h 6874626"/>
              <a:gd name="connsiteX5" fmla="*/ 0 w 2628900"/>
              <a:gd name="connsiteY5" fmla="*/ 0 h 6874626"/>
              <a:gd name="connsiteX0" fmla="*/ 0 w 2637212"/>
              <a:gd name="connsiteY0" fmla="*/ 1113905 h 6874626"/>
              <a:gd name="connsiteX1" fmla="*/ 2637212 w 2637212"/>
              <a:gd name="connsiteY1" fmla="*/ 0 h 6874626"/>
              <a:gd name="connsiteX2" fmla="*/ 2637212 w 2637212"/>
              <a:gd name="connsiteY2" fmla="*/ 5104014 h 6874626"/>
              <a:gd name="connsiteX3" fmla="*/ 756457 w 2637212"/>
              <a:gd name="connsiteY3" fmla="*/ 6874626 h 6874626"/>
              <a:gd name="connsiteX4" fmla="*/ 8312 w 2637212"/>
              <a:gd name="connsiteY4" fmla="*/ 6858000 h 6874626"/>
              <a:gd name="connsiteX5" fmla="*/ 0 w 2637212"/>
              <a:gd name="connsiteY5" fmla="*/ 1113905 h 6874626"/>
              <a:gd name="connsiteX0" fmla="*/ 0 w 2637212"/>
              <a:gd name="connsiteY0" fmla="*/ 1113905 h 6874626"/>
              <a:gd name="connsiteX1" fmla="*/ 1695796 w 2637212"/>
              <a:gd name="connsiteY1" fmla="*/ 382385 h 6874626"/>
              <a:gd name="connsiteX2" fmla="*/ 2637212 w 2637212"/>
              <a:gd name="connsiteY2" fmla="*/ 0 h 6874626"/>
              <a:gd name="connsiteX3" fmla="*/ 2637212 w 2637212"/>
              <a:gd name="connsiteY3" fmla="*/ 5104014 h 6874626"/>
              <a:gd name="connsiteX4" fmla="*/ 756457 w 2637212"/>
              <a:gd name="connsiteY4" fmla="*/ 6874626 h 6874626"/>
              <a:gd name="connsiteX5" fmla="*/ 8312 w 2637212"/>
              <a:gd name="connsiteY5" fmla="*/ 6858000 h 6874626"/>
              <a:gd name="connsiteX6" fmla="*/ 0 w 2637212"/>
              <a:gd name="connsiteY6" fmla="*/ 1113905 h 6874626"/>
              <a:gd name="connsiteX0" fmla="*/ 0 w 2637212"/>
              <a:gd name="connsiteY0" fmla="*/ 1122218 h 6882939"/>
              <a:gd name="connsiteX1" fmla="*/ 1188720 w 2637212"/>
              <a:gd name="connsiteY1" fmla="*/ 0 h 6882939"/>
              <a:gd name="connsiteX2" fmla="*/ 2637212 w 2637212"/>
              <a:gd name="connsiteY2" fmla="*/ 8313 h 6882939"/>
              <a:gd name="connsiteX3" fmla="*/ 2637212 w 2637212"/>
              <a:gd name="connsiteY3" fmla="*/ 5112327 h 6882939"/>
              <a:gd name="connsiteX4" fmla="*/ 756457 w 2637212"/>
              <a:gd name="connsiteY4" fmla="*/ 6882939 h 6882939"/>
              <a:gd name="connsiteX5" fmla="*/ 8312 w 2637212"/>
              <a:gd name="connsiteY5" fmla="*/ 6866313 h 6882939"/>
              <a:gd name="connsiteX6" fmla="*/ 0 w 2637212"/>
              <a:gd name="connsiteY6" fmla="*/ 1122218 h 6882939"/>
              <a:gd name="connsiteX0" fmla="*/ 0 w 2646838"/>
              <a:gd name="connsiteY0" fmla="*/ 1122218 h 6882939"/>
              <a:gd name="connsiteX1" fmla="*/ 1188720 w 2646838"/>
              <a:gd name="connsiteY1" fmla="*/ 0 h 6882939"/>
              <a:gd name="connsiteX2" fmla="*/ 2637212 w 2646838"/>
              <a:gd name="connsiteY2" fmla="*/ 8313 h 6882939"/>
              <a:gd name="connsiteX3" fmla="*/ 2646838 w 2646838"/>
              <a:gd name="connsiteY3" fmla="*/ 6864125 h 6882939"/>
              <a:gd name="connsiteX4" fmla="*/ 756457 w 2646838"/>
              <a:gd name="connsiteY4" fmla="*/ 6882939 h 6882939"/>
              <a:gd name="connsiteX5" fmla="*/ 8312 w 2646838"/>
              <a:gd name="connsiteY5" fmla="*/ 6866313 h 6882939"/>
              <a:gd name="connsiteX6" fmla="*/ 0 w 2646838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767711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58092"/>
              <a:gd name="connsiteY0" fmla="*/ 1122218 h 6882939"/>
              <a:gd name="connsiteX1" fmla="*/ 1199974 w 2658092"/>
              <a:gd name="connsiteY1" fmla="*/ 0 h 6882939"/>
              <a:gd name="connsiteX2" fmla="*/ 2648466 w 2658092"/>
              <a:gd name="connsiteY2" fmla="*/ 8313 h 6882939"/>
              <a:gd name="connsiteX3" fmla="*/ 2658092 w 2658092"/>
              <a:gd name="connsiteY3" fmla="*/ 6864125 h 6882939"/>
              <a:gd name="connsiteX4" fmla="*/ 1171973 w 2658092"/>
              <a:gd name="connsiteY4" fmla="*/ 6882939 h 6882939"/>
              <a:gd name="connsiteX5" fmla="*/ 315 w 2658092"/>
              <a:gd name="connsiteY5" fmla="*/ 5740157 h 6882939"/>
              <a:gd name="connsiteX6" fmla="*/ 11254 w 2658092"/>
              <a:gd name="connsiteY6" fmla="*/ 1122218 h 6882939"/>
              <a:gd name="connsiteX0" fmla="*/ 11254 w 2667717"/>
              <a:gd name="connsiteY0" fmla="*/ 1122218 h 6882939"/>
              <a:gd name="connsiteX1" fmla="*/ 1199974 w 2667717"/>
              <a:gd name="connsiteY1" fmla="*/ 0 h 6882939"/>
              <a:gd name="connsiteX2" fmla="*/ 2648466 w 2667717"/>
              <a:gd name="connsiteY2" fmla="*/ 8313 h 6882939"/>
              <a:gd name="connsiteX3" fmla="*/ 2667717 w 2667717"/>
              <a:gd name="connsiteY3" fmla="*/ 6873751 h 6882939"/>
              <a:gd name="connsiteX4" fmla="*/ 1171973 w 2667717"/>
              <a:gd name="connsiteY4" fmla="*/ 6882939 h 6882939"/>
              <a:gd name="connsiteX5" fmla="*/ 315 w 2667717"/>
              <a:gd name="connsiteY5" fmla="*/ 5740157 h 6882939"/>
              <a:gd name="connsiteX6" fmla="*/ 11254 w 2667717"/>
              <a:gd name="connsiteY6" fmla="*/ 1122218 h 6882939"/>
              <a:gd name="connsiteX0" fmla="*/ 11254 w 2667717"/>
              <a:gd name="connsiteY0" fmla="*/ 1113905 h 6874626"/>
              <a:gd name="connsiteX1" fmla="*/ 786088 w 2667717"/>
              <a:gd name="connsiteY1" fmla="*/ 10938 h 6874626"/>
              <a:gd name="connsiteX2" fmla="*/ 2648466 w 2667717"/>
              <a:gd name="connsiteY2" fmla="*/ 0 h 6874626"/>
              <a:gd name="connsiteX3" fmla="*/ 2667717 w 2667717"/>
              <a:gd name="connsiteY3" fmla="*/ 6865438 h 6874626"/>
              <a:gd name="connsiteX4" fmla="*/ 1171973 w 2667717"/>
              <a:gd name="connsiteY4" fmla="*/ 6874626 h 6874626"/>
              <a:gd name="connsiteX5" fmla="*/ 315 w 2667717"/>
              <a:gd name="connsiteY5" fmla="*/ 5731844 h 6874626"/>
              <a:gd name="connsiteX6" fmla="*/ 11254 w 2667717"/>
              <a:gd name="connsiteY6" fmla="*/ 1113905 h 6874626"/>
              <a:gd name="connsiteX0" fmla="*/ 20772 w 2667609"/>
              <a:gd name="connsiteY0" fmla="*/ 0 h 6906127"/>
              <a:gd name="connsiteX1" fmla="*/ 785980 w 2667609"/>
              <a:gd name="connsiteY1" fmla="*/ 42439 h 6906127"/>
              <a:gd name="connsiteX2" fmla="*/ 2648358 w 2667609"/>
              <a:gd name="connsiteY2" fmla="*/ 31501 h 6906127"/>
              <a:gd name="connsiteX3" fmla="*/ 2667609 w 2667609"/>
              <a:gd name="connsiteY3" fmla="*/ 6896939 h 6906127"/>
              <a:gd name="connsiteX4" fmla="*/ 1171865 w 2667609"/>
              <a:gd name="connsiteY4" fmla="*/ 6906127 h 6906127"/>
              <a:gd name="connsiteX5" fmla="*/ 207 w 2667609"/>
              <a:gd name="connsiteY5" fmla="*/ 5763345 h 6906127"/>
              <a:gd name="connsiteX6" fmla="*/ 20772 w 2667609"/>
              <a:gd name="connsiteY6" fmla="*/ 0 h 6906127"/>
              <a:gd name="connsiteX0" fmla="*/ 30344 w 2667556"/>
              <a:gd name="connsiteY0" fmla="*/ 0 h 6896502"/>
              <a:gd name="connsiteX1" fmla="*/ 785927 w 2667556"/>
              <a:gd name="connsiteY1" fmla="*/ 32814 h 6896502"/>
              <a:gd name="connsiteX2" fmla="*/ 2648305 w 2667556"/>
              <a:gd name="connsiteY2" fmla="*/ 21876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48305 w 2667556"/>
              <a:gd name="connsiteY2" fmla="*/ 27563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5687 h 6902189"/>
              <a:gd name="connsiteX1" fmla="*/ 824428 w 2667556"/>
              <a:gd name="connsiteY1" fmla="*/ 0 h 6902189"/>
              <a:gd name="connsiteX2" fmla="*/ 2657930 w 2667556"/>
              <a:gd name="connsiteY2" fmla="*/ 1769736 h 6902189"/>
              <a:gd name="connsiteX3" fmla="*/ 2667556 w 2667556"/>
              <a:gd name="connsiteY3" fmla="*/ 6893001 h 6902189"/>
              <a:gd name="connsiteX4" fmla="*/ 1171812 w 2667556"/>
              <a:gd name="connsiteY4" fmla="*/ 6902189 h 6902189"/>
              <a:gd name="connsiteX5" fmla="*/ 154 w 2667556"/>
              <a:gd name="connsiteY5" fmla="*/ 5759407 h 6902189"/>
              <a:gd name="connsiteX6" fmla="*/ 30344 w 2667556"/>
              <a:gd name="connsiteY6" fmla="*/ 5687 h 6902189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57930 w 2667556"/>
              <a:gd name="connsiteY2" fmla="*/ 1764049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30344 w 2667556"/>
              <a:gd name="connsiteY0" fmla="*/ 0 h 6896502"/>
              <a:gd name="connsiteX1" fmla="*/ 737801 w 2667556"/>
              <a:gd name="connsiteY1" fmla="*/ 13564 h 6896502"/>
              <a:gd name="connsiteX2" fmla="*/ 2648305 w 2667556"/>
              <a:gd name="connsiteY2" fmla="*/ 1792924 h 6896502"/>
              <a:gd name="connsiteX3" fmla="*/ 2667556 w 2667556"/>
              <a:gd name="connsiteY3" fmla="*/ 6887314 h 6896502"/>
              <a:gd name="connsiteX4" fmla="*/ 1171812 w 2667556"/>
              <a:gd name="connsiteY4" fmla="*/ 6896502 h 6896502"/>
              <a:gd name="connsiteX5" fmla="*/ 154 w 2667556"/>
              <a:gd name="connsiteY5" fmla="*/ 5753720 h 6896502"/>
              <a:gd name="connsiteX6" fmla="*/ 30344 w 2667556"/>
              <a:gd name="connsiteY6" fmla="*/ 0 h 6896502"/>
              <a:gd name="connsiteX0" fmla="*/ 1988 w 2639200"/>
              <a:gd name="connsiteY0" fmla="*/ 0 h 6896502"/>
              <a:gd name="connsiteX1" fmla="*/ 709445 w 2639200"/>
              <a:gd name="connsiteY1" fmla="*/ 13564 h 6896502"/>
              <a:gd name="connsiteX2" fmla="*/ 2619949 w 2639200"/>
              <a:gd name="connsiteY2" fmla="*/ 1792924 h 6896502"/>
              <a:gd name="connsiteX3" fmla="*/ 2639200 w 2639200"/>
              <a:gd name="connsiteY3" fmla="*/ 6887314 h 6896502"/>
              <a:gd name="connsiteX4" fmla="*/ 1143456 w 2639200"/>
              <a:gd name="connsiteY4" fmla="*/ 6896502 h 6896502"/>
              <a:gd name="connsiteX5" fmla="*/ 674 w 2639200"/>
              <a:gd name="connsiteY5" fmla="*/ 6879876 h 6896502"/>
              <a:gd name="connsiteX6" fmla="*/ 1988 w 2639200"/>
              <a:gd name="connsiteY6" fmla="*/ 0 h 6896502"/>
              <a:gd name="connsiteX0" fmla="*/ 1988 w 2639200"/>
              <a:gd name="connsiteY0" fmla="*/ 0 h 6887314"/>
              <a:gd name="connsiteX1" fmla="*/ 709445 w 2639200"/>
              <a:gd name="connsiteY1" fmla="*/ 13564 h 6887314"/>
              <a:gd name="connsiteX2" fmla="*/ 2619949 w 2639200"/>
              <a:gd name="connsiteY2" fmla="*/ 1792924 h 6887314"/>
              <a:gd name="connsiteX3" fmla="*/ 2639200 w 2639200"/>
              <a:gd name="connsiteY3" fmla="*/ 6887314 h 6887314"/>
              <a:gd name="connsiteX4" fmla="*/ 796947 w 2639200"/>
              <a:gd name="connsiteY4" fmla="*/ 6886877 h 6887314"/>
              <a:gd name="connsiteX5" fmla="*/ 674 w 2639200"/>
              <a:gd name="connsiteY5" fmla="*/ 6879876 h 6887314"/>
              <a:gd name="connsiteX6" fmla="*/ 1988 w 2639200"/>
              <a:gd name="connsiteY6" fmla="*/ 0 h 6887314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19949 w 2639200"/>
              <a:gd name="connsiteY2" fmla="*/ 1792924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89253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39200"/>
              <a:gd name="connsiteY0" fmla="*/ 0 h 6886877"/>
              <a:gd name="connsiteX1" fmla="*/ 709445 w 2639200"/>
              <a:gd name="connsiteY1" fmla="*/ 13564 h 6886877"/>
              <a:gd name="connsiteX2" fmla="*/ 2600699 w 2639200"/>
              <a:gd name="connsiteY2" fmla="*/ 41127 h 6886877"/>
              <a:gd name="connsiteX3" fmla="*/ 2639200 w 2639200"/>
              <a:gd name="connsiteY3" fmla="*/ 5106640 h 6886877"/>
              <a:gd name="connsiteX4" fmla="*/ 796947 w 2639200"/>
              <a:gd name="connsiteY4" fmla="*/ 6886877 h 6886877"/>
              <a:gd name="connsiteX5" fmla="*/ 674 w 2639200"/>
              <a:gd name="connsiteY5" fmla="*/ 6879876 h 6886877"/>
              <a:gd name="connsiteX6" fmla="*/ 1988 w 2639200"/>
              <a:gd name="connsiteY6" fmla="*/ 0 h 6886877"/>
              <a:gd name="connsiteX0" fmla="*/ 1988 w 2648825"/>
              <a:gd name="connsiteY0" fmla="*/ 0 h 6886877"/>
              <a:gd name="connsiteX1" fmla="*/ 709445 w 2648825"/>
              <a:gd name="connsiteY1" fmla="*/ 13564 h 6886877"/>
              <a:gd name="connsiteX2" fmla="*/ 2600699 w 2648825"/>
              <a:gd name="connsiteY2" fmla="*/ 41127 h 6886877"/>
              <a:gd name="connsiteX3" fmla="*/ 2648825 w 2648825"/>
              <a:gd name="connsiteY3" fmla="*/ 5087389 h 6886877"/>
              <a:gd name="connsiteX4" fmla="*/ 796947 w 2648825"/>
              <a:gd name="connsiteY4" fmla="*/ 6886877 h 6886877"/>
              <a:gd name="connsiteX5" fmla="*/ 674 w 2648825"/>
              <a:gd name="connsiteY5" fmla="*/ 6879876 h 6886877"/>
              <a:gd name="connsiteX6" fmla="*/ 1988 w 2648825"/>
              <a:gd name="connsiteY6" fmla="*/ 0 h 6886877"/>
              <a:gd name="connsiteX0" fmla="*/ 1988 w 2648825"/>
              <a:gd name="connsiteY0" fmla="*/ 1189594 h 6873313"/>
              <a:gd name="connsiteX1" fmla="*/ 709445 w 2648825"/>
              <a:gd name="connsiteY1" fmla="*/ 0 h 6873313"/>
              <a:gd name="connsiteX2" fmla="*/ 2600699 w 2648825"/>
              <a:gd name="connsiteY2" fmla="*/ 27563 h 6873313"/>
              <a:gd name="connsiteX3" fmla="*/ 2648825 w 2648825"/>
              <a:gd name="connsiteY3" fmla="*/ 5073825 h 6873313"/>
              <a:gd name="connsiteX4" fmla="*/ 796947 w 2648825"/>
              <a:gd name="connsiteY4" fmla="*/ 6873313 h 6873313"/>
              <a:gd name="connsiteX5" fmla="*/ 674 w 2648825"/>
              <a:gd name="connsiteY5" fmla="*/ 6866312 h 6873313"/>
              <a:gd name="connsiteX6" fmla="*/ 1988 w 2648825"/>
              <a:gd name="connsiteY6" fmla="*/ 1189594 h 6873313"/>
              <a:gd name="connsiteX0" fmla="*/ 1988 w 2648825"/>
              <a:gd name="connsiteY0" fmla="*/ 1162031 h 6845750"/>
              <a:gd name="connsiteX1" fmla="*/ 1171458 w 2648825"/>
              <a:gd name="connsiteY1" fmla="*/ 1313 h 6845750"/>
              <a:gd name="connsiteX2" fmla="*/ 2600699 w 2648825"/>
              <a:gd name="connsiteY2" fmla="*/ 0 h 6845750"/>
              <a:gd name="connsiteX3" fmla="*/ 2648825 w 2648825"/>
              <a:gd name="connsiteY3" fmla="*/ 5046262 h 6845750"/>
              <a:gd name="connsiteX4" fmla="*/ 796947 w 2648825"/>
              <a:gd name="connsiteY4" fmla="*/ 6845750 h 6845750"/>
              <a:gd name="connsiteX5" fmla="*/ 674 w 2648825"/>
              <a:gd name="connsiteY5" fmla="*/ 6838749 h 6845750"/>
              <a:gd name="connsiteX6" fmla="*/ 1988 w 2648825"/>
              <a:gd name="connsiteY6" fmla="*/ 1162031 h 6845750"/>
              <a:gd name="connsiteX0" fmla="*/ 0 w 2646837"/>
              <a:gd name="connsiteY0" fmla="*/ 1162031 h 6845750"/>
              <a:gd name="connsiteX1" fmla="*/ 1169470 w 2646837"/>
              <a:gd name="connsiteY1" fmla="*/ 1313 h 6845750"/>
              <a:gd name="connsiteX2" fmla="*/ 2598711 w 2646837"/>
              <a:gd name="connsiteY2" fmla="*/ 0 h 6845750"/>
              <a:gd name="connsiteX3" fmla="*/ 2646837 w 2646837"/>
              <a:gd name="connsiteY3" fmla="*/ 5046262 h 6845750"/>
              <a:gd name="connsiteX4" fmla="*/ 794959 w 2646837"/>
              <a:gd name="connsiteY4" fmla="*/ 6845750 h 6845750"/>
              <a:gd name="connsiteX5" fmla="*/ 8311 w 2646837"/>
              <a:gd name="connsiteY5" fmla="*/ 6838749 h 6845750"/>
              <a:gd name="connsiteX6" fmla="*/ 0 w 2646837"/>
              <a:gd name="connsiteY6" fmla="*/ 1162031 h 6845750"/>
              <a:gd name="connsiteX0" fmla="*/ 0 w 2637211"/>
              <a:gd name="connsiteY0" fmla="*/ 1162031 h 6845750"/>
              <a:gd name="connsiteX1" fmla="*/ 1169470 w 2637211"/>
              <a:gd name="connsiteY1" fmla="*/ 1313 h 6845750"/>
              <a:gd name="connsiteX2" fmla="*/ 2598711 w 2637211"/>
              <a:gd name="connsiteY2" fmla="*/ 0 h 6845750"/>
              <a:gd name="connsiteX3" fmla="*/ 2637211 w 2637211"/>
              <a:gd name="connsiteY3" fmla="*/ 5017386 h 6845750"/>
              <a:gd name="connsiteX4" fmla="*/ 794959 w 2637211"/>
              <a:gd name="connsiteY4" fmla="*/ 6845750 h 6845750"/>
              <a:gd name="connsiteX5" fmla="*/ 8311 w 2637211"/>
              <a:gd name="connsiteY5" fmla="*/ 6838749 h 6845750"/>
              <a:gd name="connsiteX6" fmla="*/ 0 w 2637211"/>
              <a:gd name="connsiteY6" fmla="*/ 1162031 h 6845750"/>
              <a:gd name="connsiteX0" fmla="*/ 0 w 2656461"/>
              <a:gd name="connsiteY0" fmla="*/ 1162031 h 6845750"/>
              <a:gd name="connsiteX1" fmla="*/ 1169470 w 2656461"/>
              <a:gd name="connsiteY1" fmla="*/ 1313 h 6845750"/>
              <a:gd name="connsiteX2" fmla="*/ 2598711 w 2656461"/>
              <a:gd name="connsiteY2" fmla="*/ 0 h 6845750"/>
              <a:gd name="connsiteX3" fmla="*/ 2656461 w 2656461"/>
              <a:gd name="connsiteY3" fmla="*/ 5017386 h 6845750"/>
              <a:gd name="connsiteX4" fmla="*/ 794959 w 2656461"/>
              <a:gd name="connsiteY4" fmla="*/ 6845750 h 6845750"/>
              <a:gd name="connsiteX5" fmla="*/ 8311 w 2656461"/>
              <a:gd name="connsiteY5" fmla="*/ 6838749 h 6845750"/>
              <a:gd name="connsiteX6" fmla="*/ 0 w 2656461"/>
              <a:gd name="connsiteY6" fmla="*/ 1162031 h 6845750"/>
              <a:gd name="connsiteX0" fmla="*/ 0 w 2656461"/>
              <a:gd name="connsiteY0" fmla="*/ 1200533 h 6884252"/>
              <a:gd name="connsiteX1" fmla="*/ 1169470 w 2656461"/>
              <a:gd name="connsiteY1" fmla="*/ 39815 h 6884252"/>
              <a:gd name="connsiteX2" fmla="*/ 2627586 w 2656461"/>
              <a:gd name="connsiteY2" fmla="*/ 0 h 6884252"/>
              <a:gd name="connsiteX3" fmla="*/ 2656461 w 2656461"/>
              <a:gd name="connsiteY3" fmla="*/ 5055888 h 6884252"/>
              <a:gd name="connsiteX4" fmla="*/ 794959 w 2656461"/>
              <a:gd name="connsiteY4" fmla="*/ 6884252 h 6884252"/>
              <a:gd name="connsiteX5" fmla="*/ 8311 w 2656461"/>
              <a:gd name="connsiteY5" fmla="*/ 6877251 h 6884252"/>
              <a:gd name="connsiteX6" fmla="*/ 0 w 2656461"/>
              <a:gd name="connsiteY6" fmla="*/ 1200533 h 6884252"/>
              <a:gd name="connsiteX0" fmla="*/ 0 w 2656461"/>
              <a:gd name="connsiteY0" fmla="*/ 1171657 h 6855376"/>
              <a:gd name="connsiteX1" fmla="*/ 1169470 w 2656461"/>
              <a:gd name="connsiteY1" fmla="*/ 10939 h 6855376"/>
              <a:gd name="connsiteX2" fmla="*/ 2608336 w 2656461"/>
              <a:gd name="connsiteY2" fmla="*/ 0 h 6855376"/>
              <a:gd name="connsiteX3" fmla="*/ 2656461 w 2656461"/>
              <a:gd name="connsiteY3" fmla="*/ 5027012 h 6855376"/>
              <a:gd name="connsiteX4" fmla="*/ 794959 w 2656461"/>
              <a:gd name="connsiteY4" fmla="*/ 6855376 h 6855376"/>
              <a:gd name="connsiteX5" fmla="*/ 8311 w 2656461"/>
              <a:gd name="connsiteY5" fmla="*/ 6848375 h 6855376"/>
              <a:gd name="connsiteX6" fmla="*/ 0 w 2656461"/>
              <a:gd name="connsiteY6" fmla="*/ 1171657 h 6855376"/>
              <a:gd name="connsiteX0" fmla="*/ 0 w 2656461"/>
              <a:gd name="connsiteY0" fmla="*/ 1160718 h 6844437"/>
              <a:gd name="connsiteX1" fmla="*/ 1169470 w 2656461"/>
              <a:gd name="connsiteY1" fmla="*/ 0 h 6844437"/>
              <a:gd name="connsiteX2" fmla="*/ 2617962 w 2656461"/>
              <a:gd name="connsiteY2" fmla="*/ 8312 h 6844437"/>
              <a:gd name="connsiteX3" fmla="*/ 2656461 w 2656461"/>
              <a:gd name="connsiteY3" fmla="*/ 5016073 h 6844437"/>
              <a:gd name="connsiteX4" fmla="*/ 794959 w 2656461"/>
              <a:gd name="connsiteY4" fmla="*/ 6844437 h 6844437"/>
              <a:gd name="connsiteX5" fmla="*/ 8311 w 2656461"/>
              <a:gd name="connsiteY5" fmla="*/ 6837436 h 6844437"/>
              <a:gd name="connsiteX6" fmla="*/ 0 w 2656461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46836"/>
              <a:gd name="connsiteY0" fmla="*/ 1160718 h 6844437"/>
              <a:gd name="connsiteX1" fmla="*/ 1169470 w 2646836"/>
              <a:gd name="connsiteY1" fmla="*/ 0 h 6844437"/>
              <a:gd name="connsiteX2" fmla="*/ 2617962 w 2646836"/>
              <a:gd name="connsiteY2" fmla="*/ 8312 h 6844437"/>
              <a:gd name="connsiteX3" fmla="*/ 2646836 w 2646836"/>
              <a:gd name="connsiteY3" fmla="*/ 5035323 h 6844437"/>
              <a:gd name="connsiteX4" fmla="*/ 794959 w 2646836"/>
              <a:gd name="connsiteY4" fmla="*/ 6844437 h 6844437"/>
              <a:gd name="connsiteX5" fmla="*/ 8311 w 2646836"/>
              <a:gd name="connsiteY5" fmla="*/ 6837436 h 6844437"/>
              <a:gd name="connsiteX6" fmla="*/ 0 w 2646836"/>
              <a:gd name="connsiteY6" fmla="*/ 1160718 h 6844437"/>
              <a:gd name="connsiteX0" fmla="*/ 0 w 2685337"/>
              <a:gd name="connsiteY0" fmla="*/ 1160718 h 6844437"/>
              <a:gd name="connsiteX1" fmla="*/ 1169470 w 2685337"/>
              <a:gd name="connsiteY1" fmla="*/ 0 h 6844437"/>
              <a:gd name="connsiteX2" fmla="*/ 2617962 w 2685337"/>
              <a:gd name="connsiteY2" fmla="*/ 8312 h 6844437"/>
              <a:gd name="connsiteX3" fmla="*/ 2685337 w 2685337"/>
              <a:gd name="connsiteY3" fmla="*/ 5054573 h 6844437"/>
              <a:gd name="connsiteX4" fmla="*/ 794959 w 2685337"/>
              <a:gd name="connsiteY4" fmla="*/ 6844437 h 6844437"/>
              <a:gd name="connsiteX5" fmla="*/ 8311 w 2685337"/>
              <a:gd name="connsiteY5" fmla="*/ 6837436 h 6844437"/>
              <a:gd name="connsiteX6" fmla="*/ 0 w 2685337"/>
              <a:gd name="connsiteY6" fmla="*/ 1160718 h 6844437"/>
              <a:gd name="connsiteX0" fmla="*/ 0 w 2637211"/>
              <a:gd name="connsiteY0" fmla="*/ 1160718 h 6844437"/>
              <a:gd name="connsiteX1" fmla="*/ 1169470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60718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60718 h 6844437"/>
              <a:gd name="connsiteX0" fmla="*/ 0 w 2637211"/>
              <a:gd name="connsiteY0" fmla="*/ 1122217 h 6844437"/>
              <a:gd name="connsiteX1" fmla="*/ 1207971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22217 h 6844437"/>
              <a:gd name="connsiteX1" fmla="*/ 1198346 w 2637211"/>
              <a:gd name="connsiteY1" fmla="*/ 0 h 6844437"/>
              <a:gd name="connsiteX2" fmla="*/ 2617962 w 2637211"/>
              <a:gd name="connsiteY2" fmla="*/ 8312 h 6844437"/>
              <a:gd name="connsiteX3" fmla="*/ 2637211 w 2637211"/>
              <a:gd name="connsiteY3" fmla="*/ 5093074 h 6844437"/>
              <a:gd name="connsiteX4" fmla="*/ 794959 w 2637211"/>
              <a:gd name="connsiteY4" fmla="*/ 6844437 h 6844437"/>
              <a:gd name="connsiteX5" fmla="*/ 8311 w 2637211"/>
              <a:gd name="connsiteY5" fmla="*/ 6837436 h 6844437"/>
              <a:gd name="connsiteX6" fmla="*/ 0 w 2637211"/>
              <a:gd name="connsiteY6" fmla="*/ 1122217 h 6844437"/>
              <a:gd name="connsiteX0" fmla="*/ 0 w 2637211"/>
              <a:gd name="connsiteY0" fmla="*/ 1152406 h 6874626"/>
              <a:gd name="connsiteX1" fmla="*/ 1198346 w 2637211"/>
              <a:gd name="connsiteY1" fmla="*/ 30189 h 6874626"/>
              <a:gd name="connsiteX2" fmla="*/ 2627587 w 2637211"/>
              <a:gd name="connsiteY2" fmla="*/ 0 h 6874626"/>
              <a:gd name="connsiteX3" fmla="*/ 2637211 w 2637211"/>
              <a:gd name="connsiteY3" fmla="*/ 5123263 h 6874626"/>
              <a:gd name="connsiteX4" fmla="*/ 794959 w 2637211"/>
              <a:gd name="connsiteY4" fmla="*/ 6874626 h 6874626"/>
              <a:gd name="connsiteX5" fmla="*/ 8311 w 2637211"/>
              <a:gd name="connsiteY5" fmla="*/ 6867625 h 6874626"/>
              <a:gd name="connsiteX6" fmla="*/ 0 w 2637211"/>
              <a:gd name="connsiteY6" fmla="*/ 1152406 h 6874626"/>
              <a:gd name="connsiteX0" fmla="*/ 0 w 2637211"/>
              <a:gd name="connsiteY0" fmla="*/ 1142781 h 6865001"/>
              <a:gd name="connsiteX1" fmla="*/ 1198346 w 2637211"/>
              <a:gd name="connsiteY1" fmla="*/ 20564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42781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42781 h 6865001"/>
              <a:gd name="connsiteX0" fmla="*/ 0 w 2637211"/>
              <a:gd name="connsiteY0" fmla="*/ 1129334 h 6865001"/>
              <a:gd name="connsiteX1" fmla="*/ 1198347 w 2637211"/>
              <a:gd name="connsiteY1" fmla="*/ 7117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205071 w 2637211"/>
              <a:gd name="connsiteY1" fmla="*/ 393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3968 w 2637211"/>
              <a:gd name="connsiteY1" fmla="*/ 221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45368 h 6881035"/>
              <a:gd name="connsiteX1" fmla="*/ 1250702 w 2637211"/>
              <a:gd name="connsiteY1" fmla="*/ 0 h 6881035"/>
              <a:gd name="connsiteX2" fmla="*/ 2627587 w 2637211"/>
              <a:gd name="connsiteY2" fmla="*/ 16034 h 6881035"/>
              <a:gd name="connsiteX3" fmla="*/ 2637211 w 2637211"/>
              <a:gd name="connsiteY3" fmla="*/ 5129672 h 6881035"/>
              <a:gd name="connsiteX4" fmla="*/ 794959 w 2637211"/>
              <a:gd name="connsiteY4" fmla="*/ 6881035 h 6881035"/>
              <a:gd name="connsiteX5" fmla="*/ 8311 w 2637211"/>
              <a:gd name="connsiteY5" fmla="*/ 6874034 h 6881035"/>
              <a:gd name="connsiteX6" fmla="*/ 0 w 2637211"/>
              <a:gd name="connsiteY6" fmla="*/ 1145368 h 6881035"/>
              <a:gd name="connsiteX0" fmla="*/ 0 w 2637211"/>
              <a:gd name="connsiteY0" fmla="*/ 1129334 h 6865001"/>
              <a:gd name="connsiteX1" fmla="*/ 1159445 w 2637211"/>
              <a:gd name="connsiteY1" fmla="*/ 5868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0 w 2637211"/>
              <a:gd name="connsiteY0" fmla="*/ 1129334 h 6865001"/>
              <a:gd name="connsiteX1" fmla="*/ 1155796 w 2637211"/>
              <a:gd name="connsiteY1" fmla="*/ 392 h 6865001"/>
              <a:gd name="connsiteX2" fmla="*/ 2627587 w 2637211"/>
              <a:gd name="connsiteY2" fmla="*/ 0 h 6865001"/>
              <a:gd name="connsiteX3" fmla="*/ 2637211 w 2637211"/>
              <a:gd name="connsiteY3" fmla="*/ 5113638 h 6865001"/>
              <a:gd name="connsiteX4" fmla="*/ 794959 w 2637211"/>
              <a:gd name="connsiteY4" fmla="*/ 6865001 h 6865001"/>
              <a:gd name="connsiteX5" fmla="*/ 8311 w 2637211"/>
              <a:gd name="connsiteY5" fmla="*/ 6858000 h 6865001"/>
              <a:gd name="connsiteX6" fmla="*/ 0 w 2637211"/>
              <a:gd name="connsiteY6" fmla="*/ 1129334 h 6865001"/>
              <a:gd name="connsiteX0" fmla="*/ 135917 w 2628941"/>
              <a:gd name="connsiteY0" fmla="*/ 1182264 h 6865001"/>
              <a:gd name="connsiteX1" fmla="*/ 1147526 w 2628941"/>
              <a:gd name="connsiteY1" fmla="*/ 392 h 6865001"/>
              <a:gd name="connsiteX2" fmla="*/ 2619317 w 2628941"/>
              <a:gd name="connsiteY2" fmla="*/ 0 h 6865001"/>
              <a:gd name="connsiteX3" fmla="*/ 2628941 w 2628941"/>
              <a:gd name="connsiteY3" fmla="*/ 5113638 h 6865001"/>
              <a:gd name="connsiteX4" fmla="*/ 786689 w 2628941"/>
              <a:gd name="connsiteY4" fmla="*/ 6865001 h 6865001"/>
              <a:gd name="connsiteX5" fmla="*/ 41 w 2628941"/>
              <a:gd name="connsiteY5" fmla="*/ 6858000 h 6865001"/>
              <a:gd name="connsiteX6" fmla="*/ 135917 w 2628941"/>
              <a:gd name="connsiteY6" fmla="*/ 1182264 h 6865001"/>
              <a:gd name="connsiteX0" fmla="*/ 70244 w 2628974"/>
              <a:gd name="connsiteY0" fmla="*/ 1114733 h 6865001"/>
              <a:gd name="connsiteX1" fmla="*/ 1147559 w 2628974"/>
              <a:gd name="connsiteY1" fmla="*/ 392 h 6865001"/>
              <a:gd name="connsiteX2" fmla="*/ 2619350 w 2628974"/>
              <a:gd name="connsiteY2" fmla="*/ 0 h 6865001"/>
              <a:gd name="connsiteX3" fmla="*/ 2628974 w 2628974"/>
              <a:gd name="connsiteY3" fmla="*/ 5113638 h 6865001"/>
              <a:gd name="connsiteX4" fmla="*/ 786722 w 2628974"/>
              <a:gd name="connsiteY4" fmla="*/ 6865001 h 6865001"/>
              <a:gd name="connsiteX5" fmla="*/ 74 w 2628974"/>
              <a:gd name="connsiteY5" fmla="*/ 6858000 h 6865001"/>
              <a:gd name="connsiteX6" fmla="*/ 70244 w 2628974"/>
              <a:gd name="connsiteY6" fmla="*/ 1114733 h 6865001"/>
              <a:gd name="connsiteX0" fmla="*/ 0 w 2649987"/>
              <a:gd name="connsiteY0" fmla="*/ 1164012 h 6865001"/>
              <a:gd name="connsiteX1" fmla="*/ 1168572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221502 w 2649987"/>
              <a:gd name="connsiteY1" fmla="*/ 20468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0 w 2649987"/>
              <a:gd name="connsiteY0" fmla="*/ 1164012 h 6865001"/>
              <a:gd name="connsiteX1" fmla="*/ 1168574 w 2649987"/>
              <a:gd name="connsiteY1" fmla="*/ 392 h 6865001"/>
              <a:gd name="connsiteX2" fmla="*/ 2640363 w 2649987"/>
              <a:gd name="connsiteY2" fmla="*/ 0 h 6865001"/>
              <a:gd name="connsiteX3" fmla="*/ 2649987 w 2649987"/>
              <a:gd name="connsiteY3" fmla="*/ 5113638 h 6865001"/>
              <a:gd name="connsiteX4" fmla="*/ 807735 w 2649987"/>
              <a:gd name="connsiteY4" fmla="*/ 6865001 h 6865001"/>
              <a:gd name="connsiteX5" fmla="*/ 21087 w 2649987"/>
              <a:gd name="connsiteY5" fmla="*/ 6858000 h 6865001"/>
              <a:gd name="connsiteX6" fmla="*/ 0 w 2649987"/>
              <a:gd name="connsiteY6" fmla="*/ 1164012 h 6865001"/>
              <a:gd name="connsiteX0" fmla="*/ 1531 w 2651518"/>
              <a:gd name="connsiteY0" fmla="*/ 1164012 h 6865001"/>
              <a:gd name="connsiteX1" fmla="*/ 1170105 w 2651518"/>
              <a:gd name="connsiteY1" fmla="*/ 392 h 6865001"/>
              <a:gd name="connsiteX2" fmla="*/ 2641894 w 2651518"/>
              <a:gd name="connsiteY2" fmla="*/ 0 h 6865001"/>
              <a:gd name="connsiteX3" fmla="*/ 2651518 w 2651518"/>
              <a:gd name="connsiteY3" fmla="*/ 5113638 h 6865001"/>
              <a:gd name="connsiteX4" fmla="*/ 809266 w 2651518"/>
              <a:gd name="connsiteY4" fmla="*/ 6865001 h 6865001"/>
              <a:gd name="connsiteX5" fmla="*/ 716 w 2651518"/>
              <a:gd name="connsiteY5" fmla="*/ 6859826 h 6865001"/>
              <a:gd name="connsiteX6" fmla="*/ 1531 w 2651518"/>
              <a:gd name="connsiteY6" fmla="*/ 1164012 h 6865001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85539 w 2651518"/>
              <a:gd name="connsiteY4" fmla="*/ 680842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670554 w 2651518"/>
              <a:gd name="connsiteY4" fmla="*/ 6744541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51518"/>
              <a:gd name="connsiteY0" fmla="*/ 1164012 h 6859826"/>
              <a:gd name="connsiteX1" fmla="*/ 1170105 w 2651518"/>
              <a:gd name="connsiteY1" fmla="*/ 392 h 6859826"/>
              <a:gd name="connsiteX2" fmla="*/ 2641894 w 2651518"/>
              <a:gd name="connsiteY2" fmla="*/ 0 h 6859826"/>
              <a:gd name="connsiteX3" fmla="*/ 2651518 w 2651518"/>
              <a:gd name="connsiteY3" fmla="*/ 5113638 h 6859826"/>
              <a:gd name="connsiteX4" fmla="*/ 769112 w 2651518"/>
              <a:gd name="connsiteY4" fmla="*/ 6857700 h 6859826"/>
              <a:gd name="connsiteX5" fmla="*/ 716 w 2651518"/>
              <a:gd name="connsiteY5" fmla="*/ 6859826 h 6859826"/>
              <a:gd name="connsiteX6" fmla="*/ 1531 w 2651518"/>
              <a:gd name="connsiteY6" fmla="*/ 1164012 h 6859826"/>
              <a:gd name="connsiteX0" fmla="*/ 1531 w 2641975"/>
              <a:gd name="connsiteY0" fmla="*/ 1164012 h 6859826"/>
              <a:gd name="connsiteX1" fmla="*/ 1170105 w 2641975"/>
              <a:gd name="connsiteY1" fmla="*/ 392 h 6859826"/>
              <a:gd name="connsiteX2" fmla="*/ 2641894 w 2641975"/>
              <a:gd name="connsiteY2" fmla="*/ 0 h 6859826"/>
              <a:gd name="connsiteX3" fmla="*/ 2565736 w 2641975"/>
              <a:gd name="connsiteY3" fmla="*/ 5033332 h 6859826"/>
              <a:gd name="connsiteX4" fmla="*/ 769112 w 2641975"/>
              <a:gd name="connsiteY4" fmla="*/ 6857700 h 6859826"/>
              <a:gd name="connsiteX5" fmla="*/ 716 w 2641975"/>
              <a:gd name="connsiteY5" fmla="*/ 6859826 h 6859826"/>
              <a:gd name="connsiteX6" fmla="*/ 1531 w 2641975"/>
              <a:gd name="connsiteY6" fmla="*/ 1164012 h 6859826"/>
              <a:gd name="connsiteX0" fmla="*/ 1531 w 2642134"/>
              <a:gd name="connsiteY0" fmla="*/ 1164012 h 6859826"/>
              <a:gd name="connsiteX1" fmla="*/ 1170105 w 2642134"/>
              <a:gd name="connsiteY1" fmla="*/ 392 h 6859826"/>
              <a:gd name="connsiteX2" fmla="*/ 2641894 w 2642134"/>
              <a:gd name="connsiteY2" fmla="*/ 0 h 6859826"/>
              <a:gd name="connsiteX3" fmla="*/ 2627791 w 2642134"/>
              <a:gd name="connsiteY3" fmla="*/ 5073485 h 6859826"/>
              <a:gd name="connsiteX4" fmla="*/ 769112 w 2642134"/>
              <a:gd name="connsiteY4" fmla="*/ 6857700 h 6859826"/>
              <a:gd name="connsiteX5" fmla="*/ 716 w 2642134"/>
              <a:gd name="connsiteY5" fmla="*/ 6859826 h 6859826"/>
              <a:gd name="connsiteX6" fmla="*/ 1531 w 2642134"/>
              <a:gd name="connsiteY6" fmla="*/ 1164012 h 6859826"/>
              <a:gd name="connsiteX0" fmla="*/ 1531 w 2631212"/>
              <a:gd name="connsiteY0" fmla="*/ 1164012 h 6859826"/>
              <a:gd name="connsiteX1" fmla="*/ 1170105 w 2631212"/>
              <a:gd name="connsiteY1" fmla="*/ 392 h 6859826"/>
              <a:gd name="connsiteX2" fmla="*/ 2630843 w 2631212"/>
              <a:gd name="connsiteY2" fmla="*/ 0 h 6859826"/>
              <a:gd name="connsiteX3" fmla="*/ 2627791 w 2631212"/>
              <a:gd name="connsiteY3" fmla="*/ 5073485 h 6859826"/>
              <a:gd name="connsiteX4" fmla="*/ 769112 w 2631212"/>
              <a:gd name="connsiteY4" fmla="*/ 6857700 h 6859826"/>
              <a:gd name="connsiteX5" fmla="*/ 716 w 2631212"/>
              <a:gd name="connsiteY5" fmla="*/ 6859826 h 6859826"/>
              <a:gd name="connsiteX6" fmla="*/ 1531 w 2631212"/>
              <a:gd name="connsiteY6" fmla="*/ 1164012 h 68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212" h="6859826">
                <a:moveTo>
                  <a:pt x="1531" y="1164012"/>
                </a:moveTo>
                <a:lnTo>
                  <a:pt x="1170105" y="392"/>
                </a:lnTo>
                <a:lnTo>
                  <a:pt x="2630843" y="0"/>
                </a:lnTo>
                <a:cubicBezTo>
                  <a:pt x="2634052" y="2285271"/>
                  <a:pt x="2614956" y="2807464"/>
                  <a:pt x="2627791" y="5073485"/>
                </a:cubicBezTo>
                <a:lnTo>
                  <a:pt x="769112" y="6857700"/>
                </a:lnTo>
                <a:lnTo>
                  <a:pt x="716" y="6859826"/>
                </a:lnTo>
                <a:cubicBezTo>
                  <a:pt x="-2055" y="4945128"/>
                  <a:pt x="4302" y="3078710"/>
                  <a:pt x="1531" y="1164012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F154793-CB9B-4627-9E2D-F4D85E8B17D6}"/>
              </a:ext>
            </a:extLst>
          </p:cNvPr>
          <p:cNvSpPr/>
          <p:nvPr userDrawn="1"/>
        </p:nvSpPr>
        <p:spPr>
          <a:xfrm rot="16200000">
            <a:off x="804990" y="5034087"/>
            <a:ext cx="1787236" cy="1860589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A1368D-3E6B-4CB7-B0E1-2A9AE5C89F0C}"/>
              </a:ext>
            </a:extLst>
          </p:cNvPr>
          <p:cNvSpPr/>
          <p:nvPr userDrawn="1"/>
        </p:nvSpPr>
        <p:spPr>
          <a:xfrm rot="5400000">
            <a:off x="431" y="-431"/>
            <a:ext cx="1170432" cy="1171294"/>
          </a:xfrm>
          <a:custGeom>
            <a:avLst/>
            <a:gdLst>
              <a:gd name="connsiteX0" fmla="*/ 0 w 1170432"/>
              <a:gd name="connsiteY0" fmla="*/ 0 h 1171294"/>
              <a:gd name="connsiteX1" fmla="*/ 1170432 w 1170432"/>
              <a:gd name="connsiteY1" fmla="*/ 0 h 1171294"/>
              <a:gd name="connsiteX2" fmla="*/ 1170432 w 1170432"/>
              <a:gd name="connsiteY2" fmla="*/ 1171294 h 1171294"/>
              <a:gd name="connsiteX3" fmla="*/ 0 w 1170432"/>
              <a:gd name="connsiteY3" fmla="*/ 1171294 h 1171294"/>
              <a:gd name="connsiteX4" fmla="*/ 0 w 1170432"/>
              <a:gd name="connsiteY4" fmla="*/ 0 h 1171294"/>
              <a:gd name="connsiteX0" fmla="*/ 0 w 1170432"/>
              <a:gd name="connsiteY0" fmla="*/ 0 h 1171294"/>
              <a:gd name="connsiteX1" fmla="*/ 1170432 w 1170432"/>
              <a:gd name="connsiteY1" fmla="*/ 1171294 h 1171294"/>
              <a:gd name="connsiteX2" fmla="*/ 0 w 1170432"/>
              <a:gd name="connsiteY2" fmla="*/ 1171294 h 1171294"/>
              <a:gd name="connsiteX3" fmla="*/ 0 w 1170432"/>
              <a:gd name="connsiteY3" fmla="*/ 0 h 117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1294">
                <a:moveTo>
                  <a:pt x="0" y="0"/>
                </a:moveTo>
                <a:lnTo>
                  <a:pt x="1170432" y="1171294"/>
                </a:lnTo>
                <a:lnTo>
                  <a:pt x="0" y="1171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0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1 Column Text, Graphic,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1248" y="1801368"/>
            <a:ext cx="10512552" cy="3918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insert text</a:t>
            </a:r>
            <a:r>
              <a:rPr lang="en-US"/>
              <a:t>, graphic, or table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38200" y="5829808"/>
            <a:ext cx="10512552" cy="256032"/>
          </a:xfrm>
        </p:spPr>
        <p:txBody>
          <a:bodyPr lIns="0">
            <a:norm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insert notes or caption for graphic or table.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EB119-9A21-4481-B108-1DC12AA66B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EE951EFE-BB5F-44C3-97CE-B7646C34483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D1B8F-8472-424A-976C-37544934D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g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1248" y="1801368"/>
            <a:ext cx="4882896" cy="415137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2240" y="1801368"/>
            <a:ext cx="4882896" cy="415137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EB119-9A21-4481-B108-1DC12AA66B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EE951EFE-BB5F-44C3-97CE-B7646C34483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D1B8F-8472-424A-976C-37544934D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3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h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24D34-6966-4E7C-AB55-239986B36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8983"/>
            <a:ext cx="3227832" cy="4151376"/>
          </a:xfrm>
        </p:spPr>
        <p:txBody>
          <a:bodyPr lIns="91440" tIns="45720" rIns="91440" bIns="45720" anchor="t"/>
          <a:lstStyle>
            <a:lvl1pPr marL="228600" indent="-228600" algn="l">
              <a:spcBef>
                <a:spcPts val="1000"/>
              </a:spcBef>
              <a:buFont typeface="Arial Black" panose="020B0A04020102090204" pitchFamily="34" charset="0"/>
              <a:buChar char="⁄"/>
              <a:defRPr sz="2800" b="1"/>
            </a:lvl1pPr>
            <a:lvl2pPr marL="457200" indent="-228600">
              <a:buFont typeface="Times New Roman" panose="02020603050405020304" pitchFamily="18" charset="0"/>
              <a:buChar char="-"/>
              <a:defRPr sz="2400" b="0"/>
            </a:lvl2pPr>
            <a:lvl3pPr marL="685800" indent="-228600">
              <a:buFont typeface="Courier New" panose="02070309020205020404" pitchFamily="49" charset="0"/>
              <a:buChar char="o"/>
              <a:defRPr sz="2000" b="0"/>
            </a:lvl3pPr>
            <a:lvl4pPr marL="914400" indent="-228600">
              <a:buFont typeface="Times New Roman" panose="02020603050405020304" pitchFamily="18" charset="0"/>
              <a:buChar char="-"/>
              <a:defRPr sz="1800" b="0"/>
            </a:lvl4pPr>
            <a:lvl5pPr marL="1143000" indent="-228600">
              <a:buFont typeface="Arial" panose="020B0604020202020204" pitchFamily="34" charset="0"/>
              <a:buChar char="•"/>
              <a:defRPr sz="18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82084" y="1798983"/>
            <a:ext cx="3227832" cy="4151376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24380" y="1798983"/>
            <a:ext cx="3227832" cy="4151376"/>
          </a:xfrm>
        </p:spPr>
        <p:txBody>
          <a:bodyPr/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365" y="6163056"/>
            <a:ext cx="521208" cy="6858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D6D25CF-0D6E-4844-B79B-06FF722D3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326506A-5786-483F-9683-C308A70C09C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54B51E-9A4C-43D5-85AD-8658B4EA5F8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CD39C8-A3BC-4313-B20E-49CB173AE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b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24D34-6966-4E7C-AB55-239986B36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1717"/>
            <a:ext cx="5029200" cy="1453896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2000" b="0"/>
            </a:lvl2pPr>
            <a:lvl3pPr marL="0" indent="0">
              <a:buNone/>
              <a:defRPr sz="1800" b="0">
                <a:solidFill>
                  <a:schemeClr val="tx2"/>
                </a:solidFill>
              </a:defRPr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  <a:p>
            <a:pPr lvl="2"/>
            <a:r>
              <a:rPr lang="en-US" dirty="0"/>
              <a:t>Company, other affiliation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429000"/>
            <a:ext cx="5029200" cy="1453896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  <a:p>
            <a:pPr lvl="2"/>
            <a:r>
              <a:rPr lang="en-US" dirty="0"/>
              <a:t>Company, other affiliation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53E42-6C15-4A8D-AFA8-51B1D8EA9A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800416"/>
            <a:ext cx="5029200" cy="14538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0" indent="0">
              <a:buNone/>
              <a:defRPr sz="2000" b="0"/>
            </a:lvl2pPr>
            <a:lvl3pPr marL="0" indent="0">
              <a:buNone/>
              <a:defRPr sz="1800" b="0">
                <a:solidFill>
                  <a:schemeClr val="tx2"/>
                </a:solidFill>
              </a:defRPr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  <a:p>
            <a:pPr lvl="2"/>
            <a:r>
              <a:rPr lang="en-US" dirty="0"/>
              <a:t>Company, other affiliation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3014" y="3429000"/>
            <a:ext cx="5029200" cy="1453896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  <a:p>
            <a:pPr lvl="2"/>
            <a:r>
              <a:rPr lang="en-US" dirty="0"/>
              <a:t>Company, other affiliation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81C7791-7669-4810-8E0F-77738283F6A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D74C5C-E1D0-45F1-A361-5015263F72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232FB-9EE6-4B16-9834-DB6AA5116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0B11-8E75-4D19-AC4A-EAF19C36C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4012" cy="1325880"/>
          </a:xfrm>
        </p:spPr>
        <p:txBody>
          <a:bodyPr lIns="0" tIns="0" rIns="0" bIns="0"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23E5-619B-4901-90EE-2907650039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01369"/>
            <a:ext cx="10515600" cy="37307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74320" indent="0">
              <a:buNone/>
              <a:defRPr sz="1600"/>
            </a:lvl2pPr>
            <a:lvl3pPr marL="457200" indent="0">
              <a:buNone/>
              <a:defRPr sz="20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list head</a:t>
            </a:r>
          </a:p>
          <a:p>
            <a:pPr lvl="1"/>
            <a:r>
              <a:rPr lang="en-US" dirty="0"/>
              <a:t>Reference, notes, or other end of presentation list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ABD00-34B4-45A7-B1A7-2336868C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D6D25CF-0D6E-4844-B79B-06FF722D38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CF666-D28F-48E6-A3CC-F7C2A3562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8FE3A-769A-4B7C-A6C6-6F65599B8E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1033308-976C-4E0C-BA43-AF3475DB182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9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d_Questions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490463-F03D-4306-8545-812ED6F14E0F}"/>
              </a:ext>
            </a:extLst>
          </p:cNvPr>
          <p:cNvSpPr/>
          <p:nvPr userDrawn="1"/>
        </p:nvSpPr>
        <p:spPr>
          <a:xfrm>
            <a:off x="0" y="-6706"/>
            <a:ext cx="12192000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CED25-0B13-4F41-B7AD-46AA7966844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6706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3C3BFDB-AAA1-4EFD-866D-7CA171286B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5" y="6183887"/>
            <a:ext cx="1574399" cy="4023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DC3D4B8-7FA4-42A1-907B-3A0834026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7609"/>
            <a:ext cx="10515600" cy="662782"/>
          </a:xfrm>
        </p:spPr>
        <p:txBody>
          <a:bodyPr lIns="0" tIns="0" rIns="0" bIns="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99BC34-2765-4BE4-AA23-FD6B28B4A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995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Cover with Photo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4A388E-B06A-4D79-8E16-C48CCA2FE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AEF5E-43BE-4982-AF11-23553FB99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1828800"/>
            <a:ext cx="5638800" cy="1600200"/>
          </a:xfrm>
        </p:spPr>
        <p:txBody>
          <a:bodyPr lIns="0" tIns="0" rIns="0" bIns="0"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8EF85-CEDF-41E4-ACAE-55398170C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3657600"/>
            <a:ext cx="4572000" cy="77724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tabLst>
                <a:tab pos="2627313" algn="l"/>
              </a:tabLst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B54D-39AF-473E-9B9A-A61CC3E40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598805"/>
            <a:ext cx="2222868" cy="5486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FD9D08-F912-4919-8413-C9BEF3FAD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199" y="4572000"/>
            <a:ext cx="3657600" cy="75895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0B3A2AB-FF61-4FD4-926C-5D90CEE1C9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62096" y="530225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FB42A78-8FEF-406F-ADD8-D01637FDE6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06" y="530225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21CBA2AD-5408-4390-AA0E-2745616C01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5486399"/>
            <a:ext cx="2834640" cy="6400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4" descr="Five people in an office setting discuss data graphics displayed on a large screen.">
            <a:extLst>
              <a:ext uri="{FF2B5EF4-FFF2-40B4-BE49-F238E27FC236}">
                <a16:creationId xmlns:a16="http://schemas.microsoft.com/office/drawing/2014/main" id="{C57D06CD-717E-4E28-AA51-F7E0266AE6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7212" y="-18144"/>
            <a:ext cx="9096374" cy="6884894"/>
          </a:xfrm>
          <a:custGeom>
            <a:avLst/>
            <a:gdLst>
              <a:gd name="connsiteX0" fmla="*/ 0 w 9042313"/>
              <a:gd name="connsiteY0" fmla="*/ 0 h 6858000"/>
              <a:gd name="connsiteX1" fmla="*/ 9042313 w 9042313"/>
              <a:gd name="connsiteY1" fmla="*/ 0 h 6858000"/>
              <a:gd name="connsiteX2" fmla="*/ 9042313 w 9042313"/>
              <a:gd name="connsiteY2" fmla="*/ 6858000 h 6858000"/>
              <a:gd name="connsiteX3" fmla="*/ 0 w 9042313"/>
              <a:gd name="connsiteY3" fmla="*/ 6858000 h 6858000"/>
              <a:gd name="connsiteX4" fmla="*/ 0 w 9042313"/>
              <a:gd name="connsiteY4" fmla="*/ 0 h 6858000"/>
              <a:gd name="connsiteX0" fmla="*/ 0 w 9042313"/>
              <a:gd name="connsiteY0" fmla="*/ 8965 h 6866965"/>
              <a:gd name="connsiteX1" fmla="*/ 3717278 w 9042313"/>
              <a:gd name="connsiteY1" fmla="*/ 0 h 6866965"/>
              <a:gd name="connsiteX2" fmla="*/ 9042313 w 9042313"/>
              <a:gd name="connsiteY2" fmla="*/ 8965 h 6866965"/>
              <a:gd name="connsiteX3" fmla="*/ 9042313 w 9042313"/>
              <a:gd name="connsiteY3" fmla="*/ 6866965 h 6866965"/>
              <a:gd name="connsiteX4" fmla="*/ 0 w 9042313"/>
              <a:gd name="connsiteY4" fmla="*/ 6866965 h 6866965"/>
              <a:gd name="connsiteX5" fmla="*/ 0 w 9042313"/>
              <a:gd name="connsiteY5" fmla="*/ 8965 h 6866965"/>
              <a:gd name="connsiteX0" fmla="*/ 0 w 9042313"/>
              <a:gd name="connsiteY0" fmla="*/ 1 h 6858001"/>
              <a:gd name="connsiteX1" fmla="*/ 7096972 w 9042313"/>
              <a:gd name="connsiteY1" fmla="*/ 0 h 6858001"/>
              <a:gd name="connsiteX2" fmla="*/ 9042313 w 9042313"/>
              <a:gd name="connsiteY2" fmla="*/ 1 h 6858001"/>
              <a:gd name="connsiteX3" fmla="*/ 9042313 w 9042313"/>
              <a:gd name="connsiteY3" fmla="*/ 6858001 h 6858001"/>
              <a:gd name="connsiteX4" fmla="*/ 0 w 9042313"/>
              <a:gd name="connsiteY4" fmla="*/ 6858001 h 6858001"/>
              <a:gd name="connsiteX5" fmla="*/ 0 w 9042313"/>
              <a:gd name="connsiteY5" fmla="*/ 1 h 6858001"/>
              <a:gd name="connsiteX0" fmla="*/ 1775012 w 9042313"/>
              <a:gd name="connsiteY0" fmla="*/ 5100918 h 6858001"/>
              <a:gd name="connsiteX1" fmla="*/ 7096972 w 9042313"/>
              <a:gd name="connsiteY1" fmla="*/ 0 h 6858001"/>
              <a:gd name="connsiteX2" fmla="*/ 9042313 w 9042313"/>
              <a:gd name="connsiteY2" fmla="*/ 1 h 6858001"/>
              <a:gd name="connsiteX3" fmla="*/ 9042313 w 9042313"/>
              <a:gd name="connsiteY3" fmla="*/ 6858001 h 6858001"/>
              <a:gd name="connsiteX4" fmla="*/ 0 w 9042313"/>
              <a:gd name="connsiteY4" fmla="*/ 6858001 h 6858001"/>
              <a:gd name="connsiteX5" fmla="*/ 1775012 w 9042313"/>
              <a:gd name="connsiteY5" fmla="*/ 5100918 h 6858001"/>
              <a:gd name="connsiteX0" fmla="*/ 1775012 w 9042313"/>
              <a:gd name="connsiteY0" fmla="*/ 5118847 h 6875930"/>
              <a:gd name="connsiteX1" fmla="*/ 7114902 w 9042313"/>
              <a:gd name="connsiteY1" fmla="*/ 0 h 6875930"/>
              <a:gd name="connsiteX2" fmla="*/ 9042313 w 9042313"/>
              <a:gd name="connsiteY2" fmla="*/ 17930 h 6875930"/>
              <a:gd name="connsiteX3" fmla="*/ 9042313 w 9042313"/>
              <a:gd name="connsiteY3" fmla="*/ 6875930 h 6875930"/>
              <a:gd name="connsiteX4" fmla="*/ 0 w 9042313"/>
              <a:gd name="connsiteY4" fmla="*/ 6875930 h 6875930"/>
              <a:gd name="connsiteX5" fmla="*/ 1775012 w 9042313"/>
              <a:gd name="connsiteY5" fmla="*/ 5118847 h 6875930"/>
              <a:gd name="connsiteX0" fmla="*/ 1775012 w 9042313"/>
              <a:gd name="connsiteY0" fmla="*/ 5118847 h 6875930"/>
              <a:gd name="connsiteX1" fmla="*/ 7114902 w 9042313"/>
              <a:gd name="connsiteY1" fmla="*/ 0 h 6875930"/>
              <a:gd name="connsiteX2" fmla="*/ 9042313 w 9042313"/>
              <a:gd name="connsiteY2" fmla="*/ 17930 h 6875930"/>
              <a:gd name="connsiteX3" fmla="*/ 9042313 w 9042313"/>
              <a:gd name="connsiteY3" fmla="*/ 6866965 h 6875930"/>
              <a:gd name="connsiteX4" fmla="*/ 0 w 9042313"/>
              <a:gd name="connsiteY4" fmla="*/ 6875930 h 6875930"/>
              <a:gd name="connsiteX5" fmla="*/ 1775012 w 9042313"/>
              <a:gd name="connsiteY5" fmla="*/ 5118847 h 6875930"/>
              <a:gd name="connsiteX0" fmla="*/ 0 w 9042313"/>
              <a:gd name="connsiteY0" fmla="*/ 6875930 h 6875930"/>
              <a:gd name="connsiteX1" fmla="*/ 7114902 w 9042313"/>
              <a:gd name="connsiteY1" fmla="*/ 0 h 6875930"/>
              <a:gd name="connsiteX2" fmla="*/ 9042313 w 9042313"/>
              <a:gd name="connsiteY2" fmla="*/ 17930 h 6875930"/>
              <a:gd name="connsiteX3" fmla="*/ 9042313 w 9042313"/>
              <a:gd name="connsiteY3" fmla="*/ 6866965 h 6875930"/>
              <a:gd name="connsiteX4" fmla="*/ 0 w 9042313"/>
              <a:gd name="connsiteY4" fmla="*/ 6875930 h 6875930"/>
              <a:gd name="connsiteX0" fmla="*/ 0 w 9042313"/>
              <a:gd name="connsiteY0" fmla="*/ 6875930 h 6884894"/>
              <a:gd name="connsiteX1" fmla="*/ 7114902 w 9042313"/>
              <a:gd name="connsiteY1" fmla="*/ 0 h 6884894"/>
              <a:gd name="connsiteX2" fmla="*/ 9042313 w 9042313"/>
              <a:gd name="connsiteY2" fmla="*/ 17930 h 6884894"/>
              <a:gd name="connsiteX3" fmla="*/ 6971466 w 9042313"/>
              <a:gd name="connsiteY3" fmla="*/ 6884894 h 6884894"/>
              <a:gd name="connsiteX4" fmla="*/ 0 w 9042313"/>
              <a:gd name="connsiteY4" fmla="*/ 6875930 h 6884894"/>
              <a:gd name="connsiteX0" fmla="*/ 0 w 9042313"/>
              <a:gd name="connsiteY0" fmla="*/ 6875930 h 6884894"/>
              <a:gd name="connsiteX1" fmla="*/ 7114902 w 9042313"/>
              <a:gd name="connsiteY1" fmla="*/ 0 h 6884894"/>
              <a:gd name="connsiteX2" fmla="*/ 9042313 w 9042313"/>
              <a:gd name="connsiteY2" fmla="*/ 17930 h 6884894"/>
              <a:gd name="connsiteX3" fmla="*/ 7697607 w 9042313"/>
              <a:gd name="connsiteY3" fmla="*/ 4509248 h 6884894"/>
              <a:gd name="connsiteX4" fmla="*/ 6971466 w 9042313"/>
              <a:gd name="connsiteY4" fmla="*/ 6884894 h 6884894"/>
              <a:gd name="connsiteX5" fmla="*/ 0 w 9042313"/>
              <a:gd name="connsiteY5" fmla="*/ 6875930 h 6884894"/>
              <a:gd name="connsiteX0" fmla="*/ 0 w 9042313"/>
              <a:gd name="connsiteY0" fmla="*/ 6875930 h 6884894"/>
              <a:gd name="connsiteX1" fmla="*/ 7114902 w 9042313"/>
              <a:gd name="connsiteY1" fmla="*/ 0 h 6884894"/>
              <a:gd name="connsiteX2" fmla="*/ 9042313 w 9042313"/>
              <a:gd name="connsiteY2" fmla="*/ 17930 h 6884894"/>
              <a:gd name="connsiteX3" fmla="*/ 9024383 w 9042313"/>
              <a:gd name="connsiteY3" fmla="*/ 4831978 h 6884894"/>
              <a:gd name="connsiteX4" fmla="*/ 6971466 w 9042313"/>
              <a:gd name="connsiteY4" fmla="*/ 6884894 h 6884894"/>
              <a:gd name="connsiteX5" fmla="*/ 0 w 9042313"/>
              <a:gd name="connsiteY5" fmla="*/ 6875930 h 6884894"/>
              <a:gd name="connsiteX0" fmla="*/ 0 w 9024626"/>
              <a:gd name="connsiteY0" fmla="*/ 6875930 h 6884894"/>
              <a:gd name="connsiteX1" fmla="*/ 7114902 w 9024626"/>
              <a:gd name="connsiteY1" fmla="*/ 0 h 6884894"/>
              <a:gd name="connsiteX2" fmla="*/ 8930250 w 9024626"/>
              <a:gd name="connsiteY2" fmla="*/ 114768 h 6884894"/>
              <a:gd name="connsiteX3" fmla="*/ 9024383 w 9024626"/>
              <a:gd name="connsiteY3" fmla="*/ 4831978 h 6884894"/>
              <a:gd name="connsiteX4" fmla="*/ 6971466 w 9024626"/>
              <a:gd name="connsiteY4" fmla="*/ 6884894 h 6884894"/>
              <a:gd name="connsiteX5" fmla="*/ 0 w 9024626"/>
              <a:gd name="connsiteY5" fmla="*/ 6875930 h 6884894"/>
              <a:gd name="connsiteX0" fmla="*/ 0 w 9043890"/>
              <a:gd name="connsiteY0" fmla="*/ 6875930 h 6884894"/>
              <a:gd name="connsiteX1" fmla="*/ 7114902 w 9043890"/>
              <a:gd name="connsiteY1" fmla="*/ 0 h 6884894"/>
              <a:gd name="connsiteX2" fmla="*/ 9043890 w 9043890"/>
              <a:gd name="connsiteY2" fmla="*/ 17930 h 6884894"/>
              <a:gd name="connsiteX3" fmla="*/ 9024383 w 9043890"/>
              <a:gd name="connsiteY3" fmla="*/ 4831978 h 6884894"/>
              <a:gd name="connsiteX4" fmla="*/ 6971466 w 9043890"/>
              <a:gd name="connsiteY4" fmla="*/ 6884894 h 6884894"/>
              <a:gd name="connsiteX5" fmla="*/ 0 w 9043890"/>
              <a:gd name="connsiteY5" fmla="*/ 6875930 h 6884894"/>
              <a:gd name="connsiteX0" fmla="*/ 0 w 9043890"/>
              <a:gd name="connsiteY0" fmla="*/ 6875930 h 6884894"/>
              <a:gd name="connsiteX1" fmla="*/ 7114902 w 9043890"/>
              <a:gd name="connsiteY1" fmla="*/ 0 h 6884894"/>
              <a:gd name="connsiteX2" fmla="*/ 9043890 w 9043890"/>
              <a:gd name="connsiteY2" fmla="*/ 17930 h 6884894"/>
              <a:gd name="connsiteX3" fmla="*/ 9041744 w 9043890"/>
              <a:gd name="connsiteY3" fmla="*/ 4806578 h 6884894"/>
              <a:gd name="connsiteX4" fmla="*/ 6971466 w 9043890"/>
              <a:gd name="connsiteY4" fmla="*/ 6884894 h 6884894"/>
              <a:gd name="connsiteX5" fmla="*/ 0 w 9043890"/>
              <a:gd name="connsiteY5" fmla="*/ 687593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3890" h="6884894">
                <a:moveTo>
                  <a:pt x="0" y="6875930"/>
                </a:moveTo>
                <a:lnTo>
                  <a:pt x="7114902" y="0"/>
                </a:lnTo>
                <a:lnTo>
                  <a:pt x="9043890" y="17930"/>
                </a:lnTo>
                <a:cubicBezTo>
                  <a:pt x="9037913" y="1622613"/>
                  <a:pt x="9047721" y="3201895"/>
                  <a:pt x="9041744" y="4806578"/>
                </a:cubicBezTo>
                <a:lnTo>
                  <a:pt x="6971466" y="6884894"/>
                </a:lnTo>
                <a:lnTo>
                  <a:pt x="0" y="687593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44"/>
            </a:stretch>
          </a:blipFill>
        </p:spPr>
        <p:txBody>
          <a:bodyPr anchor="t"/>
          <a:lstStyle>
            <a:lvl1pPr marL="0" indent="0" algn="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replace photo, or leave as 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A52A6-D66B-4BC5-9D99-278AABEA09F6}"/>
              </a:ext>
            </a:extLst>
          </p:cNvPr>
          <p:cNvSpPr>
            <a:spLocks noChangeAspect="1"/>
          </p:cNvSpPr>
          <p:nvPr userDrawn="1"/>
        </p:nvSpPr>
        <p:spPr>
          <a:xfrm>
            <a:off x="9988296" y="4663046"/>
            <a:ext cx="2203704" cy="2203704"/>
          </a:xfrm>
          <a:custGeom>
            <a:avLst/>
            <a:gdLst>
              <a:gd name="connsiteX0" fmla="*/ 0 w 3803374"/>
              <a:gd name="connsiteY0" fmla="*/ 0 h 3803374"/>
              <a:gd name="connsiteX1" fmla="*/ 3803374 w 3803374"/>
              <a:gd name="connsiteY1" fmla="*/ 0 h 3803374"/>
              <a:gd name="connsiteX2" fmla="*/ 3803374 w 3803374"/>
              <a:gd name="connsiteY2" fmla="*/ 3803374 h 3803374"/>
              <a:gd name="connsiteX3" fmla="*/ 0 w 3803374"/>
              <a:gd name="connsiteY3" fmla="*/ 3803374 h 3803374"/>
              <a:gd name="connsiteX4" fmla="*/ 0 w 3803374"/>
              <a:gd name="connsiteY4" fmla="*/ 0 h 3803374"/>
              <a:gd name="connsiteX0" fmla="*/ 0 w 3803374"/>
              <a:gd name="connsiteY0" fmla="*/ 3803374 h 3803374"/>
              <a:gd name="connsiteX1" fmla="*/ 3803374 w 3803374"/>
              <a:gd name="connsiteY1" fmla="*/ 0 h 3803374"/>
              <a:gd name="connsiteX2" fmla="*/ 3803374 w 3803374"/>
              <a:gd name="connsiteY2" fmla="*/ 3803374 h 3803374"/>
              <a:gd name="connsiteX3" fmla="*/ 0 w 3803374"/>
              <a:gd name="connsiteY3" fmla="*/ 3803374 h 380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374" h="3803374">
                <a:moveTo>
                  <a:pt x="0" y="3803374"/>
                </a:moveTo>
                <a:lnTo>
                  <a:pt x="3803374" y="0"/>
                </a:lnTo>
                <a:lnTo>
                  <a:pt x="3803374" y="3803374"/>
                </a:lnTo>
                <a:lnTo>
                  <a:pt x="0" y="3803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2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Title and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4F0FAD4-5203-7E47-8AB4-80BE7CB6F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662" y="6148325"/>
            <a:ext cx="2345911" cy="413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2C7B6-099A-354B-8C89-735AB47A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608965"/>
            <a:ext cx="10214113" cy="1477287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45A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E61E-DF6D-2040-BC30-6C35169A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" y="2069465"/>
            <a:ext cx="10214113" cy="3722768"/>
          </a:xfrm>
        </p:spPr>
        <p:txBody>
          <a:bodyPr>
            <a:normAutofit/>
          </a:bodyPr>
          <a:lstStyle>
            <a:lvl1pPr>
              <a:buClr>
                <a:srgbClr val="045AAA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rgbClr val="045AAA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045AAA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045AA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45AAA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C928B-3414-DD46-BA60-A28B99A87C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1561356-A754-8F43-AE05-DA47F3AC63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CE647-72BF-EC45-955E-B80C95BC95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C408C-8300-ED42-BC9E-F62B44569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2"/>
          <a:stretch/>
        </p:blipFill>
        <p:spPr>
          <a:xfrm>
            <a:off x="11824989" y="-9624"/>
            <a:ext cx="373929" cy="68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8286-56B4-4837-A05D-D17F0280DAD1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FPO Academy on Evaluations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7084-060C-4863-8825-A016232A4250}" type="datetime1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FPO Academy on Evaluations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0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4430" y="2313782"/>
            <a:ext cx="6217920" cy="2230436"/>
          </a:xfrm>
        </p:spPr>
        <p:txBody>
          <a:bodyPr lIns="91440" anchor="ctr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4430" y="4673599"/>
            <a:ext cx="621792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Event Date">
            <a:extLst>
              <a:ext uri="{FF2B5EF4-FFF2-40B4-BE49-F238E27FC236}">
                <a16:creationId xmlns:a16="http://schemas.microsoft.com/office/drawing/2014/main" id="{A87BC8D1-B522-491F-805B-FA6690AC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175" y="583315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XX, 20XX</a:t>
            </a:r>
          </a:p>
        </p:txBody>
      </p:sp>
      <p:grpSp>
        <p:nvGrpSpPr>
          <p:cNvPr id="28" name="DOL-ETA Branding">
            <a:extLst>
              <a:ext uri="{FF2B5EF4-FFF2-40B4-BE49-F238E27FC236}">
                <a16:creationId xmlns:a16="http://schemas.microsoft.com/office/drawing/2014/main" id="{725FB689-92DD-491D-8462-FE0AA953385E}"/>
              </a:ext>
            </a:extLst>
          </p:cNvPr>
          <p:cNvGrpSpPr/>
          <p:nvPr userDrawn="1"/>
        </p:nvGrpSpPr>
        <p:grpSpPr>
          <a:xfrm>
            <a:off x="1360737" y="123825"/>
            <a:ext cx="3899036" cy="755650"/>
            <a:chOff x="1595394" y="293690"/>
            <a:chExt cx="3899036" cy="755650"/>
          </a:xfrm>
        </p:grpSpPr>
        <p:pic>
          <p:nvPicPr>
            <p:cNvPr id="25" name="DOL Seal" descr="Official seal of the United States Department of Labor">
              <a:extLst>
                <a:ext uri="{FF2B5EF4-FFF2-40B4-BE49-F238E27FC236}">
                  <a16:creationId xmlns:a16="http://schemas.microsoft.com/office/drawing/2014/main" id="{64621789-AD2B-43C2-B634-7CA4258C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94" y="293690"/>
              <a:ext cx="755650" cy="755650"/>
            </a:xfrm>
            <a:prstGeom prst="rect">
              <a:avLst/>
            </a:prstGeom>
          </p:spPr>
        </p:pic>
        <p:pic>
          <p:nvPicPr>
            <p:cNvPr id="27" name="ETA Tagline" descr="Employment and Training Administration, United States Department of Labor">
              <a:extLst>
                <a:ext uri="{FF2B5EF4-FFF2-40B4-BE49-F238E27FC236}">
                  <a16:creationId xmlns:a16="http://schemas.microsoft.com/office/drawing/2014/main" id="{7EAC06E8-608B-4773-B811-5F4269011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77" y="488047"/>
              <a:ext cx="3031353" cy="366936"/>
            </a:xfrm>
            <a:prstGeom prst="rect">
              <a:avLst/>
            </a:prstGeom>
          </p:spPr>
        </p:pic>
      </p:grp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9099" y="630377"/>
            <a:ext cx="3102164" cy="1053028"/>
          </a:xfrm>
          <a:prstGeom prst="rect">
            <a:avLst/>
          </a:prstGeom>
        </p:spPr>
      </p:pic>
      <p:sp>
        <p:nvSpPr>
          <p:cNvPr id="24" name="Date Shadow">
            <a:extLst>
              <a:ext uri="{FF2B5EF4-FFF2-40B4-BE49-F238E27FC236}">
                <a16:creationId xmlns:a16="http://schemas.microsoft.com/office/drawing/2014/main" id="{C56EDC1C-5B01-4E65-95EB-E2F2CD4F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681" y="5675086"/>
            <a:ext cx="4802188" cy="681264"/>
          </a:xfrm>
          <a:prstGeom prst="trapezoid">
            <a:avLst>
              <a:gd name="adj" fmla="val 99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4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Question Tiles Embellishment">
            <a:extLst>
              <a:ext uri="{FF2B5EF4-FFF2-40B4-BE49-F238E27FC236}">
                <a16:creationId xmlns:a16="http://schemas.microsoft.com/office/drawing/2014/main" id="{211C0307-A114-4D72-A598-82FD8945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" y="879474"/>
            <a:ext cx="11886217" cy="5943108"/>
          </a:xfrm>
          <a:prstGeom prst="rect">
            <a:avLst/>
          </a:prstGeom>
        </p:spPr>
      </p:pic>
      <p:pic>
        <p:nvPicPr>
          <p:cNvPr id="7" name="Questionmark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69" y="256049"/>
            <a:ext cx="408320" cy="408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7" y="47569"/>
            <a:ext cx="7893633" cy="78638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Enter Title for “Any Questions?”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7" y="4267200"/>
            <a:ext cx="4883733" cy="1999951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2400" i="1"/>
            </a:lvl1pPr>
            <a:lvl2pPr marL="0" indent="0" algn="l">
              <a:spcBef>
                <a:spcPts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r>
              <a:rPr lang="en-US" dirty="0"/>
              <a:t>Add guidance for how to answer questions here.</a:t>
            </a:r>
          </a:p>
          <a:p>
            <a:pPr lvl="1"/>
            <a:r>
              <a:rPr lang="en-US" dirty="0"/>
              <a:t>(If more info is needed as a parenthetical, add here.  If not needed, delete this block.)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75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igh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  <p:sp>
        <p:nvSpPr>
          <p:cNvPr id="5" name="Logo Background Arrow - white">
            <a:extLst>
              <a:ext uri="{FF2B5EF4-FFF2-40B4-BE49-F238E27FC236}">
                <a16:creationId xmlns:a16="http://schemas.microsoft.com/office/drawing/2014/main" id="{CFC20D92-2B9E-46E9-A543-1D2608C4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571750"/>
            <a:ext cx="8362950" cy="17145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5400" dist="25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685800"/>
            <a:ext cx="6419850" cy="1478758"/>
          </a:xfrm>
        </p:spPr>
        <p:txBody>
          <a:bodyPr lIns="91440" anchor="ctr">
            <a:noAutofit/>
          </a:bodyPr>
          <a:lstStyle>
            <a:lvl1pPr algn="ctr">
              <a:defRPr sz="5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Add “Thank You” Title</a:t>
            </a:r>
          </a:p>
        </p:txBody>
      </p:sp>
      <p:sp>
        <p:nvSpPr>
          <p:cNvPr id="3" name="Closing Messag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140" y="4736308"/>
            <a:ext cx="563077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closing message if applicable.  Otherwise, delete this block.</a:t>
            </a:r>
          </a:p>
        </p:txBody>
      </p:sp>
      <p:sp>
        <p:nvSpPr>
          <p:cNvPr id="8" name="Web Link Box">
            <a:extLst>
              <a:ext uri="{FF2B5EF4-FFF2-40B4-BE49-F238E27FC236}">
                <a16:creationId xmlns:a16="http://schemas.microsoft.com/office/drawing/2014/main" id="{88993FED-B01D-4F51-A3E8-62F2BB5B13F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3140" y="5967588"/>
            <a:ext cx="5297600" cy="787542"/>
          </a:xfrm>
          <a:noFill/>
          <a:ln w="19050" cmpd="sng">
            <a:noFill/>
            <a:prstDash val="dash"/>
            <a:beve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Web support link and info here.</a:t>
            </a:r>
          </a:p>
        </p:txBody>
      </p: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443" y="2902486"/>
            <a:ext cx="3102164" cy="10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7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4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/ Moderato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icrophone Icon">
            <a:extLst>
              <a:ext uri="{FF2B5EF4-FFF2-40B4-BE49-F238E27FC236}">
                <a16:creationId xmlns:a16="http://schemas.microsoft.com/office/drawing/2014/main" id="{25EC0724-8798-467D-9F8D-322E0B6A7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3029" y="128874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4" name="Person Info 1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39823" y="1254648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02361" y="3832448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9822" y="3798354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7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/ Moderato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icrophone Icon">
            <a:extLst>
              <a:ext uri="{FF2B5EF4-FFF2-40B4-BE49-F238E27FC236}">
                <a16:creationId xmlns:a16="http://schemas.microsoft.com/office/drawing/2014/main" id="{D88163A2-AAB5-4363-AED9-D71E2DD9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48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10" name="Person Info 1">
            <a:extLst>
              <a:ext uri="{FF2B5EF4-FFF2-40B4-BE49-F238E27FC236}">
                <a16:creationId xmlns:a16="http://schemas.microsoft.com/office/drawing/2014/main" id="{7AB118E0-BCC7-45C2-8F9E-6934FC665C9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268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5834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7354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1" name="Person Photo 3">
            <a:extLst>
              <a:ext uri="{FF2B5EF4-FFF2-40B4-BE49-F238E27FC236}">
                <a16:creationId xmlns:a16="http://schemas.microsoft.com/office/drawing/2014/main" id="{53A828BF-2A5D-41FD-B227-FAAB818A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09920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4" name="Person Info 3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71440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Cover with Photo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4A388E-B06A-4D79-8E16-C48CCA2FE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AEF5E-43BE-4982-AF11-23553FB99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1828800"/>
            <a:ext cx="6942084" cy="1600200"/>
          </a:xfrm>
        </p:spPr>
        <p:txBody>
          <a:bodyPr lIns="0" tIns="0" rIns="0" bIns="0"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8EF85-CEDF-41E4-ACAE-55398170C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3657600"/>
            <a:ext cx="6942081" cy="7772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tabLst>
                <a:tab pos="2627313" algn="l"/>
              </a:tabLst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B54D-39AF-473E-9B9A-A61CC3E40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598805"/>
            <a:ext cx="2222868" cy="5486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FD9D08-F912-4919-8413-C9BEF3FAD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199" y="4572000"/>
            <a:ext cx="4846320" cy="75895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0B3A2AB-FF61-4FD4-926C-5D90CEE1C9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3963" y="530225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FB42A78-8FEF-406F-ADD8-D01637FDE6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06" y="530225"/>
            <a:ext cx="1965960" cy="6858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21CBA2AD-5408-4390-AA0E-2745616C01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5486400"/>
            <a:ext cx="4846320" cy="6400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3" descr="Three people engage in an informal conversation.">
            <a:extLst>
              <a:ext uri="{FF2B5EF4-FFF2-40B4-BE49-F238E27FC236}">
                <a16:creationId xmlns:a16="http://schemas.microsoft.com/office/drawing/2014/main" id="{5D696EB1-C520-41EF-85E1-D33FE8A4F1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53500" y="-2872"/>
            <a:ext cx="4338500" cy="6870078"/>
          </a:xfrm>
          <a:custGeom>
            <a:avLst/>
            <a:gdLst>
              <a:gd name="connsiteX0" fmla="*/ 0 w 4335432"/>
              <a:gd name="connsiteY0" fmla="*/ 0 h 6864993"/>
              <a:gd name="connsiteX1" fmla="*/ 4335432 w 4335432"/>
              <a:gd name="connsiteY1" fmla="*/ 0 h 6864993"/>
              <a:gd name="connsiteX2" fmla="*/ 4335432 w 4335432"/>
              <a:gd name="connsiteY2" fmla="*/ 6864993 h 6864993"/>
              <a:gd name="connsiteX3" fmla="*/ 0 w 4335432"/>
              <a:gd name="connsiteY3" fmla="*/ 6864993 h 6864993"/>
              <a:gd name="connsiteX4" fmla="*/ 0 w 4335432"/>
              <a:gd name="connsiteY4" fmla="*/ 0 h 6864993"/>
              <a:gd name="connsiteX0" fmla="*/ 0 w 4335432"/>
              <a:gd name="connsiteY0" fmla="*/ 0 h 6870078"/>
              <a:gd name="connsiteX1" fmla="*/ 4335432 w 4335432"/>
              <a:gd name="connsiteY1" fmla="*/ 0 h 6870078"/>
              <a:gd name="connsiteX2" fmla="*/ 4335432 w 4335432"/>
              <a:gd name="connsiteY2" fmla="*/ 6864993 h 6870078"/>
              <a:gd name="connsiteX3" fmla="*/ 2168079 w 4335432"/>
              <a:gd name="connsiteY3" fmla="*/ 6870078 h 6870078"/>
              <a:gd name="connsiteX4" fmla="*/ 0 w 4335432"/>
              <a:gd name="connsiteY4" fmla="*/ 6864993 h 6870078"/>
              <a:gd name="connsiteX5" fmla="*/ 0 w 4335432"/>
              <a:gd name="connsiteY5" fmla="*/ 0 h 6870078"/>
              <a:gd name="connsiteX0" fmla="*/ 0 w 4335432"/>
              <a:gd name="connsiteY0" fmla="*/ 0 h 6864993"/>
              <a:gd name="connsiteX1" fmla="*/ 4335432 w 4335432"/>
              <a:gd name="connsiteY1" fmla="*/ 0 h 6864993"/>
              <a:gd name="connsiteX2" fmla="*/ 4335432 w 4335432"/>
              <a:gd name="connsiteY2" fmla="*/ 6864993 h 6864993"/>
              <a:gd name="connsiteX3" fmla="*/ 2171148 w 4335432"/>
              <a:gd name="connsiteY3" fmla="*/ 6692107 h 6864993"/>
              <a:gd name="connsiteX4" fmla="*/ 0 w 4335432"/>
              <a:gd name="connsiteY4" fmla="*/ 6864993 h 6864993"/>
              <a:gd name="connsiteX5" fmla="*/ 0 w 4335432"/>
              <a:gd name="connsiteY5" fmla="*/ 0 h 6864993"/>
              <a:gd name="connsiteX0" fmla="*/ 0 w 4335432"/>
              <a:gd name="connsiteY0" fmla="*/ 0 h 6864993"/>
              <a:gd name="connsiteX1" fmla="*/ 4335432 w 4335432"/>
              <a:gd name="connsiteY1" fmla="*/ 0 h 6864993"/>
              <a:gd name="connsiteX2" fmla="*/ 4335432 w 4335432"/>
              <a:gd name="connsiteY2" fmla="*/ 6864993 h 6864993"/>
              <a:gd name="connsiteX3" fmla="*/ 2376734 w 4335432"/>
              <a:gd name="connsiteY3" fmla="*/ 6863941 h 6864993"/>
              <a:gd name="connsiteX4" fmla="*/ 0 w 4335432"/>
              <a:gd name="connsiteY4" fmla="*/ 6864993 h 6864993"/>
              <a:gd name="connsiteX5" fmla="*/ 0 w 4335432"/>
              <a:gd name="connsiteY5" fmla="*/ 0 h 6864993"/>
              <a:gd name="connsiteX0" fmla="*/ 0 w 4335432"/>
              <a:gd name="connsiteY0" fmla="*/ 0 h 6864993"/>
              <a:gd name="connsiteX1" fmla="*/ 4335432 w 4335432"/>
              <a:gd name="connsiteY1" fmla="*/ 0 h 6864993"/>
              <a:gd name="connsiteX2" fmla="*/ 4335432 w 4335432"/>
              <a:gd name="connsiteY2" fmla="*/ 4980961 h 6864993"/>
              <a:gd name="connsiteX3" fmla="*/ 2376734 w 4335432"/>
              <a:gd name="connsiteY3" fmla="*/ 6863941 h 6864993"/>
              <a:gd name="connsiteX4" fmla="*/ 0 w 4335432"/>
              <a:gd name="connsiteY4" fmla="*/ 6864993 h 6864993"/>
              <a:gd name="connsiteX5" fmla="*/ 0 w 4335432"/>
              <a:gd name="connsiteY5" fmla="*/ 0 h 6864993"/>
              <a:gd name="connsiteX0" fmla="*/ 0 w 4335432"/>
              <a:gd name="connsiteY0" fmla="*/ 0 h 6870078"/>
              <a:gd name="connsiteX1" fmla="*/ 4335432 w 4335432"/>
              <a:gd name="connsiteY1" fmla="*/ 0 h 6870078"/>
              <a:gd name="connsiteX2" fmla="*/ 4335432 w 4335432"/>
              <a:gd name="connsiteY2" fmla="*/ 4980961 h 6870078"/>
              <a:gd name="connsiteX3" fmla="*/ 2419692 w 4335432"/>
              <a:gd name="connsiteY3" fmla="*/ 6870078 h 6870078"/>
              <a:gd name="connsiteX4" fmla="*/ 0 w 4335432"/>
              <a:gd name="connsiteY4" fmla="*/ 6864993 h 6870078"/>
              <a:gd name="connsiteX5" fmla="*/ 0 w 4335432"/>
              <a:gd name="connsiteY5" fmla="*/ 0 h 6870078"/>
              <a:gd name="connsiteX0" fmla="*/ 0 w 4335432"/>
              <a:gd name="connsiteY0" fmla="*/ 0 h 6870078"/>
              <a:gd name="connsiteX1" fmla="*/ 4335432 w 4335432"/>
              <a:gd name="connsiteY1" fmla="*/ 0 h 6870078"/>
              <a:gd name="connsiteX2" fmla="*/ 4335432 w 4335432"/>
              <a:gd name="connsiteY2" fmla="*/ 4980961 h 6870078"/>
              <a:gd name="connsiteX3" fmla="*/ 2419692 w 4335432"/>
              <a:gd name="connsiteY3" fmla="*/ 6870078 h 6870078"/>
              <a:gd name="connsiteX4" fmla="*/ 0 w 4335432"/>
              <a:gd name="connsiteY4" fmla="*/ 6864993 h 6870078"/>
              <a:gd name="connsiteX5" fmla="*/ 0 w 4335432"/>
              <a:gd name="connsiteY5" fmla="*/ 0 h 6870078"/>
              <a:gd name="connsiteX0" fmla="*/ 0 w 4335432"/>
              <a:gd name="connsiteY0" fmla="*/ 0 h 6870078"/>
              <a:gd name="connsiteX1" fmla="*/ 4335432 w 4335432"/>
              <a:gd name="connsiteY1" fmla="*/ 0 h 6870078"/>
              <a:gd name="connsiteX2" fmla="*/ 4335432 w 4335432"/>
              <a:gd name="connsiteY2" fmla="*/ 4980961 h 6870078"/>
              <a:gd name="connsiteX3" fmla="*/ 2419692 w 4335432"/>
              <a:gd name="connsiteY3" fmla="*/ 6870078 h 6870078"/>
              <a:gd name="connsiteX4" fmla="*/ 0 w 4335432"/>
              <a:gd name="connsiteY4" fmla="*/ 6864993 h 6870078"/>
              <a:gd name="connsiteX5" fmla="*/ 0 w 4335432"/>
              <a:gd name="connsiteY5" fmla="*/ 0 h 6870078"/>
              <a:gd name="connsiteX0" fmla="*/ 0 w 4335432"/>
              <a:gd name="connsiteY0" fmla="*/ 0 h 6870078"/>
              <a:gd name="connsiteX1" fmla="*/ 4335432 w 4335432"/>
              <a:gd name="connsiteY1" fmla="*/ 0 h 6870078"/>
              <a:gd name="connsiteX2" fmla="*/ 4335432 w 4335432"/>
              <a:gd name="connsiteY2" fmla="*/ 4980961 h 6870078"/>
              <a:gd name="connsiteX3" fmla="*/ 2419692 w 4335432"/>
              <a:gd name="connsiteY3" fmla="*/ 6870078 h 6870078"/>
              <a:gd name="connsiteX4" fmla="*/ 0 w 4335432"/>
              <a:gd name="connsiteY4" fmla="*/ 6864993 h 6870078"/>
              <a:gd name="connsiteX5" fmla="*/ 0 w 4335432"/>
              <a:gd name="connsiteY5" fmla="*/ 0 h 6870078"/>
              <a:gd name="connsiteX0" fmla="*/ 0 w 4335432"/>
              <a:gd name="connsiteY0" fmla="*/ 0 h 6870078"/>
              <a:gd name="connsiteX1" fmla="*/ 1511429 w 4335432"/>
              <a:gd name="connsiteY1" fmla="*/ 5940 h 6870078"/>
              <a:gd name="connsiteX2" fmla="*/ 4335432 w 4335432"/>
              <a:gd name="connsiteY2" fmla="*/ 0 h 6870078"/>
              <a:gd name="connsiteX3" fmla="*/ 4335432 w 4335432"/>
              <a:gd name="connsiteY3" fmla="*/ 4980961 h 6870078"/>
              <a:gd name="connsiteX4" fmla="*/ 2419692 w 4335432"/>
              <a:gd name="connsiteY4" fmla="*/ 6870078 h 6870078"/>
              <a:gd name="connsiteX5" fmla="*/ 0 w 4335432"/>
              <a:gd name="connsiteY5" fmla="*/ 6864993 h 6870078"/>
              <a:gd name="connsiteX6" fmla="*/ 0 w 4335432"/>
              <a:gd name="connsiteY6" fmla="*/ 0 h 6870078"/>
              <a:gd name="connsiteX0" fmla="*/ 0 w 4335432"/>
              <a:gd name="connsiteY0" fmla="*/ 1472859 h 6870078"/>
              <a:gd name="connsiteX1" fmla="*/ 1511429 w 4335432"/>
              <a:gd name="connsiteY1" fmla="*/ 5940 h 6870078"/>
              <a:gd name="connsiteX2" fmla="*/ 4335432 w 4335432"/>
              <a:gd name="connsiteY2" fmla="*/ 0 h 6870078"/>
              <a:gd name="connsiteX3" fmla="*/ 4335432 w 4335432"/>
              <a:gd name="connsiteY3" fmla="*/ 4980961 h 6870078"/>
              <a:gd name="connsiteX4" fmla="*/ 2419692 w 4335432"/>
              <a:gd name="connsiteY4" fmla="*/ 6870078 h 6870078"/>
              <a:gd name="connsiteX5" fmla="*/ 0 w 4335432"/>
              <a:gd name="connsiteY5" fmla="*/ 6864993 h 6870078"/>
              <a:gd name="connsiteX6" fmla="*/ 0 w 4335432"/>
              <a:gd name="connsiteY6" fmla="*/ 1472859 h 6870078"/>
              <a:gd name="connsiteX0" fmla="*/ 0 w 4338500"/>
              <a:gd name="connsiteY0" fmla="*/ 1500475 h 6870078"/>
              <a:gd name="connsiteX1" fmla="*/ 1514497 w 4338500"/>
              <a:gd name="connsiteY1" fmla="*/ 5940 h 6870078"/>
              <a:gd name="connsiteX2" fmla="*/ 4338500 w 4338500"/>
              <a:gd name="connsiteY2" fmla="*/ 0 h 6870078"/>
              <a:gd name="connsiteX3" fmla="*/ 4338500 w 4338500"/>
              <a:gd name="connsiteY3" fmla="*/ 4980961 h 6870078"/>
              <a:gd name="connsiteX4" fmla="*/ 2422760 w 4338500"/>
              <a:gd name="connsiteY4" fmla="*/ 6870078 h 6870078"/>
              <a:gd name="connsiteX5" fmla="*/ 3068 w 4338500"/>
              <a:gd name="connsiteY5" fmla="*/ 6864993 h 6870078"/>
              <a:gd name="connsiteX6" fmla="*/ 0 w 4338500"/>
              <a:gd name="connsiteY6" fmla="*/ 1500475 h 6870078"/>
              <a:gd name="connsiteX0" fmla="*/ 0 w 4338500"/>
              <a:gd name="connsiteY0" fmla="*/ 1500475 h 6870078"/>
              <a:gd name="connsiteX1" fmla="*/ 1115598 w 4338500"/>
              <a:gd name="connsiteY1" fmla="*/ 9009 h 6870078"/>
              <a:gd name="connsiteX2" fmla="*/ 4338500 w 4338500"/>
              <a:gd name="connsiteY2" fmla="*/ 0 h 6870078"/>
              <a:gd name="connsiteX3" fmla="*/ 4338500 w 4338500"/>
              <a:gd name="connsiteY3" fmla="*/ 4980961 h 6870078"/>
              <a:gd name="connsiteX4" fmla="*/ 2422760 w 4338500"/>
              <a:gd name="connsiteY4" fmla="*/ 6870078 h 6870078"/>
              <a:gd name="connsiteX5" fmla="*/ 3068 w 4338500"/>
              <a:gd name="connsiteY5" fmla="*/ 6864993 h 6870078"/>
              <a:gd name="connsiteX6" fmla="*/ 0 w 4338500"/>
              <a:gd name="connsiteY6" fmla="*/ 1500475 h 6870078"/>
              <a:gd name="connsiteX0" fmla="*/ 0 w 4338500"/>
              <a:gd name="connsiteY0" fmla="*/ 1500475 h 6870078"/>
              <a:gd name="connsiteX1" fmla="*/ 1505292 w 4338500"/>
              <a:gd name="connsiteY1" fmla="*/ 9009 h 6870078"/>
              <a:gd name="connsiteX2" fmla="*/ 4338500 w 4338500"/>
              <a:gd name="connsiteY2" fmla="*/ 0 h 6870078"/>
              <a:gd name="connsiteX3" fmla="*/ 4338500 w 4338500"/>
              <a:gd name="connsiteY3" fmla="*/ 4980961 h 6870078"/>
              <a:gd name="connsiteX4" fmla="*/ 2422760 w 4338500"/>
              <a:gd name="connsiteY4" fmla="*/ 6870078 h 6870078"/>
              <a:gd name="connsiteX5" fmla="*/ 3068 w 4338500"/>
              <a:gd name="connsiteY5" fmla="*/ 6864993 h 6870078"/>
              <a:gd name="connsiteX6" fmla="*/ 0 w 4338500"/>
              <a:gd name="connsiteY6" fmla="*/ 1500475 h 6870078"/>
              <a:gd name="connsiteX0" fmla="*/ 0 w 4338500"/>
              <a:gd name="connsiteY0" fmla="*/ 1500475 h 6870078"/>
              <a:gd name="connsiteX1" fmla="*/ 1508361 w 4338500"/>
              <a:gd name="connsiteY1" fmla="*/ 5941 h 6870078"/>
              <a:gd name="connsiteX2" fmla="*/ 4338500 w 4338500"/>
              <a:gd name="connsiteY2" fmla="*/ 0 h 6870078"/>
              <a:gd name="connsiteX3" fmla="*/ 4338500 w 4338500"/>
              <a:gd name="connsiteY3" fmla="*/ 4980961 h 6870078"/>
              <a:gd name="connsiteX4" fmla="*/ 2422760 w 4338500"/>
              <a:gd name="connsiteY4" fmla="*/ 6870078 h 6870078"/>
              <a:gd name="connsiteX5" fmla="*/ 3068 w 4338500"/>
              <a:gd name="connsiteY5" fmla="*/ 6864993 h 6870078"/>
              <a:gd name="connsiteX6" fmla="*/ 0 w 4338500"/>
              <a:gd name="connsiteY6" fmla="*/ 1500475 h 687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500" h="6870078">
                <a:moveTo>
                  <a:pt x="0" y="1500475"/>
                </a:moveTo>
                <a:lnTo>
                  <a:pt x="1508361" y="5941"/>
                </a:lnTo>
                <a:lnTo>
                  <a:pt x="4338500" y="0"/>
                </a:lnTo>
                <a:lnTo>
                  <a:pt x="4338500" y="4980961"/>
                </a:lnTo>
                <a:lnTo>
                  <a:pt x="2422760" y="6870078"/>
                </a:lnTo>
                <a:cubicBezTo>
                  <a:pt x="2398652" y="6868383"/>
                  <a:pt x="809632" y="6866688"/>
                  <a:pt x="3068" y="6864993"/>
                </a:cubicBezTo>
                <a:cubicBezTo>
                  <a:pt x="2045" y="5076820"/>
                  <a:pt x="1023" y="3288648"/>
                  <a:pt x="0" y="1500475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52" t="-832" r="-806" b="-2080"/>
            </a:stretch>
          </a:blipFill>
        </p:spPr>
        <p:txBody>
          <a:bodyPr wrap="none" lIns="0" tIns="0" rIns="0" bIns="0">
            <a:norm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sz="1400" dirty="0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9959D-5439-4318-83D8-6833D99F8C4C}"/>
              </a:ext>
            </a:extLst>
          </p:cNvPr>
          <p:cNvSpPr/>
          <p:nvPr userDrawn="1"/>
        </p:nvSpPr>
        <p:spPr>
          <a:xfrm>
            <a:off x="7856118" y="-5750"/>
            <a:ext cx="1554480" cy="1555126"/>
          </a:xfrm>
          <a:custGeom>
            <a:avLst/>
            <a:gdLst>
              <a:gd name="connsiteX0" fmla="*/ 0 w 1547827"/>
              <a:gd name="connsiteY0" fmla="*/ 0 h 1555126"/>
              <a:gd name="connsiteX1" fmla="*/ 1547827 w 1547827"/>
              <a:gd name="connsiteY1" fmla="*/ 0 h 1555126"/>
              <a:gd name="connsiteX2" fmla="*/ 1547827 w 1547827"/>
              <a:gd name="connsiteY2" fmla="*/ 1555126 h 1555126"/>
              <a:gd name="connsiteX3" fmla="*/ 0 w 1547827"/>
              <a:gd name="connsiteY3" fmla="*/ 1555126 h 1555126"/>
              <a:gd name="connsiteX4" fmla="*/ 0 w 1547827"/>
              <a:gd name="connsiteY4" fmla="*/ 0 h 1555126"/>
              <a:gd name="connsiteX0" fmla="*/ 0 w 1547827"/>
              <a:gd name="connsiteY0" fmla="*/ 0 h 1555126"/>
              <a:gd name="connsiteX1" fmla="*/ 1547827 w 1547827"/>
              <a:gd name="connsiteY1" fmla="*/ 0 h 1555126"/>
              <a:gd name="connsiteX2" fmla="*/ 0 w 1547827"/>
              <a:gd name="connsiteY2" fmla="*/ 1555126 h 1555126"/>
              <a:gd name="connsiteX3" fmla="*/ 0 w 1547827"/>
              <a:gd name="connsiteY3" fmla="*/ 0 h 15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827" h="1555126">
                <a:moveTo>
                  <a:pt x="0" y="0"/>
                </a:moveTo>
                <a:lnTo>
                  <a:pt x="1547827" y="0"/>
                </a:lnTo>
                <a:lnTo>
                  <a:pt x="0" y="1555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E2E61-6AB3-41F2-A958-72FEF24EA6B6}"/>
              </a:ext>
            </a:extLst>
          </p:cNvPr>
          <p:cNvSpPr/>
          <p:nvPr userDrawn="1"/>
        </p:nvSpPr>
        <p:spPr>
          <a:xfrm>
            <a:off x="10216152" y="4880288"/>
            <a:ext cx="1984248" cy="1983462"/>
          </a:xfrm>
          <a:custGeom>
            <a:avLst/>
            <a:gdLst>
              <a:gd name="connsiteX0" fmla="*/ 0 w 1975847"/>
              <a:gd name="connsiteY0" fmla="*/ 0 h 1983462"/>
              <a:gd name="connsiteX1" fmla="*/ 1975847 w 1975847"/>
              <a:gd name="connsiteY1" fmla="*/ 0 h 1983462"/>
              <a:gd name="connsiteX2" fmla="*/ 1975847 w 1975847"/>
              <a:gd name="connsiteY2" fmla="*/ 1983462 h 1983462"/>
              <a:gd name="connsiteX3" fmla="*/ 0 w 1975847"/>
              <a:gd name="connsiteY3" fmla="*/ 1983462 h 1983462"/>
              <a:gd name="connsiteX4" fmla="*/ 0 w 1975847"/>
              <a:gd name="connsiteY4" fmla="*/ 0 h 1983462"/>
              <a:gd name="connsiteX0" fmla="*/ 0 w 1975847"/>
              <a:gd name="connsiteY0" fmla="*/ 1983462 h 1983462"/>
              <a:gd name="connsiteX1" fmla="*/ 1975847 w 1975847"/>
              <a:gd name="connsiteY1" fmla="*/ 0 h 1983462"/>
              <a:gd name="connsiteX2" fmla="*/ 1975847 w 1975847"/>
              <a:gd name="connsiteY2" fmla="*/ 1983462 h 1983462"/>
              <a:gd name="connsiteX3" fmla="*/ 0 w 1975847"/>
              <a:gd name="connsiteY3" fmla="*/ 1983462 h 198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847" h="1983462">
                <a:moveTo>
                  <a:pt x="0" y="1983462"/>
                </a:moveTo>
                <a:lnTo>
                  <a:pt x="1975847" y="0"/>
                </a:lnTo>
                <a:lnTo>
                  <a:pt x="1975847" y="1983462"/>
                </a:lnTo>
                <a:lnTo>
                  <a:pt x="0" y="1983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8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nvelope Icon">
            <a:extLst>
              <a:ext uri="{FF2B5EF4-FFF2-40B4-BE49-F238E27FC236}">
                <a16:creationId xmlns:a16="http://schemas.microsoft.com/office/drawing/2014/main" id="{2359C801-6FA3-4BD2-A600-321070D7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4" y="266368"/>
            <a:ext cx="400382" cy="400382"/>
          </a:xfrm>
          <a:prstGeom prst="rect">
            <a:avLst/>
          </a:prstGeom>
        </p:spPr>
      </p:pic>
      <p:grpSp>
        <p:nvGrpSpPr>
          <p:cNvPr id="18" name="Email Envelope Icon">
            <a:extLst>
              <a:ext uri="{FF2B5EF4-FFF2-40B4-BE49-F238E27FC236}">
                <a16:creationId xmlns:a16="http://schemas.microsoft.com/office/drawing/2014/main" id="{038B947E-84BB-4262-B5FD-668E7C02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15617" y="2376261"/>
            <a:ext cx="1914072" cy="2105479"/>
            <a:chOff x="9415617" y="2376261"/>
            <a:chExt cx="1914072" cy="2105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3A8A9-9D35-4CBF-B48D-28E6D69B7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415617" y="2376261"/>
              <a:ext cx="1914072" cy="2105479"/>
              <a:chOff x="8746030" y="2376261"/>
              <a:chExt cx="1914072" cy="21054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85D42F-F634-48D6-A4CA-C3299E3FC6F3}"/>
                  </a:ext>
                </a:extLst>
              </p:cNvPr>
              <p:cNvSpPr/>
              <p:nvPr userDrawn="1"/>
            </p:nvSpPr>
            <p:spPr>
              <a:xfrm>
                <a:off x="9163050" y="2676525"/>
                <a:ext cx="1123950" cy="1127760"/>
              </a:xfrm>
              <a:prstGeom prst="rect">
                <a:avLst/>
              </a:prstGeom>
              <a:gradFill flip="none" rotWithShape="1">
                <a:gsLst>
                  <a:gs pos="97619">
                    <a:schemeClr val="accent4">
                      <a:lumMod val="90000"/>
                    </a:schemeClr>
                  </a:gs>
                  <a:gs pos="3968">
                    <a:srgbClr val="F3F4F4"/>
                  </a:gs>
                  <a:gs pos="26000">
                    <a:schemeClr val="bg1"/>
                  </a:gs>
                  <a:gs pos="77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A79651-71F3-44A8-A1A3-0EF6414C910A}"/>
                  </a:ext>
                </a:extLst>
              </p:cNvPr>
              <p:cNvSpPr/>
              <p:nvPr userDrawn="1"/>
            </p:nvSpPr>
            <p:spPr>
              <a:xfrm>
                <a:off x="8801100" y="3276600"/>
                <a:ext cx="1790700" cy="1127760"/>
              </a:xfrm>
              <a:custGeom>
                <a:avLst/>
                <a:gdLst>
                  <a:gd name="connsiteX0" fmla="*/ 0 w 1790700"/>
                  <a:gd name="connsiteY0" fmla="*/ 0 h 1127760"/>
                  <a:gd name="connsiteX1" fmla="*/ 1790700 w 1790700"/>
                  <a:gd name="connsiteY1" fmla="*/ 0 h 1127760"/>
                  <a:gd name="connsiteX2" fmla="*/ 1790700 w 1790700"/>
                  <a:gd name="connsiteY2" fmla="*/ 1127760 h 1127760"/>
                  <a:gd name="connsiteX3" fmla="*/ 0 w 1790700"/>
                  <a:gd name="connsiteY3" fmla="*/ 1127760 h 1127760"/>
                  <a:gd name="connsiteX4" fmla="*/ 0 w 1790700"/>
                  <a:gd name="connsiteY4" fmla="*/ 0 h 1127760"/>
                  <a:gd name="connsiteX0" fmla="*/ 0 w 1790700"/>
                  <a:gd name="connsiteY0" fmla="*/ 7144 h 1134904"/>
                  <a:gd name="connsiteX1" fmla="*/ 1316831 w 1790700"/>
                  <a:gd name="connsiteY1" fmla="*/ 0 h 1134904"/>
                  <a:gd name="connsiteX2" fmla="*/ 1790700 w 1790700"/>
                  <a:gd name="connsiteY2" fmla="*/ 7144 h 1134904"/>
                  <a:gd name="connsiteX3" fmla="*/ 1790700 w 1790700"/>
                  <a:gd name="connsiteY3" fmla="*/ 1134904 h 1134904"/>
                  <a:gd name="connsiteX4" fmla="*/ 0 w 1790700"/>
                  <a:gd name="connsiteY4" fmla="*/ 1134904 h 1134904"/>
                  <a:gd name="connsiteX5" fmla="*/ 0 w 1790700"/>
                  <a:gd name="connsiteY5" fmla="*/ 7144 h 1134904"/>
                  <a:gd name="connsiteX0" fmla="*/ 0 w 1790700"/>
                  <a:gd name="connsiteY0" fmla="*/ 7144 h 1134904"/>
                  <a:gd name="connsiteX1" fmla="*/ 497681 w 1790700"/>
                  <a:gd name="connsiteY1" fmla="*/ 4763 h 1134904"/>
                  <a:gd name="connsiteX2" fmla="*/ 1316831 w 1790700"/>
                  <a:gd name="connsiteY2" fmla="*/ 0 h 1134904"/>
                  <a:gd name="connsiteX3" fmla="*/ 1790700 w 1790700"/>
                  <a:gd name="connsiteY3" fmla="*/ 7144 h 1134904"/>
                  <a:gd name="connsiteX4" fmla="*/ 1790700 w 1790700"/>
                  <a:gd name="connsiteY4" fmla="*/ 1134904 h 1134904"/>
                  <a:gd name="connsiteX5" fmla="*/ 0 w 1790700"/>
                  <a:gd name="connsiteY5" fmla="*/ 1134904 h 1134904"/>
                  <a:gd name="connsiteX6" fmla="*/ 0 w 1790700"/>
                  <a:gd name="connsiteY6" fmla="*/ 7144 h 1134904"/>
                  <a:gd name="connsiteX0" fmla="*/ 0 w 1790700"/>
                  <a:gd name="connsiteY0" fmla="*/ 7144 h 1134904"/>
                  <a:gd name="connsiteX1" fmla="*/ 628650 w 1790700"/>
                  <a:gd name="connsiteY1" fmla="*/ 542926 h 1134904"/>
                  <a:gd name="connsiteX2" fmla="*/ 1316831 w 1790700"/>
                  <a:gd name="connsiteY2" fmla="*/ 0 h 1134904"/>
                  <a:gd name="connsiteX3" fmla="*/ 1790700 w 1790700"/>
                  <a:gd name="connsiteY3" fmla="*/ 7144 h 1134904"/>
                  <a:gd name="connsiteX4" fmla="*/ 1790700 w 1790700"/>
                  <a:gd name="connsiteY4" fmla="*/ 1134904 h 1134904"/>
                  <a:gd name="connsiteX5" fmla="*/ 0 w 1790700"/>
                  <a:gd name="connsiteY5" fmla="*/ 1134904 h 1134904"/>
                  <a:gd name="connsiteX6" fmla="*/ 0 w 1790700"/>
                  <a:gd name="connsiteY6" fmla="*/ 7144 h 1134904"/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0700" h="1127760">
                    <a:moveTo>
                      <a:pt x="0" y="0"/>
                    </a:moveTo>
                    <a:lnTo>
                      <a:pt x="628650" y="535782"/>
                    </a:lnTo>
                    <a:cubicBezTo>
                      <a:pt x="731837" y="447676"/>
                      <a:pt x="937419" y="361950"/>
                      <a:pt x="1188244" y="528638"/>
                    </a:cubicBezTo>
                    <a:lnTo>
                      <a:pt x="1790700" y="0"/>
                    </a:lnTo>
                    <a:lnTo>
                      <a:pt x="1790700" y="1127760"/>
                    </a:lnTo>
                    <a:lnTo>
                      <a:pt x="0" y="11277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3000">
                    <a:srgbClr val="F3F4F4"/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8684A7-3494-4151-98DE-DB26EB114126}"/>
                  </a:ext>
                </a:extLst>
              </p:cNvPr>
              <p:cNvSpPr/>
              <p:nvPr/>
            </p:nvSpPr>
            <p:spPr>
              <a:xfrm>
                <a:off x="8746030" y="2376261"/>
                <a:ext cx="1914072" cy="2105479"/>
              </a:xfrm>
              <a:custGeom>
                <a:avLst/>
                <a:gdLst>
                  <a:gd name="connsiteX0" fmla="*/ 1770516 w 1914071"/>
                  <a:gd name="connsiteY0" fmla="*/ 1904501 h 2105478"/>
                  <a:gd name="connsiteX1" fmla="*/ 1291998 w 1914071"/>
                  <a:gd name="connsiteY1" fmla="*/ 1449909 h 2105478"/>
                  <a:gd name="connsiteX2" fmla="*/ 1770516 w 1914071"/>
                  <a:gd name="connsiteY2" fmla="*/ 995317 h 2105478"/>
                  <a:gd name="connsiteX3" fmla="*/ 1770516 w 1914071"/>
                  <a:gd name="connsiteY3" fmla="*/ 1904501 h 2105478"/>
                  <a:gd name="connsiteX4" fmla="*/ 220118 w 1914071"/>
                  <a:gd name="connsiteY4" fmla="*/ 1961924 h 2105478"/>
                  <a:gd name="connsiteX5" fmla="*/ 693851 w 1914071"/>
                  <a:gd name="connsiteY5" fmla="*/ 1514509 h 2105478"/>
                  <a:gd name="connsiteX6" fmla="*/ 727347 w 1914071"/>
                  <a:gd name="connsiteY6" fmla="*/ 1483406 h 2105478"/>
                  <a:gd name="connsiteX7" fmla="*/ 1189117 w 1914071"/>
                  <a:gd name="connsiteY7" fmla="*/ 1483406 h 2105478"/>
                  <a:gd name="connsiteX8" fmla="*/ 1222613 w 1914071"/>
                  <a:gd name="connsiteY8" fmla="*/ 1514509 h 2105478"/>
                  <a:gd name="connsiteX9" fmla="*/ 1693954 w 1914071"/>
                  <a:gd name="connsiteY9" fmla="*/ 1961924 h 2105478"/>
                  <a:gd name="connsiteX10" fmla="*/ 220118 w 1914071"/>
                  <a:gd name="connsiteY10" fmla="*/ 1961924 h 2105478"/>
                  <a:gd name="connsiteX11" fmla="*/ 143555 w 1914071"/>
                  <a:gd name="connsiteY11" fmla="*/ 992925 h 2105478"/>
                  <a:gd name="connsiteX12" fmla="*/ 622073 w 1914071"/>
                  <a:gd name="connsiteY12" fmla="*/ 1447517 h 2105478"/>
                  <a:gd name="connsiteX13" fmla="*/ 143555 w 1914071"/>
                  <a:gd name="connsiteY13" fmla="*/ 1902109 h 2105478"/>
                  <a:gd name="connsiteX14" fmla="*/ 143555 w 1914071"/>
                  <a:gd name="connsiteY14" fmla="*/ 992925 h 2105478"/>
                  <a:gd name="connsiteX15" fmla="*/ 478518 w 1914071"/>
                  <a:gd name="connsiteY15" fmla="*/ 382814 h 2105478"/>
                  <a:gd name="connsiteX16" fmla="*/ 1435554 w 1914071"/>
                  <a:gd name="connsiteY16" fmla="*/ 382814 h 2105478"/>
                  <a:gd name="connsiteX17" fmla="*/ 1435554 w 1914071"/>
                  <a:gd name="connsiteY17" fmla="*/ 1179547 h 2105478"/>
                  <a:gd name="connsiteX18" fmla="*/ 1220221 w 1914071"/>
                  <a:gd name="connsiteY18" fmla="*/ 1385309 h 2105478"/>
                  <a:gd name="connsiteX19" fmla="*/ 693851 w 1914071"/>
                  <a:gd name="connsiteY19" fmla="*/ 1385309 h 2105478"/>
                  <a:gd name="connsiteX20" fmla="*/ 478518 w 1914071"/>
                  <a:gd name="connsiteY20" fmla="*/ 1179547 h 2105478"/>
                  <a:gd name="connsiteX21" fmla="*/ 478518 w 1914071"/>
                  <a:gd name="connsiteY21" fmla="*/ 382814 h 2105478"/>
                  <a:gd name="connsiteX22" fmla="*/ 1579109 w 1914071"/>
                  <a:gd name="connsiteY22" fmla="*/ 447414 h 2105478"/>
                  <a:gd name="connsiteX23" fmla="*/ 1579109 w 1914071"/>
                  <a:gd name="connsiteY23" fmla="*/ 239259 h 2105478"/>
                  <a:gd name="connsiteX24" fmla="*/ 1244147 w 1914071"/>
                  <a:gd name="connsiteY24" fmla="*/ 239259 h 2105478"/>
                  <a:gd name="connsiteX25" fmla="*/ 957036 w 1914071"/>
                  <a:gd name="connsiteY25" fmla="*/ 0 h 2105478"/>
                  <a:gd name="connsiteX26" fmla="*/ 669925 w 1914071"/>
                  <a:gd name="connsiteY26" fmla="*/ 239259 h 2105478"/>
                  <a:gd name="connsiteX27" fmla="*/ 334963 w 1914071"/>
                  <a:gd name="connsiteY27" fmla="*/ 239259 h 2105478"/>
                  <a:gd name="connsiteX28" fmla="*/ 334963 w 1914071"/>
                  <a:gd name="connsiteY28" fmla="*/ 449807 h 2105478"/>
                  <a:gd name="connsiteX29" fmla="*/ 0 w 1914071"/>
                  <a:gd name="connsiteY29" fmla="*/ 768021 h 2105478"/>
                  <a:gd name="connsiteX30" fmla="*/ 0 w 1914071"/>
                  <a:gd name="connsiteY30" fmla="*/ 2105479 h 2105478"/>
                  <a:gd name="connsiteX31" fmla="*/ 1914072 w 1914071"/>
                  <a:gd name="connsiteY31" fmla="*/ 2105479 h 2105478"/>
                  <a:gd name="connsiteX32" fmla="*/ 1914072 w 1914071"/>
                  <a:gd name="connsiteY32" fmla="*/ 768021 h 2105478"/>
                  <a:gd name="connsiteX33" fmla="*/ 1579109 w 1914071"/>
                  <a:gd name="connsiteY33" fmla="*/ 447414 h 210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4071" h="2105478">
                    <a:moveTo>
                      <a:pt x="1770516" y="1904501"/>
                    </a:moveTo>
                    <a:lnTo>
                      <a:pt x="1291998" y="1449909"/>
                    </a:lnTo>
                    <a:lnTo>
                      <a:pt x="1770516" y="995317"/>
                    </a:lnTo>
                    <a:lnTo>
                      <a:pt x="1770516" y="1904501"/>
                    </a:lnTo>
                    <a:close/>
                    <a:moveTo>
                      <a:pt x="220118" y="1961924"/>
                    </a:moveTo>
                    <a:lnTo>
                      <a:pt x="693851" y="1514509"/>
                    </a:lnTo>
                    <a:lnTo>
                      <a:pt x="727347" y="1483406"/>
                    </a:lnTo>
                    <a:cubicBezTo>
                      <a:pt x="856547" y="1361384"/>
                      <a:pt x="1059917" y="1361384"/>
                      <a:pt x="1189117" y="1483406"/>
                    </a:cubicBezTo>
                    <a:lnTo>
                      <a:pt x="1222613" y="1514509"/>
                    </a:lnTo>
                    <a:lnTo>
                      <a:pt x="1693954" y="1961924"/>
                    </a:lnTo>
                    <a:lnTo>
                      <a:pt x="220118" y="1961924"/>
                    </a:lnTo>
                    <a:close/>
                    <a:moveTo>
                      <a:pt x="143555" y="992925"/>
                    </a:moveTo>
                    <a:lnTo>
                      <a:pt x="622073" y="1447517"/>
                    </a:lnTo>
                    <a:lnTo>
                      <a:pt x="143555" y="1902109"/>
                    </a:lnTo>
                    <a:lnTo>
                      <a:pt x="143555" y="992925"/>
                    </a:lnTo>
                    <a:close/>
                    <a:moveTo>
                      <a:pt x="478518" y="382814"/>
                    </a:moveTo>
                    <a:lnTo>
                      <a:pt x="1435554" y="382814"/>
                    </a:lnTo>
                    <a:lnTo>
                      <a:pt x="1435554" y="1179547"/>
                    </a:lnTo>
                    <a:lnTo>
                      <a:pt x="1220221" y="1385309"/>
                    </a:lnTo>
                    <a:cubicBezTo>
                      <a:pt x="1064702" y="1265680"/>
                      <a:pt x="849369" y="1265680"/>
                      <a:pt x="693851" y="1385309"/>
                    </a:cubicBezTo>
                    <a:lnTo>
                      <a:pt x="478518" y="1179547"/>
                    </a:lnTo>
                    <a:lnTo>
                      <a:pt x="478518" y="382814"/>
                    </a:lnTo>
                    <a:close/>
                    <a:moveTo>
                      <a:pt x="1579109" y="447414"/>
                    </a:moveTo>
                    <a:lnTo>
                      <a:pt x="1579109" y="239259"/>
                    </a:lnTo>
                    <a:lnTo>
                      <a:pt x="1244147" y="239259"/>
                    </a:lnTo>
                    <a:lnTo>
                      <a:pt x="957036" y="0"/>
                    </a:lnTo>
                    <a:lnTo>
                      <a:pt x="669925" y="239259"/>
                    </a:lnTo>
                    <a:lnTo>
                      <a:pt x="334963" y="239259"/>
                    </a:lnTo>
                    <a:lnTo>
                      <a:pt x="334963" y="449807"/>
                    </a:lnTo>
                    <a:lnTo>
                      <a:pt x="0" y="768021"/>
                    </a:lnTo>
                    <a:lnTo>
                      <a:pt x="0" y="2105479"/>
                    </a:lnTo>
                    <a:lnTo>
                      <a:pt x="1914072" y="2105479"/>
                    </a:lnTo>
                    <a:lnTo>
                      <a:pt x="1914072" y="768021"/>
                    </a:lnTo>
                    <a:lnTo>
                      <a:pt x="1579109" y="4474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93B3FC-DDB7-49C5-B0E2-30332216E4A6}"/>
                  </a:ext>
                </a:extLst>
              </p:cNvPr>
              <p:cNvSpPr/>
              <p:nvPr/>
            </p:nvSpPr>
            <p:spPr>
              <a:xfrm>
                <a:off x="9394391" y="2897845"/>
                <a:ext cx="622073" cy="622073"/>
              </a:xfrm>
              <a:custGeom>
                <a:avLst/>
                <a:gdLst>
                  <a:gd name="connsiteX0" fmla="*/ 308675 w 622073"/>
                  <a:gd name="connsiteY0" fmla="*/ 394777 h 622073"/>
                  <a:gd name="connsiteX1" fmla="*/ 232112 w 622073"/>
                  <a:gd name="connsiteY1" fmla="*/ 318214 h 622073"/>
                  <a:gd name="connsiteX2" fmla="*/ 308675 w 622073"/>
                  <a:gd name="connsiteY2" fmla="*/ 241652 h 622073"/>
                  <a:gd name="connsiteX3" fmla="*/ 385237 w 622073"/>
                  <a:gd name="connsiteY3" fmla="*/ 318214 h 622073"/>
                  <a:gd name="connsiteX4" fmla="*/ 308675 w 622073"/>
                  <a:gd name="connsiteY4" fmla="*/ 394777 h 622073"/>
                  <a:gd name="connsiteX5" fmla="*/ 308675 w 622073"/>
                  <a:gd name="connsiteY5" fmla="*/ 626859 h 622073"/>
                  <a:gd name="connsiteX6" fmla="*/ 464193 w 622073"/>
                  <a:gd name="connsiteY6" fmla="*/ 588577 h 622073"/>
                  <a:gd name="connsiteX7" fmla="*/ 480941 w 622073"/>
                  <a:gd name="connsiteY7" fmla="*/ 533547 h 622073"/>
                  <a:gd name="connsiteX8" fmla="*/ 425912 w 622073"/>
                  <a:gd name="connsiteY8" fmla="*/ 516799 h 622073"/>
                  <a:gd name="connsiteX9" fmla="*/ 308675 w 622073"/>
                  <a:gd name="connsiteY9" fmla="*/ 545510 h 622073"/>
                  <a:gd name="connsiteX10" fmla="*/ 78986 w 622073"/>
                  <a:gd name="connsiteY10" fmla="*/ 313429 h 622073"/>
                  <a:gd name="connsiteX11" fmla="*/ 311067 w 622073"/>
                  <a:gd name="connsiteY11" fmla="*/ 81348 h 622073"/>
                  <a:gd name="connsiteX12" fmla="*/ 543148 w 622073"/>
                  <a:gd name="connsiteY12" fmla="*/ 313429 h 622073"/>
                  <a:gd name="connsiteX13" fmla="*/ 543148 w 622073"/>
                  <a:gd name="connsiteY13" fmla="*/ 389992 h 622073"/>
                  <a:gd name="connsiteX14" fmla="*/ 466585 w 622073"/>
                  <a:gd name="connsiteY14" fmla="*/ 313429 h 622073"/>
                  <a:gd name="connsiteX15" fmla="*/ 339778 w 622073"/>
                  <a:gd name="connsiteY15" fmla="*/ 157911 h 622073"/>
                  <a:gd name="connsiteX16" fmla="*/ 165119 w 622073"/>
                  <a:gd name="connsiteY16" fmla="*/ 253615 h 622073"/>
                  <a:gd name="connsiteX17" fmla="*/ 229719 w 622073"/>
                  <a:gd name="connsiteY17" fmla="*/ 442629 h 622073"/>
                  <a:gd name="connsiteX18" fmla="*/ 428304 w 622073"/>
                  <a:gd name="connsiteY18" fmla="*/ 411525 h 622073"/>
                  <a:gd name="connsiteX19" fmla="*/ 545541 w 622073"/>
                  <a:gd name="connsiteY19" fmla="*/ 464162 h 622073"/>
                  <a:gd name="connsiteX20" fmla="*/ 622104 w 622073"/>
                  <a:gd name="connsiteY20" fmla="*/ 387600 h 622073"/>
                  <a:gd name="connsiteX21" fmla="*/ 622104 w 622073"/>
                  <a:gd name="connsiteY21" fmla="*/ 311037 h 622073"/>
                  <a:gd name="connsiteX22" fmla="*/ 311067 w 622073"/>
                  <a:gd name="connsiteY22" fmla="*/ 0 h 622073"/>
                  <a:gd name="connsiteX23" fmla="*/ 30 w 622073"/>
                  <a:gd name="connsiteY23" fmla="*/ 311037 h 622073"/>
                  <a:gd name="connsiteX24" fmla="*/ 308675 w 622073"/>
                  <a:gd name="connsiteY24" fmla="*/ 626859 h 62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073" h="622073">
                    <a:moveTo>
                      <a:pt x="308675" y="394777"/>
                    </a:moveTo>
                    <a:cubicBezTo>
                      <a:pt x="265608" y="394777"/>
                      <a:pt x="232112" y="358888"/>
                      <a:pt x="232112" y="318214"/>
                    </a:cubicBezTo>
                    <a:cubicBezTo>
                      <a:pt x="232112" y="275148"/>
                      <a:pt x="268001" y="241652"/>
                      <a:pt x="308675" y="241652"/>
                    </a:cubicBezTo>
                    <a:cubicBezTo>
                      <a:pt x="351741" y="241652"/>
                      <a:pt x="385237" y="275148"/>
                      <a:pt x="385237" y="318214"/>
                    </a:cubicBezTo>
                    <a:cubicBezTo>
                      <a:pt x="385237" y="361281"/>
                      <a:pt x="351741" y="394777"/>
                      <a:pt x="308675" y="394777"/>
                    </a:cubicBezTo>
                    <a:close/>
                    <a:moveTo>
                      <a:pt x="308675" y="626859"/>
                    </a:moveTo>
                    <a:cubicBezTo>
                      <a:pt x="363704" y="626859"/>
                      <a:pt x="416341" y="612503"/>
                      <a:pt x="464193" y="588577"/>
                    </a:cubicBezTo>
                    <a:cubicBezTo>
                      <a:pt x="483334" y="576614"/>
                      <a:pt x="490511" y="552688"/>
                      <a:pt x="480941" y="533547"/>
                    </a:cubicBezTo>
                    <a:cubicBezTo>
                      <a:pt x="468978" y="514407"/>
                      <a:pt x="445052" y="507229"/>
                      <a:pt x="425912" y="516799"/>
                    </a:cubicBezTo>
                    <a:cubicBezTo>
                      <a:pt x="390023" y="535940"/>
                      <a:pt x="349349" y="545510"/>
                      <a:pt x="308675" y="545510"/>
                    </a:cubicBezTo>
                    <a:cubicBezTo>
                      <a:pt x="181867" y="545510"/>
                      <a:pt x="76593" y="440237"/>
                      <a:pt x="78986" y="313429"/>
                    </a:cubicBezTo>
                    <a:cubicBezTo>
                      <a:pt x="78986" y="186622"/>
                      <a:pt x="184260" y="81348"/>
                      <a:pt x="311067" y="81348"/>
                    </a:cubicBezTo>
                    <a:cubicBezTo>
                      <a:pt x="437874" y="81348"/>
                      <a:pt x="543148" y="184229"/>
                      <a:pt x="543148" y="313429"/>
                    </a:cubicBezTo>
                    <a:lnTo>
                      <a:pt x="543148" y="389992"/>
                    </a:lnTo>
                    <a:cubicBezTo>
                      <a:pt x="500082" y="389992"/>
                      <a:pt x="466585" y="356496"/>
                      <a:pt x="466585" y="313429"/>
                    </a:cubicBezTo>
                    <a:cubicBezTo>
                      <a:pt x="466585" y="236866"/>
                      <a:pt x="413949" y="172266"/>
                      <a:pt x="339778" y="157911"/>
                    </a:cubicBezTo>
                    <a:cubicBezTo>
                      <a:pt x="265608" y="143555"/>
                      <a:pt x="191438" y="184229"/>
                      <a:pt x="165119" y="253615"/>
                    </a:cubicBezTo>
                    <a:cubicBezTo>
                      <a:pt x="138801" y="323000"/>
                      <a:pt x="165119" y="404348"/>
                      <a:pt x="229719" y="442629"/>
                    </a:cubicBezTo>
                    <a:cubicBezTo>
                      <a:pt x="294319" y="480911"/>
                      <a:pt x="378060" y="468948"/>
                      <a:pt x="428304" y="411525"/>
                    </a:cubicBezTo>
                    <a:cubicBezTo>
                      <a:pt x="457015" y="445022"/>
                      <a:pt x="500082" y="464162"/>
                      <a:pt x="545541" y="464162"/>
                    </a:cubicBezTo>
                    <a:cubicBezTo>
                      <a:pt x="588608" y="464162"/>
                      <a:pt x="622104" y="430666"/>
                      <a:pt x="622104" y="387600"/>
                    </a:cubicBezTo>
                    <a:lnTo>
                      <a:pt x="622104" y="311037"/>
                    </a:lnTo>
                    <a:cubicBezTo>
                      <a:pt x="622104" y="138770"/>
                      <a:pt x="483334" y="0"/>
                      <a:pt x="311067" y="0"/>
                    </a:cubicBezTo>
                    <a:cubicBezTo>
                      <a:pt x="138801" y="0"/>
                      <a:pt x="30" y="138770"/>
                      <a:pt x="30" y="311037"/>
                    </a:cubicBezTo>
                    <a:cubicBezTo>
                      <a:pt x="-2362" y="485696"/>
                      <a:pt x="136408" y="624466"/>
                      <a:pt x="308675" y="6268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C5326-69BC-4DCF-B682-4778B80809E4}"/>
                </a:ext>
              </a:extLst>
            </p:cNvPr>
            <p:cNvSpPr/>
            <p:nvPr userDrawn="1"/>
          </p:nvSpPr>
          <p:spPr>
            <a:xfrm rot="16200000">
              <a:off x="933977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9EA639-1876-4B22-BA5A-57AB07E3C79D}"/>
                </a:ext>
              </a:extLst>
            </p:cNvPr>
            <p:cNvSpPr/>
            <p:nvPr userDrawn="1"/>
          </p:nvSpPr>
          <p:spPr>
            <a:xfrm rot="5400000" flipH="1">
              <a:off x="1085384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599619-B65E-4720-902B-79FAB6069DDB}"/>
                </a:ext>
              </a:extLst>
            </p:cNvPr>
            <p:cNvSpPr/>
            <p:nvPr userDrawn="1"/>
          </p:nvSpPr>
          <p:spPr>
            <a:xfrm flipH="1">
              <a:off x="10124928" y="2418638"/>
              <a:ext cx="495446" cy="19484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“Contact” slide</a:t>
            </a:r>
          </a:p>
        </p:txBody>
      </p:sp>
      <p:sp>
        <p:nvSpPr>
          <p:cNvPr id="3" name="Contac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7734" y="1137446"/>
            <a:ext cx="7244177" cy="5039517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1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avLst/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avLst/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/>
          </p:nvSpPr>
          <p:spPr>
            <a:xfrm flipH="1">
              <a:off x="6216734" y="0"/>
              <a:ext cx="5408000" cy="2698134"/>
            </a:xfrm>
            <a:custGeom>
              <a:avLst/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/>
          </p:nvSpPr>
          <p:spPr>
            <a:xfrm flipH="1">
              <a:off x="6216734" y="4150341"/>
              <a:ext cx="5408000" cy="2698134"/>
            </a:xfrm>
            <a:custGeom>
              <a:avLst/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/>
          </p:nvSpPr>
          <p:spPr>
            <a:xfrm flipH="1">
              <a:off x="9845796" y="782005"/>
              <a:ext cx="2346204" cy="5290688"/>
            </a:xfrm>
            <a:custGeom>
              <a:avLst/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7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ge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6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vel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1081334" cy="7863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 name / Title / Reference Info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A61A414C-2D35-452C-843D-37948489D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866" y="983171"/>
            <a:ext cx="11080750" cy="533657"/>
          </a:xfr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Additional info if applicable, otherwise, delete this block.</a:t>
            </a:r>
          </a:p>
        </p:txBody>
      </p:sp>
      <p:sp>
        <p:nvSpPr>
          <p:cNvPr id="8" name="Legal Language">
            <a:extLst>
              <a:ext uri="{FF2B5EF4-FFF2-40B4-BE49-F238E27FC236}">
                <a16:creationId xmlns:a16="http://schemas.microsoft.com/office/drawing/2014/main" id="{8AE1AC09-B139-44BF-A4A9-AF0951E50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6" y="1667407"/>
            <a:ext cx="11080750" cy="329186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This slide format is to draw attention to precise legal language.  Place legal language here.</a:t>
            </a:r>
          </a:p>
        </p:txBody>
      </p:sp>
      <p:sp>
        <p:nvSpPr>
          <p:cNvPr id="12" name="Bottom Callout">
            <a:extLst>
              <a:ext uri="{FF2B5EF4-FFF2-40B4-BE49-F238E27FC236}">
                <a16:creationId xmlns:a16="http://schemas.microsoft.com/office/drawing/2014/main" id="{754DB676-0691-483D-9B70-22D586974A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5106992"/>
            <a:ext cx="8983593" cy="104638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If needed, include a callout note about the language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eries Number Placeholder">
            <a:extLst>
              <a:ext uri="{FF2B5EF4-FFF2-40B4-BE49-F238E27FC236}">
                <a16:creationId xmlns:a16="http://schemas.microsoft.com/office/drawing/2014/main" id="{16070457-0FCD-4498-B260-1DF64FEA1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8459"/>
            <a:ext cx="505609" cy="702758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for series slide, and insert number to the left.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eft Quote Mark">
            <a:extLst>
              <a:ext uri="{FF2B5EF4-FFF2-40B4-BE49-F238E27FC236}">
                <a16:creationId xmlns:a16="http://schemas.microsoft.com/office/drawing/2014/main" id="{5D47C9C7-C3BD-40CF-B27A-069A49E8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158" y="0"/>
            <a:ext cx="914400" cy="914400"/>
          </a:xfrm>
          <a:prstGeom prst="rect">
            <a:avLst/>
          </a:prstGeom>
        </p:spPr>
      </p:pic>
      <p:pic>
        <p:nvPicPr>
          <p:cNvPr id="14" name="Right Quote Mark">
            <a:extLst>
              <a:ext uri="{FF2B5EF4-FFF2-40B4-BE49-F238E27FC236}">
                <a16:creationId xmlns:a16="http://schemas.microsoft.com/office/drawing/2014/main" id="{B80C15CF-8A47-4F88-918A-4CF8B22E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3443" y="4044115"/>
            <a:ext cx="914400" cy="914400"/>
          </a:xfrm>
          <a:prstGeom prst="rect">
            <a:avLst/>
          </a:prstGeom>
        </p:spPr>
      </p:pic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F046EAE4-D05C-4D87-919D-EC1348042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584" y="235671"/>
            <a:ext cx="9846832" cy="45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3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quote here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50375305-F449-4711-B275-BE2947E160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72584" y="4905487"/>
            <a:ext cx="9846832" cy="1101015"/>
          </a:xfrm>
          <a:prstGeom prst="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640080" indent="-640080" algn="r">
              <a:buClr>
                <a:schemeClr val="accent1"/>
              </a:buClr>
              <a:buFont typeface="Webdings" panose="05030102010509060703" pitchFamily="18" charset="2"/>
              <a:buChar char=""/>
              <a:defRPr sz="3200" b="1">
                <a:solidFill>
                  <a:schemeClr val="accent2"/>
                </a:solidFill>
              </a:defRPr>
            </a:lvl1pPr>
            <a:lvl2pPr marL="457200" indent="0" algn="r">
              <a:buNone/>
              <a:defRPr i="1"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Additional info if applicable, delete line otherwise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5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eb Laptop Icon">
            <a:extLst>
              <a:ext uri="{FF2B5EF4-FFF2-40B4-BE49-F238E27FC236}">
                <a16:creationId xmlns:a16="http://schemas.microsoft.com/office/drawing/2014/main" id="{33D34E40-E41B-49F0-BBE4-61974CC8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696" y="235414"/>
            <a:ext cx="409908" cy="409908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Resources Slide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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Reference Item</a:t>
            </a:r>
          </a:p>
          <a:p>
            <a:pPr lvl="1"/>
            <a:r>
              <a:rPr lang="en-US" dirty="0"/>
              <a:t>Details about resource here</a:t>
            </a:r>
          </a:p>
          <a:p>
            <a:pPr lvl="2"/>
            <a:r>
              <a:rPr lang="en-US" dirty="0"/>
              <a:t>www.address.com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Æ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Reference Item</a:t>
            </a:r>
          </a:p>
          <a:p>
            <a:pPr lvl="1"/>
            <a:r>
              <a:rPr lang="en-US" dirty="0"/>
              <a:t>Details about resource here</a:t>
            </a:r>
          </a:p>
          <a:p>
            <a:pPr lvl="2"/>
            <a:r>
              <a:rPr lang="en-US" dirty="0"/>
              <a:t>www.address.com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2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igh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  <p:sp>
        <p:nvSpPr>
          <p:cNvPr id="5" name="Logo Background Arrow - white">
            <a:extLst>
              <a:ext uri="{FF2B5EF4-FFF2-40B4-BE49-F238E27FC236}">
                <a16:creationId xmlns:a16="http://schemas.microsoft.com/office/drawing/2014/main" id="{CFC20D92-2B9E-46E9-A543-1D2608C4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571750"/>
            <a:ext cx="8362950" cy="17145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5400" dist="25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685800"/>
            <a:ext cx="6419850" cy="1478758"/>
          </a:xfrm>
        </p:spPr>
        <p:txBody>
          <a:bodyPr lIns="91440" anchor="ctr">
            <a:noAutofit/>
          </a:bodyPr>
          <a:lstStyle>
            <a:lvl1pPr algn="ctr">
              <a:defRPr sz="5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Add “Thank You” Title</a:t>
            </a:r>
          </a:p>
        </p:txBody>
      </p:sp>
      <p:sp>
        <p:nvSpPr>
          <p:cNvPr id="3" name="Closing Messag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140" y="4736308"/>
            <a:ext cx="563077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closing message if applicable.  Otherwise, delete this block.</a:t>
            </a:r>
          </a:p>
        </p:txBody>
      </p:sp>
      <p:sp>
        <p:nvSpPr>
          <p:cNvPr id="8" name="Web Link Box">
            <a:extLst>
              <a:ext uri="{FF2B5EF4-FFF2-40B4-BE49-F238E27FC236}">
                <a16:creationId xmlns:a16="http://schemas.microsoft.com/office/drawing/2014/main" id="{88993FED-B01D-4F51-A3E8-62F2BB5B13F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3140" y="5967588"/>
            <a:ext cx="5297600" cy="787542"/>
          </a:xfrm>
          <a:noFill/>
          <a:ln w="19050" cmpd="sng">
            <a:noFill/>
            <a:prstDash val="dash"/>
            <a:beve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Web support link and info here.</a:t>
            </a:r>
          </a:p>
        </p:txBody>
      </p: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443" y="2902486"/>
            <a:ext cx="3102164" cy="10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5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avLst/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avLst/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/>
          </p:nvSpPr>
          <p:spPr>
            <a:xfrm flipH="1">
              <a:off x="6216734" y="0"/>
              <a:ext cx="5408000" cy="2698134"/>
            </a:xfrm>
            <a:custGeom>
              <a:avLst/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/>
          </p:nvSpPr>
          <p:spPr>
            <a:xfrm flipH="1">
              <a:off x="6216734" y="4150341"/>
              <a:ext cx="5408000" cy="2698134"/>
            </a:xfrm>
            <a:custGeom>
              <a:avLst/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/>
          </p:nvSpPr>
          <p:spPr>
            <a:xfrm flipH="1">
              <a:off x="9845796" y="782005"/>
              <a:ext cx="2346204" cy="5290688"/>
            </a:xfrm>
            <a:custGeom>
              <a:avLst/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ection opener 4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presenter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24D34-6966-4E7C-AB55-239986B36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538728"/>
            <a:ext cx="2286000" cy="25146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200" b="0">
                <a:latin typeface="+mj-lt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0871" y="3538728"/>
            <a:ext cx="2286000" cy="2514600"/>
          </a:xfrm>
        </p:spPr>
        <p:txBody>
          <a:bodyPr lIns="0" tIns="0" rIns="0" bIns="0"/>
          <a:lstStyle>
            <a:lvl1pPr marL="0" indent="0">
              <a:buNone/>
              <a:defRPr lang="en-US" sz="1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1200" b="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57200" indent="0">
              <a:buNone/>
              <a:defRPr lang="en-US" sz="12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685800" indent="0">
              <a:buNone/>
              <a:defRPr lang="en-US" sz="12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14400" indent="0">
              <a:buNone/>
              <a:defRPr lang="en-US" sz="12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53E42-6C15-4A8D-AFA8-51B1D8EA9A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5130" y="3538728"/>
            <a:ext cx="2286000" cy="25146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 lang="en-US" sz="1200" b="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CCB9C-0E84-41B3-9B85-BF1FA1D401F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069388" y="3538728"/>
            <a:ext cx="2286000" cy="2514600"/>
          </a:xfrm>
        </p:spPr>
        <p:txBody>
          <a:bodyPr lIns="0" tIns="0" rIns="0" bIns="0"/>
          <a:lstStyle>
            <a:lvl1pPr marL="0" indent="0">
              <a:buNone/>
              <a:defRPr lang="en-US" sz="1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1200" b="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1EBD508-457B-4080-B6E9-6B192B0CBA9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82E3A-43F8-4E24-A440-8304F98A18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260C8-AA11-4A8D-A977-CCF746B3D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20630F-FB86-40C6-B3CF-F0DA628D53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79512" y="1802707"/>
            <a:ext cx="1600200" cy="16002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F941DA-9E81-4312-AE0C-4EE533BED2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23771" y="1814513"/>
            <a:ext cx="1600200" cy="1600200"/>
          </a:xfrm>
        </p:spPr>
        <p:txBody>
          <a:bodyPr>
            <a:normAutofit/>
          </a:bodyPr>
          <a:lstStyle>
            <a:lvl1pPr marL="0" indent="0">
              <a:buNone/>
              <a:defRPr lang="en-US" sz="1200" b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EEBFDC-EBA7-4D1D-9F22-5D043C3654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3585" y="1803400"/>
            <a:ext cx="1600200" cy="1600200"/>
          </a:xfrm>
        </p:spPr>
        <p:txBody>
          <a:bodyPr>
            <a:normAutofit/>
          </a:bodyPr>
          <a:lstStyle>
            <a:lvl1pPr marL="0" indent="0">
              <a:buNone/>
              <a:defRPr lang="en-US" sz="1200" b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BFBEE1-4F7A-41B6-9BB5-7994CB5C72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12288" y="1814512"/>
            <a:ext cx="1600200" cy="16002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 Black" panose="020B0A04020102090204" pitchFamily="34" charset="0"/>
              <a:buNone/>
              <a:defRPr lang="en-US" sz="1200" b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3057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ection opener 2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presenter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24D34-6966-4E7C-AB55-239986B36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510149"/>
            <a:ext cx="5029200" cy="25146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3012" y="3510149"/>
            <a:ext cx="5029200" cy="251460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3pPr>
            <a:lvl4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Bio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5"/>
            <a:ext cx="521208" cy="685800"/>
          </a:xfrm>
        </p:spPr>
        <p:txBody>
          <a:bodyPr lIns="0" tIns="0" rIns="0" b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D6D25CF-0D6E-4844-B79B-06FF722D38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19B0090-40E2-454C-9B47-30CA201461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5944B8-A4D5-4FD8-B3C2-E59BEEAF9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00DDD78-169A-44D6-822B-BB7BBF7A8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1740A21-BDAD-4236-A5B0-B3C5EE6498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1769351"/>
            <a:ext cx="1600200" cy="16002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A98BEF5-0C89-4430-B947-F1CBBA015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3012" y="1769351"/>
            <a:ext cx="1600200" cy="16002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26856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Section Open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3077972"/>
            <a:ext cx="9601200" cy="702056"/>
          </a:xfrm>
        </p:spPr>
        <p:txBody>
          <a:bodyPr lIns="0" tIns="0" rIns="0" bIns="0">
            <a:normAutofit/>
          </a:bodyPr>
          <a:lstStyle>
            <a:lvl1pPr algn="ctr">
              <a:defRPr lang="en-US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31CAA-39A4-4B32-94EB-9C1D0B8E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97EF0196-6DDE-4D85-8DB8-77A251719F0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17B2483-5969-46E5-B16C-98C85D119ABB}"/>
              </a:ext>
            </a:extLst>
          </p:cNvPr>
          <p:cNvSpPr/>
          <p:nvPr userDrawn="1"/>
        </p:nvSpPr>
        <p:spPr>
          <a:xfrm>
            <a:off x="10088880" y="4754880"/>
            <a:ext cx="2103120" cy="2103120"/>
          </a:xfrm>
          <a:custGeom>
            <a:avLst/>
            <a:gdLst>
              <a:gd name="connsiteX0" fmla="*/ 0 w 2103120"/>
              <a:gd name="connsiteY0" fmla="*/ 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  <a:gd name="connsiteX4" fmla="*/ 0 w 2103120"/>
              <a:gd name="connsiteY4" fmla="*/ 0 h 2103120"/>
              <a:gd name="connsiteX0" fmla="*/ 0 w 2103120"/>
              <a:gd name="connsiteY0" fmla="*/ 210312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20">
                <a:moveTo>
                  <a:pt x="0" y="2103120"/>
                </a:moveTo>
                <a:lnTo>
                  <a:pt x="2103120" y="0"/>
                </a:lnTo>
                <a:lnTo>
                  <a:pt x="2103120" y="2103120"/>
                </a:lnTo>
                <a:lnTo>
                  <a:pt x="0" y="2103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Section Ope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EA4C9AA-3B63-4CC1-BEDA-84AA127B8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427" y="9144"/>
            <a:ext cx="12201427" cy="68695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13121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131217 w 12192000"/>
              <a:gd name="connsiteY4" fmla="*/ 0 h 6858000"/>
              <a:gd name="connsiteX0" fmla="*/ 113121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914400 w 12192000"/>
              <a:gd name="connsiteY4" fmla="*/ 1357460 h 6858000"/>
              <a:gd name="connsiteX5" fmla="*/ 1131217 w 12192000"/>
              <a:gd name="connsiteY5" fmla="*/ 0 h 6858000"/>
              <a:gd name="connsiteX0" fmla="*/ 1140644 w 12201427"/>
              <a:gd name="connsiteY0" fmla="*/ 0 h 6858000"/>
              <a:gd name="connsiteX1" fmla="*/ 12201427 w 12201427"/>
              <a:gd name="connsiteY1" fmla="*/ 0 h 6858000"/>
              <a:gd name="connsiteX2" fmla="*/ 12201427 w 12201427"/>
              <a:gd name="connsiteY2" fmla="*/ 6858000 h 6858000"/>
              <a:gd name="connsiteX3" fmla="*/ 9427 w 12201427"/>
              <a:gd name="connsiteY3" fmla="*/ 6858000 h 6858000"/>
              <a:gd name="connsiteX4" fmla="*/ 0 w 12201427"/>
              <a:gd name="connsiteY4" fmla="*/ 1121790 h 6858000"/>
              <a:gd name="connsiteX5" fmla="*/ 1140644 w 12201427"/>
              <a:gd name="connsiteY5" fmla="*/ 0 h 6858000"/>
              <a:gd name="connsiteX0" fmla="*/ 1140644 w 12201427"/>
              <a:gd name="connsiteY0" fmla="*/ 0 h 6858000"/>
              <a:gd name="connsiteX1" fmla="*/ 12201427 w 12201427"/>
              <a:gd name="connsiteY1" fmla="*/ 0 h 6858000"/>
              <a:gd name="connsiteX2" fmla="*/ 12201427 w 12201427"/>
              <a:gd name="connsiteY2" fmla="*/ 5114041 h 6858000"/>
              <a:gd name="connsiteX3" fmla="*/ 9427 w 12201427"/>
              <a:gd name="connsiteY3" fmla="*/ 6858000 h 6858000"/>
              <a:gd name="connsiteX4" fmla="*/ 0 w 12201427"/>
              <a:gd name="connsiteY4" fmla="*/ 1121790 h 6858000"/>
              <a:gd name="connsiteX5" fmla="*/ 1140644 w 12201427"/>
              <a:gd name="connsiteY5" fmla="*/ 0 h 6858000"/>
              <a:gd name="connsiteX0" fmla="*/ 1140644 w 12201427"/>
              <a:gd name="connsiteY0" fmla="*/ 0 h 6858000"/>
              <a:gd name="connsiteX1" fmla="*/ 12201427 w 12201427"/>
              <a:gd name="connsiteY1" fmla="*/ 0 h 6858000"/>
              <a:gd name="connsiteX2" fmla="*/ 12201427 w 12201427"/>
              <a:gd name="connsiteY2" fmla="*/ 5114041 h 6858000"/>
              <a:gd name="connsiteX3" fmla="*/ 9907572 w 12201427"/>
              <a:gd name="connsiteY3" fmla="*/ 5429839 h 6858000"/>
              <a:gd name="connsiteX4" fmla="*/ 9427 w 12201427"/>
              <a:gd name="connsiteY4" fmla="*/ 6858000 h 6858000"/>
              <a:gd name="connsiteX5" fmla="*/ 0 w 12201427"/>
              <a:gd name="connsiteY5" fmla="*/ 1121790 h 6858000"/>
              <a:gd name="connsiteX6" fmla="*/ 1140644 w 12201427"/>
              <a:gd name="connsiteY6" fmla="*/ 0 h 6858000"/>
              <a:gd name="connsiteX0" fmla="*/ 1140644 w 12201427"/>
              <a:gd name="connsiteY0" fmla="*/ 0 h 6858000"/>
              <a:gd name="connsiteX1" fmla="*/ 12201427 w 12201427"/>
              <a:gd name="connsiteY1" fmla="*/ 0 h 6858000"/>
              <a:gd name="connsiteX2" fmla="*/ 12201427 w 12201427"/>
              <a:gd name="connsiteY2" fmla="*/ 5114041 h 6858000"/>
              <a:gd name="connsiteX3" fmla="*/ 10350632 w 12201427"/>
              <a:gd name="connsiteY3" fmla="*/ 6853286 h 6858000"/>
              <a:gd name="connsiteX4" fmla="*/ 9427 w 12201427"/>
              <a:gd name="connsiteY4" fmla="*/ 6858000 h 6858000"/>
              <a:gd name="connsiteX5" fmla="*/ 0 w 12201427"/>
              <a:gd name="connsiteY5" fmla="*/ 1121790 h 6858000"/>
              <a:gd name="connsiteX6" fmla="*/ 1140644 w 1220142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427" h="6858000">
                <a:moveTo>
                  <a:pt x="1140644" y="0"/>
                </a:moveTo>
                <a:lnTo>
                  <a:pt x="12201427" y="0"/>
                </a:lnTo>
                <a:lnTo>
                  <a:pt x="12201427" y="5114041"/>
                </a:lnTo>
                <a:lnTo>
                  <a:pt x="10350632" y="6853286"/>
                </a:lnTo>
                <a:lnTo>
                  <a:pt x="9427" y="6858000"/>
                </a:lnTo>
                <a:cubicBezTo>
                  <a:pt x="6285" y="4945930"/>
                  <a:pt x="3142" y="3033860"/>
                  <a:pt x="0" y="1121790"/>
                </a:cubicBezTo>
                <a:lnTo>
                  <a:pt x="1140644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00" y="3077972"/>
            <a:ext cx="4770120" cy="702056"/>
          </a:xfrm>
        </p:spPr>
        <p:txBody>
          <a:bodyPr lIns="0" tIns="0" rIns="0" bIns="0">
            <a:normAutofit/>
          </a:bodyPr>
          <a:lstStyle>
            <a:lvl1pPr algn="l">
              <a:defRPr lang="en-US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31CAA-39A4-4B32-94EB-9C1D0B8E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97EF0196-6DDE-4D85-8DB8-77A251719F0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432" cy="1170432"/>
          </a:xfrm>
          <a:custGeom>
            <a:avLst/>
            <a:gdLst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1170432 w 1170432"/>
              <a:gd name="connsiteY2" fmla="*/ 1170432 h 1170432"/>
              <a:gd name="connsiteX3" fmla="*/ 0 w 1170432"/>
              <a:gd name="connsiteY3" fmla="*/ 1170432 h 1170432"/>
              <a:gd name="connsiteX4" fmla="*/ 0 w 1170432"/>
              <a:gd name="connsiteY4" fmla="*/ 0 h 1170432"/>
              <a:gd name="connsiteX0" fmla="*/ 0 w 1170432"/>
              <a:gd name="connsiteY0" fmla="*/ 0 h 1170432"/>
              <a:gd name="connsiteX1" fmla="*/ 1170432 w 1170432"/>
              <a:gd name="connsiteY1" fmla="*/ 0 h 1170432"/>
              <a:gd name="connsiteX2" fmla="*/ 0 w 1170432"/>
              <a:gd name="connsiteY2" fmla="*/ 1170432 h 1170432"/>
              <a:gd name="connsiteX3" fmla="*/ 0 w 1170432"/>
              <a:gd name="connsiteY3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432" h="1170432">
                <a:moveTo>
                  <a:pt x="0" y="0"/>
                </a:moveTo>
                <a:lnTo>
                  <a:pt x="1170432" y="0"/>
                </a:lnTo>
                <a:lnTo>
                  <a:pt x="0" y="117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17B2483-5969-46E5-B16C-98C85D119ABB}"/>
              </a:ext>
            </a:extLst>
          </p:cNvPr>
          <p:cNvSpPr/>
          <p:nvPr userDrawn="1"/>
        </p:nvSpPr>
        <p:spPr>
          <a:xfrm>
            <a:off x="10088880" y="4754880"/>
            <a:ext cx="2103120" cy="2103120"/>
          </a:xfrm>
          <a:custGeom>
            <a:avLst/>
            <a:gdLst>
              <a:gd name="connsiteX0" fmla="*/ 0 w 2103120"/>
              <a:gd name="connsiteY0" fmla="*/ 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  <a:gd name="connsiteX4" fmla="*/ 0 w 2103120"/>
              <a:gd name="connsiteY4" fmla="*/ 0 h 2103120"/>
              <a:gd name="connsiteX0" fmla="*/ 0 w 2103120"/>
              <a:gd name="connsiteY0" fmla="*/ 2103120 h 2103120"/>
              <a:gd name="connsiteX1" fmla="*/ 2103120 w 2103120"/>
              <a:gd name="connsiteY1" fmla="*/ 0 h 2103120"/>
              <a:gd name="connsiteX2" fmla="*/ 2103120 w 2103120"/>
              <a:gd name="connsiteY2" fmla="*/ 2103120 h 2103120"/>
              <a:gd name="connsiteX3" fmla="*/ 0 w 2103120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103120">
                <a:moveTo>
                  <a:pt x="0" y="2103120"/>
                </a:moveTo>
                <a:lnTo>
                  <a:pt x="2103120" y="0"/>
                </a:lnTo>
                <a:lnTo>
                  <a:pt x="2103120" y="2103120"/>
                </a:lnTo>
                <a:lnTo>
                  <a:pt x="0" y="2103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Section Opener Ban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3392424"/>
            <a:ext cx="9601200" cy="1161288"/>
          </a:xfrm>
        </p:spPr>
        <p:txBody>
          <a:bodyPr lIns="0" tIns="0" rIns="0" bIns="0">
            <a:normAutofit/>
          </a:bodyPr>
          <a:lstStyle>
            <a:lvl1pPr algn="ctr">
              <a:defRPr lang="en-US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C71CD-0036-4AAA-B484-222E5AA6FC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31CAA-39A4-4B32-94EB-9C1D0B8E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  <p:sp>
        <p:nvSpPr>
          <p:cNvPr id="15" name="Picture Placeholder 2" descr="Five individuals seated in a conference room engage in discussion.">
            <a:extLst>
              <a:ext uri="{FF2B5EF4-FFF2-40B4-BE49-F238E27FC236}">
                <a16:creationId xmlns:a16="http://schemas.microsoft.com/office/drawing/2014/main" id="{8E7A18E8-856B-48C1-A5A0-7ACC25E803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4362" y="-10724"/>
            <a:ext cx="12225326" cy="1792411"/>
          </a:xfrm>
          <a:custGeom>
            <a:avLst/>
            <a:gdLst>
              <a:gd name="connsiteX0" fmla="*/ 0 w 12192000"/>
              <a:gd name="connsiteY0" fmla="*/ 0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0 w 12192000"/>
              <a:gd name="connsiteY4" fmla="*/ 0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1113906 w 12192000"/>
              <a:gd name="connsiteY4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374073 w 12192000"/>
              <a:gd name="connsiteY4" fmla="*/ 117209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0354887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87525">
                <a:moveTo>
                  <a:pt x="1113906" y="8313"/>
                </a:moveTo>
                <a:lnTo>
                  <a:pt x="12192000" y="0"/>
                </a:lnTo>
                <a:lnTo>
                  <a:pt x="10354887" y="1787525"/>
                </a:lnTo>
                <a:lnTo>
                  <a:pt x="0" y="1787525"/>
                </a:lnTo>
                <a:lnTo>
                  <a:pt x="8313" y="1113905"/>
                </a:lnTo>
                <a:lnTo>
                  <a:pt x="1113906" y="8313"/>
                </a:lnTo>
                <a:close/>
              </a:path>
            </a:pathLst>
          </a:custGeom>
          <a:blipFill>
            <a:blip r:embed="rId3"/>
            <a:srcRect/>
            <a:stretch>
              <a:fillRect t="-6838" b="-6838"/>
            </a:stretch>
          </a:blipFill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308BD4E-524E-4A40-BA60-EB74D6EEF7E9}"/>
              </a:ext>
            </a:extLst>
          </p:cNvPr>
          <p:cNvSpPr/>
          <p:nvPr userDrawn="1"/>
        </p:nvSpPr>
        <p:spPr>
          <a:xfrm rot="5400000">
            <a:off x="23147" y="-23146"/>
            <a:ext cx="1127885" cy="1174176"/>
          </a:xfrm>
          <a:custGeom>
            <a:avLst/>
            <a:gdLst>
              <a:gd name="connsiteX0" fmla="*/ 0 w 1127885"/>
              <a:gd name="connsiteY0" fmla="*/ 0 h 1174176"/>
              <a:gd name="connsiteX1" fmla="*/ 1127885 w 1127885"/>
              <a:gd name="connsiteY1" fmla="*/ 0 h 1174176"/>
              <a:gd name="connsiteX2" fmla="*/ 1127885 w 1127885"/>
              <a:gd name="connsiteY2" fmla="*/ 1174176 h 1174176"/>
              <a:gd name="connsiteX3" fmla="*/ 0 w 1127885"/>
              <a:gd name="connsiteY3" fmla="*/ 1174176 h 1174176"/>
              <a:gd name="connsiteX4" fmla="*/ 0 w 1127885"/>
              <a:gd name="connsiteY4" fmla="*/ 0 h 1174176"/>
              <a:gd name="connsiteX0" fmla="*/ 0 w 1127885"/>
              <a:gd name="connsiteY0" fmla="*/ 0 h 1174176"/>
              <a:gd name="connsiteX1" fmla="*/ 1127885 w 1127885"/>
              <a:gd name="connsiteY1" fmla="*/ 1174176 h 1174176"/>
              <a:gd name="connsiteX2" fmla="*/ 0 w 1127885"/>
              <a:gd name="connsiteY2" fmla="*/ 1174176 h 1174176"/>
              <a:gd name="connsiteX3" fmla="*/ 0 w 1127885"/>
              <a:gd name="connsiteY3" fmla="*/ 0 h 11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885" h="1174176">
                <a:moveTo>
                  <a:pt x="0" y="0"/>
                </a:moveTo>
                <a:lnTo>
                  <a:pt x="1127885" y="1174176"/>
                </a:lnTo>
                <a:lnTo>
                  <a:pt x="0" y="117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752137A-7F1B-464F-B451-C1E10200C14F}"/>
              </a:ext>
            </a:extLst>
          </p:cNvPr>
          <p:cNvSpPr/>
          <p:nvPr userDrawn="1"/>
        </p:nvSpPr>
        <p:spPr>
          <a:xfrm rot="16200000">
            <a:off x="10377051" y="-42226"/>
            <a:ext cx="1787236" cy="1860589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1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Banner Photo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6D1B-CEEC-46BD-8572-B4CC92399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029968"/>
            <a:ext cx="10972800" cy="758952"/>
          </a:xfrm>
        </p:spPr>
        <p:txBody>
          <a:bodyPr lIns="0" tIns="0" rIns="0" bIns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F8FD-6DD2-4FF9-BA74-B3A646BB4E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98648"/>
            <a:ext cx="10972800" cy="29352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9EF65-9644-45FA-9DA0-F98D156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lIns="0" tIns="0" rIns="0" bIns="0"/>
          <a:lstStyle/>
          <a:p>
            <a:fld id="{CD6D25CF-0D6E-4844-B79B-06FF722D38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 descr="Three groups of office employees sit at a table.">
            <a:extLst>
              <a:ext uri="{FF2B5EF4-FFF2-40B4-BE49-F238E27FC236}">
                <a16:creationId xmlns:a16="http://schemas.microsoft.com/office/drawing/2014/main" id="{542004DE-D3E0-4326-A071-1B6F3C1D4B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3327" y="-10274"/>
            <a:ext cx="12225326" cy="1781687"/>
          </a:xfrm>
          <a:custGeom>
            <a:avLst/>
            <a:gdLst>
              <a:gd name="connsiteX0" fmla="*/ 0 w 12192000"/>
              <a:gd name="connsiteY0" fmla="*/ 0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0 w 12192000"/>
              <a:gd name="connsiteY4" fmla="*/ 0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1113906 w 12192000"/>
              <a:gd name="connsiteY4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374073 w 12192000"/>
              <a:gd name="connsiteY4" fmla="*/ 117209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2192000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  <a:gd name="connsiteX0" fmla="*/ 1113906 w 12192000"/>
              <a:gd name="connsiteY0" fmla="*/ 8313 h 1787525"/>
              <a:gd name="connsiteX1" fmla="*/ 12192000 w 12192000"/>
              <a:gd name="connsiteY1" fmla="*/ 0 h 1787525"/>
              <a:gd name="connsiteX2" fmla="*/ 10354887 w 12192000"/>
              <a:gd name="connsiteY2" fmla="*/ 1787525 h 1787525"/>
              <a:gd name="connsiteX3" fmla="*/ 0 w 12192000"/>
              <a:gd name="connsiteY3" fmla="*/ 1787525 h 1787525"/>
              <a:gd name="connsiteX4" fmla="*/ 8313 w 12192000"/>
              <a:gd name="connsiteY4" fmla="*/ 1113905 h 1787525"/>
              <a:gd name="connsiteX5" fmla="*/ 1113906 w 12192000"/>
              <a:gd name="connsiteY5" fmla="*/ 8313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87525">
                <a:moveTo>
                  <a:pt x="1113906" y="8313"/>
                </a:moveTo>
                <a:lnTo>
                  <a:pt x="12192000" y="0"/>
                </a:lnTo>
                <a:lnTo>
                  <a:pt x="10354887" y="1787525"/>
                </a:lnTo>
                <a:lnTo>
                  <a:pt x="0" y="1787525"/>
                </a:lnTo>
                <a:lnTo>
                  <a:pt x="8313" y="1113905"/>
                </a:lnTo>
                <a:lnTo>
                  <a:pt x="1113906" y="83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icon to replace photo, or leave as is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9018FDB-5DC0-498A-B19B-AB0E67A4073A}"/>
              </a:ext>
            </a:extLst>
          </p:cNvPr>
          <p:cNvSpPr/>
          <p:nvPr userDrawn="1"/>
        </p:nvSpPr>
        <p:spPr>
          <a:xfrm rot="5400000">
            <a:off x="23147" y="-23146"/>
            <a:ext cx="1127885" cy="1174176"/>
          </a:xfrm>
          <a:custGeom>
            <a:avLst/>
            <a:gdLst>
              <a:gd name="connsiteX0" fmla="*/ 0 w 1127885"/>
              <a:gd name="connsiteY0" fmla="*/ 0 h 1174176"/>
              <a:gd name="connsiteX1" fmla="*/ 1127885 w 1127885"/>
              <a:gd name="connsiteY1" fmla="*/ 0 h 1174176"/>
              <a:gd name="connsiteX2" fmla="*/ 1127885 w 1127885"/>
              <a:gd name="connsiteY2" fmla="*/ 1174176 h 1174176"/>
              <a:gd name="connsiteX3" fmla="*/ 0 w 1127885"/>
              <a:gd name="connsiteY3" fmla="*/ 1174176 h 1174176"/>
              <a:gd name="connsiteX4" fmla="*/ 0 w 1127885"/>
              <a:gd name="connsiteY4" fmla="*/ 0 h 1174176"/>
              <a:gd name="connsiteX0" fmla="*/ 0 w 1127885"/>
              <a:gd name="connsiteY0" fmla="*/ 0 h 1174176"/>
              <a:gd name="connsiteX1" fmla="*/ 1127885 w 1127885"/>
              <a:gd name="connsiteY1" fmla="*/ 1174176 h 1174176"/>
              <a:gd name="connsiteX2" fmla="*/ 0 w 1127885"/>
              <a:gd name="connsiteY2" fmla="*/ 1174176 h 1174176"/>
              <a:gd name="connsiteX3" fmla="*/ 0 w 1127885"/>
              <a:gd name="connsiteY3" fmla="*/ 0 h 11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885" h="1174176">
                <a:moveTo>
                  <a:pt x="0" y="0"/>
                </a:moveTo>
                <a:lnTo>
                  <a:pt x="1127885" y="1174176"/>
                </a:lnTo>
                <a:lnTo>
                  <a:pt x="0" y="117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0EF3BB7-2FD2-4CFB-8263-F2E549FB5E6C}"/>
              </a:ext>
            </a:extLst>
          </p:cNvPr>
          <p:cNvSpPr/>
          <p:nvPr userDrawn="1"/>
        </p:nvSpPr>
        <p:spPr>
          <a:xfrm rot="16200000">
            <a:off x="10377051" y="-42226"/>
            <a:ext cx="1787236" cy="1860589"/>
          </a:xfrm>
          <a:custGeom>
            <a:avLst/>
            <a:gdLst>
              <a:gd name="connsiteX0" fmla="*/ 0 w 1787236"/>
              <a:gd name="connsiteY0" fmla="*/ 0 h 1860589"/>
              <a:gd name="connsiteX1" fmla="*/ 1787236 w 1787236"/>
              <a:gd name="connsiteY1" fmla="*/ 0 h 1860589"/>
              <a:gd name="connsiteX2" fmla="*/ 1787236 w 1787236"/>
              <a:gd name="connsiteY2" fmla="*/ 1860589 h 1860589"/>
              <a:gd name="connsiteX3" fmla="*/ 0 w 1787236"/>
              <a:gd name="connsiteY3" fmla="*/ 1860589 h 1860589"/>
              <a:gd name="connsiteX4" fmla="*/ 0 w 1787236"/>
              <a:gd name="connsiteY4" fmla="*/ 0 h 1860589"/>
              <a:gd name="connsiteX0" fmla="*/ 0 w 1787236"/>
              <a:gd name="connsiteY0" fmla="*/ 0 h 1860589"/>
              <a:gd name="connsiteX1" fmla="*/ 1787236 w 1787236"/>
              <a:gd name="connsiteY1" fmla="*/ 1860589 h 1860589"/>
              <a:gd name="connsiteX2" fmla="*/ 0 w 1787236"/>
              <a:gd name="connsiteY2" fmla="*/ 1860589 h 1860589"/>
              <a:gd name="connsiteX3" fmla="*/ 0 w 1787236"/>
              <a:gd name="connsiteY3" fmla="*/ 0 h 18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236" h="1860589">
                <a:moveTo>
                  <a:pt x="0" y="0"/>
                </a:moveTo>
                <a:lnTo>
                  <a:pt x="1787236" y="1860589"/>
                </a:lnTo>
                <a:lnTo>
                  <a:pt x="0" y="1860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C71CD-0036-4AAA-B484-222E5AA6FC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92256" y="6053328"/>
            <a:ext cx="576317" cy="576072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31CAA-39A4-4B32-94EB-9C1D0B8EC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15" y="6165347"/>
            <a:ext cx="1636284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CBCD9-AFE8-409A-96A7-8A3CDDD4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0C11C-AD98-4E69-87AD-DFC10FC3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here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E354-FFB6-407D-AEC6-BCE591205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1003-60BD-4CA1-A61A-744245800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A4A4F-2255-4556-BD44-F6424CBCE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376EE71-D9CD-4866-A3E7-C3EB3486CB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1" r:id="rId3"/>
    <p:sldLayoutId id="2147483717" r:id="rId4"/>
    <p:sldLayoutId id="2147483715" r:id="rId5"/>
    <p:sldLayoutId id="2147483724" r:id="rId6"/>
    <p:sldLayoutId id="2147483726" r:id="rId7"/>
    <p:sldLayoutId id="2147483725" r:id="rId8"/>
    <p:sldLayoutId id="2147483718" r:id="rId9"/>
    <p:sldLayoutId id="2147483716" r:id="rId10"/>
    <p:sldLayoutId id="2147483714" r:id="rId11"/>
    <p:sldLayoutId id="2147483719" r:id="rId12"/>
    <p:sldLayoutId id="2147483720" r:id="rId13"/>
    <p:sldLayoutId id="2147483728" r:id="rId14"/>
    <p:sldLayoutId id="2147483721" r:id="rId15"/>
    <p:sldLayoutId id="2147483712" r:id="rId16"/>
    <p:sldLayoutId id="2147483723" r:id="rId17"/>
    <p:sldLayoutId id="2147483722" r:id="rId18"/>
    <p:sldLayoutId id="2147483706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5" r:id="rId25"/>
    <p:sldLayoutId id="214748373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 Black" panose="020B0A04020102090204" pitchFamily="34" charset="0"/>
        <a:buChar char="⁄"/>
        <a:defRPr sz="2800" b="1" kern="1200">
          <a:solidFill>
            <a:schemeClr val="tx2"/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Times New Roman" panose="02020603050405020304" pitchFamily="18" charset="0"/>
        <a:buChar char="-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Font typeface="Times New Roman" panose="02020603050405020304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3000"/>
        </a:spcBef>
        <a:buClr>
          <a:schemeClr val="accent2"/>
        </a:buClr>
        <a:buFontTx/>
        <a:buNone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5000"/>
        </a:lnSpc>
        <a:spcBef>
          <a:spcPts val="400"/>
        </a:spcBef>
        <a:buClr>
          <a:schemeClr val="accent6"/>
        </a:buClr>
        <a:buFont typeface="Wingdings 3" panose="05040102010807070707" pitchFamily="18" charset="2"/>
        <a:buNone/>
        <a:defRPr sz="2200" i="1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95000"/>
        </a:lnSpc>
        <a:spcBef>
          <a:spcPts val="200"/>
        </a:spcBef>
        <a:buClr>
          <a:schemeClr val="bg1">
            <a:lumMod val="50000"/>
          </a:schemeClr>
        </a:buClr>
        <a:buFont typeface="Wingdings 3" panose="05040102010807070707" pitchFamily="18" charset="2"/>
        <a:buNone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14400" indent="-457200" algn="l" defTabSz="914400" rtl="0" eaLnBrk="1" latinLnBrk="0" hangingPunct="1">
        <a:lnSpc>
          <a:spcPct val="95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"/>
        <a:defRPr sz="2000" u="sng" kern="1200">
          <a:solidFill>
            <a:schemeClr val="accent6"/>
          </a:solidFill>
          <a:latin typeface="+mn-lt"/>
          <a:ea typeface="+mn-ea"/>
          <a:cs typeface="+mn-cs"/>
        </a:defRPr>
      </a:lvl4pPr>
      <a:lvl5pPr marL="914400" indent="-429768" algn="l" defTabSz="914400" rtl="0" eaLnBrk="1" latinLnBrk="0" hangingPunct="1">
        <a:lnSpc>
          <a:spcPct val="95000"/>
        </a:lnSpc>
        <a:spcBef>
          <a:spcPts val="300"/>
        </a:spcBef>
        <a:buClr>
          <a:schemeClr val="accent5"/>
        </a:buClr>
        <a:buFont typeface="Wingdings" panose="05000000000000000000" pitchFamily="2" charset="2"/>
        <a:buChar char="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3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es.workforcegp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www.doleta.gov/research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Relationship Id="rId4" Type="http://schemas.openxmlformats.org/officeDocument/2006/relationships/hyperlink" Target="mailto:Josborne2@cdc.g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ublic.govdelivery.com/accounts/USDOL/subscriber/new?topic_id=USDOL_1232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s://www.dol.gov/agencies/oasp/evalu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clear.dol.gov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03-888E-4898-A21E-566F5D1EB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217" y="2313782"/>
            <a:ext cx="8007927" cy="223043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Health Emergency (NHE) Disaster and SUPPORT Act Grantee Webinar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685FEE7-9073-4872-AA27-FBCEF01F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20,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5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9F7F6-806E-48DA-A6FA-AC925F4C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02C5E-5C73-4DE2-B15F-3BEEFE9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1801368"/>
            <a:ext cx="10512552" cy="4092656"/>
          </a:xfrm>
        </p:spPr>
        <p:txBody>
          <a:bodyPr>
            <a:normAutofit/>
          </a:bodyPr>
          <a:lstStyle/>
          <a:p>
            <a:r>
              <a:rPr lang="en-US" dirty="0"/>
              <a:t>Document all facets of the NHE demonstration grants</a:t>
            </a:r>
          </a:p>
          <a:p>
            <a:r>
              <a:rPr lang="en-US" dirty="0"/>
              <a:t>Identify challenges and promising practices</a:t>
            </a:r>
          </a:p>
          <a:p>
            <a:r>
              <a:rPr lang="en-US" dirty="0"/>
              <a:t>Generate information for grantees, sub-grantees, and practitioners about approaches to delivering workforce services to people affected by opioid addiction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2662-773D-43B7-B43E-CD1E3F0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3281E1-4C02-4DDE-B3E5-D315C51AE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9F7F6-806E-48DA-A6FA-AC925F4C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insights from site visits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02C5E-5C73-4DE2-B15F-3BEEFE9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1801368"/>
            <a:ext cx="10512552" cy="4092656"/>
          </a:xfrm>
        </p:spPr>
        <p:txBody>
          <a:bodyPr>
            <a:normAutofit/>
          </a:bodyPr>
          <a:lstStyle/>
          <a:p>
            <a:r>
              <a:rPr lang="en-US" dirty="0"/>
              <a:t>Conducted virtual site visits from November 2020 – January 2021</a:t>
            </a:r>
          </a:p>
          <a:p>
            <a:pPr lvl="1"/>
            <a:r>
              <a:rPr lang="en-US" dirty="0"/>
              <a:t>Respondents included state grant director, state administrator, state partners, subgrant directors, frontline staff, local partners, and employers</a:t>
            </a:r>
          </a:p>
          <a:p>
            <a:r>
              <a:rPr lang="en-US" dirty="0"/>
              <a:t>Conducted two participant focus groups in each state:</a:t>
            </a:r>
          </a:p>
          <a:p>
            <a:pPr lvl="1"/>
            <a:r>
              <a:rPr lang="en-US" dirty="0"/>
              <a:t>Participants receiving general employment and training services</a:t>
            </a:r>
          </a:p>
          <a:p>
            <a:pPr lvl="1"/>
            <a:r>
              <a:rPr lang="en-US" dirty="0"/>
              <a:t>Participants in training for health care occupations (including peer specialists)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2662-773D-43B7-B43E-CD1E3F0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1AB6C4-109F-4848-B6CD-FC30F072E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9F7F6-806E-48DA-A6FA-AC925F4C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 for the evaluation?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02C5E-5C73-4DE2-B15F-3BEEFE9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1801368"/>
            <a:ext cx="10512552" cy="4092656"/>
          </a:xfrm>
        </p:spPr>
        <p:txBody>
          <a:bodyPr>
            <a:normAutofit/>
          </a:bodyPr>
          <a:lstStyle/>
          <a:p>
            <a:r>
              <a:rPr lang="en-US" dirty="0"/>
              <a:t>Additional analysis of site visit data</a:t>
            </a:r>
          </a:p>
          <a:p>
            <a:r>
              <a:rPr lang="en-US" dirty="0"/>
              <a:t>Analysis of Workforce Integrated Performance System (WIPS) data on participant characteristics and service receipt</a:t>
            </a:r>
          </a:p>
          <a:p>
            <a:r>
              <a:rPr lang="en-US" dirty="0"/>
              <a:t>Final evaluation report, issue briefs, and strategy spotlights should be available in the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2662-773D-43B7-B43E-CD1E3F0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696B77-42C5-47DD-8D25-27833C27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7D45154-AA6A-47A0-8ED2-60E080C9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4968" y="3047774"/>
            <a:ext cx="3195784" cy="17330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5D1F8-2B63-44E0-BEC2-216866725C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692B0-97D1-4F46-85C3-6EE0D893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41281DF-18D0-4007-B525-07562172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739" y="834903"/>
            <a:ext cx="3394310" cy="173301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Bringing workforce system staff to behavioral health providers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0106798-6446-4D5A-B48F-24A5F8943951}"/>
              </a:ext>
            </a:extLst>
          </p:cNvPr>
          <p:cNvSpPr txBox="1">
            <a:spLocks/>
          </p:cNvSpPr>
          <p:nvPr/>
        </p:nvSpPr>
        <p:spPr>
          <a:xfrm>
            <a:off x="689375" y="1324017"/>
            <a:ext cx="3537004" cy="777055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Adapting the workforce system to support people in recovery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09E7BE-1BC5-4CAE-BB8B-7076EB463139}"/>
              </a:ext>
            </a:extLst>
          </p:cNvPr>
          <p:cNvGrpSpPr/>
          <p:nvPr/>
        </p:nvGrpSpPr>
        <p:grpSpPr>
          <a:xfrm>
            <a:off x="1283975" y="2967434"/>
            <a:ext cx="2047363" cy="1558578"/>
            <a:chOff x="1310827" y="2806949"/>
            <a:chExt cx="2114550" cy="1609725"/>
          </a:xfrm>
          <a:solidFill>
            <a:srgbClr val="000000"/>
          </a:solidFill>
        </p:grpSpPr>
        <p:grpSp>
          <p:nvGrpSpPr>
            <p:cNvPr id="11" name="Graphic 9">
              <a:extLst>
                <a:ext uri="{FF2B5EF4-FFF2-40B4-BE49-F238E27FC236}">
                  <a16:creationId xmlns:a16="http://schemas.microsoft.com/office/drawing/2014/main" id="{AE9748AE-1643-4ACF-8E2A-81E54776749E}"/>
                </a:ext>
              </a:extLst>
            </p:cNvPr>
            <p:cNvGrpSpPr/>
            <p:nvPr/>
          </p:nvGrpSpPr>
          <p:grpSpPr>
            <a:xfrm>
              <a:off x="1310827" y="2806949"/>
              <a:ext cx="2114550" cy="1609725"/>
              <a:chOff x="6759284" y="2557281"/>
              <a:chExt cx="2114550" cy="1609725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E614682-9E24-42A5-99F0-65641A076BBD}"/>
                  </a:ext>
                </a:extLst>
              </p:cNvPr>
              <p:cNvSpPr/>
              <p:nvPr/>
            </p:nvSpPr>
            <p:spPr>
              <a:xfrm>
                <a:off x="6759284" y="3108588"/>
                <a:ext cx="2112740" cy="1059942"/>
              </a:xfrm>
              <a:custGeom>
                <a:avLst/>
                <a:gdLst>
                  <a:gd name="connsiteX0" fmla="*/ 2023015 w 2112740"/>
                  <a:gd name="connsiteY0" fmla="*/ 87630 h 1059942"/>
                  <a:gd name="connsiteX1" fmla="*/ 2081308 w 2112740"/>
                  <a:gd name="connsiteY1" fmla="*/ 87630 h 1059942"/>
                  <a:gd name="connsiteX2" fmla="*/ 2081308 w 2112740"/>
                  <a:gd name="connsiteY2" fmla="*/ 0 h 1059942"/>
                  <a:gd name="connsiteX3" fmla="*/ 31433 w 2112740"/>
                  <a:gd name="connsiteY3" fmla="*/ 0 h 1059942"/>
                  <a:gd name="connsiteX4" fmla="*/ 31433 w 2112740"/>
                  <a:gd name="connsiteY4" fmla="*/ 87630 h 1059942"/>
                  <a:gd name="connsiteX5" fmla="*/ 89726 w 2112740"/>
                  <a:gd name="connsiteY5" fmla="*/ 87630 h 1059942"/>
                  <a:gd name="connsiteX6" fmla="*/ 89726 w 2112740"/>
                  <a:gd name="connsiteY6" fmla="*/ 970979 h 1059942"/>
                  <a:gd name="connsiteX7" fmla="*/ 0 w 2112740"/>
                  <a:gd name="connsiteY7" fmla="*/ 970979 h 1059942"/>
                  <a:gd name="connsiteX8" fmla="*/ 0 w 2112740"/>
                  <a:gd name="connsiteY8" fmla="*/ 1059942 h 1059942"/>
                  <a:gd name="connsiteX9" fmla="*/ 2112740 w 2112740"/>
                  <a:gd name="connsiteY9" fmla="*/ 1059942 h 1059942"/>
                  <a:gd name="connsiteX10" fmla="*/ 2112740 w 2112740"/>
                  <a:gd name="connsiteY10" fmla="*/ 970979 h 1059942"/>
                  <a:gd name="connsiteX11" fmla="*/ 2023015 w 2112740"/>
                  <a:gd name="connsiteY11" fmla="*/ 970979 h 1059942"/>
                  <a:gd name="connsiteX12" fmla="*/ 2023015 w 2112740"/>
                  <a:gd name="connsiteY12" fmla="*/ 87630 h 1059942"/>
                  <a:gd name="connsiteX13" fmla="*/ 1506855 w 2112740"/>
                  <a:gd name="connsiteY13" fmla="*/ 539401 h 1059942"/>
                  <a:gd name="connsiteX14" fmla="*/ 1506855 w 2112740"/>
                  <a:gd name="connsiteY14" fmla="*/ 394621 h 1059942"/>
                  <a:gd name="connsiteX15" fmla="*/ 1858328 w 2112740"/>
                  <a:gd name="connsiteY15" fmla="*/ 394621 h 1059942"/>
                  <a:gd name="connsiteX16" fmla="*/ 1858328 w 2112740"/>
                  <a:gd name="connsiteY16" fmla="*/ 539401 h 1059942"/>
                  <a:gd name="connsiteX17" fmla="*/ 1506855 w 2112740"/>
                  <a:gd name="connsiteY17" fmla="*/ 539401 h 1059942"/>
                  <a:gd name="connsiteX18" fmla="*/ 1858328 w 2112740"/>
                  <a:gd name="connsiteY18" fmla="*/ 659416 h 1059942"/>
                  <a:gd name="connsiteX19" fmla="*/ 1858328 w 2112740"/>
                  <a:gd name="connsiteY19" fmla="*/ 804196 h 1059942"/>
                  <a:gd name="connsiteX20" fmla="*/ 1506855 w 2112740"/>
                  <a:gd name="connsiteY20" fmla="*/ 804196 h 1059942"/>
                  <a:gd name="connsiteX21" fmla="*/ 1506855 w 2112740"/>
                  <a:gd name="connsiteY21" fmla="*/ 659416 h 1059942"/>
                  <a:gd name="connsiteX22" fmla="*/ 1858328 w 2112740"/>
                  <a:gd name="connsiteY22" fmla="*/ 659416 h 1059942"/>
                  <a:gd name="connsiteX23" fmla="*/ 1440847 w 2112740"/>
                  <a:gd name="connsiteY23" fmla="*/ 394621 h 1059942"/>
                  <a:gd name="connsiteX24" fmla="*/ 1440847 w 2112740"/>
                  <a:gd name="connsiteY24" fmla="*/ 539401 h 1059942"/>
                  <a:gd name="connsiteX25" fmla="*/ 1089374 w 2112740"/>
                  <a:gd name="connsiteY25" fmla="*/ 539401 h 1059942"/>
                  <a:gd name="connsiteX26" fmla="*/ 1089374 w 2112740"/>
                  <a:gd name="connsiteY26" fmla="*/ 394621 h 1059942"/>
                  <a:gd name="connsiteX27" fmla="*/ 1440847 w 2112740"/>
                  <a:gd name="connsiteY27" fmla="*/ 394621 h 1059942"/>
                  <a:gd name="connsiteX28" fmla="*/ 1023366 w 2112740"/>
                  <a:gd name="connsiteY28" fmla="*/ 394621 h 1059942"/>
                  <a:gd name="connsiteX29" fmla="*/ 1023366 w 2112740"/>
                  <a:gd name="connsiteY29" fmla="*/ 539401 h 1059942"/>
                  <a:gd name="connsiteX30" fmla="*/ 671894 w 2112740"/>
                  <a:gd name="connsiteY30" fmla="*/ 539401 h 1059942"/>
                  <a:gd name="connsiteX31" fmla="*/ 671894 w 2112740"/>
                  <a:gd name="connsiteY31" fmla="*/ 394621 h 1059942"/>
                  <a:gd name="connsiteX32" fmla="*/ 1023366 w 2112740"/>
                  <a:gd name="connsiteY32" fmla="*/ 394621 h 1059942"/>
                  <a:gd name="connsiteX33" fmla="*/ 254413 w 2112740"/>
                  <a:gd name="connsiteY33" fmla="*/ 539401 h 1059942"/>
                  <a:gd name="connsiteX34" fmla="*/ 254413 w 2112740"/>
                  <a:gd name="connsiteY34" fmla="*/ 394621 h 1059942"/>
                  <a:gd name="connsiteX35" fmla="*/ 605885 w 2112740"/>
                  <a:gd name="connsiteY35" fmla="*/ 394621 h 1059942"/>
                  <a:gd name="connsiteX36" fmla="*/ 605885 w 2112740"/>
                  <a:gd name="connsiteY36" fmla="*/ 539401 h 1059942"/>
                  <a:gd name="connsiteX37" fmla="*/ 254413 w 2112740"/>
                  <a:gd name="connsiteY37" fmla="*/ 539401 h 1059942"/>
                  <a:gd name="connsiteX38" fmla="*/ 605790 w 2112740"/>
                  <a:gd name="connsiteY38" fmla="*/ 659416 h 1059942"/>
                  <a:gd name="connsiteX39" fmla="*/ 605790 w 2112740"/>
                  <a:gd name="connsiteY39" fmla="*/ 804196 h 1059942"/>
                  <a:gd name="connsiteX40" fmla="*/ 254318 w 2112740"/>
                  <a:gd name="connsiteY40" fmla="*/ 804196 h 1059942"/>
                  <a:gd name="connsiteX41" fmla="*/ 254318 w 2112740"/>
                  <a:gd name="connsiteY41" fmla="*/ 659416 h 1059942"/>
                  <a:gd name="connsiteX42" fmla="*/ 605790 w 2112740"/>
                  <a:gd name="connsiteY42" fmla="*/ 659416 h 1059942"/>
                  <a:gd name="connsiteX43" fmla="*/ 826675 w 2112740"/>
                  <a:gd name="connsiteY43" fmla="*/ 971074 h 1059942"/>
                  <a:gd name="connsiteX44" fmla="*/ 826675 w 2112740"/>
                  <a:gd name="connsiteY44" fmla="*/ 657511 h 1059942"/>
                  <a:gd name="connsiteX45" fmla="*/ 1286066 w 2112740"/>
                  <a:gd name="connsiteY45" fmla="*/ 657511 h 1059942"/>
                  <a:gd name="connsiteX46" fmla="*/ 1286066 w 2112740"/>
                  <a:gd name="connsiteY46" fmla="*/ 971074 h 1059942"/>
                  <a:gd name="connsiteX47" fmla="*/ 826675 w 2112740"/>
                  <a:gd name="connsiteY47" fmla="*/ 971074 h 10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12740" h="1059942">
                    <a:moveTo>
                      <a:pt x="2023015" y="87630"/>
                    </a:moveTo>
                    <a:lnTo>
                      <a:pt x="2081308" y="87630"/>
                    </a:lnTo>
                    <a:lnTo>
                      <a:pt x="2081308" y="0"/>
                    </a:lnTo>
                    <a:lnTo>
                      <a:pt x="31433" y="0"/>
                    </a:lnTo>
                    <a:lnTo>
                      <a:pt x="31433" y="87630"/>
                    </a:lnTo>
                    <a:lnTo>
                      <a:pt x="89726" y="87630"/>
                    </a:lnTo>
                    <a:lnTo>
                      <a:pt x="89726" y="970979"/>
                    </a:lnTo>
                    <a:lnTo>
                      <a:pt x="0" y="970979"/>
                    </a:lnTo>
                    <a:lnTo>
                      <a:pt x="0" y="1059942"/>
                    </a:lnTo>
                    <a:lnTo>
                      <a:pt x="2112740" y="1059942"/>
                    </a:lnTo>
                    <a:lnTo>
                      <a:pt x="2112740" y="970979"/>
                    </a:lnTo>
                    <a:lnTo>
                      <a:pt x="2023015" y="970979"/>
                    </a:lnTo>
                    <a:lnTo>
                      <a:pt x="2023015" y="87630"/>
                    </a:lnTo>
                    <a:close/>
                    <a:moveTo>
                      <a:pt x="1506855" y="539401"/>
                    </a:moveTo>
                    <a:lnTo>
                      <a:pt x="1506855" y="394621"/>
                    </a:lnTo>
                    <a:lnTo>
                      <a:pt x="1858328" y="394621"/>
                    </a:lnTo>
                    <a:lnTo>
                      <a:pt x="1858328" y="539401"/>
                    </a:lnTo>
                    <a:lnTo>
                      <a:pt x="1506855" y="539401"/>
                    </a:lnTo>
                    <a:close/>
                    <a:moveTo>
                      <a:pt x="1858328" y="659416"/>
                    </a:moveTo>
                    <a:lnTo>
                      <a:pt x="1858328" y="804196"/>
                    </a:lnTo>
                    <a:lnTo>
                      <a:pt x="1506855" y="804196"/>
                    </a:lnTo>
                    <a:lnTo>
                      <a:pt x="1506855" y="659416"/>
                    </a:lnTo>
                    <a:lnTo>
                      <a:pt x="1858328" y="659416"/>
                    </a:lnTo>
                    <a:close/>
                    <a:moveTo>
                      <a:pt x="1440847" y="394621"/>
                    </a:moveTo>
                    <a:lnTo>
                      <a:pt x="1440847" y="539401"/>
                    </a:lnTo>
                    <a:lnTo>
                      <a:pt x="1089374" y="539401"/>
                    </a:lnTo>
                    <a:lnTo>
                      <a:pt x="1089374" y="394621"/>
                    </a:lnTo>
                    <a:lnTo>
                      <a:pt x="1440847" y="394621"/>
                    </a:lnTo>
                    <a:close/>
                    <a:moveTo>
                      <a:pt x="1023366" y="394621"/>
                    </a:moveTo>
                    <a:lnTo>
                      <a:pt x="1023366" y="539401"/>
                    </a:lnTo>
                    <a:lnTo>
                      <a:pt x="671894" y="539401"/>
                    </a:lnTo>
                    <a:lnTo>
                      <a:pt x="671894" y="394621"/>
                    </a:lnTo>
                    <a:lnTo>
                      <a:pt x="1023366" y="394621"/>
                    </a:lnTo>
                    <a:close/>
                    <a:moveTo>
                      <a:pt x="254413" y="539401"/>
                    </a:moveTo>
                    <a:lnTo>
                      <a:pt x="254413" y="394621"/>
                    </a:lnTo>
                    <a:lnTo>
                      <a:pt x="605885" y="394621"/>
                    </a:lnTo>
                    <a:lnTo>
                      <a:pt x="605885" y="539401"/>
                    </a:lnTo>
                    <a:lnTo>
                      <a:pt x="254413" y="539401"/>
                    </a:lnTo>
                    <a:close/>
                    <a:moveTo>
                      <a:pt x="605790" y="659416"/>
                    </a:moveTo>
                    <a:lnTo>
                      <a:pt x="605790" y="804196"/>
                    </a:lnTo>
                    <a:lnTo>
                      <a:pt x="254318" y="804196"/>
                    </a:lnTo>
                    <a:lnTo>
                      <a:pt x="254318" y="659416"/>
                    </a:lnTo>
                    <a:lnTo>
                      <a:pt x="605790" y="659416"/>
                    </a:lnTo>
                    <a:close/>
                    <a:moveTo>
                      <a:pt x="826675" y="971074"/>
                    </a:moveTo>
                    <a:lnTo>
                      <a:pt x="826675" y="657511"/>
                    </a:lnTo>
                    <a:cubicBezTo>
                      <a:pt x="979837" y="609600"/>
                      <a:pt x="1132904" y="609600"/>
                      <a:pt x="1286066" y="657511"/>
                    </a:cubicBezTo>
                    <a:lnTo>
                      <a:pt x="1286066" y="971074"/>
                    </a:lnTo>
                    <a:lnTo>
                      <a:pt x="826675" y="9710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B0367C4-B1F9-49A5-9623-C13764D23B14}"/>
                  </a:ext>
                </a:extLst>
              </p:cNvPr>
              <p:cNvSpPr/>
              <p:nvPr/>
            </p:nvSpPr>
            <p:spPr>
              <a:xfrm>
                <a:off x="7189718" y="2557281"/>
                <a:ext cx="1251870" cy="510635"/>
              </a:xfrm>
              <a:custGeom>
                <a:avLst/>
                <a:gdLst>
                  <a:gd name="connsiteX0" fmla="*/ 310134 w 1251870"/>
                  <a:gd name="connsiteY0" fmla="*/ 346139 h 510635"/>
                  <a:gd name="connsiteX1" fmla="*/ 310134 w 1251870"/>
                  <a:gd name="connsiteY1" fmla="*/ 384905 h 510635"/>
                  <a:gd name="connsiteX2" fmla="*/ 0 w 1251870"/>
                  <a:gd name="connsiteY2" fmla="*/ 384905 h 510635"/>
                  <a:gd name="connsiteX3" fmla="*/ 0 w 1251870"/>
                  <a:gd name="connsiteY3" fmla="*/ 510635 h 510635"/>
                  <a:gd name="connsiteX4" fmla="*/ 1251871 w 1251870"/>
                  <a:gd name="connsiteY4" fmla="*/ 510635 h 510635"/>
                  <a:gd name="connsiteX5" fmla="*/ 1251871 w 1251870"/>
                  <a:gd name="connsiteY5" fmla="*/ 384905 h 510635"/>
                  <a:gd name="connsiteX6" fmla="*/ 941737 w 1251870"/>
                  <a:gd name="connsiteY6" fmla="*/ 384905 h 510635"/>
                  <a:gd name="connsiteX7" fmla="*/ 941737 w 1251870"/>
                  <a:gd name="connsiteY7" fmla="*/ 346139 h 510635"/>
                  <a:gd name="connsiteX8" fmla="*/ 641985 w 1251870"/>
                  <a:gd name="connsiteY8" fmla="*/ 285464 h 510635"/>
                  <a:gd name="connsiteX9" fmla="*/ 641985 w 1251870"/>
                  <a:gd name="connsiteY9" fmla="*/ 164878 h 510635"/>
                  <a:gd name="connsiteX10" fmla="*/ 888302 w 1251870"/>
                  <a:gd name="connsiteY10" fmla="*/ 91059 h 510635"/>
                  <a:gd name="connsiteX11" fmla="*/ 610172 w 1251870"/>
                  <a:gd name="connsiteY11" fmla="*/ 0 h 510635"/>
                  <a:gd name="connsiteX12" fmla="*/ 610172 w 1251870"/>
                  <a:gd name="connsiteY12" fmla="*/ 160877 h 510635"/>
                  <a:gd name="connsiteX13" fmla="*/ 610172 w 1251870"/>
                  <a:gd name="connsiteY13" fmla="*/ 285369 h 510635"/>
                  <a:gd name="connsiteX14" fmla="*/ 310134 w 1251870"/>
                  <a:gd name="connsiteY14" fmla="*/ 346139 h 51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870" h="510635">
                    <a:moveTo>
                      <a:pt x="310134" y="346139"/>
                    </a:moveTo>
                    <a:lnTo>
                      <a:pt x="310134" y="384905"/>
                    </a:lnTo>
                    <a:lnTo>
                      <a:pt x="0" y="384905"/>
                    </a:lnTo>
                    <a:lnTo>
                      <a:pt x="0" y="510635"/>
                    </a:lnTo>
                    <a:lnTo>
                      <a:pt x="1251871" y="510635"/>
                    </a:lnTo>
                    <a:lnTo>
                      <a:pt x="1251871" y="384905"/>
                    </a:lnTo>
                    <a:lnTo>
                      <a:pt x="941737" y="384905"/>
                    </a:lnTo>
                    <a:lnTo>
                      <a:pt x="941737" y="346139"/>
                    </a:lnTo>
                    <a:lnTo>
                      <a:pt x="641985" y="285464"/>
                    </a:lnTo>
                    <a:lnTo>
                      <a:pt x="641985" y="164878"/>
                    </a:lnTo>
                    <a:cubicBezTo>
                      <a:pt x="724091" y="162306"/>
                      <a:pt x="806291" y="65437"/>
                      <a:pt x="888302" y="91059"/>
                    </a:cubicBezTo>
                    <a:cubicBezTo>
                      <a:pt x="833438" y="-19050"/>
                      <a:pt x="712946" y="46292"/>
                      <a:pt x="610172" y="0"/>
                    </a:cubicBezTo>
                    <a:cubicBezTo>
                      <a:pt x="610172" y="53626"/>
                      <a:pt x="610172" y="107252"/>
                      <a:pt x="610172" y="160877"/>
                    </a:cubicBezTo>
                    <a:cubicBezTo>
                      <a:pt x="610172" y="160877"/>
                      <a:pt x="610172" y="285369"/>
                      <a:pt x="610172" y="285369"/>
                    </a:cubicBezTo>
                    <a:lnTo>
                      <a:pt x="310134" y="3461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B53A32-66DB-4247-AFFE-4F49B179275A}"/>
                </a:ext>
              </a:extLst>
            </p:cNvPr>
            <p:cNvSpPr txBox="1"/>
            <p:nvPr/>
          </p:nvSpPr>
          <p:spPr>
            <a:xfrm>
              <a:off x="2044031" y="3353045"/>
              <a:ext cx="646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AJC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444C5F-5C9E-4CEB-85F5-803D389C5421}"/>
              </a:ext>
            </a:extLst>
          </p:cNvPr>
          <p:cNvSpPr txBox="1"/>
          <p:nvPr/>
        </p:nvSpPr>
        <p:spPr>
          <a:xfrm>
            <a:off x="10000628" y="2982882"/>
            <a:ext cx="362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97D52A-ABE4-4715-BACC-2645D25C8414}"/>
              </a:ext>
            </a:extLst>
          </p:cNvPr>
          <p:cNvGrpSpPr/>
          <p:nvPr/>
        </p:nvGrpSpPr>
        <p:grpSpPr>
          <a:xfrm>
            <a:off x="4151261" y="2112925"/>
            <a:ext cx="3889478" cy="3363560"/>
            <a:chOff x="4260799" y="2112925"/>
            <a:chExt cx="3889478" cy="33635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1B8886-D12A-4BD8-8CE0-C7CAD5F75346}"/>
                </a:ext>
              </a:extLst>
            </p:cNvPr>
            <p:cNvGrpSpPr/>
            <p:nvPr/>
          </p:nvGrpSpPr>
          <p:grpSpPr>
            <a:xfrm>
              <a:off x="4260799" y="2112925"/>
              <a:ext cx="3889478" cy="3324952"/>
              <a:chOff x="3790888" y="2112925"/>
              <a:chExt cx="3889478" cy="3324952"/>
            </a:xfrm>
          </p:grpSpPr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5663F5AD-4DE7-4820-9AA2-ECC187E24D4F}"/>
                  </a:ext>
                </a:extLst>
              </p:cNvPr>
              <p:cNvSpPr/>
              <p:nvPr/>
            </p:nvSpPr>
            <p:spPr>
              <a:xfrm>
                <a:off x="3790888" y="2112925"/>
                <a:ext cx="3481961" cy="2571603"/>
              </a:xfrm>
              <a:prstGeom prst="leftArrow">
                <a:avLst>
                  <a:gd name="adj1" fmla="val 51692"/>
                  <a:gd name="adj2" fmla="val 50908"/>
                </a:avLst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Arrow: Left 19">
                <a:extLst>
                  <a:ext uri="{FF2B5EF4-FFF2-40B4-BE49-F238E27FC236}">
                    <a16:creationId xmlns:a16="http://schemas.microsoft.com/office/drawing/2014/main" id="{C19DBC1F-52C6-44A2-BA63-96D4F4CA3DF8}"/>
                  </a:ext>
                </a:extLst>
              </p:cNvPr>
              <p:cNvSpPr/>
              <p:nvPr/>
            </p:nvSpPr>
            <p:spPr>
              <a:xfrm flipH="1">
                <a:off x="4198405" y="2866274"/>
                <a:ext cx="3481961" cy="2571603"/>
              </a:xfrm>
              <a:prstGeom prst="leftArrow">
                <a:avLst>
                  <a:gd name="adj1" fmla="val 51692"/>
                  <a:gd name="adj2" fmla="val 50908"/>
                </a:avLst>
              </a:prstGeom>
              <a:gradFill flip="none" rotWithShape="1">
                <a:gsLst>
                  <a:gs pos="0">
                    <a:schemeClr val="accent6"/>
                  </a:gs>
                  <a:gs pos="100000">
                    <a:schemeClr val="bg1">
                      <a:alpha val="2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D623FBD-03EB-4272-ABF6-72083194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887391" y="3010572"/>
              <a:ext cx="878536" cy="178353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AA0F0BD-0022-4B6B-B988-FA1C7E6C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72475" y="3722751"/>
              <a:ext cx="1263720" cy="1753734"/>
            </a:xfrm>
            <a:prstGeom prst="rect">
              <a:avLst/>
            </a:prstGeom>
          </p:spPr>
        </p:pic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94BC8B64-7101-47DA-B364-4958B3B5C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1864" y="2449299"/>
            <a:ext cx="388570" cy="4084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7C80A83-5D7D-4738-B6FD-CF42A679E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4824" y="2425314"/>
            <a:ext cx="582036" cy="34023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B3B041-53CB-488C-A35B-44AB4EF0A018}"/>
              </a:ext>
            </a:extLst>
          </p:cNvPr>
          <p:cNvCxnSpPr>
            <a:cxnSpLocks/>
          </p:cNvCxnSpPr>
          <p:nvPr/>
        </p:nvCxnSpPr>
        <p:spPr>
          <a:xfrm>
            <a:off x="2324789" y="2311740"/>
            <a:ext cx="0" cy="504783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5476DF-DB1C-4334-8C30-A4EF24332B1D}"/>
              </a:ext>
            </a:extLst>
          </p:cNvPr>
          <p:cNvCxnSpPr>
            <a:cxnSpLocks/>
          </p:cNvCxnSpPr>
          <p:nvPr/>
        </p:nvCxnSpPr>
        <p:spPr>
          <a:xfrm>
            <a:off x="9752860" y="2373663"/>
            <a:ext cx="0" cy="50478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30FAC22C-6412-4D59-9EC9-19F72C7436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82719" y="2345843"/>
            <a:ext cx="499175" cy="49917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DF2D5B8-E9C0-4720-BB2C-DB1A4B1F58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36847" y="2449298"/>
            <a:ext cx="286476" cy="389607"/>
          </a:xfrm>
          <a:prstGeom prst="rect">
            <a:avLst/>
          </a:prstGeom>
        </p:spPr>
      </p:pic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31609A-6D9D-43B3-980D-18A2C69FB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4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9545E2-5159-4F43-B70E-8E432155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Adapting the workforce system to support people in recovery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2E8687-5D57-4E5E-AB7F-E73AE7146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0952-B8A9-4C3D-A3B6-252F7269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new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E1D8-C48C-467C-B207-31B2395E4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Grantees aimed to “get people in the door” at AJCs and other employment agencies by:</a:t>
            </a:r>
          </a:p>
          <a:p>
            <a:pPr lvl="1"/>
            <a:r>
              <a:rPr lang="en-US" b="1" dirty="0"/>
              <a:t>Developing relationships with new referral sources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(e.g., Recovery Community Organizations, corrections agencies, homeless shelters, and behavioral health providers)</a:t>
            </a:r>
          </a:p>
          <a:p>
            <a:pPr lvl="1"/>
            <a:r>
              <a:rPr lang="en-US" b="1" dirty="0"/>
              <a:t>Hiring staff members in recovery</a:t>
            </a:r>
            <a:r>
              <a:rPr lang="en-US" dirty="0"/>
              <a:t> to facilitate outreach to community recovery organizations (e.g., recovery houses, treatment facilities), and in some cases, accompany participants to AJCs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92905-609F-4208-B643-D5586A1DDD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5327-A864-4DC5-B88D-979C2A86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F78460-F6D2-43EB-80CB-A958719A1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1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EED9-2C5F-43CD-8E3C-98CD4871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84"/>
            <a:ext cx="10515600" cy="1325880"/>
          </a:xfrm>
        </p:spPr>
        <p:txBody>
          <a:bodyPr/>
          <a:lstStyle/>
          <a:p>
            <a:r>
              <a:rPr lang="en-US" dirty="0"/>
              <a:t>Promising practice spotlight: Using navigators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523F89-1F12-4A3A-BC1C-93AB275FF98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3013233"/>
              </p:ext>
            </p:extLst>
          </p:nvPr>
        </p:nvGraphicFramePr>
        <p:xfrm>
          <a:off x="838200" y="2050182"/>
          <a:ext cx="10512425" cy="403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AC39-3AB2-4ADA-9361-2EE879FD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E49417-686D-4C40-9BE0-E6725643C6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3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9F3E-FF89-4E92-8B6A-F9C119B9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the service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4130D-F07F-413C-B5D4-B1A89FBC0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Grantees worked to make the AJC environment more welcoming and better able to serve this population by:</a:t>
            </a:r>
          </a:p>
          <a:p>
            <a:pPr lvl="1"/>
            <a:r>
              <a:rPr lang="en-US" dirty="0"/>
              <a:t>Training staff on use of </a:t>
            </a:r>
            <a:r>
              <a:rPr lang="en-US" b="1" dirty="0"/>
              <a:t>non-stigmatizing language 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Reducing caseloads</a:t>
            </a:r>
            <a:r>
              <a:rPr lang="en-US" dirty="0"/>
              <a:t> for case managers serving people with opioid use disorder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Providing funding for pre-eligibility services</a:t>
            </a:r>
            <a:r>
              <a:rPr lang="en-US" dirty="0"/>
              <a:t> to help participants obtain necessary documentation</a:t>
            </a:r>
          </a:p>
          <a:p>
            <a:pPr lvl="1"/>
            <a:r>
              <a:rPr lang="en-US" b="1" dirty="0"/>
              <a:t>Using positive language</a:t>
            </a:r>
            <a:r>
              <a:rPr lang="en-US" dirty="0"/>
              <a:t> to highlight the strengths that people in recovery can bring to employers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D50E8-114D-4F1E-94F6-4167AC8DB3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766A6-BD4D-454D-A1E3-52E38370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05A71C-6D4E-4E50-B615-6911A58AC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EED9-2C5F-43CD-8E3C-98CD4871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Promising practice spotlight: Training AJC staff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523F89-1F12-4A3A-BC1C-93AB275FF98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1849403"/>
              </p:ext>
            </p:extLst>
          </p:nvPr>
        </p:nvGraphicFramePr>
        <p:xfrm>
          <a:off x="838200" y="1691639"/>
          <a:ext cx="10512425" cy="462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AC39-3AB2-4ADA-9361-2EE879FD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E8EB92-AA01-4043-8A8A-F83C47655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9545E2-5159-4F43-B70E-8E432155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Bringing workforce system staff to behavioral health providers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44AA20-EE7B-40EA-8D19-8DE292E90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13AE7-DBB9-4F3E-9CF6-D8D59C8D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714ADB-9C83-40AA-9DB6-1C88CFE9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866141" y="1329520"/>
            <a:ext cx="10215716" cy="43776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800" dirty="0"/>
              <a:t>Opening Remarks and Welcome </a:t>
            </a:r>
          </a:p>
          <a:p>
            <a:pPr lvl="0"/>
            <a:r>
              <a:rPr lang="en-US" sz="2800" dirty="0"/>
              <a:t>Introduction to Today’s Session  </a:t>
            </a:r>
          </a:p>
          <a:p>
            <a:pPr lvl="0"/>
            <a:r>
              <a:rPr lang="en-US" sz="2800" dirty="0"/>
              <a:t>Remarks from the Chief Evaluation Officer </a:t>
            </a:r>
          </a:p>
          <a:p>
            <a:pPr lvl="0"/>
            <a:r>
              <a:rPr lang="en-US" sz="2800" dirty="0"/>
              <a:t>NHE Demonstration Grants, Preliminary Findings</a:t>
            </a:r>
          </a:p>
          <a:p>
            <a:pPr lvl="0"/>
            <a:r>
              <a:rPr lang="en-US" sz="2800" dirty="0"/>
              <a:t>Audience questions and feedback/observations on evaluation </a:t>
            </a:r>
          </a:p>
          <a:p>
            <a:pPr lvl="0"/>
            <a:r>
              <a:rPr lang="en-US" sz="2800" dirty="0"/>
              <a:t>Facilitated Discussion with  NHE DEMO Grantees  </a:t>
            </a:r>
          </a:p>
          <a:p>
            <a:pPr lvl="0"/>
            <a:r>
              <a:rPr lang="en-US" sz="2800" dirty="0"/>
              <a:t>Audience questions and feedback</a:t>
            </a:r>
          </a:p>
          <a:p>
            <a:pPr lvl="0"/>
            <a:r>
              <a:rPr lang="en-US" sz="2800" dirty="0"/>
              <a:t>Discussion with Audience </a:t>
            </a:r>
          </a:p>
          <a:p>
            <a:pPr lvl="0"/>
            <a:r>
              <a:rPr lang="en-US" sz="2800" dirty="0"/>
              <a:t>ETA Evaluation Resources and Opportunities </a:t>
            </a:r>
          </a:p>
          <a:p>
            <a:pPr lvl="0"/>
            <a:r>
              <a:rPr lang="en-US" sz="2800" dirty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2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9F7F6-806E-48DA-A6FA-AC925F4C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Embedding services in a community resource center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02C5E-5C73-4DE2-B15F-3BEEFE9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1988657"/>
            <a:ext cx="10512552" cy="4092656"/>
          </a:xfrm>
        </p:spPr>
        <p:txBody>
          <a:bodyPr>
            <a:normAutofit/>
          </a:bodyPr>
          <a:lstStyle/>
          <a:p>
            <a:r>
              <a:rPr lang="en-US" dirty="0"/>
              <a:t>One grantee implemented employment services at county resource center that also provides housing, mental health, and substance use treatment services</a:t>
            </a:r>
          </a:p>
          <a:p>
            <a:pPr lvl="1"/>
            <a:r>
              <a:rPr lang="en-US" dirty="0"/>
              <a:t>Using a co-location strategy reduces need for outreach, as many referrals come from within resource center and many clients at the center are eligible for grant services</a:t>
            </a:r>
          </a:p>
          <a:p>
            <a:pPr lvl="1"/>
            <a:r>
              <a:rPr lang="en-US" dirty="0"/>
              <a:t>Rotating employment navigators can meet with new participants as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2662-773D-43B7-B43E-CD1E3F0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6447EC-3762-4C41-8082-1BEE905B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9F7F6-806E-48DA-A6FA-AC925F4C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Embedding staff at substance use treatment clinic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E02C5E-5C73-4DE2-B15F-3BEEFE9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1823403"/>
            <a:ext cx="10512552" cy="4339653"/>
          </a:xfrm>
        </p:spPr>
        <p:txBody>
          <a:bodyPr>
            <a:normAutofit/>
          </a:bodyPr>
          <a:lstStyle/>
          <a:p>
            <a:r>
              <a:rPr lang="en-US" dirty="0"/>
              <a:t>Helps develop strong relationships and trust between workforce system and substance use disorder treatment staff</a:t>
            </a:r>
          </a:p>
          <a:p>
            <a:pPr lvl="1"/>
            <a:r>
              <a:rPr lang="en-US" dirty="0"/>
              <a:t>Workforce staff provide information during group sessions at the methadone clinic and leave flyers around the building to advertise their services</a:t>
            </a:r>
          </a:p>
          <a:p>
            <a:pPr lvl="1"/>
            <a:r>
              <a:rPr lang="en-US" dirty="0"/>
              <a:t>Employment and training services are provided by workforce staff at the clinic location, which is less intimidating for these participants than going to an AJC</a:t>
            </a:r>
          </a:p>
          <a:p>
            <a:pPr lvl="1"/>
            <a:r>
              <a:rPr lang="en-US" dirty="0"/>
              <a:t>Clients are placed directly in employment rather than training services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2662-773D-43B7-B43E-CD1E3F0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BE235D-88AE-4DB5-8BFA-C8C675109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7D45154-AA6A-47A0-8ED2-60E080C9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4968" y="3047774"/>
            <a:ext cx="3195784" cy="17330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692B0-97D1-4F46-85C3-6EE0D893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41281DF-18D0-4007-B525-07562172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739" y="834903"/>
            <a:ext cx="3394310" cy="173301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Bringing workforce system staff to behavioral health providers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0106798-6446-4D5A-B48F-24A5F8943951}"/>
              </a:ext>
            </a:extLst>
          </p:cNvPr>
          <p:cNvSpPr txBox="1">
            <a:spLocks/>
          </p:cNvSpPr>
          <p:nvPr/>
        </p:nvSpPr>
        <p:spPr>
          <a:xfrm>
            <a:off x="689375" y="1324017"/>
            <a:ext cx="3537004" cy="777055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Adapting the workforce system to support people in recovery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09E7BE-1BC5-4CAE-BB8B-7076EB463139}"/>
              </a:ext>
            </a:extLst>
          </p:cNvPr>
          <p:cNvGrpSpPr/>
          <p:nvPr/>
        </p:nvGrpSpPr>
        <p:grpSpPr>
          <a:xfrm>
            <a:off x="1283975" y="2967434"/>
            <a:ext cx="2047363" cy="1558578"/>
            <a:chOff x="1310827" y="2806949"/>
            <a:chExt cx="2114550" cy="1609725"/>
          </a:xfrm>
          <a:solidFill>
            <a:srgbClr val="000000"/>
          </a:solidFill>
        </p:grpSpPr>
        <p:grpSp>
          <p:nvGrpSpPr>
            <p:cNvPr id="11" name="Graphic 9">
              <a:extLst>
                <a:ext uri="{FF2B5EF4-FFF2-40B4-BE49-F238E27FC236}">
                  <a16:creationId xmlns:a16="http://schemas.microsoft.com/office/drawing/2014/main" id="{AE9748AE-1643-4ACF-8E2A-81E54776749E}"/>
                </a:ext>
              </a:extLst>
            </p:cNvPr>
            <p:cNvGrpSpPr/>
            <p:nvPr/>
          </p:nvGrpSpPr>
          <p:grpSpPr>
            <a:xfrm>
              <a:off x="1310827" y="2806949"/>
              <a:ext cx="2114550" cy="1609725"/>
              <a:chOff x="6759284" y="2557281"/>
              <a:chExt cx="2114550" cy="1609725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E614682-9E24-42A5-99F0-65641A076BBD}"/>
                  </a:ext>
                </a:extLst>
              </p:cNvPr>
              <p:cNvSpPr/>
              <p:nvPr/>
            </p:nvSpPr>
            <p:spPr>
              <a:xfrm>
                <a:off x="6759284" y="3108588"/>
                <a:ext cx="2112740" cy="1059942"/>
              </a:xfrm>
              <a:custGeom>
                <a:avLst/>
                <a:gdLst>
                  <a:gd name="connsiteX0" fmla="*/ 2023015 w 2112740"/>
                  <a:gd name="connsiteY0" fmla="*/ 87630 h 1059942"/>
                  <a:gd name="connsiteX1" fmla="*/ 2081308 w 2112740"/>
                  <a:gd name="connsiteY1" fmla="*/ 87630 h 1059942"/>
                  <a:gd name="connsiteX2" fmla="*/ 2081308 w 2112740"/>
                  <a:gd name="connsiteY2" fmla="*/ 0 h 1059942"/>
                  <a:gd name="connsiteX3" fmla="*/ 31433 w 2112740"/>
                  <a:gd name="connsiteY3" fmla="*/ 0 h 1059942"/>
                  <a:gd name="connsiteX4" fmla="*/ 31433 w 2112740"/>
                  <a:gd name="connsiteY4" fmla="*/ 87630 h 1059942"/>
                  <a:gd name="connsiteX5" fmla="*/ 89726 w 2112740"/>
                  <a:gd name="connsiteY5" fmla="*/ 87630 h 1059942"/>
                  <a:gd name="connsiteX6" fmla="*/ 89726 w 2112740"/>
                  <a:gd name="connsiteY6" fmla="*/ 970979 h 1059942"/>
                  <a:gd name="connsiteX7" fmla="*/ 0 w 2112740"/>
                  <a:gd name="connsiteY7" fmla="*/ 970979 h 1059942"/>
                  <a:gd name="connsiteX8" fmla="*/ 0 w 2112740"/>
                  <a:gd name="connsiteY8" fmla="*/ 1059942 h 1059942"/>
                  <a:gd name="connsiteX9" fmla="*/ 2112740 w 2112740"/>
                  <a:gd name="connsiteY9" fmla="*/ 1059942 h 1059942"/>
                  <a:gd name="connsiteX10" fmla="*/ 2112740 w 2112740"/>
                  <a:gd name="connsiteY10" fmla="*/ 970979 h 1059942"/>
                  <a:gd name="connsiteX11" fmla="*/ 2023015 w 2112740"/>
                  <a:gd name="connsiteY11" fmla="*/ 970979 h 1059942"/>
                  <a:gd name="connsiteX12" fmla="*/ 2023015 w 2112740"/>
                  <a:gd name="connsiteY12" fmla="*/ 87630 h 1059942"/>
                  <a:gd name="connsiteX13" fmla="*/ 1506855 w 2112740"/>
                  <a:gd name="connsiteY13" fmla="*/ 539401 h 1059942"/>
                  <a:gd name="connsiteX14" fmla="*/ 1506855 w 2112740"/>
                  <a:gd name="connsiteY14" fmla="*/ 394621 h 1059942"/>
                  <a:gd name="connsiteX15" fmla="*/ 1858328 w 2112740"/>
                  <a:gd name="connsiteY15" fmla="*/ 394621 h 1059942"/>
                  <a:gd name="connsiteX16" fmla="*/ 1858328 w 2112740"/>
                  <a:gd name="connsiteY16" fmla="*/ 539401 h 1059942"/>
                  <a:gd name="connsiteX17" fmla="*/ 1506855 w 2112740"/>
                  <a:gd name="connsiteY17" fmla="*/ 539401 h 1059942"/>
                  <a:gd name="connsiteX18" fmla="*/ 1858328 w 2112740"/>
                  <a:gd name="connsiteY18" fmla="*/ 659416 h 1059942"/>
                  <a:gd name="connsiteX19" fmla="*/ 1858328 w 2112740"/>
                  <a:gd name="connsiteY19" fmla="*/ 804196 h 1059942"/>
                  <a:gd name="connsiteX20" fmla="*/ 1506855 w 2112740"/>
                  <a:gd name="connsiteY20" fmla="*/ 804196 h 1059942"/>
                  <a:gd name="connsiteX21" fmla="*/ 1506855 w 2112740"/>
                  <a:gd name="connsiteY21" fmla="*/ 659416 h 1059942"/>
                  <a:gd name="connsiteX22" fmla="*/ 1858328 w 2112740"/>
                  <a:gd name="connsiteY22" fmla="*/ 659416 h 1059942"/>
                  <a:gd name="connsiteX23" fmla="*/ 1440847 w 2112740"/>
                  <a:gd name="connsiteY23" fmla="*/ 394621 h 1059942"/>
                  <a:gd name="connsiteX24" fmla="*/ 1440847 w 2112740"/>
                  <a:gd name="connsiteY24" fmla="*/ 539401 h 1059942"/>
                  <a:gd name="connsiteX25" fmla="*/ 1089374 w 2112740"/>
                  <a:gd name="connsiteY25" fmla="*/ 539401 h 1059942"/>
                  <a:gd name="connsiteX26" fmla="*/ 1089374 w 2112740"/>
                  <a:gd name="connsiteY26" fmla="*/ 394621 h 1059942"/>
                  <a:gd name="connsiteX27" fmla="*/ 1440847 w 2112740"/>
                  <a:gd name="connsiteY27" fmla="*/ 394621 h 1059942"/>
                  <a:gd name="connsiteX28" fmla="*/ 1023366 w 2112740"/>
                  <a:gd name="connsiteY28" fmla="*/ 394621 h 1059942"/>
                  <a:gd name="connsiteX29" fmla="*/ 1023366 w 2112740"/>
                  <a:gd name="connsiteY29" fmla="*/ 539401 h 1059942"/>
                  <a:gd name="connsiteX30" fmla="*/ 671894 w 2112740"/>
                  <a:gd name="connsiteY30" fmla="*/ 539401 h 1059942"/>
                  <a:gd name="connsiteX31" fmla="*/ 671894 w 2112740"/>
                  <a:gd name="connsiteY31" fmla="*/ 394621 h 1059942"/>
                  <a:gd name="connsiteX32" fmla="*/ 1023366 w 2112740"/>
                  <a:gd name="connsiteY32" fmla="*/ 394621 h 1059942"/>
                  <a:gd name="connsiteX33" fmla="*/ 254413 w 2112740"/>
                  <a:gd name="connsiteY33" fmla="*/ 539401 h 1059942"/>
                  <a:gd name="connsiteX34" fmla="*/ 254413 w 2112740"/>
                  <a:gd name="connsiteY34" fmla="*/ 394621 h 1059942"/>
                  <a:gd name="connsiteX35" fmla="*/ 605885 w 2112740"/>
                  <a:gd name="connsiteY35" fmla="*/ 394621 h 1059942"/>
                  <a:gd name="connsiteX36" fmla="*/ 605885 w 2112740"/>
                  <a:gd name="connsiteY36" fmla="*/ 539401 h 1059942"/>
                  <a:gd name="connsiteX37" fmla="*/ 254413 w 2112740"/>
                  <a:gd name="connsiteY37" fmla="*/ 539401 h 1059942"/>
                  <a:gd name="connsiteX38" fmla="*/ 605790 w 2112740"/>
                  <a:gd name="connsiteY38" fmla="*/ 659416 h 1059942"/>
                  <a:gd name="connsiteX39" fmla="*/ 605790 w 2112740"/>
                  <a:gd name="connsiteY39" fmla="*/ 804196 h 1059942"/>
                  <a:gd name="connsiteX40" fmla="*/ 254318 w 2112740"/>
                  <a:gd name="connsiteY40" fmla="*/ 804196 h 1059942"/>
                  <a:gd name="connsiteX41" fmla="*/ 254318 w 2112740"/>
                  <a:gd name="connsiteY41" fmla="*/ 659416 h 1059942"/>
                  <a:gd name="connsiteX42" fmla="*/ 605790 w 2112740"/>
                  <a:gd name="connsiteY42" fmla="*/ 659416 h 1059942"/>
                  <a:gd name="connsiteX43" fmla="*/ 826675 w 2112740"/>
                  <a:gd name="connsiteY43" fmla="*/ 971074 h 1059942"/>
                  <a:gd name="connsiteX44" fmla="*/ 826675 w 2112740"/>
                  <a:gd name="connsiteY44" fmla="*/ 657511 h 1059942"/>
                  <a:gd name="connsiteX45" fmla="*/ 1286066 w 2112740"/>
                  <a:gd name="connsiteY45" fmla="*/ 657511 h 1059942"/>
                  <a:gd name="connsiteX46" fmla="*/ 1286066 w 2112740"/>
                  <a:gd name="connsiteY46" fmla="*/ 971074 h 1059942"/>
                  <a:gd name="connsiteX47" fmla="*/ 826675 w 2112740"/>
                  <a:gd name="connsiteY47" fmla="*/ 971074 h 10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12740" h="1059942">
                    <a:moveTo>
                      <a:pt x="2023015" y="87630"/>
                    </a:moveTo>
                    <a:lnTo>
                      <a:pt x="2081308" y="87630"/>
                    </a:lnTo>
                    <a:lnTo>
                      <a:pt x="2081308" y="0"/>
                    </a:lnTo>
                    <a:lnTo>
                      <a:pt x="31433" y="0"/>
                    </a:lnTo>
                    <a:lnTo>
                      <a:pt x="31433" y="87630"/>
                    </a:lnTo>
                    <a:lnTo>
                      <a:pt x="89726" y="87630"/>
                    </a:lnTo>
                    <a:lnTo>
                      <a:pt x="89726" y="970979"/>
                    </a:lnTo>
                    <a:lnTo>
                      <a:pt x="0" y="970979"/>
                    </a:lnTo>
                    <a:lnTo>
                      <a:pt x="0" y="1059942"/>
                    </a:lnTo>
                    <a:lnTo>
                      <a:pt x="2112740" y="1059942"/>
                    </a:lnTo>
                    <a:lnTo>
                      <a:pt x="2112740" y="970979"/>
                    </a:lnTo>
                    <a:lnTo>
                      <a:pt x="2023015" y="970979"/>
                    </a:lnTo>
                    <a:lnTo>
                      <a:pt x="2023015" y="87630"/>
                    </a:lnTo>
                    <a:close/>
                    <a:moveTo>
                      <a:pt x="1506855" y="539401"/>
                    </a:moveTo>
                    <a:lnTo>
                      <a:pt x="1506855" y="394621"/>
                    </a:lnTo>
                    <a:lnTo>
                      <a:pt x="1858328" y="394621"/>
                    </a:lnTo>
                    <a:lnTo>
                      <a:pt x="1858328" y="539401"/>
                    </a:lnTo>
                    <a:lnTo>
                      <a:pt x="1506855" y="539401"/>
                    </a:lnTo>
                    <a:close/>
                    <a:moveTo>
                      <a:pt x="1858328" y="659416"/>
                    </a:moveTo>
                    <a:lnTo>
                      <a:pt x="1858328" y="804196"/>
                    </a:lnTo>
                    <a:lnTo>
                      <a:pt x="1506855" y="804196"/>
                    </a:lnTo>
                    <a:lnTo>
                      <a:pt x="1506855" y="659416"/>
                    </a:lnTo>
                    <a:lnTo>
                      <a:pt x="1858328" y="659416"/>
                    </a:lnTo>
                    <a:close/>
                    <a:moveTo>
                      <a:pt x="1440847" y="394621"/>
                    </a:moveTo>
                    <a:lnTo>
                      <a:pt x="1440847" y="539401"/>
                    </a:lnTo>
                    <a:lnTo>
                      <a:pt x="1089374" y="539401"/>
                    </a:lnTo>
                    <a:lnTo>
                      <a:pt x="1089374" y="394621"/>
                    </a:lnTo>
                    <a:lnTo>
                      <a:pt x="1440847" y="394621"/>
                    </a:lnTo>
                    <a:close/>
                    <a:moveTo>
                      <a:pt x="1023366" y="394621"/>
                    </a:moveTo>
                    <a:lnTo>
                      <a:pt x="1023366" y="539401"/>
                    </a:lnTo>
                    <a:lnTo>
                      <a:pt x="671894" y="539401"/>
                    </a:lnTo>
                    <a:lnTo>
                      <a:pt x="671894" y="394621"/>
                    </a:lnTo>
                    <a:lnTo>
                      <a:pt x="1023366" y="394621"/>
                    </a:lnTo>
                    <a:close/>
                    <a:moveTo>
                      <a:pt x="254413" y="539401"/>
                    </a:moveTo>
                    <a:lnTo>
                      <a:pt x="254413" y="394621"/>
                    </a:lnTo>
                    <a:lnTo>
                      <a:pt x="605885" y="394621"/>
                    </a:lnTo>
                    <a:lnTo>
                      <a:pt x="605885" y="539401"/>
                    </a:lnTo>
                    <a:lnTo>
                      <a:pt x="254413" y="539401"/>
                    </a:lnTo>
                    <a:close/>
                    <a:moveTo>
                      <a:pt x="605790" y="659416"/>
                    </a:moveTo>
                    <a:lnTo>
                      <a:pt x="605790" y="804196"/>
                    </a:lnTo>
                    <a:lnTo>
                      <a:pt x="254318" y="804196"/>
                    </a:lnTo>
                    <a:lnTo>
                      <a:pt x="254318" y="659416"/>
                    </a:lnTo>
                    <a:lnTo>
                      <a:pt x="605790" y="659416"/>
                    </a:lnTo>
                    <a:close/>
                    <a:moveTo>
                      <a:pt x="826675" y="971074"/>
                    </a:moveTo>
                    <a:lnTo>
                      <a:pt x="826675" y="657511"/>
                    </a:lnTo>
                    <a:cubicBezTo>
                      <a:pt x="979837" y="609600"/>
                      <a:pt x="1132904" y="609600"/>
                      <a:pt x="1286066" y="657511"/>
                    </a:cubicBezTo>
                    <a:lnTo>
                      <a:pt x="1286066" y="971074"/>
                    </a:lnTo>
                    <a:lnTo>
                      <a:pt x="826675" y="9710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B0367C4-B1F9-49A5-9623-C13764D23B14}"/>
                  </a:ext>
                </a:extLst>
              </p:cNvPr>
              <p:cNvSpPr/>
              <p:nvPr/>
            </p:nvSpPr>
            <p:spPr>
              <a:xfrm>
                <a:off x="7189718" y="2557281"/>
                <a:ext cx="1251870" cy="510635"/>
              </a:xfrm>
              <a:custGeom>
                <a:avLst/>
                <a:gdLst>
                  <a:gd name="connsiteX0" fmla="*/ 310134 w 1251870"/>
                  <a:gd name="connsiteY0" fmla="*/ 346139 h 510635"/>
                  <a:gd name="connsiteX1" fmla="*/ 310134 w 1251870"/>
                  <a:gd name="connsiteY1" fmla="*/ 384905 h 510635"/>
                  <a:gd name="connsiteX2" fmla="*/ 0 w 1251870"/>
                  <a:gd name="connsiteY2" fmla="*/ 384905 h 510635"/>
                  <a:gd name="connsiteX3" fmla="*/ 0 w 1251870"/>
                  <a:gd name="connsiteY3" fmla="*/ 510635 h 510635"/>
                  <a:gd name="connsiteX4" fmla="*/ 1251871 w 1251870"/>
                  <a:gd name="connsiteY4" fmla="*/ 510635 h 510635"/>
                  <a:gd name="connsiteX5" fmla="*/ 1251871 w 1251870"/>
                  <a:gd name="connsiteY5" fmla="*/ 384905 h 510635"/>
                  <a:gd name="connsiteX6" fmla="*/ 941737 w 1251870"/>
                  <a:gd name="connsiteY6" fmla="*/ 384905 h 510635"/>
                  <a:gd name="connsiteX7" fmla="*/ 941737 w 1251870"/>
                  <a:gd name="connsiteY7" fmla="*/ 346139 h 510635"/>
                  <a:gd name="connsiteX8" fmla="*/ 641985 w 1251870"/>
                  <a:gd name="connsiteY8" fmla="*/ 285464 h 510635"/>
                  <a:gd name="connsiteX9" fmla="*/ 641985 w 1251870"/>
                  <a:gd name="connsiteY9" fmla="*/ 164878 h 510635"/>
                  <a:gd name="connsiteX10" fmla="*/ 888302 w 1251870"/>
                  <a:gd name="connsiteY10" fmla="*/ 91059 h 510635"/>
                  <a:gd name="connsiteX11" fmla="*/ 610172 w 1251870"/>
                  <a:gd name="connsiteY11" fmla="*/ 0 h 510635"/>
                  <a:gd name="connsiteX12" fmla="*/ 610172 w 1251870"/>
                  <a:gd name="connsiteY12" fmla="*/ 160877 h 510635"/>
                  <a:gd name="connsiteX13" fmla="*/ 610172 w 1251870"/>
                  <a:gd name="connsiteY13" fmla="*/ 285369 h 510635"/>
                  <a:gd name="connsiteX14" fmla="*/ 310134 w 1251870"/>
                  <a:gd name="connsiteY14" fmla="*/ 346139 h 51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870" h="510635">
                    <a:moveTo>
                      <a:pt x="310134" y="346139"/>
                    </a:moveTo>
                    <a:lnTo>
                      <a:pt x="310134" y="384905"/>
                    </a:lnTo>
                    <a:lnTo>
                      <a:pt x="0" y="384905"/>
                    </a:lnTo>
                    <a:lnTo>
                      <a:pt x="0" y="510635"/>
                    </a:lnTo>
                    <a:lnTo>
                      <a:pt x="1251871" y="510635"/>
                    </a:lnTo>
                    <a:lnTo>
                      <a:pt x="1251871" y="384905"/>
                    </a:lnTo>
                    <a:lnTo>
                      <a:pt x="941737" y="384905"/>
                    </a:lnTo>
                    <a:lnTo>
                      <a:pt x="941737" y="346139"/>
                    </a:lnTo>
                    <a:lnTo>
                      <a:pt x="641985" y="285464"/>
                    </a:lnTo>
                    <a:lnTo>
                      <a:pt x="641985" y="164878"/>
                    </a:lnTo>
                    <a:cubicBezTo>
                      <a:pt x="724091" y="162306"/>
                      <a:pt x="806291" y="65437"/>
                      <a:pt x="888302" y="91059"/>
                    </a:cubicBezTo>
                    <a:cubicBezTo>
                      <a:pt x="833438" y="-19050"/>
                      <a:pt x="712946" y="46292"/>
                      <a:pt x="610172" y="0"/>
                    </a:cubicBezTo>
                    <a:cubicBezTo>
                      <a:pt x="610172" y="53626"/>
                      <a:pt x="610172" y="107252"/>
                      <a:pt x="610172" y="160877"/>
                    </a:cubicBezTo>
                    <a:cubicBezTo>
                      <a:pt x="610172" y="160877"/>
                      <a:pt x="610172" y="285369"/>
                      <a:pt x="610172" y="285369"/>
                    </a:cubicBezTo>
                    <a:lnTo>
                      <a:pt x="310134" y="3461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B53A32-66DB-4247-AFFE-4F49B179275A}"/>
                </a:ext>
              </a:extLst>
            </p:cNvPr>
            <p:cNvSpPr txBox="1"/>
            <p:nvPr/>
          </p:nvSpPr>
          <p:spPr>
            <a:xfrm>
              <a:off x="2044031" y="3353045"/>
              <a:ext cx="646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AJC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444C5F-5C9E-4CEB-85F5-803D389C5421}"/>
              </a:ext>
            </a:extLst>
          </p:cNvPr>
          <p:cNvSpPr txBox="1"/>
          <p:nvPr/>
        </p:nvSpPr>
        <p:spPr>
          <a:xfrm>
            <a:off x="10000628" y="2982882"/>
            <a:ext cx="362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97D52A-ABE4-4715-BACC-2645D25C8414}"/>
              </a:ext>
            </a:extLst>
          </p:cNvPr>
          <p:cNvGrpSpPr/>
          <p:nvPr/>
        </p:nvGrpSpPr>
        <p:grpSpPr>
          <a:xfrm>
            <a:off x="4151261" y="2112925"/>
            <a:ext cx="3889478" cy="3363560"/>
            <a:chOff x="4260799" y="2112925"/>
            <a:chExt cx="3889478" cy="33635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1B8886-D12A-4BD8-8CE0-C7CAD5F75346}"/>
                </a:ext>
              </a:extLst>
            </p:cNvPr>
            <p:cNvGrpSpPr/>
            <p:nvPr/>
          </p:nvGrpSpPr>
          <p:grpSpPr>
            <a:xfrm>
              <a:off x="4260799" y="2112925"/>
              <a:ext cx="3889478" cy="3324952"/>
              <a:chOff x="3790888" y="2112925"/>
              <a:chExt cx="3889478" cy="3324952"/>
            </a:xfrm>
          </p:grpSpPr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5663F5AD-4DE7-4820-9AA2-ECC187E24D4F}"/>
                  </a:ext>
                </a:extLst>
              </p:cNvPr>
              <p:cNvSpPr/>
              <p:nvPr/>
            </p:nvSpPr>
            <p:spPr>
              <a:xfrm>
                <a:off x="3790888" y="2112925"/>
                <a:ext cx="3481961" cy="2571603"/>
              </a:xfrm>
              <a:prstGeom prst="leftArrow">
                <a:avLst>
                  <a:gd name="adj1" fmla="val 51692"/>
                  <a:gd name="adj2" fmla="val 50908"/>
                </a:avLst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Arrow: Left 19">
                <a:extLst>
                  <a:ext uri="{FF2B5EF4-FFF2-40B4-BE49-F238E27FC236}">
                    <a16:creationId xmlns:a16="http://schemas.microsoft.com/office/drawing/2014/main" id="{C19DBC1F-52C6-44A2-BA63-96D4F4CA3DF8}"/>
                  </a:ext>
                </a:extLst>
              </p:cNvPr>
              <p:cNvSpPr/>
              <p:nvPr/>
            </p:nvSpPr>
            <p:spPr>
              <a:xfrm flipH="1">
                <a:off x="4198405" y="2866274"/>
                <a:ext cx="3481961" cy="2571603"/>
              </a:xfrm>
              <a:prstGeom prst="leftArrow">
                <a:avLst>
                  <a:gd name="adj1" fmla="val 51692"/>
                  <a:gd name="adj2" fmla="val 50908"/>
                </a:avLst>
              </a:prstGeom>
              <a:gradFill flip="none" rotWithShape="1">
                <a:gsLst>
                  <a:gs pos="0">
                    <a:schemeClr val="accent6"/>
                  </a:gs>
                  <a:gs pos="100000">
                    <a:schemeClr val="bg1">
                      <a:alpha val="2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D623FBD-03EB-4272-ABF6-72083194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887391" y="3010572"/>
              <a:ext cx="878536" cy="178353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AA0F0BD-0022-4B6B-B988-FA1C7E6C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72475" y="3722751"/>
              <a:ext cx="1263720" cy="1753734"/>
            </a:xfrm>
            <a:prstGeom prst="rect">
              <a:avLst/>
            </a:prstGeom>
          </p:spPr>
        </p:pic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94BC8B64-7101-47DA-B364-4958B3B5C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1864" y="2449299"/>
            <a:ext cx="388570" cy="4084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7C80A83-5D7D-4738-B6FD-CF42A679E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4824" y="2425314"/>
            <a:ext cx="582036" cy="34023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B3B041-53CB-488C-A35B-44AB4EF0A018}"/>
              </a:ext>
            </a:extLst>
          </p:cNvPr>
          <p:cNvCxnSpPr>
            <a:cxnSpLocks/>
          </p:cNvCxnSpPr>
          <p:nvPr/>
        </p:nvCxnSpPr>
        <p:spPr>
          <a:xfrm>
            <a:off x="2324789" y="2311740"/>
            <a:ext cx="0" cy="504783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5476DF-DB1C-4334-8C30-A4EF24332B1D}"/>
              </a:ext>
            </a:extLst>
          </p:cNvPr>
          <p:cNvCxnSpPr>
            <a:cxnSpLocks/>
          </p:cNvCxnSpPr>
          <p:nvPr/>
        </p:nvCxnSpPr>
        <p:spPr>
          <a:xfrm>
            <a:off x="9752860" y="2373663"/>
            <a:ext cx="0" cy="50478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30FAC22C-6412-4D59-9EC9-19F72C7436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82719" y="2345843"/>
            <a:ext cx="499175" cy="49917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DF2D5B8-E9C0-4720-BB2C-DB1A4B1F58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36847" y="2449298"/>
            <a:ext cx="286476" cy="389607"/>
          </a:xfrm>
          <a:prstGeom prst="rect">
            <a:avLst/>
          </a:prstGeom>
        </p:spPr>
      </p:pic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E0BACD-BE96-4763-A82E-9C574478D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6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9545E2-5159-4F43-B70E-8E432155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Paths to employment for people in recovery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628DBB-879C-4E41-B01A-E21D9D54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6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95C5-628B-4A15-947D-98E29191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supportive infrastructure to promote employment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02A7-C790-4057-938F-DDCF05F68C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Grantees addressed participant readiness for employment by:</a:t>
            </a:r>
          </a:p>
          <a:p>
            <a:pPr lvl="1"/>
            <a:r>
              <a:rPr lang="en-US" b="1" dirty="0"/>
              <a:t>Promoting use of readiness assessments</a:t>
            </a:r>
            <a:r>
              <a:rPr lang="en-US" b="1" strike="sngStrike" dirty="0"/>
              <a:t> </a:t>
            </a:r>
            <a:r>
              <a:rPr lang="en-US" dirty="0"/>
              <a:t>to understand participants’ stage of treatment and basic needs (e.g., housing, transportation) </a:t>
            </a:r>
          </a:p>
          <a:p>
            <a:pPr lvl="1"/>
            <a:r>
              <a:rPr lang="en-US" b="1" dirty="0"/>
              <a:t>Tailoring work readiness trainings and soft skills trainings</a:t>
            </a:r>
            <a:r>
              <a:rPr lang="en-US" dirty="0"/>
              <a:t> to people in recovery</a:t>
            </a:r>
          </a:p>
          <a:p>
            <a:pPr lvl="1"/>
            <a:r>
              <a:rPr lang="en-US" b="1" dirty="0"/>
              <a:t>Funding supportive services </a:t>
            </a:r>
            <a:r>
              <a:rPr lang="en-US" dirty="0"/>
              <a:t>to meet immediate needs, such as housing</a:t>
            </a:r>
          </a:p>
          <a:p>
            <a:pPr lvl="2"/>
            <a:r>
              <a:rPr lang="en-US" dirty="0"/>
              <a:t>One grantee partnered with a residential treatment program to help connect participants living in the residential treatment facility to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8ADBD-80DC-4D01-80B9-37DEF78B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A7236D-6EED-4189-8CE9-980B3D05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EED9-2C5F-43CD-8E3C-98CD4871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Promising practice spotlight: Adapting work readiness training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AC39-3AB2-4ADA-9361-2EE879FD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F0E865E-90B7-47D8-B814-3D3B6617DDA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1554544"/>
              </p:ext>
            </p:extLst>
          </p:nvPr>
        </p:nvGraphicFramePr>
        <p:xfrm>
          <a:off x="838200" y="1905802"/>
          <a:ext cx="10512425" cy="418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AFD3D0-FD45-4321-95DC-3453B67DE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A004-384F-4235-BBED-5EBF162D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551D-B8BE-41D3-82FA-43F77D6F1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Transitional jobs (subsidized work experience):</a:t>
            </a:r>
          </a:p>
          <a:p>
            <a:pPr lvl="1"/>
            <a:r>
              <a:rPr lang="en-US" dirty="0"/>
              <a:t>Help participants start earning money and obtaining references and work experience</a:t>
            </a:r>
          </a:p>
          <a:p>
            <a:pPr lvl="1"/>
            <a:r>
              <a:rPr lang="en-US" dirty="0"/>
              <a:t>Connect participants to community-based organizations, which are generally very receptive to hiring people in recovery</a:t>
            </a:r>
          </a:p>
          <a:p>
            <a:r>
              <a:rPr lang="en-US" dirty="0"/>
              <a:t>Peer recovery specialist careers</a:t>
            </a:r>
          </a:p>
          <a:p>
            <a:pPr lvl="1"/>
            <a:r>
              <a:rPr lang="en-US" dirty="0"/>
              <a:t>Names of these professions vary by state; all require lived experience</a:t>
            </a:r>
          </a:p>
          <a:p>
            <a:pPr lvl="1"/>
            <a:r>
              <a:rPr lang="en-US" dirty="0"/>
              <a:t>Five states supported training, on-the-job training, or apprenticeships for peer recovery specialists through the grant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DD633-9E25-46D0-AC22-3C545E16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F438EF-7E7B-4107-88A7-D1E87DFD3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EED9-2C5F-43CD-8E3C-98CD4871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Promising practice spotlight: Peer recovery specialist training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AC39-3AB2-4ADA-9361-2EE879FD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F0E865E-90B7-47D8-B814-3D3B6617DDA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7548755"/>
              </p:ext>
            </p:extLst>
          </p:nvPr>
        </p:nvGraphicFramePr>
        <p:xfrm>
          <a:off x="838200" y="1905802"/>
          <a:ext cx="10512425" cy="418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9A5EF0-1527-4EB5-AD0D-D9844C059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4AE2-2184-4A5B-B438-C3205146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feedback?</a:t>
            </a:r>
          </a:p>
        </p:txBody>
      </p:sp>
    </p:spTree>
    <p:extLst>
      <p:ext uri="{BB962C8B-B14F-4D97-AF65-F5344CB8AC3E}">
        <p14:creationId xmlns:p14="http://schemas.microsoft.com/office/powerpoint/2010/main" val="308074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1061" y="2248250"/>
            <a:ext cx="5867866" cy="322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with NHE Demonstration Grantees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7" y="1322131"/>
            <a:ext cx="6151110" cy="4734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Sandra Burgess</a:t>
            </a:r>
          </a:p>
          <a:p>
            <a:pPr marL="228600" lvl="1" indent="0">
              <a:buNone/>
            </a:pP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Security Analyst III                                                               Project Coordinator: NHE Demo Grant to Combat Opioid Crisis </a:t>
            </a:r>
          </a:p>
          <a:p>
            <a:pPr marL="228600" lvl="1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Alaska Department of Labor and Workforce Development</a:t>
            </a: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Division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Employment and Training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92411" y="2248250"/>
            <a:ext cx="5501314" cy="322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 txBox="1">
            <a:spLocks/>
          </p:cNvSpPr>
          <p:nvPr/>
        </p:nvSpPr>
        <p:spPr>
          <a:xfrm>
            <a:off x="6096000" y="1322131"/>
            <a:ext cx="5501314" cy="429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 Black" panose="020B0A04020102090204" pitchFamily="34" charset="0"/>
              <a:buChar char="⁄"/>
              <a:defRPr sz="28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Times New Roman" panose="02020603050405020304" pitchFamily="18" charset="0"/>
              <a:buChar char="-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Times New Roman" panose="02020603050405020304" pitchFamily="18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 Black" panose="020B0A04020102090204" pitchFamily="34" charset="0"/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</a:rPr>
              <a:t>Lauren Robbins</a:t>
            </a:r>
          </a:p>
          <a:p>
            <a:pPr marL="228600" lvl="1" indent="0">
              <a:buFont typeface="Times New Roman" panose="02020603050405020304" pitchFamily="18" charset="0"/>
              <a:buNone/>
            </a:pP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Project Supervisor</a:t>
            </a:r>
          </a:p>
          <a:p>
            <a:pPr marL="228600" lvl="1" indent="0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Opioid Use Reduction &amp; Recovery (OURR)                        </a:t>
            </a:r>
          </a:p>
          <a:p>
            <a:pPr marL="228600" lvl="1" indent="0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Reentry Rapid Response Project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0DF421-F8A2-40E4-A3BF-52355EDFF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" y="6309892"/>
            <a:ext cx="1154534" cy="38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32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Moderator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57" y="1074712"/>
            <a:ext cx="10593430" cy="5039517"/>
          </a:xfrm>
        </p:spPr>
        <p:txBody>
          <a:bodyPr/>
          <a:lstStyle/>
          <a:p>
            <a:r>
              <a:rPr lang="en-US" dirty="0"/>
              <a:t>   Ashley Johnson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Workforce Analyst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Partnership and Innovation Unit 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 of Workforce Investment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Employment and Training Administration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2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F472-9AB8-4B1F-B82D-23D0E72F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67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677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AE65-9207-419A-84A5-7DD12BDA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40C225-763F-4D3E-82CA-AD02CAA64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" y="6309892"/>
            <a:ext cx="1154534" cy="38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48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011611"/>
            <a:ext cx="11409027" cy="5039517"/>
          </a:xfrm>
        </p:spPr>
        <p:txBody>
          <a:bodyPr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9850" y="183169"/>
            <a:ext cx="10428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Discussion Among NHE Disaster Grantees and Support Act Grantees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37" y="1546210"/>
            <a:ext cx="11621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ea typeface="Calibri" panose="020F0502020204030204" pitchFamily="34" charset="0"/>
              </a:rPr>
              <a:t>What surprised you the most in the preliminary findings by the Evaluation Team and the experiences of the NHE Demonstration Grants?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ea typeface="Calibri" panose="020F0502020204030204" pitchFamily="34" charset="0"/>
              </a:rPr>
              <a:t>What rings true for your grant projects about adapting the workforce system or bringing the workforce system to behavior health providers? 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ea typeface="Calibri" panose="020F0502020204030204" pitchFamily="34" charset="0"/>
              </a:rPr>
              <a:t>What was most useful for you from today’s presentation?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ea typeface="Calibri" panose="020F0502020204030204" pitchFamily="34" charset="0"/>
              </a:rPr>
              <a:t>What technical assistance would further support your grants going forward?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37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Evaluation Resources and Opportunities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0" y="1145835"/>
            <a:ext cx="7244177" cy="5039517"/>
          </a:xfrm>
        </p:spPr>
        <p:txBody>
          <a:bodyPr/>
          <a:lstStyle/>
          <a:p>
            <a:r>
              <a:rPr lang="en-US" dirty="0"/>
              <a:t>   Sande Schifferes</a:t>
            </a:r>
          </a:p>
          <a:p>
            <a:pPr marL="228600" lvl="1"/>
            <a:r>
              <a:rPr lang="en-US" dirty="0"/>
              <a:t>Division of Research and Evaluation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 of Policy Development and Research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Employment and Training Administration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04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Resources -- 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26245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Workforce Systems Strategies</a:t>
            </a:r>
          </a:p>
          <a:p>
            <a:pPr marL="475488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i="1" dirty="0"/>
              <a:t>Contains over 1200 profiles of workforce development research and evaluation studies, toolkits, and other resources to support program management and operations, education and training, and employment, retention or advancement activities.</a:t>
            </a:r>
          </a:p>
          <a:p>
            <a:pPr marL="548640" lvl="4" indent="0">
              <a:buNone/>
            </a:pPr>
            <a:r>
              <a:rPr lang="en-US" dirty="0">
                <a:hlinkClick r:id="rId3"/>
              </a:rPr>
              <a:t>https://strategies.workforcegps.org/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ETA’s Research and Publications Database</a:t>
            </a:r>
          </a:p>
          <a:p>
            <a:pPr marL="475488" lvl="2" indent="0">
              <a:lnSpc>
                <a:spcPct val="100000"/>
              </a:lnSpc>
              <a:buNone/>
            </a:pPr>
            <a:r>
              <a:rPr lang="en-US" sz="1800" i="1" dirty="0"/>
              <a:t>Numerous resources and links on ETA funded research/cross-posted research with CEO. Contains rigorous research and evaluation publications, public data sets, and current projects.</a:t>
            </a:r>
          </a:p>
          <a:p>
            <a:pPr marL="475488" lvl="2" indent="0">
              <a:lnSpc>
                <a:spcPct val="100000"/>
              </a:lnSpc>
              <a:buNone/>
            </a:pPr>
            <a:r>
              <a:rPr lang="en-US" dirty="0">
                <a:hlinkClick r:id="rId4"/>
              </a:rPr>
              <a:t>https://www.doleta.gov/research/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400" dirty="0"/>
              <a:t>Evaluation and Research Hub</a:t>
            </a:r>
          </a:p>
          <a:p>
            <a:pPr marL="384048" lvl="2" indent="0">
              <a:buNone/>
            </a:pPr>
            <a:r>
              <a:rPr lang="en-US" sz="1800" i="1" dirty="0"/>
              <a:t>A community point of access to support policymakers and program managers with their efforts to use evaluations to improve services and choose evaluations and research to inform program policies and evidence-based practices</a:t>
            </a:r>
          </a:p>
          <a:p>
            <a:pPr marL="384048" lvl="2" indent="0">
              <a:buNone/>
            </a:pPr>
            <a:r>
              <a:rPr lang="en-US" sz="1800" dirty="0">
                <a:hlinkClick r:id="rId5"/>
              </a:rPr>
              <a:t>https://evalhub.workforcegps.org/</a:t>
            </a:r>
            <a:endParaRPr lang="en-US" sz="1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Evaluation Peer Learning Cohort </a:t>
            </a:r>
            <a:r>
              <a:rPr lang="en-US" sz="1800" i="1" dirty="0"/>
              <a:t>(Training for States; new round of applications in late summer)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07B8C9-B21B-404C-906E-B86E85274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" y="6309892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Evaluation Requirements -- Under WIOA Title I (Sec. 682.220 of the </a:t>
            </a:r>
            <a:r>
              <a:rPr lang="en-US" sz="4000" dirty="0" err="1"/>
              <a:t>Regs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184" y="1845734"/>
            <a:ext cx="9758596" cy="402336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State workforce agencies are required to conduct evaluations under WIOA (also to coordinate on evaluations with other core programs, and to cooperate in Federal evaluations)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Multiple types of evaluations are allowed – process, outcome, impact 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Phase II NHE grants present an opportunity for States to meet WIOA evaluation requirements  (SUPPORT Act grants being separately evaluated by CEO)  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The MPR study of Phase I grants provides a model for conducting a process study – could build on the design and the question lists.  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Also, for learning about how to conduct an evaluation – ETA has extensive technical assistance materials (at </a:t>
            </a:r>
            <a:r>
              <a:rPr lang="en-US" sz="2400" dirty="0" err="1"/>
              <a:t>EvalHub</a:t>
            </a:r>
            <a:r>
              <a:rPr lang="en-US" sz="2400" dirty="0"/>
              <a:t> in WFGPS</a:t>
            </a:r>
            <a:r>
              <a:rPr lang="en-US" sz="2400"/>
              <a:t>); also formal </a:t>
            </a:r>
            <a:r>
              <a:rPr lang="en-US" sz="2400" dirty="0"/>
              <a:t>peer learning cohorts (applications will be out this summer for next round), </a:t>
            </a:r>
            <a:r>
              <a:rPr lang="en-US" sz="2400"/>
              <a:t>and can </a:t>
            </a:r>
            <a:r>
              <a:rPr lang="en-US" sz="2400" dirty="0"/>
              <a:t>provide direct assistance.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9" y="6459785"/>
            <a:ext cx="1255222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  under </a:t>
            </a:r>
            <a:r>
              <a:rPr lang="en-US" dirty="0" err="1"/>
              <a:t>wioa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3C5A23-4AB3-4645-B6E0-800E82E7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" y="6309892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239A-EFD5-402F-9334-E74F444B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36EE3D-A03A-4136-8E8D-E5308773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EC628-7E2F-40C6-A897-049EE294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866" y="1442696"/>
            <a:ext cx="7244177" cy="3287071"/>
          </a:xfrm>
        </p:spPr>
        <p:txBody>
          <a:bodyPr>
            <a:normAutofit/>
          </a:bodyPr>
          <a:lstStyle/>
          <a:p>
            <a:pPr lvl="1" algn="ctr"/>
            <a:r>
              <a:rPr lang="en-US" sz="3200" i="0" kern="0" spc="-5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Ashley Johnson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101C3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Workforce Analyst, Innovation and Partnership Unit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101C32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U.S. Department of Labor - ETA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ctr"/>
            <a:endParaRPr lang="en-US" sz="3200" i="0" kern="0" spc="-5" dirty="0">
              <a:solidFill>
                <a:srgbClr val="000000"/>
              </a:solidFill>
              <a:latin typeface="Calibri"/>
              <a:ea typeface="+mj-ea"/>
              <a:cs typeface="Calibri"/>
              <a:hlinkClick r:id="rId4"/>
            </a:endParaRPr>
          </a:p>
          <a:p>
            <a:pPr lvl="1" algn="ctr"/>
            <a:r>
              <a:rPr lang="en-US" sz="3200" i="0" kern="0" spc="-5" dirty="0">
                <a:solidFill>
                  <a:srgbClr val="000000"/>
                </a:solidFill>
                <a:latin typeface="Calibri"/>
                <a:ea typeface="+mj-ea"/>
                <a:cs typeface="Calibri"/>
                <a:hlinkClick r:id="rId4"/>
              </a:rPr>
              <a:t>Johnson.Ashley.N@dol.gov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233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F472-9AB8-4B1F-B82D-23D0E72F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AE65-9207-419A-84A5-7DD12BDA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409538-11CD-4A77-B87B-DEDAC9131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" y="6309892"/>
            <a:ext cx="1154534" cy="38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929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62-3B9E-429C-8022-B738CD9EC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52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B7785-F6D6-45F8-833E-07BD8468009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C52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C52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Remarks and Welcome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0" y="1145835"/>
            <a:ext cx="7244177" cy="5039517"/>
          </a:xfrm>
        </p:spPr>
        <p:txBody>
          <a:bodyPr/>
          <a:lstStyle/>
          <a:p>
            <a:r>
              <a:rPr lang="en-US" dirty="0"/>
              <a:t>   Charlotte Harris</a:t>
            </a:r>
          </a:p>
          <a:p>
            <a:pPr marL="228600" lvl="1"/>
            <a:r>
              <a:rPr lang="en-US" dirty="0"/>
              <a:t>Unit Chief, Partnership and Innovation Unit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 of Workforce Development,</a:t>
            </a:r>
          </a:p>
          <a:p>
            <a:pPr marL="228600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Employment and Training Administration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067C-0979-4FE4-B12C-7363EDC1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CFAEA-4DD6-4E9E-90E9-1905EEF3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120" y="6163056"/>
            <a:ext cx="521208" cy="685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6D25CF-0D6E-4844-B79B-06FF722D38A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BE7ADE-E3E6-4E90-9294-C95C44DFE5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4672634"/>
              </p:ext>
            </p:extLst>
          </p:nvPr>
        </p:nvGraphicFramePr>
        <p:xfrm>
          <a:off x="841248" y="1801368"/>
          <a:ext cx="10512552" cy="391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50A7F1-8FC3-4363-BEB3-4A39EF956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1DD1D752-4632-F14E-81AA-91CCD8E36597}"/>
              </a:ext>
            </a:extLst>
          </p:cNvPr>
          <p:cNvSpPr txBox="1">
            <a:spLocks/>
          </p:cNvSpPr>
          <p:nvPr/>
        </p:nvSpPr>
        <p:spPr>
          <a:xfrm>
            <a:off x="503595" y="492371"/>
            <a:ext cx="11472095" cy="1486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5A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the Department of Labor’s Chief Evaluation Office </a:t>
            </a:r>
            <a:br>
              <a:rPr lang="en-US" dirty="0"/>
            </a:br>
            <a:endParaRPr lang="en-US" sz="240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49" y="1154668"/>
            <a:ext cx="3914648" cy="278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15269" y="3550463"/>
            <a:ext cx="4688959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000" dirty="0">
                <a:ea typeface="Cambria" panose="02040503050406030204" pitchFamily="18" charset="0"/>
              </a:rPr>
              <a:t>Learn more about CEO on our website: </a:t>
            </a:r>
          </a:p>
          <a:p>
            <a:r>
              <a:rPr lang="en-US" dirty="0">
                <a:ea typeface="Cambria" panose="02040503050406030204" pitchFamily="18" charset="0"/>
                <a:hlinkClick r:id="rId4"/>
              </a:rPr>
              <a:t>https://www.dol.gov/agencies/oasp/evaluation</a:t>
            </a:r>
            <a:r>
              <a:rPr lang="en-US" dirty="0"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2" y="2850513"/>
            <a:ext cx="4132504" cy="306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77580" y="5328453"/>
            <a:ext cx="413074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ea typeface="Cambria" panose="02040503050406030204" pitchFamily="18" charset="0"/>
              </a:defRPr>
            </a:lvl1pPr>
          </a:lstStyle>
          <a:p>
            <a:r>
              <a:rPr lang="en-US" dirty="0">
                <a:hlinkClick r:id="rId6"/>
              </a:rPr>
              <a:t>Sign up for CEO’s newsletter</a:t>
            </a:r>
            <a:r>
              <a:rPr lang="en-US" dirty="0"/>
              <a:t>, </a:t>
            </a:r>
            <a:r>
              <a:rPr lang="en-US" b="1" dirty="0"/>
              <a:t>Building the Evidence Base</a:t>
            </a:r>
            <a:r>
              <a:rPr lang="en-US" dirty="0"/>
              <a:t>, to stay up to date on our latest research.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7251" y="12753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Department-level office, supporting all of DOL in </a:t>
            </a: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developing and disseminating independent, credible information and data about DOL programs, policies, operations, and activities, using scientific methods.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D5D1EC-9E4E-4067-96BB-B2ACB8344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00" y="6365629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Clearinghouse on Labor Evaluation and Research (CLEAR)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The Department’s central resource for labor-related research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identifies and summarizes rigorous studies, including descriptive statistical analyses, implementation studies, and causal impact evaluation studies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More than 1000 studies summarized across 20 labor-related topics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Search for ‘substance use disorder’ on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www.clear.dol.gov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learinghouse for Labor Evaluation and Resear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05" y="786690"/>
            <a:ext cx="1093932" cy="106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7A2036-8212-41F7-A6DD-9A2DAE1E4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00" y="6365629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44BA-15DB-4095-AD6D-C05724F6F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Employment Services to People Affected by Opioid Use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4D343-8FBE-4E5A-AC3C-E80B12F61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Early insights from virtual site visits to National Health Emergency demonstration grantees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D6D48-4C02-460A-A906-D4AFA879EB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Jillian Berk, Mathematica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60EAB-9266-4EF6-BD3B-D6DE18891C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April 20, 2021</a:t>
            </a:r>
          </a:p>
          <a:p>
            <a:endParaRPr lang="en-US" dirty="0"/>
          </a:p>
        </p:txBody>
      </p:sp>
      <p:pic>
        <p:nvPicPr>
          <p:cNvPr id="1026" name="Picture 2" descr="Home - Social Policy Research Associates">
            <a:extLst>
              <a:ext uri="{FF2B5EF4-FFF2-40B4-BE49-F238E27FC236}">
                <a16:creationId xmlns:a16="http://schemas.microsoft.com/office/drawing/2014/main" id="{5A9F7146-EBA7-4C97-8BA3-B4CFE355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427"/>
            <a:ext cx="2810590" cy="7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8B0DED-0231-467A-AA65-B727B9A24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00" y="6365629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0529-8524-4165-85BF-2560A1F1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NHE demonstration grants – awarded in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39F82-3E07-4C0B-B7A9-917539D06A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95446-604B-4E7F-ABCA-F1AC86B5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5CF-0D6E-4844-B79B-06FF722D38A1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F73A1DD-7FDC-4DC6-90F3-3018EFCDFDC2}"/>
              </a:ext>
            </a:extLst>
          </p:cNvPr>
          <p:cNvGrpSpPr/>
          <p:nvPr/>
        </p:nvGrpSpPr>
        <p:grpSpPr>
          <a:xfrm>
            <a:off x="2191249" y="1856232"/>
            <a:ext cx="6747800" cy="3973576"/>
            <a:chOff x="1188285" y="2693943"/>
            <a:chExt cx="5342251" cy="3382565"/>
          </a:xfrm>
        </p:grpSpPr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67934773-C4B2-4658-A55E-BFAD3C9A0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165" y="3609785"/>
              <a:ext cx="86326" cy="99224"/>
            </a:xfrm>
            <a:custGeom>
              <a:avLst/>
              <a:gdLst/>
              <a:ahLst/>
              <a:cxnLst>
                <a:cxn ang="0">
                  <a:pos x="15" y="72"/>
                </a:cxn>
                <a:cxn ang="0">
                  <a:pos x="10" y="48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49" y="7"/>
                </a:cxn>
                <a:cxn ang="0">
                  <a:pos x="68" y="33"/>
                </a:cxn>
                <a:cxn ang="0">
                  <a:pos x="87" y="62"/>
                </a:cxn>
                <a:cxn ang="0">
                  <a:pos x="66" y="74"/>
                </a:cxn>
                <a:cxn ang="0">
                  <a:pos x="61" y="72"/>
                </a:cxn>
                <a:cxn ang="0">
                  <a:pos x="54" y="83"/>
                </a:cxn>
                <a:cxn ang="0">
                  <a:pos x="40" y="93"/>
                </a:cxn>
                <a:cxn ang="0">
                  <a:pos x="17" y="100"/>
                </a:cxn>
                <a:cxn ang="0">
                  <a:pos x="15" y="72"/>
                </a:cxn>
              </a:cxnLst>
              <a:rect l="0" t="0" r="r" b="b"/>
              <a:pathLst>
                <a:path w="87" h="100">
                  <a:moveTo>
                    <a:pt x="15" y="72"/>
                  </a:moveTo>
                  <a:lnTo>
                    <a:pt x="10" y="48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49" y="7"/>
                  </a:lnTo>
                  <a:lnTo>
                    <a:pt x="68" y="33"/>
                  </a:lnTo>
                  <a:lnTo>
                    <a:pt x="87" y="62"/>
                  </a:lnTo>
                  <a:lnTo>
                    <a:pt x="66" y="74"/>
                  </a:lnTo>
                  <a:lnTo>
                    <a:pt x="61" y="72"/>
                  </a:lnTo>
                  <a:lnTo>
                    <a:pt x="54" y="83"/>
                  </a:lnTo>
                  <a:lnTo>
                    <a:pt x="40" y="93"/>
                  </a:lnTo>
                  <a:lnTo>
                    <a:pt x="17" y="10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7E18B8E6-50D1-4E72-8BDF-4577B723B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343" y="3612762"/>
              <a:ext cx="174635" cy="174635"/>
            </a:xfrm>
            <a:custGeom>
              <a:avLst/>
              <a:gdLst/>
              <a:ahLst/>
              <a:cxnLst>
                <a:cxn ang="0">
                  <a:pos x="6" y="160"/>
                </a:cxn>
                <a:cxn ang="0">
                  <a:pos x="13" y="146"/>
                </a:cxn>
                <a:cxn ang="0">
                  <a:pos x="13" y="98"/>
                </a:cxn>
                <a:cxn ang="0">
                  <a:pos x="4" y="58"/>
                </a:cxn>
                <a:cxn ang="0">
                  <a:pos x="0" y="35"/>
                </a:cxn>
                <a:cxn ang="0">
                  <a:pos x="158" y="0"/>
                </a:cxn>
                <a:cxn ang="0">
                  <a:pos x="167" y="39"/>
                </a:cxn>
                <a:cxn ang="0">
                  <a:pos x="172" y="63"/>
                </a:cxn>
                <a:cxn ang="0">
                  <a:pos x="176" y="91"/>
                </a:cxn>
                <a:cxn ang="0">
                  <a:pos x="134" y="112"/>
                </a:cxn>
                <a:cxn ang="0">
                  <a:pos x="102" y="119"/>
                </a:cxn>
                <a:cxn ang="0">
                  <a:pos x="85" y="128"/>
                </a:cxn>
                <a:cxn ang="0">
                  <a:pos x="81" y="125"/>
                </a:cxn>
                <a:cxn ang="0">
                  <a:pos x="72" y="135"/>
                </a:cxn>
                <a:cxn ang="0">
                  <a:pos x="51" y="155"/>
                </a:cxn>
                <a:cxn ang="0">
                  <a:pos x="20" y="176"/>
                </a:cxn>
                <a:cxn ang="0">
                  <a:pos x="6" y="160"/>
                </a:cxn>
              </a:cxnLst>
              <a:rect l="0" t="0" r="r" b="b"/>
              <a:pathLst>
                <a:path w="176" h="176">
                  <a:moveTo>
                    <a:pt x="6" y="160"/>
                  </a:moveTo>
                  <a:lnTo>
                    <a:pt x="13" y="146"/>
                  </a:lnTo>
                  <a:lnTo>
                    <a:pt x="13" y="98"/>
                  </a:lnTo>
                  <a:lnTo>
                    <a:pt x="4" y="58"/>
                  </a:lnTo>
                  <a:lnTo>
                    <a:pt x="0" y="35"/>
                  </a:lnTo>
                  <a:lnTo>
                    <a:pt x="158" y="0"/>
                  </a:lnTo>
                  <a:lnTo>
                    <a:pt x="167" y="39"/>
                  </a:lnTo>
                  <a:lnTo>
                    <a:pt x="172" y="63"/>
                  </a:lnTo>
                  <a:lnTo>
                    <a:pt x="176" y="91"/>
                  </a:lnTo>
                  <a:lnTo>
                    <a:pt x="134" y="112"/>
                  </a:lnTo>
                  <a:lnTo>
                    <a:pt x="102" y="119"/>
                  </a:lnTo>
                  <a:lnTo>
                    <a:pt x="85" y="128"/>
                  </a:lnTo>
                  <a:lnTo>
                    <a:pt x="81" y="125"/>
                  </a:lnTo>
                  <a:lnTo>
                    <a:pt x="72" y="135"/>
                  </a:lnTo>
                  <a:lnTo>
                    <a:pt x="51" y="155"/>
                  </a:lnTo>
                  <a:lnTo>
                    <a:pt x="20" y="17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AutoShape 3">
              <a:extLst>
                <a:ext uri="{FF2B5EF4-FFF2-40B4-BE49-F238E27FC236}">
                  <a16:creationId xmlns:a16="http://schemas.microsoft.com/office/drawing/2014/main" id="{33EDF489-3F49-4792-8522-CB4952F427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88285" y="2693943"/>
              <a:ext cx="5340266" cy="338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619CD48D-133A-4EAE-812E-2C6BAEA9A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216" y="5165626"/>
              <a:ext cx="1216493" cy="905920"/>
            </a:xfrm>
            <a:custGeom>
              <a:avLst/>
              <a:gdLst/>
              <a:ahLst/>
              <a:cxnLst>
                <a:cxn ang="0">
                  <a:pos x="632" y="500"/>
                </a:cxn>
                <a:cxn ang="0">
                  <a:pos x="626" y="478"/>
                </a:cxn>
                <a:cxn ang="0">
                  <a:pos x="608" y="472"/>
                </a:cxn>
                <a:cxn ang="0">
                  <a:pos x="576" y="415"/>
                </a:cxn>
                <a:cxn ang="0">
                  <a:pos x="523" y="379"/>
                </a:cxn>
                <a:cxn ang="0">
                  <a:pos x="482" y="361"/>
                </a:cxn>
                <a:cxn ang="0">
                  <a:pos x="421" y="357"/>
                </a:cxn>
                <a:cxn ang="0">
                  <a:pos x="404" y="335"/>
                </a:cxn>
                <a:cxn ang="0">
                  <a:pos x="420" y="351"/>
                </a:cxn>
                <a:cxn ang="0">
                  <a:pos x="382" y="355"/>
                </a:cxn>
                <a:cxn ang="0">
                  <a:pos x="347" y="362"/>
                </a:cxn>
                <a:cxn ang="0">
                  <a:pos x="351" y="327"/>
                </a:cxn>
                <a:cxn ang="0">
                  <a:pos x="348" y="326"/>
                </a:cxn>
                <a:cxn ang="0">
                  <a:pos x="306" y="369"/>
                </a:cxn>
                <a:cxn ang="0">
                  <a:pos x="252" y="425"/>
                </a:cxn>
                <a:cxn ang="0">
                  <a:pos x="206" y="446"/>
                </a:cxn>
                <a:cxn ang="0">
                  <a:pos x="174" y="452"/>
                </a:cxn>
                <a:cxn ang="0">
                  <a:pos x="171" y="466"/>
                </a:cxn>
                <a:cxn ang="0">
                  <a:pos x="132" y="459"/>
                </a:cxn>
                <a:cxn ang="0">
                  <a:pos x="92" y="458"/>
                </a:cxn>
                <a:cxn ang="0">
                  <a:pos x="155" y="432"/>
                </a:cxn>
                <a:cxn ang="0">
                  <a:pos x="196" y="421"/>
                </a:cxn>
                <a:cxn ang="0">
                  <a:pos x="234" y="403"/>
                </a:cxn>
                <a:cxn ang="0">
                  <a:pos x="237" y="372"/>
                </a:cxn>
                <a:cxn ang="0">
                  <a:pos x="218" y="358"/>
                </a:cxn>
                <a:cxn ang="0">
                  <a:pos x="177" y="355"/>
                </a:cxn>
                <a:cxn ang="0">
                  <a:pos x="190" y="324"/>
                </a:cxn>
                <a:cxn ang="0">
                  <a:pos x="157" y="295"/>
                </a:cxn>
                <a:cxn ang="0">
                  <a:pos x="155" y="268"/>
                </a:cxn>
                <a:cxn ang="0">
                  <a:pos x="195" y="205"/>
                </a:cxn>
                <a:cxn ang="0">
                  <a:pos x="232" y="212"/>
                </a:cxn>
                <a:cxn ang="0">
                  <a:pos x="249" y="177"/>
                </a:cxn>
                <a:cxn ang="0">
                  <a:pos x="182" y="160"/>
                </a:cxn>
                <a:cxn ang="0">
                  <a:pos x="198" y="114"/>
                </a:cxn>
                <a:cxn ang="0">
                  <a:pos x="239" y="116"/>
                </a:cxn>
                <a:cxn ang="0">
                  <a:pos x="252" y="123"/>
                </a:cxn>
                <a:cxn ang="0">
                  <a:pos x="238" y="81"/>
                </a:cxn>
                <a:cxn ang="0">
                  <a:pos x="262" y="44"/>
                </a:cxn>
                <a:cxn ang="0">
                  <a:pos x="317" y="8"/>
                </a:cxn>
                <a:cxn ang="0">
                  <a:pos x="366" y="8"/>
                </a:cxn>
                <a:cxn ang="0">
                  <a:pos x="393" y="31"/>
                </a:cxn>
                <a:cxn ang="0">
                  <a:pos x="470" y="54"/>
                </a:cxn>
                <a:cxn ang="0">
                  <a:pos x="521" y="354"/>
                </a:cxn>
                <a:cxn ang="0">
                  <a:pos x="571" y="385"/>
                </a:cxn>
                <a:cxn ang="0">
                  <a:pos x="602" y="371"/>
                </a:cxn>
                <a:cxn ang="0">
                  <a:pos x="647" y="431"/>
                </a:cxn>
                <a:cxn ang="0">
                  <a:pos x="698" y="491"/>
                </a:cxn>
                <a:cxn ang="0">
                  <a:pos x="662" y="491"/>
                </a:cxn>
                <a:cxn ang="0">
                  <a:pos x="651" y="508"/>
                </a:cxn>
                <a:cxn ang="0">
                  <a:pos x="26" y="459"/>
                </a:cxn>
                <a:cxn ang="0">
                  <a:pos x="58" y="453"/>
                </a:cxn>
                <a:cxn ang="0">
                  <a:pos x="13" y="475"/>
                </a:cxn>
                <a:cxn ang="0">
                  <a:pos x="258" y="469"/>
                </a:cxn>
                <a:cxn ang="0">
                  <a:pos x="317" y="392"/>
                </a:cxn>
                <a:cxn ang="0">
                  <a:pos x="324" y="414"/>
                </a:cxn>
                <a:cxn ang="0">
                  <a:pos x="316" y="409"/>
                </a:cxn>
                <a:cxn ang="0">
                  <a:pos x="116" y="274"/>
                </a:cxn>
                <a:cxn ang="0">
                  <a:pos x="44" y="237"/>
                </a:cxn>
                <a:cxn ang="0">
                  <a:pos x="44" y="237"/>
                </a:cxn>
                <a:cxn ang="0">
                  <a:pos x="109" y="147"/>
                </a:cxn>
                <a:cxn ang="0">
                  <a:pos x="122" y="187"/>
                </a:cxn>
              </a:cxnLst>
              <a:rect l="0" t="0" r="r" b="b"/>
              <a:pathLst>
                <a:path w="698" h="519">
                  <a:moveTo>
                    <a:pt x="650" y="519"/>
                  </a:moveTo>
                  <a:cubicBezTo>
                    <a:pt x="650" y="519"/>
                    <a:pt x="647" y="518"/>
                    <a:pt x="645" y="515"/>
                  </a:cubicBezTo>
                  <a:cubicBezTo>
                    <a:pt x="643" y="513"/>
                    <a:pt x="638" y="504"/>
                    <a:pt x="638" y="504"/>
                  </a:cubicBez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5" y="501"/>
                    <a:pt x="634" y="501"/>
                  </a:cubicBezTo>
                  <a:cubicBezTo>
                    <a:pt x="633" y="501"/>
                    <a:pt x="633" y="500"/>
                    <a:pt x="632" y="500"/>
                  </a:cubicBezTo>
                  <a:cubicBezTo>
                    <a:pt x="630" y="499"/>
                    <a:pt x="628" y="495"/>
                    <a:pt x="627" y="495"/>
                  </a:cubicBezTo>
                  <a:cubicBezTo>
                    <a:pt x="626" y="493"/>
                    <a:pt x="626" y="493"/>
                    <a:pt x="626" y="493"/>
                  </a:cubicBezTo>
                  <a:cubicBezTo>
                    <a:pt x="632" y="487"/>
                    <a:pt x="632" y="487"/>
                    <a:pt x="632" y="487"/>
                  </a:cubicBezTo>
                  <a:cubicBezTo>
                    <a:pt x="628" y="483"/>
                    <a:pt x="628" y="483"/>
                    <a:pt x="628" y="483"/>
                  </a:cubicBezTo>
                  <a:cubicBezTo>
                    <a:pt x="628" y="471"/>
                    <a:pt x="628" y="471"/>
                    <a:pt x="628" y="471"/>
                  </a:cubicBezTo>
                  <a:cubicBezTo>
                    <a:pt x="626" y="478"/>
                    <a:pt x="626" y="478"/>
                    <a:pt x="626" y="478"/>
                  </a:cubicBezTo>
                  <a:cubicBezTo>
                    <a:pt x="620" y="481"/>
                    <a:pt x="620" y="481"/>
                    <a:pt x="620" y="481"/>
                  </a:cubicBezTo>
                  <a:cubicBezTo>
                    <a:pt x="616" y="467"/>
                    <a:pt x="616" y="467"/>
                    <a:pt x="616" y="467"/>
                  </a:cubicBezTo>
                  <a:cubicBezTo>
                    <a:pt x="616" y="466"/>
                    <a:pt x="616" y="466"/>
                    <a:pt x="616" y="466"/>
                  </a:cubicBezTo>
                  <a:cubicBezTo>
                    <a:pt x="616" y="471"/>
                    <a:pt x="616" y="471"/>
                    <a:pt x="616" y="471"/>
                  </a:cubicBezTo>
                  <a:cubicBezTo>
                    <a:pt x="616" y="479"/>
                    <a:pt x="616" y="479"/>
                    <a:pt x="616" y="479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596" y="452"/>
                    <a:pt x="596" y="452"/>
                    <a:pt x="596" y="452"/>
                  </a:cubicBezTo>
                  <a:cubicBezTo>
                    <a:pt x="589" y="451"/>
                    <a:pt x="589" y="451"/>
                    <a:pt x="589" y="451"/>
                  </a:cubicBezTo>
                  <a:cubicBezTo>
                    <a:pt x="586" y="437"/>
                    <a:pt x="586" y="437"/>
                    <a:pt x="586" y="437"/>
                  </a:cubicBezTo>
                  <a:cubicBezTo>
                    <a:pt x="581" y="429"/>
                    <a:pt x="581" y="429"/>
                    <a:pt x="581" y="429"/>
                  </a:cubicBezTo>
                  <a:cubicBezTo>
                    <a:pt x="576" y="424"/>
                    <a:pt x="576" y="424"/>
                    <a:pt x="576" y="424"/>
                  </a:cubicBezTo>
                  <a:cubicBezTo>
                    <a:pt x="576" y="415"/>
                    <a:pt x="576" y="415"/>
                    <a:pt x="576" y="415"/>
                  </a:cubicBezTo>
                  <a:cubicBezTo>
                    <a:pt x="576" y="414"/>
                    <a:pt x="576" y="414"/>
                    <a:pt x="576" y="414"/>
                  </a:cubicBezTo>
                  <a:cubicBezTo>
                    <a:pt x="574" y="415"/>
                    <a:pt x="574" y="415"/>
                    <a:pt x="574" y="415"/>
                  </a:cubicBezTo>
                  <a:cubicBezTo>
                    <a:pt x="562" y="406"/>
                    <a:pt x="562" y="406"/>
                    <a:pt x="562" y="406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37" y="388"/>
                    <a:pt x="537" y="388"/>
                    <a:pt x="537" y="388"/>
                  </a:cubicBezTo>
                  <a:cubicBezTo>
                    <a:pt x="523" y="379"/>
                    <a:pt x="523" y="379"/>
                    <a:pt x="523" y="379"/>
                  </a:cubicBezTo>
                  <a:cubicBezTo>
                    <a:pt x="527" y="367"/>
                    <a:pt x="527" y="367"/>
                    <a:pt x="527" y="367"/>
                  </a:cubicBezTo>
                  <a:cubicBezTo>
                    <a:pt x="527" y="366"/>
                    <a:pt x="527" y="366"/>
                    <a:pt x="527" y="366"/>
                  </a:cubicBezTo>
                  <a:cubicBezTo>
                    <a:pt x="525" y="369"/>
                    <a:pt x="525" y="369"/>
                    <a:pt x="525" y="369"/>
                  </a:cubicBezTo>
                  <a:cubicBezTo>
                    <a:pt x="514" y="373"/>
                    <a:pt x="514" y="373"/>
                    <a:pt x="514" y="373"/>
                  </a:cubicBezTo>
                  <a:cubicBezTo>
                    <a:pt x="501" y="369"/>
                    <a:pt x="501" y="369"/>
                    <a:pt x="501" y="369"/>
                  </a:cubicBezTo>
                  <a:cubicBezTo>
                    <a:pt x="482" y="361"/>
                    <a:pt x="482" y="361"/>
                    <a:pt x="482" y="361"/>
                  </a:cubicBezTo>
                  <a:cubicBezTo>
                    <a:pt x="465" y="361"/>
                    <a:pt x="465" y="361"/>
                    <a:pt x="465" y="361"/>
                  </a:cubicBezTo>
                  <a:cubicBezTo>
                    <a:pt x="463" y="363"/>
                    <a:pt x="463" y="363"/>
                    <a:pt x="463" y="363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33" y="349"/>
                    <a:pt x="433" y="349"/>
                    <a:pt x="433" y="349"/>
                  </a:cubicBezTo>
                  <a:cubicBezTo>
                    <a:pt x="434" y="349"/>
                    <a:pt x="434" y="349"/>
                    <a:pt x="434" y="349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0" y="345"/>
                    <a:pt x="420" y="345"/>
                    <a:pt x="420" y="345"/>
                  </a:cubicBezTo>
                  <a:cubicBezTo>
                    <a:pt x="428" y="340"/>
                    <a:pt x="428" y="340"/>
                    <a:pt x="428" y="340"/>
                  </a:cubicBezTo>
                  <a:cubicBezTo>
                    <a:pt x="429" y="341"/>
                    <a:pt x="429" y="341"/>
                    <a:pt x="429" y="341"/>
                  </a:cubicBezTo>
                  <a:cubicBezTo>
                    <a:pt x="424" y="330"/>
                    <a:pt x="424" y="330"/>
                    <a:pt x="424" y="330"/>
                  </a:cubicBezTo>
                  <a:cubicBezTo>
                    <a:pt x="414" y="331"/>
                    <a:pt x="414" y="331"/>
                    <a:pt x="414" y="331"/>
                  </a:cubicBezTo>
                  <a:cubicBezTo>
                    <a:pt x="404" y="335"/>
                    <a:pt x="404" y="335"/>
                    <a:pt x="404" y="335"/>
                  </a:cubicBezTo>
                  <a:cubicBezTo>
                    <a:pt x="404" y="340"/>
                    <a:pt x="404" y="340"/>
                    <a:pt x="404" y="340"/>
                  </a:cubicBezTo>
                  <a:cubicBezTo>
                    <a:pt x="406" y="336"/>
                    <a:pt x="406" y="336"/>
                    <a:pt x="406" y="336"/>
                  </a:cubicBezTo>
                  <a:cubicBezTo>
                    <a:pt x="412" y="339"/>
                    <a:pt x="412" y="339"/>
                    <a:pt x="412" y="339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20" y="351"/>
                    <a:pt x="420" y="351"/>
                    <a:pt x="420" y="351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399" y="366"/>
                    <a:pt x="399" y="366"/>
                    <a:pt x="399" y="366"/>
                  </a:cubicBezTo>
                  <a:cubicBezTo>
                    <a:pt x="398" y="359"/>
                    <a:pt x="398" y="359"/>
                    <a:pt x="398" y="359"/>
                  </a:cubicBezTo>
                  <a:cubicBezTo>
                    <a:pt x="395" y="357"/>
                    <a:pt x="395" y="357"/>
                    <a:pt x="395" y="357"/>
                  </a:cubicBezTo>
                  <a:cubicBezTo>
                    <a:pt x="391" y="361"/>
                    <a:pt x="391" y="361"/>
                    <a:pt x="391" y="361"/>
                  </a:cubicBezTo>
                  <a:cubicBezTo>
                    <a:pt x="382" y="355"/>
                    <a:pt x="382" y="355"/>
                    <a:pt x="382" y="355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67" y="368"/>
                    <a:pt x="367" y="368"/>
                    <a:pt x="367" y="368"/>
                  </a:cubicBezTo>
                  <a:cubicBezTo>
                    <a:pt x="355" y="376"/>
                    <a:pt x="355" y="376"/>
                    <a:pt x="355" y="376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5" y="365"/>
                    <a:pt x="335" y="365"/>
                    <a:pt x="335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51" y="331"/>
                    <a:pt x="351" y="331"/>
                    <a:pt x="351" y="331"/>
                  </a:cubicBezTo>
                  <a:cubicBezTo>
                    <a:pt x="351" y="327"/>
                    <a:pt x="351" y="327"/>
                    <a:pt x="351" y="327"/>
                  </a:cubicBezTo>
                  <a:cubicBezTo>
                    <a:pt x="368" y="318"/>
                    <a:pt x="368" y="318"/>
                    <a:pt x="368" y="318"/>
                  </a:cubicBezTo>
                  <a:cubicBezTo>
                    <a:pt x="372" y="323"/>
                    <a:pt x="372" y="323"/>
                    <a:pt x="372" y="323"/>
                  </a:cubicBezTo>
                  <a:cubicBezTo>
                    <a:pt x="377" y="323"/>
                    <a:pt x="377" y="323"/>
                    <a:pt x="377" y="323"/>
                  </a:cubicBezTo>
                  <a:cubicBezTo>
                    <a:pt x="374" y="318"/>
                    <a:pt x="374" y="318"/>
                    <a:pt x="374" y="318"/>
                  </a:cubicBezTo>
                  <a:cubicBezTo>
                    <a:pt x="364" y="317"/>
                    <a:pt x="364" y="317"/>
                    <a:pt x="364" y="317"/>
                  </a:cubicBezTo>
                  <a:cubicBezTo>
                    <a:pt x="348" y="326"/>
                    <a:pt x="348" y="326"/>
                    <a:pt x="348" y="326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16" y="358"/>
                    <a:pt x="316" y="358"/>
                    <a:pt x="316" y="358"/>
                  </a:cubicBezTo>
                  <a:cubicBezTo>
                    <a:pt x="307" y="366"/>
                    <a:pt x="307" y="366"/>
                    <a:pt x="307" y="366"/>
                  </a:cubicBezTo>
                  <a:cubicBezTo>
                    <a:pt x="306" y="369"/>
                    <a:pt x="306" y="369"/>
                    <a:pt x="306" y="369"/>
                  </a:cubicBezTo>
                  <a:cubicBezTo>
                    <a:pt x="313" y="372"/>
                    <a:pt x="313" y="372"/>
                    <a:pt x="313" y="372"/>
                  </a:cubicBezTo>
                  <a:cubicBezTo>
                    <a:pt x="316" y="381"/>
                    <a:pt x="316" y="381"/>
                    <a:pt x="316" y="381"/>
                  </a:cubicBezTo>
                  <a:cubicBezTo>
                    <a:pt x="306" y="393"/>
                    <a:pt x="306" y="393"/>
                    <a:pt x="306" y="393"/>
                  </a:cubicBezTo>
                  <a:cubicBezTo>
                    <a:pt x="285" y="407"/>
                    <a:pt x="285" y="407"/>
                    <a:pt x="285" y="407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20" y="435"/>
                    <a:pt x="220" y="435"/>
                    <a:pt x="220" y="435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06" y="446"/>
                    <a:pt x="206" y="446"/>
                    <a:pt x="206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87" y="454"/>
                    <a:pt x="187" y="454"/>
                    <a:pt x="187" y="454"/>
                  </a:cubicBezTo>
                  <a:cubicBezTo>
                    <a:pt x="188" y="447"/>
                    <a:pt x="188" y="447"/>
                    <a:pt x="188" y="447"/>
                  </a:cubicBezTo>
                  <a:cubicBezTo>
                    <a:pt x="179" y="450"/>
                    <a:pt x="179" y="450"/>
                    <a:pt x="179" y="450"/>
                  </a:cubicBezTo>
                  <a:cubicBezTo>
                    <a:pt x="174" y="452"/>
                    <a:pt x="174" y="452"/>
                    <a:pt x="174" y="452"/>
                  </a:cubicBezTo>
                  <a:cubicBezTo>
                    <a:pt x="181" y="458"/>
                    <a:pt x="181" y="458"/>
                    <a:pt x="181" y="458"/>
                  </a:cubicBezTo>
                  <a:cubicBezTo>
                    <a:pt x="189" y="459"/>
                    <a:pt x="189" y="459"/>
                    <a:pt x="189" y="459"/>
                  </a:cubicBezTo>
                  <a:cubicBezTo>
                    <a:pt x="185" y="469"/>
                    <a:pt x="185" y="469"/>
                    <a:pt x="185" y="469"/>
                  </a:cubicBezTo>
                  <a:cubicBezTo>
                    <a:pt x="172" y="469"/>
                    <a:pt x="172" y="469"/>
                    <a:pt x="172" y="469"/>
                  </a:cubicBezTo>
                  <a:cubicBezTo>
                    <a:pt x="176" y="462"/>
                    <a:pt x="176" y="462"/>
                    <a:pt x="176" y="462"/>
                  </a:cubicBezTo>
                  <a:cubicBezTo>
                    <a:pt x="171" y="466"/>
                    <a:pt x="171" y="466"/>
                    <a:pt x="171" y="466"/>
                  </a:cubicBezTo>
                  <a:cubicBezTo>
                    <a:pt x="163" y="456"/>
                    <a:pt x="163" y="456"/>
                    <a:pt x="163" y="456"/>
                  </a:cubicBezTo>
                  <a:cubicBezTo>
                    <a:pt x="169" y="453"/>
                    <a:pt x="169" y="453"/>
                    <a:pt x="169" y="453"/>
                  </a:cubicBezTo>
                  <a:cubicBezTo>
                    <a:pt x="158" y="449"/>
                    <a:pt x="158" y="449"/>
                    <a:pt x="158" y="449"/>
                  </a:cubicBezTo>
                  <a:cubicBezTo>
                    <a:pt x="149" y="455"/>
                    <a:pt x="149" y="455"/>
                    <a:pt x="149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32" y="459"/>
                    <a:pt x="132" y="459"/>
                    <a:pt x="132" y="459"/>
                  </a:cubicBezTo>
                  <a:cubicBezTo>
                    <a:pt x="126" y="462"/>
                    <a:pt x="126" y="462"/>
                    <a:pt x="126" y="462"/>
                  </a:cubicBezTo>
                  <a:cubicBezTo>
                    <a:pt x="118" y="461"/>
                    <a:pt x="118" y="461"/>
                    <a:pt x="118" y="461"/>
                  </a:cubicBezTo>
                  <a:cubicBezTo>
                    <a:pt x="110" y="458"/>
                    <a:pt x="110" y="458"/>
                    <a:pt x="110" y="458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99" y="463"/>
                    <a:pt x="99" y="463"/>
                    <a:pt x="99" y="463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2" y="449"/>
                    <a:pt x="92" y="449"/>
                    <a:pt x="92" y="449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124" y="447"/>
                    <a:pt x="124" y="447"/>
                    <a:pt x="124" y="447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45" y="434"/>
                    <a:pt x="145" y="434"/>
                    <a:pt x="145" y="434"/>
                  </a:cubicBezTo>
                  <a:cubicBezTo>
                    <a:pt x="155" y="432"/>
                    <a:pt x="155" y="432"/>
                    <a:pt x="155" y="432"/>
                  </a:cubicBezTo>
                  <a:cubicBezTo>
                    <a:pt x="161" y="429"/>
                    <a:pt x="161" y="429"/>
                    <a:pt x="161" y="429"/>
                  </a:cubicBezTo>
                  <a:cubicBezTo>
                    <a:pt x="171" y="430"/>
                    <a:pt x="171" y="430"/>
                    <a:pt x="171" y="430"/>
                  </a:cubicBezTo>
                  <a:cubicBezTo>
                    <a:pt x="176" y="434"/>
                    <a:pt x="176" y="434"/>
                    <a:pt x="176" y="434"/>
                  </a:cubicBezTo>
                  <a:cubicBezTo>
                    <a:pt x="178" y="433"/>
                    <a:pt x="178" y="433"/>
                    <a:pt x="178" y="433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96" y="421"/>
                    <a:pt x="196" y="421"/>
                    <a:pt x="196" y="421"/>
                  </a:cubicBezTo>
                  <a:cubicBezTo>
                    <a:pt x="208" y="419"/>
                    <a:pt x="208" y="419"/>
                    <a:pt x="208" y="419"/>
                  </a:cubicBezTo>
                  <a:cubicBezTo>
                    <a:pt x="213" y="417"/>
                    <a:pt x="213" y="417"/>
                    <a:pt x="213" y="417"/>
                  </a:cubicBezTo>
                  <a:cubicBezTo>
                    <a:pt x="215" y="419"/>
                    <a:pt x="215" y="419"/>
                    <a:pt x="215" y="419"/>
                  </a:cubicBezTo>
                  <a:cubicBezTo>
                    <a:pt x="216" y="419"/>
                    <a:pt x="216" y="419"/>
                    <a:pt x="216" y="419"/>
                  </a:cubicBezTo>
                  <a:cubicBezTo>
                    <a:pt x="220" y="407"/>
                    <a:pt x="220" y="407"/>
                    <a:pt x="220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40" y="391"/>
                    <a:pt x="240" y="391"/>
                    <a:pt x="240" y="391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252" y="371"/>
                    <a:pt x="252" y="371"/>
                    <a:pt x="252" y="371"/>
                  </a:cubicBezTo>
                  <a:cubicBezTo>
                    <a:pt x="253" y="368"/>
                    <a:pt x="253" y="368"/>
                    <a:pt x="253" y="368"/>
                  </a:cubicBezTo>
                  <a:cubicBezTo>
                    <a:pt x="251" y="370"/>
                    <a:pt x="251" y="370"/>
                    <a:pt x="251" y="370"/>
                  </a:cubicBezTo>
                  <a:cubicBezTo>
                    <a:pt x="237" y="372"/>
                    <a:pt x="237" y="372"/>
                    <a:pt x="237" y="372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3" y="363"/>
                    <a:pt x="233" y="363"/>
                    <a:pt x="233" y="363"/>
                  </a:cubicBezTo>
                  <a:cubicBezTo>
                    <a:pt x="231" y="365"/>
                    <a:pt x="231" y="365"/>
                    <a:pt x="231" y="365"/>
                  </a:cubicBezTo>
                  <a:cubicBezTo>
                    <a:pt x="230" y="376"/>
                    <a:pt x="230" y="376"/>
                    <a:pt x="230" y="376"/>
                  </a:cubicBezTo>
                  <a:cubicBezTo>
                    <a:pt x="222" y="375"/>
                    <a:pt x="222" y="375"/>
                    <a:pt x="222" y="375"/>
                  </a:cubicBezTo>
                  <a:cubicBezTo>
                    <a:pt x="218" y="358"/>
                    <a:pt x="218" y="358"/>
                    <a:pt x="218" y="358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209" y="358"/>
                    <a:pt x="209" y="358"/>
                    <a:pt x="209" y="358"/>
                  </a:cubicBezTo>
                  <a:cubicBezTo>
                    <a:pt x="208" y="352"/>
                    <a:pt x="208" y="352"/>
                    <a:pt x="208" y="352"/>
                  </a:cubicBezTo>
                  <a:cubicBezTo>
                    <a:pt x="197" y="353"/>
                    <a:pt x="197" y="353"/>
                    <a:pt x="197" y="353"/>
                  </a:cubicBezTo>
                  <a:cubicBezTo>
                    <a:pt x="190" y="356"/>
                    <a:pt x="190" y="356"/>
                    <a:pt x="190" y="356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4" y="347"/>
                    <a:pt x="184" y="347"/>
                    <a:pt x="184" y="347"/>
                  </a:cubicBezTo>
                  <a:cubicBezTo>
                    <a:pt x="185" y="340"/>
                    <a:pt x="185" y="340"/>
                    <a:pt x="185" y="340"/>
                  </a:cubicBezTo>
                  <a:cubicBezTo>
                    <a:pt x="183" y="333"/>
                    <a:pt x="183" y="333"/>
                    <a:pt x="183" y="333"/>
                  </a:cubicBezTo>
                  <a:cubicBezTo>
                    <a:pt x="189" y="328"/>
                    <a:pt x="189" y="328"/>
                    <a:pt x="189" y="328"/>
                  </a:cubicBezTo>
                  <a:cubicBezTo>
                    <a:pt x="192" y="328"/>
                    <a:pt x="192" y="328"/>
                    <a:pt x="192" y="328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90" y="310"/>
                    <a:pt x="190" y="310"/>
                    <a:pt x="190" y="310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7" y="313"/>
                    <a:pt x="187" y="313"/>
                    <a:pt x="187" y="313"/>
                  </a:cubicBezTo>
                  <a:cubicBezTo>
                    <a:pt x="165" y="313"/>
                    <a:pt x="165" y="313"/>
                    <a:pt x="165" y="313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295"/>
                    <a:pt x="157" y="295"/>
                    <a:pt x="157" y="295"/>
                  </a:cubicBezTo>
                  <a:cubicBezTo>
                    <a:pt x="150" y="283"/>
                    <a:pt x="150" y="283"/>
                    <a:pt x="150" y="283"/>
                  </a:cubicBezTo>
                  <a:cubicBezTo>
                    <a:pt x="150" y="278"/>
                    <a:pt x="150" y="278"/>
                    <a:pt x="150" y="278"/>
                  </a:cubicBezTo>
                  <a:cubicBezTo>
                    <a:pt x="157" y="275"/>
                    <a:pt x="157" y="275"/>
                    <a:pt x="157" y="275"/>
                  </a:cubicBezTo>
                  <a:cubicBezTo>
                    <a:pt x="158" y="268"/>
                    <a:pt x="158" y="268"/>
                    <a:pt x="158" y="268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5" y="268"/>
                    <a:pt x="155" y="268"/>
                    <a:pt x="155" y="268"/>
                  </a:cubicBezTo>
                  <a:cubicBezTo>
                    <a:pt x="150" y="257"/>
                    <a:pt x="150" y="257"/>
                    <a:pt x="150" y="257"/>
                  </a:cubicBezTo>
                  <a:cubicBezTo>
                    <a:pt x="154" y="239"/>
                    <a:pt x="154" y="239"/>
                    <a:pt x="154" y="239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43" y="209"/>
                    <a:pt x="243" y="209"/>
                    <a:pt x="243" y="209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6" y="192"/>
                    <a:pt x="247" y="184"/>
                    <a:pt x="249" y="183"/>
                  </a:cubicBezTo>
                  <a:cubicBezTo>
                    <a:pt x="250" y="182"/>
                    <a:pt x="251" y="181"/>
                    <a:pt x="251" y="181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42" y="179"/>
                    <a:pt x="242" y="179"/>
                    <a:pt x="242" y="179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79" y="134"/>
                    <a:pt x="179" y="134"/>
                    <a:pt x="179" y="134"/>
                  </a:cubicBezTo>
                  <a:cubicBezTo>
                    <a:pt x="172" y="120"/>
                    <a:pt x="172" y="120"/>
                    <a:pt x="172" y="120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9" y="116"/>
                    <a:pt x="209" y="116"/>
                    <a:pt x="209" y="116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33" y="111"/>
                    <a:pt x="233" y="111"/>
                    <a:pt x="233" y="111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9" y="136"/>
                    <a:pt x="259" y="136"/>
                    <a:pt x="259" y="136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32" y="42"/>
                    <a:pt x="232" y="42"/>
                    <a:pt x="232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73" y="33"/>
                    <a:pt x="273" y="33"/>
                    <a:pt x="273" y="3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91" y="14"/>
                    <a:pt x="291" y="14"/>
                    <a:pt x="291" y="14"/>
                  </a:cubicBezTo>
                  <a:cubicBezTo>
                    <a:pt x="297" y="17"/>
                    <a:pt x="297" y="17"/>
                    <a:pt x="297" y="17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22" y="8"/>
                    <a:pt x="322" y="8"/>
                    <a:pt x="322" y="8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73" y="16"/>
                    <a:pt x="373" y="16"/>
                    <a:pt x="373" y="16"/>
                  </a:cubicBezTo>
                  <a:cubicBezTo>
                    <a:pt x="372" y="20"/>
                    <a:pt x="372" y="20"/>
                    <a:pt x="372" y="20"/>
                  </a:cubicBezTo>
                  <a:cubicBezTo>
                    <a:pt x="372" y="21"/>
                    <a:pt x="372" y="21"/>
                    <a:pt x="372" y="21"/>
                  </a:cubicBezTo>
                  <a:cubicBezTo>
                    <a:pt x="376" y="17"/>
                    <a:pt x="376" y="17"/>
                    <a:pt x="376" y="17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8" y="35"/>
                    <a:pt x="398" y="35"/>
                    <a:pt x="398" y="35"/>
                  </a:cubicBezTo>
                  <a:cubicBezTo>
                    <a:pt x="421" y="37"/>
                    <a:pt x="421" y="37"/>
                    <a:pt x="421" y="37"/>
                  </a:cubicBezTo>
                  <a:cubicBezTo>
                    <a:pt x="442" y="51"/>
                    <a:pt x="442" y="51"/>
                    <a:pt x="442" y="51"/>
                  </a:cubicBezTo>
                  <a:cubicBezTo>
                    <a:pt x="446" y="47"/>
                    <a:pt x="446" y="47"/>
                    <a:pt x="446" y="47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7" y="51"/>
                    <a:pt x="477" y="51"/>
                    <a:pt x="477" y="51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509" y="69"/>
                    <a:pt x="509" y="69"/>
                    <a:pt x="509" y="69"/>
                  </a:cubicBezTo>
                  <a:cubicBezTo>
                    <a:pt x="508" y="351"/>
                    <a:pt x="508" y="351"/>
                    <a:pt x="508" y="351"/>
                  </a:cubicBezTo>
                  <a:cubicBezTo>
                    <a:pt x="512" y="353"/>
                    <a:pt x="512" y="353"/>
                    <a:pt x="512" y="353"/>
                  </a:cubicBezTo>
                  <a:cubicBezTo>
                    <a:pt x="521" y="354"/>
                    <a:pt x="521" y="354"/>
                    <a:pt x="521" y="354"/>
                  </a:cubicBezTo>
                  <a:cubicBezTo>
                    <a:pt x="526" y="350"/>
                    <a:pt x="526" y="350"/>
                    <a:pt x="526" y="350"/>
                  </a:cubicBezTo>
                  <a:cubicBezTo>
                    <a:pt x="537" y="350"/>
                    <a:pt x="537" y="350"/>
                    <a:pt x="537" y="350"/>
                  </a:cubicBezTo>
                  <a:cubicBezTo>
                    <a:pt x="538" y="361"/>
                    <a:pt x="538" y="361"/>
                    <a:pt x="538" y="361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2" y="390"/>
                    <a:pt x="562" y="390"/>
                    <a:pt x="562" y="390"/>
                  </a:cubicBezTo>
                  <a:cubicBezTo>
                    <a:pt x="571" y="385"/>
                    <a:pt x="571" y="385"/>
                    <a:pt x="571" y="385"/>
                  </a:cubicBezTo>
                  <a:cubicBezTo>
                    <a:pt x="572" y="384"/>
                    <a:pt x="572" y="384"/>
                    <a:pt x="572" y="384"/>
                  </a:cubicBezTo>
                  <a:cubicBezTo>
                    <a:pt x="573" y="375"/>
                    <a:pt x="573" y="375"/>
                    <a:pt x="573" y="375"/>
                  </a:cubicBezTo>
                  <a:cubicBezTo>
                    <a:pt x="579" y="369"/>
                    <a:pt x="579" y="369"/>
                    <a:pt x="579" y="369"/>
                  </a:cubicBezTo>
                  <a:cubicBezTo>
                    <a:pt x="583" y="368"/>
                    <a:pt x="583" y="368"/>
                    <a:pt x="583" y="368"/>
                  </a:cubicBezTo>
                  <a:cubicBezTo>
                    <a:pt x="590" y="363"/>
                    <a:pt x="590" y="363"/>
                    <a:pt x="590" y="363"/>
                  </a:cubicBezTo>
                  <a:cubicBezTo>
                    <a:pt x="602" y="371"/>
                    <a:pt x="602" y="371"/>
                    <a:pt x="602" y="371"/>
                  </a:cubicBezTo>
                  <a:cubicBezTo>
                    <a:pt x="604" y="380"/>
                    <a:pt x="604" y="380"/>
                    <a:pt x="604" y="380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4" y="392"/>
                    <a:pt x="614" y="392"/>
                    <a:pt x="614" y="392"/>
                  </a:cubicBezTo>
                  <a:cubicBezTo>
                    <a:pt x="627" y="398"/>
                    <a:pt x="627" y="398"/>
                    <a:pt x="627" y="398"/>
                  </a:cubicBezTo>
                  <a:cubicBezTo>
                    <a:pt x="638" y="418"/>
                    <a:pt x="638" y="418"/>
                    <a:pt x="638" y="418"/>
                  </a:cubicBezTo>
                  <a:cubicBezTo>
                    <a:pt x="647" y="431"/>
                    <a:pt x="647" y="431"/>
                    <a:pt x="647" y="431"/>
                  </a:cubicBezTo>
                  <a:cubicBezTo>
                    <a:pt x="655" y="440"/>
                    <a:pt x="655" y="440"/>
                    <a:pt x="655" y="440"/>
                  </a:cubicBezTo>
                  <a:cubicBezTo>
                    <a:pt x="659" y="452"/>
                    <a:pt x="659" y="452"/>
                    <a:pt x="659" y="452"/>
                  </a:cubicBezTo>
                  <a:cubicBezTo>
                    <a:pt x="675" y="457"/>
                    <a:pt x="675" y="457"/>
                    <a:pt x="675" y="457"/>
                  </a:cubicBezTo>
                  <a:cubicBezTo>
                    <a:pt x="693" y="465"/>
                    <a:pt x="693" y="465"/>
                    <a:pt x="693" y="465"/>
                  </a:cubicBezTo>
                  <a:cubicBezTo>
                    <a:pt x="697" y="480"/>
                    <a:pt x="697" y="480"/>
                    <a:pt x="697" y="480"/>
                  </a:cubicBezTo>
                  <a:cubicBezTo>
                    <a:pt x="698" y="491"/>
                    <a:pt x="698" y="491"/>
                    <a:pt x="698" y="491"/>
                  </a:cubicBezTo>
                  <a:cubicBezTo>
                    <a:pt x="695" y="503"/>
                    <a:pt x="695" y="503"/>
                    <a:pt x="695" y="503"/>
                  </a:cubicBezTo>
                  <a:cubicBezTo>
                    <a:pt x="688" y="512"/>
                    <a:pt x="688" y="512"/>
                    <a:pt x="688" y="512"/>
                  </a:cubicBezTo>
                  <a:cubicBezTo>
                    <a:pt x="680" y="508"/>
                    <a:pt x="680" y="508"/>
                    <a:pt x="680" y="508"/>
                  </a:cubicBezTo>
                  <a:cubicBezTo>
                    <a:pt x="676" y="498"/>
                    <a:pt x="676" y="498"/>
                    <a:pt x="676" y="498"/>
                  </a:cubicBezTo>
                  <a:cubicBezTo>
                    <a:pt x="667" y="494"/>
                    <a:pt x="667" y="494"/>
                    <a:pt x="667" y="494"/>
                  </a:cubicBezTo>
                  <a:cubicBezTo>
                    <a:pt x="662" y="491"/>
                    <a:pt x="662" y="491"/>
                    <a:pt x="662" y="491"/>
                  </a:cubicBezTo>
                  <a:cubicBezTo>
                    <a:pt x="662" y="491"/>
                    <a:pt x="662" y="491"/>
                    <a:pt x="662" y="491"/>
                  </a:cubicBezTo>
                  <a:cubicBezTo>
                    <a:pt x="666" y="499"/>
                    <a:pt x="666" y="499"/>
                    <a:pt x="666" y="499"/>
                  </a:cubicBezTo>
                  <a:cubicBezTo>
                    <a:pt x="667" y="514"/>
                    <a:pt x="667" y="514"/>
                    <a:pt x="667" y="514"/>
                  </a:cubicBezTo>
                  <a:cubicBezTo>
                    <a:pt x="661" y="516"/>
                    <a:pt x="661" y="516"/>
                    <a:pt x="661" y="516"/>
                  </a:cubicBezTo>
                  <a:cubicBezTo>
                    <a:pt x="653" y="509"/>
                    <a:pt x="653" y="509"/>
                    <a:pt x="653" y="509"/>
                  </a:cubicBezTo>
                  <a:cubicBezTo>
                    <a:pt x="651" y="508"/>
                    <a:pt x="651" y="508"/>
                    <a:pt x="651" y="508"/>
                  </a:cubicBezTo>
                  <a:cubicBezTo>
                    <a:pt x="656" y="515"/>
                    <a:pt x="656" y="515"/>
                    <a:pt x="656" y="515"/>
                  </a:cubicBezTo>
                  <a:cubicBezTo>
                    <a:pt x="651" y="519"/>
                    <a:pt x="651" y="519"/>
                    <a:pt x="651" y="519"/>
                  </a:cubicBezTo>
                  <a:lnTo>
                    <a:pt x="650" y="519"/>
                  </a:lnTo>
                  <a:close/>
                  <a:moveTo>
                    <a:pt x="0" y="472"/>
                  </a:moveTo>
                  <a:cubicBezTo>
                    <a:pt x="14" y="462"/>
                    <a:pt x="14" y="462"/>
                    <a:pt x="14" y="46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36" y="460"/>
                    <a:pt x="36" y="460"/>
                    <a:pt x="36" y="460"/>
                  </a:cubicBezTo>
                  <a:cubicBezTo>
                    <a:pt x="38" y="466"/>
                    <a:pt x="38" y="466"/>
                    <a:pt x="38" y="466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47" y="462"/>
                    <a:pt x="47" y="462"/>
                    <a:pt x="47" y="462"/>
                  </a:cubicBezTo>
                  <a:cubicBezTo>
                    <a:pt x="46" y="456"/>
                    <a:pt x="46" y="456"/>
                    <a:pt x="46" y="456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69" y="463"/>
                    <a:pt x="69" y="463"/>
                    <a:pt x="69" y="463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49" y="475"/>
                    <a:pt x="49" y="475"/>
                    <a:pt x="49" y="475"/>
                  </a:cubicBezTo>
                  <a:cubicBezTo>
                    <a:pt x="39" y="474"/>
                    <a:pt x="39" y="474"/>
                    <a:pt x="39" y="474"/>
                  </a:cubicBezTo>
                  <a:cubicBezTo>
                    <a:pt x="27" y="470"/>
                    <a:pt x="27" y="470"/>
                    <a:pt x="27" y="470"/>
                  </a:cubicBezTo>
                  <a:cubicBezTo>
                    <a:pt x="13" y="475"/>
                    <a:pt x="13" y="475"/>
                    <a:pt x="13" y="475"/>
                  </a:cubicBezTo>
                  <a:cubicBezTo>
                    <a:pt x="7" y="476"/>
                    <a:pt x="7" y="476"/>
                    <a:pt x="7" y="476"/>
                  </a:cubicBezTo>
                  <a:lnTo>
                    <a:pt x="0" y="472"/>
                  </a:lnTo>
                  <a:close/>
                  <a:moveTo>
                    <a:pt x="251" y="460"/>
                  </a:moveTo>
                  <a:cubicBezTo>
                    <a:pt x="260" y="453"/>
                    <a:pt x="260" y="453"/>
                    <a:pt x="260" y="45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58" y="469"/>
                    <a:pt x="258" y="469"/>
                    <a:pt x="258" y="469"/>
                  </a:cubicBezTo>
                  <a:lnTo>
                    <a:pt x="251" y="460"/>
                  </a:lnTo>
                  <a:close/>
                  <a:moveTo>
                    <a:pt x="285" y="440"/>
                  </a:moveTo>
                  <a:cubicBezTo>
                    <a:pt x="280" y="418"/>
                    <a:pt x="280" y="418"/>
                    <a:pt x="280" y="418"/>
                  </a:cubicBezTo>
                  <a:cubicBezTo>
                    <a:pt x="286" y="414"/>
                    <a:pt x="286" y="414"/>
                    <a:pt x="286" y="414"/>
                  </a:cubicBezTo>
                  <a:cubicBezTo>
                    <a:pt x="302" y="404"/>
                    <a:pt x="302" y="404"/>
                    <a:pt x="302" y="404"/>
                  </a:cubicBezTo>
                  <a:cubicBezTo>
                    <a:pt x="317" y="392"/>
                    <a:pt x="317" y="392"/>
                    <a:pt x="317" y="39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28" y="393"/>
                    <a:pt x="328" y="393"/>
                    <a:pt x="328" y="393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25" y="406"/>
                    <a:pt x="325" y="406"/>
                    <a:pt x="325" y="406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30" y="424"/>
                    <a:pt x="330" y="424"/>
                    <a:pt x="330" y="42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296" y="443"/>
                    <a:pt x="296" y="443"/>
                    <a:pt x="296" y="443"/>
                  </a:cubicBezTo>
                  <a:lnTo>
                    <a:pt x="285" y="440"/>
                  </a:lnTo>
                  <a:close/>
                  <a:moveTo>
                    <a:pt x="316" y="409"/>
                  </a:moveTo>
                  <a:cubicBezTo>
                    <a:pt x="316" y="409"/>
                    <a:pt x="316" y="409"/>
                    <a:pt x="316" y="409"/>
                  </a:cubicBezTo>
                  <a:cubicBezTo>
                    <a:pt x="312" y="407"/>
                    <a:pt x="312" y="407"/>
                    <a:pt x="312" y="407"/>
                  </a:cubicBezTo>
                  <a:cubicBezTo>
                    <a:pt x="311" y="408"/>
                    <a:pt x="311" y="408"/>
                    <a:pt x="311" y="408"/>
                  </a:cubicBezTo>
                  <a:lnTo>
                    <a:pt x="316" y="409"/>
                  </a:lnTo>
                  <a:close/>
                  <a:moveTo>
                    <a:pt x="129" y="299"/>
                  </a:moveTo>
                  <a:cubicBezTo>
                    <a:pt x="116" y="286"/>
                    <a:pt x="116" y="286"/>
                    <a:pt x="116" y="286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30" y="277"/>
                    <a:pt x="130" y="277"/>
                    <a:pt x="130" y="277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1" y="300"/>
                    <a:pt x="141" y="300"/>
                    <a:pt x="141" y="300"/>
                  </a:cubicBezTo>
                  <a:lnTo>
                    <a:pt x="129" y="299"/>
                  </a:lnTo>
                  <a:close/>
                  <a:moveTo>
                    <a:pt x="44" y="237"/>
                  </a:moveTo>
                  <a:cubicBezTo>
                    <a:pt x="44" y="228"/>
                    <a:pt x="44" y="228"/>
                    <a:pt x="44" y="228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52" y="249"/>
                    <a:pt x="52" y="249"/>
                    <a:pt x="52" y="249"/>
                  </a:cubicBezTo>
                  <a:lnTo>
                    <a:pt x="44" y="237"/>
                  </a:lnTo>
                  <a:close/>
                  <a:moveTo>
                    <a:pt x="122" y="187"/>
                  </a:moveTo>
                  <a:cubicBezTo>
                    <a:pt x="116" y="173"/>
                    <a:pt x="116" y="173"/>
                    <a:pt x="116" y="173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4" y="188"/>
                    <a:pt x="134" y="188"/>
                    <a:pt x="134" y="188"/>
                  </a:cubicBezTo>
                  <a:lnTo>
                    <a:pt x="122" y="187"/>
                  </a:lnTo>
                  <a:close/>
                </a:path>
              </a:pathLst>
            </a:custGeom>
            <a:solidFill>
              <a:srgbClr val="D7D3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A63BBC45-F277-4035-BE01-A98DC1E3E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269" y="5162650"/>
              <a:ext cx="1227408" cy="913858"/>
            </a:xfrm>
            <a:custGeom>
              <a:avLst/>
              <a:gdLst/>
              <a:ahLst/>
              <a:cxnLst>
                <a:cxn ang="0">
                  <a:pos x="511" y="72"/>
                </a:cxn>
                <a:cxn ang="0">
                  <a:pos x="613" y="387"/>
                </a:cxn>
                <a:cxn ang="0">
                  <a:pos x="663" y="493"/>
                </a:cxn>
                <a:cxn ang="0">
                  <a:pos x="634" y="468"/>
                </a:cxn>
                <a:cxn ang="0">
                  <a:pos x="587" y="413"/>
                </a:cxn>
                <a:cxn ang="0">
                  <a:pos x="417" y="331"/>
                </a:cxn>
                <a:cxn ang="0">
                  <a:pos x="343" y="375"/>
                </a:cxn>
                <a:cxn ang="0">
                  <a:pos x="333" y="354"/>
                </a:cxn>
                <a:cxn ang="0">
                  <a:pos x="197" y="454"/>
                </a:cxn>
                <a:cxn ang="0">
                  <a:pos x="129" y="451"/>
                </a:cxn>
                <a:cxn ang="0">
                  <a:pos x="253" y="379"/>
                </a:cxn>
                <a:cxn ang="0">
                  <a:pos x="190" y="350"/>
                </a:cxn>
                <a:cxn ang="0">
                  <a:pos x="165" y="266"/>
                </a:cxn>
                <a:cxn ang="0">
                  <a:pos x="254" y="186"/>
                </a:cxn>
                <a:cxn ang="0">
                  <a:pos x="215" y="121"/>
                </a:cxn>
                <a:cxn ang="0">
                  <a:pos x="235" y="67"/>
                </a:cxn>
                <a:cxn ang="0">
                  <a:pos x="113" y="152"/>
                </a:cxn>
                <a:cxn ang="0">
                  <a:pos x="50" y="232"/>
                </a:cxn>
                <a:cxn ang="0">
                  <a:pos x="337" y="399"/>
                </a:cxn>
                <a:cxn ang="0">
                  <a:pos x="177" y="455"/>
                </a:cxn>
                <a:cxn ang="0">
                  <a:pos x="40" y="469"/>
                </a:cxn>
                <a:cxn ang="0">
                  <a:pos x="353" y="0"/>
                </a:cxn>
                <a:cxn ang="0">
                  <a:pos x="280" y="23"/>
                </a:cxn>
                <a:cxn ang="0">
                  <a:pos x="242" y="99"/>
                </a:cxn>
                <a:cxn ang="0">
                  <a:pos x="244" y="121"/>
                </a:cxn>
                <a:cxn ang="0">
                  <a:pos x="178" y="116"/>
                </a:cxn>
                <a:cxn ang="0">
                  <a:pos x="200" y="178"/>
                </a:cxn>
                <a:cxn ang="0">
                  <a:pos x="237" y="212"/>
                </a:cxn>
                <a:cxn ang="0">
                  <a:pos x="186" y="212"/>
                </a:cxn>
                <a:cxn ang="0">
                  <a:pos x="152" y="281"/>
                </a:cxn>
                <a:cxn ang="0">
                  <a:pos x="146" y="304"/>
                </a:cxn>
                <a:cxn ang="0">
                  <a:pos x="193" y="328"/>
                </a:cxn>
                <a:cxn ang="0">
                  <a:pos x="213" y="362"/>
                </a:cxn>
                <a:cxn ang="0">
                  <a:pos x="250" y="376"/>
                </a:cxn>
                <a:cxn ang="0">
                  <a:pos x="181" y="434"/>
                </a:cxn>
                <a:cxn ang="0">
                  <a:pos x="96" y="449"/>
                </a:cxn>
                <a:cxn ang="0">
                  <a:pos x="136" y="463"/>
                </a:cxn>
                <a:cxn ang="0">
                  <a:pos x="191" y="470"/>
                </a:cxn>
                <a:cxn ang="0">
                  <a:pos x="218" y="453"/>
                </a:cxn>
                <a:cxn ang="0">
                  <a:pos x="312" y="396"/>
                </a:cxn>
                <a:cxn ang="0">
                  <a:pos x="353" y="332"/>
                </a:cxn>
                <a:cxn ang="0">
                  <a:pos x="329" y="386"/>
                </a:cxn>
                <a:cxn ang="0">
                  <a:pos x="337" y="426"/>
                </a:cxn>
                <a:cxn ang="0">
                  <a:pos x="372" y="372"/>
                </a:cxn>
                <a:cxn ang="0">
                  <a:pos x="424" y="362"/>
                </a:cxn>
                <a:cxn ang="0">
                  <a:pos x="525" y="378"/>
                </a:cxn>
                <a:cxn ang="0">
                  <a:pos x="588" y="440"/>
                </a:cxn>
                <a:cxn ang="0">
                  <a:pos x="633" y="489"/>
                </a:cxn>
                <a:cxn ang="0">
                  <a:pos x="664" y="521"/>
                </a:cxn>
                <a:cxn ang="0">
                  <a:pos x="701" y="506"/>
                </a:cxn>
                <a:cxn ang="0">
                  <a:pos x="644" y="419"/>
                </a:cxn>
                <a:cxn ang="0">
                  <a:pos x="582" y="369"/>
                </a:cxn>
                <a:cxn ang="0">
                  <a:pos x="528" y="351"/>
                </a:cxn>
                <a:cxn ang="0">
                  <a:pos x="448" y="48"/>
                </a:cxn>
                <a:cxn ang="0">
                  <a:pos x="359" y="0"/>
                </a:cxn>
                <a:cxn ang="0">
                  <a:pos x="103" y="158"/>
                </a:cxn>
                <a:cxn ang="0">
                  <a:pos x="134" y="166"/>
                </a:cxn>
                <a:cxn ang="0">
                  <a:pos x="59" y="251"/>
                </a:cxn>
                <a:cxn ang="0">
                  <a:pos x="269" y="463"/>
                </a:cxn>
                <a:cxn ang="0">
                  <a:pos x="18" y="462"/>
                </a:cxn>
                <a:cxn ang="0">
                  <a:pos x="53" y="479"/>
                </a:cxn>
              </a:cxnLst>
              <a:rect l="0" t="0" r="r" b="b"/>
              <a:pathLst>
                <a:path w="704" h="524">
                  <a:moveTo>
                    <a:pt x="357" y="4"/>
                  </a:moveTo>
                  <a:cubicBezTo>
                    <a:pt x="368" y="12"/>
                    <a:pt x="368" y="12"/>
                    <a:pt x="368" y="12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3" y="22"/>
                    <a:pt x="373" y="22"/>
                    <a:pt x="373" y="22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81" y="21"/>
                    <a:pt x="381" y="21"/>
                    <a:pt x="381" y="21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511" y="72"/>
                    <a:pt x="511" y="72"/>
                    <a:pt x="511" y="72"/>
                  </a:cubicBezTo>
                  <a:cubicBezTo>
                    <a:pt x="510" y="354"/>
                    <a:pt x="510" y="354"/>
                    <a:pt x="510" y="354"/>
                  </a:cubicBezTo>
                  <a:cubicBezTo>
                    <a:pt x="516" y="357"/>
                    <a:pt x="516" y="357"/>
                    <a:pt x="516" y="357"/>
                  </a:cubicBezTo>
                  <a:cubicBezTo>
                    <a:pt x="526" y="358"/>
                    <a:pt x="526" y="358"/>
                    <a:pt x="526" y="358"/>
                  </a:cubicBezTo>
                  <a:cubicBezTo>
                    <a:pt x="531" y="354"/>
                    <a:pt x="531" y="354"/>
                    <a:pt x="531" y="354"/>
                  </a:cubicBezTo>
                  <a:cubicBezTo>
                    <a:pt x="539" y="354"/>
                    <a:pt x="539" y="354"/>
                    <a:pt x="539" y="354"/>
                  </a:cubicBezTo>
                  <a:cubicBezTo>
                    <a:pt x="540" y="364"/>
                    <a:pt x="540" y="364"/>
                    <a:pt x="540" y="364"/>
                  </a:cubicBezTo>
                  <a:cubicBezTo>
                    <a:pt x="563" y="386"/>
                    <a:pt x="563" y="386"/>
                    <a:pt x="563" y="386"/>
                  </a:cubicBezTo>
                  <a:cubicBezTo>
                    <a:pt x="564" y="395"/>
                    <a:pt x="564" y="395"/>
                    <a:pt x="564" y="395"/>
                  </a:cubicBezTo>
                  <a:cubicBezTo>
                    <a:pt x="576" y="388"/>
                    <a:pt x="576" y="388"/>
                    <a:pt x="576" y="388"/>
                  </a:cubicBezTo>
                  <a:cubicBezTo>
                    <a:pt x="578" y="388"/>
                    <a:pt x="578" y="388"/>
                    <a:pt x="578" y="388"/>
                  </a:cubicBezTo>
                  <a:cubicBezTo>
                    <a:pt x="579" y="378"/>
                    <a:pt x="579" y="378"/>
                    <a:pt x="579" y="378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94" y="367"/>
                    <a:pt x="594" y="367"/>
                    <a:pt x="594" y="367"/>
                  </a:cubicBezTo>
                  <a:cubicBezTo>
                    <a:pt x="604" y="374"/>
                    <a:pt x="604" y="374"/>
                    <a:pt x="604" y="374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29" y="401"/>
                    <a:pt x="629" y="401"/>
                    <a:pt x="629" y="401"/>
                  </a:cubicBezTo>
                  <a:cubicBezTo>
                    <a:pt x="640" y="421"/>
                    <a:pt x="640" y="421"/>
                    <a:pt x="640" y="421"/>
                  </a:cubicBezTo>
                  <a:cubicBezTo>
                    <a:pt x="649" y="434"/>
                    <a:pt x="649" y="434"/>
                    <a:pt x="649" y="434"/>
                  </a:cubicBezTo>
                  <a:cubicBezTo>
                    <a:pt x="657" y="443"/>
                    <a:pt x="657" y="443"/>
                    <a:pt x="657" y="443"/>
                  </a:cubicBezTo>
                  <a:cubicBezTo>
                    <a:pt x="662" y="455"/>
                    <a:pt x="662" y="455"/>
                    <a:pt x="662" y="455"/>
                  </a:cubicBezTo>
                  <a:cubicBezTo>
                    <a:pt x="678" y="461"/>
                    <a:pt x="678" y="461"/>
                    <a:pt x="678" y="461"/>
                  </a:cubicBezTo>
                  <a:cubicBezTo>
                    <a:pt x="696" y="468"/>
                    <a:pt x="696" y="468"/>
                    <a:pt x="696" y="468"/>
                  </a:cubicBezTo>
                  <a:cubicBezTo>
                    <a:pt x="699" y="483"/>
                    <a:pt x="699" y="483"/>
                    <a:pt x="699" y="483"/>
                  </a:cubicBezTo>
                  <a:cubicBezTo>
                    <a:pt x="700" y="493"/>
                    <a:pt x="700" y="493"/>
                    <a:pt x="700" y="493"/>
                  </a:cubicBezTo>
                  <a:cubicBezTo>
                    <a:pt x="697" y="504"/>
                    <a:pt x="697" y="504"/>
                    <a:pt x="697" y="504"/>
                  </a:cubicBezTo>
                  <a:cubicBezTo>
                    <a:pt x="691" y="512"/>
                    <a:pt x="691" y="512"/>
                    <a:pt x="691" y="512"/>
                  </a:cubicBezTo>
                  <a:cubicBezTo>
                    <a:pt x="686" y="509"/>
                    <a:pt x="686" y="509"/>
                    <a:pt x="686" y="509"/>
                  </a:cubicBezTo>
                  <a:cubicBezTo>
                    <a:pt x="681" y="499"/>
                    <a:pt x="681" y="499"/>
                    <a:pt x="681" y="499"/>
                  </a:cubicBezTo>
                  <a:cubicBezTo>
                    <a:pt x="672" y="494"/>
                    <a:pt x="672" y="494"/>
                    <a:pt x="672" y="494"/>
                  </a:cubicBezTo>
                  <a:cubicBezTo>
                    <a:pt x="666" y="490"/>
                    <a:pt x="666" y="490"/>
                    <a:pt x="666" y="490"/>
                  </a:cubicBezTo>
                  <a:cubicBezTo>
                    <a:pt x="663" y="493"/>
                    <a:pt x="663" y="493"/>
                    <a:pt x="663" y="493"/>
                  </a:cubicBezTo>
                  <a:cubicBezTo>
                    <a:pt x="668" y="502"/>
                    <a:pt x="668" y="502"/>
                    <a:pt x="668" y="502"/>
                  </a:cubicBezTo>
                  <a:cubicBezTo>
                    <a:pt x="669" y="514"/>
                    <a:pt x="669" y="514"/>
                    <a:pt x="669" y="514"/>
                  </a:cubicBezTo>
                  <a:cubicBezTo>
                    <a:pt x="665" y="516"/>
                    <a:pt x="665" y="516"/>
                    <a:pt x="665" y="516"/>
                  </a:cubicBezTo>
                  <a:cubicBezTo>
                    <a:pt x="659" y="509"/>
                    <a:pt x="659" y="509"/>
                    <a:pt x="659" y="509"/>
                  </a:cubicBezTo>
                  <a:cubicBezTo>
                    <a:pt x="652" y="505"/>
                    <a:pt x="652" y="505"/>
                    <a:pt x="652" y="505"/>
                  </a:cubicBezTo>
                  <a:cubicBezTo>
                    <a:pt x="653" y="511"/>
                    <a:pt x="653" y="511"/>
                    <a:pt x="653" y="511"/>
                  </a:cubicBezTo>
                  <a:cubicBezTo>
                    <a:pt x="658" y="516"/>
                    <a:pt x="658" y="516"/>
                    <a:pt x="658" y="516"/>
                  </a:cubicBezTo>
                  <a:cubicBezTo>
                    <a:pt x="655" y="519"/>
                    <a:pt x="655" y="519"/>
                    <a:pt x="655" y="519"/>
                  </a:cubicBezTo>
                  <a:cubicBezTo>
                    <a:pt x="655" y="519"/>
                    <a:pt x="652" y="518"/>
                    <a:pt x="651" y="516"/>
                  </a:cubicBezTo>
                  <a:cubicBezTo>
                    <a:pt x="649" y="514"/>
                    <a:pt x="644" y="505"/>
                    <a:pt x="644" y="505"/>
                  </a:cubicBezTo>
                  <a:cubicBezTo>
                    <a:pt x="640" y="497"/>
                    <a:pt x="640" y="497"/>
                    <a:pt x="640" y="497"/>
                  </a:cubicBezTo>
                  <a:cubicBezTo>
                    <a:pt x="640" y="497"/>
                    <a:pt x="640" y="501"/>
                    <a:pt x="638" y="501"/>
                  </a:cubicBezTo>
                  <a:cubicBezTo>
                    <a:pt x="638" y="501"/>
                    <a:pt x="637" y="500"/>
                    <a:pt x="637" y="500"/>
                  </a:cubicBezTo>
                  <a:cubicBezTo>
                    <a:pt x="635" y="499"/>
                    <a:pt x="633" y="496"/>
                    <a:pt x="633" y="496"/>
                  </a:cubicBezTo>
                  <a:cubicBezTo>
                    <a:pt x="639" y="489"/>
                    <a:pt x="639" y="489"/>
                    <a:pt x="639" y="489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4" y="468"/>
                    <a:pt x="634" y="468"/>
                    <a:pt x="634" y="468"/>
                  </a:cubicBezTo>
                  <a:cubicBezTo>
                    <a:pt x="631" y="468"/>
                    <a:pt x="631" y="468"/>
                    <a:pt x="631" y="468"/>
                  </a:cubicBezTo>
                  <a:cubicBezTo>
                    <a:pt x="629" y="479"/>
                    <a:pt x="629" y="479"/>
                    <a:pt x="629" y="479"/>
                  </a:cubicBezTo>
                  <a:cubicBezTo>
                    <a:pt x="625" y="481"/>
                    <a:pt x="625" y="481"/>
                    <a:pt x="625" y="481"/>
                  </a:cubicBezTo>
                  <a:cubicBezTo>
                    <a:pt x="622" y="468"/>
                    <a:pt x="622" y="468"/>
                    <a:pt x="622" y="468"/>
                  </a:cubicBezTo>
                  <a:cubicBezTo>
                    <a:pt x="620" y="456"/>
                    <a:pt x="620" y="456"/>
                    <a:pt x="620" y="456"/>
                  </a:cubicBezTo>
                  <a:cubicBezTo>
                    <a:pt x="617" y="454"/>
                    <a:pt x="617" y="454"/>
                    <a:pt x="617" y="454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8" y="477"/>
                    <a:pt x="618" y="477"/>
                    <a:pt x="618" y="477"/>
                  </a:cubicBezTo>
                  <a:cubicBezTo>
                    <a:pt x="613" y="473"/>
                    <a:pt x="613" y="473"/>
                    <a:pt x="613" y="473"/>
                  </a:cubicBezTo>
                  <a:cubicBezTo>
                    <a:pt x="601" y="453"/>
                    <a:pt x="601" y="453"/>
                    <a:pt x="601" y="453"/>
                  </a:cubicBezTo>
                  <a:cubicBezTo>
                    <a:pt x="594" y="451"/>
                    <a:pt x="594" y="451"/>
                    <a:pt x="594" y="451"/>
                  </a:cubicBezTo>
                  <a:cubicBezTo>
                    <a:pt x="592" y="439"/>
                    <a:pt x="592" y="439"/>
                    <a:pt x="592" y="439"/>
                  </a:cubicBezTo>
                  <a:cubicBezTo>
                    <a:pt x="587" y="429"/>
                    <a:pt x="587" y="429"/>
                    <a:pt x="587" y="429"/>
                  </a:cubicBezTo>
                  <a:cubicBezTo>
                    <a:pt x="582" y="425"/>
                    <a:pt x="582" y="425"/>
                    <a:pt x="582" y="425"/>
                  </a:cubicBezTo>
                  <a:cubicBezTo>
                    <a:pt x="582" y="418"/>
                    <a:pt x="582" y="418"/>
                    <a:pt x="582" y="418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7" y="413"/>
                    <a:pt x="587" y="413"/>
                    <a:pt x="587" y="413"/>
                  </a:cubicBezTo>
                  <a:cubicBezTo>
                    <a:pt x="578" y="415"/>
                    <a:pt x="578" y="415"/>
                    <a:pt x="578" y="415"/>
                  </a:cubicBezTo>
                  <a:cubicBezTo>
                    <a:pt x="567" y="407"/>
                    <a:pt x="567" y="407"/>
                    <a:pt x="567" y="407"/>
                  </a:cubicBezTo>
                  <a:cubicBezTo>
                    <a:pt x="558" y="397"/>
                    <a:pt x="558" y="397"/>
                    <a:pt x="558" y="397"/>
                  </a:cubicBezTo>
                  <a:cubicBezTo>
                    <a:pt x="542" y="388"/>
                    <a:pt x="542" y="388"/>
                    <a:pt x="542" y="388"/>
                  </a:cubicBezTo>
                  <a:cubicBezTo>
                    <a:pt x="529" y="380"/>
                    <a:pt x="529" y="380"/>
                    <a:pt x="529" y="380"/>
                  </a:cubicBezTo>
                  <a:cubicBezTo>
                    <a:pt x="533" y="369"/>
                    <a:pt x="533" y="369"/>
                    <a:pt x="533" y="369"/>
                  </a:cubicBezTo>
                  <a:cubicBezTo>
                    <a:pt x="533" y="364"/>
                    <a:pt x="533" y="364"/>
                    <a:pt x="533" y="364"/>
                  </a:cubicBezTo>
                  <a:cubicBezTo>
                    <a:pt x="527" y="369"/>
                    <a:pt x="527" y="369"/>
                    <a:pt x="527" y="369"/>
                  </a:cubicBezTo>
                  <a:cubicBezTo>
                    <a:pt x="518" y="373"/>
                    <a:pt x="518" y="373"/>
                    <a:pt x="518" y="373"/>
                  </a:cubicBezTo>
                  <a:cubicBezTo>
                    <a:pt x="505" y="369"/>
                    <a:pt x="505" y="369"/>
                    <a:pt x="505" y="369"/>
                  </a:cubicBezTo>
                  <a:cubicBezTo>
                    <a:pt x="487" y="361"/>
                    <a:pt x="487" y="361"/>
                    <a:pt x="487" y="361"/>
                  </a:cubicBezTo>
                  <a:cubicBezTo>
                    <a:pt x="469" y="361"/>
                    <a:pt x="469" y="361"/>
                    <a:pt x="469" y="361"/>
                  </a:cubicBezTo>
                  <a:cubicBezTo>
                    <a:pt x="466" y="363"/>
                    <a:pt x="466" y="363"/>
                    <a:pt x="466" y="363"/>
                  </a:cubicBezTo>
                  <a:cubicBezTo>
                    <a:pt x="445" y="350"/>
                    <a:pt x="445" y="350"/>
                    <a:pt x="445" y="350"/>
                  </a:cubicBezTo>
                  <a:cubicBezTo>
                    <a:pt x="438" y="349"/>
                    <a:pt x="438" y="349"/>
                    <a:pt x="438" y="349"/>
                  </a:cubicBezTo>
                  <a:cubicBezTo>
                    <a:pt x="429" y="330"/>
                    <a:pt x="429" y="330"/>
                    <a:pt x="429" y="330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05" y="335"/>
                    <a:pt x="405" y="335"/>
                    <a:pt x="405" y="335"/>
                  </a:cubicBezTo>
                  <a:cubicBezTo>
                    <a:pt x="407" y="350"/>
                    <a:pt x="407" y="350"/>
                    <a:pt x="407" y="350"/>
                  </a:cubicBezTo>
                  <a:cubicBezTo>
                    <a:pt x="411" y="341"/>
                    <a:pt x="411" y="341"/>
                    <a:pt x="411" y="341"/>
                  </a:cubicBezTo>
                  <a:cubicBezTo>
                    <a:pt x="414" y="342"/>
                    <a:pt x="414" y="342"/>
                    <a:pt x="414" y="342"/>
                  </a:cubicBezTo>
                  <a:cubicBezTo>
                    <a:pt x="409" y="356"/>
                    <a:pt x="409" y="356"/>
                    <a:pt x="409" y="356"/>
                  </a:cubicBezTo>
                  <a:cubicBezTo>
                    <a:pt x="420" y="347"/>
                    <a:pt x="420" y="347"/>
                    <a:pt x="420" y="347"/>
                  </a:cubicBezTo>
                  <a:cubicBezTo>
                    <a:pt x="422" y="353"/>
                    <a:pt x="422" y="353"/>
                    <a:pt x="422" y="353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5" y="366"/>
                    <a:pt x="405" y="366"/>
                    <a:pt x="405" y="366"/>
                  </a:cubicBezTo>
                  <a:cubicBezTo>
                    <a:pt x="403" y="360"/>
                    <a:pt x="403" y="360"/>
                    <a:pt x="403" y="360"/>
                  </a:cubicBezTo>
                  <a:cubicBezTo>
                    <a:pt x="399" y="357"/>
                    <a:pt x="399" y="357"/>
                    <a:pt x="399" y="357"/>
                  </a:cubicBezTo>
                  <a:cubicBezTo>
                    <a:pt x="395" y="361"/>
                    <a:pt x="395" y="361"/>
                    <a:pt x="395" y="361"/>
                  </a:cubicBezTo>
                  <a:cubicBezTo>
                    <a:pt x="386" y="355"/>
                    <a:pt x="386" y="355"/>
                    <a:pt x="386" y="355"/>
                  </a:cubicBezTo>
                  <a:cubicBezTo>
                    <a:pt x="375" y="362"/>
                    <a:pt x="375" y="362"/>
                    <a:pt x="375" y="362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358" y="376"/>
                    <a:pt x="358" y="376"/>
                    <a:pt x="358" y="376"/>
                  </a:cubicBezTo>
                  <a:cubicBezTo>
                    <a:pt x="343" y="375"/>
                    <a:pt x="343" y="375"/>
                    <a:pt x="343" y="375"/>
                  </a:cubicBezTo>
                  <a:cubicBezTo>
                    <a:pt x="341" y="368"/>
                    <a:pt x="341" y="368"/>
                    <a:pt x="341" y="368"/>
                  </a:cubicBezTo>
                  <a:cubicBezTo>
                    <a:pt x="353" y="366"/>
                    <a:pt x="353" y="366"/>
                    <a:pt x="353" y="366"/>
                  </a:cubicBezTo>
                  <a:cubicBezTo>
                    <a:pt x="353" y="362"/>
                    <a:pt x="353" y="362"/>
                    <a:pt x="353" y="362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49" y="352"/>
                    <a:pt x="349" y="352"/>
                    <a:pt x="349" y="352"/>
                  </a:cubicBezTo>
                  <a:cubicBezTo>
                    <a:pt x="357" y="339"/>
                    <a:pt x="357" y="339"/>
                    <a:pt x="357" y="339"/>
                  </a:cubicBezTo>
                  <a:cubicBezTo>
                    <a:pt x="357" y="333"/>
                    <a:pt x="357" y="333"/>
                    <a:pt x="357" y="333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372" y="323"/>
                    <a:pt x="372" y="323"/>
                    <a:pt x="372" y="323"/>
                  </a:cubicBezTo>
                  <a:cubicBezTo>
                    <a:pt x="375" y="327"/>
                    <a:pt x="375" y="327"/>
                    <a:pt x="375" y="327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0" y="318"/>
                    <a:pt x="380" y="318"/>
                    <a:pt x="380" y="318"/>
                  </a:cubicBezTo>
                  <a:cubicBezTo>
                    <a:pt x="367" y="317"/>
                    <a:pt x="367" y="317"/>
                    <a:pt x="367" y="317"/>
                  </a:cubicBezTo>
                  <a:cubicBezTo>
                    <a:pt x="351" y="326"/>
                    <a:pt x="351" y="326"/>
                    <a:pt x="351" y="326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3" y="354"/>
                    <a:pt x="333" y="354"/>
                    <a:pt x="333" y="354"/>
                  </a:cubicBezTo>
                  <a:cubicBezTo>
                    <a:pt x="319" y="359"/>
                    <a:pt x="319" y="359"/>
                    <a:pt x="319" y="359"/>
                  </a:cubicBezTo>
                  <a:cubicBezTo>
                    <a:pt x="309" y="367"/>
                    <a:pt x="309" y="367"/>
                    <a:pt x="309" y="367"/>
                  </a:cubicBezTo>
                  <a:cubicBezTo>
                    <a:pt x="308" y="372"/>
                    <a:pt x="308" y="372"/>
                    <a:pt x="308" y="372"/>
                  </a:cubicBezTo>
                  <a:cubicBezTo>
                    <a:pt x="315" y="376"/>
                    <a:pt x="315" y="376"/>
                    <a:pt x="315" y="376"/>
                  </a:cubicBezTo>
                  <a:cubicBezTo>
                    <a:pt x="318" y="383"/>
                    <a:pt x="318" y="383"/>
                    <a:pt x="318" y="383"/>
                  </a:cubicBezTo>
                  <a:cubicBezTo>
                    <a:pt x="309" y="393"/>
                    <a:pt x="309" y="393"/>
                    <a:pt x="309" y="393"/>
                  </a:cubicBezTo>
                  <a:cubicBezTo>
                    <a:pt x="288" y="407"/>
                    <a:pt x="288" y="407"/>
                    <a:pt x="288" y="407"/>
                  </a:cubicBezTo>
                  <a:cubicBezTo>
                    <a:pt x="262" y="421"/>
                    <a:pt x="262" y="421"/>
                    <a:pt x="262" y="421"/>
                  </a:cubicBezTo>
                  <a:cubicBezTo>
                    <a:pt x="255" y="425"/>
                    <a:pt x="255" y="425"/>
                    <a:pt x="255" y="425"/>
                  </a:cubicBezTo>
                  <a:cubicBezTo>
                    <a:pt x="237" y="429"/>
                    <a:pt x="237" y="429"/>
                    <a:pt x="237" y="429"/>
                  </a:cubicBezTo>
                  <a:cubicBezTo>
                    <a:pt x="220" y="436"/>
                    <a:pt x="220" y="436"/>
                    <a:pt x="220" y="436"/>
                  </a:cubicBezTo>
                  <a:cubicBezTo>
                    <a:pt x="226" y="440"/>
                    <a:pt x="226" y="440"/>
                    <a:pt x="226" y="440"/>
                  </a:cubicBezTo>
                  <a:cubicBezTo>
                    <a:pt x="221" y="445"/>
                    <a:pt x="221" y="445"/>
                    <a:pt x="221" y="445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0" y="446"/>
                    <a:pt x="210" y="446"/>
                    <a:pt x="210" y="446"/>
                  </a:cubicBezTo>
                  <a:cubicBezTo>
                    <a:pt x="199" y="446"/>
                    <a:pt x="199" y="446"/>
                    <a:pt x="199" y="446"/>
                  </a:cubicBezTo>
                  <a:cubicBezTo>
                    <a:pt x="197" y="454"/>
                    <a:pt x="197" y="454"/>
                    <a:pt x="197" y="454"/>
                  </a:cubicBezTo>
                  <a:cubicBezTo>
                    <a:pt x="193" y="454"/>
                    <a:pt x="193" y="454"/>
                    <a:pt x="193" y="454"/>
                  </a:cubicBezTo>
                  <a:cubicBezTo>
                    <a:pt x="194" y="446"/>
                    <a:pt x="194" y="446"/>
                    <a:pt x="194" y="446"/>
                  </a:cubicBezTo>
                  <a:cubicBezTo>
                    <a:pt x="183" y="450"/>
                    <a:pt x="183" y="450"/>
                    <a:pt x="183" y="450"/>
                  </a:cubicBezTo>
                  <a:cubicBezTo>
                    <a:pt x="173" y="453"/>
                    <a:pt x="173" y="453"/>
                    <a:pt x="173" y="453"/>
                  </a:cubicBezTo>
                  <a:cubicBezTo>
                    <a:pt x="162" y="449"/>
                    <a:pt x="162" y="449"/>
                    <a:pt x="162" y="449"/>
                  </a:cubicBezTo>
                  <a:cubicBezTo>
                    <a:pt x="152" y="455"/>
                    <a:pt x="152" y="455"/>
                    <a:pt x="152" y="455"/>
                  </a:cubicBezTo>
                  <a:cubicBezTo>
                    <a:pt x="141" y="455"/>
                    <a:pt x="141" y="455"/>
                    <a:pt x="141" y="455"/>
                  </a:cubicBezTo>
                  <a:cubicBezTo>
                    <a:pt x="135" y="460"/>
                    <a:pt x="135" y="460"/>
                    <a:pt x="135" y="460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14" y="458"/>
                    <a:pt x="114" y="458"/>
                    <a:pt x="114" y="458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98" y="453"/>
                    <a:pt x="98" y="453"/>
                    <a:pt x="98" y="453"/>
                  </a:cubicBezTo>
                  <a:cubicBezTo>
                    <a:pt x="108" y="448"/>
                    <a:pt x="108" y="448"/>
                    <a:pt x="108" y="448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43" y="445"/>
                    <a:pt x="143" y="445"/>
                    <a:pt x="143" y="445"/>
                  </a:cubicBezTo>
                  <a:cubicBezTo>
                    <a:pt x="150" y="438"/>
                    <a:pt x="150" y="438"/>
                    <a:pt x="150" y="438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66" y="433"/>
                    <a:pt x="166" y="433"/>
                    <a:pt x="166" y="433"/>
                  </a:cubicBezTo>
                  <a:cubicBezTo>
                    <a:pt x="175" y="434"/>
                    <a:pt x="175" y="434"/>
                    <a:pt x="175" y="434"/>
                  </a:cubicBezTo>
                  <a:cubicBezTo>
                    <a:pt x="180" y="438"/>
                    <a:pt x="180" y="438"/>
                    <a:pt x="180" y="438"/>
                  </a:cubicBezTo>
                  <a:cubicBezTo>
                    <a:pt x="183" y="437"/>
                    <a:pt x="183" y="437"/>
                    <a:pt x="183" y="437"/>
                  </a:cubicBezTo>
                  <a:cubicBezTo>
                    <a:pt x="191" y="428"/>
                    <a:pt x="191" y="428"/>
                    <a:pt x="191" y="428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19" y="423"/>
                    <a:pt x="219" y="423"/>
                    <a:pt x="219" y="423"/>
                  </a:cubicBezTo>
                  <a:cubicBezTo>
                    <a:pt x="221" y="423"/>
                    <a:pt x="221" y="423"/>
                    <a:pt x="221" y="423"/>
                  </a:cubicBezTo>
                  <a:cubicBezTo>
                    <a:pt x="226" y="411"/>
                    <a:pt x="226" y="411"/>
                    <a:pt x="226" y="411"/>
                  </a:cubicBezTo>
                  <a:cubicBezTo>
                    <a:pt x="239" y="406"/>
                    <a:pt x="239" y="406"/>
                    <a:pt x="239" y="406"/>
                  </a:cubicBezTo>
                  <a:cubicBezTo>
                    <a:pt x="245" y="394"/>
                    <a:pt x="245" y="394"/>
                    <a:pt x="245" y="394"/>
                  </a:cubicBezTo>
                  <a:cubicBezTo>
                    <a:pt x="253" y="379"/>
                    <a:pt x="253" y="379"/>
                    <a:pt x="253" y="379"/>
                  </a:cubicBezTo>
                  <a:cubicBezTo>
                    <a:pt x="258" y="374"/>
                    <a:pt x="258" y="374"/>
                    <a:pt x="258" y="374"/>
                  </a:cubicBezTo>
                  <a:cubicBezTo>
                    <a:pt x="259" y="365"/>
                    <a:pt x="259" y="365"/>
                    <a:pt x="259" y="365"/>
                  </a:cubicBezTo>
                  <a:cubicBezTo>
                    <a:pt x="254" y="370"/>
                    <a:pt x="254" y="370"/>
                    <a:pt x="254" y="370"/>
                  </a:cubicBezTo>
                  <a:cubicBezTo>
                    <a:pt x="243" y="372"/>
                    <a:pt x="243" y="372"/>
                    <a:pt x="243" y="372"/>
                  </a:cubicBezTo>
                  <a:cubicBezTo>
                    <a:pt x="241" y="364"/>
                    <a:pt x="241" y="364"/>
                    <a:pt x="241" y="364"/>
                  </a:cubicBezTo>
                  <a:cubicBezTo>
                    <a:pt x="236" y="363"/>
                    <a:pt x="236" y="363"/>
                    <a:pt x="236" y="363"/>
                  </a:cubicBezTo>
                  <a:cubicBezTo>
                    <a:pt x="233" y="366"/>
                    <a:pt x="233" y="366"/>
                    <a:pt x="233" y="36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3" y="356"/>
                    <a:pt x="223" y="356"/>
                    <a:pt x="223" y="356"/>
                  </a:cubicBezTo>
                  <a:cubicBezTo>
                    <a:pt x="219" y="360"/>
                    <a:pt x="219" y="360"/>
                    <a:pt x="219" y="360"/>
                  </a:cubicBezTo>
                  <a:cubicBezTo>
                    <a:pt x="215" y="359"/>
                    <a:pt x="215" y="359"/>
                    <a:pt x="215" y="359"/>
                  </a:cubicBezTo>
                  <a:cubicBezTo>
                    <a:pt x="214" y="352"/>
                    <a:pt x="214" y="352"/>
                    <a:pt x="214" y="352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85" y="355"/>
                    <a:pt x="185" y="355"/>
                    <a:pt x="185" y="355"/>
                  </a:cubicBezTo>
                  <a:cubicBezTo>
                    <a:pt x="190" y="350"/>
                    <a:pt x="190" y="350"/>
                    <a:pt x="190" y="350"/>
                  </a:cubicBezTo>
                  <a:cubicBezTo>
                    <a:pt x="191" y="342"/>
                    <a:pt x="191" y="342"/>
                    <a:pt x="191" y="342"/>
                  </a:cubicBezTo>
                  <a:cubicBezTo>
                    <a:pt x="189" y="335"/>
                    <a:pt x="189" y="335"/>
                    <a:pt x="189" y="335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6" y="326"/>
                    <a:pt x="196" y="326"/>
                    <a:pt x="196" y="326"/>
                  </a:cubicBezTo>
                  <a:cubicBezTo>
                    <a:pt x="196" y="311"/>
                    <a:pt x="196" y="311"/>
                    <a:pt x="196" y="311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0" y="313"/>
                    <a:pt x="190" y="313"/>
                    <a:pt x="190" y="313"/>
                  </a:cubicBezTo>
                  <a:cubicBezTo>
                    <a:pt x="170" y="313"/>
                    <a:pt x="170" y="313"/>
                    <a:pt x="170" y="313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56" y="284"/>
                    <a:pt x="156" y="284"/>
                    <a:pt x="156" y="284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63" y="278"/>
                    <a:pt x="163" y="278"/>
                    <a:pt x="163" y="278"/>
                  </a:cubicBezTo>
                  <a:cubicBezTo>
                    <a:pt x="163" y="271"/>
                    <a:pt x="163" y="271"/>
                    <a:pt x="163" y="271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60" y="242"/>
                    <a:pt x="160" y="242"/>
                    <a:pt x="160" y="242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90" y="213"/>
                    <a:pt x="190" y="213"/>
                    <a:pt x="190" y="213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207" y="213"/>
                    <a:pt x="207" y="213"/>
                    <a:pt x="207" y="213"/>
                  </a:cubicBezTo>
                  <a:cubicBezTo>
                    <a:pt x="208" y="221"/>
                    <a:pt x="208" y="221"/>
                    <a:pt x="208" y="221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32" y="214"/>
                    <a:pt x="232" y="214"/>
                    <a:pt x="232" y="214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41" y="216"/>
                    <a:pt x="241" y="216"/>
                    <a:pt x="241" y="216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1" y="197"/>
                    <a:pt x="251" y="197"/>
                    <a:pt x="251" y="197"/>
                  </a:cubicBezTo>
                  <a:cubicBezTo>
                    <a:pt x="251" y="197"/>
                    <a:pt x="252" y="188"/>
                    <a:pt x="254" y="186"/>
                  </a:cubicBezTo>
                  <a:cubicBezTo>
                    <a:pt x="257" y="185"/>
                    <a:pt x="258" y="183"/>
                    <a:pt x="258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41" y="119"/>
                    <a:pt x="241" y="119"/>
                    <a:pt x="241" y="119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58" y="124"/>
                    <a:pt x="258" y="124"/>
                    <a:pt x="258" y="124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44" y="14"/>
                    <a:pt x="344" y="14"/>
                    <a:pt x="344" y="14"/>
                  </a:cubicBezTo>
                  <a:cubicBezTo>
                    <a:pt x="353" y="4"/>
                    <a:pt x="353" y="4"/>
                    <a:pt x="353" y="4"/>
                  </a:cubicBezTo>
                  <a:cubicBezTo>
                    <a:pt x="357" y="4"/>
                    <a:pt x="357" y="4"/>
                    <a:pt x="357" y="4"/>
                  </a:cubicBezTo>
                  <a:moveTo>
                    <a:pt x="113" y="152"/>
                  </a:moveTo>
                  <a:cubicBezTo>
                    <a:pt x="116" y="160"/>
                    <a:pt x="116" y="160"/>
                    <a:pt x="116" y="160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13" y="152"/>
                    <a:pt x="113" y="152"/>
                    <a:pt x="113" y="152"/>
                  </a:cubicBezTo>
                  <a:moveTo>
                    <a:pt x="53" y="232"/>
                  </a:moveTo>
                  <a:cubicBezTo>
                    <a:pt x="57" y="240"/>
                    <a:pt x="57" y="240"/>
                    <a:pt x="57" y="240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0" y="232"/>
                    <a:pt x="50" y="232"/>
                    <a:pt x="50" y="232"/>
                  </a:cubicBezTo>
                  <a:cubicBezTo>
                    <a:pt x="53" y="232"/>
                    <a:pt x="53" y="232"/>
                    <a:pt x="53" y="232"/>
                  </a:cubicBezTo>
                  <a:moveTo>
                    <a:pt x="122" y="278"/>
                  </a:moveTo>
                  <a:cubicBezTo>
                    <a:pt x="134" y="281"/>
                    <a:pt x="134" y="281"/>
                    <a:pt x="134" y="281"/>
                  </a:cubicBezTo>
                  <a:cubicBezTo>
                    <a:pt x="146" y="284"/>
                    <a:pt x="146" y="284"/>
                    <a:pt x="146" y="284"/>
                  </a:cubicBezTo>
                  <a:cubicBezTo>
                    <a:pt x="149" y="287"/>
                    <a:pt x="149" y="287"/>
                    <a:pt x="149" y="287"/>
                  </a:cubicBezTo>
                  <a:cubicBezTo>
                    <a:pt x="144" y="300"/>
                    <a:pt x="144" y="300"/>
                    <a:pt x="144" y="300"/>
                  </a:cubicBezTo>
                  <a:cubicBezTo>
                    <a:pt x="133" y="299"/>
                    <a:pt x="133" y="299"/>
                    <a:pt x="133" y="299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2" y="278"/>
                    <a:pt x="122" y="278"/>
                    <a:pt x="122" y="278"/>
                  </a:cubicBezTo>
                  <a:moveTo>
                    <a:pt x="432" y="345"/>
                  </a:moveTo>
                  <a:cubicBezTo>
                    <a:pt x="435" y="350"/>
                    <a:pt x="435" y="350"/>
                    <a:pt x="435" y="350"/>
                  </a:cubicBezTo>
                  <a:cubicBezTo>
                    <a:pt x="427" y="355"/>
                    <a:pt x="427" y="355"/>
                    <a:pt x="427" y="355"/>
                  </a:cubicBezTo>
                  <a:cubicBezTo>
                    <a:pt x="426" y="348"/>
                    <a:pt x="426" y="348"/>
                    <a:pt x="426" y="348"/>
                  </a:cubicBezTo>
                  <a:cubicBezTo>
                    <a:pt x="432" y="345"/>
                    <a:pt x="432" y="345"/>
                    <a:pt x="432" y="345"/>
                  </a:cubicBezTo>
                  <a:moveTo>
                    <a:pt x="332" y="390"/>
                  </a:moveTo>
                  <a:cubicBezTo>
                    <a:pt x="329" y="396"/>
                    <a:pt x="329" y="396"/>
                    <a:pt x="329" y="396"/>
                  </a:cubicBezTo>
                  <a:cubicBezTo>
                    <a:pt x="337" y="399"/>
                    <a:pt x="337" y="399"/>
                    <a:pt x="337" y="399"/>
                  </a:cubicBezTo>
                  <a:cubicBezTo>
                    <a:pt x="335" y="403"/>
                    <a:pt x="335" y="403"/>
                    <a:pt x="335" y="403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311" y="410"/>
                    <a:pt x="311" y="410"/>
                    <a:pt x="311" y="410"/>
                  </a:cubicBezTo>
                  <a:cubicBezTo>
                    <a:pt x="320" y="413"/>
                    <a:pt x="320" y="413"/>
                    <a:pt x="320" y="413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6" y="417"/>
                    <a:pt x="326" y="417"/>
                    <a:pt x="326" y="417"/>
                  </a:cubicBezTo>
                  <a:cubicBezTo>
                    <a:pt x="331" y="425"/>
                    <a:pt x="331" y="425"/>
                    <a:pt x="331" y="425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00" y="443"/>
                    <a:pt x="300" y="443"/>
                    <a:pt x="300" y="443"/>
                  </a:cubicBezTo>
                  <a:cubicBezTo>
                    <a:pt x="290" y="440"/>
                    <a:pt x="290" y="440"/>
                    <a:pt x="290" y="440"/>
                  </a:cubicBezTo>
                  <a:cubicBezTo>
                    <a:pt x="287" y="421"/>
                    <a:pt x="287" y="421"/>
                    <a:pt x="287" y="421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22" y="396"/>
                    <a:pt x="322" y="396"/>
                    <a:pt x="322" y="396"/>
                  </a:cubicBezTo>
                  <a:cubicBezTo>
                    <a:pt x="332" y="390"/>
                    <a:pt x="332" y="390"/>
                    <a:pt x="332" y="390"/>
                  </a:cubicBezTo>
                  <a:moveTo>
                    <a:pt x="177" y="455"/>
                  </a:moveTo>
                  <a:cubicBezTo>
                    <a:pt x="182" y="460"/>
                    <a:pt x="182" y="460"/>
                    <a:pt x="182" y="460"/>
                  </a:cubicBezTo>
                  <a:cubicBezTo>
                    <a:pt x="175" y="465"/>
                    <a:pt x="175" y="465"/>
                    <a:pt x="175" y="465"/>
                  </a:cubicBezTo>
                  <a:cubicBezTo>
                    <a:pt x="170" y="459"/>
                    <a:pt x="170" y="459"/>
                    <a:pt x="170" y="459"/>
                  </a:cubicBezTo>
                  <a:cubicBezTo>
                    <a:pt x="177" y="455"/>
                    <a:pt x="177" y="455"/>
                    <a:pt x="177" y="455"/>
                  </a:cubicBezTo>
                  <a:moveTo>
                    <a:pt x="61" y="457"/>
                  </a:moveTo>
                  <a:cubicBezTo>
                    <a:pt x="71" y="466"/>
                    <a:pt x="71" y="466"/>
                    <a:pt x="71" y="466"/>
                  </a:cubicBezTo>
                  <a:cubicBezTo>
                    <a:pt x="67" y="471"/>
                    <a:pt x="67" y="471"/>
                    <a:pt x="67" y="471"/>
                  </a:cubicBezTo>
                  <a:cubicBezTo>
                    <a:pt x="53" y="475"/>
                    <a:pt x="53" y="475"/>
                    <a:pt x="53" y="475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31" y="470"/>
                    <a:pt x="31" y="470"/>
                    <a:pt x="31" y="470"/>
                  </a:cubicBezTo>
                  <a:cubicBezTo>
                    <a:pt x="17" y="475"/>
                    <a:pt x="17" y="475"/>
                    <a:pt x="17" y="475"/>
                  </a:cubicBezTo>
                  <a:cubicBezTo>
                    <a:pt x="11" y="476"/>
                    <a:pt x="11" y="476"/>
                    <a:pt x="11" y="476"/>
                  </a:cubicBezTo>
                  <a:cubicBezTo>
                    <a:pt x="8" y="474"/>
                    <a:pt x="8" y="474"/>
                    <a:pt x="8" y="474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30" y="463"/>
                    <a:pt x="30" y="463"/>
                    <a:pt x="30" y="463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40" y="469"/>
                    <a:pt x="40" y="469"/>
                    <a:pt x="40" y="469"/>
                  </a:cubicBezTo>
                  <a:cubicBezTo>
                    <a:pt x="47" y="471"/>
                    <a:pt x="47" y="471"/>
                    <a:pt x="47" y="471"/>
                  </a:cubicBezTo>
                  <a:cubicBezTo>
                    <a:pt x="53" y="464"/>
                    <a:pt x="53" y="464"/>
                    <a:pt x="53" y="464"/>
                  </a:cubicBezTo>
                  <a:cubicBezTo>
                    <a:pt x="52" y="459"/>
                    <a:pt x="52" y="459"/>
                    <a:pt x="52" y="459"/>
                  </a:cubicBezTo>
                  <a:cubicBezTo>
                    <a:pt x="61" y="457"/>
                    <a:pt x="61" y="457"/>
                    <a:pt x="61" y="457"/>
                  </a:cubicBezTo>
                  <a:moveTo>
                    <a:pt x="263" y="458"/>
                  </a:moveTo>
                  <a:cubicBezTo>
                    <a:pt x="266" y="464"/>
                    <a:pt x="266" y="464"/>
                    <a:pt x="266" y="464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58" y="462"/>
                    <a:pt x="258" y="462"/>
                    <a:pt x="258" y="462"/>
                  </a:cubicBezTo>
                  <a:cubicBezTo>
                    <a:pt x="263" y="458"/>
                    <a:pt x="263" y="458"/>
                    <a:pt x="263" y="458"/>
                  </a:cubicBezTo>
                  <a:moveTo>
                    <a:pt x="183" y="461"/>
                  </a:moveTo>
                  <a:cubicBezTo>
                    <a:pt x="190" y="462"/>
                    <a:pt x="190" y="462"/>
                    <a:pt x="190" y="462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0" y="469"/>
                    <a:pt x="180" y="469"/>
                    <a:pt x="180" y="469"/>
                  </a:cubicBezTo>
                  <a:cubicBezTo>
                    <a:pt x="183" y="461"/>
                    <a:pt x="183" y="461"/>
                    <a:pt x="183" y="461"/>
                  </a:cubicBezTo>
                  <a:moveTo>
                    <a:pt x="358" y="0"/>
                  </a:moveTo>
                  <a:cubicBezTo>
                    <a:pt x="357" y="0"/>
                    <a:pt x="357" y="0"/>
                    <a:pt x="357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7" y="7"/>
                    <a:pt x="327" y="7"/>
                    <a:pt x="327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1" y="8"/>
                    <a:pt x="321" y="8"/>
                    <a:pt x="321" y="8"/>
                  </a:cubicBezTo>
                  <a:cubicBezTo>
                    <a:pt x="321" y="8"/>
                    <a:pt x="321" y="8"/>
                    <a:pt x="321" y="8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5" y="13"/>
                    <a:pt x="295" y="13"/>
                    <a:pt x="295" y="13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7" y="42"/>
                    <a:pt x="247" y="42"/>
                    <a:pt x="247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43" y="95"/>
                    <a:pt x="243" y="95"/>
                    <a:pt x="243" y="95"/>
                  </a:cubicBezTo>
                  <a:cubicBezTo>
                    <a:pt x="242" y="99"/>
                    <a:pt x="242" y="99"/>
                    <a:pt x="242" y="99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0" y="112"/>
                    <a:pt x="250" y="112"/>
                    <a:pt x="250" y="112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5" y="126"/>
                    <a:pt x="255" y="126"/>
                    <a:pt x="255" y="126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59" y="137"/>
                    <a:pt x="259" y="137"/>
                    <a:pt x="259" y="137"/>
                  </a:cubicBezTo>
                  <a:cubicBezTo>
                    <a:pt x="245" y="132"/>
                    <a:pt x="245" y="132"/>
                    <a:pt x="245" y="132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39" y="127"/>
                    <a:pt x="239" y="127"/>
                    <a:pt x="239" y="127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6" y="118"/>
                    <a:pt x="246" y="118"/>
                    <a:pt x="246" y="118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26" y="184"/>
                    <a:pt x="226" y="184"/>
                    <a:pt x="226" y="184"/>
                  </a:cubicBezTo>
                  <a:cubicBezTo>
                    <a:pt x="227" y="184"/>
                    <a:pt x="227" y="184"/>
                    <a:pt x="227" y="184"/>
                  </a:cubicBezTo>
                  <a:cubicBezTo>
                    <a:pt x="227" y="184"/>
                    <a:pt x="227" y="184"/>
                    <a:pt x="227" y="184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52" y="181"/>
                    <a:pt x="252" y="181"/>
                    <a:pt x="252" y="181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3"/>
                    <a:pt x="252" y="183"/>
                    <a:pt x="252" y="183"/>
                  </a:cubicBezTo>
                  <a:cubicBezTo>
                    <a:pt x="250" y="185"/>
                    <a:pt x="248" y="189"/>
                    <a:pt x="247" y="197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0" y="212"/>
                    <a:pt x="240" y="212"/>
                    <a:pt x="240" y="212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29" y="208"/>
                    <a:pt x="229" y="208"/>
                    <a:pt x="229" y="208"/>
                  </a:cubicBezTo>
                  <a:cubicBezTo>
                    <a:pt x="227" y="207"/>
                    <a:pt x="227" y="207"/>
                    <a:pt x="227" y="207"/>
                  </a:cubicBezTo>
                  <a:cubicBezTo>
                    <a:pt x="225" y="209"/>
                    <a:pt x="225" y="209"/>
                    <a:pt x="225" y="209"/>
                  </a:cubicBezTo>
                  <a:cubicBezTo>
                    <a:pt x="215" y="216"/>
                    <a:pt x="215" y="216"/>
                    <a:pt x="215" y="216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11" y="212"/>
                    <a:pt x="211" y="212"/>
                    <a:pt x="211" y="212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0" y="205"/>
                    <a:pt x="200" y="205"/>
                    <a:pt x="200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88" y="210"/>
                    <a:pt x="188" y="210"/>
                    <a:pt x="188" y="210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0" y="223"/>
                    <a:pt x="180" y="223"/>
                    <a:pt x="180" y="223"/>
                  </a:cubicBezTo>
                  <a:cubicBezTo>
                    <a:pt x="173" y="228"/>
                    <a:pt x="173" y="228"/>
                    <a:pt x="173" y="228"/>
                  </a:cubicBezTo>
                  <a:cubicBezTo>
                    <a:pt x="172" y="228"/>
                    <a:pt x="172" y="228"/>
                    <a:pt x="172" y="228"/>
                  </a:cubicBezTo>
                  <a:cubicBezTo>
                    <a:pt x="172" y="228"/>
                    <a:pt x="172" y="228"/>
                    <a:pt x="172" y="228"/>
                  </a:cubicBezTo>
                  <a:cubicBezTo>
                    <a:pt x="157" y="239"/>
                    <a:pt x="157" y="239"/>
                    <a:pt x="157" y="239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3" y="258"/>
                    <a:pt x="153" y="258"/>
                    <a:pt x="153" y="258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57" y="269"/>
                    <a:pt x="157" y="269"/>
                    <a:pt x="157" y="269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59" y="275"/>
                    <a:pt x="159" y="275"/>
                    <a:pt x="159" y="275"/>
                  </a:cubicBezTo>
                  <a:cubicBezTo>
                    <a:pt x="155" y="277"/>
                    <a:pt x="155" y="277"/>
                    <a:pt x="155" y="277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81"/>
                    <a:pt x="152" y="281"/>
                    <a:pt x="152" y="281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149" y="282"/>
                    <a:pt x="149" y="282"/>
                    <a:pt x="149" y="282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7" y="280"/>
                    <a:pt x="147" y="280"/>
                    <a:pt x="147" y="280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131" y="302"/>
                    <a:pt x="131" y="302"/>
                    <a:pt x="131" y="302"/>
                  </a:cubicBezTo>
                  <a:cubicBezTo>
                    <a:pt x="132" y="303"/>
                    <a:pt x="132" y="303"/>
                    <a:pt x="132" y="303"/>
                  </a:cubicBezTo>
                  <a:cubicBezTo>
                    <a:pt x="133" y="303"/>
                    <a:pt x="133" y="303"/>
                    <a:pt x="133" y="303"/>
                  </a:cubicBezTo>
                  <a:cubicBezTo>
                    <a:pt x="143" y="304"/>
                    <a:pt x="143" y="304"/>
                    <a:pt x="143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3" y="287"/>
                    <a:pt x="153" y="287"/>
                    <a:pt x="153" y="28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11"/>
                    <a:pt x="161" y="311"/>
                    <a:pt x="161" y="311"/>
                  </a:cubicBezTo>
                  <a:cubicBezTo>
                    <a:pt x="162" y="312"/>
                    <a:pt x="162" y="312"/>
                    <a:pt x="162" y="312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0" y="317"/>
                    <a:pt x="170" y="317"/>
                    <a:pt x="170" y="317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192" y="317"/>
                    <a:pt x="192" y="317"/>
                    <a:pt x="192" y="317"/>
                  </a:cubicBezTo>
                  <a:cubicBezTo>
                    <a:pt x="192" y="326"/>
                    <a:pt x="192" y="326"/>
                    <a:pt x="192" y="326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9"/>
                    <a:pt x="192" y="329"/>
                    <a:pt x="192" y="329"/>
                  </a:cubicBezTo>
                  <a:cubicBezTo>
                    <a:pt x="187" y="332"/>
                    <a:pt x="187" y="332"/>
                    <a:pt x="187" y="332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85" y="337"/>
                    <a:pt x="185" y="337"/>
                    <a:pt x="185" y="337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76" y="358"/>
                    <a:pt x="176" y="358"/>
                    <a:pt x="176" y="358"/>
                  </a:cubicBezTo>
                  <a:cubicBezTo>
                    <a:pt x="184" y="359"/>
                    <a:pt x="184" y="359"/>
                    <a:pt x="184" y="359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4" y="360"/>
                    <a:pt x="194" y="360"/>
                    <a:pt x="194" y="360"/>
                  </a:cubicBezTo>
                  <a:cubicBezTo>
                    <a:pt x="195" y="360"/>
                    <a:pt x="195" y="360"/>
                    <a:pt x="195" y="360"/>
                  </a:cubicBezTo>
                  <a:cubicBezTo>
                    <a:pt x="201" y="357"/>
                    <a:pt x="201" y="357"/>
                    <a:pt x="201" y="357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11" y="359"/>
                    <a:pt x="211" y="359"/>
                    <a:pt x="211" y="359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3" y="362"/>
                    <a:pt x="213" y="362"/>
                    <a:pt x="213" y="362"/>
                  </a:cubicBezTo>
                  <a:cubicBezTo>
                    <a:pt x="217" y="364"/>
                    <a:pt x="217" y="364"/>
                    <a:pt x="217" y="364"/>
                  </a:cubicBezTo>
                  <a:cubicBezTo>
                    <a:pt x="219" y="365"/>
                    <a:pt x="219" y="365"/>
                    <a:pt x="219" y="365"/>
                  </a:cubicBezTo>
                  <a:cubicBezTo>
                    <a:pt x="221" y="364"/>
                    <a:pt x="221" y="364"/>
                    <a:pt x="221" y="364"/>
                  </a:cubicBezTo>
                  <a:cubicBezTo>
                    <a:pt x="224" y="376"/>
                    <a:pt x="224" y="376"/>
                    <a:pt x="224" y="376"/>
                  </a:cubicBezTo>
                  <a:cubicBezTo>
                    <a:pt x="224" y="379"/>
                    <a:pt x="224" y="379"/>
                    <a:pt x="224" y="379"/>
                  </a:cubicBezTo>
                  <a:cubicBezTo>
                    <a:pt x="227" y="379"/>
                    <a:pt x="227" y="379"/>
                    <a:pt x="227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6" y="380"/>
                    <a:pt x="236" y="380"/>
                    <a:pt x="236" y="380"/>
                  </a:cubicBezTo>
                  <a:cubicBezTo>
                    <a:pt x="236" y="376"/>
                    <a:pt x="236" y="376"/>
                    <a:pt x="236" y="376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7"/>
                    <a:pt x="240" y="377"/>
                    <a:pt x="240" y="377"/>
                  </a:cubicBezTo>
                  <a:cubicBezTo>
                    <a:pt x="243" y="376"/>
                    <a:pt x="243" y="376"/>
                    <a:pt x="243" y="376"/>
                  </a:cubicBezTo>
                  <a:cubicBezTo>
                    <a:pt x="252" y="374"/>
                    <a:pt x="252" y="374"/>
                    <a:pt x="252" y="374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49" y="377"/>
                    <a:pt x="249" y="377"/>
                    <a:pt x="249" y="377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24" y="407"/>
                    <a:pt x="224" y="407"/>
                    <a:pt x="224" y="407"/>
                  </a:cubicBezTo>
                  <a:cubicBezTo>
                    <a:pt x="222" y="408"/>
                    <a:pt x="222" y="408"/>
                    <a:pt x="222" y="408"/>
                  </a:cubicBezTo>
                  <a:cubicBezTo>
                    <a:pt x="222" y="410"/>
                    <a:pt x="222" y="410"/>
                    <a:pt x="222" y="410"/>
                  </a:cubicBezTo>
                  <a:cubicBezTo>
                    <a:pt x="219" y="418"/>
                    <a:pt x="219" y="418"/>
                    <a:pt x="219" y="418"/>
                  </a:cubicBezTo>
                  <a:cubicBezTo>
                    <a:pt x="217" y="417"/>
                    <a:pt x="217" y="417"/>
                    <a:pt x="217" y="417"/>
                  </a:cubicBezTo>
                  <a:cubicBezTo>
                    <a:pt x="215" y="418"/>
                    <a:pt x="215" y="418"/>
                    <a:pt x="215" y="418"/>
                  </a:cubicBezTo>
                  <a:cubicBezTo>
                    <a:pt x="211" y="419"/>
                    <a:pt x="211" y="419"/>
                    <a:pt x="211" y="419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190" y="424"/>
                    <a:pt x="190" y="424"/>
                    <a:pt x="190" y="424"/>
                  </a:cubicBezTo>
                  <a:cubicBezTo>
                    <a:pt x="188" y="425"/>
                    <a:pt x="188" y="425"/>
                    <a:pt x="188" y="425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1" y="434"/>
                    <a:pt x="181" y="434"/>
                    <a:pt x="181" y="434"/>
                  </a:cubicBezTo>
                  <a:cubicBezTo>
                    <a:pt x="181" y="434"/>
                    <a:pt x="181" y="434"/>
                    <a:pt x="181" y="434"/>
                  </a:cubicBezTo>
                  <a:cubicBezTo>
                    <a:pt x="177" y="431"/>
                    <a:pt x="177" y="431"/>
                    <a:pt x="177" y="431"/>
                  </a:cubicBezTo>
                  <a:cubicBezTo>
                    <a:pt x="176" y="430"/>
                    <a:pt x="176" y="430"/>
                    <a:pt x="176" y="430"/>
                  </a:cubicBezTo>
                  <a:cubicBezTo>
                    <a:pt x="175" y="430"/>
                    <a:pt x="175" y="430"/>
                    <a:pt x="175" y="430"/>
                  </a:cubicBezTo>
                  <a:cubicBezTo>
                    <a:pt x="166" y="429"/>
                    <a:pt x="166" y="429"/>
                    <a:pt x="166" y="429"/>
                  </a:cubicBezTo>
                  <a:cubicBezTo>
                    <a:pt x="165" y="429"/>
                    <a:pt x="165" y="429"/>
                    <a:pt x="165" y="429"/>
                  </a:cubicBezTo>
                  <a:cubicBezTo>
                    <a:pt x="164" y="430"/>
                    <a:pt x="164" y="430"/>
                    <a:pt x="164" y="430"/>
                  </a:cubicBezTo>
                  <a:cubicBezTo>
                    <a:pt x="158" y="432"/>
                    <a:pt x="158" y="432"/>
                    <a:pt x="158" y="432"/>
                  </a:cubicBezTo>
                  <a:cubicBezTo>
                    <a:pt x="149" y="434"/>
                    <a:pt x="149" y="434"/>
                    <a:pt x="149" y="434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47" y="435"/>
                    <a:pt x="147" y="435"/>
                    <a:pt x="147" y="435"/>
                  </a:cubicBezTo>
                  <a:cubicBezTo>
                    <a:pt x="141" y="442"/>
                    <a:pt x="141" y="442"/>
                    <a:pt x="141" y="442"/>
                  </a:cubicBezTo>
                  <a:cubicBezTo>
                    <a:pt x="128" y="446"/>
                    <a:pt x="128" y="446"/>
                    <a:pt x="128" y="446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6" y="445"/>
                    <a:pt x="106" y="445"/>
                    <a:pt x="106" y="445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94" y="453"/>
                    <a:pt x="94" y="453"/>
                    <a:pt x="94" y="45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5" y="462"/>
                    <a:pt x="95" y="462"/>
                    <a:pt x="95" y="462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6" y="466"/>
                    <a:pt x="106" y="466"/>
                    <a:pt x="106" y="466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13" y="462"/>
                    <a:pt x="113" y="462"/>
                    <a:pt x="113" y="462"/>
                  </a:cubicBezTo>
                  <a:cubicBezTo>
                    <a:pt x="121" y="465"/>
                    <a:pt x="121" y="465"/>
                    <a:pt x="121" y="465"/>
                  </a:cubicBezTo>
                  <a:cubicBezTo>
                    <a:pt x="121" y="465"/>
                    <a:pt x="121" y="465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9" y="466"/>
                    <a:pt x="129" y="466"/>
                    <a:pt x="129" y="466"/>
                  </a:cubicBezTo>
                  <a:cubicBezTo>
                    <a:pt x="130" y="466"/>
                    <a:pt x="130" y="466"/>
                    <a:pt x="130" y="466"/>
                  </a:cubicBezTo>
                  <a:cubicBezTo>
                    <a:pt x="131" y="466"/>
                    <a:pt x="131" y="466"/>
                    <a:pt x="131" y="466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7" y="463"/>
                    <a:pt x="137" y="463"/>
                    <a:pt x="137" y="463"/>
                  </a:cubicBezTo>
                  <a:cubicBezTo>
                    <a:pt x="143" y="459"/>
                    <a:pt x="143" y="459"/>
                    <a:pt x="143" y="459"/>
                  </a:cubicBezTo>
                  <a:cubicBezTo>
                    <a:pt x="152" y="459"/>
                    <a:pt x="152" y="459"/>
                    <a:pt x="152" y="459"/>
                  </a:cubicBezTo>
                  <a:cubicBezTo>
                    <a:pt x="153" y="459"/>
                    <a:pt x="153" y="459"/>
                    <a:pt x="153" y="459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62" y="453"/>
                    <a:pt x="162" y="453"/>
                    <a:pt x="162" y="453"/>
                  </a:cubicBezTo>
                  <a:cubicBezTo>
                    <a:pt x="167" y="455"/>
                    <a:pt x="167" y="455"/>
                    <a:pt x="167" y="455"/>
                  </a:cubicBezTo>
                  <a:cubicBezTo>
                    <a:pt x="163" y="457"/>
                    <a:pt x="163" y="457"/>
                    <a:pt x="163" y="457"/>
                  </a:cubicBezTo>
                  <a:cubicBezTo>
                    <a:pt x="167" y="461"/>
                    <a:pt x="167" y="461"/>
                    <a:pt x="167" y="461"/>
                  </a:cubicBezTo>
                  <a:cubicBezTo>
                    <a:pt x="172" y="468"/>
                    <a:pt x="172" y="468"/>
                    <a:pt x="172" y="468"/>
                  </a:cubicBezTo>
                  <a:cubicBezTo>
                    <a:pt x="174" y="470"/>
                    <a:pt x="174" y="470"/>
                    <a:pt x="174" y="470"/>
                  </a:cubicBezTo>
                  <a:cubicBezTo>
                    <a:pt x="173" y="473"/>
                    <a:pt x="173" y="473"/>
                    <a:pt x="173" y="473"/>
                  </a:cubicBezTo>
                  <a:cubicBezTo>
                    <a:pt x="180" y="473"/>
                    <a:pt x="180" y="473"/>
                    <a:pt x="180" y="473"/>
                  </a:cubicBezTo>
                  <a:cubicBezTo>
                    <a:pt x="188" y="473"/>
                    <a:pt x="188" y="473"/>
                    <a:pt x="188" y="473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4" y="464"/>
                    <a:pt x="194" y="464"/>
                    <a:pt x="194" y="464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1" y="458"/>
                    <a:pt x="191" y="458"/>
                    <a:pt x="191" y="458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185" y="457"/>
                    <a:pt x="185" y="457"/>
                    <a:pt x="185" y="457"/>
                  </a:cubicBezTo>
                  <a:cubicBezTo>
                    <a:pt x="182" y="454"/>
                    <a:pt x="182" y="454"/>
                    <a:pt x="182" y="454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90" y="452"/>
                    <a:pt x="190" y="452"/>
                    <a:pt x="190" y="452"/>
                  </a:cubicBezTo>
                  <a:cubicBezTo>
                    <a:pt x="189" y="453"/>
                    <a:pt x="189" y="453"/>
                    <a:pt x="189" y="453"/>
                  </a:cubicBezTo>
                  <a:cubicBezTo>
                    <a:pt x="189" y="458"/>
                    <a:pt x="189" y="458"/>
                    <a:pt x="189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7" y="458"/>
                    <a:pt x="197" y="458"/>
                    <a:pt x="197" y="458"/>
                  </a:cubicBezTo>
                  <a:cubicBezTo>
                    <a:pt x="199" y="458"/>
                    <a:pt x="199" y="458"/>
                    <a:pt x="199" y="458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2" y="450"/>
                    <a:pt x="202" y="450"/>
                    <a:pt x="202" y="450"/>
                  </a:cubicBezTo>
                  <a:cubicBezTo>
                    <a:pt x="209" y="450"/>
                    <a:pt x="209" y="450"/>
                    <a:pt x="209" y="450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39" y="432"/>
                    <a:pt x="239" y="432"/>
                    <a:pt x="239" y="432"/>
                  </a:cubicBezTo>
                  <a:cubicBezTo>
                    <a:pt x="256" y="429"/>
                    <a:pt x="256" y="429"/>
                    <a:pt x="256" y="429"/>
                  </a:cubicBezTo>
                  <a:cubicBezTo>
                    <a:pt x="256" y="429"/>
                    <a:pt x="256" y="429"/>
                    <a:pt x="256" y="429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64" y="425"/>
                    <a:pt x="264" y="425"/>
                    <a:pt x="264" y="425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311" y="397"/>
                    <a:pt x="311" y="397"/>
                    <a:pt x="311" y="397"/>
                  </a:cubicBezTo>
                  <a:cubicBezTo>
                    <a:pt x="312" y="396"/>
                    <a:pt x="312" y="396"/>
                    <a:pt x="312" y="396"/>
                  </a:cubicBezTo>
                  <a:cubicBezTo>
                    <a:pt x="312" y="396"/>
                    <a:pt x="312" y="396"/>
                    <a:pt x="312" y="396"/>
                  </a:cubicBezTo>
                  <a:cubicBezTo>
                    <a:pt x="321" y="385"/>
                    <a:pt x="321" y="385"/>
                    <a:pt x="321" y="385"/>
                  </a:cubicBezTo>
                  <a:cubicBezTo>
                    <a:pt x="323" y="383"/>
                    <a:pt x="323" y="383"/>
                    <a:pt x="323" y="383"/>
                  </a:cubicBezTo>
                  <a:cubicBezTo>
                    <a:pt x="322" y="381"/>
                    <a:pt x="322" y="381"/>
                    <a:pt x="322" y="381"/>
                  </a:cubicBezTo>
                  <a:cubicBezTo>
                    <a:pt x="319" y="374"/>
                    <a:pt x="319" y="374"/>
                    <a:pt x="319" y="374"/>
                  </a:cubicBezTo>
                  <a:cubicBezTo>
                    <a:pt x="319" y="373"/>
                    <a:pt x="319" y="373"/>
                    <a:pt x="319" y="373"/>
                  </a:cubicBezTo>
                  <a:cubicBezTo>
                    <a:pt x="317" y="372"/>
                    <a:pt x="317" y="372"/>
                    <a:pt x="317" y="372"/>
                  </a:cubicBezTo>
                  <a:cubicBezTo>
                    <a:pt x="313" y="370"/>
                    <a:pt x="313" y="370"/>
                    <a:pt x="313" y="370"/>
                  </a:cubicBezTo>
                  <a:cubicBezTo>
                    <a:pt x="313" y="369"/>
                    <a:pt x="313" y="369"/>
                    <a:pt x="313" y="369"/>
                  </a:cubicBezTo>
                  <a:cubicBezTo>
                    <a:pt x="321" y="362"/>
                    <a:pt x="321" y="362"/>
                    <a:pt x="321" y="362"/>
                  </a:cubicBezTo>
                  <a:cubicBezTo>
                    <a:pt x="334" y="357"/>
                    <a:pt x="334" y="357"/>
                    <a:pt x="334" y="357"/>
                  </a:cubicBezTo>
                  <a:cubicBezTo>
                    <a:pt x="336" y="357"/>
                    <a:pt x="336" y="357"/>
                    <a:pt x="336" y="357"/>
                  </a:cubicBezTo>
                  <a:cubicBezTo>
                    <a:pt x="337" y="355"/>
                    <a:pt x="337" y="355"/>
                    <a:pt x="337" y="355"/>
                  </a:cubicBezTo>
                  <a:cubicBezTo>
                    <a:pt x="340" y="348"/>
                    <a:pt x="340" y="348"/>
                    <a:pt x="340" y="348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53" y="330"/>
                    <a:pt x="353" y="330"/>
                    <a:pt x="353" y="330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3"/>
                    <a:pt x="353" y="333"/>
                    <a:pt x="353" y="333"/>
                  </a:cubicBezTo>
                  <a:cubicBezTo>
                    <a:pt x="353" y="338"/>
                    <a:pt x="353" y="338"/>
                    <a:pt x="353" y="338"/>
                  </a:cubicBezTo>
                  <a:cubicBezTo>
                    <a:pt x="346" y="350"/>
                    <a:pt x="346" y="350"/>
                    <a:pt x="346" y="350"/>
                  </a:cubicBezTo>
                  <a:cubicBezTo>
                    <a:pt x="346" y="350"/>
                    <a:pt x="346" y="350"/>
                    <a:pt x="346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2" y="358"/>
                    <a:pt x="342" y="358"/>
                    <a:pt x="342" y="358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5" y="363"/>
                    <a:pt x="345" y="363"/>
                    <a:pt x="345" y="363"/>
                  </a:cubicBezTo>
                  <a:cubicBezTo>
                    <a:pt x="345" y="363"/>
                    <a:pt x="345" y="363"/>
                    <a:pt x="345" y="363"/>
                  </a:cubicBezTo>
                  <a:cubicBezTo>
                    <a:pt x="340" y="364"/>
                    <a:pt x="340" y="364"/>
                    <a:pt x="340" y="364"/>
                  </a:cubicBezTo>
                  <a:cubicBezTo>
                    <a:pt x="336" y="365"/>
                    <a:pt x="336" y="365"/>
                    <a:pt x="336" y="365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9" y="376"/>
                    <a:pt x="339" y="376"/>
                    <a:pt x="339" y="376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0" y="393"/>
                    <a:pt x="320" y="393"/>
                    <a:pt x="320" y="393"/>
                  </a:cubicBezTo>
                  <a:cubicBezTo>
                    <a:pt x="305" y="404"/>
                    <a:pt x="305" y="404"/>
                    <a:pt x="305" y="40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8" y="414"/>
                    <a:pt x="288" y="414"/>
                    <a:pt x="288" y="414"/>
                  </a:cubicBezTo>
                  <a:cubicBezTo>
                    <a:pt x="288" y="414"/>
                    <a:pt x="288" y="414"/>
                    <a:pt x="288" y="414"/>
                  </a:cubicBezTo>
                  <a:cubicBezTo>
                    <a:pt x="284" y="418"/>
                    <a:pt x="284" y="418"/>
                    <a:pt x="284" y="418"/>
                  </a:cubicBezTo>
                  <a:cubicBezTo>
                    <a:pt x="282" y="420"/>
                    <a:pt x="282" y="420"/>
                    <a:pt x="282" y="420"/>
                  </a:cubicBezTo>
                  <a:cubicBezTo>
                    <a:pt x="283" y="422"/>
                    <a:pt x="283" y="422"/>
                    <a:pt x="283" y="422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7" y="444"/>
                    <a:pt x="287" y="444"/>
                    <a:pt x="287" y="444"/>
                  </a:cubicBezTo>
                  <a:cubicBezTo>
                    <a:pt x="289" y="444"/>
                    <a:pt x="289" y="444"/>
                    <a:pt x="289" y="444"/>
                  </a:cubicBezTo>
                  <a:cubicBezTo>
                    <a:pt x="299" y="447"/>
                    <a:pt x="299" y="447"/>
                    <a:pt x="299" y="447"/>
                  </a:cubicBezTo>
                  <a:cubicBezTo>
                    <a:pt x="300" y="447"/>
                    <a:pt x="300" y="447"/>
                    <a:pt x="300" y="447"/>
                  </a:cubicBezTo>
                  <a:cubicBezTo>
                    <a:pt x="302" y="447"/>
                    <a:pt x="302" y="447"/>
                    <a:pt x="302" y="447"/>
                  </a:cubicBezTo>
                  <a:cubicBezTo>
                    <a:pt x="319" y="437"/>
                    <a:pt x="319" y="437"/>
                    <a:pt x="319" y="437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7" y="426"/>
                    <a:pt x="337" y="426"/>
                    <a:pt x="337" y="426"/>
                  </a:cubicBezTo>
                  <a:cubicBezTo>
                    <a:pt x="334" y="423"/>
                    <a:pt x="334" y="423"/>
                    <a:pt x="334" y="423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1" y="410"/>
                    <a:pt x="331" y="410"/>
                    <a:pt x="331" y="410"/>
                  </a:cubicBezTo>
                  <a:cubicBezTo>
                    <a:pt x="337" y="407"/>
                    <a:pt x="337" y="407"/>
                    <a:pt x="337" y="407"/>
                  </a:cubicBezTo>
                  <a:cubicBezTo>
                    <a:pt x="339" y="406"/>
                    <a:pt x="339" y="406"/>
                    <a:pt x="339" y="406"/>
                  </a:cubicBezTo>
                  <a:cubicBezTo>
                    <a:pt x="339" y="405"/>
                    <a:pt x="339" y="405"/>
                    <a:pt x="339" y="405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5" y="391"/>
                    <a:pt x="335" y="391"/>
                    <a:pt x="335" y="391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3" y="379"/>
                    <a:pt x="343" y="379"/>
                    <a:pt x="343" y="379"/>
                  </a:cubicBezTo>
                  <a:cubicBezTo>
                    <a:pt x="358" y="380"/>
                    <a:pt x="358" y="380"/>
                    <a:pt x="358" y="380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60" y="379"/>
                    <a:pt x="360" y="379"/>
                    <a:pt x="360" y="379"/>
                  </a:cubicBezTo>
                  <a:cubicBezTo>
                    <a:pt x="372" y="372"/>
                    <a:pt x="372" y="372"/>
                    <a:pt x="372" y="372"/>
                  </a:cubicBezTo>
                  <a:cubicBezTo>
                    <a:pt x="372" y="372"/>
                    <a:pt x="372" y="372"/>
                    <a:pt x="372" y="372"/>
                  </a:cubicBezTo>
                  <a:cubicBezTo>
                    <a:pt x="373" y="371"/>
                    <a:pt x="373" y="371"/>
                    <a:pt x="373" y="371"/>
                  </a:cubicBezTo>
                  <a:cubicBezTo>
                    <a:pt x="378" y="365"/>
                    <a:pt x="378" y="365"/>
                    <a:pt x="378" y="365"/>
                  </a:cubicBezTo>
                  <a:cubicBezTo>
                    <a:pt x="386" y="360"/>
                    <a:pt x="386" y="360"/>
                    <a:pt x="386" y="360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5" y="366"/>
                    <a:pt x="395" y="366"/>
                    <a:pt x="395" y="366"/>
                  </a:cubicBezTo>
                  <a:cubicBezTo>
                    <a:pt x="397" y="364"/>
                    <a:pt x="397" y="364"/>
                    <a:pt x="397" y="364"/>
                  </a:cubicBezTo>
                  <a:cubicBezTo>
                    <a:pt x="399" y="362"/>
                    <a:pt x="399" y="362"/>
                    <a:pt x="399" y="362"/>
                  </a:cubicBezTo>
                  <a:cubicBezTo>
                    <a:pt x="400" y="362"/>
                    <a:pt x="400" y="362"/>
                    <a:pt x="400" y="362"/>
                  </a:cubicBezTo>
                  <a:cubicBezTo>
                    <a:pt x="401" y="367"/>
                    <a:pt x="401" y="367"/>
                    <a:pt x="401" y="367"/>
                  </a:cubicBezTo>
                  <a:cubicBezTo>
                    <a:pt x="402" y="369"/>
                    <a:pt x="402" y="369"/>
                    <a:pt x="402" y="369"/>
                  </a:cubicBezTo>
                  <a:cubicBezTo>
                    <a:pt x="404" y="370"/>
                    <a:pt x="404" y="370"/>
                    <a:pt x="404" y="370"/>
                  </a:cubicBezTo>
                  <a:cubicBezTo>
                    <a:pt x="408" y="371"/>
                    <a:pt x="408" y="371"/>
                    <a:pt x="408" y="371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2" y="370"/>
                    <a:pt x="412" y="370"/>
                    <a:pt x="412" y="370"/>
                  </a:cubicBezTo>
                  <a:cubicBezTo>
                    <a:pt x="423" y="357"/>
                    <a:pt x="423" y="357"/>
                    <a:pt x="423" y="357"/>
                  </a:cubicBezTo>
                  <a:cubicBezTo>
                    <a:pt x="424" y="362"/>
                    <a:pt x="424" y="362"/>
                    <a:pt x="424" y="362"/>
                  </a:cubicBezTo>
                  <a:cubicBezTo>
                    <a:pt x="429" y="359"/>
                    <a:pt x="429" y="359"/>
                    <a:pt x="429" y="359"/>
                  </a:cubicBezTo>
                  <a:cubicBezTo>
                    <a:pt x="437" y="354"/>
                    <a:pt x="437" y="354"/>
                    <a:pt x="437" y="354"/>
                  </a:cubicBezTo>
                  <a:cubicBezTo>
                    <a:pt x="438" y="353"/>
                    <a:pt x="438" y="353"/>
                    <a:pt x="438" y="353"/>
                  </a:cubicBezTo>
                  <a:cubicBezTo>
                    <a:pt x="444" y="354"/>
                    <a:pt x="444" y="354"/>
                    <a:pt x="444" y="354"/>
                  </a:cubicBezTo>
                  <a:cubicBezTo>
                    <a:pt x="464" y="366"/>
                    <a:pt x="464" y="366"/>
                    <a:pt x="464" y="366"/>
                  </a:cubicBezTo>
                  <a:cubicBezTo>
                    <a:pt x="467" y="368"/>
                    <a:pt x="467" y="368"/>
                    <a:pt x="467" y="368"/>
                  </a:cubicBezTo>
                  <a:cubicBezTo>
                    <a:pt x="469" y="366"/>
                    <a:pt x="469" y="366"/>
                    <a:pt x="469" y="366"/>
                  </a:cubicBezTo>
                  <a:cubicBezTo>
                    <a:pt x="470" y="365"/>
                    <a:pt x="470" y="365"/>
                    <a:pt x="470" y="365"/>
                  </a:cubicBezTo>
                  <a:cubicBezTo>
                    <a:pt x="486" y="365"/>
                    <a:pt x="486" y="365"/>
                    <a:pt x="486" y="365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17" y="377"/>
                    <a:pt x="517" y="377"/>
                    <a:pt x="517" y="377"/>
                  </a:cubicBezTo>
                  <a:cubicBezTo>
                    <a:pt x="518" y="377"/>
                    <a:pt x="518" y="377"/>
                    <a:pt x="518" y="377"/>
                  </a:cubicBezTo>
                  <a:cubicBezTo>
                    <a:pt x="519" y="377"/>
                    <a:pt x="519" y="377"/>
                    <a:pt x="519" y="377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25" y="378"/>
                    <a:pt x="525" y="378"/>
                    <a:pt x="525" y="378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527" y="383"/>
                    <a:pt x="527" y="383"/>
                    <a:pt x="527" y="383"/>
                  </a:cubicBezTo>
                  <a:cubicBezTo>
                    <a:pt x="540" y="392"/>
                    <a:pt x="540" y="392"/>
                    <a:pt x="540" y="392"/>
                  </a:cubicBezTo>
                  <a:cubicBezTo>
                    <a:pt x="540" y="392"/>
                    <a:pt x="540" y="392"/>
                    <a:pt x="540" y="392"/>
                  </a:cubicBezTo>
                  <a:cubicBezTo>
                    <a:pt x="541" y="392"/>
                    <a:pt x="541" y="392"/>
                    <a:pt x="541" y="392"/>
                  </a:cubicBezTo>
                  <a:cubicBezTo>
                    <a:pt x="556" y="400"/>
                    <a:pt x="556" y="400"/>
                    <a:pt x="556" y="400"/>
                  </a:cubicBezTo>
                  <a:cubicBezTo>
                    <a:pt x="564" y="409"/>
                    <a:pt x="564" y="409"/>
                    <a:pt x="564" y="409"/>
                  </a:cubicBezTo>
                  <a:cubicBezTo>
                    <a:pt x="564" y="410"/>
                    <a:pt x="564" y="410"/>
                    <a:pt x="564" y="410"/>
                  </a:cubicBezTo>
                  <a:cubicBezTo>
                    <a:pt x="565" y="410"/>
                    <a:pt x="565" y="410"/>
                    <a:pt x="565" y="410"/>
                  </a:cubicBezTo>
                  <a:cubicBezTo>
                    <a:pt x="576" y="418"/>
                    <a:pt x="576" y="418"/>
                    <a:pt x="576" y="418"/>
                  </a:cubicBezTo>
                  <a:cubicBezTo>
                    <a:pt x="577" y="419"/>
                    <a:pt x="577" y="419"/>
                    <a:pt x="577" y="419"/>
                  </a:cubicBezTo>
                  <a:cubicBezTo>
                    <a:pt x="578" y="419"/>
                    <a:pt x="578" y="419"/>
                    <a:pt x="578" y="419"/>
                  </a:cubicBezTo>
                  <a:cubicBezTo>
                    <a:pt x="578" y="425"/>
                    <a:pt x="578" y="425"/>
                    <a:pt x="578" y="425"/>
                  </a:cubicBezTo>
                  <a:cubicBezTo>
                    <a:pt x="578" y="427"/>
                    <a:pt x="578" y="427"/>
                    <a:pt x="578" y="427"/>
                  </a:cubicBezTo>
                  <a:cubicBezTo>
                    <a:pt x="579" y="429"/>
                    <a:pt x="579" y="429"/>
                    <a:pt x="579" y="429"/>
                  </a:cubicBezTo>
                  <a:cubicBezTo>
                    <a:pt x="584" y="432"/>
                    <a:pt x="584" y="432"/>
                    <a:pt x="584" y="432"/>
                  </a:cubicBezTo>
                  <a:cubicBezTo>
                    <a:pt x="588" y="440"/>
                    <a:pt x="588" y="440"/>
                    <a:pt x="588" y="440"/>
                  </a:cubicBezTo>
                  <a:cubicBezTo>
                    <a:pt x="590" y="452"/>
                    <a:pt x="590" y="452"/>
                    <a:pt x="590" y="452"/>
                  </a:cubicBezTo>
                  <a:cubicBezTo>
                    <a:pt x="591" y="454"/>
                    <a:pt x="591" y="454"/>
                    <a:pt x="591" y="454"/>
                  </a:cubicBezTo>
                  <a:cubicBezTo>
                    <a:pt x="593" y="455"/>
                    <a:pt x="593" y="455"/>
                    <a:pt x="593" y="455"/>
                  </a:cubicBezTo>
                  <a:cubicBezTo>
                    <a:pt x="599" y="456"/>
                    <a:pt x="599" y="456"/>
                    <a:pt x="599" y="456"/>
                  </a:cubicBezTo>
                  <a:cubicBezTo>
                    <a:pt x="610" y="475"/>
                    <a:pt x="610" y="475"/>
                    <a:pt x="610" y="475"/>
                  </a:cubicBezTo>
                  <a:cubicBezTo>
                    <a:pt x="610" y="475"/>
                    <a:pt x="610" y="475"/>
                    <a:pt x="610" y="475"/>
                  </a:cubicBezTo>
                  <a:cubicBezTo>
                    <a:pt x="610" y="476"/>
                    <a:pt x="610" y="476"/>
                    <a:pt x="610" y="476"/>
                  </a:cubicBezTo>
                  <a:cubicBezTo>
                    <a:pt x="615" y="480"/>
                    <a:pt x="615" y="480"/>
                    <a:pt x="615" y="480"/>
                  </a:cubicBezTo>
                  <a:cubicBezTo>
                    <a:pt x="622" y="486"/>
                    <a:pt x="622" y="486"/>
                    <a:pt x="622" y="486"/>
                  </a:cubicBezTo>
                  <a:cubicBezTo>
                    <a:pt x="622" y="485"/>
                    <a:pt x="622" y="485"/>
                    <a:pt x="622" y="485"/>
                  </a:cubicBezTo>
                  <a:cubicBezTo>
                    <a:pt x="622" y="486"/>
                    <a:pt x="622" y="486"/>
                    <a:pt x="622" y="486"/>
                  </a:cubicBezTo>
                  <a:cubicBezTo>
                    <a:pt x="626" y="484"/>
                    <a:pt x="626" y="484"/>
                    <a:pt x="626" y="484"/>
                  </a:cubicBezTo>
                  <a:cubicBezTo>
                    <a:pt x="630" y="483"/>
                    <a:pt x="630" y="483"/>
                    <a:pt x="630" y="483"/>
                  </a:cubicBezTo>
                  <a:cubicBezTo>
                    <a:pt x="630" y="484"/>
                    <a:pt x="630" y="484"/>
                    <a:pt x="630" y="484"/>
                  </a:cubicBezTo>
                  <a:cubicBezTo>
                    <a:pt x="630" y="486"/>
                    <a:pt x="630" y="486"/>
                    <a:pt x="630" y="486"/>
                  </a:cubicBezTo>
                  <a:cubicBezTo>
                    <a:pt x="631" y="487"/>
                    <a:pt x="631" y="487"/>
                    <a:pt x="631" y="487"/>
                  </a:cubicBezTo>
                  <a:cubicBezTo>
                    <a:pt x="633" y="489"/>
                    <a:pt x="633" y="489"/>
                    <a:pt x="633" y="489"/>
                  </a:cubicBezTo>
                  <a:cubicBezTo>
                    <a:pt x="630" y="493"/>
                    <a:pt x="630" y="493"/>
                    <a:pt x="630" y="493"/>
                  </a:cubicBezTo>
                  <a:cubicBezTo>
                    <a:pt x="628" y="495"/>
                    <a:pt x="628" y="495"/>
                    <a:pt x="628" y="495"/>
                  </a:cubicBezTo>
                  <a:cubicBezTo>
                    <a:pt x="629" y="498"/>
                    <a:pt x="629" y="498"/>
                    <a:pt x="629" y="498"/>
                  </a:cubicBezTo>
                  <a:cubicBezTo>
                    <a:pt x="630" y="499"/>
                    <a:pt x="632" y="502"/>
                    <a:pt x="635" y="504"/>
                  </a:cubicBezTo>
                  <a:cubicBezTo>
                    <a:pt x="636" y="504"/>
                    <a:pt x="637" y="505"/>
                    <a:pt x="638" y="505"/>
                  </a:cubicBezTo>
                  <a:cubicBezTo>
                    <a:pt x="638" y="505"/>
                    <a:pt x="639" y="504"/>
                    <a:pt x="639" y="504"/>
                  </a:cubicBezTo>
                  <a:cubicBezTo>
                    <a:pt x="640" y="506"/>
                    <a:pt x="640" y="506"/>
                    <a:pt x="640" y="506"/>
                  </a:cubicBezTo>
                  <a:cubicBezTo>
                    <a:pt x="640" y="506"/>
                    <a:pt x="640" y="506"/>
                    <a:pt x="640" y="506"/>
                  </a:cubicBezTo>
                  <a:cubicBezTo>
                    <a:pt x="640" y="507"/>
                    <a:pt x="640" y="507"/>
                    <a:pt x="640" y="507"/>
                  </a:cubicBezTo>
                  <a:cubicBezTo>
                    <a:pt x="641" y="508"/>
                    <a:pt x="646" y="516"/>
                    <a:pt x="647" y="518"/>
                  </a:cubicBezTo>
                  <a:cubicBezTo>
                    <a:pt x="650" y="521"/>
                    <a:pt x="653" y="523"/>
                    <a:pt x="653" y="523"/>
                  </a:cubicBezTo>
                  <a:cubicBezTo>
                    <a:pt x="656" y="524"/>
                    <a:pt x="656" y="524"/>
                    <a:pt x="656" y="524"/>
                  </a:cubicBezTo>
                  <a:cubicBezTo>
                    <a:pt x="658" y="522"/>
                    <a:pt x="658" y="522"/>
                    <a:pt x="658" y="522"/>
                  </a:cubicBezTo>
                  <a:cubicBezTo>
                    <a:pt x="660" y="519"/>
                    <a:pt x="660" y="519"/>
                    <a:pt x="660" y="519"/>
                  </a:cubicBezTo>
                  <a:cubicBezTo>
                    <a:pt x="662" y="518"/>
                    <a:pt x="662" y="518"/>
                    <a:pt x="662" y="518"/>
                  </a:cubicBezTo>
                  <a:cubicBezTo>
                    <a:pt x="662" y="519"/>
                    <a:pt x="662" y="519"/>
                    <a:pt x="662" y="519"/>
                  </a:cubicBezTo>
                  <a:cubicBezTo>
                    <a:pt x="664" y="521"/>
                    <a:pt x="664" y="521"/>
                    <a:pt x="664" y="521"/>
                  </a:cubicBezTo>
                  <a:cubicBezTo>
                    <a:pt x="667" y="520"/>
                    <a:pt x="667" y="520"/>
                    <a:pt x="667" y="520"/>
                  </a:cubicBezTo>
                  <a:cubicBezTo>
                    <a:pt x="670" y="518"/>
                    <a:pt x="670" y="518"/>
                    <a:pt x="670" y="518"/>
                  </a:cubicBezTo>
                  <a:cubicBezTo>
                    <a:pt x="673" y="517"/>
                    <a:pt x="673" y="517"/>
                    <a:pt x="673" y="517"/>
                  </a:cubicBezTo>
                  <a:cubicBezTo>
                    <a:pt x="673" y="514"/>
                    <a:pt x="673" y="514"/>
                    <a:pt x="673" y="514"/>
                  </a:cubicBezTo>
                  <a:cubicBezTo>
                    <a:pt x="672" y="502"/>
                    <a:pt x="672" y="502"/>
                    <a:pt x="672" y="502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2" y="500"/>
                    <a:pt x="672" y="500"/>
                    <a:pt x="672" y="500"/>
                  </a:cubicBezTo>
                  <a:cubicBezTo>
                    <a:pt x="670" y="498"/>
                    <a:pt x="670" y="498"/>
                    <a:pt x="670" y="498"/>
                  </a:cubicBezTo>
                  <a:cubicBezTo>
                    <a:pt x="678" y="502"/>
                    <a:pt x="678" y="502"/>
                    <a:pt x="678" y="502"/>
                  </a:cubicBezTo>
                  <a:cubicBezTo>
                    <a:pt x="682" y="511"/>
                    <a:pt x="682" y="511"/>
                    <a:pt x="682" y="511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684" y="512"/>
                    <a:pt x="684" y="512"/>
                    <a:pt x="684" y="512"/>
                  </a:cubicBezTo>
                  <a:cubicBezTo>
                    <a:pt x="689" y="515"/>
                    <a:pt x="689" y="515"/>
                    <a:pt x="689" y="515"/>
                  </a:cubicBezTo>
                  <a:cubicBezTo>
                    <a:pt x="692" y="517"/>
                    <a:pt x="692" y="517"/>
                    <a:pt x="692" y="517"/>
                  </a:cubicBezTo>
                  <a:cubicBezTo>
                    <a:pt x="694" y="514"/>
                    <a:pt x="694" y="514"/>
                    <a:pt x="694" y="514"/>
                  </a:cubicBezTo>
                  <a:cubicBezTo>
                    <a:pt x="700" y="507"/>
                    <a:pt x="700" y="507"/>
                    <a:pt x="700" y="507"/>
                  </a:cubicBezTo>
                  <a:cubicBezTo>
                    <a:pt x="701" y="506"/>
                    <a:pt x="701" y="506"/>
                    <a:pt x="701" y="506"/>
                  </a:cubicBezTo>
                  <a:cubicBezTo>
                    <a:pt x="701" y="505"/>
                    <a:pt x="701" y="505"/>
                    <a:pt x="701" y="505"/>
                  </a:cubicBezTo>
                  <a:cubicBezTo>
                    <a:pt x="704" y="494"/>
                    <a:pt x="704" y="494"/>
                    <a:pt x="704" y="494"/>
                  </a:cubicBezTo>
                  <a:cubicBezTo>
                    <a:pt x="704" y="493"/>
                    <a:pt x="704" y="493"/>
                    <a:pt x="704" y="493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99" y="467"/>
                    <a:pt x="699" y="467"/>
                    <a:pt x="699" y="467"/>
                  </a:cubicBezTo>
                  <a:cubicBezTo>
                    <a:pt x="699" y="465"/>
                    <a:pt x="699" y="465"/>
                    <a:pt x="699" y="465"/>
                  </a:cubicBezTo>
                  <a:cubicBezTo>
                    <a:pt x="697" y="465"/>
                    <a:pt x="697" y="465"/>
                    <a:pt x="697" y="465"/>
                  </a:cubicBezTo>
                  <a:cubicBezTo>
                    <a:pt x="680" y="458"/>
                    <a:pt x="680" y="458"/>
                    <a:pt x="680" y="458"/>
                  </a:cubicBezTo>
                  <a:cubicBezTo>
                    <a:pt x="665" y="452"/>
                    <a:pt x="665" y="452"/>
                    <a:pt x="665" y="452"/>
                  </a:cubicBezTo>
                  <a:cubicBezTo>
                    <a:pt x="661" y="442"/>
                    <a:pt x="661" y="442"/>
                    <a:pt x="661" y="442"/>
                  </a:cubicBezTo>
                  <a:cubicBezTo>
                    <a:pt x="660" y="441"/>
                    <a:pt x="660" y="441"/>
                    <a:pt x="660" y="441"/>
                  </a:cubicBezTo>
                  <a:cubicBezTo>
                    <a:pt x="660" y="441"/>
                    <a:pt x="660" y="441"/>
                    <a:pt x="660" y="441"/>
                  </a:cubicBezTo>
                  <a:cubicBezTo>
                    <a:pt x="653" y="432"/>
                    <a:pt x="653" y="432"/>
                    <a:pt x="653" y="432"/>
                  </a:cubicBezTo>
                  <a:cubicBezTo>
                    <a:pt x="644" y="419"/>
                    <a:pt x="644" y="419"/>
                    <a:pt x="644" y="419"/>
                  </a:cubicBezTo>
                  <a:cubicBezTo>
                    <a:pt x="633" y="399"/>
                    <a:pt x="633" y="399"/>
                    <a:pt x="633" y="399"/>
                  </a:cubicBezTo>
                  <a:cubicBezTo>
                    <a:pt x="632" y="398"/>
                    <a:pt x="632" y="398"/>
                    <a:pt x="632" y="398"/>
                  </a:cubicBezTo>
                  <a:cubicBezTo>
                    <a:pt x="631" y="398"/>
                    <a:pt x="631" y="398"/>
                    <a:pt x="631" y="398"/>
                  </a:cubicBezTo>
                  <a:cubicBezTo>
                    <a:pt x="619" y="392"/>
                    <a:pt x="619" y="392"/>
                    <a:pt x="619" y="392"/>
                  </a:cubicBezTo>
                  <a:cubicBezTo>
                    <a:pt x="616" y="386"/>
                    <a:pt x="616" y="386"/>
                    <a:pt x="616" y="386"/>
                  </a:cubicBezTo>
                  <a:cubicBezTo>
                    <a:pt x="616" y="385"/>
                    <a:pt x="616" y="385"/>
                    <a:pt x="616" y="385"/>
                  </a:cubicBezTo>
                  <a:cubicBezTo>
                    <a:pt x="615" y="384"/>
                    <a:pt x="615" y="384"/>
                    <a:pt x="615" y="384"/>
                  </a:cubicBezTo>
                  <a:cubicBezTo>
                    <a:pt x="610" y="381"/>
                    <a:pt x="610" y="381"/>
                    <a:pt x="610" y="381"/>
                  </a:cubicBezTo>
                  <a:cubicBezTo>
                    <a:pt x="608" y="373"/>
                    <a:pt x="608" y="373"/>
                    <a:pt x="608" y="373"/>
                  </a:cubicBezTo>
                  <a:cubicBezTo>
                    <a:pt x="608" y="372"/>
                    <a:pt x="608" y="372"/>
                    <a:pt x="608" y="372"/>
                  </a:cubicBezTo>
                  <a:cubicBezTo>
                    <a:pt x="606" y="371"/>
                    <a:pt x="606" y="371"/>
                    <a:pt x="606" y="371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594" y="362"/>
                    <a:pt x="594" y="362"/>
                    <a:pt x="594" y="362"/>
                  </a:cubicBezTo>
                  <a:cubicBezTo>
                    <a:pt x="591" y="364"/>
                    <a:pt x="591" y="364"/>
                    <a:pt x="591" y="364"/>
                  </a:cubicBezTo>
                  <a:cubicBezTo>
                    <a:pt x="586" y="368"/>
                    <a:pt x="586" y="368"/>
                    <a:pt x="586" y="368"/>
                  </a:cubicBezTo>
                  <a:cubicBezTo>
                    <a:pt x="583" y="368"/>
                    <a:pt x="583" y="368"/>
                    <a:pt x="583" y="368"/>
                  </a:cubicBezTo>
                  <a:cubicBezTo>
                    <a:pt x="582" y="369"/>
                    <a:pt x="582" y="369"/>
                    <a:pt x="582" y="369"/>
                  </a:cubicBezTo>
                  <a:cubicBezTo>
                    <a:pt x="581" y="370"/>
                    <a:pt x="581" y="370"/>
                    <a:pt x="581" y="370"/>
                  </a:cubicBezTo>
                  <a:cubicBezTo>
                    <a:pt x="576" y="375"/>
                    <a:pt x="576" y="375"/>
                    <a:pt x="576" y="375"/>
                  </a:cubicBezTo>
                  <a:cubicBezTo>
                    <a:pt x="575" y="376"/>
                    <a:pt x="575" y="376"/>
                    <a:pt x="575" y="376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67" y="389"/>
                    <a:pt x="567" y="389"/>
                    <a:pt x="567" y="389"/>
                  </a:cubicBezTo>
                  <a:cubicBezTo>
                    <a:pt x="567" y="386"/>
                    <a:pt x="567" y="386"/>
                    <a:pt x="567" y="386"/>
                  </a:cubicBezTo>
                  <a:cubicBezTo>
                    <a:pt x="566" y="384"/>
                    <a:pt x="566" y="384"/>
                    <a:pt x="566" y="384"/>
                  </a:cubicBezTo>
                  <a:cubicBezTo>
                    <a:pt x="566" y="383"/>
                    <a:pt x="566" y="383"/>
                    <a:pt x="566" y="383"/>
                  </a:cubicBezTo>
                  <a:cubicBezTo>
                    <a:pt x="544" y="362"/>
                    <a:pt x="544" y="362"/>
                    <a:pt x="544" y="362"/>
                  </a:cubicBezTo>
                  <a:cubicBezTo>
                    <a:pt x="543" y="354"/>
                    <a:pt x="543" y="354"/>
                    <a:pt x="543" y="354"/>
                  </a:cubicBezTo>
                  <a:cubicBezTo>
                    <a:pt x="543" y="350"/>
                    <a:pt x="543" y="350"/>
                    <a:pt x="543" y="350"/>
                  </a:cubicBezTo>
                  <a:cubicBezTo>
                    <a:pt x="539" y="350"/>
                    <a:pt x="539" y="350"/>
                    <a:pt x="539" y="350"/>
                  </a:cubicBezTo>
                  <a:cubicBezTo>
                    <a:pt x="531" y="350"/>
                    <a:pt x="531" y="350"/>
                    <a:pt x="531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1"/>
                    <a:pt x="528" y="351"/>
                    <a:pt x="528" y="351"/>
                  </a:cubicBezTo>
                  <a:cubicBezTo>
                    <a:pt x="525" y="354"/>
                    <a:pt x="525" y="354"/>
                    <a:pt x="525" y="354"/>
                  </a:cubicBezTo>
                  <a:cubicBezTo>
                    <a:pt x="517" y="353"/>
                    <a:pt x="517" y="353"/>
                    <a:pt x="517" y="353"/>
                  </a:cubicBezTo>
                  <a:cubicBezTo>
                    <a:pt x="514" y="352"/>
                    <a:pt x="514" y="352"/>
                    <a:pt x="514" y="352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5" y="69"/>
                    <a:pt x="515" y="69"/>
                    <a:pt x="515" y="69"/>
                  </a:cubicBezTo>
                  <a:cubicBezTo>
                    <a:pt x="514" y="68"/>
                    <a:pt x="514" y="68"/>
                    <a:pt x="514" y="68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8"/>
                    <a:pt x="499" y="58"/>
                    <a:pt x="499" y="58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82" y="52"/>
                    <a:pt x="482" y="52"/>
                    <a:pt x="482" y="52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3" y="54"/>
                    <a:pt x="473" y="54"/>
                    <a:pt x="473" y="54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48" y="48"/>
                    <a:pt x="448" y="48"/>
                    <a:pt x="448" y="48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5" y="37"/>
                    <a:pt x="425" y="37"/>
                    <a:pt x="425" y="37"/>
                  </a:cubicBezTo>
                  <a:cubicBezTo>
                    <a:pt x="403" y="35"/>
                    <a:pt x="403" y="35"/>
                    <a:pt x="403" y="35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7" y="18"/>
                    <a:pt x="397" y="18"/>
                    <a:pt x="397" y="18"/>
                  </a:cubicBezTo>
                  <a:cubicBezTo>
                    <a:pt x="394" y="18"/>
                    <a:pt x="394" y="18"/>
                    <a:pt x="394" y="18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8" y="16"/>
                    <a:pt x="378" y="16"/>
                    <a:pt x="378" y="16"/>
                  </a:cubicBezTo>
                  <a:cubicBezTo>
                    <a:pt x="371" y="9"/>
                    <a:pt x="371" y="9"/>
                    <a:pt x="371" y="9"/>
                  </a:cubicBezTo>
                  <a:cubicBezTo>
                    <a:pt x="371" y="9"/>
                    <a:pt x="371" y="9"/>
                    <a:pt x="371" y="9"/>
                  </a:cubicBezTo>
                  <a:cubicBezTo>
                    <a:pt x="371" y="8"/>
                    <a:pt x="371" y="8"/>
                    <a:pt x="371" y="8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418" y="335"/>
                  </a:moveTo>
                  <a:cubicBezTo>
                    <a:pt x="427" y="334"/>
                    <a:pt x="427" y="334"/>
                    <a:pt x="427" y="334"/>
                  </a:cubicBezTo>
                  <a:cubicBezTo>
                    <a:pt x="430" y="341"/>
                    <a:pt x="430" y="341"/>
                    <a:pt x="430" y="341"/>
                  </a:cubicBezTo>
                  <a:cubicBezTo>
                    <a:pt x="430" y="341"/>
                    <a:pt x="430" y="341"/>
                    <a:pt x="430" y="341"/>
                  </a:cubicBezTo>
                  <a:cubicBezTo>
                    <a:pt x="424" y="344"/>
                    <a:pt x="424" y="344"/>
                    <a:pt x="424" y="344"/>
                  </a:cubicBezTo>
                  <a:cubicBezTo>
                    <a:pt x="423" y="345"/>
                    <a:pt x="423" y="345"/>
                    <a:pt x="423" y="345"/>
                  </a:cubicBezTo>
                  <a:cubicBezTo>
                    <a:pt x="421" y="341"/>
                    <a:pt x="421" y="341"/>
                    <a:pt x="421" y="341"/>
                  </a:cubicBezTo>
                  <a:cubicBezTo>
                    <a:pt x="417" y="344"/>
                    <a:pt x="417" y="344"/>
                    <a:pt x="417" y="344"/>
                  </a:cubicBezTo>
                  <a:cubicBezTo>
                    <a:pt x="418" y="343"/>
                    <a:pt x="418" y="343"/>
                    <a:pt x="418" y="343"/>
                  </a:cubicBezTo>
                  <a:cubicBezTo>
                    <a:pt x="419" y="339"/>
                    <a:pt x="419" y="339"/>
                    <a:pt x="419" y="339"/>
                  </a:cubicBezTo>
                  <a:cubicBezTo>
                    <a:pt x="415" y="338"/>
                    <a:pt x="415" y="338"/>
                    <a:pt x="415" y="338"/>
                  </a:cubicBezTo>
                  <a:cubicBezTo>
                    <a:pt x="412" y="337"/>
                    <a:pt x="412" y="337"/>
                    <a:pt x="412" y="337"/>
                  </a:cubicBezTo>
                  <a:cubicBezTo>
                    <a:pt x="418" y="335"/>
                    <a:pt x="418" y="335"/>
                    <a:pt x="418" y="335"/>
                  </a:cubicBezTo>
                  <a:close/>
                  <a:moveTo>
                    <a:pt x="113" y="145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8" y="176"/>
                    <a:pt x="118" y="176"/>
                    <a:pt x="118" y="176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40" y="193"/>
                    <a:pt x="140" y="193"/>
                    <a:pt x="140" y="193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3" y="145"/>
                    <a:pt x="113" y="145"/>
                    <a:pt x="113" y="145"/>
                  </a:cubicBezTo>
                  <a:close/>
                  <a:moveTo>
                    <a:pt x="56" y="228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6" y="254"/>
                    <a:pt x="56" y="254"/>
                    <a:pt x="56" y="254"/>
                  </a:cubicBezTo>
                  <a:cubicBezTo>
                    <a:pt x="59" y="251"/>
                    <a:pt x="59" y="251"/>
                    <a:pt x="59" y="251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6" y="247"/>
                    <a:pt x="66" y="247"/>
                    <a:pt x="66" y="247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6" y="228"/>
                    <a:pt x="56" y="228"/>
                    <a:pt x="56" y="228"/>
                  </a:cubicBezTo>
                  <a:close/>
                  <a:moveTo>
                    <a:pt x="265" y="452"/>
                  </a:moveTo>
                  <a:cubicBezTo>
                    <a:pt x="261" y="455"/>
                    <a:pt x="261" y="455"/>
                    <a:pt x="261" y="455"/>
                  </a:cubicBezTo>
                  <a:cubicBezTo>
                    <a:pt x="255" y="459"/>
                    <a:pt x="255" y="459"/>
                    <a:pt x="255" y="459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6" y="471"/>
                    <a:pt x="266" y="471"/>
                    <a:pt x="266" y="471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70" y="465"/>
                    <a:pt x="270" y="465"/>
                    <a:pt x="270" y="465"/>
                  </a:cubicBezTo>
                  <a:cubicBezTo>
                    <a:pt x="269" y="463"/>
                    <a:pt x="269" y="463"/>
                    <a:pt x="269" y="463"/>
                  </a:cubicBezTo>
                  <a:cubicBezTo>
                    <a:pt x="267" y="457"/>
                    <a:pt x="267" y="457"/>
                    <a:pt x="267" y="457"/>
                  </a:cubicBezTo>
                  <a:cubicBezTo>
                    <a:pt x="265" y="452"/>
                    <a:pt x="265" y="452"/>
                    <a:pt x="265" y="452"/>
                  </a:cubicBezTo>
                  <a:close/>
                  <a:moveTo>
                    <a:pt x="62" y="453"/>
                  </a:moveTo>
                  <a:cubicBezTo>
                    <a:pt x="60" y="453"/>
                    <a:pt x="60" y="453"/>
                    <a:pt x="60" y="453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6"/>
                    <a:pt x="47" y="456"/>
                    <a:pt x="47" y="456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49" y="463"/>
                    <a:pt x="49" y="463"/>
                    <a:pt x="49" y="463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44" y="466"/>
                    <a:pt x="44" y="466"/>
                    <a:pt x="44" y="466"/>
                  </a:cubicBezTo>
                  <a:cubicBezTo>
                    <a:pt x="43" y="463"/>
                    <a:pt x="43" y="463"/>
                    <a:pt x="43" y="463"/>
                  </a:cubicBezTo>
                  <a:cubicBezTo>
                    <a:pt x="42" y="460"/>
                    <a:pt x="42" y="460"/>
                    <a:pt x="42" y="460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1" y="459"/>
                    <a:pt x="31" y="459"/>
                    <a:pt x="31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29" y="459"/>
                    <a:pt x="29" y="459"/>
                    <a:pt x="29" y="459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17" y="462"/>
                    <a:pt x="17" y="462"/>
                    <a:pt x="17" y="462"/>
                  </a:cubicBezTo>
                  <a:cubicBezTo>
                    <a:pt x="17" y="463"/>
                    <a:pt x="17" y="463"/>
                    <a:pt x="17" y="463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6" y="477"/>
                    <a:pt x="6" y="477"/>
                    <a:pt x="6" y="477"/>
                  </a:cubicBezTo>
                  <a:cubicBezTo>
                    <a:pt x="9" y="479"/>
                    <a:pt x="9" y="479"/>
                    <a:pt x="9" y="479"/>
                  </a:cubicBezTo>
                  <a:cubicBezTo>
                    <a:pt x="11" y="480"/>
                    <a:pt x="11" y="480"/>
                    <a:pt x="11" y="480"/>
                  </a:cubicBezTo>
                  <a:cubicBezTo>
                    <a:pt x="12" y="480"/>
                    <a:pt x="12" y="480"/>
                    <a:pt x="12" y="480"/>
                  </a:cubicBezTo>
                  <a:cubicBezTo>
                    <a:pt x="18" y="479"/>
                    <a:pt x="18" y="479"/>
                    <a:pt x="18" y="479"/>
                  </a:cubicBezTo>
                  <a:cubicBezTo>
                    <a:pt x="18" y="479"/>
                    <a:pt x="18" y="479"/>
                    <a:pt x="18" y="479"/>
                  </a:cubicBezTo>
                  <a:cubicBezTo>
                    <a:pt x="18" y="478"/>
                    <a:pt x="18" y="478"/>
                    <a:pt x="18" y="478"/>
                  </a:cubicBezTo>
                  <a:cubicBezTo>
                    <a:pt x="31" y="474"/>
                    <a:pt x="31" y="474"/>
                    <a:pt x="31" y="474"/>
                  </a:cubicBezTo>
                  <a:cubicBezTo>
                    <a:pt x="42" y="477"/>
                    <a:pt x="42" y="477"/>
                    <a:pt x="42" y="477"/>
                  </a:cubicBezTo>
                  <a:cubicBezTo>
                    <a:pt x="43" y="477"/>
                    <a:pt x="43" y="477"/>
                    <a:pt x="43" y="477"/>
                  </a:cubicBezTo>
                  <a:cubicBezTo>
                    <a:pt x="43" y="478"/>
                    <a:pt x="43" y="478"/>
                    <a:pt x="43" y="478"/>
                  </a:cubicBezTo>
                  <a:cubicBezTo>
                    <a:pt x="52" y="479"/>
                    <a:pt x="52" y="479"/>
                    <a:pt x="52" y="479"/>
                  </a:cubicBezTo>
                  <a:cubicBezTo>
                    <a:pt x="53" y="479"/>
                    <a:pt x="53" y="479"/>
                    <a:pt x="53" y="479"/>
                  </a:cubicBezTo>
                  <a:cubicBezTo>
                    <a:pt x="54" y="479"/>
                    <a:pt x="54" y="479"/>
                    <a:pt x="54" y="479"/>
                  </a:cubicBezTo>
                  <a:cubicBezTo>
                    <a:pt x="68" y="475"/>
                    <a:pt x="68" y="475"/>
                    <a:pt x="68" y="475"/>
                  </a:cubicBezTo>
                  <a:cubicBezTo>
                    <a:pt x="70" y="475"/>
                    <a:pt x="70" y="475"/>
                    <a:pt x="70" y="475"/>
                  </a:cubicBezTo>
                  <a:cubicBezTo>
                    <a:pt x="70" y="474"/>
                    <a:pt x="70" y="474"/>
                    <a:pt x="70" y="474"/>
                  </a:cubicBezTo>
                  <a:cubicBezTo>
                    <a:pt x="74" y="468"/>
                    <a:pt x="74" y="468"/>
                    <a:pt x="74" y="468"/>
                  </a:cubicBezTo>
                  <a:cubicBezTo>
                    <a:pt x="76" y="465"/>
                    <a:pt x="76" y="465"/>
                    <a:pt x="76" y="465"/>
                  </a:cubicBezTo>
                  <a:cubicBezTo>
                    <a:pt x="73" y="463"/>
                    <a:pt x="73" y="463"/>
                    <a:pt x="73" y="463"/>
                  </a:cubicBezTo>
                  <a:cubicBezTo>
                    <a:pt x="64" y="454"/>
                    <a:pt x="64" y="454"/>
                    <a:pt x="64" y="454"/>
                  </a:cubicBezTo>
                  <a:cubicBezTo>
                    <a:pt x="62" y="453"/>
                    <a:pt x="62" y="453"/>
                    <a:pt x="62" y="4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AD262816-E2A4-4C75-94B4-0A24ED437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216" y="5165626"/>
              <a:ext cx="1216493" cy="905920"/>
            </a:xfrm>
            <a:custGeom>
              <a:avLst/>
              <a:gdLst/>
              <a:ahLst/>
              <a:cxnLst>
                <a:cxn ang="0">
                  <a:pos x="632" y="500"/>
                </a:cxn>
                <a:cxn ang="0">
                  <a:pos x="626" y="478"/>
                </a:cxn>
                <a:cxn ang="0">
                  <a:pos x="608" y="472"/>
                </a:cxn>
                <a:cxn ang="0">
                  <a:pos x="576" y="415"/>
                </a:cxn>
                <a:cxn ang="0">
                  <a:pos x="523" y="379"/>
                </a:cxn>
                <a:cxn ang="0">
                  <a:pos x="482" y="361"/>
                </a:cxn>
                <a:cxn ang="0">
                  <a:pos x="421" y="357"/>
                </a:cxn>
                <a:cxn ang="0">
                  <a:pos x="404" y="335"/>
                </a:cxn>
                <a:cxn ang="0">
                  <a:pos x="420" y="351"/>
                </a:cxn>
                <a:cxn ang="0">
                  <a:pos x="382" y="355"/>
                </a:cxn>
                <a:cxn ang="0">
                  <a:pos x="347" y="362"/>
                </a:cxn>
                <a:cxn ang="0">
                  <a:pos x="351" y="327"/>
                </a:cxn>
                <a:cxn ang="0">
                  <a:pos x="348" y="326"/>
                </a:cxn>
                <a:cxn ang="0">
                  <a:pos x="306" y="369"/>
                </a:cxn>
                <a:cxn ang="0">
                  <a:pos x="252" y="425"/>
                </a:cxn>
                <a:cxn ang="0">
                  <a:pos x="206" y="446"/>
                </a:cxn>
                <a:cxn ang="0">
                  <a:pos x="174" y="452"/>
                </a:cxn>
                <a:cxn ang="0">
                  <a:pos x="171" y="466"/>
                </a:cxn>
                <a:cxn ang="0">
                  <a:pos x="132" y="459"/>
                </a:cxn>
                <a:cxn ang="0">
                  <a:pos x="92" y="458"/>
                </a:cxn>
                <a:cxn ang="0">
                  <a:pos x="155" y="432"/>
                </a:cxn>
                <a:cxn ang="0">
                  <a:pos x="196" y="421"/>
                </a:cxn>
                <a:cxn ang="0">
                  <a:pos x="234" y="403"/>
                </a:cxn>
                <a:cxn ang="0">
                  <a:pos x="237" y="372"/>
                </a:cxn>
                <a:cxn ang="0">
                  <a:pos x="218" y="358"/>
                </a:cxn>
                <a:cxn ang="0">
                  <a:pos x="177" y="355"/>
                </a:cxn>
                <a:cxn ang="0">
                  <a:pos x="190" y="324"/>
                </a:cxn>
                <a:cxn ang="0">
                  <a:pos x="157" y="295"/>
                </a:cxn>
                <a:cxn ang="0">
                  <a:pos x="155" y="268"/>
                </a:cxn>
                <a:cxn ang="0">
                  <a:pos x="195" y="205"/>
                </a:cxn>
                <a:cxn ang="0">
                  <a:pos x="232" y="212"/>
                </a:cxn>
                <a:cxn ang="0">
                  <a:pos x="249" y="177"/>
                </a:cxn>
                <a:cxn ang="0">
                  <a:pos x="182" y="160"/>
                </a:cxn>
                <a:cxn ang="0">
                  <a:pos x="198" y="114"/>
                </a:cxn>
                <a:cxn ang="0">
                  <a:pos x="239" y="116"/>
                </a:cxn>
                <a:cxn ang="0">
                  <a:pos x="252" y="123"/>
                </a:cxn>
                <a:cxn ang="0">
                  <a:pos x="238" y="81"/>
                </a:cxn>
                <a:cxn ang="0">
                  <a:pos x="262" y="44"/>
                </a:cxn>
                <a:cxn ang="0">
                  <a:pos x="317" y="8"/>
                </a:cxn>
                <a:cxn ang="0">
                  <a:pos x="366" y="8"/>
                </a:cxn>
                <a:cxn ang="0">
                  <a:pos x="393" y="31"/>
                </a:cxn>
                <a:cxn ang="0">
                  <a:pos x="470" y="54"/>
                </a:cxn>
                <a:cxn ang="0">
                  <a:pos x="521" y="354"/>
                </a:cxn>
                <a:cxn ang="0">
                  <a:pos x="571" y="385"/>
                </a:cxn>
                <a:cxn ang="0">
                  <a:pos x="602" y="371"/>
                </a:cxn>
                <a:cxn ang="0">
                  <a:pos x="647" y="431"/>
                </a:cxn>
                <a:cxn ang="0">
                  <a:pos x="698" y="491"/>
                </a:cxn>
                <a:cxn ang="0">
                  <a:pos x="662" y="491"/>
                </a:cxn>
                <a:cxn ang="0">
                  <a:pos x="651" y="508"/>
                </a:cxn>
                <a:cxn ang="0">
                  <a:pos x="26" y="459"/>
                </a:cxn>
                <a:cxn ang="0">
                  <a:pos x="58" y="453"/>
                </a:cxn>
                <a:cxn ang="0">
                  <a:pos x="13" y="475"/>
                </a:cxn>
                <a:cxn ang="0">
                  <a:pos x="258" y="469"/>
                </a:cxn>
                <a:cxn ang="0">
                  <a:pos x="317" y="392"/>
                </a:cxn>
                <a:cxn ang="0">
                  <a:pos x="324" y="414"/>
                </a:cxn>
                <a:cxn ang="0">
                  <a:pos x="316" y="409"/>
                </a:cxn>
                <a:cxn ang="0">
                  <a:pos x="116" y="274"/>
                </a:cxn>
                <a:cxn ang="0">
                  <a:pos x="44" y="237"/>
                </a:cxn>
                <a:cxn ang="0">
                  <a:pos x="44" y="237"/>
                </a:cxn>
                <a:cxn ang="0">
                  <a:pos x="109" y="147"/>
                </a:cxn>
                <a:cxn ang="0">
                  <a:pos x="122" y="187"/>
                </a:cxn>
              </a:cxnLst>
              <a:rect l="0" t="0" r="r" b="b"/>
              <a:pathLst>
                <a:path w="698" h="519">
                  <a:moveTo>
                    <a:pt x="650" y="519"/>
                  </a:moveTo>
                  <a:cubicBezTo>
                    <a:pt x="650" y="519"/>
                    <a:pt x="647" y="518"/>
                    <a:pt x="645" y="515"/>
                  </a:cubicBezTo>
                  <a:cubicBezTo>
                    <a:pt x="643" y="513"/>
                    <a:pt x="638" y="504"/>
                    <a:pt x="638" y="504"/>
                  </a:cubicBez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5" y="501"/>
                    <a:pt x="634" y="501"/>
                  </a:cubicBezTo>
                  <a:cubicBezTo>
                    <a:pt x="633" y="501"/>
                    <a:pt x="633" y="500"/>
                    <a:pt x="632" y="500"/>
                  </a:cubicBezTo>
                  <a:cubicBezTo>
                    <a:pt x="630" y="499"/>
                    <a:pt x="628" y="495"/>
                    <a:pt x="627" y="495"/>
                  </a:cubicBezTo>
                  <a:cubicBezTo>
                    <a:pt x="626" y="493"/>
                    <a:pt x="626" y="493"/>
                    <a:pt x="626" y="493"/>
                  </a:cubicBezTo>
                  <a:cubicBezTo>
                    <a:pt x="632" y="487"/>
                    <a:pt x="632" y="487"/>
                    <a:pt x="632" y="487"/>
                  </a:cubicBezTo>
                  <a:cubicBezTo>
                    <a:pt x="628" y="483"/>
                    <a:pt x="628" y="483"/>
                    <a:pt x="628" y="483"/>
                  </a:cubicBezTo>
                  <a:cubicBezTo>
                    <a:pt x="628" y="471"/>
                    <a:pt x="628" y="471"/>
                    <a:pt x="628" y="471"/>
                  </a:cubicBezTo>
                  <a:cubicBezTo>
                    <a:pt x="626" y="478"/>
                    <a:pt x="626" y="478"/>
                    <a:pt x="626" y="478"/>
                  </a:cubicBezTo>
                  <a:cubicBezTo>
                    <a:pt x="620" y="481"/>
                    <a:pt x="620" y="481"/>
                    <a:pt x="620" y="481"/>
                  </a:cubicBezTo>
                  <a:cubicBezTo>
                    <a:pt x="616" y="467"/>
                    <a:pt x="616" y="467"/>
                    <a:pt x="616" y="467"/>
                  </a:cubicBezTo>
                  <a:cubicBezTo>
                    <a:pt x="616" y="466"/>
                    <a:pt x="616" y="466"/>
                    <a:pt x="616" y="466"/>
                  </a:cubicBezTo>
                  <a:cubicBezTo>
                    <a:pt x="616" y="471"/>
                    <a:pt x="616" y="471"/>
                    <a:pt x="616" y="471"/>
                  </a:cubicBezTo>
                  <a:cubicBezTo>
                    <a:pt x="616" y="479"/>
                    <a:pt x="616" y="479"/>
                    <a:pt x="616" y="479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596" y="452"/>
                    <a:pt x="596" y="452"/>
                    <a:pt x="596" y="452"/>
                  </a:cubicBezTo>
                  <a:cubicBezTo>
                    <a:pt x="589" y="451"/>
                    <a:pt x="589" y="451"/>
                    <a:pt x="589" y="451"/>
                  </a:cubicBezTo>
                  <a:cubicBezTo>
                    <a:pt x="586" y="437"/>
                    <a:pt x="586" y="437"/>
                    <a:pt x="586" y="437"/>
                  </a:cubicBezTo>
                  <a:cubicBezTo>
                    <a:pt x="581" y="429"/>
                    <a:pt x="581" y="429"/>
                    <a:pt x="581" y="429"/>
                  </a:cubicBezTo>
                  <a:cubicBezTo>
                    <a:pt x="576" y="424"/>
                    <a:pt x="576" y="424"/>
                    <a:pt x="576" y="424"/>
                  </a:cubicBezTo>
                  <a:cubicBezTo>
                    <a:pt x="576" y="415"/>
                    <a:pt x="576" y="415"/>
                    <a:pt x="576" y="415"/>
                  </a:cubicBezTo>
                  <a:cubicBezTo>
                    <a:pt x="576" y="414"/>
                    <a:pt x="576" y="414"/>
                    <a:pt x="576" y="414"/>
                  </a:cubicBezTo>
                  <a:cubicBezTo>
                    <a:pt x="574" y="415"/>
                    <a:pt x="574" y="415"/>
                    <a:pt x="574" y="415"/>
                  </a:cubicBezTo>
                  <a:cubicBezTo>
                    <a:pt x="562" y="406"/>
                    <a:pt x="562" y="406"/>
                    <a:pt x="562" y="406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37" y="388"/>
                    <a:pt x="537" y="388"/>
                    <a:pt x="537" y="388"/>
                  </a:cubicBezTo>
                  <a:cubicBezTo>
                    <a:pt x="523" y="379"/>
                    <a:pt x="523" y="379"/>
                    <a:pt x="523" y="379"/>
                  </a:cubicBezTo>
                  <a:cubicBezTo>
                    <a:pt x="527" y="367"/>
                    <a:pt x="527" y="367"/>
                    <a:pt x="527" y="367"/>
                  </a:cubicBezTo>
                  <a:cubicBezTo>
                    <a:pt x="527" y="366"/>
                    <a:pt x="527" y="366"/>
                    <a:pt x="527" y="366"/>
                  </a:cubicBezTo>
                  <a:cubicBezTo>
                    <a:pt x="525" y="369"/>
                    <a:pt x="525" y="369"/>
                    <a:pt x="525" y="369"/>
                  </a:cubicBezTo>
                  <a:cubicBezTo>
                    <a:pt x="514" y="373"/>
                    <a:pt x="514" y="373"/>
                    <a:pt x="514" y="373"/>
                  </a:cubicBezTo>
                  <a:cubicBezTo>
                    <a:pt x="501" y="369"/>
                    <a:pt x="501" y="369"/>
                    <a:pt x="501" y="369"/>
                  </a:cubicBezTo>
                  <a:cubicBezTo>
                    <a:pt x="482" y="361"/>
                    <a:pt x="482" y="361"/>
                    <a:pt x="482" y="361"/>
                  </a:cubicBezTo>
                  <a:cubicBezTo>
                    <a:pt x="465" y="361"/>
                    <a:pt x="465" y="361"/>
                    <a:pt x="465" y="361"/>
                  </a:cubicBezTo>
                  <a:cubicBezTo>
                    <a:pt x="463" y="363"/>
                    <a:pt x="463" y="363"/>
                    <a:pt x="463" y="363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33" y="349"/>
                    <a:pt x="433" y="349"/>
                    <a:pt x="433" y="349"/>
                  </a:cubicBezTo>
                  <a:cubicBezTo>
                    <a:pt x="434" y="349"/>
                    <a:pt x="434" y="349"/>
                    <a:pt x="434" y="349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0" y="345"/>
                    <a:pt x="420" y="345"/>
                    <a:pt x="420" y="345"/>
                  </a:cubicBezTo>
                  <a:cubicBezTo>
                    <a:pt x="428" y="340"/>
                    <a:pt x="428" y="340"/>
                    <a:pt x="428" y="340"/>
                  </a:cubicBezTo>
                  <a:cubicBezTo>
                    <a:pt x="429" y="341"/>
                    <a:pt x="429" y="341"/>
                    <a:pt x="429" y="341"/>
                  </a:cubicBezTo>
                  <a:cubicBezTo>
                    <a:pt x="424" y="330"/>
                    <a:pt x="424" y="330"/>
                    <a:pt x="424" y="330"/>
                  </a:cubicBezTo>
                  <a:cubicBezTo>
                    <a:pt x="414" y="331"/>
                    <a:pt x="414" y="331"/>
                    <a:pt x="414" y="331"/>
                  </a:cubicBezTo>
                  <a:cubicBezTo>
                    <a:pt x="404" y="335"/>
                    <a:pt x="404" y="335"/>
                    <a:pt x="404" y="335"/>
                  </a:cubicBezTo>
                  <a:cubicBezTo>
                    <a:pt x="404" y="340"/>
                    <a:pt x="404" y="340"/>
                    <a:pt x="404" y="340"/>
                  </a:cubicBezTo>
                  <a:cubicBezTo>
                    <a:pt x="406" y="336"/>
                    <a:pt x="406" y="336"/>
                    <a:pt x="406" y="336"/>
                  </a:cubicBezTo>
                  <a:cubicBezTo>
                    <a:pt x="412" y="339"/>
                    <a:pt x="412" y="339"/>
                    <a:pt x="412" y="339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20" y="351"/>
                    <a:pt x="420" y="351"/>
                    <a:pt x="420" y="351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399" y="366"/>
                    <a:pt x="399" y="366"/>
                    <a:pt x="399" y="366"/>
                  </a:cubicBezTo>
                  <a:cubicBezTo>
                    <a:pt x="398" y="359"/>
                    <a:pt x="398" y="359"/>
                    <a:pt x="398" y="359"/>
                  </a:cubicBezTo>
                  <a:cubicBezTo>
                    <a:pt x="395" y="357"/>
                    <a:pt x="395" y="357"/>
                    <a:pt x="395" y="357"/>
                  </a:cubicBezTo>
                  <a:cubicBezTo>
                    <a:pt x="391" y="361"/>
                    <a:pt x="391" y="361"/>
                    <a:pt x="391" y="361"/>
                  </a:cubicBezTo>
                  <a:cubicBezTo>
                    <a:pt x="382" y="355"/>
                    <a:pt x="382" y="355"/>
                    <a:pt x="382" y="355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67" y="368"/>
                    <a:pt x="367" y="368"/>
                    <a:pt x="367" y="368"/>
                  </a:cubicBezTo>
                  <a:cubicBezTo>
                    <a:pt x="355" y="376"/>
                    <a:pt x="355" y="376"/>
                    <a:pt x="355" y="376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5" y="365"/>
                    <a:pt x="335" y="365"/>
                    <a:pt x="335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9" y="359"/>
                    <a:pt x="339" y="359"/>
                    <a:pt x="339" y="359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51" y="331"/>
                    <a:pt x="351" y="331"/>
                    <a:pt x="351" y="331"/>
                  </a:cubicBezTo>
                  <a:cubicBezTo>
                    <a:pt x="351" y="327"/>
                    <a:pt x="351" y="327"/>
                    <a:pt x="351" y="327"/>
                  </a:cubicBezTo>
                  <a:cubicBezTo>
                    <a:pt x="368" y="318"/>
                    <a:pt x="368" y="318"/>
                    <a:pt x="368" y="318"/>
                  </a:cubicBezTo>
                  <a:cubicBezTo>
                    <a:pt x="372" y="323"/>
                    <a:pt x="372" y="323"/>
                    <a:pt x="372" y="323"/>
                  </a:cubicBezTo>
                  <a:cubicBezTo>
                    <a:pt x="377" y="323"/>
                    <a:pt x="377" y="323"/>
                    <a:pt x="377" y="323"/>
                  </a:cubicBezTo>
                  <a:cubicBezTo>
                    <a:pt x="374" y="318"/>
                    <a:pt x="374" y="318"/>
                    <a:pt x="374" y="318"/>
                  </a:cubicBezTo>
                  <a:cubicBezTo>
                    <a:pt x="364" y="317"/>
                    <a:pt x="364" y="317"/>
                    <a:pt x="364" y="317"/>
                  </a:cubicBezTo>
                  <a:cubicBezTo>
                    <a:pt x="348" y="326"/>
                    <a:pt x="348" y="326"/>
                    <a:pt x="348" y="326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16" y="358"/>
                    <a:pt x="316" y="358"/>
                    <a:pt x="316" y="358"/>
                  </a:cubicBezTo>
                  <a:cubicBezTo>
                    <a:pt x="307" y="366"/>
                    <a:pt x="307" y="366"/>
                    <a:pt x="307" y="366"/>
                  </a:cubicBezTo>
                  <a:cubicBezTo>
                    <a:pt x="306" y="369"/>
                    <a:pt x="306" y="369"/>
                    <a:pt x="306" y="369"/>
                  </a:cubicBezTo>
                  <a:cubicBezTo>
                    <a:pt x="313" y="372"/>
                    <a:pt x="313" y="372"/>
                    <a:pt x="313" y="372"/>
                  </a:cubicBezTo>
                  <a:cubicBezTo>
                    <a:pt x="316" y="381"/>
                    <a:pt x="316" y="381"/>
                    <a:pt x="316" y="381"/>
                  </a:cubicBezTo>
                  <a:cubicBezTo>
                    <a:pt x="306" y="393"/>
                    <a:pt x="306" y="393"/>
                    <a:pt x="306" y="393"/>
                  </a:cubicBezTo>
                  <a:cubicBezTo>
                    <a:pt x="285" y="407"/>
                    <a:pt x="285" y="407"/>
                    <a:pt x="285" y="407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20" y="435"/>
                    <a:pt x="220" y="435"/>
                    <a:pt x="220" y="435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06" y="446"/>
                    <a:pt x="206" y="446"/>
                    <a:pt x="206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87" y="454"/>
                    <a:pt x="187" y="454"/>
                    <a:pt x="187" y="454"/>
                  </a:cubicBezTo>
                  <a:cubicBezTo>
                    <a:pt x="188" y="447"/>
                    <a:pt x="188" y="447"/>
                    <a:pt x="188" y="447"/>
                  </a:cubicBezTo>
                  <a:cubicBezTo>
                    <a:pt x="179" y="450"/>
                    <a:pt x="179" y="450"/>
                    <a:pt x="179" y="450"/>
                  </a:cubicBezTo>
                  <a:cubicBezTo>
                    <a:pt x="174" y="452"/>
                    <a:pt x="174" y="452"/>
                    <a:pt x="174" y="452"/>
                  </a:cubicBezTo>
                  <a:cubicBezTo>
                    <a:pt x="181" y="458"/>
                    <a:pt x="181" y="458"/>
                    <a:pt x="181" y="458"/>
                  </a:cubicBezTo>
                  <a:cubicBezTo>
                    <a:pt x="189" y="459"/>
                    <a:pt x="189" y="459"/>
                    <a:pt x="189" y="459"/>
                  </a:cubicBezTo>
                  <a:cubicBezTo>
                    <a:pt x="185" y="469"/>
                    <a:pt x="185" y="469"/>
                    <a:pt x="185" y="469"/>
                  </a:cubicBezTo>
                  <a:cubicBezTo>
                    <a:pt x="172" y="469"/>
                    <a:pt x="172" y="469"/>
                    <a:pt x="172" y="469"/>
                  </a:cubicBezTo>
                  <a:cubicBezTo>
                    <a:pt x="176" y="462"/>
                    <a:pt x="176" y="462"/>
                    <a:pt x="176" y="462"/>
                  </a:cubicBezTo>
                  <a:cubicBezTo>
                    <a:pt x="171" y="466"/>
                    <a:pt x="171" y="466"/>
                    <a:pt x="171" y="466"/>
                  </a:cubicBezTo>
                  <a:cubicBezTo>
                    <a:pt x="163" y="456"/>
                    <a:pt x="163" y="456"/>
                    <a:pt x="163" y="456"/>
                  </a:cubicBezTo>
                  <a:cubicBezTo>
                    <a:pt x="169" y="453"/>
                    <a:pt x="169" y="453"/>
                    <a:pt x="169" y="453"/>
                  </a:cubicBezTo>
                  <a:cubicBezTo>
                    <a:pt x="158" y="449"/>
                    <a:pt x="158" y="449"/>
                    <a:pt x="158" y="449"/>
                  </a:cubicBezTo>
                  <a:cubicBezTo>
                    <a:pt x="149" y="455"/>
                    <a:pt x="149" y="455"/>
                    <a:pt x="149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32" y="459"/>
                    <a:pt x="132" y="459"/>
                    <a:pt x="132" y="459"/>
                  </a:cubicBezTo>
                  <a:cubicBezTo>
                    <a:pt x="126" y="462"/>
                    <a:pt x="126" y="462"/>
                    <a:pt x="126" y="462"/>
                  </a:cubicBezTo>
                  <a:cubicBezTo>
                    <a:pt x="118" y="461"/>
                    <a:pt x="118" y="461"/>
                    <a:pt x="118" y="461"/>
                  </a:cubicBezTo>
                  <a:cubicBezTo>
                    <a:pt x="110" y="458"/>
                    <a:pt x="110" y="458"/>
                    <a:pt x="110" y="458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99" y="463"/>
                    <a:pt x="99" y="463"/>
                    <a:pt x="99" y="463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2" y="449"/>
                    <a:pt x="92" y="449"/>
                    <a:pt x="92" y="449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124" y="447"/>
                    <a:pt x="124" y="447"/>
                    <a:pt x="124" y="447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45" y="434"/>
                    <a:pt x="145" y="434"/>
                    <a:pt x="145" y="434"/>
                  </a:cubicBezTo>
                  <a:cubicBezTo>
                    <a:pt x="155" y="432"/>
                    <a:pt x="155" y="432"/>
                    <a:pt x="155" y="432"/>
                  </a:cubicBezTo>
                  <a:cubicBezTo>
                    <a:pt x="161" y="429"/>
                    <a:pt x="161" y="429"/>
                    <a:pt x="161" y="429"/>
                  </a:cubicBezTo>
                  <a:cubicBezTo>
                    <a:pt x="171" y="430"/>
                    <a:pt x="171" y="430"/>
                    <a:pt x="171" y="430"/>
                  </a:cubicBezTo>
                  <a:cubicBezTo>
                    <a:pt x="176" y="434"/>
                    <a:pt x="176" y="434"/>
                    <a:pt x="176" y="434"/>
                  </a:cubicBezTo>
                  <a:cubicBezTo>
                    <a:pt x="178" y="433"/>
                    <a:pt x="178" y="433"/>
                    <a:pt x="178" y="433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96" y="421"/>
                    <a:pt x="196" y="421"/>
                    <a:pt x="196" y="421"/>
                  </a:cubicBezTo>
                  <a:cubicBezTo>
                    <a:pt x="208" y="419"/>
                    <a:pt x="208" y="419"/>
                    <a:pt x="208" y="419"/>
                  </a:cubicBezTo>
                  <a:cubicBezTo>
                    <a:pt x="213" y="417"/>
                    <a:pt x="213" y="417"/>
                    <a:pt x="213" y="417"/>
                  </a:cubicBezTo>
                  <a:cubicBezTo>
                    <a:pt x="215" y="419"/>
                    <a:pt x="215" y="419"/>
                    <a:pt x="215" y="419"/>
                  </a:cubicBezTo>
                  <a:cubicBezTo>
                    <a:pt x="216" y="419"/>
                    <a:pt x="216" y="419"/>
                    <a:pt x="216" y="419"/>
                  </a:cubicBezTo>
                  <a:cubicBezTo>
                    <a:pt x="220" y="407"/>
                    <a:pt x="220" y="407"/>
                    <a:pt x="220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40" y="391"/>
                    <a:pt x="240" y="391"/>
                    <a:pt x="240" y="391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252" y="371"/>
                    <a:pt x="252" y="371"/>
                    <a:pt x="252" y="371"/>
                  </a:cubicBezTo>
                  <a:cubicBezTo>
                    <a:pt x="253" y="368"/>
                    <a:pt x="253" y="368"/>
                    <a:pt x="253" y="368"/>
                  </a:cubicBezTo>
                  <a:cubicBezTo>
                    <a:pt x="251" y="370"/>
                    <a:pt x="251" y="370"/>
                    <a:pt x="251" y="370"/>
                  </a:cubicBezTo>
                  <a:cubicBezTo>
                    <a:pt x="237" y="372"/>
                    <a:pt x="237" y="372"/>
                    <a:pt x="237" y="372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3" y="363"/>
                    <a:pt x="233" y="363"/>
                    <a:pt x="233" y="363"/>
                  </a:cubicBezTo>
                  <a:cubicBezTo>
                    <a:pt x="231" y="365"/>
                    <a:pt x="231" y="365"/>
                    <a:pt x="231" y="365"/>
                  </a:cubicBezTo>
                  <a:cubicBezTo>
                    <a:pt x="230" y="376"/>
                    <a:pt x="230" y="376"/>
                    <a:pt x="230" y="376"/>
                  </a:cubicBezTo>
                  <a:cubicBezTo>
                    <a:pt x="222" y="375"/>
                    <a:pt x="222" y="375"/>
                    <a:pt x="222" y="375"/>
                  </a:cubicBezTo>
                  <a:cubicBezTo>
                    <a:pt x="218" y="358"/>
                    <a:pt x="218" y="358"/>
                    <a:pt x="218" y="358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209" y="358"/>
                    <a:pt x="209" y="358"/>
                    <a:pt x="209" y="358"/>
                  </a:cubicBezTo>
                  <a:cubicBezTo>
                    <a:pt x="208" y="352"/>
                    <a:pt x="208" y="352"/>
                    <a:pt x="208" y="352"/>
                  </a:cubicBezTo>
                  <a:cubicBezTo>
                    <a:pt x="197" y="353"/>
                    <a:pt x="197" y="353"/>
                    <a:pt x="197" y="353"/>
                  </a:cubicBezTo>
                  <a:cubicBezTo>
                    <a:pt x="190" y="356"/>
                    <a:pt x="190" y="356"/>
                    <a:pt x="190" y="356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4" y="347"/>
                    <a:pt x="184" y="347"/>
                    <a:pt x="184" y="347"/>
                  </a:cubicBezTo>
                  <a:cubicBezTo>
                    <a:pt x="185" y="340"/>
                    <a:pt x="185" y="340"/>
                    <a:pt x="185" y="340"/>
                  </a:cubicBezTo>
                  <a:cubicBezTo>
                    <a:pt x="183" y="333"/>
                    <a:pt x="183" y="333"/>
                    <a:pt x="183" y="333"/>
                  </a:cubicBezTo>
                  <a:cubicBezTo>
                    <a:pt x="189" y="328"/>
                    <a:pt x="189" y="328"/>
                    <a:pt x="189" y="328"/>
                  </a:cubicBezTo>
                  <a:cubicBezTo>
                    <a:pt x="192" y="328"/>
                    <a:pt x="192" y="328"/>
                    <a:pt x="192" y="328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90" y="310"/>
                    <a:pt x="190" y="310"/>
                    <a:pt x="190" y="310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7" y="313"/>
                    <a:pt x="187" y="313"/>
                    <a:pt x="187" y="313"/>
                  </a:cubicBezTo>
                  <a:cubicBezTo>
                    <a:pt x="165" y="313"/>
                    <a:pt x="165" y="313"/>
                    <a:pt x="165" y="313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295"/>
                    <a:pt x="157" y="295"/>
                    <a:pt x="157" y="295"/>
                  </a:cubicBezTo>
                  <a:cubicBezTo>
                    <a:pt x="150" y="283"/>
                    <a:pt x="150" y="283"/>
                    <a:pt x="150" y="283"/>
                  </a:cubicBezTo>
                  <a:cubicBezTo>
                    <a:pt x="150" y="278"/>
                    <a:pt x="150" y="278"/>
                    <a:pt x="150" y="278"/>
                  </a:cubicBezTo>
                  <a:cubicBezTo>
                    <a:pt x="157" y="275"/>
                    <a:pt x="157" y="275"/>
                    <a:pt x="157" y="275"/>
                  </a:cubicBezTo>
                  <a:cubicBezTo>
                    <a:pt x="158" y="268"/>
                    <a:pt x="158" y="268"/>
                    <a:pt x="158" y="268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5" y="268"/>
                    <a:pt x="155" y="268"/>
                    <a:pt x="155" y="268"/>
                  </a:cubicBezTo>
                  <a:cubicBezTo>
                    <a:pt x="150" y="257"/>
                    <a:pt x="150" y="257"/>
                    <a:pt x="150" y="257"/>
                  </a:cubicBezTo>
                  <a:cubicBezTo>
                    <a:pt x="154" y="239"/>
                    <a:pt x="154" y="239"/>
                    <a:pt x="154" y="239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43" y="209"/>
                    <a:pt x="243" y="209"/>
                    <a:pt x="243" y="209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6" y="192"/>
                    <a:pt x="247" y="184"/>
                    <a:pt x="249" y="183"/>
                  </a:cubicBezTo>
                  <a:cubicBezTo>
                    <a:pt x="250" y="182"/>
                    <a:pt x="251" y="181"/>
                    <a:pt x="251" y="181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42" y="179"/>
                    <a:pt x="242" y="179"/>
                    <a:pt x="242" y="179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79" y="134"/>
                    <a:pt x="179" y="134"/>
                    <a:pt x="179" y="134"/>
                  </a:cubicBezTo>
                  <a:cubicBezTo>
                    <a:pt x="172" y="120"/>
                    <a:pt x="172" y="120"/>
                    <a:pt x="172" y="120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9" y="116"/>
                    <a:pt x="209" y="116"/>
                    <a:pt x="209" y="116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33" y="111"/>
                    <a:pt x="233" y="111"/>
                    <a:pt x="233" y="111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9" y="136"/>
                    <a:pt x="259" y="136"/>
                    <a:pt x="259" y="136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32" y="42"/>
                    <a:pt x="232" y="42"/>
                    <a:pt x="232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73" y="33"/>
                    <a:pt x="273" y="33"/>
                    <a:pt x="273" y="3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91" y="14"/>
                    <a:pt x="291" y="14"/>
                    <a:pt x="291" y="14"/>
                  </a:cubicBezTo>
                  <a:cubicBezTo>
                    <a:pt x="297" y="17"/>
                    <a:pt x="297" y="17"/>
                    <a:pt x="297" y="17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22" y="8"/>
                    <a:pt x="322" y="8"/>
                    <a:pt x="322" y="8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66" y="8"/>
                    <a:pt x="366" y="8"/>
                    <a:pt x="366" y="8"/>
                  </a:cubicBezTo>
                  <a:cubicBezTo>
                    <a:pt x="373" y="16"/>
                    <a:pt x="373" y="16"/>
                    <a:pt x="373" y="16"/>
                  </a:cubicBezTo>
                  <a:cubicBezTo>
                    <a:pt x="372" y="20"/>
                    <a:pt x="372" y="20"/>
                    <a:pt x="372" y="20"/>
                  </a:cubicBezTo>
                  <a:cubicBezTo>
                    <a:pt x="372" y="21"/>
                    <a:pt x="372" y="21"/>
                    <a:pt x="372" y="21"/>
                  </a:cubicBezTo>
                  <a:cubicBezTo>
                    <a:pt x="376" y="17"/>
                    <a:pt x="376" y="17"/>
                    <a:pt x="376" y="17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8" y="35"/>
                    <a:pt x="398" y="35"/>
                    <a:pt x="398" y="35"/>
                  </a:cubicBezTo>
                  <a:cubicBezTo>
                    <a:pt x="421" y="37"/>
                    <a:pt x="421" y="37"/>
                    <a:pt x="421" y="37"/>
                  </a:cubicBezTo>
                  <a:cubicBezTo>
                    <a:pt x="442" y="51"/>
                    <a:pt x="442" y="51"/>
                    <a:pt x="442" y="51"/>
                  </a:cubicBezTo>
                  <a:cubicBezTo>
                    <a:pt x="446" y="47"/>
                    <a:pt x="446" y="47"/>
                    <a:pt x="446" y="47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7" y="51"/>
                    <a:pt x="477" y="51"/>
                    <a:pt x="477" y="51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509" y="69"/>
                    <a:pt x="509" y="69"/>
                    <a:pt x="509" y="69"/>
                  </a:cubicBezTo>
                  <a:cubicBezTo>
                    <a:pt x="508" y="351"/>
                    <a:pt x="508" y="351"/>
                    <a:pt x="508" y="351"/>
                  </a:cubicBezTo>
                  <a:cubicBezTo>
                    <a:pt x="512" y="353"/>
                    <a:pt x="512" y="353"/>
                    <a:pt x="512" y="353"/>
                  </a:cubicBezTo>
                  <a:cubicBezTo>
                    <a:pt x="521" y="354"/>
                    <a:pt x="521" y="354"/>
                    <a:pt x="521" y="354"/>
                  </a:cubicBezTo>
                  <a:cubicBezTo>
                    <a:pt x="526" y="350"/>
                    <a:pt x="526" y="350"/>
                    <a:pt x="526" y="350"/>
                  </a:cubicBezTo>
                  <a:cubicBezTo>
                    <a:pt x="537" y="350"/>
                    <a:pt x="537" y="350"/>
                    <a:pt x="537" y="350"/>
                  </a:cubicBezTo>
                  <a:cubicBezTo>
                    <a:pt x="538" y="361"/>
                    <a:pt x="538" y="361"/>
                    <a:pt x="538" y="361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2" y="390"/>
                    <a:pt x="562" y="390"/>
                    <a:pt x="562" y="390"/>
                  </a:cubicBezTo>
                  <a:cubicBezTo>
                    <a:pt x="571" y="385"/>
                    <a:pt x="571" y="385"/>
                    <a:pt x="571" y="385"/>
                  </a:cubicBezTo>
                  <a:cubicBezTo>
                    <a:pt x="572" y="384"/>
                    <a:pt x="572" y="384"/>
                    <a:pt x="572" y="384"/>
                  </a:cubicBezTo>
                  <a:cubicBezTo>
                    <a:pt x="573" y="375"/>
                    <a:pt x="573" y="375"/>
                    <a:pt x="573" y="375"/>
                  </a:cubicBezTo>
                  <a:cubicBezTo>
                    <a:pt x="579" y="369"/>
                    <a:pt x="579" y="369"/>
                    <a:pt x="579" y="369"/>
                  </a:cubicBezTo>
                  <a:cubicBezTo>
                    <a:pt x="583" y="368"/>
                    <a:pt x="583" y="368"/>
                    <a:pt x="583" y="368"/>
                  </a:cubicBezTo>
                  <a:cubicBezTo>
                    <a:pt x="590" y="363"/>
                    <a:pt x="590" y="363"/>
                    <a:pt x="590" y="363"/>
                  </a:cubicBezTo>
                  <a:cubicBezTo>
                    <a:pt x="602" y="371"/>
                    <a:pt x="602" y="371"/>
                    <a:pt x="602" y="371"/>
                  </a:cubicBezTo>
                  <a:cubicBezTo>
                    <a:pt x="604" y="380"/>
                    <a:pt x="604" y="380"/>
                    <a:pt x="604" y="380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4" y="392"/>
                    <a:pt x="614" y="392"/>
                    <a:pt x="614" y="392"/>
                  </a:cubicBezTo>
                  <a:cubicBezTo>
                    <a:pt x="627" y="398"/>
                    <a:pt x="627" y="398"/>
                    <a:pt x="627" y="398"/>
                  </a:cubicBezTo>
                  <a:cubicBezTo>
                    <a:pt x="638" y="418"/>
                    <a:pt x="638" y="418"/>
                    <a:pt x="638" y="418"/>
                  </a:cubicBezTo>
                  <a:cubicBezTo>
                    <a:pt x="647" y="431"/>
                    <a:pt x="647" y="431"/>
                    <a:pt x="647" y="431"/>
                  </a:cubicBezTo>
                  <a:cubicBezTo>
                    <a:pt x="655" y="440"/>
                    <a:pt x="655" y="440"/>
                    <a:pt x="655" y="440"/>
                  </a:cubicBezTo>
                  <a:cubicBezTo>
                    <a:pt x="659" y="452"/>
                    <a:pt x="659" y="452"/>
                    <a:pt x="659" y="452"/>
                  </a:cubicBezTo>
                  <a:cubicBezTo>
                    <a:pt x="675" y="457"/>
                    <a:pt x="675" y="457"/>
                    <a:pt x="675" y="457"/>
                  </a:cubicBezTo>
                  <a:cubicBezTo>
                    <a:pt x="693" y="465"/>
                    <a:pt x="693" y="465"/>
                    <a:pt x="693" y="465"/>
                  </a:cubicBezTo>
                  <a:cubicBezTo>
                    <a:pt x="697" y="480"/>
                    <a:pt x="697" y="480"/>
                    <a:pt x="697" y="480"/>
                  </a:cubicBezTo>
                  <a:cubicBezTo>
                    <a:pt x="698" y="491"/>
                    <a:pt x="698" y="491"/>
                    <a:pt x="698" y="491"/>
                  </a:cubicBezTo>
                  <a:cubicBezTo>
                    <a:pt x="695" y="503"/>
                    <a:pt x="695" y="503"/>
                    <a:pt x="695" y="503"/>
                  </a:cubicBezTo>
                  <a:cubicBezTo>
                    <a:pt x="688" y="512"/>
                    <a:pt x="688" y="512"/>
                    <a:pt x="688" y="512"/>
                  </a:cubicBezTo>
                  <a:cubicBezTo>
                    <a:pt x="680" y="508"/>
                    <a:pt x="680" y="508"/>
                    <a:pt x="680" y="508"/>
                  </a:cubicBezTo>
                  <a:cubicBezTo>
                    <a:pt x="676" y="498"/>
                    <a:pt x="676" y="498"/>
                    <a:pt x="676" y="498"/>
                  </a:cubicBezTo>
                  <a:cubicBezTo>
                    <a:pt x="667" y="494"/>
                    <a:pt x="667" y="494"/>
                    <a:pt x="667" y="494"/>
                  </a:cubicBezTo>
                  <a:cubicBezTo>
                    <a:pt x="662" y="491"/>
                    <a:pt x="662" y="491"/>
                    <a:pt x="662" y="491"/>
                  </a:cubicBezTo>
                  <a:cubicBezTo>
                    <a:pt x="662" y="491"/>
                    <a:pt x="662" y="491"/>
                    <a:pt x="662" y="491"/>
                  </a:cubicBezTo>
                  <a:cubicBezTo>
                    <a:pt x="666" y="499"/>
                    <a:pt x="666" y="499"/>
                    <a:pt x="666" y="499"/>
                  </a:cubicBezTo>
                  <a:cubicBezTo>
                    <a:pt x="667" y="514"/>
                    <a:pt x="667" y="514"/>
                    <a:pt x="667" y="514"/>
                  </a:cubicBezTo>
                  <a:cubicBezTo>
                    <a:pt x="661" y="516"/>
                    <a:pt x="661" y="516"/>
                    <a:pt x="661" y="516"/>
                  </a:cubicBezTo>
                  <a:cubicBezTo>
                    <a:pt x="653" y="509"/>
                    <a:pt x="653" y="509"/>
                    <a:pt x="653" y="509"/>
                  </a:cubicBezTo>
                  <a:cubicBezTo>
                    <a:pt x="651" y="508"/>
                    <a:pt x="651" y="508"/>
                    <a:pt x="651" y="508"/>
                  </a:cubicBezTo>
                  <a:cubicBezTo>
                    <a:pt x="656" y="515"/>
                    <a:pt x="656" y="515"/>
                    <a:pt x="656" y="515"/>
                  </a:cubicBezTo>
                  <a:cubicBezTo>
                    <a:pt x="651" y="519"/>
                    <a:pt x="651" y="519"/>
                    <a:pt x="651" y="519"/>
                  </a:cubicBezTo>
                  <a:lnTo>
                    <a:pt x="650" y="519"/>
                  </a:lnTo>
                  <a:close/>
                  <a:moveTo>
                    <a:pt x="0" y="472"/>
                  </a:moveTo>
                  <a:cubicBezTo>
                    <a:pt x="14" y="462"/>
                    <a:pt x="14" y="462"/>
                    <a:pt x="14" y="46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36" y="460"/>
                    <a:pt x="36" y="460"/>
                    <a:pt x="36" y="460"/>
                  </a:cubicBezTo>
                  <a:cubicBezTo>
                    <a:pt x="38" y="466"/>
                    <a:pt x="38" y="466"/>
                    <a:pt x="38" y="466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47" y="462"/>
                    <a:pt x="47" y="462"/>
                    <a:pt x="47" y="462"/>
                  </a:cubicBezTo>
                  <a:cubicBezTo>
                    <a:pt x="46" y="456"/>
                    <a:pt x="46" y="456"/>
                    <a:pt x="46" y="456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69" y="463"/>
                    <a:pt x="69" y="463"/>
                    <a:pt x="69" y="463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49" y="475"/>
                    <a:pt x="49" y="475"/>
                    <a:pt x="49" y="475"/>
                  </a:cubicBezTo>
                  <a:cubicBezTo>
                    <a:pt x="39" y="474"/>
                    <a:pt x="39" y="474"/>
                    <a:pt x="39" y="474"/>
                  </a:cubicBezTo>
                  <a:cubicBezTo>
                    <a:pt x="27" y="470"/>
                    <a:pt x="27" y="470"/>
                    <a:pt x="27" y="470"/>
                  </a:cubicBezTo>
                  <a:cubicBezTo>
                    <a:pt x="13" y="475"/>
                    <a:pt x="13" y="475"/>
                    <a:pt x="13" y="475"/>
                  </a:cubicBezTo>
                  <a:cubicBezTo>
                    <a:pt x="7" y="476"/>
                    <a:pt x="7" y="476"/>
                    <a:pt x="7" y="476"/>
                  </a:cubicBezTo>
                  <a:lnTo>
                    <a:pt x="0" y="472"/>
                  </a:lnTo>
                  <a:close/>
                  <a:moveTo>
                    <a:pt x="251" y="460"/>
                  </a:moveTo>
                  <a:cubicBezTo>
                    <a:pt x="260" y="453"/>
                    <a:pt x="260" y="453"/>
                    <a:pt x="260" y="45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58" y="469"/>
                    <a:pt x="258" y="469"/>
                    <a:pt x="258" y="469"/>
                  </a:cubicBezTo>
                  <a:lnTo>
                    <a:pt x="251" y="460"/>
                  </a:lnTo>
                  <a:close/>
                  <a:moveTo>
                    <a:pt x="285" y="440"/>
                  </a:moveTo>
                  <a:cubicBezTo>
                    <a:pt x="280" y="418"/>
                    <a:pt x="280" y="418"/>
                    <a:pt x="280" y="418"/>
                  </a:cubicBezTo>
                  <a:cubicBezTo>
                    <a:pt x="286" y="414"/>
                    <a:pt x="286" y="414"/>
                    <a:pt x="286" y="414"/>
                  </a:cubicBezTo>
                  <a:cubicBezTo>
                    <a:pt x="302" y="404"/>
                    <a:pt x="302" y="404"/>
                    <a:pt x="302" y="404"/>
                  </a:cubicBezTo>
                  <a:cubicBezTo>
                    <a:pt x="317" y="392"/>
                    <a:pt x="317" y="392"/>
                    <a:pt x="317" y="39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28" y="393"/>
                    <a:pt x="328" y="393"/>
                    <a:pt x="328" y="393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25" y="406"/>
                    <a:pt x="325" y="406"/>
                    <a:pt x="325" y="406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30" y="424"/>
                    <a:pt x="330" y="424"/>
                    <a:pt x="330" y="42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296" y="443"/>
                    <a:pt x="296" y="443"/>
                    <a:pt x="296" y="443"/>
                  </a:cubicBezTo>
                  <a:lnTo>
                    <a:pt x="285" y="440"/>
                  </a:lnTo>
                  <a:close/>
                  <a:moveTo>
                    <a:pt x="316" y="409"/>
                  </a:moveTo>
                  <a:cubicBezTo>
                    <a:pt x="316" y="409"/>
                    <a:pt x="316" y="409"/>
                    <a:pt x="316" y="409"/>
                  </a:cubicBezTo>
                  <a:cubicBezTo>
                    <a:pt x="312" y="407"/>
                    <a:pt x="312" y="407"/>
                    <a:pt x="312" y="407"/>
                  </a:cubicBezTo>
                  <a:cubicBezTo>
                    <a:pt x="311" y="408"/>
                    <a:pt x="311" y="408"/>
                    <a:pt x="311" y="408"/>
                  </a:cubicBezTo>
                  <a:lnTo>
                    <a:pt x="316" y="409"/>
                  </a:lnTo>
                  <a:close/>
                  <a:moveTo>
                    <a:pt x="129" y="299"/>
                  </a:moveTo>
                  <a:cubicBezTo>
                    <a:pt x="116" y="286"/>
                    <a:pt x="116" y="286"/>
                    <a:pt x="116" y="286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30" y="277"/>
                    <a:pt x="130" y="277"/>
                    <a:pt x="130" y="277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1" y="300"/>
                    <a:pt x="141" y="300"/>
                    <a:pt x="141" y="300"/>
                  </a:cubicBezTo>
                  <a:lnTo>
                    <a:pt x="129" y="299"/>
                  </a:lnTo>
                  <a:close/>
                  <a:moveTo>
                    <a:pt x="44" y="237"/>
                  </a:moveTo>
                  <a:cubicBezTo>
                    <a:pt x="44" y="228"/>
                    <a:pt x="44" y="228"/>
                    <a:pt x="44" y="228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52" y="249"/>
                    <a:pt x="52" y="249"/>
                    <a:pt x="52" y="249"/>
                  </a:cubicBezTo>
                  <a:lnTo>
                    <a:pt x="44" y="237"/>
                  </a:lnTo>
                  <a:close/>
                  <a:moveTo>
                    <a:pt x="122" y="187"/>
                  </a:moveTo>
                  <a:cubicBezTo>
                    <a:pt x="116" y="173"/>
                    <a:pt x="116" y="173"/>
                    <a:pt x="116" y="173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4" y="188"/>
                    <a:pt x="134" y="188"/>
                    <a:pt x="134" y="188"/>
                  </a:cubicBezTo>
                  <a:lnTo>
                    <a:pt x="122" y="1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086C3821-E22F-48F4-B542-96FE7E499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269" y="5162650"/>
              <a:ext cx="1227408" cy="913858"/>
            </a:xfrm>
            <a:custGeom>
              <a:avLst/>
              <a:gdLst/>
              <a:ahLst/>
              <a:cxnLst>
                <a:cxn ang="0">
                  <a:pos x="511" y="72"/>
                </a:cxn>
                <a:cxn ang="0">
                  <a:pos x="613" y="387"/>
                </a:cxn>
                <a:cxn ang="0">
                  <a:pos x="663" y="493"/>
                </a:cxn>
                <a:cxn ang="0">
                  <a:pos x="634" y="468"/>
                </a:cxn>
                <a:cxn ang="0">
                  <a:pos x="587" y="413"/>
                </a:cxn>
                <a:cxn ang="0">
                  <a:pos x="417" y="331"/>
                </a:cxn>
                <a:cxn ang="0">
                  <a:pos x="343" y="375"/>
                </a:cxn>
                <a:cxn ang="0">
                  <a:pos x="333" y="354"/>
                </a:cxn>
                <a:cxn ang="0">
                  <a:pos x="197" y="454"/>
                </a:cxn>
                <a:cxn ang="0">
                  <a:pos x="129" y="451"/>
                </a:cxn>
                <a:cxn ang="0">
                  <a:pos x="253" y="379"/>
                </a:cxn>
                <a:cxn ang="0">
                  <a:pos x="190" y="350"/>
                </a:cxn>
                <a:cxn ang="0">
                  <a:pos x="165" y="266"/>
                </a:cxn>
                <a:cxn ang="0">
                  <a:pos x="254" y="186"/>
                </a:cxn>
                <a:cxn ang="0">
                  <a:pos x="215" y="121"/>
                </a:cxn>
                <a:cxn ang="0">
                  <a:pos x="235" y="67"/>
                </a:cxn>
                <a:cxn ang="0">
                  <a:pos x="113" y="152"/>
                </a:cxn>
                <a:cxn ang="0">
                  <a:pos x="50" y="232"/>
                </a:cxn>
                <a:cxn ang="0">
                  <a:pos x="337" y="399"/>
                </a:cxn>
                <a:cxn ang="0">
                  <a:pos x="177" y="455"/>
                </a:cxn>
                <a:cxn ang="0">
                  <a:pos x="40" y="469"/>
                </a:cxn>
                <a:cxn ang="0">
                  <a:pos x="353" y="0"/>
                </a:cxn>
                <a:cxn ang="0">
                  <a:pos x="280" y="23"/>
                </a:cxn>
                <a:cxn ang="0">
                  <a:pos x="242" y="99"/>
                </a:cxn>
                <a:cxn ang="0">
                  <a:pos x="244" y="121"/>
                </a:cxn>
                <a:cxn ang="0">
                  <a:pos x="178" y="116"/>
                </a:cxn>
                <a:cxn ang="0">
                  <a:pos x="200" y="178"/>
                </a:cxn>
                <a:cxn ang="0">
                  <a:pos x="237" y="212"/>
                </a:cxn>
                <a:cxn ang="0">
                  <a:pos x="186" y="212"/>
                </a:cxn>
                <a:cxn ang="0">
                  <a:pos x="152" y="281"/>
                </a:cxn>
                <a:cxn ang="0">
                  <a:pos x="146" y="304"/>
                </a:cxn>
                <a:cxn ang="0">
                  <a:pos x="193" y="328"/>
                </a:cxn>
                <a:cxn ang="0">
                  <a:pos x="213" y="362"/>
                </a:cxn>
                <a:cxn ang="0">
                  <a:pos x="250" y="376"/>
                </a:cxn>
                <a:cxn ang="0">
                  <a:pos x="181" y="434"/>
                </a:cxn>
                <a:cxn ang="0">
                  <a:pos x="96" y="449"/>
                </a:cxn>
                <a:cxn ang="0">
                  <a:pos x="136" y="463"/>
                </a:cxn>
                <a:cxn ang="0">
                  <a:pos x="191" y="470"/>
                </a:cxn>
                <a:cxn ang="0">
                  <a:pos x="218" y="453"/>
                </a:cxn>
                <a:cxn ang="0">
                  <a:pos x="312" y="396"/>
                </a:cxn>
                <a:cxn ang="0">
                  <a:pos x="353" y="332"/>
                </a:cxn>
                <a:cxn ang="0">
                  <a:pos x="329" y="386"/>
                </a:cxn>
                <a:cxn ang="0">
                  <a:pos x="337" y="426"/>
                </a:cxn>
                <a:cxn ang="0">
                  <a:pos x="372" y="372"/>
                </a:cxn>
                <a:cxn ang="0">
                  <a:pos x="424" y="362"/>
                </a:cxn>
                <a:cxn ang="0">
                  <a:pos x="525" y="378"/>
                </a:cxn>
                <a:cxn ang="0">
                  <a:pos x="588" y="440"/>
                </a:cxn>
                <a:cxn ang="0">
                  <a:pos x="633" y="489"/>
                </a:cxn>
                <a:cxn ang="0">
                  <a:pos x="664" y="521"/>
                </a:cxn>
                <a:cxn ang="0">
                  <a:pos x="701" y="506"/>
                </a:cxn>
                <a:cxn ang="0">
                  <a:pos x="644" y="419"/>
                </a:cxn>
                <a:cxn ang="0">
                  <a:pos x="582" y="369"/>
                </a:cxn>
                <a:cxn ang="0">
                  <a:pos x="528" y="351"/>
                </a:cxn>
                <a:cxn ang="0">
                  <a:pos x="448" y="48"/>
                </a:cxn>
                <a:cxn ang="0">
                  <a:pos x="359" y="0"/>
                </a:cxn>
                <a:cxn ang="0">
                  <a:pos x="103" y="158"/>
                </a:cxn>
                <a:cxn ang="0">
                  <a:pos x="134" y="166"/>
                </a:cxn>
                <a:cxn ang="0">
                  <a:pos x="59" y="251"/>
                </a:cxn>
                <a:cxn ang="0">
                  <a:pos x="269" y="463"/>
                </a:cxn>
                <a:cxn ang="0">
                  <a:pos x="18" y="462"/>
                </a:cxn>
                <a:cxn ang="0">
                  <a:pos x="53" y="479"/>
                </a:cxn>
              </a:cxnLst>
              <a:rect l="0" t="0" r="r" b="b"/>
              <a:pathLst>
                <a:path w="704" h="524">
                  <a:moveTo>
                    <a:pt x="357" y="4"/>
                  </a:moveTo>
                  <a:cubicBezTo>
                    <a:pt x="368" y="12"/>
                    <a:pt x="368" y="12"/>
                    <a:pt x="368" y="12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3" y="22"/>
                    <a:pt x="373" y="22"/>
                    <a:pt x="373" y="22"/>
                  </a:cubicBezTo>
                  <a:cubicBezTo>
                    <a:pt x="375" y="26"/>
                    <a:pt x="375" y="26"/>
                    <a:pt x="375" y="26"/>
                  </a:cubicBezTo>
                  <a:cubicBezTo>
                    <a:pt x="381" y="21"/>
                    <a:pt x="381" y="21"/>
                    <a:pt x="381" y="21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81" y="56"/>
                    <a:pt x="481" y="56"/>
                    <a:pt x="481" y="56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511" y="72"/>
                    <a:pt x="511" y="72"/>
                    <a:pt x="511" y="72"/>
                  </a:cubicBezTo>
                  <a:cubicBezTo>
                    <a:pt x="510" y="354"/>
                    <a:pt x="510" y="354"/>
                    <a:pt x="510" y="354"/>
                  </a:cubicBezTo>
                  <a:cubicBezTo>
                    <a:pt x="516" y="357"/>
                    <a:pt x="516" y="357"/>
                    <a:pt x="516" y="357"/>
                  </a:cubicBezTo>
                  <a:cubicBezTo>
                    <a:pt x="526" y="358"/>
                    <a:pt x="526" y="358"/>
                    <a:pt x="526" y="358"/>
                  </a:cubicBezTo>
                  <a:cubicBezTo>
                    <a:pt x="531" y="354"/>
                    <a:pt x="531" y="354"/>
                    <a:pt x="531" y="354"/>
                  </a:cubicBezTo>
                  <a:cubicBezTo>
                    <a:pt x="539" y="354"/>
                    <a:pt x="539" y="354"/>
                    <a:pt x="539" y="354"/>
                  </a:cubicBezTo>
                  <a:cubicBezTo>
                    <a:pt x="540" y="364"/>
                    <a:pt x="540" y="364"/>
                    <a:pt x="540" y="364"/>
                  </a:cubicBezTo>
                  <a:cubicBezTo>
                    <a:pt x="563" y="386"/>
                    <a:pt x="563" y="386"/>
                    <a:pt x="563" y="386"/>
                  </a:cubicBezTo>
                  <a:cubicBezTo>
                    <a:pt x="564" y="395"/>
                    <a:pt x="564" y="395"/>
                    <a:pt x="564" y="395"/>
                  </a:cubicBezTo>
                  <a:cubicBezTo>
                    <a:pt x="576" y="388"/>
                    <a:pt x="576" y="388"/>
                    <a:pt x="576" y="388"/>
                  </a:cubicBezTo>
                  <a:cubicBezTo>
                    <a:pt x="578" y="388"/>
                    <a:pt x="578" y="388"/>
                    <a:pt x="578" y="388"/>
                  </a:cubicBezTo>
                  <a:cubicBezTo>
                    <a:pt x="579" y="378"/>
                    <a:pt x="579" y="378"/>
                    <a:pt x="579" y="378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94" y="367"/>
                    <a:pt x="594" y="367"/>
                    <a:pt x="594" y="367"/>
                  </a:cubicBezTo>
                  <a:cubicBezTo>
                    <a:pt x="604" y="374"/>
                    <a:pt x="604" y="374"/>
                    <a:pt x="604" y="374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29" y="401"/>
                    <a:pt x="629" y="401"/>
                    <a:pt x="629" y="401"/>
                  </a:cubicBezTo>
                  <a:cubicBezTo>
                    <a:pt x="640" y="421"/>
                    <a:pt x="640" y="421"/>
                    <a:pt x="640" y="421"/>
                  </a:cubicBezTo>
                  <a:cubicBezTo>
                    <a:pt x="649" y="434"/>
                    <a:pt x="649" y="434"/>
                    <a:pt x="649" y="434"/>
                  </a:cubicBezTo>
                  <a:cubicBezTo>
                    <a:pt x="657" y="443"/>
                    <a:pt x="657" y="443"/>
                    <a:pt x="657" y="443"/>
                  </a:cubicBezTo>
                  <a:cubicBezTo>
                    <a:pt x="662" y="455"/>
                    <a:pt x="662" y="455"/>
                    <a:pt x="662" y="455"/>
                  </a:cubicBezTo>
                  <a:cubicBezTo>
                    <a:pt x="678" y="461"/>
                    <a:pt x="678" y="461"/>
                    <a:pt x="678" y="461"/>
                  </a:cubicBezTo>
                  <a:cubicBezTo>
                    <a:pt x="696" y="468"/>
                    <a:pt x="696" y="468"/>
                    <a:pt x="696" y="468"/>
                  </a:cubicBezTo>
                  <a:cubicBezTo>
                    <a:pt x="699" y="483"/>
                    <a:pt x="699" y="483"/>
                    <a:pt x="699" y="483"/>
                  </a:cubicBezTo>
                  <a:cubicBezTo>
                    <a:pt x="700" y="493"/>
                    <a:pt x="700" y="493"/>
                    <a:pt x="700" y="493"/>
                  </a:cubicBezTo>
                  <a:cubicBezTo>
                    <a:pt x="697" y="504"/>
                    <a:pt x="697" y="504"/>
                    <a:pt x="697" y="504"/>
                  </a:cubicBezTo>
                  <a:cubicBezTo>
                    <a:pt x="691" y="512"/>
                    <a:pt x="691" y="512"/>
                    <a:pt x="691" y="512"/>
                  </a:cubicBezTo>
                  <a:cubicBezTo>
                    <a:pt x="686" y="509"/>
                    <a:pt x="686" y="509"/>
                    <a:pt x="686" y="509"/>
                  </a:cubicBezTo>
                  <a:cubicBezTo>
                    <a:pt x="681" y="499"/>
                    <a:pt x="681" y="499"/>
                    <a:pt x="681" y="499"/>
                  </a:cubicBezTo>
                  <a:cubicBezTo>
                    <a:pt x="672" y="494"/>
                    <a:pt x="672" y="494"/>
                    <a:pt x="672" y="494"/>
                  </a:cubicBezTo>
                  <a:cubicBezTo>
                    <a:pt x="666" y="490"/>
                    <a:pt x="666" y="490"/>
                    <a:pt x="666" y="490"/>
                  </a:cubicBezTo>
                  <a:cubicBezTo>
                    <a:pt x="663" y="493"/>
                    <a:pt x="663" y="493"/>
                    <a:pt x="663" y="493"/>
                  </a:cubicBezTo>
                  <a:cubicBezTo>
                    <a:pt x="668" y="502"/>
                    <a:pt x="668" y="502"/>
                    <a:pt x="668" y="502"/>
                  </a:cubicBezTo>
                  <a:cubicBezTo>
                    <a:pt x="669" y="514"/>
                    <a:pt x="669" y="514"/>
                    <a:pt x="669" y="514"/>
                  </a:cubicBezTo>
                  <a:cubicBezTo>
                    <a:pt x="665" y="516"/>
                    <a:pt x="665" y="516"/>
                    <a:pt x="665" y="516"/>
                  </a:cubicBezTo>
                  <a:cubicBezTo>
                    <a:pt x="659" y="509"/>
                    <a:pt x="659" y="509"/>
                    <a:pt x="659" y="509"/>
                  </a:cubicBezTo>
                  <a:cubicBezTo>
                    <a:pt x="652" y="505"/>
                    <a:pt x="652" y="505"/>
                    <a:pt x="652" y="505"/>
                  </a:cubicBezTo>
                  <a:cubicBezTo>
                    <a:pt x="653" y="511"/>
                    <a:pt x="653" y="511"/>
                    <a:pt x="653" y="511"/>
                  </a:cubicBezTo>
                  <a:cubicBezTo>
                    <a:pt x="658" y="516"/>
                    <a:pt x="658" y="516"/>
                    <a:pt x="658" y="516"/>
                  </a:cubicBezTo>
                  <a:cubicBezTo>
                    <a:pt x="655" y="519"/>
                    <a:pt x="655" y="519"/>
                    <a:pt x="655" y="519"/>
                  </a:cubicBezTo>
                  <a:cubicBezTo>
                    <a:pt x="655" y="519"/>
                    <a:pt x="652" y="518"/>
                    <a:pt x="651" y="516"/>
                  </a:cubicBezTo>
                  <a:cubicBezTo>
                    <a:pt x="649" y="514"/>
                    <a:pt x="644" y="505"/>
                    <a:pt x="644" y="505"/>
                  </a:cubicBezTo>
                  <a:cubicBezTo>
                    <a:pt x="640" y="497"/>
                    <a:pt x="640" y="497"/>
                    <a:pt x="640" y="497"/>
                  </a:cubicBezTo>
                  <a:cubicBezTo>
                    <a:pt x="640" y="497"/>
                    <a:pt x="640" y="501"/>
                    <a:pt x="638" y="501"/>
                  </a:cubicBezTo>
                  <a:cubicBezTo>
                    <a:pt x="638" y="501"/>
                    <a:pt x="637" y="500"/>
                    <a:pt x="637" y="500"/>
                  </a:cubicBezTo>
                  <a:cubicBezTo>
                    <a:pt x="635" y="499"/>
                    <a:pt x="633" y="496"/>
                    <a:pt x="633" y="496"/>
                  </a:cubicBezTo>
                  <a:cubicBezTo>
                    <a:pt x="639" y="489"/>
                    <a:pt x="639" y="489"/>
                    <a:pt x="639" y="489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4" y="468"/>
                    <a:pt x="634" y="468"/>
                    <a:pt x="634" y="468"/>
                  </a:cubicBezTo>
                  <a:cubicBezTo>
                    <a:pt x="631" y="468"/>
                    <a:pt x="631" y="468"/>
                    <a:pt x="631" y="468"/>
                  </a:cubicBezTo>
                  <a:cubicBezTo>
                    <a:pt x="629" y="479"/>
                    <a:pt x="629" y="479"/>
                    <a:pt x="629" y="479"/>
                  </a:cubicBezTo>
                  <a:cubicBezTo>
                    <a:pt x="625" y="481"/>
                    <a:pt x="625" y="481"/>
                    <a:pt x="625" y="481"/>
                  </a:cubicBezTo>
                  <a:cubicBezTo>
                    <a:pt x="622" y="468"/>
                    <a:pt x="622" y="468"/>
                    <a:pt x="622" y="468"/>
                  </a:cubicBezTo>
                  <a:cubicBezTo>
                    <a:pt x="620" y="456"/>
                    <a:pt x="620" y="456"/>
                    <a:pt x="620" y="456"/>
                  </a:cubicBezTo>
                  <a:cubicBezTo>
                    <a:pt x="617" y="454"/>
                    <a:pt x="617" y="454"/>
                    <a:pt x="617" y="454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8" y="477"/>
                    <a:pt x="618" y="477"/>
                    <a:pt x="618" y="477"/>
                  </a:cubicBezTo>
                  <a:cubicBezTo>
                    <a:pt x="613" y="473"/>
                    <a:pt x="613" y="473"/>
                    <a:pt x="613" y="473"/>
                  </a:cubicBezTo>
                  <a:cubicBezTo>
                    <a:pt x="601" y="453"/>
                    <a:pt x="601" y="453"/>
                    <a:pt x="601" y="453"/>
                  </a:cubicBezTo>
                  <a:cubicBezTo>
                    <a:pt x="594" y="451"/>
                    <a:pt x="594" y="451"/>
                    <a:pt x="594" y="451"/>
                  </a:cubicBezTo>
                  <a:cubicBezTo>
                    <a:pt x="592" y="439"/>
                    <a:pt x="592" y="439"/>
                    <a:pt x="592" y="439"/>
                  </a:cubicBezTo>
                  <a:cubicBezTo>
                    <a:pt x="587" y="429"/>
                    <a:pt x="587" y="429"/>
                    <a:pt x="587" y="429"/>
                  </a:cubicBezTo>
                  <a:cubicBezTo>
                    <a:pt x="582" y="425"/>
                    <a:pt x="582" y="425"/>
                    <a:pt x="582" y="425"/>
                  </a:cubicBezTo>
                  <a:cubicBezTo>
                    <a:pt x="582" y="418"/>
                    <a:pt x="582" y="418"/>
                    <a:pt x="582" y="418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7" y="413"/>
                    <a:pt x="587" y="413"/>
                    <a:pt x="587" y="413"/>
                  </a:cubicBezTo>
                  <a:cubicBezTo>
                    <a:pt x="578" y="415"/>
                    <a:pt x="578" y="415"/>
                    <a:pt x="578" y="415"/>
                  </a:cubicBezTo>
                  <a:cubicBezTo>
                    <a:pt x="567" y="407"/>
                    <a:pt x="567" y="407"/>
                    <a:pt x="567" y="407"/>
                  </a:cubicBezTo>
                  <a:cubicBezTo>
                    <a:pt x="558" y="397"/>
                    <a:pt x="558" y="397"/>
                    <a:pt x="558" y="397"/>
                  </a:cubicBezTo>
                  <a:cubicBezTo>
                    <a:pt x="542" y="388"/>
                    <a:pt x="542" y="388"/>
                    <a:pt x="542" y="388"/>
                  </a:cubicBezTo>
                  <a:cubicBezTo>
                    <a:pt x="529" y="380"/>
                    <a:pt x="529" y="380"/>
                    <a:pt x="529" y="380"/>
                  </a:cubicBezTo>
                  <a:cubicBezTo>
                    <a:pt x="533" y="369"/>
                    <a:pt x="533" y="369"/>
                    <a:pt x="533" y="369"/>
                  </a:cubicBezTo>
                  <a:cubicBezTo>
                    <a:pt x="533" y="364"/>
                    <a:pt x="533" y="364"/>
                    <a:pt x="533" y="364"/>
                  </a:cubicBezTo>
                  <a:cubicBezTo>
                    <a:pt x="527" y="369"/>
                    <a:pt x="527" y="369"/>
                    <a:pt x="527" y="369"/>
                  </a:cubicBezTo>
                  <a:cubicBezTo>
                    <a:pt x="518" y="373"/>
                    <a:pt x="518" y="373"/>
                    <a:pt x="518" y="373"/>
                  </a:cubicBezTo>
                  <a:cubicBezTo>
                    <a:pt x="505" y="369"/>
                    <a:pt x="505" y="369"/>
                    <a:pt x="505" y="369"/>
                  </a:cubicBezTo>
                  <a:cubicBezTo>
                    <a:pt x="487" y="361"/>
                    <a:pt x="487" y="361"/>
                    <a:pt x="487" y="361"/>
                  </a:cubicBezTo>
                  <a:cubicBezTo>
                    <a:pt x="469" y="361"/>
                    <a:pt x="469" y="361"/>
                    <a:pt x="469" y="361"/>
                  </a:cubicBezTo>
                  <a:cubicBezTo>
                    <a:pt x="466" y="363"/>
                    <a:pt x="466" y="363"/>
                    <a:pt x="466" y="363"/>
                  </a:cubicBezTo>
                  <a:cubicBezTo>
                    <a:pt x="445" y="350"/>
                    <a:pt x="445" y="350"/>
                    <a:pt x="445" y="350"/>
                  </a:cubicBezTo>
                  <a:cubicBezTo>
                    <a:pt x="438" y="349"/>
                    <a:pt x="438" y="349"/>
                    <a:pt x="438" y="349"/>
                  </a:cubicBezTo>
                  <a:cubicBezTo>
                    <a:pt x="429" y="330"/>
                    <a:pt x="429" y="330"/>
                    <a:pt x="429" y="330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05" y="335"/>
                    <a:pt x="405" y="335"/>
                    <a:pt x="405" y="335"/>
                  </a:cubicBezTo>
                  <a:cubicBezTo>
                    <a:pt x="407" y="350"/>
                    <a:pt x="407" y="350"/>
                    <a:pt x="407" y="350"/>
                  </a:cubicBezTo>
                  <a:cubicBezTo>
                    <a:pt x="411" y="341"/>
                    <a:pt x="411" y="341"/>
                    <a:pt x="411" y="341"/>
                  </a:cubicBezTo>
                  <a:cubicBezTo>
                    <a:pt x="414" y="342"/>
                    <a:pt x="414" y="342"/>
                    <a:pt x="414" y="342"/>
                  </a:cubicBezTo>
                  <a:cubicBezTo>
                    <a:pt x="409" y="356"/>
                    <a:pt x="409" y="356"/>
                    <a:pt x="409" y="356"/>
                  </a:cubicBezTo>
                  <a:cubicBezTo>
                    <a:pt x="420" y="347"/>
                    <a:pt x="420" y="347"/>
                    <a:pt x="420" y="347"/>
                  </a:cubicBezTo>
                  <a:cubicBezTo>
                    <a:pt x="422" y="353"/>
                    <a:pt x="422" y="353"/>
                    <a:pt x="422" y="353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5" y="366"/>
                    <a:pt x="405" y="366"/>
                    <a:pt x="405" y="366"/>
                  </a:cubicBezTo>
                  <a:cubicBezTo>
                    <a:pt x="403" y="360"/>
                    <a:pt x="403" y="360"/>
                    <a:pt x="403" y="360"/>
                  </a:cubicBezTo>
                  <a:cubicBezTo>
                    <a:pt x="399" y="357"/>
                    <a:pt x="399" y="357"/>
                    <a:pt x="399" y="357"/>
                  </a:cubicBezTo>
                  <a:cubicBezTo>
                    <a:pt x="395" y="361"/>
                    <a:pt x="395" y="361"/>
                    <a:pt x="395" y="361"/>
                  </a:cubicBezTo>
                  <a:cubicBezTo>
                    <a:pt x="386" y="355"/>
                    <a:pt x="386" y="355"/>
                    <a:pt x="386" y="355"/>
                  </a:cubicBezTo>
                  <a:cubicBezTo>
                    <a:pt x="375" y="362"/>
                    <a:pt x="375" y="362"/>
                    <a:pt x="375" y="362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358" y="376"/>
                    <a:pt x="358" y="376"/>
                    <a:pt x="358" y="376"/>
                  </a:cubicBezTo>
                  <a:cubicBezTo>
                    <a:pt x="343" y="375"/>
                    <a:pt x="343" y="375"/>
                    <a:pt x="343" y="375"/>
                  </a:cubicBezTo>
                  <a:cubicBezTo>
                    <a:pt x="341" y="368"/>
                    <a:pt x="341" y="368"/>
                    <a:pt x="341" y="368"/>
                  </a:cubicBezTo>
                  <a:cubicBezTo>
                    <a:pt x="353" y="366"/>
                    <a:pt x="353" y="366"/>
                    <a:pt x="353" y="366"/>
                  </a:cubicBezTo>
                  <a:cubicBezTo>
                    <a:pt x="353" y="362"/>
                    <a:pt x="353" y="362"/>
                    <a:pt x="353" y="362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49" y="352"/>
                    <a:pt x="349" y="352"/>
                    <a:pt x="349" y="352"/>
                  </a:cubicBezTo>
                  <a:cubicBezTo>
                    <a:pt x="357" y="339"/>
                    <a:pt x="357" y="339"/>
                    <a:pt x="357" y="339"/>
                  </a:cubicBezTo>
                  <a:cubicBezTo>
                    <a:pt x="357" y="333"/>
                    <a:pt x="357" y="333"/>
                    <a:pt x="357" y="333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372" y="323"/>
                    <a:pt x="372" y="323"/>
                    <a:pt x="372" y="323"/>
                  </a:cubicBezTo>
                  <a:cubicBezTo>
                    <a:pt x="375" y="327"/>
                    <a:pt x="375" y="327"/>
                    <a:pt x="375" y="327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0" y="318"/>
                    <a:pt x="380" y="318"/>
                    <a:pt x="380" y="318"/>
                  </a:cubicBezTo>
                  <a:cubicBezTo>
                    <a:pt x="367" y="317"/>
                    <a:pt x="367" y="317"/>
                    <a:pt x="367" y="317"/>
                  </a:cubicBezTo>
                  <a:cubicBezTo>
                    <a:pt x="351" y="326"/>
                    <a:pt x="351" y="326"/>
                    <a:pt x="351" y="326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3" y="354"/>
                    <a:pt x="333" y="354"/>
                    <a:pt x="333" y="354"/>
                  </a:cubicBezTo>
                  <a:cubicBezTo>
                    <a:pt x="319" y="359"/>
                    <a:pt x="319" y="359"/>
                    <a:pt x="319" y="359"/>
                  </a:cubicBezTo>
                  <a:cubicBezTo>
                    <a:pt x="309" y="367"/>
                    <a:pt x="309" y="367"/>
                    <a:pt x="309" y="367"/>
                  </a:cubicBezTo>
                  <a:cubicBezTo>
                    <a:pt x="308" y="372"/>
                    <a:pt x="308" y="372"/>
                    <a:pt x="308" y="372"/>
                  </a:cubicBezTo>
                  <a:cubicBezTo>
                    <a:pt x="315" y="376"/>
                    <a:pt x="315" y="376"/>
                    <a:pt x="315" y="376"/>
                  </a:cubicBezTo>
                  <a:cubicBezTo>
                    <a:pt x="318" y="383"/>
                    <a:pt x="318" y="383"/>
                    <a:pt x="318" y="383"/>
                  </a:cubicBezTo>
                  <a:cubicBezTo>
                    <a:pt x="309" y="393"/>
                    <a:pt x="309" y="393"/>
                    <a:pt x="309" y="393"/>
                  </a:cubicBezTo>
                  <a:cubicBezTo>
                    <a:pt x="288" y="407"/>
                    <a:pt x="288" y="407"/>
                    <a:pt x="288" y="407"/>
                  </a:cubicBezTo>
                  <a:cubicBezTo>
                    <a:pt x="262" y="421"/>
                    <a:pt x="262" y="421"/>
                    <a:pt x="262" y="421"/>
                  </a:cubicBezTo>
                  <a:cubicBezTo>
                    <a:pt x="255" y="425"/>
                    <a:pt x="255" y="425"/>
                    <a:pt x="255" y="425"/>
                  </a:cubicBezTo>
                  <a:cubicBezTo>
                    <a:pt x="237" y="429"/>
                    <a:pt x="237" y="429"/>
                    <a:pt x="237" y="429"/>
                  </a:cubicBezTo>
                  <a:cubicBezTo>
                    <a:pt x="220" y="436"/>
                    <a:pt x="220" y="436"/>
                    <a:pt x="220" y="436"/>
                  </a:cubicBezTo>
                  <a:cubicBezTo>
                    <a:pt x="226" y="440"/>
                    <a:pt x="226" y="440"/>
                    <a:pt x="226" y="440"/>
                  </a:cubicBezTo>
                  <a:cubicBezTo>
                    <a:pt x="221" y="445"/>
                    <a:pt x="221" y="445"/>
                    <a:pt x="221" y="445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0" y="446"/>
                    <a:pt x="210" y="446"/>
                    <a:pt x="210" y="446"/>
                  </a:cubicBezTo>
                  <a:cubicBezTo>
                    <a:pt x="199" y="446"/>
                    <a:pt x="199" y="446"/>
                    <a:pt x="199" y="446"/>
                  </a:cubicBezTo>
                  <a:cubicBezTo>
                    <a:pt x="197" y="454"/>
                    <a:pt x="197" y="454"/>
                    <a:pt x="197" y="454"/>
                  </a:cubicBezTo>
                  <a:cubicBezTo>
                    <a:pt x="193" y="454"/>
                    <a:pt x="193" y="454"/>
                    <a:pt x="193" y="454"/>
                  </a:cubicBezTo>
                  <a:cubicBezTo>
                    <a:pt x="194" y="446"/>
                    <a:pt x="194" y="446"/>
                    <a:pt x="194" y="446"/>
                  </a:cubicBezTo>
                  <a:cubicBezTo>
                    <a:pt x="183" y="450"/>
                    <a:pt x="183" y="450"/>
                    <a:pt x="183" y="450"/>
                  </a:cubicBezTo>
                  <a:cubicBezTo>
                    <a:pt x="173" y="453"/>
                    <a:pt x="173" y="453"/>
                    <a:pt x="173" y="453"/>
                  </a:cubicBezTo>
                  <a:cubicBezTo>
                    <a:pt x="162" y="449"/>
                    <a:pt x="162" y="449"/>
                    <a:pt x="162" y="449"/>
                  </a:cubicBezTo>
                  <a:cubicBezTo>
                    <a:pt x="152" y="455"/>
                    <a:pt x="152" y="455"/>
                    <a:pt x="152" y="455"/>
                  </a:cubicBezTo>
                  <a:cubicBezTo>
                    <a:pt x="141" y="455"/>
                    <a:pt x="141" y="455"/>
                    <a:pt x="141" y="455"/>
                  </a:cubicBezTo>
                  <a:cubicBezTo>
                    <a:pt x="135" y="460"/>
                    <a:pt x="135" y="460"/>
                    <a:pt x="135" y="460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14" y="458"/>
                    <a:pt x="114" y="458"/>
                    <a:pt x="114" y="458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3" y="463"/>
                    <a:pt x="103" y="463"/>
                    <a:pt x="103" y="463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98" y="453"/>
                    <a:pt x="98" y="453"/>
                    <a:pt x="98" y="453"/>
                  </a:cubicBezTo>
                  <a:cubicBezTo>
                    <a:pt x="108" y="448"/>
                    <a:pt x="108" y="448"/>
                    <a:pt x="108" y="448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43" y="445"/>
                    <a:pt x="143" y="445"/>
                    <a:pt x="143" y="445"/>
                  </a:cubicBezTo>
                  <a:cubicBezTo>
                    <a:pt x="150" y="438"/>
                    <a:pt x="150" y="438"/>
                    <a:pt x="150" y="438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66" y="433"/>
                    <a:pt x="166" y="433"/>
                    <a:pt x="166" y="433"/>
                  </a:cubicBezTo>
                  <a:cubicBezTo>
                    <a:pt x="175" y="434"/>
                    <a:pt x="175" y="434"/>
                    <a:pt x="175" y="434"/>
                  </a:cubicBezTo>
                  <a:cubicBezTo>
                    <a:pt x="180" y="438"/>
                    <a:pt x="180" y="438"/>
                    <a:pt x="180" y="438"/>
                  </a:cubicBezTo>
                  <a:cubicBezTo>
                    <a:pt x="183" y="437"/>
                    <a:pt x="183" y="437"/>
                    <a:pt x="183" y="437"/>
                  </a:cubicBezTo>
                  <a:cubicBezTo>
                    <a:pt x="191" y="428"/>
                    <a:pt x="191" y="428"/>
                    <a:pt x="191" y="428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19" y="423"/>
                    <a:pt x="219" y="423"/>
                    <a:pt x="219" y="423"/>
                  </a:cubicBezTo>
                  <a:cubicBezTo>
                    <a:pt x="221" y="423"/>
                    <a:pt x="221" y="423"/>
                    <a:pt x="221" y="423"/>
                  </a:cubicBezTo>
                  <a:cubicBezTo>
                    <a:pt x="226" y="411"/>
                    <a:pt x="226" y="411"/>
                    <a:pt x="226" y="411"/>
                  </a:cubicBezTo>
                  <a:cubicBezTo>
                    <a:pt x="239" y="406"/>
                    <a:pt x="239" y="406"/>
                    <a:pt x="239" y="406"/>
                  </a:cubicBezTo>
                  <a:cubicBezTo>
                    <a:pt x="245" y="394"/>
                    <a:pt x="245" y="394"/>
                    <a:pt x="245" y="394"/>
                  </a:cubicBezTo>
                  <a:cubicBezTo>
                    <a:pt x="253" y="379"/>
                    <a:pt x="253" y="379"/>
                    <a:pt x="253" y="379"/>
                  </a:cubicBezTo>
                  <a:cubicBezTo>
                    <a:pt x="258" y="374"/>
                    <a:pt x="258" y="374"/>
                    <a:pt x="258" y="374"/>
                  </a:cubicBezTo>
                  <a:cubicBezTo>
                    <a:pt x="259" y="365"/>
                    <a:pt x="259" y="365"/>
                    <a:pt x="259" y="365"/>
                  </a:cubicBezTo>
                  <a:cubicBezTo>
                    <a:pt x="254" y="370"/>
                    <a:pt x="254" y="370"/>
                    <a:pt x="254" y="370"/>
                  </a:cubicBezTo>
                  <a:cubicBezTo>
                    <a:pt x="243" y="372"/>
                    <a:pt x="243" y="372"/>
                    <a:pt x="243" y="372"/>
                  </a:cubicBezTo>
                  <a:cubicBezTo>
                    <a:pt x="241" y="364"/>
                    <a:pt x="241" y="364"/>
                    <a:pt x="241" y="364"/>
                  </a:cubicBezTo>
                  <a:cubicBezTo>
                    <a:pt x="236" y="363"/>
                    <a:pt x="236" y="363"/>
                    <a:pt x="236" y="363"/>
                  </a:cubicBezTo>
                  <a:cubicBezTo>
                    <a:pt x="233" y="366"/>
                    <a:pt x="233" y="366"/>
                    <a:pt x="233" y="36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3" y="356"/>
                    <a:pt x="223" y="356"/>
                    <a:pt x="223" y="356"/>
                  </a:cubicBezTo>
                  <a:cubicBezTo>
                    <a:pt x="219" y="360"/>
                    <a:pt x="219" y="360"/>
                    <a:pt x="219" y="360"/>
                  </a:cubicBezTo>
                  <a:cubicBezTo>
                    <a:pt x="215" y="359"/>
                    <a:pt x="215" y="359"/>
                    <a:pt x="215" y="359"/>
                  </a:cubicBezTo>
                  <a:cubicBezTo>
                    <a:pt x="214" y="352"/>
                    <a:pt x="214" y="352"/>
                    <a:pt x="214" y="352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85" y="355"/>
                    <a:pt x="185" y="355"/>
                    <a:pt x="185" y="355"/>
                  </a:cubicBezTo>
                  <a:cubicBezTo>
                    <a:pt x="190" y="350"/>
                    <a:pt x="190" y="350"/>
                    <a:pt x="190" y="350"/>
                  </a:cubicBezTo>
                  <a:cubicBezTo>
                    <a:pt x="191" y="342"/>
                    <a:pt x="191" y="342"/>
                    <a:pt x="191" y="342"/>
                  </a:cubicBezTo>
                  <a:cubicBezTo>
                    <a:pt x="189" y="335"/>
                    <a:pt x="189" y="335"/>
                    <a:pt x="189" y="335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6" y="326"/>
                    <a:pt x="196" y="326"/>
                    <a:pt x="196" y="326"/>
                  </a:cubicBezTo>
                  <a:cubicBezTo>
                    <a:pt x="196" y="311"/>
                    <a:pt x="196" y="311"/>
                    <a:pt x="196" y="311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0" y="313"/>
                    <a:pt x="190" y="313"/>
                    <a:pt x="190" y="313"/>
                  </a:cubicBezTo>
                  <a:cubicBezTo>
                    <a:pt x="170" y="313"/>
                    <a:pt x="170" y="313"/>
                    <a:pt x="170" y="313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56" y="284"/>
                    <a:pt x="156" y="284"/>
                    <a:pt x="156" y="284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63" y="278"/>
                    <a:pt x="163" y="278"/>
                    <a:pt x="163" y="278"/>
                  </a:cubicBezTo>
                  <a:cubicBezTo>
                    <a:pt x="163" y="271"/>
                    <a:pt x="163" y="271"/>
                    <a:pt x="163" y="271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60" y="242"/>
                    <a:pt x="160" y="242"/>
                    <a:pt x="160" y="242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90" y="213"/>
                    <a:pt x="190" y="213"/>
                    <a:pt x="190" y="213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207" y="213"/>
                    <a:pt x="207" y="213"/>
                    <a:pt x="207" y="213"/>
                  </a:cubicBezTo>
                  <a:cubicBezTo>
                    <a:pt x="208" y="221"/>
                    <a:pt x="208" y="221"/>
                    <a:pt x="208" y="221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32" y="214"/>
                    <a:pt x="232" y="214"/>
                    <a:pt x="232" y="214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41" y="216"/>
                    <a:pt x="241" y="216"/>
                    <a:pt x="241" y="216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1" y="197"/>
                    <a:pt x="251" y="197"/>
                    <a:pt x="251" y="197"/>
                  </a:cubicBezTo>
                  <a:cubicBezTo>
                    <a:pt x="251" y="197"/>
                    <a:pt x="252" y="188"/>
                    <a:pt x="254" y="186"/>
                  </a:cubicBezTo>
                  <a:cubicBezTo>
                    <a:pt x="257" y="185"/>
                    <a:pt x="258" y="183"/>
                    <a:pt x="258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41" y="119"/>
                    <a:pt x="241" y="119"/>
                    <a:pt x="241" y="119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58" y="124"/>
                    <a:pt x="258" y="124"/>
                    <a:pt x="258" y="124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44" y="14"/>
                    <a:pt x="344" y="14"/>
                    <a:pt x="344" y="14"/>
                  </a:cubicBezTo>
                  <a:cubicBezTo>
                    <a:pt x="353" y="4"/>
                    <a:pt x="353" y="4"/>
                    <a:pt x="353" y="4"/>
                  </a:cubicBezTo>
                  <a:cubicBezTo>
                    <a:pt x="357" y="4"/>
                    <a:pt x="357" y="4"/>
                    <a:pt x="357" y="4"/>
                  </a:cubicBezTo>
                  <a:moveTo>
                    <a:pt x="113" y="152"/>
                  </a:moveTo>
                  <a:cubicBezTo>
                    <a:pt x="116" y="160"/>
                    <a:pt x="116" y="160"/>
                    <a:pt x="116" y="160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13" y="152"/>
                    <a:pt x="113" y="152"/>
                    <a:pt x="113" y="152"/>
                  </a:cubicBezTo>
                  <a:moveTo>
                    <a:pt x="53" y="232"/>
                  </a:moveTo>
                  <a:cubicBezTo>
                    <a:pt x="57" y="240"/>
                    <a:pt x="57" y="240"/>
                    <a:pt x="57" y="240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0" y="232"/>
                    <a:pt x="50" y="232"/>
                    <a:pt x="50" y="232"/>
                  </a:cubicBezTo>
                  <a:cubicBezTo>
                    <a:pt x="53" y="232"/>
                    <a:pt x="53" y="232"/>
                    <a:pt x="53" y="232"/>
                  </a:cubicBezTo>
                  <a:moveTo>
                    <a:pt x="122" y="278"/>
                  </a:moveTo>
                  <a:cubicBezTo>
                    <a:pt x="134" y="281"/>
                    <a:pt x="134" y="281"/>
                    <a:pt x="134" y="281"/>
                  </a:cubicBezTo>
                  <a:cubicBezTo>
                    <a:pt x="146" y="284"/>
                    <a:pt x="146" y="284"/>
                    <a:pt x="146" y="284"/>
                  </a:cubicBezTo>
                  <a:cubicBezTo>
                    <a:pt x="149" y="287"/>
                    <a:pt x="149" y="287"/>
                    <a:pt x="149" y="287"/>
                  </a:cubicBezTo>
                  <a:cubicBezTo>
                    <a:pt x="144" y="300"/>
                    <a:pt x="144" y="300"/>
                    <a:pt x="144" y="300"/>
                  </a:cubicBezTo>
                  <a:cubicBezTo>
                    <a:pt x="133" y="299"/>
                    <a:pt x="133" y="299"/>
                    <a:pt x="133" y="299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2" y="278"/>
                    <a:pt x="122" y="278"/>
                    <a:pt x="122" y="278"/>
                  </a:cubicBezTo>
                  <a:moveTo>
                    <a:pt x="432" y="345"/>
                  </a:moveTo>
                  <a:cubicBezTo>
                    <a:pt x="435" y="350"/>
                    <a:pt x="435" y="350"/>
                    <a:pt x="435" y="350"/>
                  </a:cubicBezTo>
                  <a:cubicBezTo>
                    <a:pt x="427" y="355"/>
                    <a:pt x="427" y="355"/>
                    <a:pt x="427" y="355"/>
                  </a:cubicBezTo>
                  <a:cubicBezTo>
                    <a:pt x="426" y="348"/>
                    <a:pt x="426" y="348"/>
                    <a:pt x="426" y="348"/>
                  </a:cubicBezTo>
                  <a:cubicBezTo>
                    <a:pt x="432" y="345"/>
                    <a:pt x="432" y="345"/>
                    <a:pt x="432" y="345"/>
                  </a:cubicBezTo>
                  <a:moveTo>
                    <a:pt x="332" y="390"/>
                  </a:moveTo>
                  <a:cubicBezTo>
                    <a:pt x="329" y="396"/>
                    <a:pt x="329" y="396"/>
                    <a:pt x="329" y="396"/>
                  </a:cubicBezTo>
                  <a:cubicBezTo>
                    <a:pt x="337" y="399"/>
                    <a:pt x="337" y="399"/>
                    <a:pt x="337" y="399"/>
                  </a:cubicBezTo>
                  <a:cubicBezTo>
                    <a:pt x="335" y="403"/>
                    <a:pt x="335" y="403"/>
                    <a:pt x="335" y="403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311" y="410"/>
                    <a:pt x="311" y="410"/>
                    <a:pt x="311" y="410"/>
                  </a:cubicBezTo>
                  <a:cubicBezTo>
                    <a:pt x="320" y="413"/>
                    <a:pt x="320" y="413"/>
                    <a:pt x="320" y="413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6" y="417"/>
                    <a:pt x="326" y="417"/>
                    <a:pt x="326" y="417"/>
                  </a:cubicBezTo>
                  <a:cubicBezTo>
                    <a:pt x="331" y="425"/>
                    <a:pt x="331" y="425"/>
                    <a:pt x="331" y="425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00" y="443"/>
                    <a:pt x="300" y="443"/>
                    <a:pt x="300" y="443"/>
                  </a:cubicBezTo>
                  <a:cubicBezTo>
                    <a:pt x="290" y="440"/>
                    <a:pt x="290" y="440"/>
                    <a:pt x="290" y="440"/>
                  </a:cubicBezTo>
                  <a:cubicBezTo>
                    <a:pt x="287" y="421"/>
                    <a:pt x="287" y="421"/>
                    <a:pt x="287" y="421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22" y="396"/>
                    <a:pt x="322" y="396"/>
                    <a:pt x="322" y="396"/>
                  </a:cubicBezTo>
                  <a:cubicBezTo>
                    <a:pt x="332" y="390"/>
                    <a:pt x="332" y="390"/>
                    <a:pt x="332" y="390"/>
                  </a:cubicBezTo>
                  <a:moveTo>
                    <a:pt x="177" y="455"/>
                  </a:moveTo>
                  <a:cubicBezTo>
                    <a:pt x="182" y="460"/>
                    <a:pt x="182" y="460"/>
                    <a:pt x="182" y="460"/>
                  </a:cubicBezTo>
                  <a:cubicBezTo>
                    <a:pt x="175" y="465"/>
                    <a:pt x="175" y="465"/>
                    <a:pt x="175" y="465"/>
                  </a:cubicBezTo>
                  <a:cubicBezTo>
                    <a:pt x="170" y="459"/>
                    <a:pt x="170" y="459"/>
                    <a:pt x="170" y="459"/>
                  </a:cubicBezTo>
                  <a:cubicBezTo>
                    <a:pt x="177" y="455"/>
                    <a:pt x="177" y="455"/>
                    <a:pt x="177" y="455"/>
                  </a:cubicBezTo>
                  <a:moveTo>
                    <a:pt x="61" y="457"/>
                  </a:moveTo>
                  <a:cubicBezTo>
                    <a:pt x="71" y="466"/>
                    <a:pt x="71" y="466"/>
                    <a:pt x="71" y="466"/>
                  </a:cubicBezTo>
                  <a:cubicBezTo>
                    <a:pt x="67" y="471"/>
                    <a:pt x="67" y="471"/>
                    <a:pt x="67" y="471"/>
                  </a:cubicBezTo>
                  <a:cubicBezTo>
                    <a:pt x="53" y="475"/>
                    <a:pt x="53" y="475"/>
                    <a:pt x="53" y="475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31" y="470"/>
                    <a:pt x="31" y="470"/>
                    <a:pt x="31" y="470"/>
                  </a:cubicBezTo>
                  <a:cubicBezTo>
                    <a:pt x="17" y="475"/>
                    <a:pt x="17" y="475"/>
                    <a:pt x="17" y="475"/>
                  </a:cubicBezTo>
                  <a:cubicBezTo>
                    <a:pt x="11" y="476"/>
                    <a:pt x="11" y="476"/>
                    <a:pt x="11" y="476"/>
                  </a:cubicBezTo>
                  <a:cubicBezTo>
                    <a:pt x="8" y="474"/>
                    <a:pt x="8" y="474"/>
                    <a:pt x="8" y="474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30" y="463"/>
                    <a:pt x="30" y="463"/>
                    <a:pt x="30" y="463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40" y="469"/>
                    <a:pt x="40" y="469"/>
                    <a:pt x="40" y="469"/>
                  </a:cubicBezTo>
                  <a:cubicBezTo>
                    <a:pt x="47" y="471"/>
                    <a:pt x="47" y="471"/>
                    <a:pt x="47" y="471"/>
                  </a:cubicBezTo>
                  <a:cubicBezTo>
                    <a:pt x="53" y="464"/>
                    <a:pt x="53" y="464"/>
                    <a:pt x="53" y="464"/>
                  </a:cubicBezTo>
                  <a:cubicBezTo>
                    <a:pt x="52" y="459"/>
                    <a:pt x="52" y="459"/>
                    <a:pt x="52" y="459"/>
                  </a:cubicBezTo>
                  <a:cubicBezTo>
                    <a:pt x="61" y="457"/>
                    <a:pt x="61" y="457"/>
                    <a:pt x="61" y="457"/>
                  </a:cubicBezTo>
                  <a:moveTo>
                    <a:pt x="263" y="458"/>
                  </a:moveTo>
                  <a:cubicBezTo>
                    <a:pt x="266" y="464"/>
                    <a:pt x="266" y="464"/>
                    <a:pt x="266" y="464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58" y="462"/>
                    <a:pt x="258" y="462"/>
                    <a:pt x="258" y="462"/>
                  </a:cubicBezTo>
                  <a:cubicBezTo>
                    <a:pt x="263" y="458"/>
                    <a:pt x="263" y="458"/>
                    <a:pt x="263" y="458"/>
                  </a:cubicBezTo>
                  <a:moveTo>
                    <a:pt x="183" y="461"/>
                  </a:moveTo>
                  <a:cubicBezTo>
                    <a:pt x="190" y="462"/>
                    <a:pt x="190" y="462"/>
                    <a:pt x="190" y="462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0" y="469"/>
                    <a:pt x="180" y="469"/>
                    <a:pt x="180" y="469"/>
                  </a:cubicBezTo>
                  <a:cubicBezTo>
                    <a:pt x="183" y="461"/>
                    <a:pt x="183" y="461"/>
                    <a:pt x="183" y="461"/>
                  </a:cubicBezTo>
                  <a:moveTo>
                    <a:pt x="358" y="0"/>
                  </a:moveTo>
                  <a:cubicBezTo>
                    <a:pt x="357" y="0"/>
                    <a:pt x="357" y="0"/>
                    <a:pt x="357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7" y="7"/>
                    <a:pt x="327" y="7"/>
                    <a:pt x="327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1" y="8"/>
                    <a:pt x="321" y="8"/>
                    <a:pt x="321" y="8"/>
                  </a:cubicBezTo>
                  <a:cubicBezTo>
                    <a:pt x="321" y="8"/>
                    <a:pt x="321" y="8"/>
                    <a:pt x="321" y="8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5" y="13"/>
                    <a:pt x="295" y="13"/>
                    <a:pt x="295" y="13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7" y="42"/>
                    <a:pt x="247" y="42"/>
                    <a:pt x="247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43" y="95"/>
                    <a:pt x="243" y="95"/>
                    <a:pt x="243" y="95"/>
                  </a:cubicBezTo>
                  <a:cubicBezTo>
                    <a:pt x="242" y="99"/>
                    <a:pt x="242" y="99"/>
                    <a:pt x="242" y="99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0" y="112"/>
                    <a:pt x="250" y="112"/>
                    <a:pt x="250" y="112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5" y="126"/>
                    <a:pt x="255" y="126"/>
                    <a:pt x="255" y="126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59" y="137"/>
                    <a:pt x="259" y="137"/>
                    <a:pt x="259" y="137"/>
                  </a:cubicBezTo>
                  <a:cubicBezTo>
                    <a:pt x="245" y="132"/>
                    <a:pt x="245" y="132"/>
                    <a:pt x="245" y="132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39" y="127"/>
                    <a:pt x="239" y="127"/>
                    <a:pt x="239" y="127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6" y="118"/>
                    <a:pt x="246" y="118"/>
                    <a:pt x="246" y="118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26" y="184"/>
                    <a:pt x="226" y="184"/>
                    <a:pt x="226" y="184"/>
                  </a:cubicBezTo>
                  <a:cubicBezTo>
                    <a:pt x="227" y="184"/>
                    <a:pt x="227" y="184"/>
                    <a:pt x="227" y="184"/>
                  </a:cubicBezTo>
                  <a:cubicBezTo>
                    <a:pt x="227" y="184"/>
                    <a:pt x="227" y="184"/>
                    <a:pt x="227" y="184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52" y="181"/>
                    <a:pt x="252" y="181"/>
                    <a:pt x="252" y="181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3"/>
                    <a:pt x="252" y="183"/>
                    <a:pt x="252" y="183"/>
                  </a:cubicBezTo>
                  <a:cubicBezTo>
                    <a:pt x="250" y="185"/>
                    <a:pt x="248" y="189"/>
                    <a:pt x="247" y="197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0" y="212"/>
                    <a:pt x="240" y="212"/>
                    <a:pt x="240" y="212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29" y="208"/>
                    <a:pt x="229" y="208"/>
                    <a:pt x="229" y="208"/>
                  </a:cubicBezTo>
                  <a:cubicBezTo>
                    <a:pt x="227" y="207"/>
                    <a:pt x="227" y="207"/>
                    <a:pt x="227" y="207"/>
                  </a:cubicBezTo>
                  <a:cubicBezTo>
                    <a:pt x="225" y="209"/>
                    <a:pt x="225" y="209"/>
                    <a:pt x="225" y="209"/>
                  </a:cubicBezTo>
                  <a:cubicBezTo>
                    <a:pt x="215" y="216"/>
                    <a:pt x="215" y="216"/>
                    <a:pt x="215" y="216"/>
                  </a:cubicBezTo>
                  <a:cubicBezTo>
                    <a:pt x="212" y="216"/>
                    <a:pt x="212" y="216"/>
                    <a:pt x="212" y="216"/>
                  </a:cubicBezTo>
                  <a:cubicBezTo>
                    <a:pt x="211" y="212"/>
                    <a:pt x="211" y="212"/>
                    <a:pt x="211" y="212"/>
                  </a:cubicBezTo>
                  <a:cubicBezTo>
                    <a:pt x="211" y="210"/>
                    <a:pt x="211" y="210"/>
                    <a:pt x="211" y="210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0" y="205"/>
                    <a:pt x="200" y="205"/>
                    <a:pt x="200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88" y="210"/>
                    <a:pt x="188" y="210"/>
                    <a:pt x="188" y="210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0" y="223"/>
                    <a:pt x="180" y="223"/>
                    <a:pt x="180" y="223"/>
                  </a:cubicBezTo>
                  <a:cubicBezTo>
                    <a:pt x="173" y="228"/>
                    <a:pt x="173" y="228"/>
                    <a:pt x="173" y="228"/>
                  </a:cubicBezTo>
                  <a:cubicBezTo>
                    <a:pt x="172" y="228"/>
                    <a:pt x="172" y="228"/>
                    <a:pt x="172" y="228"/>
                  </a:cubicBezTo>
                  <a:cubicBezTo>
                    <a:pt x="172" y="228"/>
                    <a:pt x="172" y="228"/>
                    <a:pt x="172" y="228"/>
                  </a:cubicBezTo>
                  <a:cubicBezTo>
                    <a:pt x="157" y="239"/>
                    <a:pt x="157" y="239"/>
                    <a:pt x="157" y="239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3" y="258"/>
                    <a:pt x="153" y="258"/>
                    <a:pt x="153" y="258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57" y="269"/>
                    <a:pt x="157" y="269"/>
                    <a:pt x="157" y="269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59" y="275"/>
                    <a:pt x="159" y="275"/>
                    <a:pt x="159" y="275"/>
                  </a:cubicBezTo>
                  <a:cubicBezTo>
                    <a:pt x="155" y="277"/>
                    <a:pt x="155" y="277"/>
                    <a:pt x="155" y="277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81"/>
                    <a:pt x="152" y="281"/>
                    <a:pt x="152" y="281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149" y="282"/>
                    <a:pt x="149" y="282"/>
                    <a:pt x="149" y="282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7" y="280"/>
                    <a:pt x="147" y="280"/>
                    <a:pt x="147" y="280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131" y="302"/>
                    <a:pt x="131" y="302"/>
                    <a:pt x="131" y="302"/>
                  </a:cubicBezTo>
                  <a:cubicBezTo>
                    <a:pt x="132" y="303"/>
                    <a:pt x="132" y="303"/>
                    <a:pt x="132" y="303"/>
                  </a:cubicBezTo>
                  <a:cubicBezTo>
                    <a:pt x="133" y="303"/>
                    <a:pt x="133" y="303"/>
                    <a:pt x="133" y="303"/>
                  </a:cubicBezTo>
                  <a:cubicBezTo>
                    <a:pt x="143" y="304"/>
                    <a:pt x="143" y="304"/>
                    <a:pt x="143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3" y="287"/>
                    <a:pt x="153" y="287"/>
                    <a:pt x="153" y="28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11"/>
                    <a:pt x="161" y="311"/>
                    <a:pt x="161" y="311"/>
                  </a:cubicBezTo>
                  <a:cubicBezTo>
                    <a:pt x="162" y="312"/>
                    <a:pt x="162" y="312"/>
                    <a:pt x="162" y="312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0" y="317"/>
                    <a:pt x="170" y="317"/>
                    <a:pt x="170" y="317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192" y="317"/>
                    <a:pt x="192" y="317"/>
                    <a:pt x="192" y="317"/>
                  </a:cubicBezTo>
                  <a:cubicBezTo>
                    <a:pt x="192" y="326"/>
                    <a:pt x="192" y="326"/>
                    <a:pt x="192" y="326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9"/>
                    <a:pt x="192" y="329"/>
                    <a:pt x="192" y="329"/>
                  </a:cubicBezTo>
                  <a:cubicBezTo>
                    <a:pt x="187" y="332"/>
                    <a:pt x="187" y="332"/>
                    <a:pt x="187" y="332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85" y="337"/>
                    <a:pt x="185" y="337"/>
                    <a:pt x="185" y="337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76" y="358"/>
                    <a:pt x="176" y="358"/>
                    <a:pt x="176" y="358"/>
                  </a:cubicBezTo>
                  <a:cubicBezTo>
                    <a:pt x="184" y="359"/>
                    <a:pt x="184" y="359"/>
                    <a:pt x="184" y="359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4" y="360"/>
                    <a:pt x="194" y="360"/>
                    <a:pt x="194" y="360"/>
                  </a:cubicBezTo>
                  <a:cubicBezTo>
                    <a:pt x="195" y="360"/>
                    <a:pt x="195" y="360"/>
                    <a:pt x="195" y="360"/>
                  </a:cubicBezTo>
                  <a:cubicBezTo>
                    <a:pt x="201" y="357"/>
                    <a:pt x="201" y="357"/>
                    <a:pt x="201" y="357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11" y="359"/>
                    <a:pt x="211" y="359"/>
                    <a:pt x="211" y="359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3" y="362"/>
                    <a:pt x="213" y="362"/>
                    <a:pt x="213" y="362"/>
                  </a:cubicBezTo>
                  <a:cubicBezTo>
                    <a:pt x="217" y="364"/>
                    <a:pt x="217" y="364"/>
                    <a:pt x="217" y="364"/>
                  </a:cubicBezTo>
                  <a:cubicBezTo>
                    <a:pt x="219" y="365"/>
                    <a:pt x="219" y="365"/>
                    <a:pt x="219" y="365"/>
                  </a:cubicBezTo>
                  <a:cubicBezTo>
                    <a:pt x="221" y="364"/>
                    <a:pt x="221" y="364"/>
                    <a:pt x="221" y="364"/>
                  </a:cubicBezTo>
                  <a:cubicBezTo>
                    <a:pt x="224" y="376"/>
                    <a:pt x="224" y="376"/>
                    <a:pt x="224" y="376"/>
                  </a:cubicBezTo>
                  <a:cubicBezTo>
                    <a:pt x="224" y="379"/>
                    <a:pt x="224" y="379"/>
                    <a:pt x="224" y="379"/>
                  </a:cubicBezTo>
                  <a:cubicBezTo>
                    <a:pt x="227" y="379"/>
                    <a:pt x="227" y="379"/>
                    <a:pt x="227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6" y="380"/>
                    <a:pt x="236" y="380"/>
                    <a:pt x="236" y="380"/>
                  </a:cubicBezTo>
                  <a:cubicBezTo>
                    <a:pt x="236" y="376"/>
                    <a:pt x="236" y="376"/>
                    <a:pt x="236" y="376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7"/>
                    <a:pt x="240" y="377"/>
                    <a:pt x="240" y="377"/>
                  </a:cubicBezTo>
                  <a:cubicBezTo>
                    <a:pt x="243" y="376"/>
                    <a:pt x="243" y="376"/>
                    <a:pt x="243" y="376"/>
                  </a:cubicBezTo>
                  <a:cubicBezTo>
                    <a:pt x="252" y="374"/>
                    <a:pt x="252" y="374"/>
                    <a:pt x="252" y="374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49" y="377"/>
                    <a:pt x="249" y="377"/>
                    <a:pt x="249" y="377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24" y="407"/>
                    <a:pt x="224" y="407"/>
                    <a:pt x="224" y="407"/>
                  </a:cubicBezTo>
                  <a:cubicBezTo>
                    <a:pt x="222" y="408"/>
                    <a:pt x="222" y="408"/>
                    <a:pt x="222" y="408"/>
                  </a:cubicBezTo>
                  <a:cubicBezTo>
                    <a:pt x="222" y="410"/>
                    <a:pt x="222" y="410"/>
                    <a:pt x="222" y="410"/>
                  </a:cubicBezTo>
                  <a:cubicBezTo>
                    <a:pt x="219" y="418"/>
                    <a:pt x="219" y="418"/>
                    <a:pt x="219" y="418"/>
                  </a:cubicBezTo>
                  <a:cubicBezTo>
                    <a:pt x="217" y="417"/>
                    <a:pt x="217" y="417"/>
                    <a:pt x="217" y="417"/>
                  </a:cubicBezTo>
                  <a:cubicBezTo>
                    <a:pt x="215" y="418"/>
                    <a:pt x="215" y="418"/>
                    <a:pt x="215" y="418"/>
                  </a:cubicBezTo>
                  <a:cubicBezTo>
                    <a:pt x="211" y="419"/>
                    <a:pt x="211" y="419"/>
                    <a:pt x="211" y="419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200" y="421"/>
                    <a:pt x="200" y="421"/>
                    <a:pt x="200" y="421"/>
                  </a:cubicBezTo>
                  <a:cubicBezTo>
                    <a:pt x="190" y="424"/>
                    <a:pt x="190" y="424"/>
                    <a:pt x="190" y="424"/>
                  </a:cubicBezTo>
                  <a:cubicBezTo>
                    <a:pt x="188" y="425"/>
                    <a:pt x="188" y="425"/>
                    <a:pt x="188" y="425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1" y="434"/>
                    <a:pt x="181" y="434"/>
                    <a:pt x="181" y="434"/>
                  </a:cubicBezTo>
                  <a:cubicBezTo>
                    <a:pt x="181" y="434"/>
                    <a:pt x="181" y="434"/>
                    <a:pt x="181" y="434"/>
                  </a:cubicBezTo>
                  <a:cubicBezTo>
                    <a:pt x="177" y="431"/>
                    <a:pt x="177" y="431"/>
                    <a:pt x="177" y="431"/>
                  </a:cubicBezTo>
                  <a:cubicBezTo>
                    <a:pt x="176" y="430"/>
                    <a:pt x="176" y="430"/>
                    <a:pt x="176" y="430"/>
                  </a:cubicBezTo>
                  <a:cubicBezTo>
                    <a:pt x="175" y="430"/>
                    <a:pt x="175" y="430"/>
                    <a:pt x="175" y="430"/>
                  </a:cubicBezTo>
                  <a:cubicBezTo>
                    <a:pt x="166" y="429"/>
                    <a:pt x="166" y="429"/>
                    <a:pt x="166" y="429"/>
                  </a:cubicBezTo>
                  <a:cubicBezTo>
                    <a:pt x="165" y="429"/>
                    <a:pt x="165" y="429"/>
                    <a:pt x="165" y="429"/>
                  </a:cubicBezTo>
                  <a:cubicBezTo>
                    <a:pt x="164" y="430"/>
                    <a:pt x="164" y="430"/>
                    <a:pt x="164" y="430"/>
                  </a:cubicBezTo>
                  <a:cubicBezTo>
                    <a:pt x="158" y="432"/>
                    <a:pt x="158" y="432"/>
                    <a:pt x="158" y="432"/>
                  </a:cubicBezTo>
                  <a:cubicBezTo>
                    <a:pt x="149" y="434"/>
                    <a:pt x="149" y="434"/>
                    <a:pt x="149" y="434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47" y="435"/>
                    <a:pt x="147" y="435"/>
                    <a:pt x="147" y="435"/>
                  </a:cubicBezTo>
                  <a:cubicBezTo>
                    <a:pt x="141" y="442"/>
                    <a:pt x="141" y="442"/>
                    <a:pt x="141" y="442"/>
                  </a:cubicBezTo>
                  <a:cubicBezTo>
                    <a:pt x="128" y="446"/>
                    <a:pt x="128" y="446"/>
                    <a:pt x="128" y="446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6" y="445"/>
                    <a:pt x="106" y="445"/>
                    <a:pt x="106" y="445"/>
                  </a:cubicBezTo>
                  <a:cubicBezTo>
                    <a:pt x="96" y="449"/>
                    <a:pt x="96" y="449"/>
                    <a:pt x="96" y="449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94" y="453"/>
                    <a:pt x="94" y="453"/>
                    <a:pt x="94" y="45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5" y="462"/>
                    <a:pt x="95" y="462"/>
                    <a:pt x="95" y="462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6" y="466"/>
                    <a:pt x="106" y="466"/>
                    <a:pt x="106" y="466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13" y="462"/>
                    <a:pt x="113" y="462"/>
                    <a:pt x="113" y="462"/>
                  </a:cubicBezTo>
                  <a:cubicBezTo>
                    <a:pt x="121" y="465"/>
                    <a:pt x="121" y="465"/>
                    <a:pt x="121" y="465"/>
                  </a:cubicBezTo>
                  <a:cubicBezTo>
                    <a:pt x="121" y="465"/>
                    <a:pt x="121" y="465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9" y="466"/>
                    <a:pt x="129" y="466"/>
                    <a:pt x="129" y="466"/>
                  </a:cubicBezTo>
                  <a:cubicBezTo>
                    <a:pt x="130" y="466"/>
                    <a:pt x="130" y="466"/>
                    <a:pt x="130" y="466"/>
                  </a:cubicBezTo>
                  <a:cubicBezTo>
                    <a:pt x="131" y="466"/>
                    <a:pt x="131" y="466"/>
                    <a:pt x="131" y="466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7" y="463"/>
                    <a:pt x="137" y="463"/>
                    <a:pt x="137" y="463"/>
                  </a:cubicBezTo>
                  <a:cubicBezTo>
                    <a:pt x="143" y="459"/>
                    <a:pt x="143" y="459"/>
                    <a:pt x="143" y="459"/>
                  </a:cubicBezTo>
                  <a:cubicBezTo>
                    <a:pt x="152" y="459"/>
                    <a:pt x="152" y="459"/>
                    <a:pt x="152" y="459"/>
                  </a:cubicBezTo>
                  <a:cubicBezTo>
                    <a:pt x="153" y="459"/>
                    <a:pt x="153" y="459"/>
                    <a:pt x="153" y="459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62" y="453"/>
                    <a:pt x="162" y="453"/>
                    <a:pt x="162" y="453"/>
                  </a:cubicBezTo>
                  <a:cubicBezTo>
                    <a:pt x="167" y="455"/>
                    <a:pt x="167" y="455"/>
                    <a:pt x="167" y="455"/>
                  </a:cubicBezTo>
                  <a:cubicBezTo>
                    <a:pt x="163" y="457"/>
                    <a:pt x="163" y="457"/>
                    <a:pt x="163" y="457"/>
                  </a:cubicBezTo>
                  <a:cubicBezTo>
                    <a:pt x="167" y="461"/>
                    <a:pt x="167" y="461"/>
                    <a:pt x="167" y="461"/>
                  </a:cubicBezTo>
                  <a:cubicBezTo>
                    <a:pt x="172" y="468"/>
                    <a:pt x="172" y="468"/>
                    <a:pt x="172" y="468"/>
                  </a:cubicBezTo>
                  <a:cubicBezTo>
                    <a:pt x="174" y="470"/>
                    <a:pt x="174" y="470"/>
                    <a:pt x="174" y="470"/>
                  </a:cubicBezTo>
                  <a:cubicBezTo>
                    <a:pt x="173" y="473"/>
                    <a:pt x="173" y="473"/>
                    <a:pt x="173" y="473"/>
                  </a:cubicBezTo>
                  <a:cubicBezTo>
                    <a:pt x="180" y="473"/>
                    <a:pt x="180" y="473"/>
                    <a:pt x="180" y="473"/>
                  </a:cubicBezTo>
                  <a:cubicBezTo>
                    <a:pt x="188" y="473"/>
                    <a:pt x="188" y="473"/>
                    <a:pt x="188" y="473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4" y="464"/>
                    <a:pt x="194" y="464"/>
                    <a:pt x="194" y="464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1" y="458"/>
                    <a:pt x="191" y="458"/>
                    <a:pt x="191" y="458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185" y="457"/>
                    <a:pt x="185" y="457"/>
                    <a:pt x="185" y="457"/>
                  </a:cubicBezTo>
                  <a:cubicBezTo>
                    <a:pt x="182" y="454"/>
                    <a:pt x="182" y="454"/>
                    <a:pt x="182" y="454"/>
                  </a:cubicBezTo>
                  <a:cubicBezTo>
                    <a:pt x="184" y="454"/>
                    <a:pt x="184" y="454"/>
                    <a:pt x="184" y="454"/>
                  </a:cubicBezTo>
                  <a:cubicBezTo>
                    <a:pt x="190" y="452"/>
                    <a:pt x="190" y="452"/>
                    <a:pt x="190" y="452"/>
                  </a:cubicBezTo>
                  <a:cubicBezTo>
                    <a:pt x="189" y="453"/>
                    <a:pt x="189" y="453"/>
                    <a:pt x="189" y="453"/>
                  </a:cubicBezTo>
                  <a:cubicBezTo>
                    <a:pt x="189" y="458"/>
                    <a:pt x="189" y="458"/>
                    <a:pt x="189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7" y="458"/>
                    <a:pt x="197" y="458"/>
                    <a:pt x="197" y="458"/>
                  </a:cubicBezTo>
                  <a:cubicBezTo>
                    <a:pt x="199" y="458"/>
                    <a:pt x="199" y="458"/>
                    <a:pt x="199" y="458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2" y="450"/>
                    <a:pt x="202" y="450"/>
                    <a:pt x="202" y="450"/>
                  </a:cubicBezTo>
                  <a:cubicBezTo>
                    <a:pt x="209" y="450"/>
                    <a:pt x="209" y="450"/>
                    <a:pt x="209" y="450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39" y="432"/>
                    <a:pt x="239" y="432"/>
                    <a:pt x="239" y="432"/>
                  </a:cubicBezTo>
                  <a:cubicBezTo>
                    <a:pt x="256" y="429"/>
                    <a:pt x="256" y="429"/>
                    <a:pt x="256" y="429"/>
                  </a:cubicBezTo>
                  <a:cubicBezTo>
                    <a:pt x="256" y="429"/>
                    <a:pt x="256" y="429"/>
                    <a:pt x="256" y="429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64" y="425"/>
                    <a:pt x="264" y="425"/>
                    <a:pt x="264" y="425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311" y="397"/>
                    <a:pt x="311" y="397"/>
                    <a:pt x="311" y="397"/>
                  </a:cubicBezTo>
                  <a:cubicBezTo>
                    <a:pt x="312" y="396"/>
                    <a:pt x="312" y="396"/>
                    <a:pt x="312" y="396"/>
                  </a:cubicBezTo>
                  <a:cubicBezTo>
                    <a:pt x="312" y="396"/>
                    <a:pt x="312" y="396"/>
                    <a:pt x="312" y="396"/>
                  </a:cubicBezTo>
                  <a:cubicBezTo>
                    <a:pt x="321" y="385"/>
                    <a:pt x="321" y="385"/>
                    <a:pt x="321" y="385"/>
                  </a:cubicBezTo>
                  <a:cubicBezTo>
                    <a:pt x="323" y="383"/>
                    <a:pt x="323" y="383"/>
                    <a:pt x="323" y="383"/>
                  </a:cubicBezTo>
                  <a:cubicBezTo>
                    <a:pt x="322" y="381"/>
                    <a:pt x="322" y="381"/>
                    <a:pt x="322" y="381"/>
                  </a:cubicBezTo>
                  <a:cubicBezTo>
                    <a:pt x="319" y="374"/>
                    <a:pt x="319" y="374"/>
                    <a:pt x="319" y="374"/>
                  </a:cubicBezTo>
                  <a:cubicBezTo>
                    <a:pt x="319" y="373"/>
                    <a:pt x="319" y="373"/>
                    <a:pt x="319" y="373"/>
                  </a:cubicBezTo>
                  <a:cubicBezTo>
                    <a:pt x="317" y="372"/>
                    <a:pt x="317" y="372"/>
                    <a:pt x="317" y="372"/>
                  </a:cubicBezTo>
                  <a:cubicBezTo>
                    <a:pt x="313" y="370"/>
                    <a:pt x="313" y="370"/>
                    <a:pt x="313" y="370"/>
                  </a:cubicBezTo>
                  <a:cubicBezTo>
                    <a:pt x="313" y="369"/>
                    <a:pt x="313" y="369"/>
                    <a:pt x="313" y="369"/>
                  </a:cubicBezTo>
                  <a:cubicBezTo>
                    <a:pt x="321" y="362"/>
                    <a:pt x="321" y="362"/>
                    <a:pt x="321" y="362"/>
                  </a:cubicBezTo>
                  <a:cubicBezTo>
                    <a:pt x="334" y="357"/>
                    <a:pt x="334" y="357"/>
                    <a:pt x="334" y="357"/>
                  </a:cubicBezTo>
                  <a:cubicBezTo>
                    <a:pt x="336" y="357"/>
                    <a:pt x="336" y="357"/>
                    <a:pt x="336" y="357"/>
                  </a:cubicBezTo>
                  <a:cubicBezTo>
                    <a:pt x="337" y="355"/>
                    <a:pt x="337" y="355"/>
                    <a:pt x="337" y="355"/>
                  </a:cubicBezTo>
                  <a:cubicBezTo>
                    <a:pt x="340" y="348"/>
                    <a:pt x="340" y="348"/>
                    <a:pt x="340" y="348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53" y="330"/>
                    <a:pt x="353" y="330"/>
                    <a:pt x="353" y="330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3"/>
                    <a:pt x="353" y="333"/>
                    <a:pt x="353" y="333"/>
                  </a:cubicBezTo>
                  <a:cubicBezTo>
                    <a:pt x="353" y="338"/>
                    <a:pt x="353" y="338"/>
                    <a:pt x="353" y="338"/>
                  </a:cubicBezTo>
                  <a:cubicBezTo>
                    <a:pt x="346" y="350"/>
                    <a:pt x="346" y="350"/>
                    <a:pt x="346" y="350"/>
                  </a:cubicBezTo>
                  <a:cubicBezTo>
                    <a:pt x="346" y="350"/>
                    <a:pt x="346" y="350"/>
                    <a:pt x="346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2" y="358"/>
                    <a:pt x="342" y="358"/>
                    <a:pt x="342" y="358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5" y="363"/>
                    <a:pt x="345" y="363"/>
                    <a:pt x="345" y="363"/>
                  </a:cubicBezTo>
                  <a:cubicBezTo>
                    <a:pt x="345" y="363"/>
                    <a:pt x="345" y="363"/>
                    <a:pt x="345" y="363"/>
                  </a:cubicBezTo>
                  <a:cubicBezTo>
                    <a:pt x="340" y="364"/>
                    <a:pt x="340" y="364"/>
                    <a:pt x="340" y="364"/>
                  </a:cubicBezTo>
                  <a:cubicBezTo>
                    <a:pt x="336" y="365"/>
                    <a:pt x="336" y="365"/>
                    <a:pt x="336" y="365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9" y="376"/>
                    <a:pt x="339" y="376"/>
                    <a:pt x="339" y="376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0" y="393"/>
                    <a:pt x="320" y="393"/>
                    <a:pt x="320" y="393"/>
                  </a:cubicBezTo>
                  <a:cubicBezTo>
                    <a:pt x="305" y="404"/>
                    <a:pt x="305" y="404"/>
                    <a:pt x="305" y="40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8" y="414"/>
                    <a:pt x="288" y="414"/>
                    <a:pt x="288" y="414"/>
                  </a:cubicBezTo>
                  <a:cubicBezTo>
                    <a:pt x="288" y="414"/>
                    <a:pt x="288" y="414"/>
                    <a:pt x="288" y="414"/>
                  </a:cubicBezTo>
                  <a:cubicBezTo>
                    <a:pt x="284" y="418"/>
                    <a:pt x="284" y="418"/>
                    <a:pt x="284" y="418"/>
                  </a:cubicBezTo>
                  <a:cubicBezTo>
                    <a:pt x="282" y="420"/>
                    <a:pt x="282" y="420"/>
                    <a:pt x="282" y="420"/>
                  </a:cubicBezTo>
                  <a:cubicBezTo>
                    <a:pt x="283" y="422"/>
                    <a:pt x="283" y="422"/>
                    <a:pt x="283" y="422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7" y="444"/>
                    <a:pt x="287" y="444"/>
                    <a:pt x="287" y="444"/>
                  </a:cubicBezTo>
                  <a:cubicBezTo>
                    <a:pt x="289" y="444"/>
                    <a:pt x="289" y="444"/>
                    <a:pt x="289" y="444"/>
                  </a:cubicBezTo>
                  <a:cubicBezTo>
                    <a:pt x="299" y="447"/>
                    <a:pt x="299" y="447"/>
                    <a:pt x="299" y="447"/>
                  </a:cubicBezTo>
                  <a:cubicBezTo>
                    <a:pt x="300" y="447"/>
                    <a:pt x="300" y="447"/>
                    <a:pt x="300" y="447"/>
                  </a:cubicBezTo>
                  <a:cubicBezTo>
                    <a:pt x="302" y="447"/>
                    <a:pt x="302" y="447"/>
                    <a:pt x="302" y="447"/>
                  </a:cubicBezTo>
                  <a:cubicBezTo>
                    <a:pt x="319" y="437"/>
                    <a:pt x="319" y="437"/>
                    <a:pt x="319" y="437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7" y="426"/>
                    <a:pt x="337" y="426"/>
                    <a:pt x="337" y="426"/>
                  </a:cubicBezTo>
                  <a:cubicBezTo>
                    <a:pt x="334" y="423"/>
                    <a:pt x="334" y="423"/>
                    <a:pt x="334" y="423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1" y="410"/>
                    <a:pt x="331" y="410"/>
                    <a:pt x="331" y="410"/>
                  </a:cubicBezTo>
                  <a:cubicBezTo>
                    <a:pt x="337" y="407"/>
                    <a:pt x="337" y="407"/>
                    <a:pt x="337" y="407"/>
                  </a:cubicBezTo>
                  <a:cubicBezTo>
                    <a:pt x="339" y="406"/>
                    <a:pt x="339" y="406"/>
                    <a:pt x="339" y="406"/>
                  </a:cubicBezTo>
                  <a:cubicBezTo>
                    <a:pt x="339" y="405"/>
                    <a:pt x="339" y="405"/>
                    <a:pt x="339" y="405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5" y="391"/>
                    <a:pt x="335" y="391"/>
                    <a:pt x="335" y="391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3" y="379"/>
                    <a:pt x="343" y="379"/>
                    <a:pt x="343" y="379"/>
                  </a:cubicBezTo>
                  <a:cubicBezTo>
                    <a:pt x="358" y="380"/>
                    <a:pt x="358" y="380"/>
                    <a:pt x="358" y="380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60" y="379"/>
                    <a:pt x="360" y="379"/>
                    <a:pt x="360" y="379"/>
                  </a:cubicBezTo>
                  <a:cubicBezTo>
                    <a:pt x="372" y="372"/>
                    <a:pt x="372" y="372"/>
                    <a:pt x="372" y="372"/>
                  </a:cubicBezTo>
                  <a:cubicBezTo>
                    <a:pt x="372" y="372"/>
                    <a:pt x="372" y="372"/>
                    <a:pt x="372" y="372"/>
                  </a:cubicBezTo>
                  <a:cubicBezTo>
                    <a:pt x="373" y="371"/>
                    <a:pt x="373" y="371"/>
                    <a:pt x="373" y="371"/>
                  </a:cubicBezTo>
                  <a:cubicBezTo>
                    <a:pt x="378" y="365"/>
                    <a:pt x="378" y="365"/>
                    <a:pt x="378" y="365"/>
                  </a:cubicBezTo>
                  <a:cubicBezTo>
                    <a:pt x="386" y="360"/>
                    <a:pt x="386" y="360"/>
                    <a:pt x="386" y="360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5" y="366"/>
                    <a:pt x="395" y="366"/>
                    <a:pt x="395" y="366"/>
                  </a:cubicBezTo>
                  <a:cubicBezTo>
                    <a:pt x="397" y="364"/>
                    <a:pt x="397" y="364"/>
                    <a:pt x="397" y="364"/>
                  </a:cubicBezTo>
                  <a:cubicBezTo>
                    <a:pt x="399" y="362"/>
                    <a:pt x="399" y="362"/>
                    <a:pt x="399" y="362"/>
                  </a:cubicBezTo>
                  <a:cubicBezTo>
                    <a:pt x="400" y="362"/>
                    <a:pt x="400" y="362"/>
                    <a:pt x="400" y="362"/>
                  </a:cubicBezTo>
                  <a:cubicBezTo>
                    <a:pt x="401" y="367"/>
                    <a:pt x="401" y="367"/>
                    <a:pt x="401" y="367"/>
                  </a:cubicBezTo>
                  <a:cubicBezTo>
                    <a:pt x="402" y="369"/>
                    <a:pt x="402" y="369"/>
                    <a:pt x="402" y="369"/>
                  </a:cubicBezTo>
                  <a:cubicBezTo>
                    <a:pt x="404" y="370"/>
                    <a:pt x="404" y="370"/>
                    <a:pt x="404" y="370"/>
                  </a:cubicBezTo>
                  <a:cubicBezTo>
                    <a:pt x="408" y="371"/>
                    <a:pt x="408" y="371"/>
                    <a:pt x="408" y="371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2" y="370"/>
                    <a:pt x="412" y="370"/>
                    <a:pt x="412" y="370"/>
                  </a:cubicBezTo>
                  <a:cubicBezTo>
                    <a:pt x="423" y="357"/>
                    <a:pt x="423" y="357"/>
                    <a:pt x="423" y="357"/>
                  </a:cubicBezTo>
                  <a:cubicBezTo>
                    <a:pt x="424" y="362"/>
                    <a:pt x="424" y="362"/>
                    <a:pt x="424" y="362"/>
                  </a:cubicBezTo>
                  <a:cubicBezTo>
                    <a:pt x="429" y="359"/>
                    <a:pt x="429" y="359"/>
                    <a:pt x="429" y="359"/>
                  </a:cubicBezTo>
                  <a:cubicBezTo>
                    <a:pt x="437" y="354"/>
                    <a:pt x="437" y="354"/>
                    <a:pt x="437" y="354"/>
                  </a:cubicBezTo>
                  <a:cubicBezTo>
                    <a:pt x="438" y="353"/>
                    <a:pt x="438" y="353"/>
                    <a:pt x="438" y="353"/>
                  </a:cubicBezTo>
                  <a:cubicBezTo>
                    <a:pt x="444" y="354"/>
                    <a:pt x="444" y="354"/>
                    <a:pt x="444" y="354"/>
                  </a:cubicBezTo>
                  <a:cubicBezTo>
                    <a:pt x="464" y="366"/>
                    <a:pt x="464" y="366"/>
                    <a:pt x="464" y="366"/>
                  </a:cubicBezTo>
                  <a:cubicBezTo>
                    <a:pt x="467" y="368"/>
                    <a:pt x="467" y="368"/>
                    <a:pt x="467" y="368"/>
                  </a:cubicBezTo>
                  <a:cubicBezTo>
                    <a:pt x="469" y="366"/>
                    <a:pt x="469" y="366"/>
                    <a:pt x="469" y="366"/>
                  </a:cubicBezTo>
                  <a:cubicBezTo>
                    <a:pt x="470" y="365"/>
                    <a:pt x="470" y="365"/>
                    <a:pt x="470" y="365"/>
                  </a:cubicBezTo>
                  <a:cubicBezTo>
                    <a:pt x="486" y="365"/>
                    <a:pt x="486" y="365"/>
                    <a:pt x="486" y="365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17" y="377"/>
                    <a:pt x="517" y="377"/>
                    <a:pt x="517" y="377"/>
                  </a:cubicBezTo>
                  <a:cubicBezTo>
                    <a:pt x="518" y="377"/>
                    <a:pt x="518" y="377"/>
                    <a:pt x="518" y="377"/>
                  </a:cubicBezTo>
                  <a:cubicBezTo>
                    <a:pt x="519" y="377"/>
                    <a:pt x="519" y="377"/>
                    <a:pt x="519" y="377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25" y="378"/>
                    <a:pt x="525" y="378"/>
                    <a:pt x="525" y="378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527" y="383"/>
                    <a:pt x="527" y="383"/>
                    <a:pt x="527" y="383"/>
                  </a:cubicBezTo>
                  <a:cubicBezTo>
                    <a:pt x="540" y="392"/>
                    <a:pt x="540" y="392"/>
                    <a:pt x="540" y="392"/>
                  </a:cubicBezTo>
                  <a:cubicBezTo>
                    <a:pt x="540" y="392"/>
                    <a:pt x="540" y="392"/>
                    <a:pt x="540" y="392"/>
                  </a:cubicBezTo>
                  <a:cubicBezTo>
                    <a:pt x="541" y="392"/>
                    <a:pt x="541" y="392"/>
                    <a:pt x="541" y="392"/>
                  </a:cubicBezTo>
                  <a:cubicBezTo>
                    <a:pt x="556" y="400"/>
                    <a:pt x="556" y="400"/>
                    <a:pt x="556" y="400"/>
                  </a:cubicBezTo>
                  <a:cubicBezTo>
                    <a:pt x="564" y="409"/>
                    <a:pt x="564" y="409"/>
                    <a:pt x="564" y="409"/>
                  </a:cubicBezTo>
                  <a:cubicBezTo>
                    <a:pt x="564" y="410"/>
                    <a:pt x="564" y="410"/>
                    <a:pt x="564" y="410"/>
                  </a:cubicBezTo>
                  <a:cubicBezTo>
                    <a:pt x="565" y="410"/>
                    <a:pt x="565" y="410"/>
                    <a:pt x="565" y="410"/>
                  </a:cubicBezTo>
                  <a:cubicBezTo>
                    <a:pt x="576" y="418"/>
                    <a:pt x="576" y="418"/>
                    <a:pt x="576" y="418"/>
                  </a:cubicBezTo>
                  <a:cubicBezTo>
                    <a:pt x="577" y="419"/>
                    <a:pt x="577" y="419"/>
                    <a:pt x="577" y="419"/>
                  </a:cubicBezTo>
                  <a:cubicBezTo>
                    <a:pt x="578" y="419"/>
                    <a:pt x="578" y="419"/>
                    <a:pt x="578" y="419"/>
                  </a:cubicBezTo>
                  <a:cubicBezTo>
                    <a:pt x="578" y="425"/>
                    <a:pt x="578" y="425"/>
                    <a:pt x="578" y="425"/>
                  </a:cubicBezTo>
                  <a:cubicBezTo>
                    <a:pt x="578" y="427"/>
                    <a:pt x="578" y="427"/>
                    <a:pt x="578" y="427"/>
                  </a:cubicBezTo>
                  <a:cubicBezTo>
                    <a:pt x="579" y="429"/>
                    <a:pt x="579" y="429"/>
                    <a:pt x="579" y="429"/>
                  </a:cubicBezTo>
                  <a:cubicBezTo>
                    <a:pt x="584" y="432"/>
                    <a:pt x="584" y="432"/>
                    <a:pt x="584" y="432"/>
                  </a:cubicBezTo>
                  <a:cubicBezTo>
                    <a:pt x="588" y="440"/>
                    <a:pt x="588" y="440"/>
                    <a:pt x="588" y="440"/>
                  </a:cubicBezTo>
                  <a:cubicBezTo>
                    <a:pt x="590" y="452"/>
                    <a:pt x="590" y="452"/>
                    <a:pt x="590" y="452"/>
                  </a:cubicBezTo>
                  <a:cubicBezTo>
                    <a:pt x="591" y="454"/>
                    <a:pt x="591" y="454"/>
                    <a:pt x="591" y="454"/>
                  </a:cubicBezTo>
                  <a:cubicBezTo>
                    <a:pt x="593" y="455"/>
                    <a:pt x="593" y="455"/>
                    <a:pt x="593" y="455"/>
                  </a:cubicBezTo>
                  <a:cubicBezTo>
                    <a:pt x="599" y="456"/>
                    <a:pt x="599" y="456"/>
                    <a:pt x="599" y="456"/>
                  </a:cubicBezTo>
                  <a:cubicBezTo>
                    <a:pt x="610" y="475"/>
                    <a:pt x="610" y="475"/>
                    <a:pt x="610" y="475"/>
                  </a:cubicBezTo>
                  <a:cubicBezTo>
                    <a:pt x="610" y="475"/>
                    <a:pt x="610" y="475"/>
                    <a:pt x="610" y="475"/>
                  </a:cubicBezTo>
                  <a:cubicBezTo>
                    <a:pt x="610" y="476"/>
                    <a:pt x="610" y="476"/>
                    <a:pt x="610" y="476"/>
                  </a:cubicBezTo>
                  <a:cubicBezTo>
                    <a:pt x="615" y="480"/>
                    <a:pt x="615" y="480"/>
                    <a:pt x="615" y="480"/>
                  </a:cubicBezTo>
                  <a:cubicBezTo>
                    <a:pt x="622" y="486"/>
                    <a:pt x="622" y="486"/>
                    <a:pt x="622" y="486"/>
                  </a:cubicBezTo>
                  <a:cubicBezTo>
                    <a:pt x="622" y="485"/>
                    <a:pt x="622" y="485"/>
                    <a:pt x="622" y="485"/>
                  </a:cubicBezTo>
                  <a:cubicBezTo>
                    <a:pt x="622" y="486"/>
                    <a:pt x="622" y="486"/>
                    <a:pt x="622" y="486"/>
                  </a:cubicBezTo>
                  <a:cubicBezTo>
                    <a:pt x="626" y="484"/>
                    <a:pt x="626" y="484"/>
                    <a:pt x="626" y="484"/>
                  </a:cubicBezTo>
                  <a:cubicBezTo>
                    <a:pt x="630" y="483"/>
                    <a:pt x="630" y="483"/>
                    <a:pt x="630" y="483"/>
                  </a:cubicBezTo>
                  <a:cubicBezTo>
                    <a:pt x="630" y="484"/>
                    <a:pt x="630" y="484"/>
                    <a:pt x="630" y="484"/>
                  </a:cubicBezTo>
                  <a:cubicBezTo>
                    <a:pt x="630" y="486"/>
                    <a:pt x="630" y="486"/>
                    <a:pt x="630" y="486"/>
                  </a:cubicBezTo>
                  <a:cubicBezTo>
                    <a:pt x="631" y="487"/>
                    <a:pt x="631" y="487"/>
                    <a:pt x="631" y="487"/>
                  </a:cubicBezTo>
                  <a:cubicBezTo>
                    <a:pt x="633" y="489"/>
                    <a:pt x="633" y="489"/>
                    <a:pt x="633" y="489"/>
                  </a:cubicBezTo>
                  <a:cubicBezTo>
                    <a:pt x="630" y="493"/>
                    <a:pt x="630" y="493"/>
                    <a:pt x="630" y="493"/>
                  </a:cubicBezTo>
                  <a:cubicBezTo>
                    <a:pt x="628" y="495"/>
                    <a:pt x="628" y="495"/>
                    <a:pt x="628" y="495"/>
                  </a:cubicBezTo>
                  <a:cubicBezTo>
                    <a:pt x="629" y="498"/>
                    <a:pt x="629" y="498"/>
                    <a:pt x="629" y="498"/>
                  </a:cubicBezTo>
                  <a:cubicBezTo>
                    <a:pt x="630" y="499"/>
                    <a:pt x="632" y="502"/>
                    <a:pt x="635" y="504"/>
                  </a:cubicBezTo>
                  <a:cubicBezTo>
                    <a:pt x="636" y="504"/>
                    <a:pt x="637" y="505"/>
                    <a:pt x="638" y="505"/>
                  </a:cubicBezTo>
                  <a:cubicBezTo>
                    <a:pt x="638" y="505"/>
                    <a:pt x="639" y="504"/>
                    <a:pt x="639" y="504"/>
                  </a:cubicBezTo>
                  <a:cubicBezTo>
                    <a:pt x="640" y="506"/>
                    <a:pt x="640" y="506"/>
                    <a:pt x="640" y="506"/>
                  </a:cubicBezTo>
                  <a:cubicBezTo>
                    <a:pt x="640" y="506"/>
                    <a:pt x="640" y="506"/>
                    <a:pt x="640" y="506"/>
                  </a:cubicBezTo>
                  <a:cubicBezTo>
                    <a:pt x="640" y="507"/>
                    <a:pt x="640" y="507"/>
                    <a:pt x="640" y="507"/>
                  </a:cubicBezTo>
                  <a:cubicBezTo>
                    <a:pt x="641" y="508"/>
                    <a:pt x="646" y="516"/>
                    <a:pt x="647" y="518"/>
                  </a:cubicBezTo>
                  <a:cubicBezTo>
                    <a:pt x="650" y="521"/>
                    <a:pt x="653" y="523"/>
                    <a:pt x="653" y="523"/>
                  </a:cubicBezTo>
                  <a:cubicBezTo>
                    <a:pt x="656" y="524"/>
                    <a:pt x="656" y="524"/>
                    <a:pt x="656" y="524"/>
                  </a:cubicBezTo>
                  <a:cubicBezTo>
                    <a:pt x="658" y="522"/>
                    <a:pt x="658" y="522"/>
                    <a:pt x="658" y="522"/>
                  </a:cubicBezTo>
                  <a:cubicBezTo>
                    <a:pt x="660" y="519"/>
                    <a:pt x="660" y="519"/>
                    <a:pt x="660" y="519"/>
                  </a:cubicBezTo>
                  <a:cubicBezTo>
                    <a:pt x="662" y="518"/>
                    <a:pt x="662" y="518"/>
                    <a:pt x="662" y="518"/>
                  </a:cubicBezTo>
                  <a:cubicBezTo>
                    <a:pt x="662" y="519"/>
                    <a:pt x="662" y="519"/>
                    <a:pt x="662" y="519"/>
                  </a:cubicBezTo>
                  <a:cubicBezTo>
                    <a:pt x="664" y="521"/>
                    <a:pt x="664" y="521"/>
                    <a:pt x="664" y="521"/>
                  </a:cubicBezTo>
                  <a:cubicBezTo>
                    <a:pt x="667" y="520"/>
                    <a:pt x="667" y="520"/>
                    <a:pt x="667" y="520"/>
                  </a:cubicBezTo>
                  <a:cubicBezTo>
                    <a:pt x="670" y="518"/>
                    <a:pt x="670" y="518"/>
                    <a:pt x="670" y="518"/>
                  </a:cubicBezTo>
                  <a:cubicBezTo>
                    <a:pt x="673" y="517"/>
                    <a:pt x="673" y="517"/>
                    <a:pt x="673" y="517"/>
                  </a:cubicBezTo>
                  <a:cubicBezTo>
                    <a:pt x="673" y="514"/>
                    <a:pt x="673" y="514"/>
                    <a:pt x="673" y="514"/>
                  </a:cubicBezTo>
                  <a:cubicBezTo>
                    <a:pt x="672" y="502"/>
                    <a:pt x="672" y="502"/>
                    <a:pt x="672" y="502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2" y="500"/>
                    <a:pt x="672" y="500"/>
                    <a:pt x="672" y="500"/>
                  </a:cubicBezTo>
                  <a:cubicBezTo>
                    <a:pt x="670" y="498"/>
                    <a:pt x="670" y="498"/>
                    <a:pt x="670" y="498"/>
                  </a:cubicBezTo>
                  <a:cubicBezTo>
                    <a:pt x="678" y="502"/>
                    <a:pt x="678" y="502"/>
                    <a:pt x="678" y="502"/>
                  </a:cubicBezTo>
                  <a:cubicBezTo>
                    <a:pt x="682" y="511"/>
                    <a:pt x="682" y="511"/>
                    <a:pt x="682" y="511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684" y="512"/>
                    <a:pt x="684" y="512"/>
                    <a:pt x="684" y="512"/>
                  </a:cubicBezTo>
                  <a:cubicBezTo>
                    <a:pt x="689" y="515"/>
                    <a:pt x="689" y="515"/>
                    <a:pt x="689" y="515"/>
                  </a:cubicBezTo>
                  <a:cubicBezTo>
                    <a:pt x="692" y="517"/>
                    <a:pt x="692" y="517"/>
                    <a:pt x="692" y="517"/>
                  </a:cubicBezTo>
                  <a:cubicBezTo>
                    <a:pt x="694" y="514"/>
                    <a:pt x="694" y="514"/>
                    <a:pt x="694" y="514"/>
                  </a:cubicBezTo>
                  <a:cubicBezTo>
                    <a:pt x="700" y="507"/>
                    <a:pt x="700" y="507"/>
                    <a:pt x="700" y="507"/>
                  </a:cubicBezTo>
                  <a:cubicBezTo>
                    <a:pt x="701" y="506"/>
                    <a:pt x="701" y="506"/>
                    <a:pt x="701" y="506"/>
                  </a:cubicBezTo>
                  <a:cubicBezTo>
                    <a:pt x="701" y="505"/>
                    <a:pt x="701" y="505"/>
                    <a:pt x="701" y="505"/>
                  </a:cubicBezTo>
                  <a:cubicBezTo>
                    <a:pt x="704" y="494"/>
                    <a:pt x="704" y="494"/>
                    <a:pt x="704" y="494"/>
                  </a:cubicBezTo>
                  <a:cubicBezTo>
                    <a:pt x="704" y="493"/>
                    <a:pt x="704" y="493"/>
                    <a:pt x="704" y="493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99" y="467"/>
                    <a:pt x="699" y="467"/>
                    <a:pt x="699" y="467"/>
                  </a:cubicBezTo>
                  <a:cubicBezTo>
                    <a:pt x="699" y="465"/>
                    <a:pt x="699" y="465"/>
                    <a:pt x="699" y="465"/>
                  </a:cubicBezTo>
                  <a:cubicBezTo>
                    <a:pt x="697" y="465"/>
                    <a:pt x="697" y="465"/>
                    <a:pt x="697" y="465"/>
                  </a:cubicBezTo>
                  <a:cubicBezTo>
                    <a:pt x="680" y="458"/>
                    <a:pt x="680" y="458"/>
                    <a:pt x="680" y="458"/>
                  </a:cubicBezTo>
                  <a:cubicBezTo>
                    <a:pt x="665" y="452"/>
                    <a:pt x="665" y="452"/>
                    <a:pt x="665" y="452"/>
                  </a:cubicBezTo>
                  <a:cubicBezTo>
                    <a:pt x="661" y="442"/>
                    <a:pt x="661" y="442"/>
                    <a:pt x="661" y="442"/>
                  </a:cubicBezTo>
                  <a:cubicBezTo>
                    <a:pt x="660" y="441"/>
                    <a:pt x="660" y="441"/>
                    <a:pt x="660" y="441"/>
                  </a:cubicBezTo>
                  <a:cubicBezTo>
                    <a:pt x="660" y="441"/>
                    <a:pt x="660" y="441"/>
                    <a:pt x="660" y="441"/>
                  </a:cubicBezTo>
                  <a:cubicBezTo>
                    <a:pt x="653" y="432"/>
                    <a:pt x="653" y="432"/>
                    <a:pt x="653" y="432"/>
                  </a:cubicBezTo>
                  <a:cubicBezTo>
                    <a:pt x="644" y="419"/>
                    <a:pt x="644" y="419"/>
                    <a:pt x="644" y="419"/>
                  </a:cubicBezTo>
                  <a:cubicBezTo>
                    <a:pt x="633" y="399"/>
                    <a:pt x="633" y="399"/>
                    <a:pt x="633" y="399"/>
                  </a:cubicBezTo>
                  <a:cubicBezTo>
                    <a:pt x="632" y="398"/>
                    <a:pt x="632" y="398"/>
                    <a:pt x="632" y="398"/>
                  </a:cubicBezTo>
                  <a:cubicBezTo>
                    <a:pt x="631" y="398"/>
                    <a:pt x="631" y="398"/>
                    <a:pt x="631" y="398"/>
                  </a:cubicBezTo>
                  <a:cubicBezTo>
                    <a:pt x="619" y="392"/>
                    <a:pt x="619" y="392"/>
                    <a:pt x="619" y="392"/>
                  </a:cubicBezTo>
                  <a:cubicBezTo>
                    <a:pt x="616" y="386"/>
                    <a:pt x="616" y="386"/>
                    <a:pt x="616" y="386"/>
                  </a:cubicBezTo>
                  <a:cubicBezTo>
                    <a:pt x="616" y="385"/>
                    <a:pt x="616" y="385"/>
                    <a:pt x="616" y="385"/>
                  </a:cubicBezTo>
                  <a:cubicBezTo>
                    <a:pt x="615" y="384"/>
                    <a:pt x="615" y="384"/>
                    <a:pt x="615" y="384"/>
                  </a:cubicBezTo>
                  <a:cubicBezTo>
                    <a:pt x="610" y="381"/>
                    <a:pt x="610" y="381"/>
                    <a:pt x="610" y="381"/>
                  </a:cubicBezTo>
                  <a:cubicBezTo>
                    <a:pt x="608" y="373"/>
                    <a:pt x="608" y="373"/>
                    <a:pt x="608" y="373"/>
                  </a:cubicBezTo>
                  <a:cubicBezTo>
                    <a:pt x="608" y="372"/>
                    <a:pt x="608" y="372"/>
                    <a:pt x="608" y="372"/>
                  </a:cubicBezTo>
                  <a:cubicBezTo>
                    <a:pt x="606" y="371"/>
                    <a:pt x="606" y="371"/>
                    <a:pt x="606" y="371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594" y="362"/>
                    <a:pt x="594" y="362"/>
                    <a:pt x="594" y="362"/>
                  </a:cubicBezTo>
                  <a:cubicBezTo>
                    <a:pt x="591" y="364"/>
                    <a:pt x="591" y="364"/>
                    <a:pt x="591" y="364"/>
                  </a:cubicBezTo>
                  <a:cubicBezTo>
                    <a:pt x="586" y="368"/>
                    <a:pt x="586" y="368"/>
                    <a:pt x="586" y="368"/>
                  </a:cubicBezTo>
                  <a:cubicBezTo>
                    <a:pt x="583" y="368"/>
                    <a:pt x="583" y="368"/>
                    <a:pt x="583" y="368"/>
                  </a:cubicBezTo>
                  <a:cubicBezTo>
                    <a:pt x="582" y="369"/>
                    <a:pt x="582" y="369"/>
                    <a:pt x="582" y="369"/>
                  </a:cubicBezTo>
                  <a:cubicBezTo>
                    <a:pt x="581" y="370"/>
                    <a:pt x="581" y="370"/>
                    <a:pt x="581" y="370"/>
                  </a:cubicBezTo>
                  <a:cubicBezTo>
                    <a:pt x="576" y="375"/>
                    <a:pt x="576" y="375"/>
                    <a:pt x="576" y="375"/>
                  </a:cubicBezTo>
                  <a:cubicBezTo>
                    <a:pt x="575" y="376"/>
                    <a:pt x="575" y="376"/>
                    <a:pt x="575" y="376"/>
                  </a:cubicBezTo>
                  <a:cubicBezTo>
                    <a:pt x="575" y="377"/>
                    <a:pt x="575" y="377"/>
                    <a:pt x="575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67" y="389"/>
                    <a:pt x="567" y="389"/>
                    <a:pt x="567" y="389"/>
                  </a:cubicBezTo>
                  <a:cubicBezTo>
                    <a:pt x="567" y="386"/>
                    <a:pt x="567" y="386"/>
                    <a:pt x="567" y="386"/>
                  </a:cubicBezTo>
                  <a:cubicBezTo>
                    <a:pt x="566" y="384"/>
                    <a:pt x="566" y="384"/>
                    <a:pt x="566" y="384"/>
                  </a:cubicBezTo>
                  <a:cubicBezTo>
                    <a:pt x="566" y="383"/>
                    <a:pt x="566" y="383"/>
                    <a:pt x="566" y="383"/>
                  </a:cubicBezTo>
                  <a:cubicBezTo>
                    <a:pt x="544" y="362"/>
                    <a:pt x="544" y="362"/>
                    <a:pt x="544" y="362"/>
                  </a:cubicBezTo>
                  <a:cubicBezTo>
                    <a:pt x="543" y="354"/>
                    <a:pt x="543" y="354"/>
                    <a:pt x="543" y="354"/>
                  </a:cubicBezTo>
                  <a:cubicBezTo>
                    <a:pt x="543" y="350"/>
                    <a:pt x="543" y="350"/>
                    <a:pt x="543" y="350"/>
                  </a:cubicBezTo>
                  <a:cubicBezTo>
                    <a:pt x="539" y="350"/>
                    <a:pt x="539" y="350"/>
                    <a:pt x="539" y="350"/>
                  </a:cubicBezTo>
                  <a:cubicBezTo>
                    <a:pt x="531" y="350"/>
                    <a:pt x="531" y="350"/>
                    <a:pt x="531" y="350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8" y="351"/>
                    <a:pt x="528" y="351"/>
                    <a:pt x="528" y="351"/>
                  </a:cubicBezTo>
                  <a:cubicBezTo>
                    <a:pt x="525" y="354"/>
                    <a:pt x="525" y="354"/>
                    <a:pt x="525" y="354"/>
                  </a:cubicBezTo>
                  <a:cubicBezTo>
                    <a:pt x="517" y="353"/>
                    <a:pt x="517" y="353"/>
                    <a:pt x="517" y="353"/>
                  </a:cubicBezTo>
                  <a:cubicBezTo>
                    <a:pt x="514" y="352"/>
                    <a:pt x="514" y="352"/>
                    <a:pt x="514" y="352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5" y="69"/>
                    <a:pt x="515" y="69"/>
                    <a:pt x="515" y="69"/>
                  </a:cubicBezTo>
                  <a:cubicBezTo>
                    <a:pt x="514" y="68"/>
                    <a:pt x="514" y="68"/>
                    <a:pt x="514" y="68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8"/>
                    <a:pt x="499" y="58"/>
                    <a:pt x="499" y="58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82" y="52"/>
                    <a:pt x="482" y="52"/>
                    <a:pt x="482" y="52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3" y="54"/>
                    <a:pt x="473" y="54"/>
                    <a:pt x="473" y="54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48" y="48"/>
                    <a:pt x="448" y="48"/>
                    <a:pt x="448" y="48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5" y="37"/>
                    <a:pt x="425" y="37"/>
                    <a:pt x="425" y="37"/>
                  </a:cubicBezTo>
                  <a:cubicBezTo>
                    <a:pt x="403" y="35"/>
                    <a:pt x="403" y="35"/>
                    <a:pt x="403" y="35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7" y="18"/>
                    <a:pt x="397" y="18"/>
                    <a:pt x="397" y="18"/>
                  </a:cubicBezTo>
                  <a:cubicBezTo>
                    <a:pt x="394" y="18"/>
                    <a:pt x="394" y="18"/>
                    <a:pt x="394" y="18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8" y="16"/>
                    <a:pt x="378" y="16"/>
                    <a:pt x="378" y="16"/>
                  </a:cubicBezTo>
                  <a:cubicBezTo>
                    <a:pt x="371" y="9"/>
                    <a:pt x="371" y="9"/>
                    <a:pt x="371" y="9"/>
                  </a:cubicBezTo>
                  <a:cubicBezTo>
                    <a:pt x="371" y="9"/>
                    <a:pt x="371" y="9"/>
                    <a:pt x="371" y="9"/>
                  </a:cubicBezTo>
                  <a:cubicBezTo>
                    <a:pt x="371" y="8"/>
                    <a:pt x="371" y="8"/>
                    <a:pt x="371" y="8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418" y="335"/>
                  </a:moveTo>
                  <a:cubicBezTo>
                    <a:pt x="427" y="334"/>
                    <a:pt x="427" y="334"/>
                    <a:pt x="427" y="334"/>
                  </a:cubicBezTo>
                  <a:cubicBezTo>
                    <a:pt x="430" y="341"/>
                    <a:pt x="430" y="341"/>
                    <a:pt x="430" y="341"/>
                  </a:cubicBezTo>
                  <a:cubicBezTo>
                    <a:pt x="430" y="341"/>
                    <a:pt x="430" y="341"/>
                    <a:pt x="430" y="341"/>
                  </a:cubicBezTo>
                  <a:cubicBezTo>
                    <a:pt x="424" y="344"/>
                    <a:pt x="424" y="344"/>
                    <a:pt x="424" y="344"/>
                  </a:cubicBezTo>
                  <a:cubicBezTo>
                    <a:pt x="423" y="345"/>
                    <a:pt x="423" y="345"/>
                    <a:pt x="423" y="345"/>
                  </a:cubicBezTo>
                  <a:cubicBezTo>
                    <a:pt x="421" y="341"/>
                    <a:pt x="421" y="341"/>
                    <a:pt x="421" y="341"/>
                  </a:cubicBezTo>
                  <a:cubicBezTo>
                    <a:pt x="417" y="344"/>
                    <a:pt x="417" y="344"/>
                    <a:pt x="417" y="344"/>
                  </a:cubicBezTo>
                  <a:cubicBezTo>
                    <a:pt x="418" y="343"/>
                    <a:pt x="418" y="343"/>
                    <a:pt x="418" y="343"/>
                  </a:cubicBezTo>
                  <a:cubicBezTo>
                    <a:pt x="419" y="339"/>
                    <a:pt x="419" y="339"/>
                    <a:pt x="419" y="339"/>
                  </a:cubicBezTo>
                  <a:cubicBezTo>
                    <a:pt x="415" y="338"/>
                    <a:pt x="415" y="338"/>
                    <a:pt x="415" y="338"/>
                  </a:cubicBezTo>
                  <a:cubicBezTo>
                    <a:pt x="412" y="337"/>
                    <a:pt x="412" y="337"/>
                    <a:pt x="412" y="337"/>
                  </a:cubicBezTo>
                  <a:cubicBezTo>
                    <a:pt x="418" y="335"/>
                    <a:pt x="418" y="335"/>
                    <a:pt x="418" y="335"/>
                  </a:cubicBezTo>
                  <a:close/>
                  <a:moveTo>
                    <a:pt x="113" y="145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8" y="176"/>
                    <a:pt x="118" y="176"/>
                    <a:pt x="118" y="176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40" y="193"/>
                    <a:pt x="140" y="193"/>
                    <a:pt x="140" y="193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3" y="145"/>
                    <a:pt x="113" y="145"/>
                    <a:pt x="113" y="145"/>
                  </a:cubicBezTo>
                  <a:close/>
                  <a:moveTo>
                    <a:pt x="56" y="228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6" y="254"/>
                    <a:pt x="56" y="254"/>
                    <a:pt x="56" y="254"/>
                  </a:cubicBezTo>
                  <a:cubicBezTo>
                    <a:pt x="59" y="251"/>
                    <a:pt x="59" y="251"/>
                    <a:pt x="59" y="251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6" y="247"/>
                    <a:pt x="66" y="247"/>
                    <a:pt x="66" y="247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6" y="228"/>
                    <a:pt x="56" y="228"/>
                    <a:pt x="56" y="228"/>
                  </a:cubicBezTo>
                  <a:close/>
                  <a:moveTo>
                    <a:pt x="265" y="452"/>
                  </a:moveTo>
                  <a:cubicBezTo>
                    <a:pt x="261" y="455"/>
                    <a:pt x="261" y="455"/>
                    <a:pt x="261" y="455"/>
                  </a:cubicBezTo>
                  <a:cubicBezTo>
                    <a:pt x="255" y="459"/>
                    <a:pt x="255" y="459"/>
                    <a:pt x="255" y="459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6" y="471"/>
                    <a:pt x="266" y="471"/>
                    <a:pt x="266" y="471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70" y="465"/>
                    <a:pt x="270" y="465"/>
                    <a:pt x="270" y="465"/>
                  </a:cubicBezTo>
                  <a:cubicBezTo>
                    <a:pt x="269" y="463"/>
                    <a:pt x="269" y="463"/>
                    <a:pt x="269" y="463"/>
                  </a:cubicBezTo>
                  <a:cubicBezTo>
                    <a:pt x="267" y="457"/>
                    <a:pt x="267" y="457"/>
                    <a:pt x="267" y="457"/>
                  </a:cubicBezTo>
                  <a:cubicBezTo>
                    <a:pt x="265" y="452"/>
                    <a:pt x="265" y="452"/>
                    <a:pt x="265" y="452"/>
                  </a:cubicBezTo>
                  <a:close/>
                  <a:moveTo>
                    <a:pt x="62" y="453"/>
                  </a:moveTo>
                  <a:cubicBezTo>
                    <a:pt x="60" y="453"/>
                    <a:pt x="60" y="453"/>
                    <a:pt x="60" y="453"/>
                  </a:cubicBezTo>
                  <a:cubicBezTo>
                    <a:pt x="51" y="455"/>
                    <a:pt x="51" y="455"/>
                    <a:pt x="51" y="455"/>
                  </a:cubicBezTo>
                  <a:cubicBezTo>
                    <a:pt x="47" y="456"/>
                    <a:pt x="47" y="456"/>
                    <a:pt x="47" y="456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49" y="463"/>
                    <a:pt x="49" y="463"/>
                    <a:pt x="49" y="463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44" y="466"/>
                    <a:pt x="44" y="466"/>
                    <a:pt x="44" y="466"/>
                  </a:cubicBezTo>
                  <a:cubicBezTo>
                    <a:pt x="43" y="463"/>
                    <a:pt x="43" y="463"/>
                    <a:pt x="43" y="463"/>
                  </a:cubicBezTo>
                  <a:cubicBezTo>
                    <a:pt x="42" y="460"/>
                    <a:pt x="42" y="460"/>
                    <a:pt x="42" y="460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1" y="459"/>
                    <a:pt x="31" y="459"/>
                    <a:pt x="31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29" y="459"/>
                    <a:pt x="29" y="459"/>
                    <a:pt x="29" y="459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17" y="462"/>
                    <a:pt x="17" y="462"/>
                    <a:pt x="17" y="462"/>
                  </a:cubicBezTo>
                  <a:cubicBezTo>
                    <a:pt x="17" y="463"/>
                    <a:pt x="17" y="463"/>
                    <a:pt x="17" y="463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6" y="477"/>
                    <a:pt x="6" y="477"/>
                    <a:pt x="6" y="477"/>
                  </a:cubicBezTo>
                  <a:cubicBezTo>
                    <a:pt x="9" y="479"/>
                    <a:pt x="9" y="479"/>
                    <a:pt x="9" y="479"/>
                  </a:cubicBezTo>
                  <a:cubicBezTo>
                    <a:pt x="11" y="480"/>
                    <a:pt x="11" y="480"/>
                    <a:pt x="11" y="480"/>
                  </a:cubicBezTo>
                  <a:cubicBezTo>
                    <a:pt x="12" y="480"/>
                    <a:pt x="12" y="480"/>
                    <a:pt x="12" y="480"/>
                  </a:cubicBezTo>
                  <a:cubicBezTo>
                    <a:pt x="18" y="479"/>
                    <a:pt x="18" y="479"/>
                    <a:pt x="18" y="479"/>
                  </a:cubicBezTo>
                  <a:cubicBezTo>
                    <a:pt x="18" y="479"/>
                    <a:pt x="18" y="479"/>
                    <a:pt x="18" y="479"/>
                  </a:cubicBezTo>
                  <a:cubicBezTo>
                    <a:pt x="18" y="478"/>
                    <a:pt x="18" y="478"/>
                    <a:pt x="18" y="478"/>
                  </a:cubicBezTo>
                  <a:cubicBezTo>
                    <a:pt x="31" y="474"/>
                    <a:pt x="31" y="474"/>
                    <a:pt x="31" y="474"/>
                  </a:cubicBezTo>
                  <a:cubicBezTo>
                    <a:pt x="42" y="477"/>
                    <a:pt x="42" y="477"/>
                    <a:pt x="42" y="477"/>
                  </a:cubicBezTo>
                  <a:cubicBezTo>
                    <a:pt x="43" y="477"/>
                    <a:pt x="43" y="477"/>
                    <a:pt x="43" y="477"/>
                  </a:cubicBezTo>
                  <a:cubicBezTo>
                    <a:pt x="43" y="478"/>
                    <a:pt x="43" y="478"/>
                    <a:pt x="43" y="478"/>
                  </a:cubicBezTo>
                  <a:cubicBezTo>
                    <a:pt x="52" y="479"/>
                    <a:pt x="52" y="479"/>
                    <a:pt x="52" y="479"/>
                  </a:cubicBezTo>
                  <a:cubicBezTo>
                    <a:pt x="53" y="479"/>
                    <a:pt x="53" y="479"/>
                    <a:pt x="53" y="479"/>
                  </a:cubicBezTo>
                  <a:cubicBezTo>
                    <a:pt x="54" y="479"/>
                    <a:pt x="54" y="479"/>
                    <a:pt x="54" y="479"/>
                  </a:cubicBezTo>
                  <a:cubicBezTo>
                    <a:pt x="68" y="475"/>
                    <a:pt x="68" y="475"/>
                    <a:pt x="68" y="475"/>
                  </a:cubicBezTo>
                  <a:cubicBezTo>
                    <a:pt x="70" y="475"/>
                    <a:pt x="70" y="475"/>
                    <a:pt x="70" y="475"/>
                  </a:cubicBezTo>
                  <a:cubicBezTo>
                    <a:pt x="70" y="474"/>
                    <a:pt x="70" y="474"/>
                    <a:pt x="70" y="474"/>
                  </a:cubicBezTo>
                  <a:cubicBezTo>
                    <a:pt x="74" y="468"/>
                    <a:pt x="74" y="468"/>
                    <a:pt x="74" y="468"/>
                  </a:cubicBezTo>
                  <a:cubicBezTo>
                    <a:pt x="76" y="465"/>
                    <a:pt x="76" y="465"/>
                    <a:pt x="76" y="465"/>
                  </a:cubicBezTo>
                  <a:cubicBezTo>
                    <a:pt x="73" y="463"/>
                    <a:pt x="73" y="463"/>
                    <a:pt x="73" y="463"/>
                  </a:cubicBezTo>
                  <a:cubicBezTo>
                    <a:pt x="64" y="454"/>
                    <a:pt x="64" y="454"/>
                    <a:pt x="64" y="454"/>
                  </a:cubicBezTo>
                  <a:cubicBezTo>
                    <a:pt x="62" y="453"/>
                    <a:pt x="62" y="453"/>
                    <a:pt x="62" y="4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A08DD1EC-1FB2-4B23-8C34-47CD81883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7971" y="5609160"/>
              <a:ext cx="665798" cy="426666"/>
            </a:xfrm>
            <a:custGeom>
              <a:avLst/>
              <a:gdLst/>
              <a:ahLst/>
              <a:cxnLst>
                <a:cxn ang="0">
                  <a:pos x="531" y="413"/>
                </a:cxn>
                <a:cxn ang="0">
                  <a:pos x="533" y="371"/>
                </a:cxn>
                <a:cxn ang="0">
                  <a:pos x="511" y="328"/>
                </a:cxn>
                <a:cxn ang="0">
                  <a:pos x="524" y="304"/>
                </a:cxn>
                <a:cxn ang="0">
                  <a:pos x="538" y="283"/>
                </a:cxn>
                <a:cxn ang="0">
                  <a:pos x="527" y="258"/>
                </a:cxn>
                <a:cxn ang="0">
                  <a:pos x="561" y="258"/>
                </a:cxn>
                <a:cxn ang="0">
                  <a:pos x="626" y="292"/>
                </a:cxn>
                <a:cxn ang="0">
                  <a:pos x="647" y="332"/>
                </a:cxn>
                <a:cxn ang="0">
                  <a:pos x="670" y="358"/>
                </a:cxn>
                <a:cxn ang="0">
                  <a:pos x="619" y="388"/>
                </a:cxn>
                <a:cxn ang="0">
                  <a:pos x="596" y="393"/>
                </a:cxn>
                <a:cxn ang="0">
                  <a:pos x="568" y="430"/>
                </a:cxn>
                <a:cxn ang="0">
                  <a:pos x="459" y="211"/>
                </a:cxn>
                <a:cxn ang="0">
                  <a:pos x="446" y="147"/>
                </a:cxn>
                <a:cxn ang="0">
                  <a:pos x="501" y="170"/>
                </a:cxn>
                <a:cxn ang="0">
                  <a:pos x="529" y="204"/>
                </a:cxn>
                <a:cxn ang="0">
                  <a:pos x="475" y="219"/>
                </a:cxn>
                <a:cxn ang="0">
                  <a:pos x="390" y="177"/>
                </a:cxn>
                <a:cxn ang="0">
                  <a:pos x="417" y="167"/>
                </a:cxn>
                <a:cxn ang="0">
                  <a:pos x="425" y="195"/>
                </a:cxn>
                <a:cxn ang="0">
                  <a:pos x="390" y="177"/>
                </a:cxn>
                <a:cxn ang="0">
                  <a:pos x="357" y="147"/>
                </a:cxn>
                <a:cxn ang="0">
                  <a:pos x="396" y="137"/>
                </a:cxn>
                <a:cxn ang="0">
                  <a:pos x="441" y="139"/>
                </a:cxn>
                <a:cxn ang="0">
                  <a:pos x="420" y="161"/>
                </a:cxn>
                <a:cxn ang="0">
                  <a:pos x="287" y="126"/>
                </a:cxn>
                <a:cxn ang="0">
                  <a:pos x="265" y="130"/>
                </a:cxn>
                <a:cxn ang="0">
                  <a:pos x="246" y="81"/>
                </a:cxn>
                <a:cxn ang="0">
                  <a:pos x="297" y="86"/>
                </a:cxn>
                <a:cxn ang="0">
                  <a:pos x="327" y="119"/>
                </a:cxn>
                <a:cxn ang="0">
                  <a:pos x="294" y="133"/>
                </a:cxn>
                <a:cxn ang="0">
                  <a:pos x="0" y="61"/>
                </a:cxn>
                <a:cxn ang="0">
                  <a:pos x="34" y="31"/>
                </a:cxn>
                <a:cxn ang="0">
                  <a:pos x="23" y="61"/>
                </a:cxn>
                <a:cxn ang="0">
                  <a:pos x="62" y="38"/>
                </a:cxn>
                <a:cxn ang="0">
                  <a:pos x="95" y="0"/>
                </a:cxn>
                <a:cxn ang="0">
                  <a:pos x="127" y="26"/>
                </a:cxn>
                <a:cxn ang="0">
                  <a:pos x="102" y="54"/>
                </a:cxn>
              </a:cxnLst>
              <a:rect l="0" t="0" r="r" b="b"/>
              <a:pathLst>
                <a:path w="671" h="430">
                  <a:moveTo>
                    <a:pt x="554" y="429"/>
                  </a:moveTo>
                  <a:lnTo>
                    <a:pt x="531" y="413"/>
                  </a:lnTo>
                  <a:lnTo>
                    <a:pt x="529" y="383"/>
                  </a:lnTo>
                  <a:lnTo>
                    <a:pt x="533" y="371"/>
                  </a:lnTo>
                  <a:lnTo>
                    <a:pt x="524" y="339"/>
                  </a:lnTo>
                  <a:lnTo>
                    <a:pt x="511" y="328"/>
                  </a:lnTo>
                  <a:lnTo>
                    <a:pt x="510" y="309"/>
                  </a:lnTo>
                  <a:lnTo>
                    <a:pt x="524" y="304"/>
                  </a:lnTo>
                  <a:lnTo>
                    <a:pt x="536" y="286"/>
                  </a:lnTo>
                  <a:lnTo>
                    <a:pt x="538" y="283"/>
                  </a:lnTo>
                  <a:lnTo>
                    <a:pt x="529" y="274"/>
                  </a:lnTo>
                  <a:lnTo>
                    <a:pt x="527" y="258"/>
                  </a:lnTo>
                  <a:lnTo>
                    <a:pt x="540" y="248"/>
                  </a:lnTo>
                  <a:lnTo>
                    <a:pt x="561" y="258"/>
                  </a:lnTo>
                  <a:lnTo>
                    <a:pt x="606" y="279"/>
                  </a:lnTo>
                  <a:lnTo>
                    <a:pt x="626" y="292"/>
                  </a:lnTo>
                  <a:lnTo>
                    <a:pt x="636" y="307"/>
                  </a:lnTo>
                  <a:lnTo>
                    <a:pt x="647" y="332"/>
                  </a:lnTo>
                  <a:lnTo>
                    <a:pt x="671" y="348"/>
                  </a:lnTo>
                  <a:lnTo>
                    <a:pt x="670" y="358"/>
                  </a:lnTo>
                  <a:lnTo>
                    <a:pt x="645" y="379"/>
                  </a:lnTo>
                  <a:lnTo>
                    <a:pt x="619" y="388"/>
                  </a:lnTo>
                  <a:lnTo>
                    <a:pt x="612" y="385"/>
                  </a:lnTo>
                  <a:lnTo>
                    <a:pt x="596" y="393"/>
                  </a:lnTo>
                  <a:lnTo>
                    <a:pt x="582" y="411"/>
                  </a:lnTo>
                  <a:lnTo>
                    <a:pt x="568" y="430"/>
                  </a:lnTo>
                  <a:lnTo>
                    <a:pt x="554" y="429"/>
                  </a:lnTo>
                  <a:close/>
                  <a:moveTo>
                    <a:pt x="459" y="211"/>
                  </a:moveTo>
                  <a:lnTo>
                    <a:pt x="429" y="170"/>
                  </a:lnTo>
                  <a:lnTo>
                    <a:pt x="446" y="147"/>
                  </a:lnTo>
                  <a:lnTo>
                    <a:pt x="476" y="163"/>
                  </a:lnTo>
                  <a:lnTo>
                    <a:pt x="501" y="170"/>
                  </a:lnTo>
                  <a:lnTo>
                    <a:pt x="529" y="188"/>
                  </a:lnTo>
                  <a:lnTo>
                    <a:pt x="529" y="204"/>
                  </a:lnTo>
                  <a:lnTo>
                    <a:pt x="506" y="214"/>
                  </a:lnTo>
                  <a:lnTo>
                    <a:pt x="475" y="219"/>
                  </a:lnTo>
                  <a:lnTo>
                    <a:pt x="459" y="211"/>
                  </a:lnTo>
                  <a:close/>
                  <a:moveTo>
                    <a:pt x="390" y="177"/>
                  </a:moveTo>
                  <a:lnTo>
                    <a:pt x="390" y="165"/>
                  </a:lnTo>
                  <a:lnTo>
                    <a:pt x="417" y="167"/>
                  </a:lnTo>
                  <a:lnTo>
                    <a:pt x="429" y="183"/>
                  </a:lnTo>
                  <a:lnTo>
                    <a:pt x="425" y="195"/>
                  </a:lnTo>
                  <a:lnTo>
                    <a:pt x="403" y="204"/>
                  </a:lnTo>
                  <a:lnTo>
                    <a:pt x="390" y="177"/>
                  </a:lnTo>
                  <a:close/>
                  <a:moveTo>
                    <a:pt x="394" y="160"/>
                  </a:moveTo>
                  <a:lnTo>
                    <a:pt x="357" y="147"/>
                  </a:lnTo>
                  <a:lnTo>
                    <a:pt x="367" y="132"/>
                  </a:lnTo>
                  <a:lnTo>
                    <a:pt x="396" y="137"/>
                  </a:lnTo>
                  <a:lnTo>
                    <a:pt x="399" y="133"/>
                  </a:lnTo>
                  <a:lnTo>
                    <a:pt x="441" y="139"/>
                  </a:lnTo>
                  <a:lnTo>
                    <a:pt x="438" y="151"/>
                  </a:lnTo>
                  <a:lnTo>
                    <a:pt x="420" y="161"/>
                  </a:lnTo>
                  <a:lnTo>
                    <a:pt x="394" y="160"/>
                  </a:lnTo>
                  <a:close/>
                  <a:moveTo>
                    <a:pt x="287" y="126"/>
                  </a:moveTo>
                  <a:lnTo>
                    <a:pt x="281" y="128"/>
                  </a:lnTo>
                  <a:lnTo>
                    <a:pt x="265" y="130"/>
                  </a:lnTo>
                  <a:lnTo>
                    <a:pt x="241" y="95"/>
                  </a:lnTo>
                  <a:lnTo>
                    <a:pt x="246" y="81"/>
                  </a:lnTo>
                  <a:lnTo>
                    <a:pt x="283" y="63"/>
                  </a:lnTo>
                  <a:lnTo>
                    <a:pt x="297" y="86"/>
                  </a:lnTo>
                  <a:lnTo>
                    <a:pt x="308" y="107"/>
                  </a:lnTo>
                  <a:lnTo>
                    <a:pt x="327" y="119"/>
                  </a:lnTo>
                  <a:lnTo>
                    <a:pt x="318" y="132"/>
                  </a:lnTo>
                  <a:lnTo>
                    <a:pt x="294" y="133"/>
                  </a:lnTo>
                  <a:lnTo>
                    <a:pt x="287" y="126"/>
                  </a:lnTo>
                  <a:close/>
                  <a:moveTo>
                    <a:pt x="0" y="61"/>
                  </a:moveTo>
                  <a:lnTo>
                    <a:pt x="16" y="33"/>
                  </a:lnTo>
                  <a:lnTo>
                    <a:pt x="34" y="31"/>
                  </a:lnTo>
                  <a:lnTo>
                    <a:pt x="37" y="40"/>
                  </a:lnTo>
                  <a:lnTo>
                    <a:pt x="23" y="61"/>
                  </a:lnTo>
                  <a:lnTo>
                    <a:pt x="0" y="61"/>
                  </a:lnTo>
                  <a:close/>
                  <a:moveTo>
                    <a:pt x="62" y="38"/>
                  </a:moveTo>
                  <a:lnTo>
                    <a:pt x="69" y="12"/>
                  </a:lnTo>
                  <a:lnTo>
                    <a:pt x="95" y="0"/>
                  </a:lnTo>
                  <a:lnTo>
                    <a:pt x="123" y="3"/>
                  </a:lnTo>
                  <a:lnTo>
                    <a:pt x="127" y="26"/>
                  </a:lnTo>
                  <a:lnTo>
                    <a:pt x="116" y="52"/>
                  </a:lnTo>
                  <a:lnTo>
                    <a:pt x="102" y="54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D7D3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25A14D00-38B0-40F2-A839-2947C8240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010" y="5605192"/>
              <a:ext cx="676712" cy="434603"/>
            </a:xfrm>
            <a:custGeom>
              <a:avLst/>
              <a:gdLst/>
              <a:ahLst/>
              <a:cxnLst>
                <a:cxn ang="0">
                  <a:pos x="107" y="55"/>
                </a:cxn>
                <a:cxn ang="0">
                  <a:pos x="39" y="44"/>
                </a:cxn>
                <a:cxn ang="0">
                  <a:pos x="288" y="71"/>
                </a:cxn>
                <a:cxn ang="0">
                  <a:pos x="300" y="134"/>
                </a:cxn>
                <a:cxn ang="0">
                  <a:pos x="253" y="88"/>
                </a:cxn>
                <a:cxn ang="0">
                  <a:pos x="441" y="146"/>
                </a:cxn>
                <a:cxn ang="0">
                  <a:pos x="374" y="139"/>
                </a:cxn>
                <a:cxn ang="0">
                  <a:pos x="531" y="204"/>
                </a:cxn>
                <a:cxn ang="0">
                  <a:pos x="451" y="157"/>
                </a:cxn>
                <a:cxn ang="0">
                  <a:pos x="409" y="202"/>
                </a:cxn>
                <a:cxn ang="0">
                  <a:pos x="610" y="287"/>
                </a:cxn>
                <a:cxn ang="0">
                  <a:pos x="671" y="361"/>
                </a:cxn>
                <a:cxn ang="0">
                  <a:pos x="583" y="413"/>
                </a:cxn>
                <a:cxn ang="0">
                  <a:pos x="541" y="375"/>
                </a:cxn>
                <a:cxn ang="0">
                  <a:pos x="545" y="292"/>
                </a:cxn>
                <a:cxn ang="0">
                  <a:pos x="98" y="0"/>
                </a:cxn>
                <a:cxn ang="0">
                  <a:pos x="65" y="39"/>
                </a:cxn>
                <a:cxn ang="0">
                  <a:pos x="107" y="62"/>
                </a:cxn>
                <a:cxn ang="0">
                  <a:pos x="135" y="32"/>
                </a:cxn>
                <a:cxn ang="0">
                  <a:pos x="102" y="0"/>
                </a:cxn>
                <a:cxn ang="0">
                  <a:pos x="23" y="34"/>
                </a:cxn>
                <a:cxn ang="0">
                  <a:pos x="12" y="69"/>
                </a:cxn>
                <a:cxn ang="0">
                  <a:pos x="46" y="44"/>
                </a:cxn>
                <a:cxn ang="0">
                  <a:pos x="290" y="62"/>
                </a:cxn>
                <a:cxn ang="0">
                  <a:pos x="242" y="95"/>
                </a:cxn>
                <a:cxn ang="0">
                  <a:pos x="272" y="137"/>
                </a:cxn>
                <a:cxn ang="0">
                  <a:pos x="295" y="139"/>
                </a:cxn>
                <a:cxn ang="0">
                  <a:pos x="328" y="136"/>
                </a:cxn>
                <a:cxn ang="0">
                  <a:pos x="306" y="88"/>
                </a:cxn>
                <a:cxn ang="0">
                  <a:pos x="290" y="62"/>
                </a:cxn>
                <a:cxn ang="0">
                  <a:pos x="365" y="157"/>
                </a:cxn>
                <a:cxn ang="0">
                  <a:pos x="392" y="181"/>
                </a:cxn>
                <a:cxn ang="0">
                  <a:pos x="430" y="202"/>
                </a:cxn>
                <a:cxn ang="0">
                  <a:pos x="436" y="183"/>
                </a:cxn>
                <a:cxn ang="0">
                  <a:pos x="429" y="167"/>
                </a:cxn>
                <a:cxn ang="0">
                  <a:pos x="462" y="216"/>
                </a:cxn>
                <a:cxn ang="0">
                  <a:pos x="483" y="227"/>
                </a:cxn>
                <a:cxn ang="0">
                  <a:pos x="538" y="209"/>
                </a:cxn>
                <a:cxn ang="0">
                  <a:pos x="508" y="171"/>
                </a:cxn>
                <a:cxn ang="0">
                  <a:pos x="450" y="148"/>
                </a:cxn>
                <a:cxn ang="0">
                  <a:pos x="406" y="134"/>
                </a:cxn>
                <a:cxn ang="0">
                  <a:pos x="372" y="130"/>
                </a:cxn>
                <a:cxn ang="0">
                  <a:pos x="529" y="260"/>
                </a:cxn>
                <a:cxn ang="0">
                  <a:pos x="539" y="288"/>
                </a:cxn>
                <a:cxn ang="0">
                  <a:pos x="511" y="317"/>
                </a:cxn>
                <a:cxn ang="0">
                  <a:pos x="534" y="375"/>
                </a:cxn>
                <a:cxn ang="0">
                  <a:pos x="532" y="419"/>
                </a:cxn>
                <a:cxn ang="0">
                  <a:pos x="569" y="438"/>
                </a:cxn>
                <a:cxn ang="0">
                  <a:pos x="617" y="392"/>
                </a:cxn>
                <a:cxn ang="0">
                  <a:pos x="652" y="385"/>
                </a:cxn>
                <a:cxn ang="0">
                  <a:pos x="680" y="355"/>
                </a:cxn>
                <a:cxn ang="0">
                  <a:pos x="645" y="310"/>
                </a:cxn>
                <a:cxn ang="0">
                  <a:pos x="613" y="280"/>
                </a:cxn>
                <a:cxn ang="0">
                  <a:pos x="545" y="248"/>
                </a:cxn>
              </a:cxnLst>
              <a:rect l="0" t="0" r="r" b="b"/>
              <a:pathLst>
                <a:path w="682" h="438">
                  <a:moveTo>
                    <a:pt x="100" y="7"/>
                  </a:moveTo>
                  <a:lnTo>
                    <a:pt x="125" y="11"/>
                  </a:lnTo>
                  <a:lnTo>
                    <a:pt x="128" y="30"/>
                  </a:lnTo>
                  <a:lnTo>
                    <a:pt x="119" y="53"/>
                  </a:lnTo>
                  <a:lnTo>
                    <a:pt x="107" y="55"/>
                  </a:lnTo>
                  <a:lnTo>
                    <a:pt x="70" y="41"/>
                  </a:lnTo>
                  <a:lnTo>
                    <a:pt x="77" y="18"/>
                  </a:lnTo>
                  <a:lnTo>
                    <a:pt x="100" y="7"/>
                  </a:lnTo>
                  <a:close/>
                  <a:moveTo>
                    <a:pt x="37" y="39"/>
                  </a:moveTo>
                  <a:lnTo>
                    <a:pt x="39" y="44"/>
                  </a:lnTo>
                  <a:lnTo>
                    <a:pt x="26" y="62"/>
                  </a:lnTo>
                  <a:lnTo>
                    <a:pt x="12" y="62"/>
                  </a:lnTo>
                  <a:lnTo>
                    <a:pt x="23" y="41"/>
                  </a:lnTo>
                  <a:lnTo>
                    <a:pt x="37" y="39"/>
                  </a:lnTo>
                  <a:close/>
                  <a:moveTo>
                    <a:pt x="288" y="71"/>
                  </a:moveTo>
                  <a:lnTo>
                    <a:pt x="300" y="92"/>
                  </a:lnTo>
                  <a:lnTo>
                    <a:pt x="311" y="113"/>
                  </a:lnTo>
                  <a:lnTo>
                    <a:pt x="328" y="123"/>
                  </a:lnTo>
                  <a:lnTo>
                    <a:pt x="321" y="132"/>
                  </a:lnTo>
                  <a:lnTo>
                    <a:pt x="300" y="134"/>
                  </a:lnTo>
                  <a:lnTo>
                    <a:pt x="292" y="125"/>
                  </a:lnTo>
                  <a:lnTo>
                    <a:pt x="286" y="129"/>
                  </a:lnTo>
                  <a:lnTo>
                    <a:pt x="270" y="130"/>
                  </a:lnTo>
                  <a:lnTo>
                    <a:pt x="249" y="99"/>
                  </a:lnTo>
                  <a:lnTo>
                    <a:pt x="253" y="88"/>
                  </a:lnTo>
                  <a:lnTo>
                    <a:pt x="288" y="71"/>
                  </a:lnTo>
                  <a:close/>
                  <a:moveTo>
                    <a:pt x="374" y="139"/>
                  </a:moveTo>
                  <a:lnTo>
                    <a:pt x="402" y="144"/>
                  </a:lnTo>
                  <a:lnTo>
                    <a:pt x="406" y="141"/>
                  </a:lnTo>
                  <a:lnTo>
                    <a:pt x="441" y="146"/>
                  </a:lnTo>
                  <a:lnTo>
                    <a:pt x="439" y="153"/>
                  </a:lnTo>
                  <a:lnTo>
                    <a:pt x="425" y="162"/>
                  </a:lnTo>
                  <a:lnTo>
                    <a:pt x="399" y="160"/>
                  </a:lnTo>
                  <a:lnTo>
                    <a:pt x="367" y="150"/>
                  </a:lnTo>
                  <a:lnTo>
                    <a:pt x="374" y="139"/>
                  </a:lnTo>
                  <a:close/>
                  <a:moveTo>
                    <a:pt x="451" y="157"/>
                  </a:moveTo>
                  <a:lnTo>
                    <a:pt x="480" y="171"/>
                  </a:lnTo>
                  <a:lnTo>
                    <a:pt x="504" y="178"/>
                  </a:lnTo>
                  <a:lnTo>
                    <a:pt x="531" y="194"/>
                  </a:lnTo>
                  <a:lnTo>
                    <a:pt x="531" y="204"/>
                  </a:lnTo>
                  <a:lnTo>
                    <a:pt x="509" y="215"/>
                  </a:lnTo>
                  <a:lnTo>
                    <a:pt x="481" y="220"/>
                  </a:lnTo>
                  <a:lnTo>
                    <a:pt x="467" y="213"/>
                  </a:lnTo>
                  <a:lnTo>
                    <a:pt x="439" y="174"/>
                  </a:lnTo>
                  <a:lnTo>
                    <a:pt x="451" y="157"/>
                  </a:lnTo>
                  <a:close/>
                  <a:moveTo>
                    <a:pt x="399" y="172"/>
                  </a:moveTo>
                  <a:lnTo>
                    <a:pt x="420" y="174"/>
                  </a:lnTo>
                  <a:lnTo>
                    <a:pt x="429" y="187"/>
                  </a:lnTo>
                  <a:lnTo>
                    <a:pt x="427" y="195"/>
                  </a:lnTo>
                  <a:lnTo>
                    <a:pt x="409" y="202"/>
                  </a:lnTo>
                  <a:lnTo>
                    <a:pt x="399" y="180"/>
                  </a:lnTo>
                  <a:lnTo>
                    <a:pt x="399" y="172"/>
                  </a:lnTo>
                  <a:close/>
                  <a:moveTo>
                    <a:pt x="545" y="257"/>
                  </a:moveTo>
                  <a:lnTo>
                    <a:pt x="564" y="266"/>
                  </a:lnTo>
                  <a:lnTo>
                    <a:pt x="610" y="287"/>
                  </a:lnTo>
                  <a:lnTo>
                    <a:pt x="629" y="299"/>
                  </a:lnTo>
                  <a:lnTo>
                    <a:pt x="638" y="313"/>
                  </a:lnTo>
                  <a:lnTo>
                    <a:pt x="650" y="338"/>
                  </a:lnTo>
                  <a:lnTo>
                    <a:pt x="673" y="354"/>
                  </a:lnTo>
                  <a:lnTo>
                    <a:pt x="671" y="361"/>
                  </a:lnTo>
                  <a:lnTo>
                    <a:pt x="648" y="380"/>
                  </a:lnTo>
                  <a:lnTo>
                    <a:pt x="624" y="389"/>
                  </a:lnTo>
                  <a:lnTo>
                    <a:pt x="615" y="385"/>
                  </a:lnTo>
                  <a:lnTo>
                    <a:pt x="597" y="394"/>
                  </a:lnTo>
                  <a:lnTo>
                    <a:pt x="583" y="413"/>
                  </a:lnTo>
                  <a:lnTo>
                    <a:pt x="571" y="431"/>
                  </a:lnTo>
                  <a:lnTo>
                    <a:pt x="560" y="429"/>
                  </a:lnTo>
                  <a:lnTo>
                    <a:pt x="539" y="415"/>
                  </a:lnTo>
                  <a:lnTo>
                    <a:pt x="538" y="389"/>
                  </a:lnTo>
                  <a:lnTo>
                    <a:pt x="541" y="375"/>
                  </a:lnTo>
                  <a:lnTo>
                    <a:pt x="532" y="341"/>
                  </a:lnTo>
                  <a:lnTo>
                    <a:pt x="520" y="331"/>
                  </a:lnTo>
                  <a:lnTo>
                    <a:pt x="518" y="315"/>
                  </a:lnTo>
                  <a:lnTo>
                    <a:pt x="532" y="310"/>
                  </a:lnTo>
                  <a:lnTo>
                    <a:pt x="545" y="292"/>
                  </a:lnTo>
                  <a:lnTo>
                    <a:pt x="546" y="287"/>
                  </a:lnTo>
                  <a:lnTo>
                    <a:pt x="538" y="276"/>
                  </a:lnTo>
                  <a:lnTo>
                    <a:pt x="536" y="264"/>
                  </a:lnTo>
                  <a:lnTo>
                    <a:pt x="545" y="257"/>
                  </a:lnTo>
                  <a:close/>
                  <a:moveTo>
                    <a:pt x="98" y="0"/>
                  </a:moveTo>
                  <a:lnTo>
                    <a:pt x="97" y="2"/>
                  </a:lnTo>
                  <a:lnTo>
                    <a:pt x="74" y="13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8" y="46"/>
                  </a:lnTo>
                  <a:lnTo>
                    <a:pt x="104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9" y="60"/>
                  </a:lnTo>
                  <a:lnTo>
                    <a:pt x="125" y="60"/>
                  </a:lnTo>
                  <a:lnTo>
                    <a:pt x="125" y="56"/>
                  </a:lnTo>
                  <a:lnTo>
                    <a:pt x="135" y="34"/>
                  </a:lnTo>
                  <a:lnTo>
                    <a:pt x="135" y="32"/>
                  </a:lnTo>
                  <a:lnTo>
                    <a:pt x="135" y="28"/>
                  </a:lnTo>
                  <a:lnTo>
                    <a:pt x="132" y="9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40" y="32"/>
                  </a:moveTo>
                  <a:lnTo>
                    <a:pt x="35" y="32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2" y="69"/>
                  </a:lnTo>
                  <a:lnTo>
                    <a:pt x="26" y="69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44" y="48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290" y="62"/>
                  </a:moveTo>
                  <a:lnTo>
                    <a:pt x="285" y="65"/>
                  </a:lnTo>
                  <a:lnTo>
                    <a:pt x="251" y="81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42" y="95"/>
                  </a:lnTo>
                  <a:lnTo>
                    <a:pt x="242" y="99"/>
                  </a:lnTo>
                  <a:lnTo>
                    <a:pt x="244" y="102"/>
                  </a:lnTo>
                  <a:lnTo>
                    <a:pt x="265" y="134"/>
                  </a:lnTo>
                  <a:lnTo>
                    <a:pt x="269" y="137"/>
                  </a:lnTo>
                  <a:lnTo>
                    <a:pt x="272" y="137"/>
                  </a:lnTo>
                  <a:lnTo>
                    <a:pt x="286" y="136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92" y="134"/>
                  </a:lnTo>
                  <a:lnTo>
                    <a:pt x="295" y="139"/>
                  </a:lnTo>
                  <a:lnTo>
                    <a:pt x="299" y="141"/>
                  </a:lnTo>
                  <a:lnTo>
                    <a:pt x="300" y="141"/>
                  </a:lnTo>
                  <a:lnTo>
                    <a:pt x="323" y="139"/>
                  </a:lnTo>
                  <a:lnTo>
                    <a:pt x="327" y="139"/>
                  </a:lnTo>
                  <a:lnTo>
                    <a:pt x="328" y="136"/>
                  </a:lnTo>
                  <a:lnTo>
                    <a:pt x="334" y="127"/>
                  </a:lnTo>
                  <a:lnTo>
                    <a:pt x="337" y="121"/>
                  </a:lnTo>
                  <a:lnTo>
                    <a:pt x="332" y="118"/>
                  </a:lnTo>
                  <a:lnTo>
                    <a:pt x="316" y="109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293" y="67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372" y="130"/>
                  </a:moveTo>
                  <a:lnTo>
                    <a:pt x="369" y="136"/>
                  </a:lnTo>
                  <a:lnTo>
                    <a:pt x="362" y="146"/>
                  </a:lnTo>
                  <a:lnTo>
                    <a:pt x="357" y="155"/>
                  </a:lnTo>
                  <a:lnTo>
                    <a:pt x="365" y="157"/>
                  </a:lnTo>
                  <a:lnTo>
                    <a:pt x="393" y="165"/>
                  </a:lnTo>
                  <a:lnTo>
                    <a:pt x="392" y="165"/>
                  </a:lnTo>
                  <a:lnTo>
                    <a:pt x="392" y="172"/>
                  </a:lnTo>
                  <a:lnTo>
                    <a:pt x="392" y="180"/>
                  </a:lnTo>
                  <a:lnTo>
                    <a:pt x="392" y="181"/>
                  </a:lnTo>
                  <a:lnTo>
                    <a:pt x="392" y="183"/>
                  </a:lnTo>
                  <a:lnTo>
                    <a:pt x="404" y="206"/>
                  </a:lnTo>
                  <a:lnTo>
                    <a:pt x="406" y="211"/>
                  </a:lnTo>
                  <a:lnTo>
                    <a:pt x="413" y="209"/>
                  </a:lnTo>
                  <a:lnTo>
                    <a:pt x="430" y="202"/>
                  </a:lnTo>
                  <a:lnTo>
                    <a:pt x="434" y="201"/>
                  </a:lnTo>
                  <a:lnTo>
                    <a:pt x="434" y="197"/>
                  </a:lnTo>
                  <a:lnTo>
                    <a:pt x="436" y="188"/>
                  </a:lnTo>
                  <a:lnTo>
                    <a:pt x="437" y="185"/>
                  </a:lnTo>
                  <a:lnTo>
                    <a:pt x="436" y="183"/>
                  </a:lnTo>
                  <a:lnTo>
                    <a:pt x="425" y="171"/>
                  </a:lnTo>
                  <a:lnTo>
                    <a:pt x="423" y="169"/>
                  </a:lnTo>
                  <a:lnTo>
                    <a:pt x="423" y="169"/>
                  </a:lnTo>
                  <a:lnTo>
                    <a:pt x="427" y="169"/>
                  </a:lnTo>
                  <a:lnTo>
                    <a:pt x="429" y="167"/>
                  </a:lnTo>
                  <a:lnTo>
                    <a:pt x="439" y="160"/>
                  </a:lnTo>
                  <a:lnTo>
                    <a:pt x="434" y="169"/>
                  </a:lnTo>
                  <a:lnTo>
                    <a:pt x="430" y="174"/>
                  </a:lnTo>
                  <a:lnTo>
                    <a:pt x="434" y="178"/>
                  </a:lnTo>
                  <a:lnTo>
                    <a:pt x="462" y="216"/>
                  </a:lnTo>
                  <a:lnTo>
                    <a:pt x="462" y="218"/>
                  </a:lnTo>
                  <a:lnTo>
                    <a:pt x="464" y="218"/>
                  </a:lnTo>
                  <a:lnTo>
                    <a:pt x="478" y="227"/>
                  </a:lnTo>
                  <a:lnTo>
                    <a:pt x="480" y="229"/>
                  </a:lnTo>
                  <a:lnTo>
                    <a:pt x="483" y="227"/>
                  </a:lnTo>
                  <a:lnTo>
                    <a:pt x="511" y="222"/>
                  </a:lnTo>
                  <a:lnTo>
                    <a:pt x="511" y="222"/>
                  </a:lnTo>
                  <a:lnTo>
                    <a:pt x="513" y="222"/>
                  </a:lnTo>
                  <a:lnTo>
                    <a:pt x="532" y="211"/>
                  </a:lnTo>
                  <a:lnTo>
                    <a:pt x="538" y="209"/>
                  </a:lnTo>
                  <a:lnTo>
                    <a:pt x="538" y="204"/>
                  </a:lnTo>
                  <a:lnTo>
                    <a:pt x="538" y="194"/>
                  </a:lnTo>
                  <a:lnTo>
                    <a:pt x="538" y="190"/>
                  </a:lnTo>
                  <a:lnTo>
                    <a:pt x="534" y="187"/>
                  </a:lnTo>
                  <a:lnTo>
                    <a:pt x="508" y="171"/>
                  </a:lnTo>
                  <a:lnTo>
                    <a:pt x="508" y="171"/>
                  </a:lnTo>
                  <a:lnTo>
                    <a:pt x="506" y="171"/>
                  </a:lnTo>
                  <a:lnTo>
                    <a:pt x="481" y="164"/>
                  </a:lnTo>
                  <a:lnTo>
                    <a:pt x="455" y="150"/>
                  </a:lnTo>
                  <a:lnTo>
                    <a:pt x="450" y="148"/>
                  </a:lnTo>
                  <a:lnTo>
                    <a:pt x="448" y="151"/>
                  </a:lnTo>
                  <a:lnTo>
                    <a:pt x="448" y="148"/>
                  </a:lnTo>
                  <a:lnTo>
                    <a:pt x="450" y="139"/>
                  </a:lnTo>
                  <a:lnTo>
                    <a:pt x="443" y="139"/>
                  </a:lnTo>
                  <a:lnTo>
                    <a:pt x="406" y="134"/>
                  </a:lnTo>
                  <a:lnTo>
                    <a:pt x="404" y="134"/>
                  </a:lnTo>
                  <a:lnTo>
                    <a:pt x="402" y="136"/>
                  </a:lnTo>
                  <a:lnTo>
                    <a:pt x="401" y="137"/>
                  </a:lnTo>
                  <a:lnTo>
                    <a:pt x="376" y="132"/>
                  </a:lnTo>
                  <a:lnTo>
                    <a:pt x="372" y="130"/>
                  </a:lnTo>
                  <a:lnTo>
                    <a:pt x="372" y="130"/>
                  </a:lnTo>
                  <a:close/>
                  <a:moveTo>
                    <a:pt x="545" y="248"/>
                  </a:moveTo>
                  <a:lnTo>
                    <a:pt x="541" y="252"/>
                  </a:lnTo>
                  <a:lnTo>
                    <a:pt x="531" y="259"/>
                  </a:lnTo>
                  <a:lnTo>
                    <a:pt x="529" y="260"/>
                  </a:lnTo>
                  <a:lnTo>
                    <a:pt x="529" y="266"/>
                  </a:lnTo>
                  <a:lnTo>
                    <a:pt x="531" y="278"/>
                  </a:lnTo>
                  <a:lnTo>
                    <a:pt x="531" y="280"/>
                  </a:lnTo>
                  <a:lnTo>
                    <a:pt x="532" y="281"/>
                  </a:lnTo>
                  <a:lnTo>
                    <a:pt x="539" y="288"/>
                  </a:lnTo>
                  <a:lnTo>
                    <a:pt x="538" y="288"/>
                  </a:lnTo>
                  <a:lnTo>
                    <a:pt x="527" y="304"/>
                  </a:lnTo>
                  <a:lnTo>
                    <a:pt x="516" y="310"/>
                  </a:lnTo>
                  <a:lnTo>
                    <a:pt x="511" y="311"/>
                  </a:lnTo>
                  <a:lnTo>
                    <a:pt x="511" y="317"/>
                  </a:lnTo>
                  <a:lnTo>
                    <a:pt x="513" y="331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25" y="345"/>
                  </a:lnTo>
                  <a:lnTo>
                    <a:pt x="534" y="375"/>
                  </a:lnTo>
                  <a:lnTo>
                    <a:pt x="531" y="387"/>
                  </a:lnTo>
                  <a:lnTo>
                    <a:pt x="531" y="387"/>
                  </a:lnTo>
                  <a:lnTo>
                    <a:pt x="531" y="389"/>
                  </a:lnTo>
                  <a:lnTo>
                    <a:pt x="532" y="415"/>
                  </a:lnTo>
                  <a:lnTo>
                    <a:pt x="532" y="419"/>
                  </a:lnTo>
                  <a:lnTo>
                    <a:pt x="536" y="420"/>
                  </a:lnTo>
                  <a:lnTo>
                    <a:pt x="555" y="434"/>
                  </a:lnTo>
                  <a:lnTo>
                    <a:pt x="557" y="436"/>
                  </a:lnTo>
                  <a:lnTo>
                    <a:pt x="559" y="436"/>
                  </a:lnTo>
                  <a:lnTo>
                    <a:pt x="569" y="438"/>
                  </a:lnTo>
                  <a:lnTo>
                    <a:pt x="574" y="438"/>
                  </a:lnTo>
                  <a:lnTo>
                    <a:pt x="576" y="434"/>
                  </a:lnTo>
                  <a:lnTo>
                    <a:pt x="589" y="419"/>
                  </a:lnTo>
                  <a:lnTo>
                    <a:pt x="603" y="399"/>
                  </a:lnTo>
                  <a:lnTo>
                    <a:pt x="617" y="392"/>
                  </a:lnTo>
                  <a:lnTo>
                    <a:pt x="622" y="394"/>
                  </a:lnTo>
                  <a:lnTo>
                    <a:pt x="624" y="396"/>
                  </a:lnTo>
                  <a:lnTo>
                    <a:pt x="627" y="394"/>
                  </a:lnTo>
                  <a:lnTo>
                    <a:pt x="650" y="387"/>
                  </a:lnTo>
                  <a:lnTo>
                    <a:pt x="652" y="385"/>
                  </a:lnTo>
                  <a:lnTo>
                    <a:pt x="654" y="385"/>
                  </a:lnTo>
                  <a:lnTo>
                    <a:pt x="676" y="366"/>
                  </a:lnTo>
                  <a:lnTo>
                    <a:pt x="678" y="364"/>
                  </a:lnTo>
                  <a:lnTo>
                    <a:pt x="678" y="362"/>
                  </a:lnTo>
                  <a:lnTo>
                    <a:pt x="680" y="355"/>
                  </a:lnTo>
                  <a:lnTo>
                    <a:pt x="682" y="350"/>
                  </a:lnTo>
                  <a:lnTo>
                    <a:pt x="676" y="347"/>
                  </a:lnTo>
                  <a:lnTo>
                    <a:pt x="655" y="334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34" y="296"/>
                  </a:lnTo>
                  <a:lnTo>
                    <a:pt x="634" y="294"/>
                  </a:lnTo>
                  <a:lnTo>
                    <a:pt x="632" y="292"/>
                  </a:lnTo>
                  <a:lnTo>
                    <a:pt x="613" y="280"/>
                  </a:lnTo>
                  <a:lnTo>
                    <a:pt x="613" y="280"/>
                  </a:lnTo>
                  <a:lnTo>
                    <a:pt x="611" y="280"/>
                  </a:lnTo>
                  <a:lnTo>
                    <a:pt x="567" y="259"/>
                  </a:lnTo>
                  <a:lnTo>
                    <a:pt x="548" y="250"/>
                  </a:lnTo>
                  <a:lnTo>
                    <a:pt x="545" y="248"/>
                  </a:lnTo>
                  <a:lnTo>
                    <a:pt x="545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86F546D2-6889-4D41-BF36-D46353181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010" y="5605192"/>
              <a:ext cx="676712" cy="434603"/>
            </a:xfrm>
            <a:custGeom>
              <a:avLst/>
              <a:gdLst/>
              <a:ahLst/>
              <a:cxnLst>
                <a:cxn ang="0">
                  <a:pos x="107" y="55"/>
                </a:cxn>
                <a:cxn ang="0">
                  <a:pos x="39" y="44"/>
                </a:cxn>
                <a:cxn ang="0">
                  <a:pos x="288" y="71"/>
                </a:cxn>
                <a:cxn ang="0">
                  <a:pos x="300" y="134"/>
                </a:cxn>
                <a:cxn ang="0">
                  <a:pos x="253" y="88"/>
                </a:cxn>
                <a:cxn ang="0">
                  <a:pos x="441" y="146"/>
                </a:cxn>
                <a:cxn ang="0">
                  <a:pos x="374" y="139"/>
                </a:cxn>
                <a:cxn ang="0">
                  <a:pos x="531" y="204"/>
                </a:cxn>
                <a:cxn ang="0">
                  <a:pos x="451" y="157"/>
                </a:cxn>
                <a:cxn ang="0">
                  <a:pos x="409" y="202"/>
                </a:cxn>
                <a:cxn ang="0">
                  <a:pos x="610" y="287"/>
                </a:cxn>
                <a:cxn ang="0">
                  <a:pos x="671" y="361"/>
                </a:cxn>
                <a:cxn ang="0">
                  <a:pos x="583" y="413"/>
                </a:cxn>
                <a:cxn ang="0">
                  <a:pos x="541" y="375"/>
                </a:cxn>
                <a:cxn ang="0">
                  <a:pos x="545" y="292"/>
                </a:cxn>
                <a:cxn ang="0">
                  <a:pos x="98" y="0"/>
                </a:cxn>
                <a:cxn ang="0">
                  <a:pos x="65" y="39"/>
                </a:cxn>
                <a:cxn ang="0">
                  <a:pos x="107" y="62"/>
                </a:cxn>
                <a:cxn ang="0">
                  <a:pos x="135" y="32"/>
                </a:cxn>
                <a:cxn ang="0">
                  <a:pos x="102" y="0"/>
                </a:cxn>
                <a:cxn ang="0">
                  <a:pos x="23" y="34"/>
                </a:cxn>
                <a:cxn ang="0">
                  <a:pos x="12" y="69"/>
                </a:cxn>
                <a:cxn ang="0">
                  <a:pos x="46" y="44"/>
                </a:cxn>
                <a:cxn ang="0">
                  <a:pos x="290" y="62"/>
                </a:cxn>
                <a:cxn ang="0">
                  <a:pos x="242" y="95"/>
                </a:cxn>
                <a:cxn ang="0">
                  <a:pos x="272" y="137"/>
                </a:cxn>
                <a:cxn ang="0">
                  <a:pos x="295" y="139"/>
                </a:cxn>
                <a:cxn ang="0">
                  <a:pos x="328" y="136"/>
                </a:cxn>
                <a:cxn ang="0">
                  <a:pos x="306" y="88"/>
                </a:cxn>
                <a:cxn ang="0">
                  <a:pos x="290" y="62"/>
                </a:cxn>
                <a:cxn ang="0">
                  <a:pos x="365" y="157"/>
                </a:cxn>
                <a:cxn ang="0">
                  <a:pos x="392" y="181"/>
                </a:cxn>
                <a:cxn ang="0">
                  <a:pos x="430" y="202"/>
                </a:cxn>
                <a:cxn ang="0">
                  <a:pos x="436" y="183"/>
                </a:cxn>
                <a:cxn ang="0">
                  <a:pos x="429" y="167"/>
                </a:cxn>
                <a:cxn ang="0">
                  <a:pos x="462" y="216"/>
                </a:cxn>
                <a:cxn ang="0">
                  <a:pos x="483" y="227"/>
                </a:cxn>
                <a:cxn ang="0">
                  <a:pos x="538" y="209"/>
                </a:cxn>
                <a:cxn ang="0">
                  <a:pos x="508" y="171"/>
                </a:cxn>
                <a:cxn ang="0">
                  <a:pos x="450" y="148"/>
                </a:cxn>
                <a:cxn ang="0">
                  <a:pos x="406" y="134"/>
                </a:cxn>
                <a:cxn ang="0">
                  <a:pos x="372" y="130"/>
                </a:cxn>
                <a:cxn ang="0">
                  <a:pos x="529" y="260"/>
                </a:cxn>
                <a:cxn ang="0">
                  <a:pos x="539" y="288"/>
                </a:cxn>
                <a:cxn ang="0">
                  <a:pos x="511" y="317"/>
                </a:cxn>
                <a:cxn ang="0">
                  <a:pos x="534" y="375"/>
                </a:cxn>
                <a:cxn ang="0">
                  <a:pos x="532" y="419"/>
                </a:cxn>
                <a:cxn ang="0">
                  <a:pos x="569" y="438"/>
                </a:cxn>
                <a:cxn ang="0">
                  <a:pos x="617" y="392"/>
                </a:cxn>
                <a:cxn ang="0">
                  <a:pos x="652" y="385"/>
                </a:cxn>
                <a:cxn ang="0">
                  <a:pos x="680" y="355"/>
                </a:cxn>
                <a:cxn ang="0">
                  <a:pos x="645" y="310"/>
                </a:cxn>
                <a:cxn ang="0">
                  <a:pos x="613" y="280"/>
                </a:cxn>
                <a:cxn ang="0">
                  <a:pos x="545" y="248"/>
                </a:cxn>
              </a:cxnLst>
              <a:rect l="0" t="0" r="r" b="b"/>
              <a:pathLst>
                <a:path w="682" h="438">
                  <a:moveTo>
                    <a:pt x="100" y="7"/>
                  </a:moveTo>
                  <a:lnTo>
                    <a:pt x="125" y="11"/>
                  </a:lnTo>
                  <a:lnTo>
                    <a:pt x="128" y="30"/>
                  </a:lnTo>
                  <a:lnTo>
                    <a:pt x="119" y="53"/>
                  </a:lnTo>
                  <a:lnTo>
                    <a:pt x="107" y="55"/>
                  </a:lnTo>
                  <a:lnTo>
                    <a:pt x="70" y="41"/>
                  </a:lnTo>
                  <a:lnTo>
                    <a:pt x="77" y="18"/>
                  </a:lnTo>
                  <a:lnTo>
                    <a:pt x="100" y="7"/>
                  </a:lnTo>
                  <a:moveTo>
                    <a:pt x="37" y="39"/>
                  </a:moveTo>
                  <a:lnTo>
                    <a:pt x="39" y="44"/>
                  </a:lnTo>
                  <a:lnTo>
                    <a:pt x="26" y="62"/>
                  </a:lnTo>
                  <a:lnTo>
                    <a:pt x="12" y="62"/>
                  </a:lnTo>
                  <a:lnTo>
                    <a:pt x="23" y="41"/>
                  </a:lnTo>
                  <a:lnTo>
                    <a:pt x="37" y="39"/>
                  </a:lnTo>
                  <a:moveTo>
                    <a:pt x="288" y="71"/>
                  </a:moveTo>
                  <a:lnTo>
                    <a:pt x="300" y="92"/>
                  </a:lnTo>
                  <a:lnTo>
                    <a:pt x="311" y="113"/>
                  </a:lnTo>
                  <a:lnTo>
                    <a:pt x="328" y="123"/>
                  </a:lnTo>
                  <a:lnTo>
                    <a:pt x="321" y="132"/>
                  </a:lnTo>
                  <a:lnTo>
                    <a:pt x="300" y="134"/>
                  </a:lnTo>
                  <a:lnTo>
                    <a:pt x="292" y="125"/>
                  </a:lnTo>
                  <a:lnTo>
                    <a:pt x="286" y="129"/>
                  </a:lnTo>
                  <a:lnTo>
                    <a:pt x="270" y="130"/>
                  </a:lnTo>
                  <a:lnTo>
                    <a:pt x="249" y="99"/>
                  </a:lnTo>
                  <a:lnTo>
                    <a:pt x="253" y="88"/>
                  </a:lnTo>
                  <a:lnTo>
                    <a:pt x="288" y="71"/>
                  </a:lnTo>
                  <a:moveTo>
                    <a:pt x="374" y="139"/>
                  </a:moveTo>
                  <a:lnTo>
                    <a:pt x="402" y="144"/>
                  </a:lnTo>
                  <a:lnTo>
                    <a:pt x="406" y="141"/>
                  </a:lnTo>
                  <a:lnTo>
                    <a:pt x="441" y="146"/>
                  </a:lnTo>
                  <a:lnTo>
                    <a:pt x="439" y="153"/>
                  </a:lnTo>
                  <a:lnTo>
                    <a:pt x="425" y="162"/>
                  </a:lnTo>
                  <a:lnTo>
                    <a:pt x="399" y="160"/>
                  </a:lnTo>
                  <a:lnTo>
                    <a:pt x="367" y="150"/>
                  </a:lnTo>
                  <a:lnTo>
                    <a:pt x="374" y="139"/>
                  </a:lnTo>
                  <a:moveTo>
                    <a:pt x="451" y="157"/>
                  </a:moveTo>
                  <a:lnTo>
                    <a:pt x="480" y="171"/>
                  </a:lnTo>
                  <a:lnTo>
                    <a:pt x="504" y="178"/>
                  </a:lnTo>
                  <a:lnTo>
                    <a:pt x="531" y="194"/>
                  </a:lnTo>
                  <a:lnTo>
                    <a:pt x="531" y="204"/>
                  </a:lnTo>
                  <a:lnTo>
                    <a:pt x="509" y="215"/>
                  </a:lnTo>
                  <a:lnTo>
                    <a:pt x="481" y="220"/>
                  </a:lnTo>
                  <a:lnTo>
                    <a:pt x="467" y="213"/>
                  </a:lnTo>
                  <a:lnTo>
                    <a:pt x="439" y="174"/>
                  </a:lnTo>
                  <a:lnTo>
                    <a:pt x="451" y="157"/>
                  </a:lnTo>
                  <a:moveTo>
                    <a:pt x="399" y="172"/>
                  </a:moveTo>
                  <a:lnTo>
                    <a:pt x="420" y="174"/>
                  </a:lnTo>
                  <a:lnTo>
                    <a:pt x="429" y="187"/>
                  </a:lnTo>
                  <a:lnTo>
                    <a:pt x="427" y="195"/>
                  </a:lnTo>
                  <a:lnTo>
                    <a:pt x="409" y="202"/>
                  </a:lnTo>
                  <a:lnTo>
                    <a:pt x="399" y="180"/>
                  </a:lnTo>
                  <a:lnTo>
                    <a:pt x="399" y="172"/>
                  </a:lnTo>
                  <a:moveTo>
                    <a:pt x="545" y="257"/>
                  </a:moveTo>
                  <a:lnTo>
                    <a:pt x="564" y="266"/>
                  </a:lnTo>
                  <a:lnTo>
                    <a:pt x="610" y="287"/>
                  </a:lnTo>
                  <a:lnTo>
                    <a:pt x="629" y="299"/>
                  </a:lnTo>
                  <a:lnTo>
                    <a:pt x="638" y="313"/>
                  </a:lnTo>
                  <a:lnTo>
                    <a:pt x="650" y="338"/>
                  </a:lnTo>
                  <a:lnTo>
                    <a:pt x="673" y="354"/>
                  </a:lnTo>
                  <a:lnTo>
                    <a:pt x="671" y="361"/>
                  </a:lnTo>
                  <a:lnTo>
                    <a:pt x="648" y="380"/>
                  </a:lnTo>
                  <a:lnTo>
                    <a:pt x="624" y="389"/>
                  </a:lnTo>
                  <a:lnTo>
                    <a:pt x="615" y="385"/>
                  </a:lnTo>
                  <a:lnTo>
                    <a:pt x="597" y="394"/>
                  </a:lnTo>
                  <a:lnTo>
                    <a:pt x="583" y="413"/>
                  </a:lnTo>
                  <a:lnTo>
                    <a:pt x="571" y="431"/>
                  </a:lnTo>
                  <a:lnTo>
                    <a:pt x="560" y="429"/>
                  </a:lnTo>
                  <a:lnTo>
                    <a:pt x="539" y="415"/>
                  </a:lnTo>
                  <a:lnTo>
                    <a:pt x="538" y="389"/>
                  </a:lnTo>
                  <a:lnTo>
                    <a:pt x="541" y="375"/>
                  </a:lnTo>
                  <a:lnTo>
                    <a:pt x="532" y="341"/>
                  </a:lnTo>
                  <a:lnTo>
                    <a:pt x="520" y="331"/>
                  </a:lnTo>
                  <a:lnTo>
                    <a:pt x="518" y="315"/>
                  </a:lnTo>
                  <a:lnTo>
                    <a:pt x="532" y="310"/>
                  </a:lnTo>
                  <a:lnTo>
                    <a:pt x="545" y="292"/>
                  </a:lnTo>
                  <a:lnTo>
                    <a:pt x="546" y="287"/>
                  </a:lnTo>
                  <a:lnTo>
                    <a:pt x="538" y="276"/>
                  </a:lnTo>
                  <a:lnTo>
                    <a:pt x="536" y="264"/>
                  </a:lnTo>
                  <a:lnTo>
                    <a:pt x="545" y="257"/>
                  </a:lnTo>
                  <a:moveTo>
                    <a:pt x="98" y="0"/>
                  </a:moveTo>
                  <a:lnTo>
                    <a:pt x="97" y="2"/>
                  </a:lnTo>
                  <a:lnTo>
                    <a:pt x="74" y="13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8" y="46"/>
                  </a:lnTo>
                  <a:lnTo>
                    <a:pt x="104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9" y="60"/>
                  </a:lnTo>
                  <a:lnTo>
                    <a:pt x="125" y="60"/>
                  </a:lnTo>
                  <a:lnTo>
                    <a:pt x="125" y="56"/>
                  </a:lnTo>
                  <a:lnTo>
                    <a:pt x="135" y="34"/>
                  </a:lnTo>
                  <a:lnTo>
                    <a:pt x="135" y="32"/>
                  </a:lnTo>
                  <a:lnTo>
                    <a:pt x="135" y="28"/>
                  </a:lnTo>
                  <a:lnTo>
                    <a:pt x="132" y="9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8" y="0"/>
                  </a:lnTo>
                  <a:moveTo>
                    <a:pt x="40" y="32"/>
                  </a:moveTo>
                  <a:lnTo>
                    <a:pt x="35" y="32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2" y="69"/>
                  </a:lnTo>
                  <a:lnTo>
                    <a:pt x="26" y="69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44" y="48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40" y="32"/>
                  </a:lnTo>
                  <a:moveTo>
                    <a:pt x="290" y="62"/>
                  </a:moveTo>
                  <a:lnTo>
                    <a:pt x="285" y="65"/>
                  </a:lnTo>
                  <a:lnTo>
                    <a:pt x="251" y="81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42" y="95"/>
                  </a:lnTo>
                  <a:lnTo>
                    <a:pt x="242" y="99"/>
                  </a:lnTo>
                  <a:lnTo>
                    <a:pt x="244" y="102"/>
                  </a:lnTo>
                  <a:lnTo>
                    <a:pt x="265" y="134"/>
                  </a:lnTo>
                  <a:lnTo>
                    <a:pt x="269" y="137"/>
                  </a:lnTo>
                  <a:lnTo>
                    <a:pt x="272" y="137"/>
                  </a:lnTo>
                  <a:lnTo>
                    <a:pt x="286" y="136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92" y="134"/>
                  </a:lnTo>
                  <a:lnTo>
                    <a:pt x="295" y="139"/>
                  </a:lnTo>
                  <a:lnTo>
                    <a:pt x="299" y="141"/>
                  </a:lnTo>
                  <a:lnTo>
                    <a:pt x="300" y="141"/>
                  </a:lnTo>
                  <a:lnTo>
                    <a:pt x="323" y="139"/>
                  </a:lnTo>
                  <a:lnTo>
                    <a:pt x="327" y="139"/>
                  </a:lnTo>
                  <a:lnTo>
                    <a:pt x="328" y="136"/>
                  </a:lnTo>
                  <a:lnTo>
                    <a:pt x="334" y="127"/>
                  </a:lnTo>
                  <a:lnTo>
                    <a:pt x="337" y="121"/>
                  </a:lnTo>
                  <a:lnTo>
                    <a:pt x="332" y="118"/>
                  </a:lnTo>
                  <a:lnTo>
                    <a:pt x="316" y="109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293" y="67"/>
                  </a:lnTo>
                  <a:lnTo>
                    <a:pt x="290" y="62"/>
                  </a:lnTo>
                  <a:lnTo>
                    <a:pt x="290" y="62"/>
                  </a:lnTo>
                  <a:moveTo>
                    <a:pt x="372" y="130"/>
                  </a:moveTo>
                  <a:lnTo>
                    <a:pt x="369" y="136"/>
                  </a:lnTo>
                  <a:lnTo>
                    <a:pt x="362" y="146"/>
                  </a:lnTo>
                  <a:lnTo>
                    <a:pt x="357" y="155"/>
                  </a:lnTo>
                  <a:lnTo>
                    <a:pt x="365" y="157"/>
                  </a:lnTo>
                  <a:lnTo>
                    <a:pt x="393" y="165"/>
                  </a:lnTo>
                  <a:lnTo>
                    <a:pt x="392" y="165"/>
                  </a:lnTo>
                  <a:lnTo>
                    <a:pt x="392" y="172"/>
                  </a:lnTo>
                  <a:lnTo>
                    <a:pt x="392" y="180"/>
                  </a:lnTo>
                  <a:lnTo>
                    <a:pt x="392" y="181"/>
                  </a:lnTo>
                  <a:lnTo>
                    <a:pt x="392" y="183"/>
                  </a:lnTo>
                  <a:lnTo>
                    <a:pt x="404" y="206"/>
                  </a:lnTo>
                  <a:lnTo>
                    <a:pt x="406" y="211"/>
                  </a:lnTo>
                  <a:lnTo>
                    <a:pt x="413" y="209"/>
                  </a:lnTo>
                  <a:lnTo>
                    <a:pt x="430" y="202"/>
                  </a:lnTo>
                  <a:lnTo>
                    <a:pt x="434" y="201"/>
                  </a:lnTo>
                  <a:lnTo>
                    <a:pt x="434" y="197"/>
                  </a:lnTo>
                  <a:lnTo>
                    <a:pt x="436" y="188"/>
                  </a:lnTo>
                  <a:lnTo>
                    <a:pt x="437" y="185"/>
                  </a:lnTo>
                  <a:lnTo>
                    <a:pt x="436" y="183"/>
                  </a:lnTo>
                  <a:lnTo>
                    <a:pt x="425" y="171"/>
                  </a:lnTo>
                  <a:lnTo>
                    <a:pt x="423" y="169"/>
                  </a:lnTo>
                  <a:lnTo>
                    <a:pt x="423" y="169"/>
                  </a:lnTo>
                  <a:lnTo>
                    <a:pt x="427" y="169"/>
                  </a:lnTo>
                  <a:lnTo>
                    <a:pt x="429" y="167"/>
                  </a:lnTo>
                  <a:lnTo>
                    <a:pt x="439" y="160"/>
                  </a:lnTo>
                  <a:lnTo>
                    <a:pt x="434" y="169"/>
                  </a:lnTo>
                  <a:lnTo>
                    <a:pt x="430" y="174"/>
                  </a:lnTo>
                  <a:lnTo>
                    <a:pt x="434" y="178"/>
                  </a:lnTo>
                  <a:lnTo>
                    <a:pt x="462" y="216"/>
                  </a:lnTo>
                  <a:lnTo>
                    <a:pt x="462" y="218"/>
                  </a:lnTo>
                  <a:lnTo>
                    <a:pt x="464" y="218"/>
                  </a:lnTo>
                  <a:lnTo>
                    <a:pt x="478" y="227"/>
                  </a:lnTo>
                  <a:lnTo>
                    <a:pt x="480" y="229"/>
                  </a:lnTo>
                  <a:lnTo>
                    <a:pt x="483" y="227"/>
                  </a:lnTo>
                  <a:lnTo>
                    <a:pt x="511" y="222"/>
                  </a:lnTo>
                  <a:lnTo>
                    <a:pt x="511" y="222"/>
                  </a:lnTo>
                  <a:lnTo>
                    <a:pt x="513" y="222"/>
                  </a:lnTo>
                  <a:lnTo>
                    <a:pt x="532" y="211"/>
                  </a:lnTo>
                  <a:lnTo>
                    <a:pt x="538" y="209"/>
                  </a:lnTo>
                  <a:lnTo>
                    <a:pt x="538" y="204"/>
                  </a:lnTo>
                  <a:lnTo>
                    <a:pt x="538" y="194"/>
                  </a:lnTo>
                  <a:lnTo>
                    <a:pt x="538" y="190"/>
                  </a:lnTo>
                  <a:lnTo>
                    <a:pt x="534" y="187"/>
                  </a:lnTo>
                  <a:lnTo>
                    <a:pt x="508" y="171"/>
                  </a:lnTo>
                  <a:lnTo>
                    <a:pt x="508" y="171"/>
                  </a:lnTo>
                  <a:lnTo>
                    <a:pt x="506" y="171"/>
                  </a:lnTo>
                  <a:lnTo>
                    <a:pt x="481" y="164"/>
                  </a:lnTo>
                  <a:lnTo>
                    <a:pt x="455" y="150"/>
                  </a:lnTo>
                  <a:lnTo>
                    <a:pt x="450" y="148"/>
                  </a:lnTo>
                  <a:lnTo>
                    <a:pt x="448" y="151"/>
                  </a:lnTo>
                  <a:lnTo>
                    <a:pt x="448" y="148"/>
                  </a:lnTo>
                  <a:lnTo>
                    <a:pt x="450" y="139"/>
                  </a:lnTo>
                  <a:lnTo>
                    <a:pt x="443" y="139"/>
                  </a:lnTo>
                  <a:lnTo>
                    <a:pt x="406" y="134"/>
                  </a:lnTo>
                  <a:lnTo>
                    <a:pt x="404" y="134"/>
                  </a:lnTo>
                  <a:lnTo>
                    <a:pt x="402" y="136"/>
                  </a:lnTo>
                  <a:lnTo>
                    <a:pt x="401" y="137"/>
                  </a:lnTo>
                  <a:lnTo>
                    <a:pt x="376" y="132"/>
                  </a:lnTo>
                  <a:lnTo>
                    <a:pt x="372" y="130"/>
                  </a:lnTo>
                  <a:lnTo>
                    <a:pt x="372" y="130"/>
                  </a:lnTo>
                  <a:moveTo>
                    <a:pt x="545" y="248"/>
                  </a:moveTo>
                  <a:lnTo>
                    <a:pt x="541" y="252"/>
                  </a:lnTo>
                  <a:lnTo>
                    <a:pt x="531" y="259"/>
                  </a:lnTo>
                  <a:lnTo>
                    <a:pt x="529" y="260"/>
                  </a:lnTo>
                  <a:lnTo>
                    <a:pt x="529" y="266"/>
                  </a:lnTo>
                  <a:lnTo>
                    <a:pt x="531" y="278"/>
                  </a:lnTo>
                  <a:lnTo>
                    <a:pt x="531" y="280"/>
                  </a:lnTo>
                  <a:lnTo>
                    <a:pt x="532" y="281"/>
                  </a:lnTo>
                  <a:lnTo>
                    <a:pt x="539" y="288"/>
                  </a:lnTo>
                  <a:lnTo>
                    <a:pt x="538" y="288"/>
                  </a:lnTo>
                  <a:lnTo>
                    <a:pt x="527" y="304"/>
                  </a:lnTo>
                  <a:lnTo>
                    <a:pt x="516" y="310"/>
                  </a:lnTo>
                  <a:lnTo>
                    <a:pt x="511" y="311"/>
                  </a:lnTo>
                  <a:lnTo>
                    <a:pt x="511" y="317"/>
                  </a:lnTo>
                  <a:lnTo>
                    <a:pt x="513" y="331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25" y="345"/>
                  </a:lnTo>
                  <a:lnTo>
                    <a:pt x="534" y="375"/>
                  </a:lnTo>
                  <a:lnTo>
                    <a:pt x="531" y="387"/>
                  </a:lnTo>
                  <a:lnTo>
                    <a:pt x="531" y="387"/>
                  </a:lnTo>
                  <a:lnTo>
                    <a:pt x="531" y="389"/>
                  </a:lnTo>
                  <a:lnTo>
                    <a:pt x="532" y="415"/>
                  </a:lnTo>
                  <a:lnTo>
                    <a:pt x="532" y="419"/>
                  </a:lnTo>
                  <a:lnTo>
                    <a:pt x="536" y="420"/>
                  </a:lnTo>
                  <a:lnTo>
                    <a:pt x="555" y="434"/>
                  </a:lnTo>
                  <a:lnTo>
                    <a:pt x="557" y="436"/>
                  </a:lnTo>
                  <a:lnTo>
                    <a:pt x="559" y="436"/>
                  </a:lnTo>
                  <a:lnTo>
                    <a:pt x="569" y="438"/>
                  </a:lnTo>
                  <a:lnTo>
                    <a:pt x="574" y="438"/>
                  </a:lnTo>
                  <a:lnTo>
                    <a:pt x="576" y="434"/>
                  </a:lnTo>
                  <a:lnTo>
                    <a:pt x="589" y="419"/>
                  </a:lnTo>
                  <a:lnTo>
                    <a:pt x="603" y="399"/>
                  </a:lnTo>
                  <a:lnTo>
                    <a:pt x="617" y="392"/>
                  </a:lnTo>
                  <a:lnTo>
                    <a:pt x="622" y="394"/>
                  </a:lnTo>
                  <a:lnTo>
                    <a:pt x="624" y="396"/>
                  </a:lnTo>
                  <a:lnTo>
                    <a:pt x="627" y="394"/>
                  </a:lnTo>
                  <a:lnTo>
                    <a:pt x="650" y="387"/>
                  </a:lnTo>
                  <a:lnTo>
                    <a:pt x="652" y="385"/>
                  </a:lnTo>
                  <a:lnTo>
                    <a:pt x="654" y="385"/>
                  </a:lnTo>
                  <a:lnTo>
                    <a:pt x="676" y="366"/>
                  </a:lnTo>
                  <a:lnTo>
                    <a:pt x="678" y="364"/>
                  </a:lnTo>
                  <a:lnTo>
                    <a:pt x="678" y="362"/>
                  </a:lnTo>
                  <a:lnTo>
                    <a:pt x="680" y="355"/>
                  </a:lnTo>
                  <a:lnTo>
                    <a:pt x="682" y="350"/>
                  </a:lnTo>
                  <a:lnTo>
                    <a:pt x="676" y="347"/>
                  </a:lnTo>
                  <a:lnTo>
                    <a:pt x="655" y="334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34" y="296"/>
                  </a:lnTo>
                  <a:lnTo>
                    <a:pt x="634" y="294"/>
                  </a:lnTo>
                  <a:lnTo>
                    <a:pt x="632" y="292"/>
                  </a:lnTo>
                  <a:lnTo>
                    <a:pt x="613" y="280"/>
                  </a:lnTo>
                  <a:lnTo>
                    <a:pt x="613" y="280"/>
                  </a:lnTo>
                  <a:lnTo>
                    <a:pt x="611" y="280"/>
                  </a:lnTo>
                  <a:lnTo>
                    <a:pt x="567" y="259"/>
                  </a:lnTo>
                  <a:lnTo>
                    <a:pt x="548" y="250"/>
                  </a:lnTo>
                  <a:lnTo>
                    <a:pt x="545" y="248"/>
                  </a:lnTo>
                  <a:lnTo>
                    <a:pt x="545" y="2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2CB3B982-54C7-4ED5-B001-9D787272F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7971" y="5609160"/>
              <a:ext cx="665798" cy="426666"/>
            </a:xfrm>
            <a:custGeom>
              <a:avLst/>
              <a:gdLst/>
              <a:ahLst/>
              <a:cxnLst>
                <a:cxn ang="0">
                  <a:pos x="531" y="413"/>
                </a:cxn>
                <a:cxn ang="0">
                  <a:pos x="533" y="371"/>
                </a:cxn>
                <a:cxn ang="0">
                  <a:pos x="511" y="328"/>
                </a:cxn>
                <a:cxn ang="0">
                  <a:pos x="524" y="304"/>
                </a:cxn>
                <a:cxn ang="0">
                  <a:pos x="538" y="283"/>
                </a:cxn>
                <a:cxn ang="0">
                  <a:pos x="527" y="258"/>
                </a:cxn>
                <a:cxn ang="0">
                  <a:pos x="561" y="258"/>
                </a:cxn>
                <a:cxn ang="0">
                  <a:pos x="626" y="292"/>
                </a:cxn>
                <a:cxn ang="0">
                  <a:pos x="647" y="332"/>
                </a:cxn>
                <a:cxn ang="0">
                  <a:pos x="670" y="358"/>
                </a:cxn>
                <a:cxn ang="0">
                  <a:pos x="619" y="388"/>
                </a:cxn>
                <a:cxn ang="0">
                  <a:pos x="596" y="393"/>
                </a:cxn>
                <a:cxn ang="0">
                  <a:pos x="568" y="430"/>
                </a:cxn>
                <a:cxn ang="0">
                  <a:pos x="459" y="211"/>
                </a:cxn>
                <a:cxn ang="0">
                  <a:pos x="446" y="147"/>
                </a:cxn>
                <a:cxn ang="0">
                  <a:pos x="501" y="170"/>
                </a:cxn>
                <a:cxn ang="0">
                  <a:pos x="529" y="204"/>
                </a:cxn>
                <a:cxn ang="0">
                  <a:pos x="475" y="219"/>
                </a:cxn>
                <a:cxn ang="0">
                  <a:pos x="390" y="177"/>
                </a:cxn>
                <a:cxn ang="0">
                  <a:pos x="417" y="167"/>
                </a:cxn>
                <a:cxn ang="0">
                  <a:pos x="425" y="195"/>
                </a:cxn>
                <a:cxn ang="0">
                  <a:pos x="390" y="177"/>
                </a:cxn>
                <a:cxn ang="0">
                  <a:pos x="357" y="147"/>
                </a:cxn>
                <a:cxn ang="0">
                  <a:pos x="396" y="137"/>
                </a:cxn>
                <a:cxn ang="0">
                  <a:pos x="441" y="139"/>
                </a:cxn>
                <a:cxn ang="0">
                  <a:pos x="420" y="161"/>
                </a:cxn>
                <a:cxn ang="0">
                  <a:pos x="287" y="126"/>
                </a:cxn>
                <a:cxn ang="0">
                  <a:pos x="265" y="130"/>
                </a:cxn>
                <a:cxn ang="0">
                  <a:pos x="246" y="81"/>
                </a:cxn>
                <a:cxn ang="0">
                  <a:pos x="297" y="86"/>
                </a:cxn>
                <a:cxn ang="0">
                  <a:pos x="327" y="119"/>
                </a:cxn>
                <a:cxn ang="0">
                  <a:pos x="294" y="133"/>
                </a:cxn>
                <a:cxn ang="0">
                  <a:pos x="0" y="61"/>
                </a:cxn>
                <a:cxn ang="0">
                  <a:pos x="34" y="31"/>
                </a:cxn>
                <a:cxn ang="0">
                  <a:pos x="23" y="61"/>
                </a:cxn>
                <a:cxn ang="0">
                  <a:pos x="62" y="38"/>
                </a:cxn>
                <a:cxn ang="0">
                  <a:pos x="95" y="0"/>
                </a:cxn>
                <a:cxn ang="0">
                  <a:pos x="127" y="26"/>
                </a:cxn>
                <a:cxn ang="0">
                  <a:pos x="102" y="54"/>
                </a:cxn>
              </a:cxnLst>
              <a:rect l="0" t="0" r="r" b="b"/>
              <a:pathLst>
                <a:path w="671" h="430">
                  <a:moveTo>
                    <a:pt x="554" y="429"/>
                  </a:moveTo>
                  <a:lnTo>
                    <a:pt x="531" y="413"/>
                  </a:lnTo>
                  <a:lnTo>
                    <a:pt x="529" y="383"/>
                  </a:lnTo>
                  <a:lnTo>
                    <a:pt x="533" y="371"/>
                  </a:lnTo>
                  <a:lnTo>
                    <a:pt x="524" y="339"/>
                  </a:lnTo>
                  <a:lnTo>
                    <a:pt x="511" y="328"/>
                  </a:lnTo>
                  <a:lnTo>
                    <a:pt x="510" y="309"/>
                  </a:lnTo>
                  <a:lnTo>
                    <a:pt x="524" y="304"/>
                  </a:lnTo>
                  <a:lnTo>
                    <a:pt x="536" y="286"/>
                  </a:lnTo>
                  <a:lnTo>
                    <a:pt x="538" y="283"/>
                  </a:lnTo>
                  <a:lnTo>
                    <a:pt x="529" y="274"/>
                  </a:lnTo>
                  <a:lnTo>
                    <a:pt x="527" y="258"/>
                  </a:lnTo>
                  <a:lnTo>
                    <a:pt x="540" y="248"/>
                  </a:lnTo>
                  <a:lnTo>
                    <a:pt x="561" y="258"/>
                  </a:lnTo>
                  <a:lnTo>
                    <a:pt x="606" y="279"/>
                  </a:lnTo>
                  <a:lnTo>
                    <a:pt x="626" y="292"/>
                  </a:lnTo>
                  <a:lnTo>
                    <a:pt x="636" y="307"/>
                  </a:lnTo>
                  <a:lnTo>
                    <a:pt x="647" y="332"/>
                  </a:lnTo>
                  <a:lnTo>
                    <a:pt x="671" y="348"/>
                  </a:lnTo>
                  <a:lnTo>
                    <a:pt x="670" y="358"/>
                  </a:lnTo>
                  <a:lnTo>
                    <a:pt x="645" y="379"/>
                  </a:lnTo>
                  <a:lnTo>
                    <a:pt x="619" y="388"/>
                  </a:lnTo>
                  <a:lnTo>
                    <a:pt x="612" y="385"/>
                  </a:lnTo>
                  <a:lnTo>
                    <a:pt x="596" y="393"/>
                  </a:lnTo>
                  <a:lnTo>
                    <a:pt x="582" y="411"/>
                  </a:lnTo>
                  <a:lnTo>
                    <a:pt x="568" y="430"/>
                  </a:lnTo>
                  <a:lnTo>
                    <a:pt x="554" y="429"/>
                  </a:lnTo>
                  <a:close/>
                  <a:moveTo>
                    <a:pt x="459" y="211"/>
                  </a:moveTo>
                  <a:lnTo>
                    <a:pt x="429" y="170"/>
                  </a:lnTo>
                  <a:lnTo>
                    <a:pt x="446" y="147"/>
                  </a:lnTo>
                  <a:lnTo>
                    <a:pt x="476" y="163"/>
                  </a:lnTo>
                  <a:lnTo>
                    <a:pt x="501" y="170"/>
                  </a:lnTo>
                  <a:lnTo>
                    <a:pt x="529" y="188"/>
                  </a:lnTo>
                  <a:lnTo>
                    <a:pt x="529" y="204"/>
                  </a:lnTo>
                  <a:lnTo>
                    <a:pt x="506" y="214"/>
                  </a:lnTo>
                  <a:lnTo>
                    <a:pt x="475" y="219"/>
                  </a:lnTo>
                  <a:lnTo>
                    <a:pt x="459" y="211"/>
                  </a:lnTo>
                  <a:close/>
                  <a:moveTo>
                    <a:pt x="390" y="177"/>
                  </a:moveTo>
                  <a:lnTo>
                    <a:pt x="390" y="165"/>
                  </a:lnTo>
                  <a:lnTo>
                    <a:pt x="417" y="167"/>
                  </a:lnTo>
                  <a:lnTo>
                    <a:pt x="429" y="183"/>
                  </a:lnTo>
                  <a:lnTo>
                    <a:pt x="425" y="195"/>
                  </a:lnTo>
                  <a:lnTo>
                    <a:pt x="403" y="204"/>
                  </a:lnTo>
                  <a:lnTo>
                    <a:pt x="390" y="177"/>
                  </a:lnTo>
                  <a:close/>
                  <a:moveTo>
                    <a:pt x="394" y="160"/>
                  </a:moveTo>
                  <a:lnTo>
                    <a:pt x="357" y="147"/>
                  </a:lnTo>
                  <a:lnTo>
                    <a:pt x="367" y="132"/>
                  </a:lnTo>
                  <a:lnTo>
                    <a:pt x="396" y="137"/>
                  </a:lnTo>
                  <a:lnTo>
                    <a:pt x="399" y="133"/>
                  </a:lnTo>
                  <a:lnTo>
                    <a:pt x="441" y="139"/>
                  </a:lnTo>
                  <a:lnTo>
                    <a:pt x="438" y="151"/>
                  </a:lnTo>
                  <a:lnTo>
                    <a:pt x="420" y="161"/>
                  </a:lnTo>
                  <a:lnTo>
                    <a:pt x="394" y="160"/>
                  </a:lnTo>
                  <a:close/>
                  <a:moveTo>
                    <a:pt x="287" y="126"/>
                  </a:moveTo>
                  <a:lnTo>
                    <a:pt x="281" y="128"/>
                  </a:lnTo>
                  <a:lnTo>
                    <a:pt x="265" y="130"/>
                  </a:lnTo>
                  <a:lnTo>
                    <a:pt x="241" y="95"/>
                  </a:lnTo>
                  <a:lnTo>
                    <a:pt x="246" y="81"/>
                  </a:lnTo>
                  <a:lnTo>
                    <a:pt x="283" y="63"/>
                  </a:lnTo>
                  <a:lnTo>
                    <a:pt x="297" y="86"/>
                  </a:lnTo>
                  <a:lnTo>
                    <a:pt x="308" y="107"/>
                  </a:lnTo>
                  <a:lnTo>
                    <a:pt x="327" y="119"/>
                  </a:lnTo>
                  <a:lnTo>
                    <a:pt x="318" y="132"/>
                  </a:lnTo>
                  <a:lnTo>
                    <a:pt x="294" y="133"/>
                  </a:lnTo>
                  <a:lnTo>
                    <a:pt x="287" y="126"/>
                  </a:lnTo>
                  <a:close/>
                  <a:moveTo>
                    <a:pt x="0" y="61"/>
                  </a:moveTo>
                  <a:lnTo>
                    <a:pt x="16" y="33"/>
                  </a:lnTo>
                  <a:lnTo>
                    <a:pt x="34" y="31"/>
                  </a:lnTo>
                  <a:lnTo>
                    <a:pt x="37" y="40"/>
                  </a:lnTo>
                  <a:lnTo>
                    <a:pt x="23" y="61"/>
                  </a:lnTo>
                  <a:lnTo>
                    <a:pt x="0" y="61"/>
                  </a:lnTo>
                  <a:close/>
                  <a:moveTo>
                    <a:pt x="62" y="38"/>
                  </a:moveTo>
                  <a:lnTo>
                    <a:pt x="69" y="12"/>
                  </a:lnTo>
                  <a:lnTo>
                    <a:pt x="95" y="0"/>
                  </a:lnTo>
                  <a:lnTo>
                    <a:pt x="123" y="3"/>
                  </a:lnTo>
                  <a:lnTo>
                    <a:pt x="127" y="26"/>
                  </a:lnTo>
                  <a:lnTo>
                    <a:pt x="116" y="52"/>
                  </a:lnTo>
                  <a:lnTo>
                    <a:pt x="102" y="54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1F0DDD60-1409-4A08-A22F-76534BEC5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010" y="5605192"/>
              <a:ext cx="676712" cy="434603"/>
            </a:xfrm>
            <a:custGeom>
              <a:avLst/>
              <a:gdLst/>
              <a:ahLst/>
              <a:cxnLst>
                <a:cxn ang="0">
                  <a:pos x="107" y="55"/>
                </a:cxn>
                <a:cxn ang="0">
                  <a:pos x="39" y="44"/>
                </a:cxn>
                <a:cxn ang="0">
                  <a:pos x="288" y="71"/>
                </a:cxn>
                <a:cxn ang="0">
                  <a:pos x="300" y="134"/>
                </a:cxn>
                <a:cxn ang="0">
                  <a:pos x="253" y="88"/>
                </a:cxn>
                <a:cxn ang="0">
                  <a:pos x="441" y="146"/>
                </a:cxn>
                <a:cxn ang="0">
                  <a:pos x="374" y="139"/>
                </a:cxn>
                <a:cxn ang="0">
                  <a:pos x="531" y="204"/>
                </a:cxn>
                <a:cxn ang="0">
                  <a:pos x="451" y="157"/>
                </a:cxn>
                <a:cxn ang="0">
                  <a:pos x="409" y="202"/>
                </a:cxn>
                <a:cxn ang="0">
                  <a:pos x="610" y="287"/>
                </a:cxn>
                <a:cxn ang="0">
                  <a:pos x="671" y="361"/>
                </a:cxn>
                <a:cxn ang="0">
                  <a:pos x="583" y="413"/>
                </a:cxn>
                <a:cxn ang="0">
                  <a:pos x="541" y="375"/>
                </a:cxn>
                <a:cxn ang="0">
                  <a:pos x="545" y="292"/>
                </a:cxn>
                <a:cxn ang="0">
                  <a:pos x="98" y="0"/>
                </a:cxn>
                <a:cxn ang="0">
                  <a:pos x="65" y="39"/>
                </a:cxn>
                <a:cxn ang="0">
                  <a:pos x="107" y="62"/>
                </a:cxn>
                <a:cxn ang="0">
                  <a:pos x="135" y="32"/>
                </a:cxn>
                <a:cxn ang="0">
                  <a:pos x="102" y="0"/>
                </a:cxn>
                <a:cxn ang="0">
                  <a:pos x="23" y="34"/>
                </a:cxn>
                <a:cxn ang="0">
                  <a:pos x="12" y="69"/>
                </a:cxn>
                <a:cxn ang="0">
                  <a:pos x="46" y="44"/>
                </a:cxn>
                <a:cxn ang="0">
                  <a:pos x="290" y="62"/>
                </a:cxn>
                <a:cxn ang="0">
                  <a:pos x="242" y="95"/>
                </a:cxn>
                <a:cxn ang="0">
                  <a:pos x="272" y="137"/>
                </a:cxn>
                <a:cxn ang="0">
                  <a:pos x="295" y="139"/>
                </a:cxn>
                <a:cxn ang="0">
                  <a:pos x="328" y="136"/>
                </a:cxn>
                <a:cxn ang="0">
                  <a:pos x="306" y="88"/>
                </a:cxn>
                <a:cxn ang="0">
                  <a:pos x="290" y="62"/>
                </a:cxn>
                <a:cxn ang="0">
                  <a:pos x="365" y="157"/>
                </a:cxn>
                <a:cxn ang="0">
                  <a:pos x="392" y="181"/>
                </a:cxn>
                <a:cxn ang="0">
                  <a:pos x="430" y="202"/>
                </a:cxn>
                <a:cxn ang="0">
                  <a:pos x="436" y="183"/>
                </a:cxn>
                <a:cxn ang="0">
                  <a:pos x="429" y="167"/>
                </a:cxn>
                <a:cxn ang="0">
                  <a:pos x="462" y="216"/>
                </a:cxn>
                <a:cxn ang="0">
                  <a:pos x="483" y="227"/>
                </a:cxn>
                <a:cxn ang="0">
                  <a:pos x="538" y="209"/>
                </a:cxn>
                <a:cxn ang="0">
                  <a:pos x="508" y="171"/>
                </a:cxn>
                <a:cxn ang="0">
                  <a:pos x="450" y="148"/>
                </a:cxn>
                <a:cxn ang="0">
                  <a:pos x="406" y="134"/>
                </a:cxn>
                <a:cxn ang="0">
                  <a:pos x="372" y="130"/>
                </a:cxn>
                <a:cxn ang="0">
                  <a:pos x="529" y="260"/>
                </a:cxn>
                <a:cxn ang="0">
                  <a:pos x="539" y="288"/>
                </a:cxn>
                <a:cxn ang="0">
                  <a:pos x="511" y="317"/>
                </a:cxn>
                <a:cxn ang="0">
                  <a:pos x="534" y="375"/>
                </a:cxn>
                <a:cxn ang="0">
                  <a:pos x="532" y="419"/>
                </a:cxn>
                <a:cxn ang="0">
                  <a:pos x="569" y="438"/>
                </a:cxn>
                <a:cxn ang="0">
                  <a:pos x="617" y="392"/>
                </a:cxn>
                <a:cxn ang="0">
                  <a:pos x="652" y="385"/>
                </a:cxn>
                <a:cxn ang="0">
                  <a:pos x="680" y="355"/>
                </a:cxn>
                <a:cxn ang="0">
                  <a:pos x="645" y="310"/>
                </a:cxn>
                <a:cxn ang="0">
                  <a:pos x="613" y="280"/>
                </a:cxn>
                <a:cxn ang="0">
                  <a:pos x="545" y="248"/>
                </a:cxn>
              </a:cxnLst>
              <a:rect l="0" t="0" r="r" b="b"/>
              <a:pathLst>
                <a:path w="682" h="438">
                  <a:moveTo>
                    <a:pt x="100" y="7"/>
                  </a:moveTo>
                  <a:lnTo>
                    <a:pt x="125" y="11"/>
                  </a:lnTo>
                  <a:lnTo>
                    <a:pt x="128" y="30"/>
                  </a:lnTo>
                  <a:lnTo>
                    <a:pt x="119" y="53"/>
                  </a:lnTo>
                  <a:lnTo>
                    <a:pt x="107" y="55"/>
                  </a:lnTo>
                  <a:lnTo>
                    <a:pt x="70" y="41"/>
                  </a:lnTo>
                  <a:lnTo>
                    <a:pt x="77" y="18"/>
                  </a:lnTo>
                  <a:lnTo>
                    <a:pt x="100" y="7"/>
                  </a:lnTo>
                  <a:close/>
                  <a:moveTo>
                    <a:pt x="37" y="39"/>
                  </a:moveTo>
                  <a:lnTo>
                    <a:pt x="39" y="44"/>
                  </a:lnTo>
                  <a:lnTo>
                    <a:pt x="26" y="62"/>
                  </a:lnTo>
                  <a:lnTo>
                    <a:pt x="12" y="62"/>
                  </a:lnTo>
                  <a:lnTo>
                    <a:pt x="23" y="41"/>
                  </a:lnTo>
                  <a:lnTo>
                    <a:pt x="37" y="39"/>
                  </a:lnTo>
                  <a:close/>
                  <a:moveTo>
                    <a:pt x="288" y="71"/>
                  </a:moveTo>
                  <a:lnTo>
                    <a:pt x="300" y="92"/>
                  </a:lnTo>
                  <a:lnTo>
                    <a:pt x="311" y="113"/>
                  </a:lnTo>
                  <a:lnTo>
                    <a:pt x="328" y="123"/>
                  </a:lnTo>
                  <a:lnTo>
                    <a:pt x="321" y="132"/>
                  </a:lnTo>
                  <a:lnTo>
                    <a:pt x="300" y="134"/>
                  </a:lnTo>
                  <a:lnTo>
                    <a:pt x="292" y="125"/>
                  </a:lnTo>
                  <a:lnTo>
                    <a:pt x="286" y="129"/>
                  </a:lnTo>
                  <a:lnTo>
                    <a:pt x="270" y="130"/>
                  </a:lnTo>
                  <a:lnTo>
                    <a:pt x="249" y="99"/>
                  </a:lnTo>
                  <a:lnTo>
                    <a:pt x="253" y="88"/>
                  </a:lnTo>
                  <a:lnTo>
                    <a:pt x="288" y="71"/>
                  </a:lnTo>
                  <a:close/>
                  <a:moveTo>
                    <a:pt x="374" y="139"/>
                  </a:moveTo>
                  <a:lnTo>
                    <a:pt x="402" y="144"/>
                  </a:lnTo>
                  <a:lnTo>
                    <a:pt x="406" y="141"/>
                  </a:lnTo>
                  <a:lnTo>
                    <a:pt x="441" y="146"/>
                  </a:lnTo>
                  <a:lnTo>
                    <a:pt x="439" y="153"/>
                  </a:lnTo>
                  <a:lnTo>
                    <a:pt x="425" y="162"/>
                  </a:lnTo>
                  <a:lnTo>
                    <a:pt x="399" y="160"/>
                  </a:lnTo>
                  <a:lnTo>
                    <a:pt x="367" y="150"/>
                  </a:lnTo>
                  <a:lnTo>
                    <a:pt x="374" y="139"/>
                  </a:lnTo>
                  <a:close/>
                  <a:moveTo>
                    <a:pt x="451" y="157"/>
                  </a:moveTo>
                  <a:lnTo>
                    <a:pt x="480" y="171"/>
                  </a:lnTo>
                  <a:lnTo>
                    <a:pt x="504" y="178"/>
                  </a:lnTo>
                  <a:lnTo>
                    <a:pt x="531" y="194"/>
                  </a:lnTo>
                  <a:lnTo>
                    <a:pt x="531" y="204"/>
                  </a:lnTo>
                  <a:lnTo>
                    <a:pt x="509" y="215"/>
                  </a:lnTo>
                  <a:lnTo>
                    <a:pt x="481" y="220"/>
                  </a:lnTo>
                  <a:lnTo>
                    <a:pt x="467" y="213"/>
                  </a:lnTo>
                  <a:lnTo>
                    <a:pt x="439" y="174"/>
                  </a:lnTo>
                  <a:lnTo>
                    <a:pt x="451" y="157"/>
                  </a:lnTo>
                  <a:close/>
                  <a:moveTo>
                    <a:pt x="399" y="172"/>
                  </a:moveTo>
                  <a:lnTo>
                    <a:pt x="420" y="174"/>
                  </a:lnTo>
                  <a:lnTo>
                    <a:pt x="429" y="187"/>
                  </a:lnTo>
                  <a:lnTo>
                    <a:pt x="427" y="195"/>
                  </a:lnTo>
                  <a:lnTo>
                    <a:pt x="409" y="202"/>
                  </a:lnTo>
                  <a:lnTo>
                    <a:pt x="399" y="180"/>
                  </a:lnTo>
                  <a:lnTo>
                    <a:pt x="399" y="172"/>
                  </a:lnTo>
                  <a:close/>
                  <a:moveTo>
                    <a:pt x="545" y="257"/>
                  </a:moveTo>
                  <a:lnTo>
                    <a:pt x="564" y="266"/>
                  </a:lnTo>
                  <a:lnTo>
                    <a:pt x="610" y="287"/>
                  </a:lnTo>
                  <a:lnTo>
                    <a:pt x="629" y="299"/>
                  </a:lnTo>
                  <a:lnTo>
                    <a:pt x="638" y="313"/>
                  </a:lnTo>
                  <a:lnTo>
                    <a:pt x="650" y="338"/>
                  </a:lnTo>
                  <a:lnTo>
                    <a:pt x="673" y="354"/>
                  </a:lnTo>
                  <a:lnTo>
                    <a:pt x="671" y="361"/>
                  </a:lnTo>
                  <a:lnTo>
                    <a:pt x="648" y="380"/>
                  </a:lnTo>
                  <a:lnTo>
                    <a:pt x="624" y="389"/>
                  </a:lnTo>
                  <a:lnTo>
                    <a:pt x="615" y="385"/>
                  </a:lnTo>
                  <a:lnTo>
                    <a:pt x="597" y="394"/>
                  </a:lnTo>
                  <a:lnTo>
                    <a:pt x="583" y="413"/>
                  </a:lnTo>
                  <a:lnTo>
                    <a:pt x="571" y="431"/>
                  </a:lnTo>
                  <a:lnTo>
                    <a:pt x="560" y="429"/>
                  </a:lnTo>
                  <a:lnTo>
                    <a:pt x="539" y="415"/>
                  </a:lnTo>
                  <a:lnTo>
                    <a:pt x="538" y="389"/>
                  </a:lnTo>
                  <a:lnTo>
                    <a:pt x="541" y="375"/>
                  </a:lnTo>
                  <a:lnTo>
                    <a:pt x="532" y="341"/>
                  </a:lnTo>
                  <a:lnTo>
                    <a:pt x="520" y="331"/>
                  </a:lnTo>
                  <a:lnTo>
                    <a:pt x="518" y="315"/>
                  </a:lnTo>
                  <a:lnTo>
                    <a:pt x="532" y="310"/>
                  </a:lnTo>
                  <a:lnTo>
                    <a:pt x="545" y="292"/>
                  </a:lnTo>
                  <a:lnTo>
                    <a:pt x="546" y="287"/>
                  </a:lnTo>
                  <a:lnTo>
                    <a:pt x="538" y="276"/>
                  </a:lnTo>
                  <a:lnTo>
                    <a:pt x="536" y="264"/>
                  </a:lnTo>
                  <a:lnTo>
                    <a:pt x="545" y="257"/>
                  </a:lnTo>
                  <a:close/>
                  <a:moveTo>
                    <a:pt x="98" y="0"/>
                  </a:moveTo>
                  <a:lnTo>
                    <a:pt x="97" y="2"/>
                  </a:lnTo>
                  <a:lnTo>
                    <a:pt x="74" y="13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8" y="46"/>
                  </a:lnTo>
                  <a:lnTo>
                    <a:pt x="104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9" y="60"/>
                  </a:lnTo>
                  <a:lnTo>
                    <a:pt x="125" y="60"/>
                  </a:lnTo>
                  <a:lnTo>
                    <a:pt x="125" y="56"/>
                  </a:lnTo>
                  <a:lnTo>
                    <a:pt x="135" y="34"/>
                  </a:lnTo>
                  <a:lnTo>
                    <a:pt x="135" y="32"/>
                  </a:lnTo>
                  <a:lnTo>
                    <a:pt x="135" y="28"/>
                  </a:lnTo>
                  <a:lnTo>
                    <a:pt x="132" y="9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40" y="32"/>
                  </a:moveTo>
                  <a:lnTo>
                    <a:pt x="35" y="32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2" y="69"/>
                  </a:lnTo>
                  <a:lnTo>
                    <a:pt x="26" y="69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44" y="48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290" y="62"/>
                  </a:moveTo>
                  <a:lnTo>
                    <a:pt x="285" y="65"/>
                  </a:lnTo>
                  <a:lnTo>
                    <a:pt x="251" y="81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42" y="95"/>
                  </a:lnTo>
                  <a:lnTo>
                    <a:pt x="242" y="99"/>
                  </a:lnTo>
                  <a:lnTo>
                    <a:pt x="244" y="102"/>
                  </a:lnTo>
                  <a:lnTo>
                    <a:pt x="265" y="134"/>
                  </a:lnTo>
                  <a:lnTo>
                    <a:pt x="269" y="137"/>
                  </a:lnTo>
                  <a:lnTo>
                    <a:pt x="272" y="137"/>
                  </a:lnTo>
                  <a:lnTo>
                    <a:pt x="286" y="136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92" y="134"/>
                  </a:lnTo>
                  <a:lnTo>
                    <a:pt x="295" y="139"/>
                  </a:lnTo>
                  <a:lnTo>
                    <a:pt x="299" y="141"/>
                  </a:lnTo>
                  <a:lnTo>
                    <a:pt x="300" y="141"/>
                  </a:lnTo>
                  <a:lnTo>
                    <a:pt x="323" y="139"/>
                  </a:lnTo>
                  <a:lnTo>
                    <a:pt x="327" y="139"/>
                  </a:lnTo>
                  <a:lnTo>
                    <a:pt x="328" y="136"/>
                  </a:lnTo>
                  <a:lnTo>
                    <a:pt x="334" y="127"/>
                  </a:lnTo>
                  <a:lnTo>
                    <a:pt x="337" y="121"/>
                  </a:lnTo>
                  <a:lnTo>
                    <a:pt x="332" y="118"/>
                  </a:lnTo>
                  <a:lnTo>
                    <a:pt x="316" y="109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293" y="67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372" y="130"/>
                  </a:moveTo>
                  <a:lnTo>
                    <a:pt x="369" y="136"/>
                  </a:lnTo>
                  <a:lnTo>
                    <a:pt x="362" y="146"/>
                  </a:lnTo>
                  <a:lnTo>
                    <a:pt x="357" y="155"/>
                  </a:lnTo>
                  <a:lnTo>
                    <a:pt x="365" y="157"/>
                  </a:lnTo>
                  <a:lnTo>
                    <a:pt x="393" y="165"/>
                  </a:lnTo>
                  <a:lnTo>
                    <a:pt x="392" y="165"/>
                  </a:lnTo>
                  <a:lnTo>
                    <a:pt x="392" y="172"/>
                  </a:lnTo>
                  <a:lnTo>
                    <a:pt x="392" y="180"/>
                  </a:lnTo>
                  <a:lnTo>
                    <a:pt x="392" y="181"/>
                  </a:lnTo>
                  <a:lnTo>
                    <a:pt x="392" y="183"/>
                  </a:lnTo>
                  <a:lnTo>
                    <a:pt x="404" y="206"/>
                  </a:lnTo>
                  <a:lnTo>
                    <a:pt x="406" y="211"/>
                  </a:lnTo>
                  <a:lnTo>
                    <a:pt x="413" y="209"/>
                  </a:lnTo>
                  <a:lnTo>
                    <a:pt x="430" y="202"/>
                  </a:lnTo>
                  <a:lnTo>
                    <a:pt x="434" y="201"/>
                  </a:lnTo>
                  <a:lnTo>
                    <a:pt x="434" y="197"/>
                  </a:lnTo>
                  <a:lnTo>
                    <a:pt x="436" y="188"/>
                  </a:lnTo>
                  <a:lnTo>
                    <a:pt x="437" y="185"/>
                  </a:lnTo>
                  <a:lnTo>
                    <a:pt x="436" y="183"/>
                  </a:lnTo>
                  <a:lnTo>
                    <a:pt x="425" y="171"/>
                  </a:lnTo>
                  <a:lnTo>
                    <a:pt x="423" y="169"/>
                  </a:lnTo>
                  <a:lnTo>
                    <a:pt x="423" y="169"/>
                  </a:lnTo>
                  <a:lnTo>
                    <a:pt x="427" y="169"/>
                  </a:lnTo>
                  <a:lnTo>
                    <a:pt x="429" y="167"/>
                  </a:lnTo>
                  <a:lnTo>
                    <a:pt x="439" y="160"/>
                  </a:lnTo>
                  <a:lnTo>
                    <a:pt x="434" y="169"/>
                  </a:lnTo>
                  <a:lnTo>
                    <a:pt x="430" y="174"/>
                  </a:lnTo>
                  <a:lnTo>
                    <a:pt x="434" y="178"/>
                  </a:lnTo>
                  <a:lnTo>
                    <a:pt x="462" y="216"/>
                  </a:lnTo>
                  <a:lnTo>
                    <a:pt x="462" y="218"/>
                  </a:lnTo>
                  <a:lnTo>
                    <a:pt x="464" y="218"/>
                  </a:lnTo>
                  <a:lnTo>
                    <a:pt x="478" y="227"/>
                  </a:lnTo>
                  <a:lnTo>
                    <a:pt x="480" y="229"/>
                  </a:lnTo>
                  <a:lnTo>
                    <a:pt x="483" y="227"/>
                  </a:lnTo>
                  <a:lnTo>
                    <a:pt x="511" y="222"/>
                  </a:lnTo>
                  <a:lnTo>
                    <a:pt x="511" y="222"/>
                  </a:lnTo>
                  <a:lnTo>
                    <a:pt x="513" y="222"/>
                  </a:lnTo>
                  <a:lnTo>
                    <a:pt x="532" y="211"/>
                  </a:lnTo>
                  <a:lnTo>
                    <a:pt x="538" y="209"/>
                  </a:lnTo>
                  <a:lnTo>
                    <a:pt x="538" y="204"/>
                  </a:lnTo>
                  <a:lnTo>
                    <a:pt x="538" y="194"/>
                  </a:lnTo>
                  <a:lnTo>
                    <a:pt x="538" y="190"/>
                  </a:lnTo>
                  <a:lnTo>
                    <a:pt x="534" y="187"/>
                  </a:lnTo>
                  <a:lnTo>
                    <a:pt x="508" y="171"/>
                  </a:lnTo>
                  <a:lnTo>
                    <a:pt x="508" y="171"/>
                  </a:lnTo>
                  <a:lnTo>
                    <a:pt x="506" y="171"/>
                  </a:lnTo>
                  <a:lnTo>
                    <a:pt x="481" y="164"/>
                  </a:lnTo>
                  <a:lnTo>
                    <a:pt x="455" y="150"/>
                  </a:lnTo>
                  <a:lnTo>
                    <a:pt x="450" y="148"/>
                  </a:lnTo>
                  <a:lnTo>
                    <a:pt x="448" y="151"/>
                  </a:lnTo>
                  <a:lnTo>
                    <a:pt x="448" y="148"/>
                  </a:lnTo>
                  <a:lnTo>
                    <a:pt x="450" y="139"/>
                  </a:lnTo>
                  <a:lnTo>
                    <a:pt x="443" y="139"/>
                  </a:lnTo>
                  <a:lnTo>
                    <a:pt x="406" y="134"/>
                  </a:lnTo>
                  <a:lnTo>
                    <a:pt x="404" y="134"/>
                  </a:lnTo>
                  <a:lnTo>
                    <a:pt x="402" y="136"/>
                  </a:lnTo>
                  <a:lnTo>
                    <a:pt x="401" y="137"/>
                  </a:lnTo>
                  <a:lnTo>
                    <a:pt x="376" y="132"/>
                  </a:lnTo>
                  <a:lnTo>
                    <a:pt x="372" y="130"/>
                  </a:lnTo>
                  <a:lnTo>
                    <a:pt x="372" y="130"/>
                  </a:lnTo>
                  <a:close/>
                  <a:moveTo>
                    <a:pt x="545" y="248"/>
                  </a:moveTo>
                  <a:lnTo>
                    <a:pt x="541" y="252"/>
                  </a:lnTo>
                  <a:lnTo>
                    <a:pt x="531" y="259"/>
                  </a:lnTo>
                  <a:lnTo>
                    <a:pt x="529" y="260"/>
                  </a:lnTo>
                  <a:lnTo>
                    <a:pt x="529" y="266"/>
                  </a:lnTo>
                  <a:lnTo>
                    <a:pt x="531" y="278"/>
                  </a:lnTo>
                  <a:lnTo>
                    <a:pt x="531" y="280"/>
                  </a:lnTo>
                  <a:lnTo>
                    <a:pt x="532" y="281"/>
                  </a:lnTo>
                  <a:lnTo>
                    <a:pt x="539" y="288"/>
                  </a:lnTo>
                  <a:lnTo>
                    <a:pt x="538" y="288"/>
                  </a:lnTo>
                  <a:lnTo>
                    <a:pt x="527" y="304"/>
                  </a:lnTo>
                  <a:lnTo>
                    <a:pt x="516" y="310"/>
                  </a:lnTo>
                  <a:lnTo>
                    <a:pt x="511" y="311"/>
                  </a:lnTo>
                  <a:lnTo>
                    <a:pt x="511" y="317"/>
                  </a:lnTo>
                  <a:lnTo>
                    <a:pt x="513" y="331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25" y="345"/>
                  </a:lnTo>
                  <a:lnTo>
                    <a:pt x="534" y="375"/>
                  </a:lnTo>
                  <a:lnTo>
                    <a:pt x="531" y="387"/>
                  </a:lnTo>
                  <a:lnTo>
                    <a:pt x="531" y="387"/>
                  </a:lnTo>
                  <a:lnTo>
                    <a:pt x="531" y="389"/>
                  </a:lnTo>
                  <a:lnTo>
                    <a:pt x="532" y="415"/>
                  </a:lnTo>
                  <a:lnTo>
                    <a:pt x="532" y="419"/>
                  </a:lnTo>
                  <a:lnTo>
                    <a:pt x="536" y="420"/>
                  </a:lnTo>
                  <a:lnTo>
                    <a:pt x="555" y="434"/>
                  </a:lnTo>
                  <a:lnTo>
                    <a:pt x="557" y="436"/>
                  </a:lnTo>
                  <a:lnTo>
                    <a:pt x="559" y="436"/>
                  </a:lnTo>
                  <a:lnTo>
                    <a:pt x="569" y="438"/>
                  </a:lnTo>
                  <a:lnTo>
                    <a:pt x="574" y="438"/>
                  </a:lnTo>
                  <a:lnTo>
                    <a:pt x="576" y="434"/>
                  </a:lnTo>
                  <a:lnTo>
                    <a:pt x="589" y="419"/>
                  </a:lnTo>
                  <a:lnTo>
                    <a:pt x="603" y="399"/>
                  </a:lnTo>
                  <a:lnTo>
                    <a:pt x="617" y="392"/>
                  </a:lnTo>
                  <a:lnTo>
                    <a:pt x="622" y="394"/>
                  </a:lnTo>
                  <a:lnTo>
                    <a:pt x="624" y="396"/>
                  </a:lnTo>
                  <a:lnTo>
                    <a:pt x="627" y="394"/>
                  </a:lnTo>
                  <a:lnTo>
                    <a:pt x="650" y="387"/>
                  </a:lnTo>
                  <a:lnTo>
                    <a:pt x="652" y="385"/>
                  </a:lnTo>
                  <a:lnTo>
                    <a:pt x="654" y="385"/>
                  </a:lnTo>
                  <a:lnTo>
                    <a:pt x="676" y="366"/>
                  </a:lnTo>
                  <a:lnTo>
                    <a:pt x="678" y="364"/>
                  </a:lnTo>
                  <a:lnTo>
                    <a:pt x="678" y="362"/>
                  </a:lnTo>
                  <a:lnTo>
                    <a:pt x="680" y="355"/>
                  </a:lnTo>
                  <a:lnTo>
                    <a:pt x="682" y="350"/>
                  </a:lnTo>
                  <a:lnTo>
                    <a:pt x="676" y="347"/>
                  </a:lnTo>
                  <a:lnTo>
                    <a:pt x="655" y="334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34" y="296"/>
                  </a:lnTo>
                  <a:lnTo>
                    <a:pt x="634" y="294"/>
                  </a:lnTo>
                  <a:lnTo>
                    <a:pt x="632" y="292"/>
                  </a:lnTo>
                  <a:lnTo>
                    <a:pt x="613" y="280"/>
                  </a:lnTo>
                  <a:lnTo>
                    <a:pt x="613" y="280"/>
                  </a:lnTo>
                  <a:lnTo>
                    <a:pt x="611" y="280"/>
                  </a:lnTo>
                  <a:lnTo>
                    <a:pt x="567" y="259"/>
                  </a:lnTo>
                  <a:lnTo>
                    <a:pt x="548" y="250"/>
                  </a:lnTo>
                  <a:lnTo>
                    <a:pt x="545" y="248"/>
                  </a:lnTo>
                  <a:lnTo>
                    <a:pt x="545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582051A9-1297-448E-B0F4-94BC5854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010" y="5605192"/>
              <a:ext cx="676712" cy="434603"/>
            </a:xfrm>
            <a:custGeom>
              <a:avLst/>
              <a:gdLst/>
              <a:ahLst/>
              <a:cxnLst>
                <a:cxn ang="0">
                  <a:pos x="107" y="55"/>
                </a:cxn>
                <a:cxn ang="0">
                  <a:pos x="39" y="44"/>
                </a:cxn>
                <a:cxn ang="0">
                  <a:pos x="288" y="71"/>
                </a:cxn>
                <a:cxn ang="0">
                  <a:pos x="300" y="134"/>
                </a:cxn>
                <a:cxn ang="0">
                  <a:pos x="253" y="88"/>
                </a:cxn>
                <a:cxn ang="0">
                  <a:pos x="441" y="146"/>
                </a:cxn>
                <a:cxn ang="0">
                  <a:pos x="374" y="139"/>
                </a:cxn>
                <a:cxn ang="0">
                  <a:pos x="531" y="204"/>
                </a:cxn>
                <a:cxn ang="0">
                  <a:pos x="451" y="157"/>
                </a:cxn>
                <a:cxn ang="0">
                  <a:pos x="409" y="202"/>
                </a:cxn>
                <a:cxn ang="0">
                  <a:pos x="610" y="287"/>
                </a:cxn>
                <a:cxn ang="0">
                  <a:pos x="671" y="361"/>
                </a:cxn>
                <a:cxn ang="0">
                  <a:pos x="583" y="413"/>
                </a:cxn>
                <a:cxn ang="0">
                  <a:pos x="541" y="375"/>
                </a:cxn>
                <a:cxn ang="0">
                  <a:pos x="545" y="292"/>
                </a:cxn>
                <a:cxn ang="0">
                  <a:pos x="98" y="0"/>
                </a:cxn>
                <a:cxn ang="0">
                  <a:pos x="65" y="39"/>
                </a:cxn>
                <a:cxn ang="0">
                  <a:pos x="107" y="62"/>
                </a:cxn>
                <a:cxn ang="0">
                  <a:pos x="135" y="32"/>
                </a:cxn>
                <a:cxn ang="0">
                  <a:pos x="102" y="0"/>
                </a:cxn>
                <a:cxn ang="0">
                  <a:pos x="23" y="34"/>
                </a:cxn>
                <a:cxn ang="0">
                  <a:pos x="12" y="69"/>
                </a:cxn>
                <a:cxn ang="0">
                  <a:pos x="46" y="44"/>
                </a:cxn>
                <a:cxn ang="0">
                  <a:pos x="290" y="62"/>
                </a:cxn>
                <a:cxn ang="0">
                  <a:pos x="242" y="95"/>
                </a:cxn>
                <a:cxn ang="0">
                  <a:pos x="272" y="137"/>
                </a:cxn>
                <a:cxn ang="0">
                  <a:pos x="295" y="139"/>
                </a:cxn>
                <a:cxn ang="0">
                  <a:pos x="328" y="136"/>
                </a:cxn>
                <a:cxn ang="0">
                  <a:pos x="306" y="88"/>
                </a:cxn>
                <a:cxn ang="0">
                  <a:pos x="290" y="62"/>
                </a:cxn>
                <a:cxn ang="0">
                  <a:pos x="365" y="157"/>
                </a:cxn>
                <a:cxn ang="0">
                  <a:pos x="392" y="181"/>
                </a:cxn>
                <a:cxn ang="0">
                  <a:pos x="430" y="202"/>
                </a:cxn>
                <a:cxn ang="0">
                  <a:pos x="436" y="183"/>
                </a:cxn>
                <a:cxn ang="0">
                  <a:pos x="429" y="167"/>
                </a:cxn>
                <a:cxn ang="0">
                  <a:pos x="462" y="216"/>
                </a:cxn>
                <a:cxn ang="0">
                  <a:pos x="483" y="227"/>
                </a:cxn>
                <a:cxn ang="0">
                  <a:pos x="538" y="209"/>
                </a:cxn>
                <a:cxn ang="0">
                  <a:pos x="508" y="171"/>
                </a:cxn>
                <a:cxn ang="0">
                  <a:pos x="450" y="148"/>
                </a:cxn>
                <a:cxn ang="0">
                  <a:pos x="406" y="134"/>
                </a:cxn>
                <a:cxn ang="0">
                  <a:pos x="372" y="130"/>
                </a:cxn>
                <a:cxn ang="0">
                  <a:pos x="529" y="260"/>
                </a:cxn>
                <a:cxn ang="0">
                  <a:pos x="539" y="288"/>
                </a:cxn>
                <a:cxn ang="0">
                  <a:pos x="511" y="317"/>
                </a:cxn>
                <a:cxn ang="0">
                  <a:pos x="534" y="375"/>
                </a:cxn>
                <a:cxn ang="0">
                  <a:pos x="532" y="419"/>
                </a:cxn>
                <a:cxn ang="0">
                  <a:pos x="569" y="438"/>
                </a:cxn>
                <a:cxn ang="0">
                  <a:pos x="617" y="392"/>
                </a:cxn>
                <a:cxn ang="0">
                  <a:pos x="652" y="385"/>
                </a:cxn>
                <a:cxn ang="0">
                  <a:pos x="680" y="355"/>
                </a:cxn>
                <a:cxn ang="0">
                  <a:pos x="645" y="310"/>
                </a:cxn>
                <a:cxn ang="0">
                  <a:pos x="613" y="280"/>
                </a:cxn>
                <a:cxn ang="0">
                  <a:pos x="545" y="248"/>
                </a:cxn>
              </a:cxnLst>
              <a:rect l="0" t="0" r="r" b="b"/>
              <a:pathLst>
                <a:path w="682" h="438">
                  <a:moveTo>
                    <a:pt x="100" y="7"/>
                  </a:moveTo>
                  <a:lnTo>
                    <a:pt x="125" y="11"/>
                  </a:lnTo>
                  <a:lnTo>
                    <a:pt x="128" y="30"/>
                  </a:lnTo>
                  <a:lnTo>
                    <a:pt x="119" y="53"/>
                  </a:lnTo>
                  <a:lnTo>
                    <a:pt x="107" y="55"/>
                  </a:lnTo>
                  <a:lnTo>
                    <a:pt x="70" y="41"/>
                  </a:lnTo>
                  <a:lnTo>
                    <a:pt x="77" y="18"/>
                  </a:lnTo>
                  <a:lnTo>
                    <a:pt x="100" y="7"/>
                  </a:lnTo>
                  <a:moveTo>
                    <a:pt x="37" y="39"/>
                  </a:moveTo>
                  <a:lnTo>
                    <a:pt x="39" y="44"/>
                  </a:lnTo>
                  <a:lnTo>
                    <a:pt x="26" y="62"/>
                  </a:lnTo>
                  <a:lnTo>
                    <a:pt x="12" y="62"/>
                  </a:lnTo>
                  <a:lnTo>
                    <a:pt x="23" y="41"/>
                  </a:lnTo>
                  <a:lnTo>
                    <a:pt x="37" y="39"/>
                  </a:lnTo>
                  <a:moveTo>
                    <a:pt x="288" y="71"/>
                  </a:moveTo>
                  <a:lnTo>
                    <a:pt x="300" y="92"/>
                  </a:lnTo>
                  <a:lnTo>
                    <a:pt x="311" y="113"/>
                  </a:lnTo>
                  <a:lnTo>
                    <a:pt x="328" y="123"/>
                  </a:lnTo>
                  <a:lnTo>
                    <a:pt x="321" y="132"/>
                  </a:lnTo>
                  <a:lnTo>
                    <a:pt x="300" y="134"/>
                  </a:lnTo>
                  <a:lnTo>
                    <a:pt x="292" y="125"/>
                  </a:lnTo>
                  <a:lnTo>
                    <a:pt x="286" y="129"/>
                  </a:lnTo>
                  <a:lnTo>
                    <a:pt x="270" y="130"/>
                  </a:lnTo>
                  <a:lnTo>
                    <a:pt x="249" y="99"/>
                  </a:lnTo>
                  <a:lnTo>
                    <a:pt x="253" y="88"/>
                  </a:lnTo>
                  <a:lnTo>
                    <a:pt x="288" y="71"/>
                  </a:lnTo>
                  <a:moveTo>
                    <a:pt x="374" y="139"/>
                  </a:moveTo>
                  <a:lnTo>
                    <a:pt x="402" y="144"/>
                  </a:lnTo>
                  <a:lnTo>
                    <a:pt x="406" y="141"/>
                  </a:lnTo>
                  <a:lnTo>
                    <a:pt x="441" y="146"/>
                  </a:lnTo>
                  <a:lnTo>
                    <a:pt x="439" y="153"/>
                  </a:lnTo>
                  <a:lnTo>
                    <a:pt x="425" y="162"/>
                  </a:lnTo>
                  <a:lnTo>
                    <a:pt x="399" y="160"/>
                  </a:lnTo>
                  <a:lnTo>
                    <a:pt x="367" y="150"/>
                  </a:lnTo>
                  <a:lnTo>
                    <a:pt x="374" y="139"/>
                  </a:lnTo>
                  <a:moveTo>
                    <a:pt x="451" y="157"/>
                  </a:moveTo>
                  <a:lnTo>
                    <a:pt x="480" y="171"/>
                  </a:lnTo>
                  <a:lnTo>
                    <a:pt x="504" y="178"/>
                  </a:lnTo>
                  <a:lnTo>
                    <a:pt x="531" y="194"/>
                  </a:lnTo>
                  <a:lnTo>
                    <a:pt x="531" y="204"/>
                  </a:lnTo>
                  <a:lnTo>
                    <a:pt x="509" y="215"/>
                  </a:lnTo>
                  <a:lnTo>
                    <a:pt x="481" y="220"/>
                  </a:lnTo>
                  <a:lnTo>
                    <a:pt x="467" y="213"/>
                  </a:lnTo>
                  <a:lnTo>
                    <a:pt x="439" y="174"/>
                  </a:lnTo>
                  <a:lnTo>
                    <a:pt x="451" y="157"/>
                  </a:lnTo>
                  <a:moveTo>
                    <a:pt x="399" y="172"/>
                  </a:moveTo>
                  <a:lnTo>
                    <a:pt x="420" y="174"/>
                  </a:lnTo>
                  <a:lnTo>
                    <a:pt x="429" y="187"/>
                  </a:lnTo>
                  <a:lnTo>
                    <a:pt x="427" y="195"/>
                  </a:lnTo>
                  <a:lnTo>
                    <a:pt x="409" y="202"/>
                  </a:lnTo>
                  <a:lnTo>
                    <a:pt x="399" y="180"/>
                  </a:lnTo>
                  <a:lnTo>
                    <a:pt x="399" y="172"/>
                  </a:lnTo>
                  <a:moveTo>
                    <a:pt x="545" y="257"/>
                  </a:moveTo>
                  <a:lnTo>
                    <a:pt x="564" y="266"/>
                  </a:lnTo>
                  <a:lnTo>
                    <a:pt x="610" y="287"/>
                  </a:lnTo>
                  <a:lnTo>
                    <a:pt x="629" y="299"/>
                  </a:lnTo>
                  <a:lnTo>
                    <a:pt x="638" y="313"/>
                  </a:lnTo>
                  <a:lnTo>
                    <a:pt x="650" y="338"/>
                  </a:lnTo>
                  <a:lnTo>
                    <a:pt x="673" y="354"/>
                  </a:lnTo>
                  <a:lnTo>
                    <a:pt x="671" y="361"/>
                  </a:lnTo>
                  <a:lnTo>
                    <a:pt x="648" y="380"/>
                  </a:lnTo>
                  <a:lnTo>
                    <a:pt x="624" y="389"/>
                  </a:lnTo>
                  <a:lnTo>
                    <a:pt x="615" y="385"/>
                  </a:lnTo>
                  <a:lnTo>
                    <a:pt x="597" y="394"/>
                  </a:lnTo>
                  <a:lnTo>
                    <a:pt x="583" y="413"/>
                  </a:lnTo>
                  <a:lnTo>
                    <a:pt x="571" y="431"/>
                  </a:lnTo>
                  <a:lnTo>
                    <a:pt x="560" y="429"/>
                  </a:lnTo>
                  <a:lnTo>
                    <a:pt x="539" y="415"/>
                  </a:lnTo>
                  <a:lnTo>
                    <a:pt x="538" y="389"/>
                  </a:lnTo>
                  <a:lnTo>
                    <a:pt x="541" y="375"/>
                  </a:lnTo>
                  <a:lnTo>
                    <a:pt x="532" y="341"/>
                  </a:lnTo>
                  <a:lnTo>
                    <a:pt x="520" y="331"/>
                  </a:lnTo>
                  <a:lnTo>
                    <a:pt x="518" y="315"/>
                  </a:lnTo>
                  <a:lnTo>
                    <a:pt x="532" y="310"/>
                  </a:lnTo>
                  <a:lnTo>
                    <a:pt x="545" y="292"/>
                  </a:lnTo>
                  <a:lnTo>
                    <a:pt x="546" y="287"/>
                  </a:lnTo>
                  <a:lnTo>
                    <a:pt x="538" y="276"/>
                  </a:lnTo>
                  <a:lnTo>
                    <a:pt x="536" y="264"/>
                  </a:lnTo>
                  <a:lnTo>
                    <a:pt x="545" y="257"/>
                  </a:lnTo>
                  <a:moveTo>
                    <a:pt x="98" y="0"/>
                  </a:moveTo>
                  <a:lnTo>
                    <a:pt x="97" y="2"/>
                  </a:lnTo>
                  <a:lnTo>
                    <a:pt x="74" y="13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8" y="46"/>
                  </a:lnTo>
                  <a:lnTo>
                    <a:pt x="104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9" y="60"/>
                  </a:lnTo>
                  <a:lnTo>
                    <a:pt x="125" y="60"/>
                  </a:lnTo>
                  <a:lnTo>
                    <a:pt x="125" y="56"/>
                  </a:lnTo>
                  <a:lnTo>
                    <a:pt x="135" y="34"/>
                  </a:lnTo>
                  <a:lnTo>
                    <a:pt x="135" y="32"/>
                  </a:lnTo>
                  <a:lnTo>
                    <a:pt x="135" y="28"/>
                  </a:lnTo>
                  <a:lnTo>
                    <a:pt x="132" y="9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8" y="0"/>
                  </a:lnTo>
                  <a:moveTo>
                    <a:pt x="40" y="32"/>
                  </a:moveTo>
                  <a:lnTo>
                    <a:pt x="35" y="32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2" y="69"/>
                  </a:lnTo>
                  <a:lnTo>
                    <a:pt x="26" y="69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44" y="48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40" y="32"/>
                  </a:lnTo>
                  <a:moveTo>
                    <a:pt x="290" y="62"/>
                  </a:moveTo>
                  <a:lnTo>
                    <a:pt x="285" y="65"/>
                  </a:lnTo>
                  <a:lnTo>
                    <a:pt x="251" y="81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42" y="95"/>
                  </a:lnTo>
                  <a:lnTo>
                    <a:pt x="242" y="99"/>
                  </a:lnTo>
                  <a:lnTo>
                    <a:pt x="244" y="102"/>
                  </a:lnTo>
                  <a:lnTo>
                    <a:pt x="265" y="134"/>
                  </a:lnTo>
                  <a:lnTo>
                    <a:pt x="269" y="137"/>
                  </a:lnTo>
                  <a:lnTo>
                    <a:pt x="272" y="137"/>
                  </a:lnTo>
                  <a:lnTo>
                    <a:pt x="286" y="136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92" y="134"/>
                  </a:lnTo>
                  <a:lnTo>
                    <a:pt x="295" y="139"/>
                  </a:lnTo>
                  <a:lnTo>
                    <a:pt x="299" y="141"/>
                  </a:lnTo>
                  <a:lnTo>
                    <a:pt x="300" y="141"/>
                  </a:lnTo>
                  <a:lnTo>
                    <a:pt x="323" y="139"/>
                  </a:lnTo>
                  <a:lnTo>
                    <a:pt x="327" y="139"/>
                  </a:lnTo>
                  <a:lnTo>
                    <a:pt x="328" y="136"/>
                  </a:lnTo>
                  <a:lnTo>
                    <a:pt x="334" y="127"/>
                  </a:lnTo>
                  <a:lnTo>
                    <a:pt x="337" y="121"/>
                  </a:lnTo>
                  <a:lnTo>
                    <a:pt x="332" y="118"/>
                  </a:lnTo>
                  <a:lnTo>
                    <a:pt x="316" y="109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293" y="67"/>
                  </a:lnTo>
                  <a:lnTo>
                    <a:pt x="290" y="62"/>
                  </a:lnTo>
                  <a:lnTo>
                    <a:pt x="290" y="62"/>
                  </a:lnTo>
                  <a:moveTo>
                    <a:pt x="372" y="130"/>
                  </a:moveTo>
                  <a:lnTo>
                    <a:pt x="369" y="136"/>
                  </a:lnTo>
                  <a:lnTo>
                    <a:pt x="362" y="146"/>
                  </a:lnTo>
                  <a:lnTo>
                    <a:pt x="357" y="155"/>
                  </a:lnTo>
                  <a:lnTo>
                    <a:pt x="365" y="157"/>
                  </a:lnTo>
                  <a:lnTo>
                    <a:pt x="393" y="165"/>
                  </a:lnTo>
                  <a:lnTo>
                    <a:pt x="392" y="165"/>
                  </a:lnTo>
                  <a:lnTo>
                    <a:pt x="392" y="172"/>
                  </a:lnTo>
                  <a:lnTo>
                    <a:pt x="392" y="180"/>
                  </a:lnTo>
                  <a:lnTo>
                    <a:pt x="392" y="181"/>
                  </a:lnTo>
                  <a:lnTo>
                    <a:pt x="392" y="183"/>
                  </a:lnTo>
                  <a:lnTo>
                    <a:pt x="404" y="206"/>
                  </a:lnTo>
                  <a:lnTo>
                    <a:pt x="406" y="211"/>
                  </a:lnTo>
                  <a:lnTo>
                    <a:pt x="413" y="209"/>
                  </a:lnTo>
                  <a:lnTo>
                    <a:pt x="430" y="202"/>
                  </a:lnTo>
                  <a:lnTo>
                    <a:pt x="434" y="201"/>
                  </a:lnTo>
                  <a:lnTo>
                    <a:pt x="434" y="197"/>
                  </a:lnTo>
                  <a:lnTo>
                    <a:pt x="436" y="188"/>
                  </a:lnTo>
                  <a:lnTo>
                    <a:pt x="437" y="185"/>
                  </a:lnTo>
                  <a:lnTo>
                    <a:pt x="436" y="183"/>
                  </a:lnTo>
                  <a:lnTo>
                    <a:pt x="425" y="171"/>
                  </a:lnTo>
                  <a:lnTo>
                    <a:pt x="423" y="169"/>
                  </a:lnTo>
                  <a:lnTo>
                    <a:pt x="423" y="169"/>
                  </a:lnTo>
                  <a:lnTo>
                    <a:pt x="427" y="169"/>
                  </a:lnTo>
                  <a:lnTo>
                    <a:pt x="429" y="167"/>
                  </a:lnTo>
                  <a:lnTo>
                    <a:pt x="439" y="160"/>
                  </a:lnTo>
                  <a:lnTo>
                    <a:pt x="434" y="169"/>
                  </a:lnTo>
                  <a:lnTo>
                    <a:pt x="430" y="174"/>
                  </a:lnTo>
                  <a:lnTo>
                    <a:pt x="434" y="178"/>
                  </a:lnTo>
                  <a:lnTo>
                    <a:pt x="462" y="216"/>
                  </a:lnTo>
                  <a:lnTo>
                    <a:pt x="462" y="218"/>
                  </a:lnTo>
                  <a:lnTo>
                    <a:pt x="464" y="218"/>
                  </a:lnTo>
                  <a:lnTo>
                    <a:pt x="478" y="227"/>
                  </a:lnTo>
                  <a:lnTo>
                    <a:pt x="480" y="229"/>
                  </a:lnTo>
                  <a:lnTo>
                    <a:pt x="483" y="227"/>
                  </a:lnTo>
                  <a:lnTo>
                    <a:pt x="511" y="222"/>
                  </a:lnTo>
                  <a:lnTo>
                    <a:pt x="511" y="222"/>
                  </a:lnTo>
                  <a:lnTo>
                    <a:pt x="513" y="222"/>
                  </a:lnTo>
                  <a:lnTo>
                    <a:pt x="532" y="211"/>
                  </a:lnTo>
                  <a:lnTo>
                    <a:pt x="538" y="209"/>
                  </a:lnTo>
                  <a:lnTo>
                    <a:pt x="538" y="204"/>
                  </a:lnTo>
                  <a:lnTo>
                    <a:pt x="538" y="194"/>
                  </a:lnTo>
                  <a:lnTo>
                    <a:pt x="538" y="190"/>
                  </a:lnTo>
                  <a:lnTo>
                    <a:pt x="534" y="187"/>
                  </a:lnTo>
                  <a:lnTo>
                    <a:pt x="508" y="171"/>
                  </a:lnTo>
                  <a:lnTo>
                    <a:pt x="508" y="171"/>
                  </a:lnTo>
                  <a:lnTo>
                    <a:pt x="506" y="171"/>
                  </a:lnTo>
                  <a:lnTo>
                    <a:pt x="481" y="164"/>
                  </a:lnTo>
                  <a:lnTo>
                    <a:pt x="455" y="150"/>
                  </a:lnTo>
                  <a:lnTo>
                    <a:pt x="450" y="148"/>
                  </a:lnTo>
                  <a:lnTo>
                    <a:pt x="448" y="151"/>
                  </a:lnTo>
                  <a:lnTo>
                    <a:pt x="448" y="148"/>
                  </a:lnTo>
                  <a:lnTo>
                    <a:pt x="450" y="139"/>
                  </a:lnTo>
                  <a:lnTo>
                    <a:pt x="443" y="139"/>
                  </a:lnTo>
                  <a:lnTo>
                    <a:pt x="406" y="134"/>
                  </a:lnTo>
                  <a:lnTo>
                    <a:pt x="404" y="134"/>
                  </a:lnTo>
                  <a:lnTo>
                    <a:pt x="402" y="136"/>
                  </a:lnTo>
                  <a:lnTo>
                    <a:pt x="401" y="137"/>
                  </a:lnTo>
                  <a:lnTo>
                    <a:pt x="376" y="132"/>
                  </a:lnTo>
                  <a:lnTo>
                    <a:pt x="372" y="130"/>
                  </a:lnTo>
                  <a:lnTo>
                    <a:pt x="372" y="130"/>
                  </a:lnTo>
                  <a:moveTo>
                    <a:pt x="545" y="248"/>
                  </a:moveTo>
                  <a:lnTo>
                    <a:pt x="541" y="252"/>
                  </a:lnTo>
                  <a:lnTo>
                    <a:pt x="531" y="259"/>
                  </a:lnTo>
                  <a:lnTo>
                    <a:pt x="529" y="260"/>
                  </a:lnTo>
                  <a:lnTo>
                    <a:pt x="529" y="266"/>
                  </a:lnTo>
                  <a:lnTo>
                    <a:pt x="531" y="278"/>
                  </a:lnTo>
                  <a:lnTo>
                    <a:pt x="531" y="280"/>
                  </a:lnTo>
                  <a:lnTo>
                    <a:pt x="532" y="281"/>
                  </a:lnTo>
                  <a:lnTo>
                    <a:pt x="539" y="288"/>
                  </a:lnTo>
                  <a:lnTo>
                    <a:pt x="538" y="288"/>
                  </a:lnTo>
                  <a:lnTo>
                    <a:pt x="527" y="304"/>
                  </a:lnTo>
                  <a:lnTo>
                    <a:pt x="516" y="310"/>
                  </a:lnTo>
                  <a:lnTo>
                    <a:pt x="511" y="311"/>
                  </a:lnTo>
                  <a:lnTo>
                    <a:pt x="511" y="317"/>
                  </a:lnTo>
                  <a:lnTo>
                    <a:pt x="513" y="331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25" y="345"/>
                  </a:lnTo>
                  <a:lnTo>
                    <a:pt x="534" y="375"/>
                  </a:lnTo>
                  <a:lnTo>
                    <a:pt x="531" y="387"/>
                  </a:lnTo>
                  <a:lnTo>
                    <a:pt x="531" y="387"/>
                  </a:lnTo>
                  <a:lnTo>
                    <a:pt x="531" y="389"/>
                  </a:lnTo>
                  <a:lnTo>
                    <a:pt x="532" y="415"/>
                  </a:lnTo>
                  <a:lnTo>
                    <a:pt x="532" y="419"/>
                  </a:lnTo>
                  <a:lnTo>
                    <a:pt x="536" y="420"/>
                  </a:lnTo>
                  <a:lnTo>
                    <a:pt x="555" y="434"/>
                  </a:lnTo>
                  <a:lnTo>
                    <a:pt x="557" y="436"/>
                  </a:lnTo>
                  <a:lnTo>
                    <a:pt x="559" y="436"/>
                  </a:lnTo>
                  <a:lnTo>
                    <a:pt x="569" y="438"/>
                  </a:lnTo>
                  <a:lnTo>
                    <a:pt x="574" y="438"/>
                  </a:lnTo>
                  <a:lnTo>
                    <a:pt x="576" y="434"/>
                  </a:lnTo>
                  <a:lnTo>
                    <a:pt x="589" y="419"/>
                  </a:lnTo>
                  <a:lnTo>
                    <a:pt x="603" y="399"/>
                  </a:lnTo>
                  <a:lnTo>
                    <a:pt x="617" y="392"/>
                  </a:lnTo>
                  <a:lnTo>
                    <a:pt x="622" y="394"/>
                  </a:lnTo>
                  <a:lnTo>
                    <a:pt x="624" y="396"/>
                  </a:lnTo>
                  <a:lnTo>
                    <a:pt x="627" y="394"/>
                  </a:lnTo>
                  <a:lnTo>
                    <a:pt x="650" y="387"/>
                  </a:lnTo>
                  <a:lnTo>
                    <a:pt x="652" y="385"/>
                  </a:lnTo>
                  <a:lnTo>
                    <a:pt x="654" y="385"/>
                  </a:lnTo>
                  <a:lnTo>
                    <a:pt x="676" y="366"/>
                  </a:lnTo>
                  <a:lnTo>
                    <a:pt x="678" y="364"/>
                  </a:lnTo>
                  <a:lnTo>
                    <a:pt x="678" y="362"/>
                  </a:lnTo>
                  <a:lnTo>
                    <a:pt x="680" y="355"/>
                  </a:lnTo>
                  <a:lnTo>
                    <a:pt x="682" y="350"/>
                  </a:lnTo>
                  <a:lnTo>
                    <a:pt x="676" y="347"/>
                  </a:lnTo>
                  <a:lnTo>
                    <a:pt x="655" y="334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45" y="310"/>
                  </a:lnTo>
                  <a:lnTo>
                    <a:pt x="634" y="296"/>
                  </a:lnTo>
                  <a:lnTo>
                    <a:pt x="634" y="294"/>
                  </a:lnTo>
                  <a:lnTo>
                    <a:pt x="632" y="292"/>
                  </a:lnTo>
                  <a:lnTo>
                    <a:pt x="613" y="280"/>
                  </a:lnTo>
                  <a:lnTo>
                    <a:pt x="613" y="280"/>
                  </a:lnTo>
                  <a:lnTo>
                    <a:pt x="611" y="280"/>
                  </a:lnTo>
                  <a:lnTo>
                    <a:pt x="567" y="259"/>
                  </a:lnTo>
                  <a:lnTo>
                    <a:pt x="548" y="250"/>
                  </a:lnTo>
                  <a:lnTo>
                    <a:pt x="545" y="248"/>
                  </a:lnTo>
                  <a:lnTo>
                    <a:pt x="545" y="2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578832F9-2C31-4D9C-B98D-0F0681DEC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648" y="5232108"/>
              <a:ext cx="927750" cy="781889"/>
            </a:xfrm>
            <a:custGeom>
              <a:avLst/>
              <a:gdLst/>
              <a:ahLst/>
              <a:cxnLst>
                <a:cxn ang="0">
                  <a:pos x="775" y="770"/>
                </a:cxn>
                <a:cxn ang="0">
                  <a:pos x="809" y="751"/>
                </a:cxn>
                <a:cxn ang="0">
                  <a:pos x="800" y="772"/>
                </a:cxn>
                <a:cxn ang="0">
                  <a:pos x="749" y="777"/>
                </a:cxn>
                <a:cxn ang="0">
                  <a:pos x="867" y="726"/>
                </a:cxn>
                <a:cxn ang="0">
                  <a:pos x="911" y="670"/>
                </a:cxn>
                <a:cxn ang="0">
                  <a:pos x="861" y="689"/>
                </a:cxn>
                <a:cxn ang="0">
                  <a:pos x="828" y="700"/>
                </a:cxn>
                <a:cxn ang="0">
                  <a:pos x="814" y="656"/>
                </a:cxn>
                <a:cxn ang="0">
                  <a:pos x="756" y="614"/>
                </a:cxn>
                <a:cxn ang="0">
                  <a:pos x="724" y="573"/>
                </a:cxn>
                <a:cxn ang="0">
                  <a:pos x="694" y="557"/>
                </a:cxn>
                <a:cxn ang="0">
                  <a:pos x="651" y="501"/>
                </a:cxn>
                <a:cxn ang="0">
                  <a:pos x="596" y="429"/>
                </a:cxn>
                <a:cxn ang="0">
                  <a:pos x="628" y="376"/>
                </a:cxn>
                <a:cxn ang="0">
                  <a:pos x="617" y="380"/>
                </a:cxn>
                <a:cxn ang="0">
                  <a:pos x="586" y="389"/>
                </a:cxn>
                <a:cxn ang="0">
                  <a:pos x="584" y="315"/>
                </a:cxn>
                <a:cxn ang="0">
                  <a:pos x="559" y="223"/>
                </a:cxn>
                <a:cxn ang="0">
                  <a:pos x="508" y="197"/>
                </a:cxn>
                <a:cxn ang="0">
                  <a:pos x="466" y="162"/>
                </a:cxn>
                <a:cxn ang="0">
                  <a:pos x="413" y="125"/>
                </a:cxn>
                <a:cxn ang="0">
                  <a:pos x="378" y="135"/>
                </a:cxn>
                <a:cxn ang="0">
                  <a:pos x="359" y="151"/>
                </a:cxn>
                <a:cxn ang="0">
                  <a:pos x="294" y="183"/>
                </a:cxn>
                <a:cxn ang="0">
                  <a:pos x="260" y="163"/>
                </a:cxn>
                <a:cxn ang="0">
                  <a:pos x="188" y="125"/>
                </a:cxn>
                <a:cxn ang="0">
                  <a:pos x="87" y="121"/>
                </a:cxn>
                <a:cxn ang="0">
                  <a:pos x="25" y="90"/>
                </a:cxn>
                <a:cxn ang="0">
                  <a:pos x="2" y="46"/>
                </a:cxn>
                <a:cxn ang="0">
                  <a:pos x="252" y="16"/>
                </a:cxn>
                <a:cxn ang="0">
                  <a:pos x="310" y="49"/>
                </a:cxn>
                <a:cxn ang="0">
                  <a:pos x="575" y="37"/>
                </a:cxn>
                <a:cxn ang="0">
                  <a:pos x="621" y="58"/>
                </a:cxn>
                <a:cxn ang="0">
                  <a:pos x="622" y="0"/>
                </a:cxn>
                <a:cxn ang="0">
                  <a:pos x="700" y="49"/>
                </a:cxn>
                <a:cxn ang="0">
                  <a:pos x="774" y="197"/>
                </a:cxn>
                <a:cxn ang="0">
                  <a:pos x="835" y="269"/>
                </a:cxn>
                <a:cxn ang="0">
                  <a:pos x="840" y="325"/>
                </a:cxn>
                <a:cxn ang="0">
                  <a:pos x="893" y="408"/>
                </a:cxn>
                <a:cxn ang="0">
                  <a:pos x="930" y="571"/>
                </a:cxn>
                <a:cxn ang="0">
                  <a:pos x="918" y="610"/>
                </a:cxn>
                <a:cxn ang="0">
                  <a:pos x="918" y="645"/>
                </a:cxn>
                <a:cxn ang="0">
                  <a:pos x="935" y="621"/>
                </a:cxn>
                <a:cxn ang="0">
                  <a:pos x="912" y="698"/>
                </a:cxn>
                <a:cxn ang="0">
                  <a:pos x="840" y="759"/>
                </a:cxn>
              </a:cxnLst>
              <a:rect l="0" t="0" r="r" b="b"/>
              <a:pathLst>
                <a:path w="935" h="788">
                  <a:moveTo>
                    <a:pt x="749" y="777"/>
                  </a:moveTo>
                  <a:lnTo>
                    <a:pt x="768" y="772"/>
                  </a:lnTo>
                  <a:lnTo>
                    <a:pt x="775" y="770"/>
                  </a:lnTo>
                  <a:lnTo>
                    <a:pt x="782" y="758"/>
                  </a:lnTo>
                  <a:lnTo>
                    <a:pt x="798" y="747"/>
                  </a:lnTo>
                  <a:lnTo>
                    <a:pt x="809" y="751"/>
                  </a:lnTo>
                  <a:lnTo>
                    <a:pt x="819" y="752"/>
                  </a:lnTo>
                  <a:lnTo>
                    <a:pt x="823" y="763"/>
                  </a:lnTo>
                  <a:lnTo>
                    <a:pt x="800" y="772"/>
                  </a:lnTo>
                  <a:lnTo>
                    <a:pt x="775" y="781"/>
                  </a:lnTo>
                  <a:lnTo>
                    <a:pt x="759" y="788"/>
                  </a:lnTo>
                  <a:lnTo>
                    <a:pt x="749" y="777"/>
                  </a:lnTo>
                  <a:close/>
                  <a:moveTo>
                    <a:pt x="828" y="749"/>
                  </a:moveTo>
                  <a:lnTo>
                    <a:pt x="847" y="738"/>
                  </a:lnTo>
                  <a:lnTo>
                    <a:pt x="867" y="726"/>
                  </a:lnTo>
                  <a:lnTo>
                    <a:pt x="891" y="703"/>
                  </a:lnTo>
                  <a:lnTo>
                    <a:pt x="909" y="673"/>
                  </a:lnTo>
                  <a:lnTo>
                    <a:pt x="911" y="670"/>
                  </a:lnTo>
                  <a:lnTo>
                    <a:pt x="904" y="679"/>
                  </a:lnTo>
                  <a:lnTo>
                    <a:pt x="884" y="687"/>
                  </a:lnTo>
                  <a:lnTo>
                    <a:pt x="861" y="689"/>
                  </a:lnTo>
                  <a:lnTo>
                    <a:pt x="854" y="698"/>
                  </a:lnTo>
                  <a:lnTo>
                    <a:pt x="839" y="703"/>
                  </a:lnTo>
                  <a:lnTo>
                    <a:pt x="828" y="700"/>
                  </a:lnTo>
                  <a:lnTo>
                    <a:pt x="821" y="693"/>
                  </a:lnTo>
                  <a:lnTo>
                    <a:pt x="817" y="675"/>
                  </a:lnTo>
                  <a:lnTo>
                    <a:pt x="814" y="656"/>
                  </a:lnTo>
                  <a:lnTo>
                    <a:pt x="795" y="628"/>
                  </a:lnTo>
                  <a:lnTo>
                    <a:pt x="775" y="615"/>
                  </a:lnTo>
                  <a:lnTo>
                    <a:pt x="756" y="614"/>
                  </a:lnTo>
                  <a:lnTo>
                    <a:pt x="749" y="624"/>
                  </a:lnTo>
                  <a:lnTo>
                    <a:pt x="728" y="592"/>
                  </a:lnTo>
                  <a:lnTo>
                    <a:pt x="724" y="573"/>
                  </a:lnTo>
                  <a:lnTo>
                    <a:pt x="710" y="550"/>
                  </a:lnTo>
                  <a:lnTo>
                    <a:pt x="703" y="545"/>
                  </a:lnTo>
                  <a:lnTo>
                    <a:pt x="694" y="557"/>
                  </a:lnTo>
                  <a:lnTo>
                    <a:pt x="680" y="554"/>
                  </a:lnTo>
                  <a:lnTo>
                    <a:pt x="668" y="524"/>
                  </a:lnTo>
                  <a:lnTo>
                    <a:pt x="651" y="501"/>
                  </a:lnTo>
                  <a:lnTo>
                    <a:pt x="633" y="471"/>
                  </a:lnTo>
                  <a:lnTo>
                    <a:pt x="619" y="454"/>
                  </a:lnTo>
                  <a:lnTo>
                    <a:pt x="596" y="429"/>
                  </a:lnTo>
                  <a:lnTo>
                    <a:pt x="610" y="413"/>
                  </a:lnTo>
                  <a:lnTo>
                    <a:pt x="628" y="381"/>
                  </a:lnTo>
                  <a:lnTo>
                    <a:pt x="628" y="376"/>
                  </a:lnTo>
                  <a:lnTo>
                    <a:pt x="605" y="371"/>
                  </a:lnTo>
                  <a:lnTo>
                    <a:pt x="601" y="373"/>
                  </a:lnTo>
                  <a:lnTo>
                    <a:pt x="617" y="380"/>
                  </a:lnTo>
                  <a:lnTo>
                    <a:pt x="607" y="410"/>
                  </a:lnTo>
                  <a:lnTo>
                    <a:pt x="598" y="415"/>
                  </a:lnTo>
                  <a:lnTo>
                    <a:pt x="586" y="389"/>
                  </a:lnTo>
                  <a:lnTo>
                    <a:pt x="577" y="359"/>
                  </a:lnTo>
                  <a:lnTo>
                    <a:pt x="575" y="343"/>
                  </a:lnTo>
                  <a:lnTo>
                    <a:pt x="584" y="315"/>
                  </a:lnTo>
                  <a:lnTo>
                    <a:pt x="584" y="260"/>
                  </a:lnTo>
                  <a:lnTo>
                    <a:pt x="566" y="239"/>
                  </a:lnTo>
                  <a:lnTo>
                    <a:pt x="559" y="223"/>
                  </a:lnTo>
                  <a:lnTo>
                    <a:pt x="531" y="216"/>
                  </a:lnTo>
                  <a:lnTo>
                    <a:pt x="519" y="213"/>
                  </a:lnTo>
                  <a:lnTo>
                    <a:pt x="508" y="197"/>
                  </a:lnTo>
                  <a:lnTo>
                    <a:pt x="489" y="186"/>
                  </a:lnTo>
                  <a:lnTo>
                    <a:pt x="482" y="167"/>
                  </a:lnTo>
                  <a:lnTo>
                    <a:pt x="466" y="162"/>
                  </a:lnTo>
                  <a:lnTo>
                    <a:pt x="452" y="141"/>
                  </a:lnTo>
                  <a:lnTo>
                    <a:pt x="429" y="132"/>
                  </a:lnTo>
                  <a:lnTo>
                    <a:pt x="413" y="125"/>
                  </a:lnTo>
                  <a:lnTo>
                    <a:pt x="399" y="125"/>
                  </a:lnTo>
                  <a:lnTo>
                    <a:pt x="378" y="128"/>
                  </a:lnTo>
                  <a:lnTo>
                    <a:pt x="378" y="135"/>
                  </a:lnTo>
                  <a:lnTo>
                    <a:pt x="383" y="141"/>
                  </a:lnTo>
                  <a:lnTo>
                    <a:pt x="378" y="153"/>
                  </a:lnTo>
                  <a:lnTo>
                    <a:pt x="359" y="151"/>
                  </a:lnTo>
                  <a:lnTo>
                    <a:pt x="338" y="171"/>
                  </a:lnTo>
                  <a:lnTo>
                    <a:pt x="317" y="183"/>
                  </a:lnTo>
                  <a:lnTo>
                    <a:pt x="294" y="183"/>
                  </a:lnTo>
                  <a:lnTo>
                    <a:pt x="271" y="192"/>
                  </a:lnTo>
                  <a:lnTo>
                    <a:pt x="269" y="172"/>
                  </a:lnTo>
                  <a:lnTo>
                    <a:pt x="260" y="163"/>
                  </a:lnTo>
                  <a:lnTo>
                    <a:pt x="245" y="156"/>
                  </a:lnTo>
                  <a:lnTo>
                    <a:pt x="234" y="148"/>
                  </a:lnTo>
                  <a:lnTo>
                    <a:pt x="188" y="125"/>
                  </a:lnTo>
                  <a:lnTo>
                    <a:pt x="146" y="116"/>
                  </a:lnTo>
                  <a:lnTo>
                    <a:pt x="120" y="120"/>
                  </a:lnTo>
                  <a:lnTo>
                    <a:pt x="87" y="121"/>
                  </a:lnTo>
                  <a:lnTo>
                    <a:pt x="51" y="134"/>
                  </a:lnTo>
                  <a:lnTo>
                    <a:pt x="27" y="139"/>
                  </a:lnTo>
                  <a:lnTo>
                    <a:pt x="25" y="90"/>
                  </a:lnTo>
                  <a:lnTo>
                    <a:pt x="11" y="79"/>
                  </a:lnTo>
                  <a:lnTo>
                    <a:pt x="0" y="67"/>
                  </a:lnTo>
                  <a:lnTo>
                    <a:pt x="2" y="46"/>
                  </a:lnTo>
                  <a:lnTo>
                    <a:pt x="64" y="37"/>
                  </a:lnTo>
                  <a:lnTo>
                    <a:pt x="213" y="19"/>
                  </a:lnTo>
                  <a:lnTo>
                    <a:pt x="252" y="16"/>
                  </a:lnTo>
                  <a:lnTo>
                    <a:pt x="287" y="18"/>
                  </a:lnTo>
                  <a:lnTo>
                    <a:pt x="303" y="42"/>
                  </a:lnTo>
                  <a:lnTo>
                    <a:pt x="310" y="49"/>
                  </a:lnTo>
                  <a:lnTo>
                    <a:pt x="355" y="53"/>
                  </a:lnTo>
                  <a:lnTo>
                    <a:pt x="543" y="40"/>
                  </a:lnTo>
                  <a:lnTo>
                    <a:pt x="575" y="37"/>
                  </a:lnTo>
                  <a:lnTo>
                    <a:pt x="605" y="37"/>
                  </a:lnTo>
                  <a:lnTo>
                    <a:pt x="607" y="54"/>
                  </a:lnTo>
                  <a:lnTo>
                    <a:pt x="621" y="58"/>
                  </a:lnTo>
                  <a:lnTo>
                    <a:pt x="622" y="35"/>
                  </a:lnTo>
                  <a:lnTo>
                    <a:pt x="614" y="7"/>
                  </a:lnTo>
                  <a:lnTo>
                    <a:pt x="622" y="0"/>
                  </a:lnTo>
                  <a:lnTo>
                    <a:pt x="652" y="2"/>
                  </a:lnTo>
                  <a:lnTo>
                    <a:pt x="686" y="5"/>
                  </a:lnTo>
                  <a:lnTo>
                    <a:pt x="700" y="49"/>
                  </a:lnTo>
                  <a:lnTo>
                    <a:pt x="721" y="105"/>
                  </a:lnTo>
                  <a:lnTo>
                    <a:pt x="751" y="160"/>
                  </a:lnTo>
                  <a:lnTo>
                    <a:pt x="774" y="197"/>
                  </a:lnTo>
                  <a:lnTo>
                    <a:pt x="802" y="229"/>
                  </a:lnTo>
                  <a:lnTo>
                    <a:pt x="824" y="250"/>
                  </a:lnTo>
                  <a:lnTo>
                    <a:pt x="835" y="269"/>
                  </a:lnTo>
                  <a:lnTo>
                    <a:pt x="828" y="280"/>
                  </a:lnTo>
                  <a:lnTo>
                    <a:pt x="824" y="285"/>
                  </a:lnTo>
                  <a:lnTo>
                    <a:pt x="840" y="325"/>
                  </a:lnTo>
                  <a:lnTo>
                    <a:pt x="856" y="343"/>
                  </a:lnTo>
                  <a:lnTo>
                    <a:pt x="872" y="374"/>
                  </a:lnTo>
                  <a:lnTo>
                    <a:pt x="893" y="408"/>
                  </a:lnTo>
                  <a:lnTo>
                    <a:pt x="919" y="455"/>
                  </a:lnTo>
                  <a:lnTo>
                    <a:pt x="926" y="501"/>
                  </a:lnTo>
                  <a:lnTo>
                    <a:pt x="930" y="571"/>
                  </a:lnTo>
                  <a:lnTo>
                    <a:pt x="933" y="582"/>
                  </a:lnTo>
                  <a:lnTo>
                    <a:pt x="932" y="603"/>
                  </a:lnTo>
                  <a:lnTo>
                    <a:pt x="918" y="610"/>
                  </a:lnTo>
                  <a:lnTo>
                    <a:pt x="919" y="621"/>
                  </a:lnTo>
                  <a:lnTo>
                    <a:pt x="916" y="631"/>
                  </a:lnTo>
                  <a:lnTo>
                    <a:pt x="918" y="645"/>
                  </a:lnTo>
                  <a:lnTo>
                    <a:pt x="918" y="647"/>
                  </a:lnTo>
                  <a:lnTo>
                    <a:pt x="923" y="629"/>
                  </a:lnTo>
                  <a:lnTo>
                    <a:pt x="935" y="621"/>
                  </a:lnTo>
                  <a:lnTo>
                    <a:pt x="933" y="649"/>
                  </a:lnTo>
                  <a:lnTo>
                    <a:pt x="928" y="659"/>
                  </a:lnTo>
                  <a:lnTo>
                    <a:pt x="912" y="698"/>
                  </a:lnTo>
                  <a:lnTo>
                    <a:pt x="891" y="721"/>
                  </a:lnTo>
                  <a:lnTo>
                    <a:pt x="860" y="745"/>
                  </a:lnTo>
                  <a:lnTo>
                    <a:pt x="840" y="759"/>
                  </a:lnTo>
                  <a:lnTo>
                    <a:pt x="828" y="749"/>
                  </a:lnTo>
                  <a:close/>
                </a:path>
              </a:pathLst>
            </a:custGeom>
            <a:solidFill>
              <a:srgbClr val="D7D3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7D5B8DD9-038B-4787-9D8E-4257E900C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671" y="5228137"/>
              <a:ext cx="934696" cy="790820"/>
            </a:xfrm>
            <a:custGeom>
              <a:avLst/>
              <a:gdLst/>
              <a:ahLst/>
              <a:cxnLst>
                <a:cxn ang="0">
                  <a:pos x="773" y="203"/>
                </a:cxn>
                <a:cxn ang="0">
                  <a:pos x="857" y="349"/>
                </a:cxn>
                <a:cxn ang="0">
                  <a:pos x="931" y="605"/>
                </a:cxn>
                <a:cxn ang="0">
                  <a:pos x="885" y="688"/>
                </a:cxn>
                <a:cxn ang="0">
                  <a:pos x="820" y="660"/>
                </a:cxn>
                <a:cxn ang="0">
                  <a:pos x="715" y="552"/>
                </a:cxn>
                <a:cxn ang="0">
                  <a:pos x="624" y="454"/>
                </a:cxn>
                <a:cxn ang="0">
                  <a:pos x="601" y="380"/>
                </a:cxn>
                <a:cxn ang="0">
                  <a:pos x="590" y="319"/>
                </a:cxn>
                <a:cxn ang="0">
                  <a:pos x="495" y="189"/>
                </a:cxn>
                <a:cxn ang="0">
                  <a:pos x="378" y="129"/>
                </a:cxn>
                <a:cxn ang="0">
                  <a:pos x="297" y="183"/>
                </a:cxn>
                <a:cxn ang="0">
                  <a:pos x="149" y="117"/>
                </a:cxn>
                <a:cxn ang="0">
                  <a:pos x="7" y="69"/>
                </a:cxn>
                <a:cxn ang="0">
                  <a:pos x="311" y="57"/>
                </a:cxn>
                <a:cxn ang="0">
                  <a:pos x="627" y="66"/>
                </a:cxn>
                <a:cxn ang="0">
                  <a:pos x="914" y="700"/>
                </a:cxn>
                <a:cxn ang="0">
                  <a:pos x="896" y="709"/>
                </a:cxn>
                <a:cxn ang="0">
                  <a:pos x="820" y="760"/>
                </a:cxn>
                <a:cxn ang="0">
                  <a:pos x="780" y="777"/>
                </a:cxn>
                <a:cxn ang="0">
                  <a:pos x="613" y="15"/>
                </a:cxn>
                <a:cxn ang="0">
                  <a:pos x="578" y="37"/>
                </a:cxn>
                <a:cxn ang="0">
                  <a:pos x="307" y="43"/>
                </a:cxn>
                <a:cxn ang="0">
                  <a:pos x="216" y="20"/>
                </a:cxn>
                <a:cxn ang="0">
                  <a:pos x="2" y="74"/>
                </a:cxn>
                <a:cxn ang="0">
                  <a:pos x="35" y="145"/>
                </a:cxn>
                <a:cxn ang="0">
                  <a:pos x="125" y="127"/>
                </a:cxn>
                <a:cxn ang="0">
                  <a:pos x="262" y="169"/>
                </a:cxn>
                <a:cxn ang="0">
                  <a:pos x="320" y="190"/>
                </a:cxn>
                <a:cxn ang="0">
                  <a:pos x="383" y="160"/>
                </a:cxn>
                <a:cxn ang="0">
                  <a:pos x="402" y="132"/>
                </a:cxn>
                <a:cxn ang="0">
                  <a:pos x="467" y="169"/>
                </a:cxn>
                <a:cxn ang="0">
                  <a:pos x="518" y="217"/>
                </a:cxn>
                <a:cxn ang="0">
                  <a:pos x="566" y="245"/>
                </a:cxn>
                <a:cxn ang="0">
                  <a:pos x="574" y="347"/>
                </a:cxn>
                <a:cxn ang="0">
                  <a:pos x="596" y="417"/>
                </a:cxn>
                <a:cxn ang="0">
                  <a:pos x="618" y="459"/>
                </a:cxn>
                <a:cxn ang="0">
                  <a:pos x="680" y="561"/>
                </a:cxn>
                <a:cxn ang="0">
                  <a:pos x="724" y="577"/>
                </a:cxn>
                <a:cxn ang="0">
                  <a:pos x="761" y="621"/>
                </a:cxn>
                <a:cxn ang="0">
                  <a:pos x="822" y="700"/>
                </a:cxn>
                <a:cxn ang="0">
                  <a:pos x="857" y="705"/>
                </a:cxn>
                <a:cxn ang="0">
                  <a:pos x="901" y="690"/>
                </a:cxn>
                <a:cxn ang="0">
                  <a:pos x="840" y="765"/>
                </a:cxn>
                <a:cxn ang="0">
                  <a:pos x="917" y="705"/>
                </a:cxn>
                <a:cxn ang="0">
                  <a:pos x="942" y="632"/>
                </a:cxn>
                <a:cxn ang="0">
                  <a:pos x="926" y="623"/>
                </a:cxn>
                <a:cxn ang="0">
                  <a:pos x="940" y="582"/>
                </a:cxn>
                <a:cxn ang="0">
                  <a:pos x="926" y="458"/>
                </a:cxn>
                <a:cxn ang="0">
                  <a:pos x="831" y="289"/>
                </a:cxn>
                <a:cxn ang="0">
                  <a:pos x="829" y="252"/>
                </a:cxn>
                <a:cxn ang="0">
                  <a:pos x="690" y="6"/>
                </a:cxn>
                <a:cxn ang="0">
                  <a:pos x="622" y="387"/>
                </a:cxn>
                <a:cxn ang="0">
                  <a:pos x="798" y="749"/>
                </a:cxn>
                <a:cxn ang="0">
                  <a:pos x="771" y="772"/>
                </a:cxn>
                <a:cxn ang="0">
                  <a:pos x="780" y="788"/>
                </a:cxn>
                <a:cxn ang="0">
                  <a:pos x="820" y="753"/>
                </a:cxn>
              </a:cxnLst>
              <a:rect l="0" t="0" r="r" b="b"/>
              <a:pathLst>
                <a:path w="942" h="797">
                  <a:moveTo>
                    <a:pt x="625" y="8"/>
                  </a:moveTo>
                  <a:lnTo>
                    <a:pt x="655" y="9"/>
                  </a:lnTo>
                  <a:lnTo>
                    <a:pt x="685" y="13"/>
                  </a:lnTo>
                  <a:lnTo>
                    <a:pt x="699" y="55"/>
                  </a:lnTo>
                  <a:lnTo>
                    <a:pt x="720" y="111"/>
                  </a:lnTo>
                  <a:lnTo>
                    <a:pt x="752" y="166"/>
                  </a:lnTo>
                  <a:lnTo>
                    <a:pt x="773" y="203"/>
                  </a:lnTo>
                  <a:lnTo>
                    <a:pt x="801" y="234"/>
                  </a:lnTo>
                  <a:lnTo>
                    <a:pt x="824" y="255"/>
                  </a:lnTo>
                  <a:lnTo>
                    <a:pt x="835" y="273"/>
                  </a:lnTo>
                  <a:lnTo>
                    <a:pt x="827" y="280"/>
                  </a:lnTo>
                  <a:lnTo>
                    <a:pt x="822" y="289"/>
                  </a:lnTo>
                  <a:lnTo>
                    <a:pt x="840" y="331"/>
                  </a:lnTo>
                  <a:lnTo>
                    <a:pt x="857" y="349"/>
                  </a:lnTo>
                  <a:lnTo>
                    <a:pt x="871" y="380"/>
                  </a:lnTo>
                  <a:lnTo>
                    <a:pt x="893" y="414"/>
                  </a:lnTo>
                  <a:lnTo>
                    <a:pt x="919" y="461"/>
                  </a:lnTo>
                  <a:lnTo>
                    <a:pt x="926" y="505"/>
                  </a:lnTo>
                  <a:lnTo>
                    <a:pt x="929" y="575"/>
                  </a:lnTo>
                  <a:lnTo>
                    <a:pt x="933" y="586"/>
                  </a:lnTo>
                  <a:lnTo>
                    <a:pt x="931" y="605"/>
                  </a:lnTo>
                  <a:lnTo>
                    <a:pt x="917" y="612"/>
                  </a:lnTo>
                  <a:lnTo>
                    <a:pt x="919" y="625"/>
                  </a:lnTo>
                  <a:lnTo>
                    <a:pt x="915" y="635"/>
                  </a:lnTo>
                  <a:lnTo>
                    <a:pt x="917" y="649"/>
                  </a:lnTo>
                  <a:lnTo>
                    <a:pt x="921" y="661"/>
                  </a:lnTo>
                  <a:lnTo>
                    <a:pt x="903" y="679"/>
                  </a:lnTo>
                  <a:lnTo>
                    <a:pt x="885" y="688"/>
                  </a:lnTo>
                  <a:lnTo>
                    <a:pt x="863" y="690"/>
                  </a:lnTo>
                  <a:lnTo>
                    <a:pt x="856" y="698"/>
                  </a:lnTo>
                  <a:lnTo>
                    <a:pt x="842" y="704"/>
                  </a:lnTo>
                  <a:lnTo>
                    <a:pt x="833" y="702"/>
                  </a:lnTo>
                  <a:lnTo>
                    <a:pt x="827" y="695"/>
                  </a:lnTo>
                  <a:lnTo>
                    <a:pt x="824" y="679"/>
                  </a:lnTo>
                  <a:lnTo>
                    <a:pt x="820" y="660"/>
                  </a:lnTo>
                  <a:lnTo>
                    <a:pt x="801" y="628"/>
                  </a:lnTo>
                  <a:lnTo>
                    <a:pt x="780" y="616"/>
                  </a:lnTo>
                  <a:lnTo>
                    <a:pt x="757" y="614"/>
                  </a:lnTo>
                  <a:lnTo>
                    <a:pt x="752" y="621"/>
                  </a:lnTo>
                  <a:lnTo>
                    <a:pt x="734" y="596"/>
                  </a:lnTo>
                  <a:lnTo>
                    <a:pt x="731" y="575"/>
                  </a:lnTo>
                  <a:lnTo>
                    <a:pt x="715" y="552"/>
                  </a:lnTo>
                  <a:lnTo>
                    <a:pt x="704" y="545"/>
                  </a:lnTo>
                  <a:lnTo>
                    <a:pt x="696" y="558"/>
                  </a:lnTo>
                  <a:lnTo>
                    <a:pt x="685" y="556"/>
                  </a:lnTo>
                  <a:lnTo>
                    <a:pt x="673" y="526"/>
                  </a:lnTo>
                  <a:lnTo>
                    <a:pt x="657" y="503"/>
                  </a:lnTo>
                  <a:lnTo>
                    <a:pt x="639" y="473"/>
                  </a:lnTo>
                  <a:lnTo>
                    <a:pt x="624" y="454"/>
                  </a:lnTo>
                  <a:lnTo>
                    <a:pt x="604" y="433"/>
                  </a:lnTo>
                  <a:lnTo>
                    <a:pt x="617" y="419"/>
                  </a:lnTo>
                  <a:lnTo>
                    <a:pt x="634" y="387"/>
                  </a:lnTo>
                  <a:lnTo>
                    <a:pt x="634" y="378"/>
                  </a:lnTo>
                  <a:lnTo>
                    <a:pt x="608" y="371"/>
                  </a:lnTo>
                  <a:lnTo>
                    <a:pt x="597" y="375"/>
                  </a:lnTo>
                  <a:lnTo>
                    <a:pt x="601" y="380"/>
                  </a:lnTo>
                  <a:lnTo>
                    <a:pt x="615" y="385"/>
                  </a:lnTo>
                  <a:lnTo>
                    <a:pt x="606" y="412"/>
                  </a:lnTo>
                  <a:lnTo>
                    <a:pt x="603" y="414"/>
                  </a:lnTo>
                  <a:lnTo>
                    <a:pt x="592" y="391"/>
                  </a:lnTo>
                  <a:lnTo>
                    <a:pt x="583" y="363"/>
                  </a:lnTo>
                  <a:lnTo>
                    <a:pt x="582" y="347"/>
                  </a:lnTo>
                  <a:lnTo>
                    <a:pt x="590" y="319"/>
                  </a:lnTo>
                  <a:lnTo>
                    <a:pt x="590" y="264"/>
                  </a:lnTo>
                  <a:lnTo>
                    <a:pt x="573" y="241"/>
                  </a:lnTo>
                  <a:lnTo>
                    <a:pt x="566" y="224"/>
                  </a:lnTo>
                  <a:lnTo>
                    <a:pt x="536" y="217"/>
                  </a:lnTo>
                  <a:lnTo>
                    <a:pt x="524" y="213"/>
                  </a:lnTo>
                  <a:lnTo>
                    <a:pt x="515" y="197"/>
                  </a:lnTo>
                  <a:lnTo>
                    <a:pt x="495" y="189"/>
                  </a:lnTo>
                  <a:lnTo>
                    <a:pt x="488" y="169"/>
                  </a:lnTo>
                  <a:lnTo>
                    <a:pt x="473" y="162"/>
                  </a:lnTo>
                  <a:lnTo>
                    <a:pt x="459" y="141"/>
                  </a:lnTo>
                  <a:lnTo>
                    <a:pt x="434" y="132"/>
                  </a:lnTo>
                  <a:lnTo>
                    <a:pt x="416" y="125"/>
                  </a:lnTo>
                  <a:lnTo>
                    <a:pt x="402" y="125"/>
                  </a:lnTo>
                  <a:lnTo>
                    <a:pt x="378" y="129"/>
                  </a:lnTo>
                  <a:lnTo>
                    <a:pt x="378" y="141"/>
                  </a:lnTo>
                  <a:lnTo>
                    <a:pt x="381" y="146"/>
                  </a:lnTo>
                  <a:lnTo>
                    <a:pt x="379" y="153"/>
                  </a:lnTo>
                  <a:lnTo>
                    <a:pt x="362" y="152"/>
                  </a:lnTo>
                  <a:lnTo>
                    <a:pt x="339" y="173"/>
                  </a:lnTo>
                  <a:lnTo>
                    <a:pt x="318" y="183"/>
                  </a:lnTo>
                  <a:lnTo>
                    <a:pt x="297" y="183"/>
                  </a:lnTo>
                  <a:lnTo>
                    <a:pt x="278" y="192"/>
                  </a:lnTo>
                  <a:lnTo>
                    <a:pt x="276" y="175"/>
                  </a:lnTo>
                  <a:lnTo>
                    <a:pt x="267" y="164"/>
                  </a:lnTo>
                  <a:lnTo>
                    <a:pt x="249" y="157"/>
                  </a:lnTo>
                  <a:lnTo>
                    <a:pt x="241" y="148"/>
                  </a:lnTo>
                  <a:lnTo>
                    <a:pt x="193" y="127"/>
                  </a:lnTo>
                  <a:lnTo>
                    <a:pt x="149" y="117"/>
                  </a:lnTo>
                  <a:lnTo>
                    <a:pt x="123" y="120"/>
                  </a:lnTo>
                  <a:lnTo>
                    <a:pt x="88" y="122"/>
                  </a:lnTo>
                  <a:lnTo>
                    <a:pt x="54" y="134"/>
                  </a:lnTo>
                  <a:lnTo>
                    <a:pt x="33" y="138"/>
                  </a:lnTo>
                  <a:lnTo>
                    <a:pt x="32" y="92"/>
                  </a:lnTo>
                  <a:lnTo>
                    <a:pt x="17" y="80"/>
                  </a:lnTo>
                  <a:lnTo>
                    <a:pt x="7" y="69"/>
                  </a:lnTo>
                  <a:lnTo>
                    <a:pt x="9" y="51"/>
                  </a:lnTo>
                  <a:lnTo>
                    <a:pt x="68" y="44"/>
                  </a:lnTo>
                  <a:lnTo>
                    <a:pt x="216" y="27"/>
                  </a:lnTo>
                  <a:lnTo>
                    <a:pt x="256" y="23"/>
                  </a:lnTo>
                  <a:lnTo>
                    <a:pt x="288" y="25"/>
                  </a:lnTo>
                  <a:lnTo>
                    <a:pt x="302" y="48"/>
                  </a:lnTo>
                  <a:lnTo>
                    <a:pt x="311" y="57"/>
                  </a:lnTo>
                  <a:lnTo>
                    <a:pt x="358" y="60"/>
                  </a:lnTo>
                  <a:lnTo>
                    <a:pt x="422" y="55"/>
                  </a:lnTo>
                  <a:lnTo>
                    <a:pt x="546" y="48"/>
                  </a:lnTo>
                  <a:lnTo>
                    <a:pt x="578" y="44"/>
                  </a:lnTo>
                  <a:lnTo>
                    <a:pt x="604" y="44"/>
                  </a:lnTo>
                  <a:lnTo>
                    <a:pt x="606" y="62"/>
                  </a:lnTo>
                  <a:lnTo>
                    <a:pt x="627" y="66"/>
                  </a:lnTo>
                  <a:lnTo>
                    <a:pt x="629" y="37"/>
                  </a:lnTo>
                  <a:lnTo>
                    <a:pt x="620" y="11"/>
                  </a:lnTo>
                  <a:lnTo>
                    <a:pt x="625" y="8"/>
                  </a:lnTo>
                  <a:close/>
                  <a:moveTo>
                    <a:pt x="935" y="632"/>
                  </a:moveTo>
                  <a:lnTo>
                    <a:pt x="933" y="653"/>
                  </a:lnTo>
                  <a:lnTo>
                    <a:pt x="928" y="661"/>
                  </a:lnTo>
                  <a:lnTo>
                    <a:pt x="914" y="700"/>
                  </a:lnTo>
                  <a:lnTo>
                    <a:pt x="891" y="723"/>
                  </a:lnTo>
                  <a:lnTo>
                    <a:pt x="861" y="748"/>
                  </a:lnTo>
                  <a:lnTo>
                    <a:pt x="843" y="760"/>
                  </a:lnTo>
                  <a:lnTo>
                    <a:pt x="836" y="753"/>
                  </a:lnTo>
                  <a:lnTo>
                    <a:pt x="852" y="744"/>
                  </a:lnTo>
                  <a:lnTo>
                    <a:pt x="871" y="734"/>
                  </a:lnTo>
                  <a:lnTo>
                    <a:pt x="896" y="709"/>
                  </a:lnTo>
                  <a:lnTo>
                    <a:pt x="915" y="679"/>
                  </a:lnTo>
                  <a:lnTo>
                    <a:pt x="924" y="651"/>
                  </a:lnTo>
                  <a:lnTo>
                    <a:pt x="929" y="635"/>
                  </a:lnTo>
                  <a:lnTo>
                    <a:pt x="935" y="632"/>
                  </a:lnTo>
                  <a:close/>
                  <a:moveTo>
                    <a:pt x="803" y="755"/>
                  </a:moveTo>
                  <a:lnTo>
                    <a:pt x="810" y="758"/>
                  </a:lnTo>
                  <a:lnTo>
                    <a:pt x="820" y="760"/>
                  </a:lnTo>
                  <a:lnTo>
                    <a:pt x="822" y="765"/>
                  </a:lnTo>
                  <a:lnTo>
                    <a:pt x="801" y="772"/>
                  </a:lnTo>
                  <a:lnTo>
                    <a:pt x="777" y="781"/>
                  </a:lnTo>
                  <a:lnTo>
                    <a:pt x="764" y="788"/>
                  </a:lnTo>
                  <a:lnTo>
                    <a:pt x="759" y="783"/>
                  </a:lnTo>
                  <a:lnTo>
                    <a:pt x="773" y="779"/>
                  </a:lnTo>
                  <a:lnTo>
                    <a:pt x="780" y="777"/>
                  </a:lnTo>
                  <a:lnTo>
                    <a:pt x="789" y="763"/>
                  </a:lnTo>
                  <a:lnTo>
                    <a:pt x="803" y="755"/>
                  </a:lnTo>
                  <a:close/>
                  <a:moveTo>
                    <a:pt x="624" y="0"/>
                  </a:moveTo>
                  <a:lnTo>
                    <a:pt x="622" y="2"/>
                  </a:lnTo>
                  <a:lnTo>
                    <a:pt x="617" y="6"/>
                  </a:lnTo>
                  <a:lnTo>
                    <a:pt x="611" y="9"/>
                  </a:lnTo>
                  <a:lnTo>
                    <a:pt x="613" y="15"/>
                  </a:lnTo>
                  <a:lnTo>
                    <a:pt x="622" y="39"/>
                  </a:lnTo>
                  <a:lnTo>
                    <a:pt x="622" y="57"/>
                  </a:lnTo>
                  <a:lnTo>
                    <a:pt x="611" y="55"/>
                  </a:lnTo>
                  <a:lnTo>
                    <a:pt x="611" y="44"/>
                  </a:lnTo>
                  <a:lnTo>
                    <a:pt x="611" y="37"/>
                  </a:lnTo>
                  <a:lnTo>
                    <a:pt x="604" y="37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46" y="41"/>
                  </a:lnTo>
                  <a:lnTo>
                    <a:pt x="420" y="48"/>
                  </a:lnTo>
                  <a:lnTo>
                    <a:pt x="358" y="53"/>
                  </a:lnTo>
                  <a:lnTo>
                    <a:pt x="314" y="50"/>
                  </a:lnTo>
                  <a:lnTo>
                    <a:pt x="307" y="43"/>
                  </a:lnTo>
                  <a:lnTo>
                    <a:pt x="293" y="22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5" y="16"/>
                  </a:lnTo>
                  <a:lnTo>
                    <a:pt x="216" y="20"/>
                  </a:lnTo>
                  <a:lnTo>
                    <a:pt x="67" y="37"/>
                  </a:lnTo>
                  <a:lnTo>
                    <a:pt x="7" y="44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2" y="7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25" y="95"/>
                  </a:lnTo>
                  <a:lnTo>
                    <a:pt x="26" y="139"/>
                  </a:lnTo>
                  <a:lnTo>
                    <a:pt x="26" y="146"/>
                  </a:lnTo>
                  <a:lnTo>
                    <a:pt x="35" y="145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90" y="129"/>
                  </a:lnTo>
                  <a:lnTo>
                    <a:pt x="123" y="127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48" y="124"/>
                  </a:lnTo>
                  <a:lnTo>
                    <a:pt x="190" y="132"/>
                  </a:lnTo>
                  <a:lnTo>
                    <a:pt x="235" y="155"/>
                  </a:lnTo>
                  <a:lnTo>
                    <a:pt x="244" y="162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2" y="169"/>
                  </a:lnTo>
                  <a:lnTo>
                    <a:pt x="269" y="178"/>
                  </a:lnTo>
                  <a:lnTo>
                    <a:pt x="271" y="192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97" y="190"/>
                  </a:lnTo>
                  <a:lnTo>
                    <a:pt x="318" y="190"/>
                  </a:lnTo>
                  <a:lnTo>
                    <a:pt x="320" y="190"/>
                  </a:lnTo>
                  <a:lnTo>
                    <a:pt x="321" y="190"/>
                  </a:lnTo>
                  <a:lnTo>
                    <a:pt x="343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64" y="159"/>
                  </a:lnTo>
                  <a:lnTo>
                    <a:pt x="379" y="160"/>
                  </a:lnTo>
                  <a:lnTo>
                    <a:pt x="383" y="160"/>
                  </a:lnTo>
                  <a:lnTo>
                    <a:pt x="385" y="155"/>
                  </a:lnTo>
                  <a:lnTo>
                    <a:pt x="388" y="148"/>
                  </a:lnTo>
                  <a:lnTo>
                    <a:pt x="390" y="145"/>
                  </a:lnTo>
                  <a:lnTo>
                    <a:pt x="386" y="141"/>
                  </a:lnTo>
                  <a:lnTo>
                    <a:pt x="385" y="138"/>
                  </a:lnTo>
                  <a:lnTo>
                    <a:pt x="385" y="136"/>
                  </a:lnTo>
                  <a:lnTo>
                    <a:pt x="402" y="132"/>
                  </a:lnTo>
                  <a:lnTo>
                    <a:pt x="415" y="132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53" y="146"/>
                  </a:lnTo>
                  <a:lnTo>
                    <a:pt x="466" y="167"/>
                  </a:lnTo>
                  <a:lnTo>
                    <a:pt x="467" y="169"/>
                  </a:lnTo>
                  <a:lnTo>
                    <a:pt x="469" y="169"/>
                  </a:lnTo>
                  <a:lnTo>
                    <a:pt x="483" y="175"/>
                  </a:lnTo>
                  <a:lnTo>
                    <a:pt x="488" y="190"/>
                  </a:lnTo>
                  <a:lnTo>
                    <a:pt x="488" y="194"/>
                  </a:lnTo>
                  <a:lnTo>
                    <a:pt x="492" y="196"/>
                  </a:lnTo>
                  <a:lnTo>
                    <a:pt x="509" y="203"/>
                  </a:lnTo>
                  <a:lnTo>
                    <a:pt x="518" y="217"/>
                  </a:lnTo>
                  <a:lnTo>
                    <a:pt x="520" y="218"/>
                  </a:lnTo>
                  <a:lnTo>
                    <a:pt x="522" y="220"/>
                  </a:lnTo>
                  <a:lnTo>
                    <a:pt x="532" y="224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60" y="231"/>
                  </a:lnTo>
                  <a:lnTo>
                    <a:pt x="566" y="245"/>
                  </a:lnTo>
                  <a:lnTo>
                    <a:pt x="567" y="247"/>
                  </a:lnTo>
                  <a:lnTo>
                    <a:pt x="567" y="247"/>
                  </a:lnTo>
                  <a:lnTo>
                    <a:pt x="583" y="266"/>
                  </a:lnTo>
                  <a:lnTo>
                    <a:pt x="583" y="319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63"/>
                  </a:lnTo>
                  <a:lnTo>
                    <a:pt x="576" y="364"/>
                  </a:lnTo>
                  <a:lnTo>
                    <a:pt x="578" y="364"/>
                  </a:lnTo>
                  <a:lnTo>
                    <a:pt x="585" y="393"/>
                  </a:lnTo>
                  <a:lnTo>
                    <a:pt x="585" y="393"/>
                  </a:lnTo>
                  <a:lnTo>
                    <a:pt x="585" y="394"/>
                  </a:lnTo>
                  <a:lnTo>
                    <a:pt x="596" y="417"/>
                  </a:lnTo>
                  <a:lnTo>
                    <a:pt x="599" y="424"/>
                  </a:lnTo>
                  <a:lnTo>
                    <a:pt x="606" y="421"/>
                  </a:lnTo>
                  <a:lnTo>
                    <a:pt x="606" y="421"/>
                  </a:lnTo>
                  <a:lnTo>
                    <a:pt x="599" y="428"/>
                  </a:lnTo>
                  <a:lnTo>
                    <a:pt x="594" y="433"/>
                  </a:lnTo>
                  <a:lnTo>
                    <a:pt x="599" y="438"/>
                  </a:lnTo>
                  <a:lnTo>
                    <a:pt x="618" y="459"/>
                  </a:lnTo>
                  <a:lnTo>
                    <a:pt x="634" y="477"/>
                  </a:lnTo>
                  <a:lnTo>
                    <a:pt x="650" y="507"/>
                  </a:lnTo>
                  <a:lnTo>
                    <a:pt x="650" y="507"/>
                  </a:lnTo>
                  <a:lnTo>
                    <a:pt x="650" y="509"/>
                  </a:lnTo>
                  <a:lnTo>
                    <a:pt x="668" y="530"/>
                  </a:lnTo>
                  <a:lnTo>
                    <a:pt x="680" y="558"/>
                  </a:lnTo>
                  <a:lnTo>
                    <a:pt x="680" y="561"/>
                  </a:lnTo>
                  <a:lnTo>
                    <a:pt x="685" y="563"/>
                  </a:lnTo>
                  <a:lnTo>
                    <a:pt x="694" y="565"/>
                  </a:lnTo>
                  <a:lnTo>
                    <a:pt x="699" y="565"/>
                  </a:lnTo>
                  <a:lnTo>
                    <a:pt x="701" y="561"/>
                  </a:lnTo>
                  <a:lnTo>
                    <a:pt x="706" y="554"/>
                  </a:lnTo>
                  <a:lnTo>
                    <a:pt x="710" y="556"/>
                  </a:lnTo>
                  <a:lnTo>
                    <a:pt x="724" y="577"/>
                  </a:lnTo>
                  <a:lnTo>
                    <a:pt x="727" y="596"/>
                  </a:lnTo>
                  <a:lnTo>
                    <a:pt x="727" y="598"/>
                  </a:lnTo>
                  <a:lnTo>
                    <a:pt x="729" y="600"/>
                  </a:lnTo>
                  <a:lnTo>
                    <a:pt x="747" y="625"/>
                  </a:lnTo>
                  <a:lnTo>
                    <a:pt x="752" y="633"/>
                  </a:lnTo>
                  <a:lnTo>
                    <a:pt x="759" y="625"/>
                  </a:lnTo>
                  <a:lnTo>
                    <a:pt x="761" y="621"/>
                  </a:lnTo>
                  <a:lnTo>
                    <a:pt x="777" y="623"/>
                  </a:lnTo>
                  <a:lnTo>
                    <a:pt x="796" y="633"/>
                  </a:lnTo>
                  <a:lnTo>
                    <a:pt x="813" y="661"/>
                  </a:lnTo>
                  <a:lnTo>
                    <a:pt x="819" y="679"/>
                  </a:lnTo>
                  <a:lnTo>
                    <a:pt x="820" y="697"/>
                  </a:lnTo>
                  <a:lnTo>
                    <a:pt x="820" y="698"/>
                  </a:lnTo>
                  <a:lnTo>
                    <a:pt x="822" y="700"/>
                  </a:lnTo>
                  <a:lnTo>
                    <a:pt x="829" y="707"/>
                  </a:lnTo>
                  <a:lnTo>
                    <a:pt x="829" y="707"/>
                  </a:lnTo>
                  <a:lnTo>
                    <a:pt x="831" y="707"/>
                  </a:lnTo>
                  <a:lnTo>
                    <a:pt x="838" y="711"/>
                  </a:lnTo>
                  <a:lnTo>
                    <a:pt x="842" y="712"/>
                  </a:lnTo>
                  <a:lnTo>
                    <a:pt x="843" y="711"/>
                  </a:lnTo>
                  <a:lnTo>
                    <a:pt x="857" y="705"/>
                  </a:lnTo>
                  <a:lnTo>
                    <a:pt x="859" y="704"/>
                  </a:lnTo>
                  <a:lnTo>
                    <a:pt x="861" y="704"/>
                  </a:lnTo>
                  <a:lnTo>
                    <a:pt x="866" y="697"/>
                  </a:lnTo>
                  <a:lnTo>
                    <a:pt x="885" y="695"/>
                  </a:lnTo>
                  <a:lnTo>
                    <a:pt x="887" y="695"/>
                  </a:lnTo>
                  <a:lnTo>
                    <a:pt x="889" y="695"/>
                  </a:lnTo>
                  <a:lnTo>
                    <a:pt x="901" y="690"/>
                  </a:lnTo>
                  <a:lnTo>
                    <a:pt x="891" y="704"/>
                  </a:lnTo>
                  <a:lnTo>
                    <a:pt x="868" y="728"/>
                  </a:lnTo>
                  <a:lnTo>
                    <a:pt x="849" y="739"/>
                  </a:lnTo>
                  <a:lnTo>
                    <a:pt x="833" y="748"/>
                  </a:lnTo>
                  <a:lnTo>
                    <a:pt x="826" y="753"/>
                  </a:lnTo>
                  <a:lnTo>
                    <a:pt x="833" y="758"/>
                  </a:lnTo>
                  <a:lnTo>
                    <a:pt x="840" y="765"/>
                  </a:lnTo>
                  <a:lnTo>
                    <a:pt x="843" y="769"/>
                  </a:lnTo>
                  <a:lnTo>
                    <a:pt x="849" y="765"/>
                  </a:lnTo>
                  <a:lnTo>
                    <a:pt x="864" y="753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917" y="705"/>
                  </a:lnTo>
                  <a:lnTo>
                    <a:pt x="919" y="704"/>
                  </a:lnTo>
                  <a:lnTo>
                    <a:pt x="919" y="704"/>
                  </a:lnTo>
                  <a:lnTo>
                    <a:pt x="933" y="665"/>
                  </a:lnTo>
                  <a:lnTo>
                    <a:pt x="940" y="656"/>
                  </a:lnTo>
                  <a:lnTo>
                    <a:pt x="940" y="654"/>
                  </a:lnTo>
                  <a:lnTo>
                    <a:pt x="940" y="653"/>
                  </a:lnTo>
                  <a:lnTo>
                    <a:pt x="942" y="632"/>
                  </a:lnTo>
                  <a:lnTo>
                    <a:pt x="942" y="619"/>
                  </a:lnTo>
                  <a:lnTo>
                    <a:pt x="929" y="626"/>
                  </a:lnTo>
                  <a:lnTo>
                    <a:pt x="926" y="630"/>
                  </a:lnTo>
                  <a:lnTo>
                    <a:pt x="924" y="630"/>
                  </a:lnTo>
                  <a:lnTo>
                    <a:pt x="926" y="626"/>
                  </a:lnTo>
                  <a:lnTo>
                    <a:pt x="926" y="625"/>
                  </a:lnTo>
                  <a:lnTo>
                    <a:pt x="926" y="623"/>
                  </a:lnTo>
                  <a:lnTo>
                    <a:pt x="924" y="618"/>
                  </a:lnTo>
                  <a:lnTo>
                    <a:pt x="935" y="612"/>
                  </a:lnTo>
                  <a:lnTo>
                    <a:pt x="938" y="610"/>
                  </a:lnTo>
                  <a:lnTo>
                    <a:pt x="938" y="605"/>
                  </a:lnTo>
                  <a:lnTo>
                    <a:pt x="940" y="586"/>
                  </a:lnTo>
                  <a:lnTo>
                    <a:pt x="940" y="584"/>
                  </a:lnTo>
                  <a:lnTo>
                    <a:pt x="940" y="582"/>
                  </a:lnTo>
                  <a:lnTo>
                    <a:pt x="936" y="574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26" y="459"/>
                  </a:lnTo>
                  <a:lnTo>
                    <a:pt x="926" y="459"/>
                  </a:lnTo>
                  <a:lnTo>
                    <a:pt x="926" y="458"/>
                  </a:lnTo>
                  <a:lnTo>
                    <a:pt x="900" y="410"/>
                  </a:lnTo>
                  <a:lnTo>
                    <a:pt x="878" y="377"/>
                  </a:lnTo>
                  <a:lnTo>
                    <a:pt x="863" y="345"/>
                  </a:lnTo>
                  <a:lnTo>
                    <a:pt x="863" y="345"/>
                  </a:lnTo>
                  <a:lnTo>
                    <a:pt x="861" y="343"/>
                  </a:lnTo>
                  <a:lnTo>
                    <a:pt x="845" y="327"/>
                  </a:lnTo>
                  <a:lnTo>
                    <a:pt x="831" y="289"/>
                  </a:lnTo>
                  <a:lnTo>
                    <a:pt x="833" y="285"/>
                  </a:lnTo>
                  <a:lnTo>
                    <a:pt x="840" y="278"/>
                  </a:lnTo>
                  <a:lnTo>
                    <a:pt x="843" y="275"/>
                  </a:lnTo>
                  <a:lnTo>
                    <a:pt x="840" y="269"/>
                  </a:lnTo>
                  <a:lnTo>
                    <a:pt x="831" y="254"/>
                  </a:lnTo>
                  <a:lnTo>
                    <a:pt x="831" y="252"/>
                  </a:lnTo>
                  <a:lnTo>
                    <a:pt x="829" y="252"/>
                  </a:lnTo>
                  <a:lnTo>
                    <a:pt x="806" y="229"/>
                  </a:lnTo>
                  <a:lnTo>
                    <a:pt x="778" y="199"/>
                  </a:lnTo>
                  <a:lnTo>
                    <a:pt x="757" y="162"/>
                  </a:lnTo>
                  <a:lnTo>
                    <a:pt x="727" y="108"/>
                  </a:lnTo>
                  <a:lnTo>
                    <a:pt x="704" y="51"/>
                  </a:lnTo>
                  <a:lnTo>
                    <a:pt x="692" y="9"/>
                  </a:lnTo>
                  <a:lnTo>
                    <a:pt x="690" y="6"/>
                  </a:lnTo>
                  <a:lnTo>
                    <a:pt x="685" y="6"/>
                  </a:lnTo>
                  <a:lnTo>
                    <a:pt x="655" y="2"/>
                  </a:lnTo>
                  <a:lnTo>
                    <a:pt x="625" y="0"/>
                  </a:lnTo>
                  <a:lnTo>
                    <a:pt x="624" y="0"/>
                  </a:lnTo>
                  <a:lnTo>
                    <a:pt x="624" y="0"/>
                  </a:lnTo>
                  <a:close/>
                  <a:moveTo>
                    <a:pt x="617" y="405"/>
                  </a:moveTo>
                  <a:lnTo>
                    <a:pt x="622" y="387"/>
                  </a:lnTo>
                  <a:lnTo>
                    <a:pt x="624" y="382"/>
                  </a:lnTo>
                  <a:lnTo>
                    <a:pt x="627" y="384"/>
                  </a:lnTo>
                  <a:lnTo>
                    <a:pt x="627" y="385"/>
                  </a:lnTo>
                  <a:lnTo>
                    <a:pt x="617" y="405"/>
                  </a:lnTo>
                  <a:lnTo>
                    <a:pt x="617" y="405"/>
                  </a:lnTo>
                  <a:close/>
                  <a:moveTo>
                    <a:pt x="801" y="746"/>
                  </a:moveTo>
                  <a:lnTo>
                    <a:pt x="798" y="749"/>
                  </a:lnTo>
                  <a:lnTo>
                    <a:pt x="785" y="758"/>
                  </a:lnTo>
                  <a:lnTo>
                    <a:pt x="784" y="758"/>
                  </a:lnTo>
                  <a:lnTo>
                    <a:pt x="782" y="760"/>
                  </a:lnTo>
                  <a:lnTo>
                    <a:pt x="777" y="770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57" y="776"/>
                  </a:lnTo>
                  <a:lnTo>
                    <a:pt x="745" y="779"/>
                  </a:lnTo>
                  <a:lnTo>
                    <a:pt x="754" y="788"/>
                  </a:lnTo>
                  <a:lnTo>
                    <a:pt x="759" y="793"/>
                  </a:lnTo>
                  <a:lnTo>
                    <a:pt x="762" y="797"/>
                  </a:lnTo>
                  <a:lnTo>
                    <a:pt x="768" y="793"/>
                  </a:lnTo>
                  <a:lnTo>
                    <a:pt x="780" y="788"/>
                  </a:lnTo>
                  <a:lnTo>
                    <a:pt x="805" y="779"/>
                  </a:lnTo>
                  <a:lnTo>
                    <a:pt x="824" y="772"/>
                  </a:lnTo>
                  <a:lnTo>
                    <a:pt x="831" y="769"/>
                  </a:lnTo>
                  <a:lnTo>
                    <a:pt x="829" y="763"/>
                  </a:lnTo>
                  <a:lnTo>
                    <a:pt x="826" y="756"/>
                  </a:lnTo>
                  <a:lnTo>
                    <a:pt x="824" y="753"/>
                  </a:lnTo>
                  <a:lnTo>
                    <a:pt x="820" y="753"/>
                  </a:lnTo>
                  <a:lnTo>
                    <a:pt x="812" y="751"/>
                  </a:lnTo>
                  <a:lnTo>
                    <a:pt x="805" y="748"/>
                  </a:lnTo>
                  <a:lnTo>
                    <a:pt x="801" y="746"/>
                  </a:lnTo>
                  <a:lnTo>
                    <a:pt x="80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BBAE1AEC-B2C7-4B39-A74A-F92DE50B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671" y="5228137"/>
              <a:ext cx="934696" cy="790820"/>
            </a:xfrm>
            <a:custGeom>
              <a:avLst/>
              <a:gdLst/>
              <a:ahLst/>
              <a:cxnLst>
                <a:cxn ang="0">
                  <a:pos x="773" y="203"/>
                </a:cxn>
                <a:cxn ang="0">
                  <a:pos x="857" y="349"/>
                </a:cxn>
                <a:cxn ang="0">
                  <a:pos x="931" y="605"/>
                </a:cxn>
                <a:cxn ang="0">
                  <a:pos x="885" y="688"/>
                </a:cxn>
                <a:cxn ang="0">
                  <a:pos x="820" y="660"/>
                </a:cxn>
                <a:cxn ang="0">
                  <a:pos x="715" y="552"/>
                </a:cxn>
                <a:cxn ang="0">
                  <a:pos x="624" y="454"/>
                </a:cxn>
                <a:cxn ang="0">
                  <a:pos x="601" y="380"/>
                </a:cxn>
                <a:cxn ang="0">
                  <a:pos x="590" y="319"/>
                </a:cxn>
                <a:cxn ang="0">
                  <a:pos x="495" y="189"/>
                </a:cxn>
                <a:cxn ang="0">
                  <a:pos x="378" y="129"/>
                </a:cxn>
                <a:cxn ang="0">
                  <a:pos x="297" y="183"/>
                </a:cxn>
                <a:cxn ang="0">
                  <a:pos x="149" y="117"/>
                </a:cxn>
                <a:cxn ang="0">
                  <a:pos x="7" y="69"/>
                </a:cxn>
                <a:cxn ang="0">
                  <a:pos x="311" y="57"/>
                </a:cxn>
                <a:cxn ang="0">
                  <a:pos x="627" y="66"/>
                </a:cxn>
                <a:cxn ang="0">
                  <a:pos x="914" y="700"/>
                </a:cxn>
                <a:cxn ang="0">
                  <a:pos x="896" y="709"/>
                </a:cxn>
                <a:cxn ang="0">
                  <a:pos x="820" y="760"/>
                </a:cxn>
                <a:cxn ang="0">
                  <a:pos x="780" y="777"/>
                </a:cxn>
                <a:cxn ang="0">
                  <a:pos x="613" y="15"/>
                </a:cxn>
                <a:cxn ang="0">
                  <a:pos x="578" y="37"/>
                </a:cxn>
                <a:cxn ang="0">
                  <a:pos x="307" y="43"/>
                </a:cxn>
                <a:cxn ang="0">
                  <a:pos x="216" y="20"/>
                </a:cxn>
                <a:cxn ang="0">
                  <a:pos x="2" y="74"/>
                </a:cxn>
                <a:cxn ang="0">
                  <a:pos x="35" y="145"/>
                </a:cxn>
                <a:cxn ang="0">
                  <a:pos x="125" y="127"/>
                </a:cxn>
                <a:cxn ang="0">
                  <a:pos x="262" y="169"/>
                </a:cxn>
                <a:cxn ang="0">
                  <a:pos x="320" y="190"/>
                </a:cxn>
                <a:cxn ang="0">
                  <a:pos x="383" y="160"/>
                </a:cxn>
                <a:cxn ang="0">
                  <a:pos x="402" y="132"/>
                </a:cxn>
                <a:cxn ang="0">
                  <a:pos x="467" y="169"/>
                </a:cxn>
                <a:cxn ang="0">
                  <a:pos x="518" y="217"/>
                </a:cxn>
                <a:cxn ang="0">
                  <a:pos x="566" y="245"/>
                </a:cxn>
                <a:cxn ang="0">
                  <a:pos x="574" y="347"/>
                </a:cxn>
                <a:cxn ang="0">
                  <a:pos x="596" y="417"/>
                </a:cxn>
                <a:cxn ang="0">
                  <a:pos x="618" y="459"/>
                </a:cxn>
                <a:cxn ang="0">
                  <a:pos x="680" y="561"/>
                </a:cxn>
                <a:cxn ang="0">
                  <a:pos x="724" y="577"/>
                </a:cxn>
                <a:cxn ang="0">
                  <a:pos x="761" y="621"/>
                </a:cxn>
                <a:cxn ang="0">
                  <a:pos x="822" y="700"/>
                </a:cxn>
                <a:cxn ang="0">
                  <a:pos x="857" y="705"/>
                </a:cxn>
                <a:cxn ang="0">
                  <a:pos x="901" y="690"/>
                </a:cxn>
                <a:cxn ang="0">
                  <a:pos x="840" y="765"/>
                </a:cxn>
                <a:cxn ang="0">
                  <a:pos x="917" y="705"/>
                </a:cxn>
                <a:cxn ang="0">
                  <a:pos x="942" y="632"/>
                </a:cxn>
                <a:cxn ang="0">
                  <a:pos x="926" y="623"/>
                </a:cxn>
                <a:cxn ang="0">
                  <a:pos x="940" y="582"/>
                </a:cxn>
                <a:cxn ang="0">
                  <a:pos x="926" y="458"/>
                </a:cxn>
                <a:cxn ang="0">
                  <a:pos x="831" y="289"/>
                </a:cxn>
                <a:cxn ang="0">
                  <a:pos x="829" y="252"/>
                </a:cxn>
                <a:cxn ang="0">
                  <a:pos x="690" y="6"/>
                </a:cxn>
                <a:cxn ang="0">
                  <a:pos x="622" y="387"/>
                </a:cxn>
                <a:cxn ang="0">
                  <a:pos x="798" y="749"/>
                </a:cxn>
                <a:cxn ang="0">
                  <a:pos x="771" y="772"/>
                </a:cxn>
                <a:cxn ang="0">
                  <a:pos x="780" y="788"/>
                </a:cxn>
                <a:cxn ang="0">
                  <a:pos x="820" y="753"/>
                </a:cxn>
              </a:cxnLst>
              <a:rect l="0" t="0" r="r" b="b"/>
              <a:pathLst>
                <a:path w="942" h="797">
                  <a:moveTo>
                    <a:pt x="625" y="8"/>
                  </a:moveTo>
                  <a:lnTo>
                    <a:pt x="655" y="9"/>
                  </a:lnTo>
                  <a:lnTo>
                    <a:pt x="685" y="13"/>
                  </a:lnTo>
                  <a:lnTo>
                    <a:pt x="699" y="55"/>
                  </a:lnTo>
                  <a:lnTo>
                    <a:pt x="720" y="111"/>
                  </a:lnTo>
                  <a:lnTo>
                    <a:pt x="752" y="166"/>
                  </a:lnTo>
                  <a:lnTo>
                    <a:pt x="773" y="203"/>
                  </a:lnTo>
                  <a:lnTo>
                    <a:pt x="801" y="234"/>
                  </a:lnTo>
                  <a:lnTo>
                    <a:pt x="824" y="255"/>
                  </a:lnTo>
                  <a:lnTo>
                    <a:pt x="835" y="273"/>
                  </a:lnTo>
                  <a:lnTo>
                    <a:pt x="827" y="280"/>
                  </a:lnTo>
                  <a:lnTo>
                    <a:pt x="822" y="289"/>
                  </a:lnTo>
                  <a:lnTo>
                    <a:pt x="840" y="331"/>
                  </a:lnTo>
                  <a:lnTo>
                    <a:pt x="857" y="349"/>
                  </a:lnTo>
                  <a:lnTo>
                    <a:pt x="871" y="380"/>
                  </a:lnTo>
                  <a:lnTo>
                    <a:pt x="893" y="414"/>
                  </a:lnTo>
                  <a:lnTo>
                    <a:pt x="919" y="461"/>
                  </a:lnTo>
                  <a:lnTo>
                    <a:pt x="926" y="505"/>
                  </a:lnTo>
                  <a:lnTo>
                    <a:pt x="929" y="575"/>
                  </a:lnTo>
                  <a:lnTo>
                    <a:pt x="933" y="586"/>
                  </a:lnTo>
                  <a:lnTo>
                    <a:pt x="931" y="605"/>
                  </a:lnTo>
                  <a:lnTo>
                    <a:pt x="917" y="612"/>
                  </a:lnTo>
                  <a:lnTo>
                    <a:pt x="919" y="625"/>
                  </a:lnTo>
                  <a:lnTo>
                    <a:pt x="915" y="635"/>
                  </a:lnTo>
                  <a:lnTo>
                    <a:pt x="917" y="649"/>
                  </a:lnTo>
                  <a:lnTo>
                    <a:pt x="921" y="661"/>
                  </a:lnTo>
                  <a:lnTo>
                    <a:pt x="903" y="679"/>
                  </a:lnTo>
                  <a:lnTo>
                    <a:pt x="885" y="688"/>
                  </a:lnTo>
                  <a:lnTo>
                    <a:pt x="863" y="690"/>
                  </a:lnTo>
                  <a:lnTo>
                    <a:pt x="856" y="698"/>
                  </a:lnTo>
                  <a:lnTo>
                    <a:pt x="842" y="704"/>
                  </a:lnTo>
                  <a:lnTo>
                    <a:pt x="833" y="702"/>
                  </a:lnTo>
                  <a:lnTo>
                    <a:pt x="827" y="695"/>
                  </a:lnTo>
                  <a:lnTo>
                    <a:pt x="824" y="679"/>
                  </a:lnTo>
                  <a:lnTo>
                    <a:pt x="820" y="660"/>
                  </a:lnTo>
                  <a:lnTo>
                    <a:pt x="801" y="628"/>
                  </a:lnTo>
                  <a:lnTo>
                    <a:pt x="780" y="616"/>
                  </a:lnTo>
                  <a:lnTo>
                    <a:pt x="757" y="614"/>
                  </a:lnTo>
                  <a:lnTo>
                    <a:pt x="752" y="621"/>
                  </a:lnTo>
                  <a:lnTo>
                    <a:pt x="734" y="596"/>
                  </a:lnTo>
                  <a:lnTo>
                    <a:pt x="731" y="575"/>
                  </a:lnTo>
                  <a:lnTo>
                    <a:pt x="715" y="552"/>
                  </a:lnTo>
                  <a:lnTo>
                    <a:pt x="704" y="545"/>
                  </a:lnTo>
                  <a:lnTo>
                    <a:pt x="696" y="558"/>
                  </a:lnTo>
                  <a:lnTo>
                    <a:pt x="685" y="556"/>
                  </a:lnTo>
                  <a:lnTo>
                    <a:pt x="673" y="526"/>
                  </a:lnTo>
                  <a:lnTo>
                    <a:pt x="657" y="503"/>
                  </a:lnTo>
                  <a:lnTo>
                    <a:pt x="639" y="473"/>
                  </a:lnTo>
                  <a:lnTo>
                    <a:pt x="624" y="454"/>
                  </a:lnTo>
                  <a:lnTo>
                    <a:pt x="604" y="433"/>
                  </a:lnTo>
                  <a:lnTo>
                    <a:pt x="617" y="419"/>
                  </a:lnTo>
                  <a:lnTo>
                    <a:pt x="634" y="387"/>
                  </a:lnTo>
                  <a:lnTo>
                    <a:pt x="634" y="378"/>
                  </a:lnTo>
                  <a:lnTo>
                    <a:pt x="608" y="371"/>
                  </a:lnTo>
                  <a:lnTo>
                    <a:pt x="597" y="375"/>
                  </a:lnTo>
                  <a:lnTo>
                    <a:pt x="601" y="380"/>
                  </a:lnTo>
                  <a:lnTo>
                    <a:pt x="615" y="385"/>
                  </a:lnTo>
                  <a:lnTo>
                    <a:pt x="606" y="412"/>
                  </a:lnTo>
                  <a:lnTo>
                    <a:pt x="603" y="414"/>
                  </a:lnTo>
                  <a:lnTo>
                    <a:pt x="592" y="391"/>
                  </a:lnTo>
                  <a:lnTo>
                    <a:pt x="583" y="363"/>
                  </a:lnTo>
                  <a:lnTo>
                    <a:pt x="582" y="347"/>
                  </a:lnTo>
                  <a:lnTo>
                    <a:pt x="590" y="319"/>
                  </a:lnTo>
                  <a:lnTo>
                    <a:pt x="590" y="264"/>
                  </a:lnTo>
                  <a:lnTo>
                    <a:pt x="573" y="241"/>
                  </a:lnTo>
                  <a:lnTo>
                    <a:pt x="566" y="224"/>
                  </a:lnTo>
                  <a:lnTo>
                    <a:pt x="536" y="217"/>
                  </a:lnTo>
                  <a:lnTo>
                    <a:pt x="524" y="213"/>
                  </a:lnTo>
                  <a:lnTo>
                    <a:pt x="515" y="197"/>
                  </a:lnTo>
                  <a:lnTo>
                    <a:pt x="495" y="189"/>
                  </a:lnTo>
                  <a:lnTo>
                    <a:pt x="488" y="169"/>
                  </a:lnTo>
                  <a:lnTo>
                    <a:pt x="473" y="162"/>
                  </a:lnTo>
                  <a:lnTo>
                    <a:pt x="459" y="141"/>
                  </a:lnTo>
                  <a:lnTo>
                    <a:pt x="434" y="132"/>
                  </a:lnTo>
                  <a:lnTo>
                    <a:pt x="416" y="125"/>
                  </a:lnTo>
                  <a:lnTo>
                    <a:pt x="402" y="125"/>
                  </a:lnTo>
                  <a:lnTo>
                    <a:pt x="378" y="129"/>
                  </a:lnTo>
                  <a:lnTo>
                    <a:pt x="378" y="141"/>
                  </a:lnTo>
                  <a:lnTo>
                    <a:pt x="381" y="146"/>
                  </a:lnTo>
                  <a:lnTo>
                    <a:pt x="379" y="153"/>
                  </a:lnTo>
                  <a:lnTo>
                    <a:pt x="362" y="152"/>
                  </a:lnTo>
                  <a:lnTo>
                    <a:pt x="339" y="173"/>
                  </a:lnTo>
                  <a:lnTo>
                    <a:pt x="318" y="183"/>
                  </a:lnTo>
                  <a:lnTo>
                    <a:pt x="297" y="183"/>
                  </a:lnTo>
                  <a:lnTo>
                    <a:pt x="278" y="192"/>
                  </a:lnTo>
                  <a:lnTo>
                    <a:pt x="276" y="175"/>
                  </a:lnTo>
                  <a:lnTo>
                    <a:pt x="267" y="164"/>
                  </a:lnTo>
                  <a:lnTo>
                    <a:pt x="249" y="157"/>
                  </a:lnTo>
                  <a:lnTo>
                    <a:pt x="241" y="148"/>
                  </a:lnTo>
                  <a:lnTo>
                    <a:pt x="193" y="127"/>
                  </a:lnTo>
                  <a:lnTo>
                    <a:pt x="149" y="117"/>
                  </a:lnTo>
                  <a:lnTo>
                    <a:pt x="123" y="120"/>
                  </a:lnTo>
                  <a:lnTo>
                    <a:pt x="88" y="122"/>
                  </a:lnTo>
                  <a:lnTo>
                    <a:pt x="54" y="134"/>
                  </a:lnTo>
                  <a:lnTo>
                    <a:pt x="33" y="138"/>
                  </a:lnTo>
                  <a:lnTo>
                    <a:pt x="32" y="92"/>
                  </a:lnTo>
                  <a:lnTo>
                    <a:pt x="17" y="80"/>
                  </a:lnTo>
                  <a:lnTo>
                    <a:pt x="7" y="69"/>
                  </a:lnTo>
                  <a:lnTo>
                    <a:pt x="9" y="51"/>
                  </a:lnTo>
                  <a:lnTo>
                    <a:pt x="68" y="44"/>
                  </a:lnTo>
                  <a:lnTo>
                    <a:pt x="216" y="27"/>
                  </a:lnTo>
                  <a:lnTo>
                    <a:pt x="256" y="23"/>
                  </a:lnTo>
                  <a:lnTo>
                    <a:pt x="288" y="25"/>
                  </a:lnTo>
                  <a:lnTo>
                    <a:pt x="302" y="48"/>
                  </a:lnTo>
                  <a:lnTo>
                    <a:pt x="311" y="57"/>
                  </a:lnTo>
                  <a:lnTo>
                    <a:pt x="358" y="60"/>
                  </a:lnTo>
                  <a:lnTo>
                    <a:pt x="422" y="55"/>
                  </a:lnTo>
                  <a:lnTo>
                    <a:pt x="546" y="48"/>
                  </a:lnTo>
                  <a:lnTo>
                    <a:pt x="578" y="44"/>
                  </a:lnTo>
                  <a:lnTo>
                    <a:pt x="604" y="44"/>
                  </a:lnTo>
                  <a:lnTo>
                    <a:pt x="606" y="62"/>
                  </a:lnTo>
                  <a:lnTo>
                    <a:pt x="627" y="66"/>
                  </a:lnTo>
                  <a:lnTo>
                    <a:pt x="629" y="37"/>
                  </a:lnTo>
                  <a:lnTo>
                    <a:pt x="620" y="11"/>
                  </a:lnTo>
                  <a:lnTo>
                    <a:pt x="625" y="8"/>
                  </a:lnTo>
                  <a:moveTo>
                    <a:pt x="935" y="632"/>
                  </a:moveTo>
                  <a:lnTo>
                    <a:pt x="933" y="653"/>
                  </a:lnTo>
                  <a:lnTo>
                    <a:pt x="928" y="661"/>
                  </a:lnTo>
                  <a:lnTo>
                    <a:pt x="914" y="700"/>
                  </a:lnTo>
                  <a:lnTo>
                    <a:pt x="891" y="723"/>
                  </a:lnTo>
                  <a:lnTo>
                    <a:pt x="861" y="748"/>
                  </a:lnTo>
                  <a:lnTo>
                    <a:pt x="843" y="760"/>
                  </a:lnTo>
                  <a:lnTo>
                    <a:pt x="836" y="753"/>
                  </a:lnTo>
                  <a:lnTo>
                    <a:pt x="852" y="744"/>
                  </a:lnTo>
                  <a:lnTo>
                    <a:pt x="871" y="734"/>
                  </a:lnTo>
                  <a:lnTo>
                    <a:pt x="896" y="709"/>
                  </a:lnTo>
                  <a:lnTo>
                    <a:pt x="915" y="679"/>
                  </a:lnTo>
                  <a:lnTo>
                    <a:pt x="924" y="651"/>
                  </a:lnTo>
                  <a:lnTo>
                    <a:pt x="929" y="635"/>
                  </a:lnTo>
                  <a:lnTo>
                    <a:pt x="935" y="632"/>
                  </a:lnTo>
                  <a:moveTo>
                    <a:pt x="803" y="755"/>
                  </a:moveTo>
                  <a:lnTo>
                    <a:pt x="810" y="758"/>
                  </a:lnTo>
                  <a:lnTo>
                    <a:pt x="820" y="760"/>
                  </a:lnTo>
                  <a:lnTo>
                    <a:pt x="822" y="765"/>
                  </a:lnTo>
                  <a:lnTo>
                    <a:pt x="801" y="772"/>
                  </a:lnTo>
                  <a:lnTo>
                    <a:pt x="777" y="781"/>
                  </a:lnTo>
                  <a:lnTo>
                    <a:pt x="764" y="788"/>
                  </a:lnTo>
                  <a:lnTo>
                    <a:pt x="759" y="783"/>
                  </a:lnTo>
                  <a:lnTo>
                    <a:pt x="773" y="779"/>
                  </a:lnTo>
                  <a:lnTo>
                    <a:pt x="780" y="777"/>
                  </a:lnTo>
                  <a:lnTo>
                    <a:pt x="789" y="763"/>
                  </a:lnTo>
                  <a:lnTo>
                    <a:pt x="803" y="755"/>
                  </a:lnTo>
                  <a:moveTo>
                    <a:pt x="624" y="0"/>
                  </a:moveTo>
                  <a:lnTo>
                    <a:pt x="622" y="2"/>
                  </a:lnTo>
                  <a:lnTo>
                    <a:pt x="617" y="6"/>
                  </a:lnTo>
                  <a:lnTo>
                    <a:pt x="611" y="9"/>
                  </a:lnTo>
                  <a:lnTo>
                    <a:pt x="613" y="15"/>
                  </a:lnTo>
                  <a:lnTo>
                    <a:pt x="622" y="39"/>
                  </a:lnTo>
                  <a:lnTo>
                    <a:pt x="622" y="57"/>
                  </a:lnTo>
                  <a:lnTo>
                    <a:pt x="611" y="55"/>
                  </a:lnTo>
                  <a:lnTo>
                    <a:pt x="611" y="44"/>
                  </a:lnTo>
                  <a:lnTo>
                    <a:pt x="611" y="37"/>
                  </a:lnTo>
                  <a:lnTo>
                    <a:pt x="604" y="37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46" y="41"/>
                  </a:lnTo>
                  <a:lnTo>
                    <a:pt x="420" y="48"/>
                  </a:lnTo>
                  <a:lnTo>
                    <a:pt x="358" y="53"/>
                  </a:lnTo>
                  <a:lnTo>
                    <a:pt x="314" y="50"/>
                  </a:lnTo>
                  <a:lnTo>
                    <a:pt x="307" y="43"/>
                  </a:lnTo>
                  <a:lnTo>
                    <a:pt x="293" y="22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5" y="16"/>
                  </a:lnTo>
                  <a:lnTo>
                    <a:pt x="216" y="20"/>
                  </a:lnTo>
                  <a:lnTo>
                    <a:pt x="67" y="37"/>
                  </a:lnTo>
                  <a:lnTo>
                    <a:pt x="7" y="44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2" y="7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25" y="95"/>
                  </a:lnTo>
                  <a:lnTo>
                    <a:pt x="26" y="139"/>
                  </a:lnTo>
                  <a:lnTo>
                    <a:pt x="26" y="146"/>
                  </a:lnTo>
                  <a:lnTo>
                    <a:pt x="35" y="145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90" y="129"/>
                  </a:lnTo>
                  <a:lnTo>
                    <a:pt x="123" y="127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48" y="124"/>
                  </a:lnTo>
                  <a:lnTo>
                    <a:pt x="190" y="132"/>
                  </a:lnTo>
                  <a:lnTo>
                    <a:pt x="235" y="155"/>
                  </a:lnTo>
                  <a:lnTo>
                    <a:pt x="244" y="162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2" y="169"/>
                  </a:lnTo>
                  <a:lnTo>
                    <a:pt x="269" y="178"/>
                  </a:lnTo>
                  <a:lnTo>
                    <a:pt x="271" y="192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97" y="190"/>
                  </a:lnTo>
                  <a:lnTo>
                    <a:pt x="318" y="190"/>
                  </a:lnTo>
                  <a:lnTo>
                    <a:pt x="320" y="190"/>
                  </a:lnTo>
                  <a:lnTo>
                    <a:pt x="321" y="190"/>
                  </a:lnTo>
                  <a:lnTo>
                    <a:pt x="343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64" y="159"/>
                  </a:lnTo>
                  <a:lnTo>
                    <a:pt x="379" y="160"/>
                  </a:lnTo>
                  <a:lnTo>
                    <a:pt x="383" y="160"/>
                  </a:lnTo>
                  <a:lnTo>
                    <a:pt x="385" y="155"/>
                  </a:lnTo>
                  <a:lnTo>
                    <a:pt x="388" y="148"/>
                  </a:lnTo>
                  <a:lnTo>
                    <a:pt x="390" y="145"/>
                  </a:lnTo>
                  <a:lnTo>
                    <a:pt x="386" y="141"/>
                  </a:lnTo>
                  <a:lnTo>
                    <a:pt x="385" y="138"/>
                  </a:lnTo>
                  <a:lnTo>
                    <a:pt x="385" y="136"/>
                  </a:lnTo>
                  <a:lnTo>
                    <a:pt x="402" y="132"/>
                  </a:lnTo>
                  <a:lnTo>
                    <a:pt x="415" y="132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53" y="146"/>
                  </a:lnTo>
                  <a:lnTo>
                    <a:pt x="466" y="167"/>
                  </a:lnTo>
                  <a:lnTo>
                    <a:pt x="467" y="169"/>
                  </a:lnTo>
                  <a:lnTo>
                    <a:pt x="469" y="169"/>
                  </a:lnTo>
                  <a:lnTo>
                    <a:pt x="483" y="175"/>
                  </a:lnTo>
                  <a:lnTo>
                    <a:pt x="488" y="190"/>
                  </a:lnTo>
                  <a:lnTo>
                    <a:pt x="488" y="194"/>
                  </a:lnTo>
                  <a:lnTo>
                    <a:pt x="492" y="196"/>
                  </a:lnTo>
                  <a:lnTo>
                    <a:pt x="509" y="203"/>
                  </a:lnTo>
                  <a:lnTo>
                    <a:pt x="518" y="217"/>
                  </a:lnTo>
                  <a:lnTo>
                    <a:pt x="520" y="218"/>
                  </a:lnTo>
                  <a:lnTo>
                    <a:pt x="522" y="220"/>
                  </a:lnTo>
                  <a:lnTo>
                    <a:pt x="532" y="224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60" y="231"/>
                  </a:lnTo>
                  <a:lnTo>
                    <a:pt x="566" y="245"/>
                  </a:lnTo>
                  <a:lnTo>
                    <a:pt x="567" y="247"/>
                  </a:lnTo>
                  <a:lnTo>
                    <a:pt x="567" y="247"/>
                  </a:lnTo>
                  <a:lnTo>
                    <a:pt x="583" y="266"/>
                  </a:lnTo>
                  <a:lnTo>
                    <a:pt x="583" y="319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63"/>
                  </a:lnTo>
                  <a:lnTo>
                    <a:pt x="576" y="364"/>
                  </a:lnTo>
                  <a:lnTo>
                    <a:pt x="578" y="364"/>
                  </a:lnTo>
                  <a:lnTo>
                    <a:pt x="585" y="393"/>
                  </a:lnTo>
                  <a:lnTo>
                    <a:pt x="585" y="393"/>
                  </a:lnTo>
                  <a:lnTo>
                    <a:pt x="585" y="394"/>
                  </a:lnTo>
                  <a:lnTo>
                    <a:pt x="596" y="417"/>
                  </a:lnTo>
                  <a:lnTo>
                    <a:pt x="599" y="424"/>
                  </a:lnTo>
                  <a:lnTo>
                    <a:pt x="606" y="421"/>
                  </a:lnTo>
                  <a:lnTo>
                    <a:pt x="606" y="421"/>
                  </a:lnTo>
                  <a:lnTo>
                    <a:pt x="599" y="428"/>
                  </a:lnTo>
                  <a:lnTo>
                    <a:pt x="594" y="433"/>
                  </a:lnTo>
                  <a:lnTo>
                    <a:pt x="599" y="438"/>
                  </a:lnTo>
                  <a:lnTo>
                    <a:pt x="618" y="459"/>
                  </a:lnTo>
                  <a:lnTo>
                    <a:pt x="634" y="477"/>
                  </a:lnTo>
                  <a:lnTo>
                    <a:pt x="650" y="507"/>
                  </a:lnTo>
                  <a:lnTo>
                    <a:pt x="650" y="507"/>
                  </a:lnTo>
                  <a:lnTo>
                    <a:pt x="650" y="509"/>
                  </a:lnTo>
                  <a:lnTo>
                    <a:pt x="668" y="530"/>
                  </a:lnTo>
                  <a:lnTo>
                    <a:pt x="680" y="558"/>
                  </a:lnTo>
                  <a:lnTo>
                    <a:pt x="680" y="561"/>
                  </a:lnTo>
                  <a:lnTo>
                    <a:pt x="685" y="563"/>
                  </a:lnTo>
                  <a:lnTo>
                    <a:pt x="694" y="565"/>
                  </a:lnTo>
                  <a:lnTo>
                    <a:pt x="699" y="565"/>
                  </a:lnTo>
                  <a:lnTo>
                    <a:pt x="701" y="561"/>
                  </a:lnTo>
                  <a:lnTo>
                    <a:pt x="706" y="554"/>
                  </a:lnTo>
                  <a:lnTo>
                    <a:pt x="710" y="556"/>
                  </a:lnTo>
                  <a:lnTo>
                    <a:pt x="724" y="577"/>
                  </a:lnTo>
                  <a:lnTo>
                    <a:pt x="727" y="596"/>
                  </a:lnTo>
                  <a:lnTo>
                    <a:pt x="727" y="598"/>
                  </a:lnTo>
                  <a:lnTo>
                    <a:pt x="729" y="600"/>
                  </a:lnTo>
                  <a:lnTo>
                    <a:pt x="747" y="625"/>
                  </a:lnTo>
                  <a:lnTo>
                    <a:pt x="752" y="633"/>
                  </a:lnTo>
                  <a:lnTo>
                    <a:pt x="759" y="625"/>
                  </a:lnTo>
                  <a:lnTo>
                    <a:pt x="761" y="621"/>
                  </a:lnTo>
                  <a:lnTo>
                    <a:pt x="777" y="623"/>
                  </a:lnTo>
                  <a:lnTo>
                    <a:pt x="796" y="633"/>
                  </a:lnTo>
                  <a:lnTo>
                    <a:pt x="813" y="661"/>
                  </a:lnTo>
                  <a:lnTo>
                    <a:pt x="819" y="679"/>
                  </a:lnTo>
                  <a:lnTo>
                    <a:pt x="820" y="697"/>
                  </a:lnTo>
                  <a:lnTo>
                    <a:pt x="820" y="698"/>
                  </a:lnTo>
                  <a:lnTo>
                    <a:pt x="822" y="700"/>
                  </a:lnTo>
                  <a:lnTo>
                    <a:pt x="829" y="707"/>
                  </a:lnTo>
                  <a:lnTo>
                    <a:pt x="829" y="707"/>
                  </a:lnTo>
                  <a:lnTo>
                    <a:pt x="831" y="707"/>
                  </a:lnTo>
                  <a:lnTo>
                    <a:pt x="838" y="711"/>
                  </a:lnTo>
                  <a:lnTo>
                    <a:pt x="842" y="712"/>
                  </a:lnTo>
                  <a:lnTo>
                    <a:pt x="843" y="711"/>
                  </a:lnTo>
                  <a:lnTo>
                    <a:pt x="857" y="705"/>
                  </a:lnTo>
                  <a:lnTo>
                    <a:pt x="859" y="704"/>
                  </a:lnTo>
                  <a:lnTo>
                    <a:pt x="861" y="704"/>
                  </a:lnTo>
                  <a:lnTo>
                    <a:pt x="866" y="697"/>
                  </a:lnTo>
                  <a:lnTo>
                    <a:pt x="885" y="695"/>
                  </a:lnTo>
                  <a:lnTo>
                    <a:pt x="887" y="695"/>
                  </a:lnTo>
                  <a:lnTo>
                    <a:pt x="889" y="695"/>
                  </a:lnTo>
                  <a:lnTo>
                    <a:pt x="901" y="690"/>
                  </a:lnTo>
                  <a:lnTo>
                    <a:pt x="891" y="704"/>
                  </a:lnTo>
                  <a:lnTo>
                    <a:pt x="868" y="728"/>
                  </a:lnTo>
                  <a:lnTo>
                    <a:pt x="849" y="739"/>
                  </a:lnTo>
                  <a:lnTo>
                    <a:pt x="833" y="748"/>
                  </a:lnTo>
                  <a:lnTo>
                    <a:pt x="826" y="753"/>
                  </a:lnTo>
                  <a:lnTo>
                    <a:pt x="833" y="758"/>
                  </a:lnTo>
                  <a:lnTo>
                    <a:pt x="840" y="765"/>
                  </a:lnTo>
                  <a:lnTo>
                    <a:pt x="843" y="769"/>
                  </a:lnTo>
                  <a:lnTo>
                    <a:pt x="849" y="765"/>
                  </a:lnTo>
                  <a:lnTo>
                    <a:pt x="864" y="753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917" y="705"/>
                  </a:lnTo>
                  <a:lnTo>
                    <a:pt x="919" y="704"/>
                  </a:lnTo>
                  <a:lnTo>
                    <a:pt x="919" y="704"/>
                  </a:lnTo>
                  <a:lnTo>
                    <a:pt x="933" y="665"/>
                  </a:lnTo>
                  <a:lnTo>
                    <a:pt x="940" y="656"/>
                  </a:lnTo>
                  <a:lnTo>
                    <a:pt x="940" y="654"/>
                  </a:lnTo>
                  <a:lnTo>
                    <a:pt x="940" y="653"/>
                  </a:lnTo>
                  <a:lnTo>
                    <a:pt x="942" y="632"/>
                  </a:lnTo>
                  <a:lnTo>
                    <a:pt x="942" y="619"/>
                  </a:lnTo>
                  <a:lnTo>
                    <a:pt x="929" y="626"/>
                  </a:lnTo>
                  <a:lnTo>
                    <a:pt x="926" y="630"/>
                  </a:lnTo>
                  <a:lnTo>
                    <a:pt x="924" y="630"/>
                  </a:lnTo>
                  <a:lnTo>
                    <a:pt x="926" y="626"/>
                  </a:lnTo>
                  <a:lnTo>
                    <a:pt x="926" y="625"/>
                  </a:lnTo>
                  <a:lnTo>
                    <a:pt x="926" y="623"/>
                  </a:lnTo>
                  <a:lnTo>
                    <a:pt x="924" y="618"/>
                  </a:lnTo>
                  <a:lnTo>
                    <a:pt x="935" y="612"/>
                  </a:lnTo>
                  <a:lnTo>
                    <a:pt x="938" y="610"/>
                  </a:lnTo>
                  <a:lnTo>
                    <a:pt x="938" y="605"/>
                  </a:lnTo>
                  <a:lnTo>
                    <a:pt x="940" y="586"/>
                  </a:lnTo>
                  <a:lnTo>
                    <a:pt x="940" y="584"/>
                  </a:lnTo>
                  <a:lnTo>
                    <a:pt x="940" y="582"/>
                  </a:lnTo>
                  <a:lnTo>
                    <a:pt x="936" y="574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26" y="459"/>
                  </a:lnTo>
                  <a:lnTo>
                    <a:pt x="926" y="459"/>
                  </a:lnTo>
                  <a:lnTo>
                    <a:pt x="926" y="458"/>
                  </a:lnTo>
                  <a:lnTo>
                    <a:pt x="900" y="410"/>
                  </a:lnTo>
                  <a:lnTo>
                    <a:pt x="878" y="377"/>
                  </a:lnTo>
                  <a:lnTo>
                    <a:pt x="863" y="345"/>
                  </a:lnTo>
                  <a:lnTo>
                    <a:pt x="863" y="345"/>
                  </a:lnTo>
                  <a:lnTo>
                    <a:pt x="861" y="343"/>
                  </a:lnTo>
                  <a:lnTo>
                    <a:pt x="845" y="327"/>
                  </a:lnTo>
                  <a:lnTo>
                    <a:pt x="831" y="289"/>
                  </a:lnTo>
                  <a:lnTo>
                    <a:pt x="833" y="285"/>
                  </a:lnTo>
                  <a:lnTo>
                    <a:pt x="840" y="278"/>
                  </a:lnTo>
                  <a:lnTo>
                    <a:pt x="843" y="275"/>
                  </a:lnTo>
                  <a:lnTo>
                    <a:pt x="840" y="269"/>
                  </a:lnTo>
                  <a:lnTo>
                    <a:pt x="831" y="254"/>
                  </a:lnTo>
                  <a:lnTo>
                    <a:pt x="831" y="252"/>
                  </a:lnTo>
                  <a:lnTo>
                    <a:pt x="829" y="252"/>
                  </a:lnTo>
                  <a:lnTo>
                    <a:pt x="806" y="229"/>
                  </a:lnTo>
                  <a:lnTo>
                    <a:pt x="778" y="199"/>
                  </a:lnTo>
                  <a:lnTo>
                    <a:pt x="757" y="162"/>
                  </a:lnTo>
                  <a:lnTo>
                    <a:pt x="727" y="108"/>
                  </a:lnTo>
                  <a:lnTo>
                    <a:pt x="704" y="51"/>
                  </a:lnTo>
                  <a:lnTo>
                    <a:pt x="692" y="9"/>
                  </a:lnTo>
                  <a:lnTo>
                    <a:pt x="690" y="6"/>
                  </a:lnTo>
                  <a:lnTo>
                    <a:pt x="685" y="6"/>
                  </a:lnTo>
                  <a:lnTo>
                    <a:pt x="655" y="2"/>
                  </a:lnTo>
                  <a:lnTo>
                    <a:pt x="625" y="0"/>
                  </a:lnTo>
                  <a:lnTo>
                    <a:pt x="624" y="0"/>
                  </a:lnTo>
                  <a:lnTo>
                    <a:pt x="624" y="0"/>
                  </a:lnTo>
                  <a:moveTo>
                    <a:pt x="617" y="405"/>
                  </a:moveTo>
                  <a:lnTo>
                    <a:pt x="622" y="387"/>
                  </a:lnTo>
                  <a:lnTo>
                    <a:pt x="624" y="382"/>
                  </a:lnTo>
                  <a:lnTo>
                    <a:pt x="627" y="384"/>
                  </a:lnTo>
                  <a:lnTo>
                    <a:pt x="627" y="385"/>
                  </a:lnTo>
                  <a:lnTo>
                    <a:pt x="617" y="405"/>
                  </a:lnTo>
                  <a:lnTo>
                    <a:pt x="617" y="405"/>
                  </a:lnTo>
                  <a:moveTo>
                    <a:pt x="801" y="746"/>
                  </a:moveTo>
                  <a:lnTo>
                    <a:pt x="798" y="749"/>
                  </a:lnTo>
                  <a:lnTo>
                    <a:pt x="785" y="758"/>
                  </a:lnTo>
                  <a:lnTo>
                    <a:pt x="784" y="758"/>
                  </a:lnTo>
                  <a:lnTo>
                    <a:pt x="782" y="760"/>
                  </a:lnTo>
                  <a:lnTo>
                    <a:pt x="777" y="770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57" y="776"/>
                  </a:lnTo>
                  <a:lnTo>
                    <a:pt x="745" y="779"/>
                  </a:lnTo>
                  <a:lnTo>
                    <a:pt x="754" y="788"/>
                  </a:lnTo>
                  <a:lnTo>
                    <a:pt x="759" y="793"/>
                  </a:lnTo>
                  <a:lnTo>
                    <a:pt x="762" y="797"/>
                  </a:lnTo>
                  <a:lnTo>
                    <a:pt x="768" y="793"/>
                  </a:lnTo>
                  <a:lnTo>
                    <a:pt x="780" y="788"/>
                  </a:lnTo>
                  <a:lnTo>
                    <a:pt x="805" y="779"/>
                  </a:lnTo>
                  <a:lnTo>
                    <a:pt x="824" y="772"/>
                  </a:lnTo>
                  <a:lnTo>
                    <a:pt x="831" y="769"/>
                  </a:lnTo>
                  <a:lnTo>
                    <a:pt x="829" y="763"/>
                  </a:lnTo>
                  <a:lnTo>
                    <a:pt x="826" y="756"/>
                  </a:lnTo>
                  <a:lnTo>
                    <a:pt x="824" y="753"/>
                  </a:lnTo>
                  <a:lnTo>
                    <a:pt x="820" y="753"/>
                  </a:lnTo>
                  <a:lnTo>
                    <a:pt x="812" y="751"/>
                  </a:lnTo>
                  <a:lnTo>
                    <a:pt x="805" y="748"/>
                  </a:lnTo>
                  <a:lnTo>
                    <a:pt x="801" y="746"/>
                  </a:lnTo>
                  <a:lnTo>
                    <a:pt x="801" y="7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C9C15045-42EF-435B-A8B1-240446F41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648" y="5232108"/>
              <a:ext cx="927750" cy="781889"/>
            </a:xfrm>
            <a:custGeom>
              <a:avLst/>
              <a:gdLst/>
              <a:ahLst/>
              <a:cxnLst>
                <a:cxn ang="0">
                  <a:pos x="775" y="770"/>
                </a:cxn>
                <a:cxn ang="0">
                  <a:pos x="809" y="751"/>
                </a:cxn>
                <a:cxn ang="0">
                  <a:pos x="800" y="772"/>
                </a:cxn>
                <a:cxn ang="0">
                  <a:pos x="749" y="777"/>
                </a:cxn>
                <a:cxn ang="0">
                  <a:pos x="867" y="726"/>
                </a:cxn>
                <a:cxn ang="0">
                  <a:pos x="911" y="670"/>
                </a:cxn>
                <a:cxn ang="0">
                  <a:pos x="861" y="689"/>
                </a:cxn>
                <a:cxn ang="0">
                  <a:pos x="828" y="700"/>
                </a:cxn>
                <a:cxn ang="0">
                  <a:pos x="814" y="656"/>
                </a:cxn>
                <a:cxn ang="0">
                  <a:pos x="756" y="614"/>
                </a:cxn>
                <a:cxn ang="0">
                  <a:pos x="724" y="573"/>
                </a:cxn>
                <a:cxn ang="0">
                  <a:pos x="694" y="557"/>
                </a:cxn>
                <a:cxn ang="0">
                  <a:pos x="651" y="501"/>
                </a:cxn>
                <a:cxn ang="0">
                  <a:pos x="596" y="429"/>
                </a:cxn>
                <a:cxn ang="0">
                  <a:pos x="628" y="376"/>
                </a:cxn>
                <a:cxn ang="0">
                  <a:pos x="617" y="380"/>
                </a:cxn>
                <a:cxn ang="0">
                  <a:pos x="586" y="389"/>
                </a:cxn>
                <a:cxn ang="0">
                  <a:pos x="584" y="315"/>
                </a:cxn>
                <a:cxn ang="0">
                  <a:pos x="559" y="223"/>
                </a:cxn>
                <a:cxn ang="0">
                  <a:pos x="508" y="197"/>
                </a:cxn>
                <a:cxn ang="0">
                  <a:pos x="466" y="162"/>
                </a:cxn>
                <a:cxn ang="0">
                  <a:pos x="413" y="125"/>
                </a:cxn>
                <a:cxn ang="0">
                  <a:pos x="378" y="135"/>
                </a:cxn>
                <a:cxn ang="0">
                  <a:pos x="359" y="151"/>
                </a:cxn>
                <a:cxn ang="0">
                  <a:pos x="294" y="183"/>
                </a:cxn>
                <a:cxn ang="0">
                  <a:pos x="260" y="163"/>
                </a:cxn>
                <a:cxn ang="0">
                  <a:pos x="188" y="125"/>
                </a:cxn>
                <a:cxn ang="0">
                  <a:pos x="87" y="121"/>
                </a:cxn>
                <a:cxn ang="0">
                  <a:pos x="25" y="90"/>
                </a:cxn>
                <a:cxn ang="0">
                  <a:pos x="2" y="46"/>
                </a:cxn>
                <a:cxn ang="0">
                  <a:pos x="252" y="16"/>
                </a:cxn>
                <a:cxn ang="0">
                  <a:pos x="310" y="49"/>
                </a:cxn>
                <a:cxn ang="0">
                  <a:pos x="575" y="37"/>
                </a:cxn>
                <a:cxn ang="0">
                  <a:pos x="621" y="58"/>
                </a:cxn>
                <a:cxn ang="0">
                  <a:pos x="622" y="0"/>
                </a:cxn>
                <a:cxn ang="0">
                  <a:pos x="700" y="49"/>
                </a:cxn>
                <a:cxn ang="0">
                  <a:pos x="774" y="197"/>
                </a:cxn>
                <a:cxn ang="0">
                  <a:pos x="835" y="269"/>
                </a:cxn>
                <a:cxn ang="0">
                  <a:pos x="840" y="325"/>
                </a:cxn>
                <a:cxn ang="0">
                  <a:pos x="893" y="408"/>
                </a:cxn>
                <a:cxn ang="0">
                  <a:pos x="930" y="571"/>
                </a:cxn>
                <a:cxn ang="0">
                  <a:pos x="918" y="610"/>
                </a:cxn>
                <a:cxn ang="0">
                  <a:pos x="918" y="645"/>
                </a:cxn>
                <a:cxn ang="0">
                  <a:pos x="935" y="621"/>
                </a:cxn>
                <a:cxn ang="0">
                  <a:pos x="912" y="698"/>
                </a:cxn>
                <a:cxn ang="0">
                  <a:pos x="840" y="759"/>
                </a:cxn>
              </a:cxnLst>
              <a:rect l="0" t="0" r="r" b="b"/>
              <a:pathLst>
                <a:path w="935" h="788">
                  <a:moveTo>
                    <a:pt x="749" y="777"/>
                  </a:moveTo>
                  <a:lnTo>
                    <a:pt x="768" y="772"/>
                  </a:lnTo>
                  <a:lnTo>
                    <a:pt x="775" y="770"/>
                  </a:lnTo>
                  <a:lnTo>
                    <a:pt x="782" y="758"/>
                  </a:lnTo>
                  <a:lnTo>
                    <a:pt x="798" y="747"/>
                  </a:lnTo>
                  <a:lnTo>
                    <a:pt x="809" y="751"/>
                  </a:lnTo>
                  <a:lnTo>
                    <a:pt x="819" y="752"/>
                  </a:lnTo>
                  <a:lnTo>
                    <a:pt x="823" y="763"/>
                  </a:lnTo>
                  <a:lnTo>
                    <a:pt x="800" y="772"/>
                  </a:lnTo>
                  <a:lnTo>
                    <a:pt x="775" y="781"/>
                  </a:lnTo>
                  <a:lnTo>
                    <a:pt x="759" y="788"/>
                  </a:lnTo>
                  <a:lnTo>
                    <a:pt x="749" y="777"/>
                  </a:lnTo>
                  <a:close/>
                  <a:moveTo>
                    <a:pt x="828" y="749"/>
                  </a:moveTo>
                  <a:lnTo>
                    <a:pt x="847" y="738"/>
                  </a:lnTo>
                  <a:lnTo>
                    <a:pt x="867" y="726"/>
                  </a:lnTo>
                  <a:lnTo>
                    <a:pt x="891" y="703"/>
                  </a:lnTo>
                  <a:lnTo>
                    <a:pt x="909" y="673"/>
                  </a:lnTo>
                  <a:lnTo>
                    <a:pt x="911" y="670"/>
                  </a:lnTo>
                  <a:lnTo>
                    <a:pt x="904" y="679"/>
                  </a:lnTo>
                  <a:lnTo>
                    <a:pt x="884" y="687"/>
                  </a:lnTo>
                  <a:lnTo>
                    <a:pt x="861" y="689"/>
                  </a:lnTo>
                  <a:lnTo>
                    <a:pt x="854" y="698"/>
                  </a:lnTo>
                  <a:lnTo>
                    <a:pt x="839" y="703"/>
                  </a:lnTo>
                  <a:lnTo>
                    <a:pt x="828" y="700"/>
                  </a:lnTo>
                  <a:lnTo>
                    <a:pt x="821" y="693"/>
                  </a:lnTo>
                  <a:lnTo>
                    <a:pt x="817" y="675"/>
                  </a:lnTo>
                  <a:lnTo>
                    <a:pt x="814" y="656"/>
                  </a:lnTo>
                  <a:lnTo>
                    <a:pt x="795" y="628"/>
                  </a:lnTo>
                  <a:lnTo>
                    <a:pt x="775" y="615"/>
                  </a:lnTo>
                  <a:lnTo>
                    <a:pt x="756" y="614"/>
                  </a:lnTo>
                  <a:lnTo>
                    <a:pt x="749" y="624"/>
                  </a:lnTo>
                  <a:lnTo>
                    <a:pt x="728" y="592"/>
                  </a:lnTo>
                  <a:lnTo>
                    <a:pt x="724" y="573"/>
                  </a:lnTo>
                  <a:lnTo>
                    <a:pt x="710" y="550"/>
                  </a:lnTo>
                  <a:lnTo>
                    <a:pt x="703" y="545"/>
                  </a:lnTo>
                  <a:lnTo>
                    <a:pt x="694" y="557"/>
                  </a:lnTo>
                  <a:lnTo>
                    <a:pt x="680" y="554"/>
                  </a:lnTo>
                  <a:lnTo>
                    <a:pt x="668" y="524"/>
                  </a:lnTo>
                  <a:lnTo>
                    <a:pt x="651" y="501"/>
                  </a:lnTo>
                  <a:lnTo>
                    <a:pt x="633" y="471"/>
                  </a:lnTo>
                  <a:lnTo>
                    <a:pt x="619" y="454"/>
                  </a:lnTo>
                  <a:lnTo>
                    <a:pt x="596" y="429"/>
                  </a:lnTo>
                  <a:lnTo>
                    <a:pt x="610" y="413"/>
                  </a:lnTo>
                  <a:lnTo>
                    <a:pt x="628" y="381"/>
                  </a:lnTo>
                  <a:lnTo>
                    <a:pt x="628" y="376"/>
                  </a:lnTo>
                  <a:lnTo>
                    <a:pt x="605" y="371"/>
                  </a:lnTo>
                  <a:lnTo>
                    <a:pt x="601" y="373"/>
                  </a:lnTo>
                  <a:lnTo>
                    <a:pt x="617" y="380"/>
                  </a:lnTo>
                  <a:lnTo>
                    <a:pt x="607" y="410"/>
                  </a:lnTo>
                  <a:lnTo>
                    <a:pt x="598" y="415"/>
                  </a:lnTo>
                  <a:lnTo>
                    <a:pt x="586" y="389"/>
                  </a:lnTo>
                  <a:lnTo>
                    <a:pt x="577" y="359"/>
                  </a:lnTo>
                  <a:lnTo>
                    <a:pt x="575" y="343"/>
                  </a:lnTo>
                  <a:lnTo>
                    <a:pt x="584" y="315"/>
                  </a:lnTo>
                  <a:lnTo>
                    <a:pt x="584" y="260"/>
                  </a:lnTo>
                  <a:lnTo>
                    <a:pt x="566" y="239"/>
                  </a:lnTo>
                  <a:lnTo>
                    <a:pt x="559" y="223"/>
                  </a:lnTo>
                  <a:lnTo>
                    <a:pt x="531" y="216"/>
                  </a:lnTo>
                  <a:lnTo>
                    <a:pt x="519" y="213"/>
                  </a:lnTo>
                  <a:lnTo>
                    <a:pt x="508" y="197"/>
                  </a:lnTo>
                  <a:lnTo>
                    <a:pt x="489" y="186"/>
                  </a:lnTo>
                  <a:lnTo>
                    <a:pt x="482" y="167"/>
                  </a:lnTo>
                  <a:lnTo>
                    <a:pt x="466" y="162"/>
                  </a:lnTo>
                  <a:lnTo>
                    <a:pt x="452" y="141"/>
                  </a:lnTo>
                  <a:lnTo>
                    <a:pt x="429" y="132"/>
                  </a:lnTo>
                  <a:lnTo>
                    <a:pt x="413" y="125"/>
                  </a:lnTo>
                  <a:lnTo>
                    <a:pt x="399" y="125"/>
                  </a:lnTo>
                  <a:lnTo>
                    <a:pt x="378" y="128"/>
                  </a:lnTo>
                  <a:lnTo>
                    <a:pt x="378" y="135"/>
                  </a:lnTo>
                  <a:lnTo>
                    <a:pt x="383" y="141"/>
                  </a:lnTo>
                  <a:lnTo>
                    <a:pt x="378" y="153"/>
                  </a:lnTo>
                  <a:lnTo>
                    <a:pt x="359" y="151"/>
                  </a:lnTo>
                  <a:lnTo>
                    <a:pt x="338" y="171"/>
                  </a:lnTo>
                  <a:lnTo>
                    <a:pt x="317" y="183"/>
                  </a:lnTo>
                  <a:lnTo>
                    <a:pt x="294" y="183"/>
                  </a:lnTo>
                  <a:lnTo>
                    <a:pt x="271" y="192"/>
                  </a:lnTo>
                  <a:lnTo>
                    <a:pt x="269" y="172"/>
                  </a:lnTo>
                  <a:lnTo>
                    <a:pt x="260" y="163"/>
                  </a:lnTo>
                  <a:lnTo>
                    <a:pt x="245" y="156"/>
                  </a:lnTo>
                  <a:lnTo>
                    <a:pt x="234" y="148"/>
                  </a:lnTo>
                  <a:lnTo>
                    <a:pt x="188" y="125"/>
                  </a:lnTo>
                  <a:lnTo>
                    <a:pt x="146" y="116"/>
                  </a:lnTo>
                  <a:lnTo>
                    <a:pt x="120" y="120"/>
                  </a:lnTo>
                  <a:lnTo>
                    <a:pt x="87" y="121"/>
                  </a:lnTo>
                  <a:lnTo>
                    <a:pt x="51" y="134"/>
                  </a:lnTo>
                  <a:lnTo>
                    <a:pt x="27" y="139"/>
                  </a:lnTo>
                  <a:lnTo>
                    <a:pt x="25" y="90"/>
                  </a:lnTo>
                  <a:lnTo>
                    <a:pt x="11" y="79"/>
                  </a:lnTo>
                  <a:lnTo>
                    <a:pt x="0" y="67"/>
                  </a:lnTo>
                  <a:lnTo>
                    <a:pt x="2" y="46"/>
                  </a:lnTo>
                  <a:lnTo>
                    <a:pt x="64" y="37"/>
                  </a:lnTo>
                  <a:lnTo>
                    <a:pt x="213" y="19"/>
                  </a:lnTo>
                  <a:lnTo>
                    <a:pt x="252" y="16"/>
                  </a:lnTo>
                  <a:lnTo>
                    <a:pt x="287" y="18"/>
                  </a:lnTo>
                  <a:lnTo>
                    <a:pt x="303" y="42"/>
                  </a:lnTo>
                  <a:lnTo>
                    <a:pt x="310" y="49"/>
                  </a:lnTo>
                  <a:lnTo>
                    <a:pt x="355" y="53"/>
                  </a:lnTo>
                  <a:lnTo>
                    <a:pt x="543" y="40"/>
                  </a:lnTo>
                  <a:lnTo>
                    <a:pt x="575" y="37"/>
                  </a:lnTo>
                  <a:lnTo>
                    <a:pt x="605" y="37"/>
                  </a:lnTo>
                  <a:lnTo>
                    <a:pt x="607" y="54"/>
                  </a:lnTo>
                  <a:lnTo>
                    <a:pt x="621" y="58"/>
                  </a:lnTo>
                  <a:lnTo>
                    <a:pt x="622" y="35"/>
                  </a:lnTo>
                  <a:lnTo>
                    <a:pt x="614" y="7"/>
                  </a:lnTo>
                  <a:lnTo>
                    <a:pt x="622" y="0"/>
                  </a:lnTo>
                  <a:lnTo>
                    <a:pt x="652" y="2"/>
                  </a:lnTo>
                  <a:lnTo>
                    <a:pt x="686" y="5"/>
                  </a:lnTo>
                  <a:lnTo>
                    <a:pt x="700" y="49"/>
                  </a:lnTo>
                  <a:lnTo>
                    <a:pt x="721" y="105"/>
                  </a:lnTo>
                  <a:lnTo>
                    <a:pt x="751" y="160"/>
                  </a:lnTo>
                  <a:lnTo>
                    <a:pt x="774" y="197"/>
                  </a:lnTo>
                  <a:lnTo>
                    <a:pt x="802" y="229"/>
                  </a:lnTo>
                  <a:lnTo>
                    <a:pt x="824" y="250"/>
                  </a:lnTo>
                  <a:lnTo>
                    <a:pt x="835" y="269"/>
                  </a:lnTo>
                  <a:lnTo>
                    <a:pt x="828" y="280"/>
                  </a:lnTo>
                  <a:lnTo>
                    <a:pt x="824" y="285"/>
                  </a:lnTo>
                  <a:lnTo>
                    <a:pt x="840" y="325"/>
                  </a:lnTo>
                  <a:lnTo>
                    <a:pt x="856" y="343"/>
                  </a:lnTo>
                  <a:lnTo>
                    <a:pt x="872" y="374"/>
                  </a:lnTo>
                  <a:lnTo>
                    <a:pt x="893" y="408"/>
                  </a:lnTo>
                  <a:lnTo>
                    <a:pt x="919" y="455"/>
                  </a:lnTo>
                  <a:lnTo>
                    <a:pt x="926" y="501"/>
                  </a:lnTo>
                  <a:lnTo>
                    <a:pt x="930" y="571"/>
                  </a:lnTo>
                  <a:lnTo>
                    <a:pt x="933" y="582"/>
                  </a:lnTo>
                  <a:lnTo>
                    <a:pt x="932" y="603"/>
                  </a:lnTo>
                  <a:lnTo>
                    <a:pt x="918" y="610"/>
                  </a:lnTo>
                  <a:lnTo>
                    <a:pt x="919" y="621"/>
                  </a:lnTo>
                  <a:lnTo>
                    <a:pt x="916" y="631"/>
                  </a:lnTo>
                  <a:lnTo>
                    <a:pt x="918" y="645"/>
                  </a:lnTo>
                  <a:lnTo>
                    <a:pt x="918" y="647"/>
                  </a:lnTo>
                  <a:lnTo>
                    <a:pt x="923" y="629"/>
                  </a:lnTo>
                  <a:lnTo>
                    <a:pt x="935" y="621"/>
                  </a:lnTo>
                  <a:lnTo>
                    <a:pt x="933" y="649"/>
                  </a:lnTo>
                  <a:lnTo>
                    <a:pt x="928" y="659"/>
                  </a:lnTo>
                  <a:lnTo>
                    <a:pt x="912" y="698"/>
                  </a:lnTo>
                  <a:lnTo>
                    <a:pt x="891" y="721"/>
                  </a:lnTo>
                  <a:lnTo>
                    <a:pt x="860" y="745"/>
                  </a:lnTo>
                  <a:lnTo>
                    <a:pt x="840" y="759"/>
                  </a:lnTo>
                  <a:lnTo>
                    <a:pt x="828" y="749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D3E11BED-8E27-48BC-9470-0D18DDD66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671" y="5228137"/>
              <a:ext cx="934696" cy="790820"/>
            </a:xfrm>
            <a:custGeom>
              <a:avLst/>
              <a:gdLst/>
              <a:ahLst/>
              <a:cxnLst>
                <a:cxn ang="0">
                  <a:pos x="773" y="203"/>
                </a:cxn>
                <a:cxn ang="0">
                  <a:pos x="857" y="349"/>
                </a:cxn>
                <a:cxn ang="0">
                  <a:pos x="931" y="605"/>
                </a:cxn>
                <a:cxn ang="0">
                  <a:pos x="885" y="688"/>
                </a:cxn>
                <a:cxn ang="0">
                  <a:pos x="820" y="660"/>
                </a:cxn>
                <a:cxn ang="0">
                  <a:pos x="715" y="552"/>
                </a:cxn>
                <a:cxn ang="0">
                  <a:pos x="624" y="454"/>
                </a:cxn>
                <a:cxn ang="0">
                  <a:pos x="601" y="380"/>
                </a:cxn>
                <a:cxn ang="0">
                  <a:pos x="590" y="319"/>
                </a:cxn>
                <a:cxn ang="0">
                  <a:pos x="495" y="189"/>
                </a:cxn>
                <a:cxn ang="0">
                  <a:pos x="378" y="129"/>
                </a:cxn>
                <a:cxn ang="0">
                  <a:pos x="297" y="183"/>
                </a:cxn>
                <a:cxn ang="0">
                  <a:pos x="149" y="117"/>
                </a:cxn>
                <a:cxn ang="0">
                  <a:pos x="7" y="69"/>
                </a:cxn>
                <a:cxn ang="0">
                  <a:pos x="311" y="57"/>
                </a:cxn>
                <a:cxn ang="0">
                  <a:pos x="627" y="66"/>
                </a:cxn>
                <a:cxn ang="0">
                  <a:pos x="914" y="700"/>
                </a:cxn>
                <a:cxn ang="0">
                  <a:pos x="896" y="709"/>
                </a:cxn>
                <a:cxn ang="0">
                  <a:pos x="820" y="760"/>
                </a:cxn>
                <a:cxn ang="0">
                  <a:pos x="780" y="777"/>
                </a:cxn>
                <a:cxn ang="0">
                  <a:pos x="613" y="15"/>
                </a:cxn>
                <a:cxn ang="0">
                  <a:pos x="578" y="37"/>
                </a:cxn>
                <a:cxn ang="0">
                  <a:pos x="307" y="43"/>
                </a:cxn>
                <a:cxn ang="0">
                  <a:pos x="216" y="20"/>
                </a:cxn>
                <a:cxn ang="0">
                  <a:pos x="2" y="74"/>
                </a:cxn>
                <a:cxn ang="0">
                  <a:pos x="35" y="145"/>
                </a:cxn>
                <a:cxn ang="0">
                  <a:pos x="125" y="127"/>
                </a:cxn>
                <a:cxn ang="0">
                  <a:pos x="262" y="169"/>
                </a:cxn>
                <a:cxn ang="0">
                  <a:pos x="320" y="190"/>
                </a:cxn>
                <a:cxn ang="0">
                  <a:pos x="383" y="160"/>
                </a:cxn>
                <a:cxn ang="0">
                  <a:pos x="402" y="132"/>
                </a:cxn>
                <a:cxn ang="0">
                  <a:pos x="467" y="169"/>
                </a:cxn>
                <a:cxn ang="0">
                  <a:pos x="518" y="217"/>
                </a:cxn>
                <a:cxn ang="0">
                  <a:pos x="566" y="245"/>
                </a:cxn>
                <a:cxn ang="0">
                  <a:pos x="574" y="347"/>
                </a:cxn>
                <a:cxn ang="0">
                  <a:pos x="596" y="417"/>
                </a:cxn>
                <a:cxn ang="0">
                  <a:pos x="618" y="459"/>
                </a:cxn>
                <a:cxn ang="0">
                  <a:pos x="680" y="561"/>
                </a:cxn>
                <a:cxn ang="0">
                  <a:pos x="724" y="577"/>
                </a:cxn>
                <a:cxn ang="0">
                  <a:pos x="761" y="621"/>
                </a:cxn>
                <a:cxn ang="0">
                  <a:pos x="822" y="700"/>
                </a:cxn>
                <a:cxn ang="0">
                  <a:pos x="857" y="705"/>
                </a:cxn>
                <a:cxn ang="0">
                  <a:pos x="901" y="690"/>
                </a:cxn>
                <a:cxn ang="0">
                  <a:pos x="840" y="765"/>
                </a:cxn>
                <a:cxn ang="0">
                  <a:pos x="917" y="705"/>
                </a:cxn>
                <a:cxn ang="0">
                  <a:pos x="942" y="632"/>
                </a:cxn>
                <a:cxn ang="0">
                  <a:pos x="926" y="623"/>
                </a:cxn>
                <a:cxn ang="0">
                  <a:pos x="940" y="582"/>
                </a:cxn>
                <a:cxn ang="0">
                  <a:pos x="926" y="458"/>
                </a:cxn>
                <a:cxn ang="0">
                  <a:pos x="831" y="289"/>
                </a:cxn>
                <a:cxn ang="0">
                  <a:pos x="829" y="252"/>
                </a:cxn>
                <a:cxn ang="0">
                  <a:pos x="690" y="6"/>
                </a:cxn>
                <a:cxn ang="0">
                  <a:pos x="622" y="387"/>
                </a:cxn>
                <a:cxn ang="0">
                  <a:pos x="798" y="749"/>
                </a:cxn>
                <a:cxn ang="0">
                  <a:pos x="771" y="772"/>
                </a:cxn>
                <a:cxn ang="0">
                  <a:pos x="780" y="788"/>
                </a:cxn>
                <a:cxn ang="0">
                  <a:pos x="820" y="753"/>
                </a:cxn>
              </a:cxnLst>
              <a:rect l="0" t="0" r="r" b="b"/>
              <a:pathLst>
                <a:path w="942" h="797">
                  <a:moveTo>
                    <a:pt x="625" y="8"/>
                  </a:moveTo>
                  <a:lnTo>
                    <a:pt x="655" y="9"/>
                  </a:lnTo>
                  <a:lnTo>
                    <a:pt x="685" y="13"/>
                  </a:lnTo>
                  <a:lnTo>
                    <a:pt x="699" y="55"/>
                  </a:lnTo>
                  <a:lnTo>
                    <a:pt x="720" y="111"/>
                  </a:lnTo>
                  <a:lnTo>
                    <a:pt x="752" y="166"/>
                  </a:lnTo>
                  <a:lnTo>
                    <a:pt x="773" y="203"/>
                  </a:lnTo>
                  <a:lnTo>
                    <a:pt x="801" y="234"/>
                  </a:lnTo>
                  <a:lnTo>
                    <a:pt x="824" y="255"/>
                  </a:lnTo>
                  <a:lnTo>
                    <a:pt x="835" y="273"/>
                  </a:lnTo>
                  <a:lnTo>
                    <a:pt x="827" y="280"/>
                  </a:lnTo>
                  <a:lnTo>
                    <a:pt x="822" y="289"/>
                  </a:lnTo>
                  <a:lnTo>
                    <a:pt x="840" y="331"/>
                  </a:lnTo>
                  <a:lnTo>
                    <a:pt x="857" y="349"/>
                  </a:lnTo>
                  <a:lnTo>
                    <a:pt x="871" y="380"/>
                  </a:lnTo>
                  <a:lnTo>
                    <a:pt x="893" y="414"/>
                  </a:lnTo>
                  <a:lnTo>
                    <a:pt x="919" y="461"/>
                  </a:lnTo>
                  <a:lnTo>
                    <a:pt x="926" y="505"/>
                  </a:lnTo>
                  <a:lnTo>
                    <a:pt x="929" y="575"/>
                  </a:lnTo>
                  <a:lnTo>
                    <a:pt x="933" y="586"/>
                  </a:lnTo>
                  <a:lnTo>
                    <a:pt x="931" y="605"/>
                  </a:lnTo>
                  <a:lnTo>
                    <a:pt x="917" y="612"/>
                  </a:lnTo>
                  <a:lnTo>
                    <a:pt x="919" y="625"/>
                  </a:lnTo>
                  <a:lnTo>
                    <a:pt x="915" y="635"/>
                  </a:lnTo>
                  <a:lnTo>
                    <a:pt x="917" y="649"/>
                  </a:lnTo>
                  <a:lnTo>
                    <a:pt x="921" y="661"/>
                  </a:lnTo>
                  <a:lnTo>
                    <a:pt x="903" y="679"/>
                  </a:lnTo>
                  <a:lnTo>
                    <a:pt x="885" y="688"/>
                  </a:lnTo>
                  <a:lnTo>
                    <a:pt x="863" y="690"/>
                  </a:lnTo>
                  <a:lnTo>
                    <a:pt x="856" y="698"/>
                  </a:lnTo>
                  <a:lnTo>
                    <a:pt x="842" y="704"/>
                  </a:lnTo>
                  <a:lnTo>
                    <a:pt x="833" y="702"/>
                  </a:lnTo>
                  <a:lnTo>
                    <a:pt x="827" y="695"/>
                  </a:lnTo>
                  <a:lnTo>
                    <a:pt x="824" y="679"/>
                  </a:lnTo>
                  <a:lnTo>
                    <a:pt x="820" y="660"/>
                  </a:lnTo>
                  <a:lnTo>
                    <a:pt x="801" y="628"/>
                  </a:lnTo>
                  <a:lnTo>
                    <a:pt x="780" y="616"/>
                  </a:lnTo>
                  <a:lnTo>
                    <a:pt x="757" y="614"/>
                  </a:lnTo>
                  <a:lnTo>
                    <a:pt x="752" y="621"/>
                  </a:lnTo>
                  <a:lnTo>
                    <a:pt x="734" y="596"/>
                  </a:lnTo>
                  <a:lnTo>
                    <a:pt x="731" y="575"/>
                  </a:lnTo>
                  <a:lnTo>
                    <a:pt x="715" y="552"/>
                  </a:lnTo>
                  <a:lnTo>
                    <a:pt x="704" y="545"/>
                  </a:lnTo>
                  <a:lnTo>
                    <a:pt x="696" y="558"/>
                  </a:lnTo>
                  <a:lnTo>
                    <a:pt x="685" y="556"/>
                  </a:lnTo>
                  <a:lnTo>
                    <a:pt x="673" y="526"/>
                  </a:lnTo>
                  <a:lnTo>
                    <a:pt x="657" y="503"/>
                  </a:lnTo>
                  <a:lnTo>
                    <a:pt x="639" y="473"/>
                  </a:lnTo>
                  <a:lnTo>
                    <a:pt x="624" y="454"/>
                  </a:lnTo>
                  <a:lnTo>
                    <a:pt x="604" y="433"/>
                  </a:lnTo>
                  <a:lnTo>
                    <a:pt x="617" y="419"/>
                  </a:lnTo>
                  <a:lnTo>
                    <a:pt x="634" y="387"/>
                  </a:lnTo>
                  <a:lnTo>
                    <a:pt x="634" y="378"/>
                  </a:lnTo>
                  <a:lnTo>
                    <a:pt x="608" y="371"/>
                  </a:lnTo>
                  <a:lnTo>
                    <a:pt x="597" y="375"/>
                  </a:lnTo>
                  <a:lnTo>
                    <a:pt x="601" y="380"/>
                  </a:lnTo>
                  <a:lnTo>
                    <a:pt x="615" y="385"/>
                  </a:lnTo>
                  <a:lnTo>
                    <a:pt x="606" y="412"/>
                  </a:lnTo>
                  <a:lnTo>
                    <a:pt x="603" y="414"/>
                  </a:lnTo>
                  <a:lnTo>
                    <a:pt x="592" y="391"/>
                  </a:lnTo>
                  <a:lnTo>
                    <a:pt x="583" y="363"/>
                  </a:lnTo>
                  <a:lnTo>
                    <a:pt x="582" y="347"/>
                  </a:lnTo>
                  <a:lnTo>
                    <a:pt x="590" y="319"/>
                  </a:lnTo>
                  <a:lnTo>
                    <a:pt x="590" y="264"/>
                  </a:lnTo>
                  <a:lnTo>
                    <a:pt x="573" y="241"/>
                  </a:lnTo>
                  <a:lnTo>
                    <a:pt x="566" y="224"/>
                  </a:lnTo>
                  <a:lnTo>
                    <a:pt x="536" y="217"/>
                  </a:lnTo>
                  <a:lnTo>
                    <a:pt x="524" y="213"/>
                  </a:lnTo>
                  <a:lnTo>
                    <a:pt x="515" y="197"/>
                  </a:lnTo>
                  <a:lnTo>
                    <a:pt x="495" y="189"/>
                  </a:lnTo>
                  <a:lnTo>
                    <a:pt x="488" y="169"/>
                  </a:lnTo>
                  <a:lnTo>
                    <a:pt x="473" y="162"/>
                  </a:lnTo>
                  <a:lnTo>
                    <a:pt x="459" y="141"/>
                  </a:lnTo>
                  <a:lnTo>
                    <a:pt x="434" y="132"/>
                  </a:lnTo>
                  <a:lnTo>
                    <a:pt x="416" y="125"/>
                  </a:lnTo>
                  <a:lnTo>
                    <a:pt x="402" y="125"/>
                  </a:lnTo>
                  <a:lnTo>
                    <a:pt x="378" y="129"/>
                  </a:lnTo>
                  <a:lnTo>
                    <a:pt x="378" y="141"/>
                  </a:lnTo>
                  <a:lnTo>
                    <a:pt x="381" y="146"/>
                  </a:lnTo>
                  <a:lnTo>
                    <a:pt x="379" y="153"/>
                  </a:lnTo>
                  <a:lnTo>
                    <a:pt x="362" y="152"/>
                  </a:lnTo>
                  <a:lnTo>
                    <a:pt x="339" y="173"/>
                  </a:lnTo>
                  <a:lnTo>
                    <a:pt x="318" y="183"/>
                  </a:lnTo>
                  <a:lnTo>
                    <a:pt x="297" y="183"/>
                  </a:lnTo>
                  <a:lnTo>
                    <a:pt x="278" y="192"/>
                  </a:lnTo>
                  <a:lnTo>
                    <a:pt x="276" y="175"/>
                  </a:lnTo>
                  <a:lnTo>
                    <a:pt x="267" y="164"/>
                  </a:lnTo>
                  <a:lnTo>
                    <a:pt x="249" y="157"/>
                  </a:lnTo>
                  <a:lnTo>
                    <a:pt x="241" y="148"/>
                  </a:lnTo>
                  <a:lnTo>
                    <a:pt x="193" y="127"/>
                  </a:lnTo>
                  <a:lnTo>
                    <a:pt x="149" y="117"/>
                  </a:lnTo>
                  <a:lnTo>
                    <a:pt x="123" y="120"/>
                  </a:lnTo>
                  <a:lnTo>
                    <a:pt x="88" y="122"/>
                  </a:lnTo>
                  <a:lnTo>
                    <a:pt x="54" y="134"/>
                  </a:lnTo>
                  <a:lnTo>
                    <a:pt x="33" y="138"/>
                  </a:lnTo>
                  <a:lnTo>
                    <a:pt x="32" y="92"/>
                  </a:lnTo>
                  <a:lnTo>
                    <a:pt x="17" y="80"/>
                  </a:lnTo>
                  <a:lnTo>
                    <a:pt x="7" y="69"/>
                  </a:lnTo>
                  <a:lnTo>
                    <a:pt x="9" y="51"/>
                  </a:lnTo>
                  <a:lnTo>
                    <a:pt x="68" y="44"/>
                  </a:lnTo>
                  <a:lnTo>
                    <a:pt x="216" y="27"/>
                  </a:lnTo>
                  <a:lnTo>
                    <a:pt x="256" y="23"/>
                  </a:lnTo>
                  <a:lnTo>
                    <a:pt x="288" y="25"/>
                  </a:lnTo>
                  <a:lnTo>
                    <a:pt x="302" y="48"/>
                  </a:lnTo>
                  <a:lnTo>
                    <a:pt x="311" y="57"/>
                  </a:lnTo>
                  <a:lnTo>
                    <a:pt x="358" y="60"/>
                  </a:lnTo>
                  <a:lnTo>
                    <a:pt x="422" y="55"/>
                  </a:lnTo>
                  <a:lnTo>
                    <a:pt x="546" y="48"/>
                  </a:lnTo>
                  <a:lnTo>
                    <a:pt x="578" y="44"/>
                  </a:lnTo>
                  <a:lnTo>
                    <a:pt x="604" y="44"/>
                  </a:lnTo>
                  <a:lnTo>
                    <a:pt x="606" y="62"/>
                  </a:lnTo>
                  <a:lnTo>
                    <a:pt x="627" y="66"/>
                  </a:lnTo>
                  <a:lnTo>
                    <a:pt x="629" y="37"/>
                  </a:lnTo>
                  <a:lnTo>
                    <a:pt x="620" y="11"/>
                  </a:lnTo>
                  <a:lnTo>
                    <a:pt x="625" y="8"/>
                  </a:lnTo>
                  <a:close/>
                  <a:moveTo>
                    <a:pt x="935" y="632"/>
                  </a:moveTo>
                  <a:lnTo>
                    <a:pt x="933" y="653"/>
                  </a:lnTo>
                  <a:lnTo>
                    <a:pt x="928" y="661"/>
                  </a:lnTo>
                  <a:lnTo>
                    <a:pt x="914" y="700"/>
                  </a:lnTo>
                  <a:lnTo>
                    <a:pt x="891" y="723"/>
                  </a:lnTo>
                  <a:lnTo>
                    <a:pt x="861" y="748"/>
                  </a:lnTo>
                  <a:lnTo>
                    <a:pt x="843" y="760"/>
                  </a:lnTo>
                  <a:lnTo>
                    <a:pt x="836" y="753"/>
                  </a:lnTo>
                  <a:lnTo>
                    <a:pt x="852" y="744"/>
                  </a:lnTo>
                  <a:lnTo>
                    <a:pt x="871" y="734"/>
                  </a:lnTo>
                  <a:lnTo>
                    <a:pt x="896" y="709"/>
                  </a:lnTo>
                  <a:lnTo>
                    <a:pt x="915" y="679"/>
                  </a:lnTo>
                  <a:lnTo>
                    <a:pt x="924" y="651"/>
                  </a:lnTo>
                  <a:lnTo>
                    <a:pt x="929" y="635"/>
                  </a:lnTo>
                  <a:lnTo>
                    <a:pt x="935" y="632"/>
                  </a:lnTo>
                  <a:close/>
                  <a:moveTo>
                    <a:pt x="803" y="755"/>
                  </a:moveTo>
                  <a:lnTo>
                    <a:pt x="810" y="758"/>
                  </a:lnTo>
                  <a:lnTo>
                    <a:pt x="820" y="760"/>
                  </a:lnTo>
                  <a:lnTo>
                    <a:pt x="822" y="765"/>
                  </a:lnTo>
                  <a:lnTo>
                    <a:pt x="801" y="772"/>
                  </a:lnTo>
                  <a:lnTo>
                    <a:pt x="777" y="781"/>
                  </a:lnTo>
                  <a:lnTo>
                    <a:pt x="764" y="788"/>
                  </a:lnTo>
                  <a:lnTo>
                    <a:pt x="759" y="783"/>
                  </a:lnTo>
                  <a:lnTo>
                    <a:pt x="773" y="779"/>
                  </a:lnTo>
                  <a:lnTo>
                    <a:pt x="780" y="777"/>
                  </a:lnTo>
                  <a:lnTo>
                    <a:pt x="789" y="763"/>
                  </a:lnTo>
                  <a:lnTo>
                    <a:pt x="803" y="755"/>
                  </a:lnTo>
                  <a:close/>
                  <a:moveTo>
                    <a:pt x="624" y="0"/>
                  </a:moveTo>
                  <a:lnTo>
                    <a:pt x="622" y="2"/>
                  </a:lnTo>
                  <a:lnTo>
                    <a:pt x="617" y="6"/>
                  </a:lnTo>
                  <a:lnTo>
                    <a:pt x="611" y="9"/>
                  </a:lnTo>
                  <a:lnTo>
                    <a:pt x="613" y="15"/>
                  </a:lnTo>
                  <a:lnTo>
                    <a:pt x="622" y="39"/>
                  </a:lnTo>
                  <a:lnTo>
                    <a:pt x="622" y="57"/>
                  </a:lnTo>
                  <a:lnTo>
                    <a:pt x="611" y="55"/>
                  </a:lnTo>
                  <a:lnTo>
                    <a:pt x="611" y="44"/>
                  </a:lnTo>
                  <a:lnTo>
                    <a:pt x="611" y="37"/>
                  </a:lnTo>
                  <a:lnTo>
                    <a:pt x="604" y="37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46" y="41"/>
                  </a:lnTo>
                  <a:lnTo>
                    <a:pt x="420" y="48"/>
                  </a:lnTo>
                  <a:lnTo>
                    <a:pt x="358" y="53"/>
                  </a:lnTo>
                  <a:lnTo>
                    <a:pt x="314" y="50"/>
                  </a:lnTo>
                  <a:lnTo>
                    <a:pt x="307" y="43"/>
                  </a:lnTo>
                  <a:lnTo>
                    <a:pt x="293" y="22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5" y="16"/>
                  </a:lnTo>
                  <a:lnTo>
                    <a:pt x="216" y="20"/>
                  </a:lnTo>
                  <a:lnTo>
                    <a:pt x="67" y="37"/>
                  </a:lnTo>
                  <a:lnTo>
                    <a:pt x="7" y="44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2" y="7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25" y="95"/>
                  </a:lnTo>
                  <a:lnTo>
                    <a:pt x="26" y="139"/>
                  </a:lnTo>
                  <a:lnTo>
                    <a:pt x="26" y="146"/>
                  </a:lnTo>
                  <a:lnTo>
                    <a:pt x="35" y="145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90" y="129"/>
                  </a:lnTo>
                  <a:lnTo>
                    <a:pt x="123" y="127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48" y="124"/>
                  </a:lnTo>
                  <a:lnTo>
                    <a:pt x="190" y="132"/>
                  </a:lnTo>
                  <a:lnTo>
                    <a:pt x="235" y="155"/>
                  </a:lnTo>
                  <a:lnTo>
                    <a:pt x="244" y="162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2" y="169"/>
                  </a:lnTo>
                  <a:lnTo>
                    <a:pt x="269" y="178"/>
                  </a:lnTo>
                  <a:lnTo>
                    <a:pt x="271" y="192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97" y="190"/>
                  </a:lnTo>
                  <a:lnTo>
                    <a:pt x="318" y="190"/>
                  </a:lnTo>
                  <a:lnTo>
                    <a:pt x="320" y="190"/>
                  </a:lnTo>
                  <a:lnTo>
                    <a:pt x="321" y="190"/>
                  </a:lnTo>
                  <a:lnTo>
                    <a:pt x="343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64" y="159"/>
                  </a:lnTo>
                  <a:lnTo>
                    <a:pt x="379" y="160"/>
                  </a:lnTo>
                  <a:lnTo>
                    <a:pt x="383" y="160"/>
                  </a:lnTo>
                  <a:lnTo>
                    <a:pt x="385" y="155"/>
                  </a:lnTo>
                  <a:lnTo>
                    <a:pt x="388" y="148"/>
                  </a:lnTo>
                  <a:lnTo>
                    <a:pt x="390" y="145"/>
                  </a:lnTo>
                  <a:lnTo>
                    <a:pt x="386" y="141"/>
                  </a:lnTo>
                  <a:lnTo>
                    <a:pt x="385" y="138"/>
                  </a:lnTo>
                  <a:lnTo>
                    <a:pt x="385" y="136"/>
                  </a:lnTo>
                  <a:lnTo>
                    <a:pt x="402" y="132"/>
                  </a:lnTo>
                  <a:lnTo>
                    <a:pt x="415" y="132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53" y="146"/>
                  </a:lnTo>
                  <a:lnTo>
                    <a:pt x="466" y="167"/>
                  </a:lnTo>
                  <a:lnTo>
                    <a:pt x="467" y="169"/>
                  </a:lnTo>
                  <a:lnTo>
                    <a:pt x="469" y="169"/>
                  </a:lnTo>
                  <a:lnTo>
                    <a:pt x="483" y="175"/>
                  </a:lnTo>
                  <a:lnTo>
                    <a:pt x="488" y="190"/>
                  </a:lnTo>
                  <a:lnTo>
                    <a:pt x="488" y="194"/>
                  </a:lnTo>
                  <a:lnTo>
                    <a:pt x="492" y="196"/>
                  </a:lnTo>
                  <a:lnTo>
                    <a:pt x="509" y="203"/>
                  </a:lnTo>
                  <a:lnTo>
                    <a:pt x="518" y="217"/>
                  </a:lnTo>
                  <a:lnTo>
                    <a:pt x="520" y="218"/>
                  </a:lnTo>
                  <a:lnTo>
                    <a:pt x="522" y="220"/>
                  </a:lnTo>
                  <a:lnTo>
                    <a:pt x="532" y="224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60" y="231"/>
                  </a:lnTo>
                  <a:lnTo>
                    <a:pt x="566" y="245"/>
                  </a:lnTo>
                  <a:lnTo>
                    <a:pt x="567" y="247"/>
                  </a:lnTo>
                  <a:lnTo>
                    <a:pt x="567" y="247"/>
                  </a:lnTo>
                  <a:lnTo>
                    <a:pt x="583" y="266"/>
                  </a:lnTo>
                  <a:lnTo>
                    <a:pt x="583" y="319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63"/>
                  </a:lnTo>
                  <a:lnTo>
                    <a:pt x="576" y="364"/>
                  </a:lnTo>
                  <a:lnTo>
                    <a:pt x="578" y="364"/>
                  </a:lnTo>
                  <a:lnTo>
                    <a:pt x="585" y="393"/>
                  </a:lnTo>
                  <a:lnTo>
                    <a:pt x="585" y="393"/>
                  </a:lnTo>
                  <a:lnTo>
                    <a:pt x="585" y="394"/>
                  </a:lnTo>
                  <a:lnTo>
                    <a:pt x="596" y="417"/>
                  </a:lnTo>
                  <a:lnTo>
                    <a:pt x="599" y="424"/>
                  </a:lnTo>
                  <a:lnTo>
                    <a:pt x="606" y="421"/>
                  </a:lnTo>
                  <a:lnTo>
                    <a:pt x="606" y="421"/>
                  </a:lnTo>
                  <a:lnTo>
                    <a:pt x="599" y="428"/>
                  </a:lnTo>
                  <a:lnTo>
                    <a:pt x="594" y="433"/>
                  </a:lnTo>
                  <a:lnTo>
                    <a:pt x="599" y="438"/>
                  </a:lnTo>
                  <a:lnTo>
                    <a:pt x="618" y="459"/>
                  </a:lnTo>
                  <a:lnTo>
                    <a:pt x="634" y="477"/>
                  </a:lnTo>
                  <a:lnTo>
                    <a:pt x="650" y="507"/>
                  </a:lnTo>
                  <a:lnTo>
                    <a:pt x="650" y="507"/>
                  </a:lnTo>
                  <a:lnTo>
                    <a:pt x="650" y="509"/>
                  </a:lnTo>
                  <a:lnTo>
                    <a:pt x="668" y="530"/>
                  </a:lnTo>
                  <a:lnTo>
                    <a:pt x="680" y="558"/>
                  </a:lnTo>
                  <a:lnTo>
                    <a:pt x="680" y="561"/>
                  </a:lnTo>
                  <a:lnTo>
                    <a:pt x="685" y="563"/>
                  </a:lnTo>
                  <a:lnTo>
                    <a:pt x="694" y="565"/>
                  </a:lnTo>
                  <a:lnTo>
                    <a:pt x="699" y="565"/>
                  </a:lnTo>
                  <a:lnTo>
                    <a:pt x="701" y="561"/>
                  </a:lnTo>
                  <a:lnTo>
                    <a:pt x="706" y="554"/>
                  </a:lnTo>
                  <a:lnTo>
                    <a:pt x="710" y="556"/>
                  </a:lnTo>
                  <a:lnTo>
                    <a:pt x="724" y="577"/>
                  </a:lnTo>
                  <a:lnTo>
                    <a:pt x="727" y="596"/>
                  </a:lnTo>
                  <a:lnTo>
                    <a:pt x="727" y="598"/>
                  </a:lnTo>
                  <a:lnTo>
                    <a:pt x="729" y="600"/>
                  </a:lnTo>
                  <a:lnTo>
                    <a:pt x="747" y="625"/>
                  </a:lnTo>
                  <a:lnTo>
                    <a:pt x="752" y="633"/>
                  </a:lnTo>
                  <a:lnTo>
                    <a:pt x="759" y="625"/>
                  </a:lnTo>
                  <a:lnTo>
                    <a:pt x="761" y="621"/>
                  </a:lnTo>
                  <a:lnTo>
                    <a:pt x="777" y="623"/>
                  </a:lnTo>
                  <a:lnTo>
                    <a:pt x="796" y="633"/>
                  </a:lnTo>
                  <a:lnTo>
                    <a:pt x="813" y="661"/>
                  </a:lnTo>
                  <a:lnTo>
                    <a:pt x="819" y="679"/>
                  </a:lnTo>
                  <a:lnTo>
                    <a:pt x="820" y="697"/>
                  </a:lnTo>
                  <a:lnTo>
                    <a:pt x="820" y="698"/>
                  </a:lnTo>
                  <a:lnTo>
                    <a:pt x="822" y="700"/>
                  </a:lnTo>
                  <a:lnTo>
                    <a:pt x="829" y="707"/>
                  </a:lnTo>
                  <a:lnTo>
                    <a:pt x="829" y="707"/>
                  </a:lnTo>
                  <a:lnTo>
                    <a:pt x="831" y="707"/>
                  </a:lnTo>
                  <a:lnTo>
                    <a:pt x="838" y="711"/>
                  </a:lnTo>
                  <a:lnTo>
                    <a:pt x="842" y="712"/>
                  </a:lnTo>
                  <a:lnTo>
                    <a:pt x="843" y="711"/>
                  </a:lnTo>
                  <a:lnTo>
                    <a:pt x="857" y="705"/>
                  </a:lnTo>
                  <a:lnTo>
                    <a:pt x="859" y="704"/>
                  </a:lnTo>
                  <a:lnTo>
                    <a:pt x="861" y="704"/>
                  </a:lnTo>
                  <a:lnTo>
                    <a:pt x="866" y="697"/>
                  </a:lnTo>
                  <a:lnTo>
                    <a:pt x="885" y="695"/>
                  </a:lnTo>
                  <a:lnTo>
                    <a:pt x="887" y="695"/>
                  </a:lnTo>
                  <a:lnTo>
                    <a:pt x="889" y="695"/>
                  </a:lnTo>
                  <a:lnTo>
                    <a:pt x="901" y="690"/>
                  </a:lnTo>
                  <a:lnTo>
                    <a:pt x="891" y="704"/>
                  </a:lnTo>
                  <a:lnTo>
                    <a:pt x="868" y="728"/>
                  </a:lnTo>
                  <a:lnTo>
                    <a:pt x="849" y="739"/>
                  </a:lnTo>
                  <a:lnTo>
                    <a:pt x="833" y="748"/>
                  </a:lnTo>
                  <a:lnTo>
                    <a:pt x="826" y="753"/>
                  </a:lnTo>
                  <a:lnTo>
                    <a:pt x="833" y="758"/>
                  </a:lnTo>
                  <a:lnTo>
                    <a:pt x="840" y="765"/>
                  </a:lnTo>
                  <a:lnTo>
                    <a:pt x="843" y="769"/>
                  </a:lnTo>
                  <a:lnTo>
                    <a:pt x="849" y="765"/>
                  </a:lnTo>
                  <a:lnTo>
                    <a:pt x="864" y="753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917" y="705"/>
                  </a:lnTo>
                  <a:lnTo>
                    <a:pt x="919" y="704"/>
                  </a:lnTo>
                  <a:lnTo>
                    <a:pt x="919" y="704"/>
                  </a:lnTo>
                  <a:lnTo>
                    <a:pt x="933" y="665"/>
                  </a:lnTo>
                  <a:lnTo>
                    <a:pt x="940" y="656"/>
                  </a:lnTo>
                  <a:lnTo>
                    <a:pt x="940" y="654"/>
                  </a:lnTo>
                  <a:lnTo>
                    <a:pt x="940" y="653"/>
                  </a:lnTo>
                  <a:lnTo>
                    <a:pt x="942" y="632"/>
                  </a:lnTo>
                  <a:lnTo>
                    <a:pt x="942" y="619"/>
                  </a:lnTo>
                  <a:lnTo>
                    <a:pt x="929" y="626"/>
                  </a:lnTo>
                  <a:lnTo>
                    <a:pt x="926" y="630"/>
                  </a:lnTo>
                  <a:lnTo>
                    <a:pt x="924" y="630"/>
                  </a:lnTo>
                  <a:lnTo>
                    <a:pt x="926" y="626"/>
                  </a:lnTo>
                  <a:lnTo>
                    <a:pt x="926" y="625"/>
                  </a:lnTo>
                  <a:lnTo>
                    <a:pt x="926" y="623"/>
                  </a:lnTo>
                  <a:lnTo>
                    <a:pt x="924" y="618"/>
                  </a:lnTo>
                  <a:lnTo>
                    <a:pt x="935" y="612"/>
                  </a:lnTo>
                  <a:lnTo>
                    <a:pt x="938" y="610"/>
                  </a:lnTo>
                  <a:lnTo>
                    <a:pt x="938" y="605"/>
                  </a:lnTo>
                  <a:lnTo>
                    <a:pt x="940" y="586"/>
                  </a:lnTo>
                  <a:lnTo>
                    <a:pt x="940" y="584"/>
                  </a:lnTo>
                  <a:lnTo>
                    <a:pt x="940" y="582"/>
                  </a:lnTo>
                  <a:lnTo>
                    <a:pt x="936" y="574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26" y="459"/>
                  </a:lnTo>
                  <a:lnTo>
                    <a:pt x="926" y="459"/>
                  </a:lnTo>
                  <a:lnTo>
                    <a:pt x="926" y="458"/>
                  </a:lnTo>
                  <a:lnTo>
                    <a:pt x="900" y="410"/>
                  </a:lnTo>
                  <a:lnTo>
                    <a:pt x="878" y="377"/>
                  </a:lnTo>
                  <a:lnTo>
                    <a:pt x="863" y="345"/>
                  </a:lnTo>
                  <a:lnTo>
                    <a:pt x="863" y="345"/>
                  </a:lnTo>
                  <a:lnTo>
                    <a:pt x="861" y="343"/>
                  </a:lnTo>
                  <a:lnTo>
                    <a:pt x="845" y="327"/>
                  </a:lnTo>
                  <a:lnTo>
                    <a:pt x="831" y="289"/>
                  </a:lnTo>
                  <a:lnTo>
                    <a:pt x="833" y="285"/>
                  </a:lnTo>
                  <a:lnTo>
                    <a:pt x="840" y="278"/>
                  </a:lnTo>
                  <a:lnTo>
                    <a:pt x="843" y="275"/>
                  </a:lnTo>
                  <a:lnTo>
                    <a:pt x="840" y="269"/>
                  </a:lnTo>
                  <a:lnTo>
                    <a:pt x="831" y="254"/>
                  </a:lnTo>
                  <a:lnTo>
                    <a:pt x="831" y="252"/>
                  </a:lnTo>
                  <a:lnTo>
                    <a:pt x="829" y="252"/>
                  </a:lnTo>
                  <a:lnTo>
                    <a:pt x="806" y="229"/>
                  </a:lnTo>
                  <a:lnTo>
                    <a:pt x="778" y="199"/>
                  </a:lnTo>
                  <a:lnTo>
                    <a:pt x="757" y="162"/>
                  </a:lnTo>
                  <a:lnTo>
                    <a:pt x="727" y="108"/>
                  </a:lnTo>
                  <a:lnTo>
                    <a:pt x="704" y="51"/>
                  </a:lnTo>
                  <a:lnTo>
                    <a:pt x="692" y="9"/>
                  </a:lnTo>
                  <a:lnTo>
                    <a:pt x="690" y="6"/>
                  </a:lnTo>
                  <a:lnTo>
                    <a:pt x="685" y="6"/>
                  </a:lnTo>
                  <a:lnTo>
                    <a:pt x="655" y="2"/>
                  </a:lnTo>
                  <a:lnTo>
                    <a:pt x="625" y="0"/>
                  </a:lnTo>
                  <a:lnTo>
                    <a:pt x="624" y="0"/>
                  </a:lnTo>
                  <a:lnTo>
                    <a:pt x="624" y="0"/>
                  </a:lnTo>
                  <a:close/>
                  <a:moveTo>
                    <a:pt x="617" y="405"/>
                  </a:moveTo>
                  <a:lnTo>
                    <a:pt x="622" y="387"/>
                  </a:lnTo>
                  <a:lnTo>
                    <a:pt x="624" y="382"/>
                  </a:lnTo>
                  <a:lnTo>
                    <a:pt x="627" y="384"/>
                  </a:lnTo>
                  <a:lnTo>
                    <a:pt x="627" y="385"/>
                  </a:lnTo>
                  <a:lnTo>
                    <a:pt x="617" y="405"/>
                  </a:lnTo>
                  <a:lnTo>
                    <a:pt x="617" y="405"/>
                  </a:lnTo>
                  <a:close/>
                  <a:moveTo>
                    <a:pt x="801" y="746"/>
                  </a:moveTo>
                  <a:lnTo>
                    <a:pt x="798" y="749"/>
                  </a:lnTo>
                  <a:lnTo>
                    <a:pt x="785" y="758"/>
                  </a:lnTo>
                  <a:lnTo>
                    <a:pt x="784" y="758"/>
                  </a:lnTo>
                  <a:lnTo>
                    <a:pt x="782" y="760"/>
                  </a:lnTo>
                  <a:lnTo>
                    <a:pt x="777" y="770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57" y="776"/>
                  </a:lnTo>
                  <a:lnTo>
                    <a:pt x="745" y="779"/>
                  </a:lnTo>
                  <a:lnTo>
                    <a:pt x="754" y="788"/>
                  </a:lnTo>
                  <a:lnTo>
                    <a:pt x="759" y="793"/>
                  </a:lnTo>
                  <a:lnTo>
                    <a:pt x="762" y="797"/>
                  </a:lnTo>
                  <a:lnTo>
                    <a:pt x="768" y="793"/>
                  </a:lnTo>
                  <a:lnTo>
                    <a:pt x="780" y="788"/>
                  </a:lnTo>
                  <a:lnTo>
                    <a:pt x="805" y="779"/>
                  </a:lnTo>
                  <a:lnTo>
                    <a:pt x="824" y="772"/>
                  </a:lnTo>
                  <a:lnTo>
                    <a:pt x="831" y="769"/>
                  </a:lnTo>
                  <a:lnTo>
                    <a:pt x="829" y="763"/>
                  </a:lnTo>
                  <a:lnTo>
                    <a:pt x="826" y="756"/>
                  </a:lnTo>
                  <a:lnTo>
                    <a:pt x="824" y="753"/>
                  </a:lnTo>
                  <a:lnTo>
                    <a:pt x="820" y="753"/>
                  </a:lnTo>
                  <a:lnTo>
                    <a:pt x="812" y="751"/>
                  </a:lnTo>
                  <a:lnTo>
                    <a:pt x="805" y="748"/>
                  </a:lnTo>
                  <a:lnTo>
                    <a:pt x="801" y="746"/>
                  </a:lnTo>
                  <a:lnTo>
                    <a:pt x="80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0E46076E-972F-40C7-B7F4-4196F7D3D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671" y="5228137"/>
              <a:ext cx="934696" cy="790820"/>
            </a:xfrm>
            <a:custGeom>
              <a:avLst/>
              <a:gdLst/>
              <a:ahLst/>
              <a:cxnLst>
                <a:cxn ang="0">
                  <a:pos x="773" y="203"/>
                </a:cxn>
                <a:cxn ang="0">
                  <a:pos x="857" y="349"/>
                </a:cxn>
                <a:cxn ang="0">
                  <a:pos x="931" y="605"/>
                </a:cxn>
                <a:cxn ang="0">
                  <a:pos x="885" y="688"/>
                </a:cxn>
                <a:cxn ang="0">
                  <a:pos x="820" y="660"/>
                </a:cxn>
                <a:cxn ang="0">
                  <a:pos x="715" y="552"/>
                </a:cxn>
                <a:cxn ang="0">
                  <a:pos x="624" y="454"/>
                </a:cxn>
                <a:cxn ang="0">
                  <a:pos x="601" y="380"/>
                </a:cxn>
                <a:cxn ang="0">
                  <a:pos x="590" y="319"/>
                </a:cxn>
                <a:cxn ang="0">
                  <a:pos x="495" y="189"/>
                </a:cxn>
                <a:cxn ang="0">
                  <a:pos x="378" y="129"/>
                </a:cxn>
                <a:cxn ang="0">
                  <a:pos x="297" y="183"/>
                </a:cxn>
                <a:cxn ang="0">
                  <a:pos x="149" y="117"/>
                </a:cxn>
                <a:cxn ang="0">
                  <a:pos x="7" y="69"/>
                </a:cxn>
                <a:cxn ang="0">
                  <a:pos x="311" y="57"/>
                </a:cxn>
                <a:cxn ang="0">
                  <a:pos x="627" y="66"/>
                </a:cxn>
                <a:cxn ang="0">
                  <a:pos x="914" y="700"/>
                </a:cxn>
                <a:cxn ang="0">
                  <a:pos x="896" y="709"/>
                </a:cxn>
                <a:cxn ang="0">
                  <a:pos x="820" y="760"/>
                </a:cxn>
                <a:cxn ang="0">
                  <a:pos x="780" y="777"/>
                </a:cxn>
                <a:cxn ang="0">
                  <a:pos x="613" y="15"/>
                </a:cxn>
                <a:cxn ang="0">
                  <a:pos x="578" y="37"/>
                </a:cxn>
                <a:cxn ang="0">
                  <a:pos x="307" y="43"/>
                </a:cxn>
                <a:cxn ang="0">
                  <a:pos x="216" y="20"/>
                </a:cxn>
                <a:cxn ang="0">
                  <a:pos x="2" y="74"/>
                </a:cxn>
                <a:cxn ang="0">
                  <a:pos x="35" y="145"/>
                </a:cxn>
                <a:cxn ang="0">
                  <a:pos x="125" y="127"/>
                </a:cxn>
                <a:cxn ang="0">
                  <a:pos x="262" y="169"/>
                </a:cxn>
                <a:cxn ang="0">
                  <a:pos x="320" y="190"/>
                </a:cxn>
                <a:cxn ang="0">
                  <a:pos x="383" y="160"/>
                </a:cxn>
                <a:cxn ang="0">
                  <a:pos x="402" y="132"/>
                </a:cxn>
                <a:cxn ang="0">
                  <a:pos x="467" y="169"/>
                </a:cxn>
                <a:cxn ang="0">
                  <a:pos x="518" y="217"/>
                </a:cxn>
                <a:cxn ang="0">
                  <a:pos x="566" y="245"/>
                </a:cxn>
                <a:cxn ang="0">
                  <a:pos x="574" y="347"/>
                </a:cxn>
                <a:cxn ang="0">
                  <a:pos x="596" y="417"/>
                </a:cxn>
                <a:cxn ang="0">
                  <a:pos x="618" y="459"/>
                </a:cxn>
                <a:cxn ang="0">
                  <a:pos x="680" y="561"/>
                </a:cxn>
                <a:cxn ang="0">
                  <a:pos x="724" y="577"/>
                </a:cxn>
                <a:cxn ang="0">
                  <a:pos x="761" y="621"/>
                </a:cxn>
                <a:cxn ang="0">
                  <a:pos x="822" y="700"/>
                </a:cxn>
                <a:cxn ang="0">
                  <a:pos x="857" y="705"/>
                </a:cxn>
                <a:cxn ang="0">
                  <a:pos x="901" y="690"/>
                </a:cxn>
                <a:cxn ang="0">
                  <a:pos x="840" y="765"/>
                </a:cxn>
                <a:cxn ang="0">
                  <a:pos x="917" y="705"/>
                </a:cxn>
                <a:cxn ang="0">
                  <a:pos x="942" y="632"/>
                </a:cxn>
                <a:cxn ang="0">
                  <a:pos x="926" y="623"/>
                </a:cxn>
                <a:cxn ang="0">
                  <a:pos x="940" y="582"/>
                </a:cxn>
                <a:cxn ang="0">
                  <a:pos x="926" y="458"/>
                </a:cxn>
                <a:cxn ang="0">
                  <a:pos x="831" y="289"/>
                </a:cxn>
                <a:cxn ang="0">
                  <a:pos x="829" y="252"/>
                </a:cxn>
                <a:cxn ang="0">
                  <a:pos x="690" y="6"/>
                </a:cxn>
                <a:cxn ang="0">
                  <a:pos x="622" y="387"/>
                </a:cxn>
                <a:cxn ang="0">
                  <a:pos x="798" y="749"/>
                </a:cxn>
                <a:cxn ang="0">
                  <a:pos x="771" y="772"/>
                </a:cxn>
                <a:cxn ang="0">
                  <a:pos x="780" y="788"/>
                </a:cxn>
                <a:cxn ang="0">
                  <a:pos x="820" y="753"/>
                </a:cxn>
              </a:cxnLst>
              <a:rect l="0" t="0" r="r" b="b"/>
              <a:pathLst>
                <a:path w="942" h="797">
                  <a:moveTo>
                    <a:pt x="625" y="8"/>
                  </a:moveTo>
                  <a:lnTo>
                    <a:pt x="655" y="9"/>
                  </a:lnTo>
                  <a:lnTo>
                    <a:pt x="685" y="13"/>
                  </a:lnTo>
                  <a:lnTo>
                    <a:pt x="699" y="55"/>
                  </a:lnTo>
                  <a:lnTo>
                    <a:pt x="720" y="111"/>
                  </a:lnTo>
                  <a:lnTo>
                    <a:pt x="752" y="166"/>
                  </a:lnTo>
                  <a:lnTo>
                    <a:pt x="773" y="203"/>
                  </a:lnTo>
                  <a:lnTo>
                    <a:pt x="801" y="234"/>
                  </a:lnTo>
                  <a:lnTo>
                    <a:pt x="824" y="255"/>
                  </a:lnTo>
                  <a:lnTo>
                    <a:pt x="835" y="273"/>
                  </a:lnTo>
                  <a:lnTo>
                    <a:pt x="827" y="280"/>
                  </a:lnTo>
                  <a:lnTo>
                    <a:pt x="822" y="289"/>
                  </a:lnTo>
                  <a:lnTo>
                    <a:pt x="840" y="331"/>
                  </a:lnTo>
                  <a:lnTo>
                    <a:pt x="857" y="349"/>
                  </a:lnTo>
                  <a:lnTo>
                    <a:pt x="871" y="380"/>
                  </a:lnTo>
                  <a:lnTo>
                    <a:pt x="893" y="414"/>
                  </a:lnTo>
                  <a:lnTo>
                    <a:pt x="919" y="461"/>
                  </a:lnTo>
                  <a:lnTo>
                    <a:pt x="926" y="505"/>
                  </a:lnTo>
                  <a:lnTo>
                    <a:pt x="929" y="575"/>
                  </a:lnTo>
                  <a:lnTo>
                    <a:pt x="933" y="586"/>
                  </a:lnTo>
                  <a:lnTo>
                    <a:pt x="931" y="605"/>
                  </a:lnTo>
                  <a:lnTo>
                    <a:pt x="917" y="612"/>
                  </a:lnTo>
                  <a:lnTo>
                    <a:pt x="919" y="625"/>
                  </a:lnTo>
                  <a:lnTo>
                    <a:pt x="915" y="635"/>
                  </a:lnTo>
                  <a:lnTo>
                    <a:pt x="917" y="649"/>
                  </a:lnTo>
                  <a:lnTo>
                    <a:pt x="921" y="661"/>
                  </a:lnTo>
                  <a:lnTo>
                    <a:pt x="903" y="679"/>
                  </a:lnTo>
                  <a:lnTo>
                    <a:pt x="885" y="688"/>
                  </a:lnTo>
                  <a:lnTo>
                    <a:pt x="863" y="690"/>
                  </a:lnTo>
                  <a:lnTo>
                    <a:pt x="856" y="698"/>
                  </a:lnTo>
                  <a:lnTo>
                    <a:pt x="842" y="704"/>
                  </a:lnTo>
                  <a:lnTo>
                    <a:pt x="833" y="702"/>
                  </a:lnTo>
                  <a:lnTo>
                    <a:pt x="827" y="695"/>
                  </a:lnTo>
                  <a:lnTo>
                    <a:pt x="824" y="679"/>
                  </a:lnTo>
                  <a:lnTo>
                    <a:pt x="820" y="660"/>
                  </a:lnTo>
                  <a:lnTo>
                    <a:pt x="801" y="628"/>
                  </a:lnTo>
                  <a:lnTo>
                    <a:pt x="780" y="616"/>
                  </a:lnTo>
                  <a:lnTo>
                    <a:pt x="757" y="614"/>
                  </a:lnTo>
                  <a:lnTo>
                    <a:pt x="752" y="621"/>
                  </a:lnTo>
                  <a:lnTo>
                    <a:pt x="734" y="596"/>
                  </a:lnTo>
                  <a:lnTo>
                    <a:pt x="731" y="575"/>
                  </a:lnTo>
                  <a:lnTo>
                    <a:pt x="715" y="552"/>
                  </a:lnTo>
                  <a:lnTo>
                    <a:pt x="704" y="545"/>
                  </a:lnTo>
                  <a:lnTo>
                    <a:pt x="696" y="558"/>
                  </a:lnTo>
                  <a:lnTo>
                    <a:pt x="685" y="556"/>
                  </a:lnTo>
                  <a:lnTo>
                    <a:pt x="673" y="526"/>
                  </a:lnTo>
                  <a:lnTo>
                    <a:pt x="657" y="503"/>
                  </a:lnTo>
                  <a:lnTo>
                    <a:pt x="639" y="473"/>
                  </a:lnTo>
                  <a:lnTo>
                    <a:pt x="624" y="454"/>
                  </a:lnTo>
                  <a:lnTo>
                    <a:pt x="604" y="433"/>
                  </a:lnTo>
                  <a:lnTo>
                    <a:pt x="617" y="419"/>
                  </a:lnTo>
                  <a:lnTo>
                    <a:pt x="634" y="387"/>
                  </a:lnTo>
                  <a:lnTo>
                    <a:pt x="634" y="378"/>
                  </a:lnTo>
                  <a:lnTo>
                    <a:pt x="608" y="371"/>
                  </a:lnTo>
                  <a:lnTo>
                    <a:pt x="597" y="375"/>
                  </a:lnTo>
                  <a:lnTo>
                    <a:pt x="601" y="380"/>
                  </a:lnTo>
                  <a:lnTo>
                    <a:pt x="615" y="385"/>
                  </a:lnTo>
                  <a:lnTo>
                    <a:pt x="606" y="412"/>
                  </a:lnTo>
                  <a:lnTo>
                    <a:pt x="603" y="414"/>
                  </a:lnTo>
                  <a:lnTo>
                    <a:pt x="592" y="391"/>
                  </a:lnTo>
                  <a:lnTo>
                    <a:pt x="583" y="363"/>
                  </a:lnTo>
                  <a:lnTo>
                    <a:pt x="582" y="347"/>
                  </a:lnTo>
                  <a:lnTo>
                    <a:pt x="590" y="319"/>
                  </a:lnTo>
                  <a:lnTo>
                    <a:pt x="590" y="264"/>
                  </a:lnTo>
                  <a:lnTo>
                    <a:pt x="573" y="241"/>
                  </a:lnTo>
                  <a:lnTo>
                    <a:pt x="566" y="224"/>
                  </a:lnTo>
                  <a:lnTo>
                    <a:pt x="536" y="217"/>
                  </a:lnTo>
                  <a:lnTo>
                    <a:pt x="524" y="213"/>
                  </a:lnTo>
                  <a:lnTo>
                    <a:pt x="515" y="197"/>
                  </a:lnTo>
                  <a:lnTo>
                    <a:pt x="495" y="189"/>
                  </a:lnTo>
                  <a:lnTo>
                    <a:pt x="488" y="169"/>
                  </a:lnTo>
                  <a:lnTo>
                    <a:pt x="473" y="162"/>
                  </a:lnTo>
                  <a:lnTo>
                    <a:pt x="459" y="141"/>
                  </a:lnTo>
                  <a:lnTo>
                    <a:pt x="434" y="132"/>
                  </a:lnTo>
                  <a:lnTo>
                    <a:pt x="416" y="125"/>
                  </a:lnTo>
                  <a:lnTo>
                    <a:pt x="402" y="125"/>
                  </a:lnTo>
                  <a:lnTo>
                    <a:pt x="378" y="129"/>
                  </a:lnTo>
                  <a:lnTo>
                    <a:pt x="378" y="141"/>
                  </a:lnTo>
                  <a:lnTo>
                    <a:pt x="381" y="146"/>
                  </a:lnTo>
                  <a:lnTo>
                    <a:pt x="379" y="153"/>
                  </a:lnTo>
                  <a:lnTo>
                    <a:pt x="362" y="152"/>
                  </a:lnTo>
                  <a:lnTo>
                    <a:pt x="339" y="173"/>
                  </a:lnTo>
                  <a:lnTo>
                    <a:pt x="318" y="183"/>
                  </a:lnTo>
                  <a:lnTo>
                    <a:pt x="297" y="183"/>
                  </a:lnTo>
                  <a:lnTo>
                    <a:pt x="278" y="192"/>
                  </a:lnTo>
                  <a:lnTo>
                    <a:pt x="276" y="175"/>
                  </a:lnTo>
                  <a:lnTo>
                    <a:pt x="267" y="164"/>
                  </a:lnTo>
                  <a:lnTo>
                    <a:pt x="249" y="157"/>
                  </a:lnTo>
                  <a:lnTo>
                    <a:pt x="241" y="148"/>
                  </a:lnTo>
                  <a:lnTo>
                    <a:pt x="193" y="127"/>
                  </a:lnTo>
                  <a:lnTo>
                    <a:pt x="149" y="117"/>
                  </a:lnTo>
                  <a:lnTo>
                    <a:pt x="123" y="120"/>
                  </a:lnTo>
                  <a:lnTo>
                    <a:pt x="88" y="122"/>
                  </a:lnTo>
                  <a:lnTo>
                    <a:pt x="54" y="134"/>
                  </a:lnTo>
                  <a:lnTo>
                    <a:pt x="33" y="138"/>
                  </a:lnTo>
                  <a:lnTo>
                    <a:pt x="32" y="92"/>
                  </a:lnTo>
                  <a:lnTo>
                    <a:pt x="17" y="80"/>
                  </a:lnTo>
                  <a:lnTo>
                    <a:pt x="7" y="69"/>
                  </a:lnTo>
                  <a:lnTo>
                    <a:pt x="9" y="51"/>
                  </a:lnTo>
                  <a:lnTo>
                    <a:pt x="68" y="44"/>
                  </a:lnTo>
                  <a:lnTo>
                    <a:pt x="216" y="27"/>
                  </a:lnTo>
                  <a:lnTo>
                    <a:pt x="256" y="23"/>
                  </a:lnTo>
                  <a:lnTo>
                    <a:pt x="288" y="25"/>
                  </a:lnTo>
                  <a:lnTo>
                    <a:pt x="302" y="48"/>
                  </a:lnTo>
                  <a:lnTo>
                    <a:pt x="311" y="57"/>
                  </a:lnTo>
                  <a:lnTo>
                    <a:pt x="358" y="60"/>
                  </a:lnTo>
                  <a:lnTo>
                    <a:pt x="422" y="55"/>
                  </a:lnTo>
                  <a:lnTo>
                    <a:pt x="546" y="48"/>
                  </a:lnTo>
                  <a:lnTo>
                    <a:pt x="578" y="44"/>
                  </a:lnTo>
                  <a:lnTo>
                    <a:pt x="604" y="44"/>
                  </a:lnTo>
                  <a:lnTo>
                    <a:pt x="606" y="62"/>
                  </a:lnTo>
                  <a:lnTo>
                    <a:pt x="627" y="66"/>
                  </a:lnTo>
                  <a:lnTo>
                    <a:pt x="629" y="37"/>
                  </a:lnTo>
                  <a:lnTo>
                    <a:pt x="620" y="11"/>
                  </a:lnTo>
                  <a:lnTo>
                    <a:pt x="625" y="8"/>
                  </a:lnTo>
                  <a:moveTo>
                    <a:pt x="935" y="632"/>
                  </a:moveTo>
                  <a:lnTo>
                    <a:pt x="933" y="653"/>
                  </a:lnTo>
                  <a:lnTo>
                    <a:pt x="928" y="661"/>
                  </a:lnTo>
                  <a:lnTo>
                    <a:pt x="914" y="700"/>
                  </a:lnTo>
                  <a:lnTo>
                    <a:pt x="891" y="723"/>
                  </a:lnTo>
                  <a:lnTo>
                    <a:pt x="861" y="748"/>
                  </a:lnTo>
                  <a:lnTo>
                    <a:pt x="843" y="760"/>
                  </a:lnTo>
                  <a:lnTo>
                    <a:pt x="836" y="753"/>
                  </a:lnTo>
                  <a:lnTo>
                    <a:pt x="852" y="744"/>
                  </a:lnTo>
                  <a:lnTo>
                    <a:pt x="871" y="734"/>
                  </a:lnTo>
                  <a:lnTo>
                    <a:pt x="896" y="709"/>
                  </a:lnTo>
                  <a:lnTo>
                    <a:pt x="915" y="679"/>
                  </a:lnTo>
                  <a:lnTo>
                    <a:pt x="924" y="651"/>
                  </a:lnTo>
                  <a:lnTo>
                    <a:pt x="929" y="635"/>
                  </a:lnTo>
                  <a:lnTo>
                    <a:pt x="935" y="632"/>
                  </a:lnTo>
                  <a:moveTo>
                    <a:pt x="803" y="755"/>
                  </a:moveTo>
                  <a:lnTo>
                    <a:pt x="810" y="758"/>
                  </a:lnTo>
                  <a:lnTo>
                    <a:pt x="820" y="760"/>
                  </a:lnTo>
                  <a:lnTo>
                    <a:pt x="822" y="765"/>
                  </a:lnTo>
                  <a:lnTo>
                    <a:pt x="801" y="772"/>
                  </a:lnTo>
                  <a:lnTo>
                    <a:pt x="777" y="781"/>
                  </a:lnTo>
                  <a:lnTo>
                    <a:pt x="764" y="788"/>
                  </a:lnTo>
                  <a:lnTo>
                    <a:pt x="759" y="783"/>
                  </a:lnTo>
                  <a:lnTo>
                    <a:pt x="773" y="779"/>
                  </a:lnTo>
                  <a:lnTo>
                    <a:pt x="780" y="777"/>
                  </a:lnTo>
                  <a:lnTo>
                    <a:pt x="789" y="763"/>
                  </a:lnTo>
                  <a:lnTo>
                    <a:pt x="803" y="755"/>
                  </a:lnTo>
                  <a:moveTo>
                    <a:pt x="624" y="0"/>
                  </a:moveTo>
                  <a:lnTo>
                    <a:pt x="622" y="2"/>
                  </a:lnTo>
                  <a:lnTo>
                    <a:pt x="617" y="6"/>
                  </a:lnTo>
                  <a:lnTo>
                    <a:pt x="611" y="9"/>
                  </a:lnTo>
                  <a:lnTo>
                    <a:pt x="613" y="15"/>
                  </a:lnTo>
                  <a:lnTo>
                    <a:pt x="622" y="39"/>
                  </a:lnTo>
                  <a:lnTo>
                    <a:pt x="622" y="57"/>
                  </a:lnTo>
                  <a:lnTo>
                    <a:pt x="611" y="55"/>
                  </a:lnTo>
                  <a:lnTo>
                    <a:pt x="611" y="44"/>
                  </a:lnTo>
                  <a:lnTo>
                    <a:pt x="611" y="37"/>
                  </a:lnTo>
                  <a:lnTo>
                    <a:pt x="604" y="37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46" y="41"/>
                  </a:lnTo>
                  <a:lnTo>
                    <a:pt x="420" y="48"/>
                  </a:lnTo>
                  <a:lnTo>
                    <a:pt x="358" y="53"/>
                  </a:lnTo>
                  <a:lnTo>
                    <a:pt x="314" y="50"/>
                  </a:lnTo>
                  <a:lnTo>
                    <a:pt x="307" y="43"/>
                  </a:lnTo>
                  <a:lnTo>
                    <a:pt x="293" y="22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5" y="16"/>
                  </a:lnTo>
                  <a:lnTo>
                    <a:pt x="216" y="20"/>
                  </a:lnTo>
                  <a:lnTo>
                    <a:pt x="67" y="37"/>
                  </a:lnTo>
                  <a:lnTo>
                    <a:pt x="7" y="44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2" y="7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25" y="95"/>
                  </a:lnTo>
                  <a:lnTo>
                    <a:pt x="26" y="139"/>
                  </a:lnTo>
                  <a:lnTo>
                    <a:pt x="26" y="146"/>
                  </a:lnTo>
                  <a:lnTo>
                    <a:pt x="35" y="145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6" y="141"/>
                  </a:lnTo>
                  <a:lnTo>
                    <a:pt x="90" y="129"/>
                  </a:lnTo>
                  <a:lnTo>
                    <a:pt x="123" y="127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48" y="124"/>
                  </a:lnTo>
                  <a:lnTo>
                    <a:pt x="190" y="132"/>
                  </a:lnTo>
                  <a:lnTo>
                    <a:pt x="235" y="155"/>
                  </a:lnTo>
                  <a:lnTo>
                    <a:pt x="244" y="162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2" y="169"/>
                  </a:lnTo>
                  <a:lnTo>
                    <a:pt x="269" y="178"/>
                  </a:lnTo>
                  <a:lnTo>
                    <a:pt x="271" y="192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97" y="190"/>
                  </a:lnTo>
                  <a:lnTo>
                    <a:pt x="318" y="190"/>
                  </a:lnTo>
                  <a:lnTo>
                    <a:pt x="320" y="190"/>
                  </a:lnTo>
                  <a:lnTo>
                    <a:pt x="321" y="190"/>
                  </a:lnTo>
                  <a:lnTo>
                    <a:pt x="343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64" y="159"/>
                  </a:lnTo>
                  <a:lnTo>
                    <a:pt x="379" y="160"/>
                  </a:lnTo>
                  <a:lnTo>
                    <a:pt x="383" y="160"/>
                  </a:lnTo>
                  <a:lnTo>
                    <a:pt x="385" y="155"/>
                  </a:lnTo>
                  <a:lnTo>
                    <a:pt x="388" y="148"/>
                  </a:lnTo>
                  <a:lnTo>
                    <a:pt x="390" y="145"/>
                  </a:lnTo>
                  <a:lnTo>
                    <a:pt x="386" y="141"/>
                  </a:lnTo>
                  <a:lnTo>
                    <a:pt x="385" y="138"/>
                  </a:lnTo>
                  <a:lnTo>
                    <a:pt x="385" y="136"/>
                  </a:lnTo>
                  <a:lnTo>
                    <a:pt x="402" y="132"/>
                  </a:lnTo>
                  <a:lnTo>
                    <a:pt x="415" y="132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30" y="139"/>
                  </a:lnTo>
                  <a:lnTo>
                    <a:pt x="453" y="146"/>
                  </a:lnTo>
                  <a:lnTo>
                    <a:pt x="466" y="167"/>
                  </a:lnTo>
                  <a:lnTo>
                    <a:pt x="467" y="169"/>
                  </a:lnTo>
                  <a:lnTo>
                    <a:pt x="469" y="169"/>
                  </a:lnTo>
                  <a:lnTo>
                    <a:pt x="483" y="175"/>
                  </a:lnTo>
                  <a:lnTo>
                    <a:pt x="488" y="190"/>
                  </a:lnTo>
                  <a:lnTo>
                    <a:pt x="488" y="194"/>
                  </a:lnTo>
                  <a:lnTo>
                    <a:pt x="492" y="196"/>
                  </a:lnTo>
                  <a:lnTo>
                    <a:pt x="509" y="203"/>
                  </a:lnTo>
                  <a:lnTo>
                    <a:pt x="518" y="217"/>
                  </a:lnTo>
                  <a:lnTo>
                    <a:pt x="520" y="218"/>
                  </a:lnTo>
                  <a:lnTo>
                    <a:pt x="522" y="220"/>
                  </a:lnTo>
                  <a:lnTo>
                    <a:pt x="532" y="224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60" y="231"/>
                  </a:lnTo>
                  <a:lnTo>
                    <a:pt x="566" y="245"/>
                  </a:lnTo>
                  <a:lnTo>
                    <a:pt x="567" y="247"/>
                  </a:lnTo>
                  <a:lnTo>
                    <a:pt x="567" y="247"/>
                  </a:lnTo>
                  <a:lnTo>
                    <a:pt x="583" y="266"/>
                  </a:lnTo>
                  <a:lnTo>
                    <a:pt x="583" y="319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63"/>
                  </a:lnTo>
                  <a:lnTo>
                    <a:pt x="576" y="364"/>
                  </a:lnTo>
                  <a:lnTo>
                    <a:pt x="578" y="364"/>
                  </a:lnTo>
                  <a:lnTo>
                    <a:pt x="585" y="393"/>
                  </a:lnTo>
                  <a:lnTo>
                    <a:pt x="585" y="393"/>
                  </a:lnTo>
                  <a:lnTo>
                    <a:pt x="585" y="394"/>
                  </a:lnTo>
                  <a:lnTo>
                    <a:pt x="596" y="417"/>
                  </a:lnTo>
                  <a:lnTo>
                    <a:pt x="599" y="424"/>
                  </a:lnTo>
                  <a:lnTo>
                    <a:pt x="606" y="421"/>
                  </a:lnTo>
                  <a:lnTo>
                    <a:pt x="606" y="421"/>
                  </a:lnTo>
                  <a:lnTo>
                    <a:pt x="599" y="428"/>
                  </a:lnTo>
                  <a:lnTo>
                    <a:pt x="594" y="433"/>
                  </a:lnTo>
                  <a:lnTo>
                    <a:pt x="599" y="438"/>
                  </a:lnTo>
                  <a:lnTo>
                    <a:pt x="618" y="459"/>
                  </a:lnTo>
                  <a:lnTo>
                    <a:pt x="634" y="477"/>
                  </a:lnTo>
                  <a:lnTo>
                    <a:pt x="650" y="507"/>
                  </a:lnTo>
                  <a:lnTo>
                    <a:pt x="650" y="507"/>
                  </a:lnTo>
                  <a:lnTo>
                    <a:pt x="650" y="509"/>
                  </a:lnTo>
                  <a:lnTo>
                    <a:pt x="668" y="530"/>
                  </a:lnTo>
                  <a:lnTo>
                    <a:pt x="680" y="558"/>
                  </a:lnTo>
                  <a:lnTo>
                    <a:pt x="680" y="561"/>
                  </a:lnTo>
                  <a:lnTo>
                    <a:pt x="685" y="563"/>
                  </a:lnTo>
                  <a:lnTo>
                    <a:pt x="694" y="565"/>
                  </a:lnTo>
                  <a:lnTo>
                    <a:pt x="699" y="565"/>
                  </a:lnTo>
                  <a:lnTo>
                    <a:pt x="701" y="561"/>
                  </a:lnTo>
                  <a:lnTo>
                    <a:pt x="706" y="554"/>
                  </a:lnTo>
                  <a:lnTo>
                    <a:pt x="710" y="556"/>
                  </a:lnTo>
                  <a:lnTo>
                    <a:pt x="724" y="577"/>
                  </a:lnTo>
                  <a:lnTo>
                    <a:pt x="727" y="596"/>
                  </a:lnTo>
                  <a:lnTo>
                    <a:pt x="727" y="598"/>
                  </a:lnTo>
                  <a:lnTo>
                    <a:pt x="729" y="600"/>
                  </a:lnTo>
                  <a:lnTo>
                    <a:pt x="747" y="625"/>
                  </a:lnTo>
                  <a:lnTo>
                    <a:pt x="752" y="633"/>
                  </a:lnTo>
                  <a:lnTo>
                    <a:pt x="759" y="625"/>
                  </a:lnTo>
                  <a:lnTo>
                    <a:pt x="761" y="621"/>
                  </a:lnTo>
                  <a:lnTo>
                    <a:pt x="777" y="623"/>
                  </a:lnTo>
                  <a:lnTo>
                    <a:pt x="796" y="633"/>
                  </a:lnTo>
                  <a:lnTo>
                    <a:pt x="813" y="661"/>
                  </a:lnTo>
                  <a:lnTo>
                    <a:pt x="819" y="679"/>
                  </a:lnTo>
                  <a:lnTo>
                    <a:pt x="820" y="697"/>
                  </a:lnTo>
                  <a:lnTo>
                    <a:pt x="820" y="698"/>
                  </a:lnTo>
                  <a:lnTo>
                    <a:pt x="822" y="700"/>
                  </a:lnTo>
                  <a:lnTo>
                    <a:pt x="829" y="707"/>
                  </a:lnTo>
                  <a:lnTo>
                    <a:pt x="829" y="707"/>
                  </a:lnTo>
                  <a:lnTo>
                    <a:pt x="831" y="707"/>
                  </a:lnTo>
                  <a:lnTo>
                    <a:pt x="838" y="711"/>
                  </a:lnTo>
                  <a:lnTo>
                    <a:pt x="842" y="712"/>
                  </a:lnTo>
                  <a:lnTo>
                    <a:pt x="843" y="711"/>
                  </a:lnTo>
                  <a:lnTo>
                    <a:pt x="857" y="705"/>
                  </a:lnTo>
                  <a:lnTo>
                    <a:pt x="859" y="704"/>
                  </a:lnTo>
                  <a:lnTo>
                    <a:pt x="861" y="704"/>
                  </a:lnTo>
                  <a:lnTo>
                    <a:pt x="866" y="697"/>
                  </a:lnTo>
                  <a:lnTo>
                    <a:pt x="885" y="695"/>
                  </a:lnTo>
                  <a:lnTo>
                    <a:pt x="887" y="695"/>
                  </a:lnTo>
                  <a:lnTo>
                    <a:pt x="889" y="695"/>
                  </a:lnTo>
                  <a:lnTo>
                    <a:pt x="901" y="690"/>
                  </a:lnTo>
                  <a:lnTo>
                    <a:pt x="891" y="704"/>
                  </a:lnTo>
                  <a:lnTo>
                    <a:pt x="868" y="728"/>
                  </a:lnTo>
                  <a:lnTo>
                    <a:pt x="849" y="739"/>
                  </a:lnTo>
                  <a:lnTo>
                    <a:pt x="833" y="748"/>
                  </a:lnTo>
                  <a:lnTo>
                    <a:pt x="826" y="753"/>
                  </a:lnTo>
                  <a:lnTo>
                    <a:pt x="833" y="758"/>
                  </a:lnTo>
                  <a:lnTo>
                    <a:pt x="840" y="765"/>
                  </a:lnTo>
                  <a:lnTo>
                    <a:pt x="843" y="769"/>
                  </a:lnTo>
                  <a:lnTo>
                    <a:pt x="849" y="765"/>
                  </a:lnTo>
                  <a:lnTo>
                    <a:pt x="864" y="753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896" y="728"/>
                  </a:lnTo>
                  <a:lnTo>
                    <a:pt x="917" y="705"/>
                  </a:lnTo>
                  <a:lnTo>
                    <a:pt x="919" y="704"/>
                  </a:lnTo>
                  <a:lnTo>
                    <a:pt x="919" y="704"/>
                  </a:lnTo>
                  <a:lnTo>
                    <a:pt x="933" y="665"/>
                  </a:lnTo>
                  <a:lnTo>
                    <a:pt x="940" y="656"/>
                  </a:lnTo>
                  <a:lnTo>
                    <a:pt x="940" y="654"/>
                  </a:lnTo>
                  <a:lnTo>
                    <a:pt x="940" y="653"/>
                  </a:lnTo>
                  <a:lnTo>
                    <a:pt x="942" y="632"/>
                  </a:lnTo>
                  <a:lnTo>
                    <a:pt x="942" y="619"/>
                  </a:lnTo>
                  <a:lnTo>
                    <a:pt x="929" y="626"/>
                  </a:lnTo>
                  <a:lnTo>
                    <a:pt x="926" y="630"/>
                  </a:lnTo>
                  <a:lnTo>
                    <a:pt x="924" y="630"/>
                  </a:lnTo>
                  <a:lnTo>
                    <a:pt x="926" y="626"/>
                  </a:lnTo>
                  <a:lnTo>
                    <a:pt x="926" y="625"/>
                  </a:lnTo>
                  <a:lnTo>
                    <a:pt x="926" y="623"/>
                  </a:lnTo>
                  <a:lnTo>
                    <a:pt x="924" y="618"/>
                  </a:lnTo>
                  <a:lnTo>
                    <a:pt x="935" y="612"/>
                  </a:lnTo>
                  <a:lnTo>
                    <a:pt x="938" y="610"/>
                  </a:lnTo>
                  <a:lnTo>
                    <a:pt x="938" y="605"/>
                  </a:lnTo>
                  <a:lnTo>
                    <a:pt x="940" y="586"/>
                  </a:lnTo>
                  <a:lnTo>
                    <a:pt x="940" y="584"/>
                  </a:lnTo>
                  <a:lnTo>
                    <a:pt x="940" y="582"/>
                  </a:lnTo>
                  <a:lnTo>
                    <a:pt x="936" y="574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33" y="505"/>
                  </a:lnTo>
                  <a:lnTo>
                    <a:pt x="926" y="459"/>
                  </a:lnTo>
                  <a:lnTo>
                    <a:pt x="926" y="459"/>
                  </a:lnTo>
                  <a:lnTo>
                    <a:pt x="926" y="458"/>
                  </a:lnTo>
                  <a:lnTo>
                    <a:pt x="900" y="410"/>
                  </a:lnTo>
                  <a:lnTo>
                    <a:pt x="878" y="377"/>
                  </a:lnTo>
                  <a:lnTo>
                    <a:pt x="863" y="345"/>
                  </a:lnTo>
                  <a:lnTo>
                    <a:pt x="863" y="345"/>
                  </a:lnTo>
                  <a:lnTo>
                    <a:pt x="861" y="343"/>
                  </a:lnTo>
                  <a:lnTo>
                    <a:pt x="845" y="327"/>
                  </a:lnTo>
                  <a:lnTo>
                    <a:pt x="831" y="289"/>
                  </a:lnTo>
                  <a:lnTo>
                    <a:pt x="833" y="285"/>
                  </a:lnTo>
                  <a:lnTo>
                    <a:pt x="840" y="278"/>
                  </a:lnTo>
                  <a:lnTo>
                    <a:pt x="843" y="275"/>
                  </a:lnTo>
                  <a:lnTo>
                    <a:pt x="840" y="269"/>
                  </a:lnTo>
                  <a:lnTo>
                    <a:pt x="831" y="254"/>
                  </a:lnTo>
                  <a:lnTo>
                    <a:pt x="831" y="252"/>
                  </a:lnTo>
                  <a:lnTo>
                    <a:pt x="829" y="252"/>
                  </a:lnTo>
                  <a:lnTo>
                    <a:pt x="806" y="229"/>
                  </a:lnTo>
                  <a:lnTo>
                    <a:pt x="778" y="199"/>
                  </a:lnTo>
                  <a:lnTo>
                    <a:pt x="757" y="162"/>
                  </a:lnTo>
                  <a:lnTo>
                    <a:pt x="727" y="108"/>
                  </a:lnTo>
                  <a:lnTo>
                    <a:pt x="704" y="51"/>
                  </a:lnTo>
                  <a:lnTo>
                    <a:pt x="692" y="9"/>
                  </a:lnTo>
                  <a:lnTo>
                    <a:pt x="690" y="6"/>
                  </a:lnTo>
                  <a:lnTo>
                    <a:pt x="685" y="6"/>
                  </a:lnTo>
                  <a:lnTo>
                    <a:pt x="655" y="2"/>
                  </a:lnTo>
                  <a:lnTo>
                    <a:pt x="625" y="0"/>
                  </a:lnTo>
                  <a:lnTo>
                    <a:pt x="624" y="0"/>
                  </a:lnTo>
                  <a:lnTo>
                    <a:pt x="624" y="0"/>
                  </a:lnTo>
                  <a:moveTo>
                    <a:pt x="617" y="405"/>
                  </a:moveTo>
                  <a:lnTo>
                    <a:pt x="622" y="387"/>
                  </a:lnTo>
                  <a:lnTo>
                    <a:pt x="624" y="382"/>
                  </a:lnTo>
                  <a:lnTo>
                    <a:pt x="627" y="384"/>
                  </a:lnTo>
                  <a:lnTo>
                    <a:pt x="627" y="385"/>
                  </a:lnTo>
                  <a:lnTo>
                    <a:pt x="617" y="405"/>
                  </a:lnTo>
                  <a:lnTo>
                    <a:pt x="617" y="405"/>
                  </a:lnTo>
                  <a:moveTo>
                    <a:pt x="801" y="746"/>
                  </a:moveTo>
                  <a:lnTo>
                    <a:pt x="798" y="749"/>
                  </a:lnTo>
                  <a:lnTo>
                    <a:pt x="785" y="758"/>
                  </a:lnTo>
                  <a:lnTo>
                    <a:pt x="784" y="758"/>
                  </a:lnTo>
                  <a:lnTo>
                    <a:pt x="782" y="760"/>
                  </a:lnTo>
                  <a:lnTo>
                    <a:pt x="777" y="770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71" y="772"/>
                  </a:lnTo>
                  <a:lnTo>
                    <a:pt x="757" y="776"/>
                  </a:lnTo>
                  <a:lnTo>
                    <a:pt x="745" y="779"/>
                  </a:lnTo>
                  <a:lnTo>
                    <a:pt x="754" y="788"/>
                  </a:lnTo>
                  <a:lnTo>
                    <a:pt x="759" y="793"/>
                  </a:lnTo>
                  <a:lnTo>
                    <a:pt x="762" y="797"/>
                  </a:lnTo>
                  <a:lnTo>
                    <a:pt x="768" y="793"/>
                  </a:lnTo>
                  <a:lnTo>
                    <a:pt x="780" y="788"/>
                  </a:lnTo>
                  <a:lnTo>
                    <a:pt x="805" y="779"/>
                  </a:lnTo>
                  <a:lnTo>
                    <a:pt x="824" y="772"/>
                  </a:lnTo>
                  <a:lnTo>
                    <a:pt x="831" y="769"/>
                  </a:lnTo>
                  <a:lnTo>
                    <a:pt x="829" y="763"/>
                  </a:lnTo>
                  <a:lnTo>
                    <a:pt x="826" y="756"/>
                  </a:lnTo>
                  <a:lnTo>
                    <a:pt x="824" y="753"/>
                  </a:lnTo>
                  <a:lnTo>
                    <a:pt x="820" y="753"/>
                  </a:lnTo>
                  <a:lnTo>
                    <a:pt x="812" y="751"/>
                  </a:lnTo>
                  <a:lnTo>
                    <a:pt x="805" y="748"/>
                  </a:lnTo>
                  <a:lnTo>
                    <a:pt x="801" y="746"/>
                  </a:lnTo>
                  <a:lnTo>
                    <a:pt x="801" y="74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B5DB2E62-8C75-4D6A-B053-32D707A5A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24" y="4666527"/>
              <a:ext cx="517952" cy="394914"/>
            </a:xfrm>
            <a:custGeom>
              <a:avLst/>
              <a:gdLst/>
              <a:ahLst/>
              <a:cxnLst>
                <a:cxn ang="0">
                  <a:pos x="284" y="389"/>
                </a:cxn>
                <a:cxn ang="0">
                  <a:pos x="281" y="375"/>
                </a:cxn>
                <a:cxn ang="0">
                  <a:pos x="274" y="356"/>
                </a:cxn>
                <a:cxn ang="0">
                  <a:pos x="262" y="345"/>
                </a:cxn>
                <a:cxn ang="0">
                  <a:pos x="246" y="340"/>
                </a:cxn>
                <a:cxn ang="0">
                  <a:pos x="235" y="310"/>
                </a:cxn>
                <a:cxn ang="0">
                  <a:pos x="221" y="276"/>
                </a:cxn>
                <a:cxn ang="0">
                  <a:pos x="197" y="266"/>
                </a:cxn>
                <a:cxn ang="0">
                  <a:pos x="184" y="254"/>
                </a:cxn>
                <a:cxn ang="0">
                  <a:pos x="176" y="239"/>
                </a:cxn>
                <a:cxn ang="0">
                  <a:pos x="165" y="229"/>
                </a:cxn>
                <a:cxn ang="0">
                  <a:pos x="151" y="220"/>
                </a:cxn>
                <a:cxn ang="0">
                  <a:pos x="139" y="204"/>
                </a:cxn>
                <a:cxn ang="0">
                  <a:pos x="121" y="190"/>
                </a:cxn>
                <a:cxn ang="0">
                  <a:pos x="93" y="180"/>
                </a:cxn>
                <a:cxn ang="0">
                  <a:pos x="89" y="171"/>
                </a:cxn>
                <a:cxn ang="0">
                  <a:pos x="75" y="153"/>
                </a:cxn>
                <a:cxn ang="0">
                  <a:pos x="74" y="145"/>
                </a:cxn>
                <a:cxn ang="0">
                  <a:pos x="54" y="116"/>
                </a:cxn>
                <a:cxn ang="0">
                  <a:pos x="37" y="118"/>
                </a:cxn>
                <a:cxn ang="0">
                  <a:pos x="12" y="102"/>
                </a:cxn>
                <a:cxn ang="0">
                  <a:pos x="3" y="95"/>
                </a:cxn>
                <a:cxn ang="0">
                  <a:pos x="0" y="83"/>
                </a:cxn>
                <a:cxn ang="0">
                  <a:pos x="7" y="69"/>
                </a:cxn>
                <a:cxn ang="0">
                  <a:pos x="17" y="64"/>
                </a:cxn>
                <a:cxn ang="0">
                  <a:pos x="16" y="51"/>
                </a:cxn>
                <a:cxn ang="0">
                  <a:pos x="54" y="36"/>
                </a:cxn>
                <a:cxn ang="0">
                  <a:pos x="107" y="9"/>
                </a:cxn>
                <a:cxn ang="0">
                  <a:pos x="151" y="4"/>
                </a:cxn>
                <a:cxn ang="0">
                  <a:pos x="248" y="0"/>
                </a:cxn>
                <a:cxn ang="0">
                  <a:pos x="263" y="13"/>
                </a:cxn>
                <a:cxn ang="0">
                  <a:pos x="272" y="30"/>
                </a:cxn>
                <a:cxn ang="0">
                  <a:pos x="295" y="29"/>
                </a:cxn>
                <a:cxn ang="0">
                  <a:pos x="369" y="20"/>
                </a:cxn>
                <a:cxn ang="0">
                  <a:pos x="386" y="25"/>
                </a:cxn>
                <a:cxn ang="0">
                  <a:pos x="460" y="69"/>
                </a:cxn>
                <a:cxn ang="0">
                  <a:pos x="522" y="120"/>
                </a:cxn>
                <a:cxn ang="0">
                  <a:pos x="488" y="153"/>
                </a:cxn>
                <a:cxn ang="0">
                  <a:pos x="474" y="189"/>
                </a:cxn>
                <a:cxn ang="0">
                  <a:pos x="471" y="225"/>
                </a:cxn>
                <a:cxn ang="0">
                  <a:pos x="462" y="231"/>
                </a:cxn>
                <a:cxn ang="0">
                  <a:pos x="455" y="247"/>
                </a:cxn>
                <a:cxn ang="0">
                  <a:pos x="439" y="252"/>
                </a:cxn>
                <a:cxn ang="0">
                  <a:pos x="429" y="271"/>
                </a:cxn>
                <a:cxn ang="0">
                  <a:pos x="413" y="287"/>
                </a:cxn>
                <a:cxn ang="0">
                  <a:pos x="399" y="308"/>
                </a:cxn>
                <a:cxn ang="0">
                  <a:pos x="388" y="312"/>
                </a:cxn>
                <a:cxn ang="0">
                  <a:pos x="367" y="333"/>
                </a:cxn>
                <a:cxn ang="0">
                  <a:pos x="355" y="333"/>
                </a:cxn>
                <a:cxn ang="0">
                  <a:pos x="358" y="350"/>
                </a:cxn>
                <a:cxn ang="0">
                  <a:pos x="328" y="384"/>
                </a:cxn>
                <a:cxn ang="0">
                  <a:pos x="316" y="391"/>
                </a:cxn>
                <a:cxn ang="0">
                  <a:pos x="304" y="398"/>
                </a:cxn>
                <a:cxn ang="0">
                  <a:pos x="284" y="389"/>
                </a:cxn>
              </a:cxnLst>
              <a:rect l="0" t="0" r="r" b="b"/>
              <a:pathLst>
                <a:path w="522" h="398">
                  <a:moveTo>
                    <a:pt x="284" y="389"/>
                  </a:moveTo>
                  <a:lnTo>
                    <a:pt x="281" y="375"/>
                  </a:lnTo>
                  <a:lnTo>
                    <a:pt x="274" y="356"/>
                  </a:lnTo>
                  <a:lnTo>
                    <a:pt x="262" y="345"/>
                  </a:lnTo>
                  <a:lnTo>
                    <a:pt x="246" y="340"/>
                  </a:lnTo>
                  <a:lnTo>
                    <a:pt x="235" y="310"/>
                  </a:lnTo>
                  <a:lnTo>
                    <a:pt x="221" y="276"/>
                  </a:lnTo>
                  <a:lnTo>
                    <a:pt x="197" y="266"/>
                  </a:lnTo>
                  <a:lnTo>
                    <a:pt x="184" y="254"/>
                  </a:lnTo>
                  <a:lnTo>
                    <a:pt x="176" y="239"/>
                  </a:lnTo>
                  <a:lnTo>
                    <a:pt x="165" y="229"/>
                  </a:lnTo>
                  <a:lnTo>
                    <a:pt x="151" y="220"/>
                  </a:lnTo>
                  <a:lnTo>
                    <a:pt x="139" y="204"/>
                  </a:lnTo>
                  <a:lnTo>
                    <a:pt x="121" y="190"/>
                  </a:lnTo>
                  <a:lnTo>
                    <a:pt x="93" y="180"/>
                  </a:lnTo>
                  <a:lnTo>
                    <a:pt x="89" y="171"/>
                  </a:lnTo>
                  <a:lnTo>
                    <a:pt x="75" y="153"/>
                  </a:lnTo>
                  <a:lnTo>
                    <a:pt x="74" y="145"/>
                  </a:lnTo>
                  <a:lnTo>
                    <a:pt x="54" y="116"/>
                  </a:lnTo>
                  <a:lnTo>
                    <a:pt x="37" y="118"/>
                  </a:lnTo>
                  <a:lnTo>
                    <a:pt x="12" y="102"/>
                  </a:lnTo>
                  <a:lnTo>
                    <a:pt x="3" y="95"/>
                  </a:lnTo>
                  <a:lnTo>
                    <a:pt x="0" y="83"/>
                  </a:lnTo>
                  <a:lnTo>
                    <a:pt x="7" y="69"/>
                  </a:lnTo>
                  <a:lnTo>
                    <a:pt x="17" y="64"/>
                  </a:lnTo>
                  <a:lnTo>
                    <a:pt x="16" y="51"/>
                  </a:lnTo>
                  <a:lnTo>
                    <a:pt x="54" y="36"/>
                  </a:lnTo>
                  <a:lnTo>
                    <a:pt x="107" y="9"/>
                  </a:lnTo>
                  <a:lnTo>
                    <a:pt x="151" y="4"/>
                  </a:lnTo>
                  <a:lnTo>
                    <a:pt x="248" y="0"/>
                  </a:lnTo>
                  <a:lnTo>
                    <a:pt x="263" y="13"/>
                  </a:lnTo>
                  <a:lnTo>
                    <a:pt x="272" y="30"/>
                  </a:lnTo>
                  <a:lnTo>
                    <a:pt x="295" y="29"/>
                  </a:lnTo>
                  <a:lnTo>
                    <a:pt x="369" y="20"/>
                  </a:lnTo>
                  <a:lnTo>
                    <a:pt x="386" y="25"/>
                  </a:lnTo>
                  <a:lnTo>
                    <a:pt x="460" y="69"/>
                  </a:lnTo>
                  <a:lnTo>
                    <a:pt x="522" y="120"/>
                  </a:lnTo>
                  <a:lnTo>
                    <a:pt x="488" y="153"/>
                  </a:lnTo>
                  <a:lnTo>
                    <a:pt x="474" y="189"/>
                  </a:lnTo>
                  <a:lnTo>
                    <a:pt x="471" y="225"/>
                  </a:lnTo>
                  <a:lnTo>
                    <a:pt x="462" y="231"/>
                  </a:lnTo>
                  <a:lnTo>
                    <a:pt x="455" y="247"/>
                  </a:lnTo>
                  <a:lnTo>
                    <a:pt x="439" y="252"/>
                  </a:lnTo>
                  <a:lnTo>
                    <a:pt x="429" y="271"/>
                  </a:lnTo>
                  <a:lnTo>
                    <a:pt x="413" y="287"/>
                  </a:lnTo>
                  <a:lnTo>
                    <a:pt x="399" y="308"/>
                  </a:lnTo>
                  <a:lnTo>
                    <a:pt x="388" y="312"/>
                  </a:lnTo>
                  <a:lnTo>
                    <a:pt x="367" y="333"/>
                  </a:lnTo>
                  <a:lnTo>
                    <a:pt x="355" y="333"/>
                  </a:lnTo>
                  <a:lnTo>
                    <a:pt x="358" y="350"/>
                  </a:lnTo>
                  <a:lnTo>
                    <a:pt x="328" y="384"/>
                  </a:lnTo>
                  <a:lnTo>
                    <a:pt x="316" y="391"/>
                  </a:lnTo>
                  <a:lnTo>
                    <a:pt x="304" y="398"/>
                  </a:lnTo>
                  <a:lnTo>
                    <a:pt x="284" y="389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073C6BF7-336C-48B9-B36C-8EB130965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555" y="4663549"/>
              <a:ext cx="526883" cy="400868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389" y="32"/>
                </a:cxn>
                <a:cxn ang="0">
                  <a:pos x="489" y="155"/>
                </a:cxn>
                <a:cxn ang="0">
                  <a:pos x="462" y="232"/>
                </a:cxn>
                <a:cxn ang="0">
                  <a:pos x="429" y="272"/>
                </a:cxn>
                <a:cxn ang="0">
                  <a:pos x="390" y="313"/>
                </a:cxn>
                <a:cxn ang="0">
                  <a:pos x="359" y="351"/>
                </a:cxn>
                <a:cxn ang="0">
                  <a:pos x="308" y="397"/>
                </a:cxn>
                <a:cxn ang="0">
                  <a:pos x="281" y="357"/>
                </a:cxn>
                <a:cxn ang="0">
                  <a:pos x="243" y="313"/>
                </a:cxn>
                <a:cxn ang="0">
                  <a:pos x="190" y="255"/>
                </a:cxn>
                <a:cxn ang="0">
                  <a:pos x="158" y="221"/>
                </a:cxn>
                <a:cxn ang="0">
                  <a:pos x="100" y="181"/>
                </a:cxn>
                <a:cxn ang="0">
                  <a:pos x="81" y="148"/>
                </a:cxn>
                <a:cxn ang="0">
                  <a:pos x="18" y="104"/>
                </a:cxn>
                <a:cxn ang="0">
                  <a:pos x="13" y="74"/>
                </a:cxn>
                <a:cxn ang="0">
                  <a:pos x="60" y="42"/>
                </a:cxn>
                <a:cxn ang="0">
                  <a:pos x="252" y="7"/>
                </a:cxn>
                <a:cxn ang="0">
                  <a:pos x="155" y="3"/>
                </a:cxn>
                <a:cxn ang="0">
                  <a:pos x="111" y="9"/>
                </a:cxn>
                <a:cxn ang="0">
                  <a:pos x="57" y="35"/>
                </a:cxn>
                <a:cxn ang="0">
                  <a:pos x="18" y="58"/>
                </a:cxn>
                <a:cxn ang="0">
                  <a:pos x="7" y="68"/>
                </a:cxn>
                <a:cxn ang="0">
                  <a:pos x="0" y="84"/>
                </a:cxn>
                <a:cxn ang="0">
                  <a:pos x="4" y="100"/>
                </a:cxn>
                <a:cxn ang="0">
                  <a:pos x="13" y="109"/>
                </a:cxn>
                <a:cxn ang="0">
                  <a:pos x="39" y="125"/>
                </a:cxn>
                <a:cxn ang="0">
                  <a:pos x="74" y="149"/>
                </a:cxn>
                <a:cxn ang="0">
                  <a:pos x="78" y="160"/>
                </a:cxn>
                <a:cxn ang="0">
                  <a:pos x="95" y="186"/>
                </a:cxn>
                <a:cxn ang="0">
                  <a:pos x="139" y="209"/>
                </a:cxn>
                <a:cxn ang="0">
                  <a:pos x="155" y="227"/>
                </a:cxn>
                <a:cxn ang="0">
                  <a:pos x="185" y="258"/>
                </a:cxn>
                <a:cxn ang="0">
                  <a:pos x="199" y="271"/>
                </a:cxn>
                <a:cxn ang="0">
                  <a:pos x="222" y="283"/>
                </a:cxn>
                <a:cxn ang="0">
                  <a:pos x="246" y="346"/>
                </a:cxn>
                <a:cxn ang="0">
                  <a:pos x="274" y="360"/>
                </a:cxn>
                <a:cxn ang="0">
                  <a:pos x="287" y="394"/>
                </a:cxn>
                <a:cxn ang="0">
                  <a:pos x="308" y="404"/>
                </a:cxn>
                <a:cxn ang="0">
                  <a:pos x="322" y="397"/>
                </a:cxn>
                <a:cxn ang="0">
                  <a:pos x="334" y="390"/>
                </a:cxn>
                <a:cxn ang="0">
                  <a:pos x="368" y="353"/>
                </a:cxn>
                <a:cxn ang="0">
                  <a:pos x="371" y="339"/>
                </a:cxn>
                <a:cxn ang="0">
                  <a:pos x="396" y="318"/>
                </a:cxn>
                <a:cxn ang="0">
                  <a:pos x="406" y="311"/>
                </a:cxn>
                <a:cxn ang="0">
                  <a:pos x="434" y="276"/>
                </a:cxn>
                <a:cxn ang="0">
                  <a:pos x="457" y="255"/>
                </a:cxn>
                <a:cxn ang="0">
                  <a:pos x="468" y="237"/>
                </a:cxn>
                <a:cxn ang="0">
                  <a:pos x="478" y="227"/>
                </a:cxn>
                <a:cxn ang="0">
                  <a:pos x="526" y="128"/>
                </a:cxn>
                <a:cxn ang="0">
                  <a:pos x="466" y="70"/>
                </a:cxn>
                <a:cxn ang="0">
                  <a:pos x="392" y="25"/>
                </a:cxn>
                <a:cxn ang="0">
                  <a:pos x="375" y="19"/>
                </a:cxn>
                <a:cxn ang="0">
                  <a:pos x="297" y="28"/>
                </a:cxn>
                <a:cxn ang="0">
                  <a:pos x="269" y="14"/>
                </a:cxn>
                <a:cxn ang="0">
                  <a:pos x="253" y="0"/>
                </a:cxn>
              </a:cxnLst>
              <a:rect l="0" t="0" r="r" b="b"/>
              <a:pathLst>
                <a:path w="531" h="404">
                  <a:moveTo>
                    <a:pt x="252" y="7"/>
                  </a:moveTo>
                  <a:lnTo>
                    <a:pt x="264" y="19"/>
                  </a:lnTo>
                  <a:lnTo>
                    <a:pt x="273" y="37"/>
                  </a:lnTo>
                  <a:lnTo>
                    <a:pt x="299" y="35"/>
                  </a:lnTo>
                  <a:lnTo>
                    <a:pt x="373" y="26"/>
                  </a:lnTo>
                  <a:lnTo>
                    <a:pt x="389" y="32"/>
                  </a:lnTo>
                  <a:lnTo>
                    <a:pt x="462" y="75"/>
                  </a:lnTo>
                  <a:lnTo>
                    <a:pt x="520" y="123"/>
                  </a:lnTo>
                  <a:lnTo>
                    <a:pt x="489" y="155"/>
                  </a:lnTo>
                  <a:lnTo>
                    <a:pt x="475" y="190"/>
                  </a:lnTo>
                  <a:lnTo>
                    <a:pt x="471" y="227"/>
                  </a:lnTo>
                  <a:lnTo>
                    <a:pt x="462" y="232"/>
                  </a:lnTo>
                  <a:lnTo>
                    <a:pt x="455" y="248"/>
                  </a:lnTo>
                  <a:lnTo>
                    <a:pt x="441" y="251"/>
                  </a:lnTo>
                  <a:lnTo>
                    <a:pt x="429" y="272"/>
                  </a:lnTo>
                  <a:lnTo>
                    <a:pt x="413" y="288"/>
                  </a:lnTo>
                  <a:lnTo>
                    <a:pt x="401" y="308"/>
                  </a:lnTo>
                  <a:lnTo>
                    <a:pt x="390" y="313"/>
                  </a:lnTo>
                  <a:lnTo>
                    <a:pt x="369" y="332"/>
                  </a:lnTo>
                  <a:lnTo>
                    <a:pt x="353" y="334"/>
                  </a:lnTo>
                  <a:lnTo>
                    <a:pt x="359" y="351"/>
                  </a:lnTo>
                  <a:lnTo>
                    <a:pt x="329" y="383"/>
                  </a:lnTo>
                  <a:lnTo>
                    <a:pt x="318" y="392"/>
                  </a:lnTo>
                  <a:lnTo>
                    <a:pt x="308" y="397"/>
                  </a:lnTo>
                  <a:lnTo>
                    <a:pt x="292" y="390"/>
                  </a:lnTo>
                  <a:lnTo>
                    <a:pt x="288" y="378"/>
                  </a:lnTo>
                  <a:lnTo>
                    <a:pt x="281" y="357"/>
                  </a:lnTo>
                  <a:lnTo>
                    <a:pt x="267" y="344"/>
                  </a:lnTo>
                  <a:lnTo>
                    <a:pt x="253" y="341"/>
                  </a:lnTo>
                  <a:lnTo>
                    <a:pt x="243" y="313"/>
                  </a:lnTo>
                  <a:lnTo>
                    <a:pt x="227" y="278"/>
                  </a:lnTo>
                  <a:lnTo>
                    <a:pt x="202" y="267"/>
                  </a:lnTo>
                  <a:lnTo>
                    <a:pt x="190" y="255"/>
                  </a:lnTo>
                  <a:lnTo>
                    <a:pt x="183" y="241"/>
                  </a:lnTo>
                  <a:lnTo>
                    <a:pt x="171" y="228"/>
                  </a:lnTo>
                  <a:lnTo>
                    <a:pt x="158" y="221"/>
                  </a:lnTo>
                  <a:lnTo>
                    <a:pt x="144" y="204"/>
                  </a:lnTo>
                  <a:lnTo>
                    <a:pt x="127" y="192"/>
                  </a:lnTo>
                  <a:lnTo>
                    <a:pt x="100" y="181"/>
                  </a:lnTo>
                  <a:lnTo>
                    <a:pt x="97" y="172"/>
                  </a:lnTo>
                  <a:lnTo>
                    <a:pt x="83" y="155"/>
                  </a:lnTo>
                  <a:lnTo>
                    <a:pt x="81" y="148"/>
                  </a:lnTo>
                  <a:lnTo>
                    <a:pt x="60" y="116"/>
                  </a:lnTo>
                  <a:lnTo>
                    <a:pt x="41" y="118"/>
                  </a:lnTo>
                  <a:lnTo>
                    <a:pt x="18" y="104"/>
                  </a:lnTo>
                  <a:lnTo>
                    <a:pt x="9" y="97"/>
                  </a:lnTo>
                  <a:lnTo>
                    <a:pt x="7" y="86"/>
                  </a:lnTo>
                  <a:lnTo>
                    <a:pt x="13" y="74"/>
                  </a:lnTo>
                  <a:lnTo>
                    <a:pt x="27" y="68"/>
                  </a:lnTo>
                  <a:lnTo>
                    <a:pt x="25" y="56"/>
                  </a:lnTo>
                  <a:lnTo>
                    <a:pt x="60" y="42"/>
                  </a:lnTo>
                  <a:lnTo>
                    <a:pt x="113" y="16"/>
                  </a:lnTo>
                  <a:lnTo>
                    <a:pt x="155" y="10"/>
                  </a:lnTo>
                  <a:lnTo>
                    <a:pt x="252" y="7"/>
                  </a:lnTo>
                  <a:close/>
                  <a:moveTo>
                    <a:pt x="253" y="0"/>
                  </a:moveTo>
                  <a:lnTo>
                    <a:pt x="250" y="0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3" y="3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9" y="9"/>
                  </a:lnTo>
                  <a:lnTo>
                    <a:pt x="57" y="35"/>
                  </a:lnTo>
                  <a:lnTo>
                    <a:pt x="21" y="49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18" y="65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6" y="72"/>
                  </a:lnTo>
                  <a:lnTo>
                    <a:pt x="2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37" y="123"/>
                  </a:lnTo>
                  <a:lnTo>
                    <a:pt x="39" y="125"/>
                  </a:lnTo>
                  <a:lnTo>
                    <a:pt x="41" y="125"/>
                  </a:lnTo>
                  <a:lnTo>
                    <a:pt x="57" y="125"/>
                  </a:lnTo>
                  <a:lnTo>
                    <a:pt x="74" y="149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78" y="160"/>
                  </a:lnTo>
                  <a:lnTo>
                    <a:pt x="92" y="176"/>
                  </a:lnTo>
                  <a:lnTo>
                    <a:pt x="93" y="183"/>
                  </a:lnTo>
                  <a:lnTo>
                    <a:pt x="95" y="186"/>
                  </a:lnTo>
                  <a:lnTo>
                    <a:pt x="97" y="188"/>
                  </a:lnTo>
                  <a:lnTo>
                    <a:pt x="123" y="197"/>
                  </a:lnTo>
                  <a:lnTo>
                    <a:pt x="139" y="209"/>
                  </a:lnTo>
                  <a:lnTo>
                    <a:pt x="151" y="225"/>
                  </a:lnTo>
                  <a:lnTo>
                    <a:pt x="153" y="227"/>
                  </a:lnTo>
                  <a:lnTo>
                    <a:pt x="155" y="227"/>
                  </a:lnTo>
                  <a:lnTo>
                    <a:pt x="167" y="234"/>
                  </a:lnTo>
                  <a:lnTo>
                    <a:pt x="178" y="244"/>
                  </a:lnTo>
                  <a:lnTo>
                    <a:pt x="185" y="258"/>
                  </a:lnTo>
                  <a:lnTo>
                    <a:pt x="185" y="260"/>
                  </a:lnTo>
                  <a:lnTo>
                    <a:pt x="187" y="260"/>
                  </a:lnTo>
                  <a:lnTo>
                    <a:pt x="199" y="271"/>
                  </a:lnTo>
                  <a:lnTo>
                    <a:pt x="199" y="272"/>
                  </a:lnTo>
                  <a:lnTo>
                    <a:pt x="201" y="272"/>
                  </a:lnTo>
                  <a:lnTo>
                    <a:pt x="222" y="283"/>
                  </a:lnTo>
                  <a:lnTo>
                    <a:pt x="237" y="315"/>
                  </a:lnTo>
                  <a:lnTo>
                    <a:pt x="246" y="343"/>
                  </a:lnTo>
                  <a:lnTo>
                    <a:pt x="246" y="346"/>
                  </a:lnTo>
                  <a:lnTo>
                    <a:pt x="252" y="348"/>
                  </a:lnTo>
                  <a:lnTo>
                    <a:pt x="264" y="351"/>
                  </a:lnTo>
                  <a:lnTo>
                    <a:pt x="274" y="360"/>
                  </a:lnTo>
                  <a:lnTo>
                    <a:pt x="281" y="380"/>
                  </a:lnTo>
                  <a:lnTo>
                    <a:pt x="285" y="392"/>
                  </a:lnTo>
                  <a:lnTo>
                    <a:pt x="287" y="394"/>
                  </a:lnTo>
                  <a:lnTo>
                    <a:pt x="288" y="395"/>
                  </a:lnTo>
                  <a:lnTo>
                    <a:pt x="304" y="402"/>
                  </a:lnTo>
                  <a:lnTo>
                    <a:pt x="308" y="404"/>
                  </a:lnTo>
                  <a:lnTo>
                    <a:pt x="311" y="402"/>
                  </a:lnTo>
                  <a:lnTo>
                    <a:pt x="320" y="397"/>
                  </a:lnTo>
                  <a:lnTo>
                    <a:pt x="322" y="397"/>
                  </a:lnTo>
                  <a:lnTo>
                    <a:pt x="322" y="397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4" y="388"/>
                  </a:lnTo>
                  <a:lnTo>
                    <a:pt x="364" y="357"/>
                  </a:lnTo>
                  <a:lnTo>
                    <a:pt x="368" y="353"/>
                  </a:lnTo>
                  <a:lnTo>
                    <a:pt x="366" y="350"/>
                  </a:lnTo>
                  <a:lnTo>
                    <a:pt x="362" y="339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5" y="337"/>
                  </a:lnTo>
                  <a:lnTo>
                    <a:pt x="396" y="318"/>
                  </a:lnTo>
                  <a:lnTo>
                    <a:pt x="403" y="315"/>
                  </a:lnTo>
                  <a:lnTo>
                    <a:pt x="404" y="313"/>
                  </a:lnTo>
                  <a:lnTo>
                    <a:pt x="406" y="311"/>
                  </a:lnTo>
                  <a:lnTo>
                    <a:pt x="418" y="292"/>
                  </a:lnTo>
                  <a:lnTo>
                    <a:pt x="434" y="278"/>
                  </a:lnTo>
                  <a:lnTo>
                    <a:pt x="434" y="276"/>
                  </a:lnTo>
                  <a:lnTo>
                    <a:pt x="436" y="276"/>
                  </a:lnTo>
                  <a:lnTo>
                    <a:pt x="447" y="257"/>
                  </a:lnTo>
                  <a:lnTo>
                    <a:pt x="457" y="255"/>
                  </a:lnTo>
                  <a:lnTo>
                    <a:pt x="461" y="253"/>
                  </a:lnTo>
                  <a:lnTo>
                    <a:pt x="462" y="250"/>
                  </a:lnTo>
                  <a:lnTo>
                    <a:pt x="468" y="237"/>
                  </a:lnTo>
                  <a:lnTo>
                    <a:pt x="475" y="234"/>
                  </a:lnTo>
                  <a:lnTo>
                    <a:pt x="478" y="232"/>
                  </a:lnTo>
                  <a:lnTo>
                    <a:pt x="478" y="227"/>
                  </a:lnTo>
                  <a:lnTo>
                    <a:pt x="482" y="192"/>
                  </a:lnTo>
                  <a:lnTo>
                    <a:pt x="496" y="158"/>
                  </a:lnTo>
                  <a:lnTo>
                    <a:pt x="526" y="128"/>
                  </a:lnTo>
                  <a:lnTo>
                    <a:pt x="531" y="121"/>
                  </a:lnTo>
                  <a:lnTo>
                    <a:pt x="526" y="118"/>
                  </a:lnTo>
                  <a:lnTo>
                    <a:pt x="466" y="70"/>
                  </a:lnTo>
                  <a:lnTo>
                    <a:pt x="466" y="70"/>
                  </a:lnTo>
                  <a:lnTo>
                    <a:pt x="466" y="68"/>
                  </a:lnTo>
                  <a:lnTo>
                    <a:pt x="392" y="25"/>
                  </a:lnTo>
                  <a:lnTo>
                    <a:pt x="392" y="25"/>
                  </a:lnTo>
                  <a:lnTo>
                    <a:pt x="390" y="25"/>
                  </a:lnTo>
                  <a:lnTo>
                    <a:pt x="375" y="19"/>
                  </a:lnTo>
                  <a:lnTo>
                    <a:pt x="373" y="19"/>
                  </a:lnTo>
                  <a:lnTo>
                    <a:pt x="371" y="19"/>
                  </a:lnTo>
                  <a:lnTo>
                    <a:pt x="297" y="28"/>
                  </a:lnTo>
                  <a:lnTo>
                    <a:pt x="278" y="30"/>
                  </a:lnTo>
                  <a:lnTo>
                    <a:pt x="271" y="16"/>
                  </a:lnTo>
                  <a:lnTo>
                    <a:pt x="269" y="14"/>
                  </a:lnTo>
                  <a:lnTo>
                    <a:pt x="269" y="14"/>
                  </a:lnTo>
                  <a:lnTo>
                    <a:pt x="255" y="2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7AC35DA9-4C0A-4331-9393-843110D1C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555" y="4663549"/>
              <a:ext cx="526883" cy="400868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389" y="32"/>
                </a:cxn>
                <a:cxn ang="0">
                  <a:pos x="489" y="155"/>
                </a:cxn>
                <a:cxn ang="0">
                  <a:pos x="462" y="232"/>
                </a:cxn>
                <a:cxn ang="0">
                  <a:pos x="429" y="272"/>
                </a:cxn>
                <a:cxn ang="0">
                  <a:pos x="390" y="313"/>
                </a:cxn>
                <a:cxn ang="0">
                  <a:pos x="359" y="351"/>
                </a:cxn>
                <a:cxn ang="0">
                  <a:pos x="308" y="397"/>
                </a:cxn>
                <a:cxn ang="0">
                  <a:pos x="281" y="357"/>
                </a:cxn>
                <a:cxn ang="0">
                  <a:pos x="243" y="313"/>
                </a:cxn>
                <a:cxn ang="0">
                  <a:pos x="190" y="255"/>
                </a:cxn>
                <a:cxn ang="0">
                  <a:pos x="158" y="221"/>
                </a:cxn>
                <a:cxn ang="0">
                  <a:pos x="100" y="181"/>
                </a:cxn>
                <a:cxn ang="0">
                  <a:pos x="81" y="148"/>
                </a:cxn>
                <a:cxn ang="0">
                  <a:pos x="18" y="104"/>
                </a:cxn>
                <a:cxn ang="0">
                  <a:pos x="13" y="74"/>
                </a:cxn>
                <a:cxn ang="0">
                  <a:pos x="60" y="42"/>
                </a:cxn>
                <a:cxn ang="0">
                  <a:pos x="252" y="7"/>
                </a:cxn>
                <a:cxn ang="0">
                  <a:pos x="155" y="3"/>
                </a:cxn>
                <a:cxn ang="0">
                  <a:pos x="111" y="9"/>
                </a:cxn>
                <a:cxn ang="0">
                  <a:pos x="57" y="35"/>
                </a:cxn>
                <a:cxn ang="0">
                  <a:pos x="18" y="58"/>
                </a:cxn>
                <a:cxn ang="0">
                  <a:pos x="7" y="68"/>
                </a:cxn>
                <a:cxn ang="0">
                  <a:pos x="0" y="84"/>
                </a:cxn>
                <a:cxn ang="0">
                  <a:pos x="4" y="100"/>
                </a:cxn>
                <a:cxn ang="0">
                  <a:pos x="13" y="109"/>
                </a:cxn>
                <a:cxn ang="0">
                  <a:pos x="39" y="125"/>
                </a:cxn>
                <a:cxn ang="0">
                  <a:pos x="74" y="149"/>
                </a:cxn>
                <a:cxn ang="0">
                  <a:pos x="78" y="160"/>
                </a:cxn>
                <a:cxn ang="0">
                  <a:pos x="95" y="186"/>
                </a:cxn>
                <a:cxn ang="0">
                  <a:pos x="139" y="209"/>
                </a:cxn>
                <a:cxn ang="0">
                  <a:pos x="155" y="227"/>
                </a:cxn>
                <a:cxn ang="0">
                  <a:pos x="185" y="258"/>
                </a:cxn>
                <a:cxn ang="0">
                  <a:pos x="199" y="271"/>
                </a:cxn>
                <a:cxn ang="0">
                  <a:pos x="222" y="283"/>
                </a:cxn>
                <a:cxn ang="0">
                  <a:pos x="246" y="346"/>
                </a:cxn>
                <a:cxn ang="0">
                  <a:pos x="274" y="360"/>
                </a:cxn>
                <a:cxn ang="0">
                  <a:pos x="287" y="394"/>
                </a:cxn>
                <a:cxn ang="0">
                  <a:pos x="308" y="404"/>
                </a:cxn>
                <a:cxn ang="0">
                  <a:pos x="322" y="397"/>
                </a:cxn>
                <a:cxn ang="0">
                  <a:pos x="334" y="390"/>
                </a:cxn>
                <a:cxn ang="0">
                  <a:pos x="368" y="353"/>
                </a:cxn>
                <a:cxn ang="0">
                  <a:pos x="371" y="339"/>
                </a:cxn>
                <a:cxn ang="0">
                  <a:pos x="396" y="318"/>
                </a:cxn>
                <a:cxn ang="0">
                  <a:pos x="406" y="311"/>
                </a:cxn>
                <a:cxn ang="0">
                  <a:pos x="434" y="276"/>
                </a:cxn>
                <a:cxn ang="0">
                  <a:pos x="457" y="255"/>
                </a:cxn>
                <a:cxn ang="0">
                  <a:pos x="468" y="237"/>
                </a:cxn>
                <a:cxn ang="0">
                  <a:pos x="478" y="227"/>
                </a:cxn>
                <a:cxn ang="0">
                  <a:pos x="526" y="128"/>
                </a:cxn>
                <a:cxn ang="0">
                  <a:pos x="466" y="70"/>
                </a:cxn>
                <a:cxn ang="0">
                  <a:pos x="392" y="25"/>
                </a:cxn>
                <a:cxn ang="0">
                  <a:pos x="375" y="19"/>
                </a:cxn>
                <a:cxn ang="0">
                  <a:pos x="297" y="28"/>
                </a:cxn>
                <a:cxn ang="0">
                  <a:pos x="269" y="14"/>
                </a:cxn>
                <a:cxn ang="0">
                  <a:pos x="253" y="0"/>
                </a:cxn>
              </a:cxnLst>
              <a:rect l="0" t="0" r="r" b="b"/>
              <a:pathLst>
                <a:path w="531" h="404">
                  <a:moveTo>
                    <a:pt x="252" y="7"/>
                  </a:moveTo>
                  <a:lnTo>
                    <a:pt x="264" y="19"/>
                  </a:lnTo>
                  <a:lnTo>
                    <a:pt x="273" y="37"/>
                  </a:lnTo>
                  <a:lnTo>
                    <a:pt x="299" y="35"/>
                  </a:lnTo>
                  <a:lnTo>
                    <a:pt x="373" y="26"/>
                  </a:lnTo>
                  <a:lnTo>
                    <a:pt x="389" y="32"/>
                  </a:lnTo>
                  <a:lnTo>
                    <a:pt x="462" y="75"/>
                  </a:lnTo>
                  <a:lnTo>
                    <a:pt x="520" y="123"/>
                  </a:lnTo>
                  <a:lnTo>
                    <a:pt x="489" y="155"/>
                  </a:lnTo>
                  <a:lnTo>
                    <a:pt x="475" y="190"/>
                  </a:lnTo>
                  <a:lnTo>
                    <a:pt x="471" y="227"/>
                  </a:lnTo>
                  <a:lnTo>
                    <a:pt x="462" y="232"/>
                  </a:lnTo>
                  <a:lnTo>
                    <a:pt x="455" y="248"/>
                  </a:lnTo>
                  <a:lnTo>
                    <a:pt x="441" y="251"/>
                  </a:lnTo>
                  <a:lnTo>
                    <a:pt x="429" y="272"/>
                  </a:lnTo>
                  <a:lnTo>
                    <a:pt x="413" y="288"/>
                  </a:lnTo>
                  <a:lnTo>
                    <a:pt x="401" y="308"/>
                  </a:lnTo>
                  <a:lnTo>
                    <a:pt x="390" y="313"/>
                  </a:lnTo>
                  <a:lnTo>
                    <a:pt x="369" y="332"/>
                  </a:lnTo>
                  <a:lnTo>
                    <a:pt x="353" y="334"/>
                  </a:lnTo>
                  <a:lnTo>
                    <a:pt x="359" y="351"/>
                  </a:lnTo>
                  <a:lnTo>
                    <a:pt x="329" y="383"/>
                  </a:lnTo>
                  <a:lnTo>
                    <a:pt x="318" y="392"/>
                  </a:lnTo>
                  <a:lnTo>
                    <a:pt x="308" y="397"/>
                  </a:lnTo>
                  <a:lnTo>
                    <a:pt x="292" y="390"/>
                  </a:lnTo>
                  <a:lnTo>
                    <a:pt x="288" y="378"/>
                  </a:lnTo>
                  <a:lnTo>
                    <a:pt x="281" y="357"/>
                  </a:lnTo>
                  <a:lnTo>
                    <a:pt x="267" y="344"/>
                  </a:lnTo>
                  <a:lnTo>
                    <a:pt x="253" y="341"/>
                  </a:lnTo>
                  <a:lnTo>
                    <a:pt x="243" y="313"/>
                  </a:lnTo>
                  <a:lnTo>
                    <a:pt x="227" y="278"/>
                  </a:lnTo>
                  <a:lnTo>
                    <a:pt x="202" y="267"/>
                  </a:lnTo>
                  <a:lnTo>
                    <a:pt x="190" y="255"/>
                  </a:lnTo>
                  <a:lnTo>
                    <a:pt x="183" y="241"/>
                  </a:lnTo>
                  <a:lnTo>
                    <a:pt x="171" y="228"/>
                  </a:lnTo>
                  <a:lnTo>
                    <a:pt x="158" y="221"/>
                  </a:lnTo>
                  <a:lnTo>
                    <a:pt x="144" y="204"/>
                  </a:lnTo>
                  <a:lnTo>
                    <a:pt x="127" y="192"/>
                  </a:lnTo>
                  <a:lnTo>
                    <a:pt x="100" y="181"/>
                  </a:lnTo>
                  <a:lnTo>
                    <a:pt x="97" y="172"/>
                  </a:lnTo>
                  <a:lnTo>
                    <a:pt x="83" y="155"/>
                  </a:lnTo>
                  <a:lnTo>
                    <a:pt x="81" y="148"/>
                  </a:lnTo>
                  <a:lnTo>
                    <a:pt x="60" y="116"/>
                  </a:lnTo>
                  <a:lnTo>
                    <a:pt x="41" y="118"/>
                  </a:lnTo>
                  <a:lnTo>
                    <a:pt x="18" y="104"/>
                  </a:lnTo>
                  <a:lnTo>
                    <a:pt x="9" y="97"/>
                  </a:lnTo>
                  <a:lnTo>
                    <a:pt x="7" y="86"/>
                  </a:lnTo>
                  <a:lnTo>
                    <a:pt x="13" y="74"/>
                  </a:lnTo>
                  <a:lnTo>
                    <a:pt x="27" y="68"/>
                  </a:lnTo>
                  <a:lnTo>
                    <a:pt x="25" y="56"/>
                  </a:lnTo>
                  <a:lnTo>
                    <a:pt x="60" y="42"/>
                  </a:lnTo>
                  <a:lnTo>
                    <a:pt x="113" y="16"/>
                  </a:lnTo>
                  <a:lnTo>
                    <a:pt x="155" y="10"/>
                  </a:lnTo>
                  <a:lnTo>
                    <a:pt x="252" y="7"/>
                  </a:lnTo>
                  <a:moveTo>
                    <a:pt x="253" y="0"/>
                  </a:moveTo>
                  <a:lnTo>
                    <a:pt x="250" y="0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3" y="3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9" y="9"/>
                  </a:lnTo>
                  <a:lnTo>
                    <a:pt x="57" y="35"/>
                  </a:lnTo>
                  <a:lnTo>
                    <a:pt x="21" y="49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18" y="65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6" y="72"/>
                  </a:lnTo>
                  <a:lnTo>
                    <a:pt x="2" y="83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37" y="123"/>
                  </a:lnTo>
                  <a:lnTo>
                    <a:pt x="39" y="125"/>
                  </a:lnTo>
                  <a:lnTo>
                    <a:pt x="41" y="125"/>
                  </a:lnTo>
                  <a:lnTo>
                    <a:pt x="57" y="125"/>
                  </a:lnTo>
                  <a:lnTo>
                    <a:pt x="74" y="149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78" y="160"/>
                  </a:lnTo>
                  <a:lnTo>
                    <a:pt x="92" y="176"/>
                  </a:lnTo>
                  <a:lnTo>
                    <a:pt x="93" y="183"/>
                  </a:lnTo>
                  <a:lnTo>
                    <a:pt x="95" y="186"/>
                  </a:lnTo>
                  <a:lnTo>
                    <a:pt x="97" y="188"/>
                  </a:lnTo>
                  <a:lnTo>
                    <a:pt x="123" y="197"/>
                  </a:lnTo>
                  <a:lnTo>
                    <a:pt x="139" y="209"/>
                  </a:lnTo>
                  <a:lnTo>
                    <a:pt x="151" y="225"/>
                  </a:lnTo>
                  <a:lnTo>
                    <a:pt x="153" y="227"/>
                  </a:lnTo>
                  <a:lnTo>
                    <a:pt x="155" y="227"/>
                  </a:lnTo>
                  <a:lnTo>
                    <a:pt x="167" y="234"/>
                  </a:lnTo>
                  <a:lnTo>
                    <a:pt x="178" y="244"/>
                  </a:lnTo>
                  <a:lnTo>
                    <a:pt x="185" y="258"/>
                  </a:lnTo>
                  <a:lnTo>
                    <a:pt x="185" y="260"/>
                  </a:lnTo>
                  <a:lnTo>
                    <a:pt x="187" y="260"/>
                  </a:lnTo>
                  <a:lnTo>
                    <a:pt x="199" y="271"/>
                  </a:lnTo>
                  <a:lnTo>
                    <a:pt x="199" y="272"/>
                  </a:lnTo>
                  <a:lnTo>
                    <a:pt x="201" y="272"/>
                  </a:lnTo>
                  <a:lnTo>
                    <a:pt x="222" y="283"/>
                  </a:lnTo>
                  <a:lnTo>
                    <a:pt x="237" y="315"/>
                  </a:lnTo>
                  <a:lnTo>
                    <a:pt x="246" y="343"/>
                  </a:lnTo>
                  <a:lnTo>
                    <a:pt x="246" y="346"/>
                  </a:lnTo>
                  <a:lnTo>
                    <a:pt x="252" y="348"/>
                  </a:lnTo>
                  <a:lnTo>
                    <a:pt x="264" y="351"/>
                  </a:lnTo>
                  <a:lnTo>
                    <a:pt x="274" y="360"/>
                  </a:lnTo>
                  <a:lnTo>
                    <a:pt x="281" y="380"/>
                  </a:lnTo>
                  <a:lnTo>
                    <a:pt x="285" y="392"/>
                  </a:lnTo>
                  <a:lnTo>
                    <a:pt x="287" y="394"/>
                  </a:lnTo>
                  <a:lnTo>
                    <a:pt x="288" y="395"/>
                  </a:lnTo>
                  <a:lnTo>
                    <a:pt x="304" y="402"/>
                  </a:lnTo>
                  <a:lnTo>
                    <a:pt x="308" y="404"/>
                  </a:lnTo>
                  <a:lnTo>
                    <a:pt x="311" y="402"/>
                  </a:lnTo>
                  <a:lnTo>
                    <a:pt x="320" y="397"/>
                  </a:lnTo>
                  <a:lnTo>
                    <a:pt x="322" y="397"/>
                  </a:lnTo>
                  <a:lnTo>
                    <a:pt x="322" y="397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4" y="388"/>
                  </a:lnTo>
                  <a:lnTo>
                    <a:pt x="364" y="357"/>
                  </a:lnTo>
                  <a:lnTo>
                    <a:pt x="368" y="353"/>
                  </a:lnTo>
                  <a:lnTo>
                    <a:pt x="366" y="350"/>
                  </a:lnTo>
                  <a:lnTo>
                    <a:pt x="362" y="339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5" y="337"/>
                  </a:lnTo>
                  <a:lnTo>
                    <a:pt x="396" y="318"/>
                  </a:lnTo>
                  <a:lnTo>
                    <a:pt x="403" y="315"/>
                  </a:lnTo>
                  <a:lnTo>
                    <a:pt x="404" y="313"/>
                  </a:lnTo>
                  <a:lnTo>
                    <a:pt x="406" y="311"/>
                  </a:lnTo>
                  <a:lnTo>
                    <a:pt x="418" y="292"/>
                  </a:lnTo>
                  <a:lnTo>
                    <a:pt x="434" y="278"/>
                  </a:lnTo>
                  <a:lnTo>
                    <a:pt x="434" y="276"/>
                  </a:lnTo>
                  <a:lnTo>
                    <a:pt x="436" y="276"/>
                  </a:lnTo>
                  <a:lnTo>
                    <a:pt x="447" y="257"/>
                  </a:lnTo>
                  <a:lnTo>
                    <a:pt x="457" y="255"/>
                  </a:lnTo>
                  <a:lnTo>
                    <a:pt x="461" y="253"/>
                  </a:lnTo>
                  <a:lnTo>
                    <a:pt x="462" y="250"/>
                  </a:lnTo>
                  <a:lnTo>
                    <a:pt x="468" y="237"/>
                  </a:lnTo>
                  <a:lnTo>
                    <a:pt x="475" y="234"/>
                  </a:lnTo>
                  <a:lnTo>
                    <a:pt x="478" y="232"/>
                  </a:lnTo>
                  <a:lnTo>
                    <a:pt x="478" y="227"/>
                  </a:lnTo>
                  <a:lnTo>
                    <a:pt x="482" y="192"/>
                  </a:lnTo>
                  <a:lnTo>
                    <a:pt x="496" y="158"/>
                  </a:lnTo>
                  <a:lnTo>
                    <a:pt x="526" y="128"/>
                  </a:lnTo>
                  <a:lnTo>
                    <a:pt x="531" y="121"/>
                  </a:lnTo>
                  <a:lnTo>
                    <a:pt x="526" y="118"/>
                  </a:lnTo>
                  <a:lnTo>
                    <a:pt x="466" y="70"/>
                  </a:lnTo>
                  <a:lnTo>
                    <a:pt x="466" y="70"/>
                  </a:lnTo>
                  <a:lnTo>
                    <a:pt x="466" y="68"/>
                  </a:lnTo>
                  <a:lnTo>
                    <a:pt x="392" y="25"/>
                  </a:lnTo>
                  <a:lnTo>
                    <a:pt x="392" y="25"/>
                  </a:lnTo>
                  <a:lnTo>
                    <a:pt x="390" y="25"/>
                  </a:lnTo>
                  <a:lnTo>
                    <a:pt x="375" y="19"/>
                  </a:lnTo>
                  <a:lnTo>
                    <a:pt x="373" y="19"/>
                  </a:lnTo>
                  <a:lnTo>
                    <a:pt x="371" y="19"/>
                  </a:lnTo>
                  <a:lnTo>
                    <a:pt x="297" y="28"/>
                  </a:lnTo>
                  <a:lnTo>
                    <a:pt x="278" y="30"/>
                  </a:lnTo>
                  <a:lnTo>
                    <a:pt x="271" y="16"/>
                  </a:lnTo>
                  <a:lnTo>
                    <a:pt x="269" y="14"/>
                  </a:lnTo>
                  <a:lnTo>
                    <a:pt x="269" y="14"/>
                  </a:lnTo>
                  <a:lnTo>
                    <a:pt x="255" y="2"/>
                  </a:lnTo>
                  <a:lnTo>
                    <a:pt x="253" y="0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2658F049-0E3F-462B-852D-74692B3E4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338" y="4717131"/>
              <a:ext cx="547720" cy="576494"/>
            </a:xfrm>
            <a:custGeom>
              <a:avLst/>
              <a:gdLst/>
              <a:ahLst/>
              <a:cxnLst>
                <a:cxn ang="0">
                  <a:pos x="432" y="558"/>
                </a:cxn>
                <a:cxn ang="0">
                  <a:pos x="378" y="561"/>
                </a:cxn>
                <a:cxn ang="0">
                  <a:pos x="190" y="573"/>
                </a:cxn>
                <a:cxn ang="0">
                  <a:pos x="132" y="563"/>
                </a:cxn>
                <a:cxn ang="0">
                  <a:pos x="113" y="521"/>
                </a:cxn>
                <a:cxn ang="0">
                  <a:pos x="100" y="510"/>
                </a:cxn>
                <a:cxn ang="0">
                  <a:pos x="102" y="464"/>
                </a:cxn>
                <a:cxn ang="0">
                  <a:pos x="95" y="426"/>
                </a:cxn>
                <a:cxn ang="0">
                  <a:pos x="107" y="380"/>
                </a:cxn>
                <a:cxn ang="0">
                  <a:pos x="95" y="366"/>
                </a:cxn>
                <a:cxn ang="0">
                  <a:pos x="77" y="326"/>
                </a:cxn>
                <a:cxn ang="0">
                  <a:pos x="56" y="247"/>
                </a:cxn>
                <a:cxn ang="0">
                  <a:pos x="39" y="183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3" y="25"/>
                </a:cxn>
                <a:cxn ang="0">
                  <a:pos x="130" y="14"/>
                </a:cxn>
                <a:cxn ang="0">
                  <a:pos x="211" y="6"/>
                </a:cxn>
                <a:cxn ang="0">
                  <a:pos x="248" y="6"/>
                </a:cxn>
                <a:cxn ang="0">
                  <a:pos x="239" y="23"/>
                </a:cxn>
                <a:cxn ang="0">
                  <a:pos x="237" y="41"/>
                </a:cxn>
                <a:cxn ang="0">
                  <a:pos x="267" y="64"/>
                </a:cxn>
                <a:cxn ang="0">
                  <a:pos x="309" y="94"/>
                </a:cxn>
                <a:cxn ang="0">
                  <a:pos x="325" y="118"/>
                </a:cxn>
                <a:cxn ang="0">
                  <a:pos x="353" y="136"/>
                </a:cxn>
                <a:cxn ang="0">
                  <a:pos x="385" y="166"/>
                </a:cxn>
                <a:cxn ang="0">
                  <a:pos x="411" y="185"/>
                </a:cxn>
                <a:cxn ang="0">
                  <a:pos x="429" y="211"/>
                </a:cxn>
                <a:cxn ang="0">
                  <a:pos x="473" y="261"/>
                </a:cxn>
                <a:cxn ang="0">
                  <a:pos x="496" y="290"/>
                </a:cxn>
                <a:cxn ang="0">
                  <a:pos x="517" y="326"/>
                </a:cxn>
                <a:cxn ang="0">
                  <a:pos x="532" y="343"/>
                </a:cxn>
                <a:cxn ang="0">
                  <a:pos x="552" y="352"/>
                </a:cxn>
                <a:cxn ang="0">
                  <a:pos x="534" y="403"/>
                </a:cxn>
                <a:cxn ang="0">
                  <a:pos x="513" y="486"/>
                </a:cxn>
                <a:cxn ang="0">
                  <a:pos x="485" y="524"/>
                </a:cxn>
                <a:cxn ang="0">
                  <a:pos x="448" y="526"/>
                </a:cxn>
                <a:cxn ang="0">
                  <a:pos x="455" y="581"/>
                </a:cxn>
              </a:cxnLst>
              <a:rect l="0" t="0" r="r" b="b"/>
              <a:pathLst>
                <a:path w="552" h="581">
                  <a:moveTo>
                    <a:pt x="432" y="573"/>
                  </a:moveTo>
                  <a:lnTo>
                    <a:pt x="432" y="558"/>
                  </a:lnTo>
                  <a:lnTo>
                    <a:pt x="410" y="558"/>
                  </a:lnTo>
                  <a:lnTo>
                    <a:pt x="378" y="561"/>
                  </a:lnTo>
                  <a:lnTo>
                    <a:pt x="253" y="570"/>
                  </a:lnTo>
                  <a:lnTo>
                    <a:pt x="190" y="573"/>
                  </a:lnTo>
                  <a:lnTo>
                    <a:pt x="141" y="572"/>
                  </a:lnTo>
                  <a:lnTo>
                    <a:pt x="132" y="563"/>
                  </a:lnTo>
                  <a:lnTo>
                    <a:pt x="116" y="538"/>
                  </a:lnTo>
                  <a:lnTo>
                    <a:pt x="113" y="521"/>
                  </a:lnTo>
                  <a:lnTo>
                    <a:pt x="106" y="515"/>
                  </a:lnTo>
                  <a:lnTo>
                    <a:pt x="100" y="510"/>
                  </a:lnTo>
                  <a:lnTo>
                    <a:pt x="106" y="494"/>
                  </a:lnTo>
                  <a:lnTo>
                    <a:pt x="102" y="464"/>
                  </a:lnTo>
                  <a:lnTo>
                    <a:pt x="93" y="438"/>
                  </a:lnTo>
                  <a:lnTo>
                    <a:pt x="95" y="426"/>
                  </a:lnTo>
                  <a:lnTo>
                    <a:pt x="97" y="406"/>
                  </a:lnTo>
                  <a:lnTo>
                    <a:pt x="107" y="380"/>
                  </a:lnTo>
                  <a:lnTo>
                    <a:pt x="107" y="370"/>
                  </a:lnTo>
                  <a:lnTo>
                    <a:pt x="95" y="366"/>
                  </a:lnTo>
                  <a:lnTo>
                    <a:pt x="93" y="345"/>
                  </a:lnTo>
                  <a:lnTo>
                    <a:pt x="77" y="326"/>
                  </a:lnTo>
                  <a:lnTo>
                    <a:pt x="65" y="287"/>
                  </a:lnTo>
                  <a:lnTo>
                    <a:pt x="56" y="247"/>
                  </a:lnTo>
                  <a:lnTo>
                    <a:pt x="48" y="218"/>
                  </a:lnTo>
                  <a:lnTo>
                    <a:pt x="39" y="183"/>
                  </a:lnTo>
                  <a:lnTo>
                    <a:pt x="25" y="125"/>
                  </a:lnTo>
                  <a:lnTo>
                    <a:pt x="5" y="80"/>
                  </a:lnTo>
                  <a:lnTo>
                    <a:pt x="2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53" y="25"/>
                  </a:lnTo>
                  <a:lnTo>
                    <a:pt x="102" y="18"/>
                  </a:lnTo>
                  <a:lnTo>
                    <a:pt x="130" y="14"/>
                  </a:lnTo>
                  <a:lnTo>
                    <a:pt x="171" y="11"/>
                  </a:lnTo>
                  <a:lnTo>
                    <a:pt x="211" y="6"/>
                  </a:lnTo>
                  <a:lnTo>
                    <a:pt x="250" y="0"/>
                  </a:lnTo>
                  <a:lnTo>
                    <a:pt x="248" y="6"/>
                  </a:lnTo>
                  <a:lnTo>
                    <a:pt x="257" y="14"/>
                  </a:lnTo>
                  <a:lnTo>
                    <a:pt x="239" y="23"/>
                  </a:lnTo>
                  <a:lnTo>
                    <a:pt x="236" y="32"/>
                  </a:lnTo>
                  <a:lnTo>
                    <a:pt x="237" y="41"/>
                  </a:lnTo>
                  <a:lnTo>
                    <a:pt x="244" y="46"/>
                  </a:lnTo>
                  <a:lnTo>
                    <a:pt x="267" y="64"/>
                  </a:lnTo>
                  <a:lnTo>
                    <a:pt x="287" y="62"/>
                  </a:lnTo>
                  <a:lnTo>
                    <a:pt x="309" y="94"/>
                  </a:lnTo>
                  <a:lnTo>
                    <a:pt x="311" y="102"/>
                  </a:lnTo>
                  <a:lnTo>
                    <a:pt x="325" y="118"/>
                  </a:lnTo>
                  <a:lnTo>
                    <a:pt x="329" y="125"/>
                  </a:lnTo>
                  <a:lnTo>
                    <a:pt x="353" y="136"/>
                  </a:lnTo>
                  <a:lnTo>
                    <a:pt x="373" y="150"/>
                  </a:lnTo>
                  <a:lnTo>
                    <a:pt x="385" y="166"/>
                  </a:lnTo>
                  <a:lnTo>
                    <a:pt x="397" y="174"/>
                  </a:lnTo>
                  <a:lnTo>
                    <a:pt x="411" y="185"/>
                  </a:lnTo>
                  <a:lnTo>
                    <a:pt x="418" y="201"/>
                  </a:lnTo>
                  <a:lnTo>
                    <a:pt x="429" y="211"/>
                  </a:lnTo>
                  <a:lnTo>
                    <a:pt x="455" y="224"/>
                  </a:lnTo>
                  <a:lnTo>
                    <a:pt x="473" y="261"/>
                  </a:lnTo>
                  <a:lnTo>
                    <a:pt x="482" y="287"/>
                  </a:lnTo>
                  <a:lnTo>
                    <a:pt x="496" y="290"/>
                  </a:lnTo>
                  <a:lnTo>
                    <a:pt x="510" y="305"/>
                  </a:lnTo>
                  <a:lnTo>
                    <a:pt x="517" y="326"/>
                  </a:lnTo>
                  <a:lnTo>
                    <a:pt x="520" y="338"/>
                  </a:lnTo>
                  <a:lnTo>
                    <a:pt x="532" y="343"/>
                  </a:lnTo>
                  <a:lnTo>
                    <a:pt x="547" y="338"/>
                  </a:lnTo>
                  <a:lnTo>
                    <a:pt x="552" y="352"/>
                  </a:lnTo>
                  <a:lnTo>
                    <a:pt x="531" y="387"/>
                  </a:lnTo>
                  <a:lnTo>
                    <a:pt x="534" y="403"/>
                  </a:lnTo>
                  <a:lnTo>
                    <a:pt x="525" y="428"/>
                  </a:lnTo>
                  <a:lnTo>
                    <a:pt x="513" y="486"/>
                  </a:lnTo>
                  <a:lnTo>
                    <a:pt x="517" y="526"/>
                  </a:lnTo>
                  <a:lnTo>
                    <a:pt x="485" y="524"/>
                  </a:lnTo>
                  <a:lnTo>
                    <a:pt x="452" y="519"/>
                  </a:lnTo>
                  <a:lnTo>
                    <a:pt x="448" y="526"/>
                  </a:lnTo>
                  <a:lnTo>
                    <a:pt x="457" y="551"/>
                  </a:lnTo>
                  <a:lnTo>
                    <a:pt x="455" y="581"/>
                  </a:lnTo>
                  <a:lnTo>
                    <a:pt x="432" y="573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A78D6AC4-B8C1-401E-9894-70A203FAE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7362" y="4712171"/>
              <a:ext cx="553673" cy="586417"/>
            </a:xfrm>
            <a:custGeom>
              <a:avLst/>
              <a:gdLst/>
              <a:ahLst/>
              <a:cxnLst>
                <a:cxn ang="0">
                  <a:pos x="240" y="25"/>
                </a:cxn>
                <a:cxn ang="0">
                  <a:pos x="268" y="72"/>
                </a:cxn>
                <a:cxn ang="0">
                  <a:pos x="325" y="125"/>
                </a:cxn>
                <a:cxn ang="0">
                  <a:pos x="386" y="174"/>
                </a:cxn>
                <a:cxn ang="0">
                  <a:pos x="430" y="220"/>
                </a:cxn>
                <a:cxn ang="0">
                  <a:pos x="497" y="299"/>
                </a:cxn>
                <a:cxn ang="0">
                  <a:pos x="535" y="352"/>
                </a:cxn>
                <a:cxn ang="0">
                  <a:pos x="534" y="408"/>
                </a:cxn>
                <a:cxn ang="0">
                  <a:pos x="488" y="526"/>
                </a:cxn>
                <a:cxn ang="0">
                  <a:pos x="455" y="582"/>
                </a:cxn>
                <a:cxn ang="0">
                  <a:pos x="381" y="563"/>
                </a:cxn>
                <a:cxn ang="0">
                  <a:pos x="138" y="566"/>
                </a:cxn>
                <a:cxn ang="0">
                  <a:pos x="107" y="513"/>
                </a:cxn>
                <a:cxn ang="0">
                  <a:pos x="102" y="433"/>
                </a:cxn>
                <a:cxn ang="0">
                  <a:pos x="102" y="368"/>
                </a:cxn>
                <a:cxn ang="0">
                  <a:pos x="63" y="252"/>
                </a:cxn>
                <a:cxn ang="0">
                  <a:pos x="12" y="83"/>
                </a:cxn>
                <a:cxn ang="0">
                  <a:pos x="56" y="34"/>
                </a:cxn>
                <a:cxn ang="0">
                  <a:pos x="214" y="14"/>
                </a:cxn>
                <a:cxn ang="0">
                  <a:pos x="212" y="7"/>
                </a:cxn>
                <a:cxn ang="0">
                  <a:pos x="133" y="16"/>
                </a:cxn>
                <a:cxn ang="0">
                  <a:pos x="0" y="32"/>
                </a:cxn>
                <a:cxn ang="0">
                  <a:pos x="0" y="53"/>
                </a:cxn>
                <a:cxn ang="0">
                  <a:pos x="5" y="85"/>
                </a:cxn>
                <a:cxn ang="0">
                  <a:pos x="38" y="188"/>
                </a:cxn>
                <a:cxn ang="0">
                  <a:pos x="56" y="253"/>
                </a:cxn>
                <a:cxn ang="0">
                  <a:pos x="77" y="331"/>
                </a:cxn>
                <a:cxn ang="0">
                  <a:pos x="94" y="369"/>
                </a:cxn>
                <a:cxn ang="0">
                  <a:pos x="107" y="383"/>
                </a:cxn>
                <a:cxn ang="0">
                  <a:pos x="94" y="431"/>
                </a:cxn>
                <a:cxn ang="0">
                  <a:pos x="93" y="445"/>
                </a:cxn>
                <a:cxn ang="0">
                  <a:pos x="100" y="512"/>
                </a:cxn>
                <a:cxn ang="0">
                  <a:pos x="105" y="524"/>
                </a:cxn>
                <a:cxn ang="0">
                  <a:pos x="116" y="545"/>
                </a:cxn>
                <a:cxn ang="0">
                  <a:pos x="133" y="570"/>
                </a:cxn>
                <a:cxn ang="0">
                  <a:pos x="191" y="582"/>
                </a:cxn>
                <a:cxn ang="0">
                  <a:pos x="381" y="570"/>
                </a:cxn>
                <a:cxn ang="0">
                  <a:pos x="432" y="566"/>
                </a:cxn>
                <a:cxn ang="0">
                  <a:pos x="453" y="587"/>
                </a:cxn>
                <a:cxn ang="0">
                  <a:pos x="463" y="556"/>
                </a:cxn>
                <a:cxn ang="0">
                  <a:pos x="486" y="533"/>
                </a:cxn>
                <a:cxn ang="0">
                  <a:pos x="525" y="535"/>
                </a:cxn>
                <a:cxn ang="0">
                  <a:pos x="541" y="410"/>
                </a:cxn>
                <a:cxn ang="0">
                  <a:pos x="557" y="359"/>
                </a:cxn>
                <a:cxn ang="0">
                  <a:pos x="551" y="339"/>
                </a:cxn>
                <a:cxn ang="0">
                  <a:pos x="523" y="331"/>
                </a:cxn>
                <a:cxn ang="0">
                  <a:pos x="502" y="294"/>
                </a:cxn>
                <a:cxn ang="0">
                  <a:pos x="479" y="266"/>
                </a:cxn>
                <a:cxn ang="0">
                  <a:pos x="460" y="225"/>
                </a:cxn>
                <a:cxn ang="0">
                  <a:pos x="418" y="190"/>
                </a:cxn>
                <a:cxn ang="0">
                  <a:pos x="402" y="176"/>
                </a:cxn>
                <a:cxn ang="0">
                  <a:pos x="377" y="151"/>
                </a:cxn>
                <a:cxn ang="0">
                  <a:pos x="356" y="137"/>
                </a:cxn>
                <a:cxn ang="0">
                  <a:pos x="330" y="121"/>
                </a:cxn>
                <a:cxn ang="0">
                  <a:pos x="314" y="95"/>
                </a:cxn>
                <a:cxn ang="0">
                  <a:pos x="270" y="65"/>
                </a:cxn>
                <a:cxn ang="0">
                  <a:pos x="246" y="30"/>
                </a:cxn>
                <a:cxn ang="0">
                  <a:pos x="254" y="9"/>
                </a:cxn>
              </a:cxnLst>
              <a:rect l="0" t="0" r="r" b="b"/>
              <a:pathLst>
                <a:path w="558" h="591">
                  <a:moveTo>
                    <a:pt x="247" y="9"/>
                  </a:moveTo>
                  <a:lnTo>
                    <a:pt x="247" y="11"/>
                  </a:lnTo>
                  <a:lnTo>
                    <a:pt x="254" y="18"/>
                  </a:lnTo>
                  <a:lnTo>
                    <a:pt x="240" y="25"/>
                  </a:lnTo>
                  <a:lnTo>
                    <a:pt x="235" y="37"/>
                  </a:lnTo>
                  <a:lnTo>
                    <a:pt x="237" y="48"/>
                  </a:lnTo>
                  <a:lnTo>
                    <a:pt x="246" y="55"/>
                  </a:lnTo>
                  <a:lnTo>
                    <a:pt x="268" y="72"/>
                  </a:lnTo>
                  <a:lnTo>
                    <a:pt x="288" y="70"/>
                  </a:lnTo>
                  <a:lnTo>
                    <a:pt x="309" y="100"/>
                  </a:lnTo>
                  <a:lnTo>
                    <a:pt x="311" y="109"/>
                  </a:lnTo>
                  <a:lnTo>
                    <a:pt x="325" y="125"/>
                  </a:lnTo>
                  <a:lnTo>
                    <a:pt x="328" y="134"/>
                  </a:lnTo>
                  <a:lnTo>
                    <a:pt x="355" y="144"/>
                  </a:lnTo>
                  <a:lnTo>
                    <a:pt x="372" y="157"/>
                  </a:lnTo>
                  <a:lnTo>
                    <a:pt x="386" y="174"/>
                  </a:lnTo>
                  <a:lnTo>
                    <a:pt x="398" y="181"/>
                  </a:lnTo>
                  <a:lnTo>
                    <a:pt x="411" y="193"/>
                  </a:lnTo>
                  <a:lnTo>
                    <a:pt x="418" y="208"/>
                  </a:lnTo>
                  <a:lnTo>
                    <a:pt x="430" y="220"/>
                  </a:lnTo>
                  <a:lnTo>
                    <a:pt x="455" y="230"/>
                  </a:lnTo>
                  <a:lnTo>
                    <a:pt x="472" y="267"/>
                  </a:lnTo>
                  <a:lnTo>
                    <a:pt x="481" y="295"/>
                  </a:lnTo>
                  <a:lnTo>
                    <a:pt x="497" y="299"/>
                  </a:lnTo>
                  <a:lnTo>
                    <a:pt x="509" y="311"/>
                  </a:lnTo>
                  <a:lnTo>
                    <a:pt x="518" y="332"/>
                  </a:lnTo>
                  <a:lnTo>
                    <a:pt x="521" y="345"/>
                  </a:lnTo>
                  <a:lnTo>
                    <a:pt x="535" y="352"/>
                  </a:lnTo>
                  <a:lnTo>
                    <a:pt x="548" y="348"/>
                  </a:lnTo>
                  <a:lnTo>
                    <a:pt x="550" y="355"/>
                  </a:lnTo>
                  <a:lnTo>
                    <a:pt x="530" y="392"/>
                  </a:lnTo>
                  <a:lnTo>
                    <a:pt x="534" y="408"/>
                  </a:lnTo>
                  <a:lnTo>
                    <a:pt x="525" y="433"/>
                  </a:lnTo>
                  <a:lnTo>
                    <a:pt x="513" y="491"/>
                  </a:lnTo>
                  <a:lnTo>
                    <a:pt x="516" y="528"/>
                  </a:lnTo>
                  <a:lnTo>
                    <a:pt x="488" y="526"/>
                  </a:lnTo>
                  <a:lnTo>
                    <a:pt x="453" y="520"/>
                  </a:lnTo>
                  <a:lnTo>
                    <a:pt x="448" y="529"/>
                  </a:lnTo>
                  <a:lnTo>
                    <a:pt x="456" y="556"/>
                  </a:lnTo>
                  <a:lnTo>
                    <a:pt x="455" y="582"/>
                  </a:lnTo>
                  <a:lnTo>
                    <a:pt x="439" y="577"/>
                  </a:lnTo>
                  <a:lnTo>
                    <a:pt x="439" y="559"/>
                  </a:lnTo>
                  <a:lnTo>
                    <a:pt x="413" y="559"/>
                  </a:lnTo>
                  <a:lnTo>
                    <a:pt x="381" y="563"/>
                  </a:lnTo>
                  <a:lnTo>
                    <a:pt x="254" y="571"/>
                  </a:lnTo>
                  <a:lnTo>
                    <a:pt x="193" y="575"/>
                  </a:lnTo>
                  <a:lnTo>
                    <a:pt x="145" y="573"/>
                  </a:lnTo>
                  <a:lnTo>
                    <a:pt x="138" y="566"/>
                  </a:lnTo>
                  <a:lnTo>
                    <a:pt x="123" y="543"/>
                  </a:lnTo>
                  <a:lnTo>
                    <a:pt x="119" y="522"/>
                  </a:lnTo>
                  <a:lnTo>
                    <a:pt x="110" y="519"/>
                  </a:lnTo>
                  <a:lnTo>
                    <a:pt x="107" y="513"/>
                  </a:lnTo>
                  <a:lnTo>
                    <a:pt x="112" y="499"/>
                  </a:lnTo>
                  <a:lnTo>
                    <a:pt x="109" y="468"/>
                  </a:lnTo>
                  <a:lnTo>
                    <a:pt x="100" y="443"/>
                  </a:lnTo>
                  <a:lnTo>
                    <a:pt x="102" y="433"/>
                  </a:lnTo>
                  <a:lnTo>
                    <a:pt x="103" y="413"/>
                  </a:lnTo>
                  <a:lnTo>
                    <a:pt x="114" y="385"/>
                  </a:lnTo>
                  <a:lnTo>
                    <a:pt x="114" y="373"/>
                  </a:lnTo>
                  <a:lnTo>
                    <a:pt x="102" y="368"/>
                  </a:lnTo>
                  <a:lnTo>
                    <a:pt x="100" y="348"/>
                  </a:lnTo>
                  <a:lnTo>
                    <a:pt x="84" y="329"/>
                  </a:lnTo>
                  <a:lnTo>
                    <a:pt x="72" y="292"/>
                  </a:lnTo>
                  <a:lnTo>
                    <a:pt x="63" y="252"/>
                  </a:lnTo>
                  <a:lnTo>
                    <a:pt x="54" y="223"/>
                  </a:lnTo>
                  <a:lnTo>
                    <a:pt x="45" y="186"/>
                  </a:lnTo>
                  <a:lnTo>
                    <a:pt x="31" y="130"/>
                  </a:lnTo>
                  <a:lnTo>
                    <a:pt x="12" y="83"/>
                  </a:lnTo>
                  <a:lnTo>
                    <a:pt x="8" y="63"/>
                  </a:lnTo>
                  <a:lnTo>
                    <a:pt x="7" y="51"/>
                  </a:lnTo>
                  <a:lnTo>
                    <a:pt x="7" y="39"/>
                  </a:lnTo>
                  <a:lnTo>
                    <a:pt x="56" y="34"/>
                  </a:lnTo>
                  <a:lnTo>
                    <a:pt x="105" y="26"/>
                  </a:lnTo>
                  <a:lnTo>
                    <a:pt x="133" y="23"/>
                  </a:lnTo>
                  <a:lnTo>
                    <a:pt x="174" y="19"/>
                  </a:lnTo>
                  <a:lnTo>
                    <a:pt x="214" y="14"/>
                  </a:lnTo>
                  <a:lnTo>
                    <a:pt x="247" y="9"/>
                  </a:lnTo>
                  <a:close/>
                  <a:moveTo>
                    <a:pt x="258" y="0"/>
                  </a:moveTo>
                  <a:lnTo>
                    <a:pt x="247" y="2"/>
                  </a:lnTo>
                  <a:lnTo>
                    <a:pt x="212" y="7"/>
                  </a:lnTo>
                  <a:lnTo>
                    <a:pt x="172" y="1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05" y="19"/>
                  </a:lnTo>
                  <a:lnTo>
                    <a:pt x="56" y="26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24" y="132"/>
                  </a:lnTo>
                  <a:lnTo>
                    <a:pt x="38" y="188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56" y="253"/>
                  </a:lnTo>
                  <a:lnTo>
                    <a:pt x="65" y="294"/>
                  </a:lnTo>
                  <a:lnTo>
                    <a:pt x="65" y="294"/>
                  </a:lnTo>
                  <a:lnTo>
                    <a:pt x="65" y="294"/>
                  </a:lnTo>
                  <a:lnTo>
                    <a:pt x="77" y="331"/>
                  </a:lnTo>
                  <a:lnTo>
                    <a:pt x="77" y="332"/>
                  </a:lnTo>
                  <a:lnTo>
                    <a:pt x="79" y="332"/>
                  </a:lnTo>
                  <a:lnTo>
                    <a:pt x="93" y="352"/>
                  </a:lnTo>
                  <a:lnTo>
                    <a:pt x="94" y="369"/>
                  </a:lnTo>
                  <a:lnTo>
                    <a:pt x="96" y="373"/>
                  </a:lnTo>
                  <a:lnTo>
                    <a:pt x="100" y="375"/>
                  </a:lnTo>
                  <a:lnTo>
                    <a:pt x="107" y="378"/>
                  </a:lnTo>
                  <a:lnTo>
                    <a:pt x="107" y="383"/>
                  </a:lnTo>
                  <a:lnTo>
                    <a:pt x="98" y="410"/>
                  </a:lnTo>
                  <a:lnTo>
                    <a:pt x="96" y="411"/>
                  </a:lnTo>
                  <a:lnTo>
                    <a:pt x="96" y="411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3" y="443"/>
                  </a:lnTo>
                  <a:lnTo>
                    <a:pt x="93" y="445"/>
                  </a:lnTo>
                  <a:lnTo>
                    <a:pt x="93" y="445"/>
                  </a:lnTo>
                  <a:lnTo>
                    <a:pt x="103" y="469"/>
                  </a:lnTo>
                  <a:lnTo>
                    <a:pt x="103" y="499"/>
                  </a:lnTo>
                  <a:lnTo>
                    <a:pt x="100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2"/>
                  </a:lnTo>
                  <a:lnTo>
                    <a:pt x="105" y="524"/>
                  </a:lnTo>
                  <a:lnTo>
                    <a:pt x="107" y="524"/>
                  </a:lnTo>
                  <a:lnTo>
                    <a:pt x="112" y="528"/>
                  </a:lnTo>
                  <a:lnTo>
                    <a:pt x="116" y="543"/>
                  </a:lnTo>
                  <a:lnTo>
                    <a:pt x="116" y="545"/>
                  </a:lnTo>
                  <a:lnTo>
                    <a:pt x="117" y="547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3" y="570"/>
                  </a:lnTo>
                  <a:lnTo>
                    <a:pt x="142" y="578"/>
                  </a:lnTo>
                  <a:lnTo>
                    <a:pt x="144" y="580"/>
                  </a:lnTo>
                  <a:lnTo>
                    <a:pt x="145" y="580"/>
                  </a:lnTo>
                  <a:lnTo>
                    <a:pt x="191" y="582"/>
                  </a:lnTo>
                  <a:lnTo>
                    <a:pt x="193" y="582"/>
                  </a:lnTo>
                  <a:lnTo>
                    <a:pt x="193" y="582"/>
                  </a:lnTo>
                  <a:lnTo>
                    <a:pt x="256" y="578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413" y="566"/>
                  </a:lnTo>
                  <a:lnTo>
                    <a:pt x="432" y="566"/>
                  </a:lnTo>
                  <a:lnTo>
                    <a:pt x="432" y="577"/>
                  </a:lnTo>
                  <a:lnTo>
                    <a:pt x="434" y="582"/>
                  </a:lnTo>
                  <a:lnTo>
                    <a:pt x="437" y="584"/>
                  </a:lnTo>
                  <a:lnTo>
                    <a:pt x="453" y="587"/>
                  </a:lnTo>
                  <a:lnTo>
                    <a:pt x="462" y="591"/>
                  </a:lnTo>
                  <a:lnTo>
                    <a:pt x="462" y="582"/>
                  </a:lnTo>
                  <a:lnTo>
                    <a:pt x="463" y="557"/>
                  </a:lnTo>
                  <a:lnTo>
                    <a:pt x="463" y="556"/>
                  </a:lnTo>
                  <a:lnTo>
                    <a:pt x="463" y="554"/>
                  </a:lnTo>
                  <a:lnTo>
                    <a:pt x="455" y="531"/>
                  </a:lnTo>
                  <a:lnTo>
                    <a:pt x="456" y="528"/>
                  </a:lnTo>
                  <a:lnTo>
                    <a:pt x="486" y="533"/>
                  </a:lnTo>
                  <a:lnTo>
                    <a:pt x="486" y="533"/>
                  </a:lnTo>
                  <a:lnTo>
                    <a:pt x="486" y="533"/>
                  </a:lnTo>
                  <a:lnTo>
                    <a:pt x="516" y="535"/>
                  </a:lnTo>
                  <a:lnTo>
                    <a:pt x="525" y="535"/>
                  </a:lnTo>
                  <a:lnTo>
                    <a:pt x="523" y="526"/>
                  </a:lnTo>
                  <a:lnTo>
                    <a:pt x="520" y="491"/>
                  </a:lnTo>
                  <a:lnTo>
                    <a:pt x="532" y="434"/>
                  </a:lnTo>
                  <a:lnTo>
                    <a:pt x="541" y="410"/>
                  </a:lnTo>
                  <a:lnTo>
                    <a:pt x="541" y="408"/>
                  </a:lnTo>
                  <a:lnTo>
                    <a:pt x="541" y="406"/>
                  </a:lnTo>
                  <a:lnTo>
                    <a:pt x="537" y="394"/>
                  </a:lnTo>
                  <a:lnTo>
                    <a:pt x="557" y="359"/>
                  </a:lnTo>
                  <a:lnTo>
                    <a:pt x="558" y="357"/>
                  </a:lnTo>
                  <a:lnTo>
                    <a:pt x="557" y="353"/>
                  </a:lnTo>
                  <a:lnTo>
                    <a:pt x="553" y="346"/>
                  </a:lnTo>
                  <a:lnTo>
                    <a:pt x="551" y="339"/>
                  </a:lnTo>
                  <a:lnTo>
                    <a:pt x="544" y="341"/>
                  </a:lnTo>
                  <a:lnTo>
                    <a:pt x="537" y="345"/>
                  </a:lnTo>
                  <a:lnTo>
                    <a:pt x="527" y="339"/>
                  </a:lnTo>
                  <a:lnTo>
                    <a:pt x="523" y="331"/>
                  </a:lnTo>
                  <a:lnTo>
                    <a:pt x="516" y="310"/>
                  </a:lnTo>
                  <a:lnTo>
                    <a:pt x="516" y="308"/>
                  </a:lnTo>
                  <a:lnTo>
                    <a:pt x="514" y="306"/>
                  </a:lnTo>
                  <a:lnTo>
                    <a:pt x="502" y="294"/>
                  </a:lnTo>
                  <a:lnTo>
                    <a:pt x="500" y="294"/>
                  </a:lnTo>
                  <a:lnTo>
                    <a:pt x="499" y="292"/>
                  </a:lnTo>
                  <a:lnTo>
                    <a:pt x="486" y="290"/>
                  </a:lnTo>
                  <a:lnTo>
                    <a:pt x="479" y="266"/>
                  </a:lnTo>
                  <a:lnTo>
                    <a:pt x="479" y="266"/>
                  </a:lnTo>
                  <a:lnTo>
                    <a:pt x="479" y="264"/>
                  </a:lnTo>
                  <a:lnTo>
                    <a:pt x="462" y="227"/>
                  </a:lnTo>
                  <a:lnTo>
                    <a:pt x="460" y="225"/>
                  </a:lnTo>
                  <a:lnTo>
                    <a:pt x="458" y="223"/>
                  </a:lnTo>
                  <a:lnTo>
                    <a:pt x="435" y="213"/>
                  </a:lnTo>
                  <a:lnTo>
                    <a:pt x="425" y="204"/>
                  </a:lnTo>
                  <a:lnTo>
                    <a:pt x="418" y="190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4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0" y="169"/>
                  </a:lnTo>
                  <a:lnTo>
                    <a:pt x="377" y="153"/>
                  </a:lnTo>
                  <a:lnTo>
                    <a:pt x="377" y="151"/>
                  </a:lnTo>
                  <a:lnTo>
                    <a:pt x="376" y="151"/>
                  </a:lnTo>
                  <a:lnTo>
                    <a:pt x="358" y="139"/>
                  </a:lnTo>
                  <a:lnTo>
                    <a:pt x="358" y="137"/>
                  </a:lnTo>
                  <a:lnTo>
                    <a:pt x="356" y="137"/>
                  </a:lnTo>
                  <a:lnTo>
                    <a:pt x="333" y="128"/>
                  </a:lnTo>
                  <a:lnTo>
                    <a:pt x="332" y="123"/>
                  </a:lnTo>
                  <a:lnTo>
                    <a:pt x="332" y="121"/>
                  </a:lnTo>
                  <a:lnTo>
                    <a:pt x="330" y="121"/>
                  </a:lnTo>
                  <a:lnTo>
                    <a:pt x="318" y="106"/>
                  </a:lnTo>
                  <a:lnTo>
                    <a:pt x="314" y="97"/>
                  </a:lnTo>
                  <a:lnTo>
                    <a:pt x="314" y="97"/>
                  </a:lnTo>
                  <a:lnTo>
                    <a:pt x="314" y="95"/>
                  </a:lnTo>
                  <a:lnTo>
                    <a:pt x="295" y="67"/>
                  </a:lnTo>
                  <a:lnTo>
                    <a:pt x="291" y="63"/>
                  </a:lnTo>
                  <a:lnTo>
                    <a:pt x="288" y="63"/>
                  </a:lnTo>
                  <a:lnTo>
                    <a:pt x="270" y="65"/>
                  </a:lnTo>
                  <a:lnTo>
                    <a:pt x="249" y="49"/>
                  </a:lnTo>
                  <a:lnTo>
                    <a:pt x="244" y="44"/>
                  </a:lnTo>
                  <a:lnTo>
                    <a:pt x="242" y="37"/>
                  </a:lnTo>
                  <a:lnTo>
                    <a:pt x="246" y="30"/>
                  </a:lnTo>
                  <a:lnTo>
                    <a:pt x="258" y="25"/>
                  </a:lnTo>
                  <a:lnTo>
                    <a:pt x="265" y="19"/>
                  </a:lnTo>
                  <a:lnTo>
                    <a:pt x="260" y="12"/>
                  </a:lnTo>
                  <a:lnTo>
                    <a:pt x="254" y="9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E9484EE1-4078-47FA-AE07-95323D394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7362" y="4712171"/>
              <a:ext cx="553673" cy="586417"/>
            </a:xfrm>
            <a:custGeom>
              <a:avLst/>
              <a:gdLst/>
              <a:ahLst/>
              <a:cxnLst>
                <a:cxn ang="0">
                  <a:pos x="240" y="25"/>
                </a:cxn>
                <a:cxn ang="0">
                  <a:pos x="268" y="72"/>
                </a:cxn>
                <a:cxn ang="0">
                  <a:pos x="325" y="125"/>
                </a:cxn>
                <a:cxn ang="0">
                  <a:pos x="386" y="174"/>
                </a:cxn>
                <a:cxn ang="0">
                  <a:pos x="430" y="220"/>
                </a:cxn>
                <a:cxn ang="0">
                  <a:pos x="497" y="299"/>
                </a:cxn>
                <a:cxn ang="0">
                  <a:pos x="535" y="352"/>
                </a:cxn>
                <a:cxn ang="0">
                  <a:pos x="534" y="408"/>
                </a:cxn>
                <a:cxn ang="0">
                  <a:pos x="488" y="526"/>
                </a:cxn>
                <a:cxn ang="0">
                  <a:pos x="455" y="582"/>
                </a:cxn>
                <a:cxn ang="0">
                  <a:pos x="381" y="563"/>
                </a:cxn>
                <a:cxn ang="0">
                  <a:pos x="138" y="566"/>
                </a:cxn>
                <a:cxn ang="0">
                  <a:pos x="107" y="513"/>
                </a:cxn>
                <a:cxn ang="0">
                  <a:pos x="102" y="433"/>
                </a:cxn>
                <a:cxn ang="0">
                  <a:pos x="102" y="368"/>
                </a:cxn>
                <a:cxn ang="0">
                  <a:pos x="63" y="252"/>
                </a:cxn>
                <a:cxn ang="0">
                  <a:pos x="12" y="83"/>
                </a:cxn>
                <a:cxn ang="0">
                  <a:pos x="56" y="34"/>
                </a:cxn>
                <a:cxn ang="0">
                  <a:pos x="214" y="14"/>
                </a:cxn>
                <a:cxn ang="0">
                  <a:pos x="212" y="7"/>
                </a:cxn>
                <a:cxn ang="0">
                  <a:pos x="133" y="16"/>
                </a:cxn>
                <a:cxn ang="0">
                  <a:pos x="0" y="32"/>
                </a:cxn>
                <a:cxn ang="0">
                  <a:pos x="0" y="53"/>
                </a:cxn>
                <a:cxn ang="0">
                  <a:pos x="5" y="85"/>
                </a:cxn>
                <a:cxn ang="0">
                  <a:pos x="38" y="188"/>
                </a:cxn>
                <a:cxn ang="0">
                  <a:pos x="56" y="253"/>
                </a:cxn>
                <a:cxn ang="0">
                  <a:pos x="77" y="331"/>
                </a:cxn>
                <a:cxn ang="0">
                  <a:pos x="94" y="369"/>
                </a:cxn>
                <a:cxn ang="0">
                  <a:pos x="107" y="383"/>
                </a:cxn>
                <a:cxn ang="0">
                  <a:pos x="94" y="431"/>
                </a:cxn>
                <a:cxn ang="0">
                  <a:pos x="93" y="445"/>
                </a:cxn>
                <a:cxn ang="0">
                  <a:pos x="100" y="512"/>
                </a:cxn>
                <a:cxn ang="0">
                  <a:pos x="105" y="524"/>
                </a:cxn>
                <a:cxn ang="0">
                  <a:pos x="116" y="545"/>
                </a:cxn>
                <a:cxn ang="0">
                  <a:pos x="133" y="570"/>
                </a:cxn>
                <a:cxn ang="0">
                  <a:pos x="191" y="582"/>
                </a:cxn>
                <a:cxn ang="0">
                  <a:pos x="381" y="570"/>
                </a:cxn>
                <a:cxn ang="0">
                  <a:pos x="432" y="566"/>
                </a:cxn>
                <a:cxn ang="0">
                  <a:pos x="453" y="587"/>
                </a:cxn>
                <a:cxn ang="0">
                  <a:pos x="463" y="556"/>
                </a:cxn>
                <a:cxn ang="0">
                  <a:pos x="486" y="533"/>
                </a:cxn>
                <a:cxn ang="0">
                  <a:pos x="525" y="535"/>
                </a:cxn>
                <a:cxn ang="0">
                  <a:pos x="541" y="410"/>
                </a:cxn>
                <a:cxn ang="0">
                  <a:pos x="557" y="359"/>
                </a:cxn>
                <a:cxn ang="0">
                  <a:pos x="551" y="339"/>
                </a:cxn>
                <a:cxn ang="0">
                  <a:pos x="523" y="331"/>
                </a:cxn>
                <a:cxn ang="0">
                  <a:pos x="502" y="294"/>
                </a:cxn>
                <a:cxn ang="0">
                  <a:pos x="479" y="266"/>
                </a:cxn>
                <a:cxn ang="0">
                  <a:pos x="460" y="225"/>
                </a:cxn>
                <a:cxn ang="0">
                  <a:pos x="418" y="190"/>
                </a:cxn>
                <a:cxn ang="0">
                  <a:pos x="402" y="176"/>
                </a:cxn>
                <a:cxn ang="0">
                  <a:pos x="377" y="151"/>
                </a:cxn>
                <a:cxn ang="0">
                  <a:pos x="356" y="137"/>
                </a:cxn>
                <a:cxn ang="0">
                  <a:pos x="330" y="121"/>
                </a:cxn>
                <a:cxn ang="0">
                  <a:pos x="314" y="95"/>
                </a:cxn>
                <a:cxn ang="0">
                  <a:pos x="270" y="65"/>
                </a:cxn>
                <a:cxn ang="0">
                  <a:pos x="246" y="30"/>
                </a:cxn>
                <a:cxn ang="0">
                  <a:pos x="254" y="9"/>
                </a:cxn>
              </a:cxnLst>
              <a:rect l="0" t="0" r="r" b="b"/>
              <a:pathLst>
                <a:path w="558" h="591">
                  <a:moveTo>
                    <a:pt x="247" y="9"/>
                  </a:moveTo>
                  <a:lnTo>
                    <a:pt x="247" y="11"/>
                  </a:lnTo>
                  <a:lnTo>
                    <a:pt x="254" y="18"/>
                  </a:lnTo>
                  <a:lnTo>
                    <a:pt x="240" y="25"/>
                  </a:lnTo>
                  <a:lnTo>
                    <a:pt x="235" y="37"/>
                  </a:lnTo>
                  <a:lnTo>
                    <a:pt x="237" y="48"/>
                  </a:lnTo>
                  <a:lnTo>
                    <a:pt x="246" y="55"/>
                  </a:lnTo>
                  <a:lnTo>
                    <a:pt x="268" y="72"/>
                  </a:lnTo>
                  <a:lnTo>
                    <a:pt x="288" y="70"/>
                  </a:lnTo>
                  <a:lnTo>
                    <a:pt x="309" y="100"/>
                  </a:lnTo>
                  <a:lnTo>
                    <a:pt x="311" y="109"/>
                  </a:lnTo>
                  <a:lnTo>
                    <a:pt x="325" y="125"/>
                  </a:lnTo>
                  <a:lnTo>
                    <a:pt x="328" y="134"/>
                  </a:lnTo>
                  <a:lnTo>
                    <a:pt x="355" y="144"/>
                  </a:lnTo>
                  <a:lnTo>
                    <a:pt x="372" y="157"/>
                  </a:lnTo>
                  <a:lnTo>
                    <a:pt x="386" y="174"/>
                  </a:lnTo>
                  <a:lnTo>
                    <a:pt x="398" y="181"/>
                  </a:lnTo>
                  <a:lnTo>
                    <a:pt x="411" y="193"/>
                  </a:lnTo>
                  <a:lnTo>
                    <a:pt x="418" y="208"/>
                  </a:lnTo>
                  <a:lnTo>
                    <a:pt x="430" y="220"/>
                  </a:lnTo>
                  <a:lnTo>
                    <a:pt x="455" y="230"/>
                  </a:lnTo>
                  <a:lnTo>
                    <a:pt x="472" y="267"/>
                  </a:lnTo>
                  <a:lnTo>
                    <a:pt x="481" y="295"/>
                  </a:lnTo>
                  <a:lnTo>
                    <a:pt x="497" y="299"/>
                  </a:lnTo>
                  <a:lnTo>
                    <a:pt x="509" y="311"/>
                  </a:lnTo>
                  <a:lnTo>
                    <a:pt x="518" y="332"/>
                  </a:lnTo>
                  <a:lnTo>
                    <a:pt x="521" y="345"/>
                  </a:lnTo>
                  <a:lnTo>
                    <a:pt x="535" y="352"/>
                  </a:lnTo>
                  <a:lnTo>
                    <a:pt x="548" y="348"/>
                  </a:lnTo>
                  <a:lnTo>
                    <a:pt x="550" y="355"/>
                  </a:lnTo>
                  <a:lnTo>
                    <a:pt x="530" y="392"/>
                  </a:lnTo>
                  <a:lnTo>
                    <a:pt x="534" y="408"/>
                  </a:lnTo>
                  <a:lnTo>
                    <a:pt x="525" y="433"/>
                  </a:lnTo>
                  <a:lnTo>
                    <a:pt x="513" y="491"/>
                  </a:lnTo>
                  <a:lnTo>
                    <a:pt x="516" y="528"/>
                  </a:lnTo>
                  <a:lnTo>
                    <a:pt x="488" y="526"/>
                  </a:lnTo>
                  <a:lnTo>
                    <a:pt x="453" y="520"/>
                  </a:lnTo>
                  <a:lnTo>
                    <a:pt x="448" y="529"/>
                  </a:lnTo>
                  <a:lnTo>
                    <a:pt x="456" y="556"/>
                  </a:lnTo>
                  <a:lnTo>
                    <a:pt x="455" y="582"/>
                  </a:lnTo>
                  <a:lnTo>
                    <a:pt x="439" y="577"/>
                  </a:lnTo>
                  <a:lnTo>
                    <a:pt x="439" y="559"/>
                  </a:lnTo>
                  <a:lnTo>
                    <a:pt x="413" y="559"/>
                  </a:lnTo>
                  <a:lnTo>
                    <a:pt x="381" y="563"/>
                  </a:lnTo>
                  <a:lnTo>
                    <a:pt x="254" y="571"/>
                  </a:lnTo>
                  <a:lnTo>
                    <a:pt x="193" y="575"/>
                  </a:lnTo>
                  <a:lnTo>
                    <a:pt x="145" y="573"/>
                  </a:lnTo>
                  <a:lnTo>
                    <a:pt x="138" y="566"/>
                  </a:lnTo>
                  <a:lnTo>
                    <a:pt x="123" y="543"/>
                  </a:lnTo>
                  <a:lnTo>
                    <a:pt x="119" y="522"/>
                  </a:lnTo>
                  <a:lnTo>
                    <a:pt x="110" y="519"/>
                  </a:lnTo>
                  <a:lnTo>
                    <a:pt x="107" y="513"/>
                  </a:lnTo>
                  <a:lnTo>
                    <a:pt x="112" y="499"/>
                  </a:lnTo>
                  <a:lnTo>
                    <a:pt x="109" y="468"/>
                  </a:lnTo>
                  <a:lnTo>
                    <a:pt x="100" y="443"/>
                  </a:lnTo>
                  <a:lnTo>
                    <a:pt x="102" y="433"/>
                  </a:lnTo>
                  <a:lnTo>
                    <a:pt x="103" y="413"/>
                  </a:lnTo>
                  <a:lnTo>
                    <a:pt x="114" y="385"/>
                  </a:lnTo>
                  <a:lnTo>
                    <a:pt x="114" y="373"/>
                  </a:lnTo>
                  <a:lnTo>
                    <a:pt x="102" y="368"/>
                  </a:lnTo>
                  <a:lnTo>
                    <a:pt x="100" y="348"/>
                  </a:lnTo>
                  <a:lnTo>
                    <a:pt x="84" y="329"/>
                  </a:lnTo>
                  <a:lnTo>
                    <a:pt x="72" y="292"/>
                  </a:lnTo>
                  <a:lnTo>
                    <a:pt x="63" y="252"/>
                  </a:lnTo>
                  <a:lnTo>
                    <a:pt x="54" y="223"/>
                  </a:lnTo>
                  <a:lnTo>
                    <a:pt x="45" y="186"/>
                  </a:lnTo>
                  <a:lnTo>
                    <a:pt x="31" y="130"/>
                  </a:lnTo>
                  <a:lnTo>
                    <a:pt x="12" y="83"/>
                  </a:lnTo>
                  <a:lnTo>
                    <a:pt x="8" y="63"/>
                  </a:lnTo>
                  <a:lnTo>
                    <a:pt x="7" y="51"/>
                  </a:lnTo>
                  <a:lnTo>
                    <a:pt x="7" y="39"/>
                  </a:lnTo>
                  <a:lnTo>
                    <a:pt x="56" y="34"/>
                  </a:lnTo>
                  <a:lnTo>
                    <a:pt x="105" y="26"/>
                  </a:lnTo>
                  <a:lnTo>
                    <a:pt x="133" y="23"/>
                  </a:lnTo>
                  <a:lnTo>
                    <a:pt x="174" y="19"/>
                  </a:lnTo>
                  <a:lnTo>
                    <a:pt x="214" y="14"/>
                  </a:lnTo>
                  <a:lnTo>
                    <a:pt x="247" y="9"/>
                  </a:lnTo>
                  <a:moveTo>
                    <a:pt x="258" y="0"/>
                  </a:moveTo>
                  <a:lnTo>
                    <a:pt x="247" y="2"/>
                  </a:lnTo>
                  <a:lnTo>
                    <a:pt x="212" y="7"/>
                  </a:lnTo>
                  <a:lnTo>
                    <a:pt x="172" y="1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05" y="19"/>
                  </a:lnTo>
                  <a:lnTo>
                    <a:pt x="56" y="26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24" y="132"/>
                  </a:lnTo>
                  <a:lnTo>
                    <a:pt x="38" y="188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56" y="253"/>
                  </a:lnTo>
                  <a:lnTo>
                    <a:pt x="65" y="294"/>
                  </a:lnTo>
                  <a:lnTo>
                    <a:pt x="65" y="294"/>
                  </a:lnTo>
                  <a:lnTo>
                    <a:pt x="65" y="294"/>
                  </a:lnTo>
                  <a:lnTo>
                    <a:pt x="77" y="331"/>
                  </a:lnTo>
                  <a:lnTo>
                    <a:pt x="77" y="332"/>
                  </a:lnTo>
                  <a:lnTo>
                    <a:pt x="79" y="332"/>
                  </a:lnTo>
                  <a:lnTo>
                    <a:pt x="93" y="352"/>
                  </a:lnTo>
                  <a:lnTo>
                    <a:pt x="94" y="369"/>
                  </a:lnTo>
                  <a:lnTo>
                    <a:pt x="96" y="373"/>
                  </a:lnTo>
                  <a:lnTo>
                    <a:pt x="100" y="375"/>
                  </a:lnTo>
                  <a:lnTo>
                    <a:pt x="107" y="378"/>
                  </a:lnTo>
                  <a:lnTo>
                    <a:pt x="107" y="383"/>
                  </a:lnTo>
                  <a:lnTo>
                    <a:pt x="98" y="410"/>
                  </a:lnTo>
                  <a:lnTo>
                    <a:pt x="96" y="411"/>
                  </a:lnTo>
                  <a:lnTo>
                    <a:pt x="96" y="411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3" y="443"/>
                  </a:lnTo>
                  <a:lnTo>
                    <a:pt x="93" y="445"/>
                  </a:lnTo>
                  <a:lnTo>
                    <a:pt x="93" y="445"/>
                  </a:lnTo>
                  <a:lnTo>
                    <a:pt x="103" y="469"/>
                  </a:lnTo>
                  <a:lnTo>
                    <a:pt x="103" y="499"/>
                  </a:lnTo>
                  <a:lnTo>
                    <a:pt x="100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2"/>
                  </a:lnTo>
                  <a:lnTo>
                    <a:pt x="105" y="524"/>
                  </a:lnTo>
                  <a:lnTo>
                    <a:pt x="107" y="524"/>
                  </a:lnTo>
                  <a:lnTo>
                    <a:pt x="112" y="528"/>
                  </a:lnTo>
                  <a:lnTo>
                    <a:pt x="116" y="543"/>
                  </a:lnTo>
                  <a:lnTo>
                    <a:pt x="116" y="545"/>
                  </a:lnTo>
                  <a:lnTo>
                    <a:pt x="117" y="547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3" y="570"/>
                  </a:lnTo>
                  <a:lnTo>
                    <a:pt x="142" y="578"/>
                  </a:lnTo>
                  <a:lnTo>
                    <a:pt x="144" y="580"/>
                  </a:lnTo>
                  <a:lnTo>
                    <a:pt x="145" y="580"/>
                  </a:lnTo>
                  <a:lnTo>
                    <a:pt x="191" y="582"/>
                  </a:lnTo>
                  <a:lnTo>
                    <a:pt x="193" y="582"/>
                  </a:lnTo>
                  <a:lnTo>
                    <a:pt x="193" y="582"/>
                  </a:lnTo>
                  <a:lnTo>
                    <a:pt x="256" y="578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413" y="566"/>
                  </a:lnTo>
                  <a:lnTo>
                    <a:pt x="432" y="566"/>
                  </a:lnTo>
                  <a:lnTo>
                    <a:pt x="432" y="577"/>
                  </a:lnTo>
                  <a:lnTo>
                    <a:pt x="434" y="582"/>
                  </a:lnTo>
                  <a:lnTo>
                    <a:pt x="437" y="584"/>
                  </a:lnTo>
                  <a:lnTo>
                    <a:pt x="453" y="587"/>
                  </a:lnTo>
                  <a:lnTo>
                    <a:pt x="462" y="591"/>
                  </a:lnTo>
                  <a:lnTo>
                    <a:pt x="462" y="582"/>
                  </a:lnTo>
                  <a:lnTo>
                    <a:pt x="463" y="557"/>
                  </a:lnTo>
                  <a:lnTo>
                    <a:pt x="463" y="556"/>
                  </a:lnTo>
                  <a:lnTo>
                    <a:pt x="463" y="554"/>
                  </a:lnTo>
                  <a:lnTo>
                    <a:pt x="455" y="531"/>
                  </a:lnTo>
                  <a:lnTo>
                    <a:pt x="456" y="528"/>
                  </a:lnTo>
                  <a:lnTo>
                    <a:pt x="486" y="533"/>
                  </a:lnTo>
                  <a:lnTo>
                    <a:pt x="486" y="533"/>
                  </a:lnTo>
                  <a:lnTo>
                    <a:pt x="486" y="533"/>
                  </a:lnTo>
                  <a:lnTo>
                    <a:pt x="516" y="535"/>
                  </a:lnTo>
                  <a:lnTo>
                    <a:pt x="525" y="535"/>
                  </a:lnTo>
                  <a:lnTo>
                    <a:pt x="523" y="526"/>
                  </a:lnTo>
                  <a:lnTo>
                    <a:pt x="520" y="491"/>
                  </a:lnTo>
                  <a:lnTo>
                    <a:pt x="532" y="434"/>
                  </a:lnTo>
                  <a:lnTo>
                    <a:pt x="541" y="410"/>
                  </a:lnTo>
                  <a:lnTo>
                    <a:pt x="541" y="408"/>
                  </a:lnTo>
                  <a:lnTo>
                    <a:pt x="541" y="406"/>
                  </a:lnTo>
                  <a:lnTo>
                    <a:pt x="537" y="394"/>
                  </a:lnTo>
                  <a:lnTo>
                    <a:pt x="557" y="359"/>
                  </a:lnTo>
                  <a:lnTo>
                    <a:pt x="558" y="357"/>
                  </a:lnTo>
                  <a:lnTo>
                    <a:pt x="557" y="353"/>
                  </a:lnTo>
                  <a:lnTo>
                    <a:pt x="553" y="346"/>
                  </a:lnTo>
                  <a:lnTo>
                    <a:pt x="551" y="339"/>
                  </a:lnTo>
                  <a:lnTo>
                    <a:pt x="544" y="341"/>
                  </a:lnTo>
                  <a:lnTo>
                    <a:pt x="537" y="345"/>
                  </a:lnTo>
                  <a:lnTo>
                    <a:pt x="527" y="339"/>
                  </a:lnTo>
                  <a:lnTo>
                    <a:pt x="523" y="331"/>
                  </a:lnTo>
                  <a:lnTo>
                    <a:pt x="516" y="310"/>
                  </a:lnTo>
                  <a:lnTo>
                    <a:pt x="516" y="308"/>
                  </a:lnTo>
                  <a:lnTo>
                    <a:pt x="514" y="306"/>
                  </a:lnTo>
                  <a:lnTo>
                    <a:pt x="502" y="294"/>
                  </a:lnTo>
                  <a:lnTo>
                    <a:pt x="500" y="294"/>
                  </a:lnTo>
                  <a:lnTo>
                    <a:pt x="499" y="292"/>
                  </a:lnTo>
                  <a:lnTo>
                    <a:pt x="486" y="290"/>
                  </a:lnTo>
                  <a:lnTo>
                    <a:pt x="479" y="266"/>
                  </a:lnTo>
                  <a:lnTo>
                    <a:pt x="479" y="266"/>
                  </a:lnTo>
                  <a:lnTo>
                    <a:pt x="479" y="264"/>
                  </a:lnTo>
                  <a:lnTo>
                    <a:pt x="462" y="227"/>
                  </a:lnTo>
                  <a:lnTo>
                    <a:pt x="460" y="225"/>
                  </a:lnTo>
                  <a:lnTo>
                    <a:pt x="458" y="223"/>
                  </a:lnTo>
                  <a:lnTo>
                    <a:pt x="435" y="213"/>
                  </a:lnTo>
                  <a:lnTo>
                    <a:pt x="425" y="204"/>
                  </a:lnTo>
                  <a:lnTo>
                    <a:pt x="418" y="190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4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0" y="169"/>
                  </a:lnTo>
                  <a:lnTo>
                    <a:pt x="377" y="153"/>
                  </a:lnTo>
                  <a:lnTo>
                    <a:pt x="377" y="151"/>
                  </a:lnTo>
                  <a:lnTo>
                    <a:pt x="376" y="151"/>
                  </a:lnTo>
                  <a:lnTo>
                    <a:pt x="358" y="139"/>
                  </a:lnTo>
                  <a:lnTo>
                    <a:pt x="358" y="137"/>
                  </a:lnTo>
                  <a:lnTo>
                    <a:pt x="356" y="137"/>
                  </a:lnTo>
                  <a:lnTo>
                    <a:pt x="333" y="128"/>
                  </a:lnTo>
                  <a:lnTo>
                    <a:pt x="332" y="123"/>
                  </a:lnTo>
                  <a:lnTo>
                    <a:pt x="332" y="121"/>
                  </a:lnTo>
                  <a:lnTo>
                    <a:pt x="330" y="121"/>
                  </a:lnTo>
                  <a:lnTo>
                    <a:pt x="318" y="106"/>
                  </a:lnTo>
                  <a:lnTo>
                    <a:pt x="314" y="97"/>
                  </a:lnTo>
                  <a:lnTo>
                    <a:pt x="314" y="97"/>
                  </a:lnTo>
                  <a:lnTo>
                    <a:pt x="314" y="95"/>
                  </a:lnTo>
                  <a:lnTo>
                    <a:pt x="295" y="67"/>
                  </a:lnTo>
                  <a:lnTo>
                    <a:pt x="291" y="63"/>
                  </a:lnTo>
                  <a:lnTo>
                    <a:pt x="288" y="63"/>
                  </a:lnTo>
                  <a:lnTo>
                    <a:pt x="270" y="65"/>
                  </a:lnTo>
                  <a:lnTo>
                    <a:pt x="249" y="49"/>
                  </a:lnTo>
                  <a:lnTo>
                    <a:pt x="244" y="44"/>
                  </a:lnTo>
                  <a:lnTo>
                    <a:pt x="242" y="37"/>
                  </a:lnTo>
                  <a:lnTo>
                    <a:pt x="246" y="30"/>
                  </a:lnTo>
                  <a:lnTo>
                    <a:pt x="258" y="25"/>
                  </a:lnTo>
                  <a:lnTo>
                    <a:pt x="265" y="19"/>
                  </a:lnTo>
                  <a:lnTo>
                    <a:pt x="260" y="12"/>
                  </a:lnTo>
                  <a:lnTo>
                    <a:pt x="254" y="9"/>
                  </a:lnTo>
                  <a:lnTo>
                    <a:pt x="258" y="0"/>
                  </a:lnTo>
                  <a:lnTo>
                    <a:pt x="25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7EB643E1-85A3-4C71-BD59-7656A3E9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431" y="4748884"/>
              <a:ext cx="386976" cy="635037"/>
            </a:xfrm>
            <a:custGeom>
              <a:avLst/>
              <a:gdLst/>
              <a:ahLst/>
              <a:cxnLst>
                <a:cxn ang="0">
                  <a:pos x="70" y="636"/>
                </a:cxn>
                <a:cxn ang="0">
                  <a:pos x="91" y="621"/>
                </a:cxn>
                <a:cxn ang="0">
                  <a:pos x="91" y="617"/>
                </a:cxn>
                <a:cxn ang="0">
                  <a:pos x="75" y="585"/>
                </a:cxn>
                <a:cxn ang="0">
                  <a:pos x="66" y="582"/>
                </a:cxn>
                <a:cxn ang="0">
                  <a:pos x="59" y="605"/>
                </a:cxn>
                <a:cxn ang="0">
                  <a:pos x="50" y="624"/>
                </a:cxn>
                <a:cxn ang="0">
                  <a:pos x="43" y="622"/>
                </a:cxn>
                <a:cxn ang="0">
                  <a:pos x="26" y="622"/>
                </a:cxn>
                <a:cxn ang="0">
                  <a:pos x="15" y="531"/>
                </a:cxn>
                <a:cxn ang="0">
                  <a:pos x="0" y="422"/>
                </a:cxn>
                <a:cxn ang="0">
                  <a:pos x="0" y="339"/>
                </a:cxn>
                <a:cxn ang="0">
                  <a:pos x="5" y="158"/>
                </a:cxn>
                <a:cxn ang="0">
                  <a:pos x="5" y="62"/>
                </a:cxn>
                <a:cxn ang="0">
                  <a:pos x="5" y="21"/>
                </a:cxn>
                <a:cxn ang="0">
                  <a:pos x="54" y="19"/>
                </a:cxn>
                <a:cxn ang="0">
                  <a:pos x="216" y="4"/>
                </a:cxn>
                <a:cxn ang="0">
                  <a:pos x="272" y="0"/>
                </a:cxn>
                <a:cxn ang="0">
                  <a:pos x="270" y="16"/>
                </a:cxn>
                <a:cxn ang="0">
                  <a:pos x="272" y="28"/>
                </a:cxn>
                <a:cxn ang="0">
                  <a:pos x="275" y="48"/>
                </a:cxn>
                <a:cxn ang="0">
                  <a:pos x="295" y="93"/>
                </a:cxn>
                <a:cxn ang="0">
                  <a:pos x="309" y="151"/>
                </a:cxn>
                <a:cxn ang="0">
                  <a:pos x="318" y="186"/>
                </a:cxn>
                <a:cxn ang="0">
                  <a:pos x="326" y="215"/>
                </a:cxn>
                <a:cxn ang="0">
                  <a:pos x="335" y="255"/>
                </a:cxn>
                <a:cxn ang="0">
                  <a:pos x="347" y="290"/>
                </a:cxn>
                <a:cxn ang="0">
                  <a:pos x="361" y="311"/>
                </a:cxn>
                <a:cxn ang="0">
                  <a:pos x="365" y="329"/>
                </a:cxn>
                <a:cxn ang="0">
                  <a:pos x="376" y="334"/>
                </a:cxn>
                <a:cxn ang="0">
                  <a:pos x="377" y="350"/>
                </a:cxn>
                <a:cxn ang="0">
                  <a:pos x="367" y="378"/>
                </a:cxn>
                <a:cxn ang="0">
                  <a:pos x="363" y="397"/>
                </a:cxn>
                <a:cxn ang="0">
                  <a:pos x="363" y="406"/>
                </a:cxn>
                <a:cxn ang="0">
                  <a:pos x="372" y="432"/>
                </a:cxn>
                <a:cxn ang="0">
                  <a:pos x="374" y="464"/>
                </a:cxn>
                <a:cxn ang="0">
                  <a:pos x="370" y="476"/>
                </a:cxn>
                <a:cxn ang="0">
                  <a:pos x="372" y="480"/>
                </a:cxn>
                <a:cxn ang="0">
                  <a:pos x="381" y="485"/>
                </a:cxn>
                <a:cxn ang="0">
                  <a:pos x="390" y="506"/>
                </a:cxn>
                <a:cxn ang="0">
                  <a:pos x="347" y="506"/>
                </a:cxn>
                <a:cxn ang="0">
                  <a:pos x="309" y="510"/>
                </a:cxn>
                <a:cxn ang="0">
                  <a:pos x="159" y="526"/>
                </a:cxn>
                <a:cxn ang="0">
                  <a:pos x="103" y="534"/>
                </a:cxn>
                <a:cxn ang="0">
                  <a:pos x="101" y="552"/>
                </a:cxn>
                <a:cxn ang="0">
                  <a:pos x="112" y="561"/>
                </a:cxn>
                <a:cxn ang="0">
                  <a:pos x="128" y="573"/>
                </a:cxn>
                <a:cxn ang="0">
                  <a:pos x="131" y="622"/>
                </a:cxn>
                <a:cxn ang="0">
                  <a:pos x="96" y="640"/>
                </a:cxn>
                <a:cxn ang="0">
                  <a:pos x="70" y="636"/>
                </a:cxn>
              </a:cxnLst>
              <a:rect l="0" t="0" r="r" b="b"/>
              <a:pathLst>
                <a:path w="390" h="640">
                  <a:moveTo>
                    <a:pt x="70" y="636"/>
                  </a:moveTo>
                  <a:lnTo>
                    <a:pt x="91" y="621"/>
                  </a:lnTo>
                  <a:lnTo>
                    <a:pt x="91" y="617"/>
                  </a:lnTo>
                  <a:lnTo>
                    <a:pt x="75" y="585"/>
                  </a:lnTo>
                  <a:lnTo>
                    <a:pt x="66" y="582"/>
                  </a:lnTo>
                  <a:lnTo>
                    <a:pt x="59" y="605"/>
                  </a:lnTo>
                  <a:lnTo>
                    <a:pt x="50" y="624"/>
                  </a:lnTo>
                  <a:lnTo>
                    <a:pt x="43" y="622"/>
                  </a:lnTo>
                  <a:lnTo>
                    <a:pt x="26" y="622"/>
                  </a:lnTo>
                  <a:lnTo>
                    <a:pt x="15" y="531"/>
                  </a:lnTo>
                  <a:lnTo>
                    <a:pt x="0" y="422"/>
                  </a:lnTo>
                  <a:lnTo>
                    <a:pt x="0" y="339"/>
                  </a:lnTo>
                  <a:lnTo>
                    <a:pt x="5" y="158"/>
                  </a:lnTo>
                  <a:lnTo>
                    <a:pt x="5" y="62"/>
                  </a:lnTo>
                  <a:lnTo>
                    <a:pt x="5" y="21"/>
                  </a:lnTo>
                  <a:lnTo>
                    <a:pt x="54" y="19"/>
                  </a:lnTo>
                  <a:lnTo>
                    <a:pt x="216" y="4"/>
                  </a:lnTo>
                  <a:lnTo>
                    <a:pt x="272" y="0"/>
                  </a:lnTo>
                  <a:lnTo>
                    <a:pt x="270" y="16"/>
                  </a:lnTo>
                  <a:lnTo>
                    <a:pt x="272" y="28"/>
                  </a:lnTo>
                  <a:lnTo>
                    <a:pt x="275" y="48"/>
                  </a:lnTo>
                  <a:lnTo>
                    <a:pt x="295" y="93"/>
                  </a:lnTo>
                  <a:lnTo>
                    <a:pt x="309" y="151"/>
                  </a:lnTo>
                  <a:lnTo>
                    <a:pt x="318" y="186"/>
                  </a:lnTo>
                  <a:lnTo>
                    <a:pt x="326" y="215"/>
                  </a:lnTo>
                  <a:lnTo>
                    <a:pt x="335" y="255"/>
                  </a:lnTo>
                  <a:lnTo>
                    <a:pt x="347" y="290"/>
                  </a:lnTo>
                  <a:lnTo>
                    <a:pt x="361" y="311"/>
                  </a:lnTo>
                  <a:lnTo>
                    <a:pt x="365" y="329"/>
                  </a:lnTo>
                  <a:lnTo>
                    <a:pt x="376" y="334"/>
                  </a:lnTo>
                  <a:lnTo>
                    <a:pt x="377" y="350"/>
                  </a:lnTo>
                  <a:lnTo>
                    <a:pt x="367" y="378"/>
                  </a:lnTo>
                  <a:lnTo>
                    <a:pt x="363" y="397"/>
                  </a:lnTo>
                  <a:lnTo>
                    <a:pt x="363" y="406"/>
                  </a:lnTo>
                  <a:lnTo>
                    <a:pt x="372" y="432"/>
                  </a:lnTo>
                  <a:lnTo>
                    <a:pt x="374" y="464"/>
                  </a:lnTo>
                  <a:lnTo>
                    <a:pt x="370" y="476"/>
                  </a:lnTo>
                  <a:lnTo>
                    <a:pt x="372" y="480"/>
                  </a:lnTo>
                  <a:lnTo>
                    <a:pt x="381" y="485"/>
                  </a:lnTo>
                  <a:lnTo>
                    <a:pt x="390" y="506"/>
                  </a:lnTo>
                  <a:lnTo>
                    <a:pt x="347" y="506"/>
                  </a:lnTo>
                  <a:lnTo>
                    <a:pt x="309" y="510"/>
                  </a:lnTo>
                  <a:lnTo>
                    <a:pt x="159" y="526"/>
                  </a:lnTo>
                  <a:lnTo>
                    <a:pt x="103" y="534"/>
                  </a:lnTo>
                  <a:lnTo>
                    <a:pt x="101" y="552"/>
                  </a:lnTo>
                  <a:lnTo>
                    <a:pt x="112" y="561"/>
                  </a:lnTo>
                  <a:lnTo>
                    <a:pt x="128" y="573"/>
                  </a:lnTo>
                  <a:lnTo>
                    <a:pt x="131" y="622"/>
                  </a:lnTo>
                  <a:lnTo>
                    <a:pt x="96" y="640"/>
                  </a:lnTo>
                  <a:lnTo>
                    <a:pt x="70" y="636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Freeform 28">
              <a:extLst>
                <a:ext uri="{FF2B5EF4-FFF2-40B4-BE49-F238E27FC236}">
                  <a16:creationId xmlns:a16="http://schemas.microsoft.com/office/drawing/2014/main" id="{4B5E10D2-7AA9-4FCE-AD95-3FE427611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8462" y="4743923"/>
              <a:ext cx="395906" cy="642975"/>
            </a:xfrm>
            <a:custGeom>
              <a:avLst/>
              <a:gdLst/>
              <a:ahLst/>
              <a:cxnLst>
                <a:cxn ang="0">
                  <a:pos x="272" y="33"/>
                </a:cxn>
                <a:cxn ang="0">
                  <a:pos x="309" y="156"/>
                </a:cxn>
                <a:cxn ang="0">
                  <a:pos x="336" y="262"/>
                </a:cxn>
                <a:cxn ang="0">
                  <a:pos x="365" y="337"/>
                </a:cxn>
                <a:cxn ang="0">
                  <a:pos x="367" y="383"/>
                </a:cxn>
                <a:cxn ang="0">
                  <a:pos x="373" y="437"/>
                </a:cxn>
                <a:cxn ang="0">
                  <a:pos x="374" y="488"/>
                </a:cxn>
                <a:cxn ang="0">
                  <a:pos x="351" y="508"/>
                </a:cxn>
                <a:cxn ang="0">
                  <a:pos x="104" y="536"/>
                </a:cxn>
                <a:cxn ang="0">
                  <a:pos x="128" y="580"/>
                </a:cxn>
                <a:cxn ang="0">
                  <a:pos x="83" y="640"/>
                </a:cxn>
                <a:cxn ang="0">
                  <a:pos x="81" y="587"/>
                </a:cxn>
                <a:cxn ang="0">
                  <a:pos x="53" y="624"/>
                </a:cxn>
                <a:cxn ang="0">
                  <a:pos x="23" y="536"/>
                </a:cxn>
                <a:cxn ang="0">
                  <a:pos x="12" y="163"/>
                </a:cxn>
                <a:cxn ang="0">
                  <a:pos x="58" y="28"/>
                </a:cxn>
                <a:cxn ang="0">
                  <a:pos x="279" y="0"/>
                </a:cxn>
                <a:cxn ang="0">
                  <a:pos x="56" y="21"/>
                </a:cxn>
                <a:cxn ang="0">
                  <a:pos x="5" y="30"/>
                </a:cxn>
                <a:cxn ang="0">
                  <a:pos x="0" y="344"/>
                </a:cxn>
                <a:cxn ang="0">
                  <a:pos x="0" y="427"/>
                </a:cxn>
                <a:cxn ang="0">
                  <a:pos x="26" y="631"/>
                </a:cxn>
                <a:cxn ang="0">
                  <a:pos x="51" y="631"/>
                </a:cxn>
                <a:cxn ang="0">
                  <a:pos x="67" y="612"/>
                </a:cxn>
                <a:cxn ang="0">
                  <a:pos x="72" y="592"/>
                </a:cxn>
                <a:cxn ang="0">
                  <a:pos x="91" y="624"/>
                </a:cxn>
                <a:cxn ang="0">
                  <a:pos x="83" y="645"/>
                </a:cxn>
                <a:cxn ang="0">
                  <a:pos x="102" y="647"/>
                </a:cxn>
                <a:cxn ang="0">
                  <a:pos x="139" y="626"/>
                </a:cxn>
                <a:cxn ang="0">
                  <a:pos x="132" y="575"/>
                </a:cxn>
                <a:cxn ang="0">
                  <a:pos x="111" y="543"/>
                </a:cxn>
                <a:cxn ang="0">
                  <a:pos x="351" y="515"/>
                </a:cxn>
                <a:cxn ang="0">
                  <a:pos x="395" y="504"/>
                </a:cxn>
                <a:cxn ang="0">
                  <a:pos x="387" y="487"/>
                </a:cxn>
                <a:cxn ang="0">
                  <a:pos x="381" y="471"/>
                </a:cxn>
                <a:cxn ang="0">
                  <a:pos x="380" y="437"/>
                </a:cxn>
                <a:cxn ang="0">
                  <a:pos x="371" y="411"/>
                </a:cxn>
                <a:cxn ang="0">
                  <a:pos x="385" y="357"/>
                </a:cxn>
                <a:cxn ang="0">
                  <a:pos x="383" y="341"/>
                </a:cxn>
                <a:cxn ang="0">
                  <a:pos x="373" y="332"/>
                </a:cxn>
                <a:cxn ang="0">
                  <a:pos x="369" y="313"/>
                </a:cxn>
                <a:cxn ang="0">
                  <a:pos x="334" y="220"/>
                </a:cxn>
                <a:cxn ang="0">
                  <a:pos x="325" y="190"/>
                </a:cxn>
                <a:cxn ang="0">
                  <a:pos x="302" y="96"/>
                </a:cxn>
                <a:cxn ang="0">
                  <a:pos x="278" y="31"/>
                </a:cxn>
                <a:cxn ang="0">
                  <a:pos x="279" y="0"/>
                </a:cxn>
              </a:cxnLst>
              <a:rect l="0" t="0" r="r" b="b"/>
              <a:pathLst>
                <a:path w="399" h="648">
                  <a:moveTo>
                    <a:pt x="271" y="9"/>
                  </a:moveTo>
                  <a:lnTo>
                    <a:pt x="271" y="21"/>
                  </a:lnTo>
                  <a:lnTo>
                    <a:pt x="272" y="33"/>
                  </a:lnTo>
                  <a:lnTo>
                    <a:pt x="276" y="53"/>
                  </a:lnTo>
                  <a:lnTo>
                    <a:pt x="295" y="98"/>
                  </a:lnTo>
                  <a:lnTo>
                    <a:pt x="309" y="156"/>
                  </a:lnTo>
                  <a:lnTo>
                    <a:pt x="318" y="191"/>
                  </a:lnTo>
                  <a:lnTo>
                    <a:pt x="327" y="221"/>
                  </a:lnTo>
                  <a:lnTo>
                    <a:pt x="336" y="262"/>
                  </a:lnTo>
                  <a:lnTo>
                    <a:pt x="348" y="297"/>
                  </a:lnTo>
                  <a:lnTo>
                    <a:pt x="362" y="318"/>
                  </a:lnTo>
                  <a:lnTo>
                    <a:pt x="365" y="337"/>
                  </a:lnTo>
                  <a:lnTo>
                    <a:pt x="376" y="343"/>
                  </a:lnTo>
                  <a:lnTo>
                    <a:pt x="378" y="355"/>
                  </a:lnTo>
                  <a:lnTo>
                    <a:pt x="367" y="383"/>
                  </a:lnTo>
                  <a:lnTo>
                    <a:pt x="365" y="401"/>
                  </a:lnTo>
                  <a:lnTo>
                    <a:pt x="364" y="413"/>
                  </a:lnTo>
                  <a:lnTo>
                    <a:pt x="373" y="437"/>
                  </a:lnTo>
                  <a:lnTo>
                    <a:pt x="374" y="469"/>
                  </a:lnTo>
                  <a:lnTo>
                    <a:pt x="371" y="483"/>
                  </a:lnTo>
                  <a:lnTo>
                    <a:pt x="374" y="488"/>
                  </a:lnTo>
                  <a:lnTo>
                    <a:pt x="383" y="492"/>
                  </a:lnTo>
                  <a:lnTo>
                    <a:pt x="388" y="508"/>
                  </a:lnTo>
                  <a:lnTo>
                    <a:pt x="351" y="508"/>
                  </a:lnTo>
                  <a:lnTo>
                    <a:pt x="313" y="511"/>
                  </a:lnTo>
                  <a:lnTo>
                    <a:pt x="163" y="527"/>
                  </a:lnTo>
                  <a:lnTo>
                    <a:pt x="104" y="536"/>
                  </a:lnTo>
                  <a:lnTo>
                    <a:pt x="102" y="557"/>
                  </a:lnTo>
                  <a:lnTo>
                    <a:pt x="112" y="568"/>
                  </a:lnTo>
                  <a:lnTo>
                    <a:pt x="128" y="580"/>
                  </a:lnTo>
                  <a:lnTo>
                    <a:pt x="132" y="626"/>
                  </a:lnTo>
                  <a:lnTo>
                    <a:pt x="98" y="641"/>
                  </a:lnTo>
                  <a:lnTo>
                    <a:pt x="83" y="640"/>
                  </a:lnTo>
                  <a:lnTo>
                    <a:pt x="98" y="627"/>
                  </a:lnTo>
                  <a:lnTo>
                    <a:pt x="98" y="622"/>
                  </a:lnTo>
                  <a:lnTo>
                    <a:pt x="81" y="587"/>
                  </a:lnTo>
                  <a:lnTo>
                    <a:pt x="69" y="583"/>
                  </a:lnTo>
                  <a:lnTo>
                    <a:pt x="60" y="608"/>
                  </a:lnTo>
                  <a:lnTo>
                    <a:pt x="53" y="624"/>
                  </a:lnTo>
                  <a:lnTo>
                    <a:pt x="49" y="624"/>
                  </a:lnTo>
                  <a:lnTo>
                    <a:pt x="32" y="624"/>
                  </a:lnTo>
                  <a:lnTo>
                    <a:pt x="23" y="536"/>
                  </a:lnTo>
                  <a:lnTo>
                    <a:pt x="7" y="427"/>
                  </a:lnTo>
                  <a:lnTo>
                    <a:pt x="7" y="344"/>
                  </a:lnTo>
                  <a:lnTo>
                    <a:pt x="12" y="163"/>
                  </a:lnTo>
                  <a:lnTo>
                    <a:pt x="12" y="67"/>
                  </a:lnTo>
                  <a:lnTo>
                    <a:pt x="12" y="30"/>
                  </a:lnTo>
                  <a:lnTo>
                    <a:pt x="58" y="28"/>
                  </a:lnTo>
                  <a:lnTo>
                    <a:pt x="220" y="12"/>
                  </a:lnTo>
                  <a:lnTo>
                    <a:pt x="271" y="9"/>
                  </a:lnTo>
                  <a:close/>
                  <a:moveTo>
                    <a:pt x="279" y="0"/>
                  </a:moveTo>
                  <a:lnTo>
                    <a:pt x="271" y="2"/>
                  </a:lnTo>
                  <a:lnTo>
                    <a:pt x="220" y="5"/>
                  </a:lnTo>
                  <a:lnTo>
                    <a:pt x="56" y="21"/>
                  </a:lnTo>
                  <a:lnTo>
                    <a:pt x="12" y="23"/>
                  </a:lnTo>
                  <a:lnTo>
                    <a:pt x="5" y="23"/>
                  </a:lnTo>
                  <a:lnTo>
                    <a:pt x="5" y="30"/>
                  </a:lnTo>
                  <a:lnTo>
                    <a:pt x="5" y="67"/>
                  </a:lnTo>
                  <a:lnTo>
                    <a:pt x="5" y="163"/>
                  </a:lnTo>
                  <a:lnTo>
                    <a:pt x="0" y="344"/>
                  </a:lnTo>
                  <a:lnTo>
                    <a:pt x="0" y="425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16" y="536"/>
                  </a:lnTo>
                  <a:lnTo>
                    <a:pt x="25" y="624"/>
                  </a:lnTo>
                  <a:lnTo>
                    <a:pt x="26" y="631"/>
                  </a:lnTo>
                  <a:lnTo>
                    <a:pt x="32" y="631"/>
                  </a:lnTo>
                  <a:lnTo>
                    <a:pt x="47" y="631"/>
                  </a:lnTo>
                  <a:lnTo>
                    <a:pt x="51" y="631"/>
                  </a:lnTo>
                  <a:lnTo>
                    <a:pt x="56" y="633"/>
                  </a:lnTo>
                  <a:lnTo>
                    <a:pt x="58" y="627"/>
                  </a:lnTo>
                  <a:lnTo>
                    <a:pt x="67" y="612"/>
                  </a:lnTo>
                  <a:lnTo>
                    <a:pt x="67" y="612"/>
                  </a:lnTo>
                  <a:lnTo>
                    <a:pt x="67" y="612"/>
                  </a:lnTo>
                  <a:lnTo>
                    <a:pt x="72" y="592"/>
                  </a:lnTo>
                  <a:lnTo>
                    <a:pt x="76" y="592"/>
                  </a:lnTo>
                  <a:lnTo>
                    <a:pt x="91" y="624"/>
                  </a:lnTo>
                  <a:lnTo>
                    <a:pt x="91" y="624"/>
                  </a:lnTo>
                  <a:lnTo>
                    <a:pt x="79" y="633"/>
                  </a:lnTo>
                  <a:lnTo>
                    <a:pt x="63" y="643"/>
                  </a:lnTo>
                  <a:lnTo>
                    <a:pt x="83" y="645"/>
                  </a:lnTo>
                  <a:lnTo>
                    <a:pt x="98" y="648"/>
                  </a:lnTo>
                  <a:lnTo>
                    <a:pt x="100" y="648"/>
                  </a:lnTo>
                  <a:lnTo>
                    <a:pt x="102" y="647"/>
                  </a:lnTo>
                  <a:lnTo>
                    <a:pt x="134" y="633"/>
                  </a:lnTo>
                  <a:lnTo>
                    <a:pt x="139" y="631"/>
                  </a:lnTo>
                  <a:lnTo>
                    <a:pt x="139" y="626"/>
                  </a:lnTo>
                  <a:lnTo>
                    <a:pt x="135" y="578"/>
                  </a:lnTo>
                  <a:lnTo>
                    <a:pt x="135" y="576"/>
                  </a:lnTo>
                  <a:lnTo>
                    <a:pt x="132" y="575"/>
                  </a:lnTo>
                  <a:lnTo>
                    <a:pt x="118" y="562"/>
                  </a:lnTo>
                  <a:lnTo>
                    <a:pt x="109" y="555"/>
                  </a:lnTo>
                  <a:lnTo>
                    <a:pt x="111" y="543"/>
                  </a:lnTo>
                  <a:lnTo>
                    <a:pt x="165" y="534"/>
                  </a:lnTo>
                  <a:lnTo>
                    <a:pt x="313" y="518"/>
                  </a:lnTo>
                  <a:lnTo>
                    <a:pt x="351" y="515"/>
                  </a:lnTo>
                  <a:lnTo>
                    <a:pt x="388" y="515"/>
                  </a:lnTo>
                  <a:lnTo>
                    <a:pt x="399" y="515"/>
                  </a:lnTo>
                  <a:lnTo>
                    <a:pt x="395" y="504"/>
                  </a:lnTo>
                  <a:lnTo>
                    <a:pt x="388" y="490"/>
                  </a:lnTo>
                  <a:lnTo>
                    <a:pt x="388" y="487"/>
                  </a:lnTo>
                  <a:lnTo>
                    <a:pt x="387" y="487"/>
                  </a:lnTo>
                  <a:lnTo>
                    <a:pt x="380" y="481"/>
                  </a:lnTo>
                  <a:lnTo>
                    <a:pt x="378" y="481"/>
                  </a:lnTo>
                  <a:lnTo>
                    <a:pt x="381" y="471"/>
                  </a:lnTo>
                  <a:lnTo>
                    <a:pt x="381" y="469"/>
                  </a:lnTo>
                  <a:lnTo>
                    <a:pt x="381" y="469"/>
                  </a:lnTo>
                  <a:lnTo>
                    <a:pt x="380" y="437"/>
                  </a:lnTo>
                  <a:lnTo>
                    <a:pt x="380" y="436"/>
                  </a:lnTo>
                  <a:lnTo>
                    <a:pt x="380" y="436"/>
                  </a:lnTo>
                  <a:lnTo>
                    <a:pt x="371" y="411"/>
                  </a:lnTo>
                  <a:lnTo>
                    <a:pt x="371" y="402"/>
                  </a:lnTo>
                  <a:lnTo>
                    <a:pt x="374" y="385"/>
                  </a:lnTo>
                  <a:lnTo>
                    <a:pt x="385" y="357"/>
                  </a:lnTo>
                  <a:lnTo>
                    <a:pt x="385" y="355"/>
                  </a:lnTo>
                  <a:lnTo>
                    <a:pt x="385" y="353"/>
                  </a:lnTo>
                  <a:lnTo>
                    <a:pt x="383" y="341"/>
                  </a:lnTo>
                  <a:lnTo>
                    <a:pt x="383" y="337"/>
                  </a:lnTo>
                  <a:lnTo>
                    <a:pt x="380" y="336"/>
                  </a:lnTo>
                  <a:lnTo>
                    <a:pt x="373" y="332"/>
                  </a:lnTo>
                  <a:lnTo>
                    <a:pt x="369" y="316"/>
                  </a:lnTo>
                  <a:lnTo>
                    <a:pt x="369" y="314"/>
                  </a:lnTo>
                  <a:lnTo>
                    <a:pt x="369" y="313"/>
                  </a:lnTo>
                  <a:lnTo>
                    <a:pt x="353" y="295"/>
                  </a:lnTo>
                  <a:lnTo>
                    <a:pt x="343" y="258"/>
                  </a:lnTo>
                  <a:lnTo>
                    <a:pt x="334" y="220"/>
                  </a:lnTo>
                  <a:lnTo>
                    <a:pt x="334" y="218"/>
                  </a:lnTo>
                  <a:lnTo>
                    <a:pt x="334" y="218"/>
                  </a:lnTo>
                  <a:lnTo>
                    <a:pt x="325" y="190"/>
                  </a:lnTo>
                  <a:lnTo>
                    <a:pt x="316" y="154"/>
                  </a:lnTo>
                  <a:lnTo>
                    <a:pt x="302" y="98"/>
                  </a:lnTo>
                  <a:lnTo>
                    <a:pt x="302" y="96"/>
                  </a:lnTo>
                  <a:lnTo>
                    <a:pt x="302" y="96"/>
                  </a:lnTo>
                  <a:lnTo>
                    <a:pt x="283" y="51"/>
                  </a:lnTo>
                  <a:lnTo>
                    <a:pt x="278" y="31"/>
                  </a:lnTo>
                  <a:lnTo>
                    <a:pt x="278" y="21"/>
                  </a:lnTo>
                  <a:lnTo>
                    <a:pt x="278" y="9"/>
                  </a:lnTo>
                  <a:lnTo>
                    <a:pt x="279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" name="Freeform 29">
              <a:extLst>
                <a:ext uri="{FF2B5EF4-FFF2-40B4-BE49-F238E27FC236}">
                  <a16:creationId xmlns:a16="http://schemas.microsoft.com/office/drawing/2014/main" id="{19679863-1AF0-4329-B88C-386B72B73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8462" y="4743923"/>
              <a:ext cx="395906" cy="642975"/>
            </a:xfrm>
            <a:custGeom>
              <a:avLst/>
              <a:gdLst/>
              <a:ahLst/>
              <a:cxnLst>
                <a:cxn ang="0">
                  <a:pos x="272" y="33"/>
                </a:cxn>
                <a:cxn ang="0">
                  <a:pos x="309" y="156"/>
                </a:cxn>
                <a:cxn ang="0">
                  <a:pos x="336" y="262"/>
                </a:cxn>
                <a:cxn ang="0">
                  <a:pos x="365" y="337"/>
                </a:cxn>
                <a:cxn ang="0">
                  <a:pos x="367" y="383"/>
                </a:cxn>
                <a:cxn ang="0">
                  <a:pos x="373" y="437"/>
                </a:cxn>
                <a:cxn ang="0">
                  <a:pos x="374" y="488"/>
                </a:cxn>
                <a:cxn ang="0">
                  <a:pos x="351" y="508"/>
                </a:cxn>
                <a:cxn ang="0">
                  <a:pos x="104" y="536"/>
                </a:cxn>
                <a:cxn ang="0">
                  <a:pos x="128" y="580"/>
                </a:cxn>
                <a:cxn ang="0">
                  <a:pos x="83" y="640"/>
                </a:cxn>
                <a:cxn ang="0">
                  <a:pos x="81" y="587"/>
                </a:cxn>
                <a:cxn ang="0">
                  <a:pos x="53" y="624"/>
                </a:cxn>
                <a:cxn ang="0">
                  <a:pos x="23" y="536"/>
                </a:cxn>
                <a:cxn ang="0">
                  <a:pos x="12" y="163"/>
                </a:cxn>
                <a:cxn ang="0">
                  <a:pos x="58" y="28"/>
                </a:cxn>
                <a:cxn ang="0">
                  <a:pos x="279" y="0"/>
                </a:cxn>
                <a:cxn ang="0">
                  <a:pos x="56" y="21"/>
                </a:cxn>
                <a:cxn ang="0">
                  <a:pos x="5" y="30"/>
                </a:cxn>
                <a:cxn ang="0">
                  <a:pos x="0" y="344"/>
                </a:cxn>
                <a:cxn ang="0">
                  <a:pos x="0" y="427"/>
                </a:cxn>
                <a:cxn ang="0">
                  <a:pos x="26" y="631"/>
                </a:cxn>
                <a:cxn ang="0">
                  <a:pos x="51" y="631"/>
                </a:cxn>
                <a:cxn ang="0">
                  <a:pos x="67" y="612"/>
                </a:cxn>
                <a:cxn ang="0">
                  <a:pos x="72" y="592"/>
                </a:cxn>
                <a:cxn ang="0">
                  <a:pos x="91" y="624"/>
                </a:cxn>
                <a:cxn ang="0">
                  <a:pos x="83" y="645"/>
                </a:cxn>
                <a:cxn ang="0">
                  <a:pos x="102" y="647"/>
                </a:cxn>
                <a:cxn ang="0">
                  <a:pos x="139" y="626"/>
                </a:cxn>
                <a:cxn ang="0">
                  <a:pos x="132" y="575"/>
                </a:cxn>
                <a:cxn ang="0">
                  <a:pos x="111" y="543"/>
                </a:cxn>
                <a:cxn ang="0">
                  <a:pos x="351" y="515"/>
                </a:cxn>
                <a:cxn ang="0">
                  <a:pos x="395" y="504"/>
                </a:cxn>
                <a:cxn ang="0">
                  <a:pos x="387" y="487"/>
                </a:cxn>
                <a:cxn ang="0">
                  <a:pos x="381" y="471"/>
                </a:cxn>
                <a:cxn ang="0">
                  <a:pos x="380" y="437"/>
                </a:cxn>
                <a:cxn ang="0">
                  <a:pos x="371" y="411"/>
                </a:cxn>
                <a:cxn ang="0">
                  <a:pos x="385" y="357"/>
                </a:cxn>
                <a:cxn ang="0">
                  <a:pos x="383" y="341"/>
                </a:cxn>
                <a:cxn ang="0">
                  <a:pos x="373" y="332"/>
                </a:cxn>
                <a:cxn ang="0">
                  <a:pos x="369" y="313"/>
                </a:cxn>
                <a:cxn ang="0">
                  <a:pos x="334" y="220"/>
                </a:cxn>
                <a:cxn ang="0">
                  <a:pos x="325" y="190"/>
                </a:cxn>
                <a:cxn ang="0">
                  <a:pos x="302" y="96"/>
                </a:cxn>
                <a:cxn ang="0">
                  <a:pos x="278" y="31"/>
                </a:cxn>
                <a:cxn ang="0">
                  <a:pos x="279" y="0"/>
                </a:cxn>
              </a:cxnLst>
              <a:rect l="0" t="0" r="r" b="b"/>
              <a:pathLst>
                <a:path w="399" h="648">
                  <a:moveTo>
                    <a:pt x="271" y="9"/>
                  </a:moveTo>
                  <a:lnTo>
                    <a:pt x="271" y="21"/>
                  </a:lnTo>
                  <a:lnTo>
                    <a:pt x="272" y="33"/>
                  </a:lnTo>
                  <a:lnTo>
                    <a:pt x="276" y="53"/>
                  </a:lnTo>
                  <a:lnTo>
                    <a:pt x="295" y="98"/>
                  </a:lnTo>
                  <a:lnTo>
                    <a:pt x="309" y="156"/>
                  </a:lnTo>
                  <a:lnTo>
                    <a:pt x="318" y="191"/>
                  </a:lnTo>
                  <a:lnTo>
                    <a:pt x="327" y="221"/>
                  </a:lnTo>
                  <a:lnTo>
                    <a:pt x="336" y="262"/>
                  </a:lnTo>
                  <a:lnTo>
                    <a:pt x="348" y="297"/>
                  </a:lnTo>
                  <a:lnTo>
                    <a:pt x="362" y="318"/>
                  </a:lnTo>
                  <a:lnTo>
                    <a:pt x="365" y="337"/>
                  </a:lnTo>
                  <a:lnTo>
                    <a:pt x="376" y="343"/>
                  </a:lnTo>
                  <a:lnTo>
                    <a:pt x="378" y="355"/>
                  </a:lnTo>
                  <a:lnTo>
                    <a:pt x="367" y="383"/>
                  </a:lnTo>
                  <a:lnTo>
                    <a:pt x="365" y="401"/>
                  </a:lnTo>
                  <a:lnTo>
                    <a:pt x="364" y="413"/>
                  </a:lnTo>
                  <a:lnTo>
                    <a:pt x="373" y="437"/>
                  </a:lnTo>
                  <a:lnTo>
                    <a:pt x="374" y="469"/>
                  </a:lnTo>
                  <a:lnTo>
                    <a:pt x="371" y="483"/>
                  </a:lnTo>
                  <a:lnTo>
                    <a:pt x="374" y="488"/>
                  </a:lnTo>
                  <a:lnTo>
                    <a:pt x="383" y="492"/>
                  </a:lnTo>
                  <a:lnTo>
                    <a:pt x="388" y="508"/>
                  </a:lnTo>
                  <a:lnTo>
                    <a:pt x="351" y="508"/>
                  </a:lnTo>
                  <a:lnTo>
                    <a:pt x="313" y="511"/>
                  </a:lnTo>
                  <a:lnTo>
                    <a:pt x="163" y="527"/>
                  </a:lnTo>
                  <a:lnTo>
                    <a:pt x="104" y="536"/>
                  </a:lnTo>
                  <a:lnTo>
                    <a:pt x="102" y="557"/>
                  </a:lnTo>
                  <a:lnTo>
                    <a:pt x="112" y="568"/>
                  </a:lnTo>
                  <a:lnTo>
                    <a:pt x="128" y="580"/>
                  </a:lnTo>
                  <a:lnTo>
                    <a:pt x="132" y="626"/>
                  </a:lnTo>
                  <a:lnTo>
                    <a:pt x="98" y="641"/>
                  </a:lnTo>
                  <a:lnTo>
                    <a:pt x="83" y="640"/>
                  </a:lnTo>
                  <a:lnTo>
                    <a:pt x="98" y="627"/>
                  </a:lnTo>
                  <a:lnTo>
                    <a:pt x="98" y="622"/>
                  </a:lnTo>
                  <a:lnTo>
                    <a:pt x="81" y="587"/>
                  </a:lnTo>
                  <a:lnTo>
                    <a:pt x="69" y="583"/>
                  </a:lnTo>
                  <a:lnTo>
                    <a:pt x="60" y="608"/>
                  </a:lnTo>
                  <a:lnTo>
                    <a:pt x="53" y="624"/>
                  </a:lnTo>
                  <a:lnTo>
                    <a:pt x="49" y="624"/>
                  </a:lnTo>
                  <a:lnTo>
                    <a:pt x="32" y="624"/>
                  </a:lnTo>
                  <a:lnTo>
                    <a:pt x="23" y="536"/>
                  </a:lnTo>
                  <a:lnTo>
                    <a:pt x="7" y="427"/>
                  </a:lnTo>
                  <a:lnTo>
                    <a:pt x="7" y="344"/>
                  </a:lnTo>
                  <a:lnTo>
                    <a:pt x="12" y="163"/>
                  </a:lnTo>
                  <a:lnTo>
                    <a:pt x="12" y="67"/>
                  </a:lnTo>
                  <a:lnTo>
                    <a:pt x="12" y="30"/>
                  </a:lnTo>
                  <a:lnTo>
                    <a:pt x="58" y="28"/>
                  </a:lnTo>
                  <a:lnTo>
                    <a:pt x="220" y="12"/>
                  </a:lnTo>
                  <a:lnTo>
                    <a:pt x="271" y="9"/>
                  </a:lnTo>
                  <a:moveTo>
                    <a:pt x="279" y="0"/>
                  </a:moveTo>
                  <a:lnTo>
                    <a:pt x="271" y="2"/>
                  </a:lnTo>
                  <a:lnTo>
                    <a:pt x="220" y="5"/>
                  </a:lnTo>
                  <a:lnTo>
                    <a:pt x="56" y="21"/>
                  </a:lnTo>
                  <a:lnTo>
                    <a:pt x="12" y="23"/>
                  </a:lnTo>
                  <a:lnTo>
                    <a:pt x="5" y="23"/>
                  </a:lnTo>
                  <a:lnTo>
                    <a:pt x="5" y="30"/>
                  </a:lnTo>
                  <a:lnTo>
                    <a:pt x="5" y="67"/>
                  </a:lnTo>
                  <a:lnTo>
                    <a:pt x="5" y="163"/>
                  </a:lnTo>
                  <a:lnTo>
                    <a:pt x="0" y="344"/>
                  </a:lnTo>
                  <a:lnTo>
                    <a:pt x="0" y="425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16" y="536"/>
                  </a:lnTo>
                  <a:lnTo>
                    <a:pt x="25" y="624"/>
                  </a:lnTo>
                  <a:lnTo>
                    <a:pt x="26" y="631"/>
                  </a:lnTo>
                  <a:lnTo>
                    <a:pt x="32" y="631"/>
                  </a:lnTo>
                  <a:lnTo>
                    <a:pt x="47" y="631"/>
                  </a:lnTo>
                  <a:lnTo>
                    <a:pt x="51" y="631"/>
                  </a:lnTo>
                  <a:lnTo>
                    <a:pt x="56" y="633"/>
                  </a:lnTo>
                  <a:lnTo>
                    <a:pt x="58" y="627"/>
                  </a:lnTo>
                  <a:lnTo>
                    <a:pt x="67" y="612"/>
                  </a:lnTo>
                  <a:lnTo>
                    <a:pt x="67" y="612"/>
                  </a:lnTo>
                  <a:lnTo>
                    <a:pt x="67" y="612"/>
                  </a:lnTo>
                  <a:lnTo>
                    <a:pt x="72" y="592"/>
                  </a:lnTo>
                  <a:lnTo>
                    <a:pt x="76" y="592"/>
                  </a:lnTo>
                  <a:lnTo>
                    <a:pt x="91" y="624"/>
                  </a:lnTo>
                  <a:lnTo>
                    <a:pt x="91" y="624"/>
                  </a:lnTo>
                  <a:lnTo>
                    <a:pt x="79" y="633"/>
                  </a:lnTo>
                  <a:lnTo>
                    <a:pt x="63" y="643"/>
                  </a:lnTo>
                  <a:lnTo>
                    <a:pt x="83" y="645"/>
                  </a:lnTo>
                  <a:lnTo>
                    <a:pt x="98" y="648"/>
                  </a:lnTo>
                  <a:lnTo>
                    <a:pt x="100" y="648"/>
                  </a:lnTo>
                  <a:lnTo>
                    <a:pt x="102" y="647"/>
                  </a:lnTo>
                  <a:lnTo>
                    <a:pt x="134" y="633"/>
                  </a:lnTo>
                  <a:lnTo>
                    <a:pt x="139" y="631"/>
                  </a:lnTo>
                  <a:lnTo>
                    <a:pt x="139" y="626"/>
                  </a:lnTo>
                  <a:lnTo>
                    <a:pt x="135" y="578"/>
                  </a:lnTo>
                  <a:lnTo>
                    <a:pt x="135" y="576"/>
                  </a:lnTo>
                  <a:lnTo>
                    <a:pt x="132" y="575"/>
                  </a:lnTo>
                  <a:lnTo>
                    <a:pt x="118" y="562"/>
                  </a:lnTo>
                  <a:lnTo>
                    <a:pt x="109" y="555"/>
                  </a:lnTo>
                  <a:lnTo>
                    <a:pt x="111" y="543"/>
                  </a:lnTo>
                  <a:lnTo>
                    <a:pt x="165" y="534"/>
                  </a:lnTo>
                  <a:lnTo>
                    <a:pt x="313" y="518"/>
                  </a:lnTo>
                  <a:lnTo>
                    <a:pt x="351" y="515"/>
                  </a:lnTo>
                  <a:lnTo>
                    <a:pt x="388" y="515"/>
                  </a:lnTo>
                  <a:lnTo>
                    <a:pt x="399" y="515"/>
                  </a:lnTo>
                  <a:lnTo>
                    <a:pt x="395" y="504"/>
                  </a:lnTo>
                  <a:lnTo>
                    <a:pt x="388" y="490"/>
                  </a:lnTo>
                  <a:lnTo>
                    <a:pt x="388" y="487"/>
                  </a:lnTo>
                  <a:lnTo>
                    <a:pt x="387" y="487"/>
                  </a:lnTo>
                  <a:lnTo>
                    <a:pt x="380" y="481"/>
                  </a:lnTo>
                  <a:lnTo>
                    <a:pt x="378" y="481"/>
                  </a:lnTo>
                  <a:lnTo>
                    <a:pt x="381" y="471"/>
                  </a:lnTo>
                  <a:lnTo>
                    <a:pt x="381" y="469"/>
                  </a:lnTo>
                  <a:lnTo>
                    <a:pt x="381" y="469"/>
                  </a:lnTo>
                  <a:lnTo>
                    <a:pt x="380" y="437"/>
                  </a:lnTo>
                  <a:lnTo>
                    <a:pt x="380" y="436"/>
                  </a:lnTo>
                  <a:lnTo>
                    <a:pt x="380" y="436"/>
                  </a:lnTo>
                  <a:lnTo>
                    <a:pt x="371" y="411"/>
                  </a:lnTo>
                  <a:lnTo>
                    <a:pt x="371" y="402"/>
                  </a:lnTo>
                  <a:lnTo>
                    <a:pt x="374" y="385"/>
                  </a:lnTo>
                  <a:lnTo>
                    <a:pt x="385" y="357"/>
                  </a:lnTo>
                  <a:lnTo>
                    <a:pt x="385" y="355"/>
                  </a:lnTo>
                  <a:lnTo>
                    <a:pt x="385" y="353"/>
                  </a:lnTo>
                  <a:lnTo>
                    <a:pt x="383" y="341"/>
                  </a:lnTo>
                  <a:lnTo>
                    <a:pt x="383" y="337"/>
                  </a:lnTo>
                  <a:lnTo>
                    <a:pt x="380" y="336"/>
                  </a:lnTo>
                  <a:lnTo>
                    <a:pt x="373" y="332"/>
                  </a:lnTo>
                  <a:lnTo>
                    <a:pt x="369" y="316"/>
                  </a:lnTo>
                  <a:lnTo>
                    <a:pt x="369" y="314"/>
                  </a:lnTo>
                  <a:lnTo>
                    <a:pt x="369" y="313"/>
                  </a:lnTo>
                  <a:lnTo>
                    <a:pt x="353" y="295"/>
                  </a:lnTo>
                  <a:lnTo>
                    <a:pt x="343" y="258"/>
                  </a:lnTo>
                  <a:lnTo>
                    <a:pt x="334" y="220"/>
                  </a:lnTo>
                  <a:lnTo>
                    <a:pt x="334" y="218"/>
                  </a:lnTo>
                  <a:lnTo>
                    <a:pt x="334" y="218"/>
                  </a:lnTo>
                  <a:lnTo>
                    <a:pt x="325" y="190"/>
                  </a:lnTo>
                  <a:lnTo>
                    <a:pt x="316" y="154"/>
                  </a:lnTo>
                  <a:lnTo>
                    <a:pt x="302" y="98"/>
                  </a:lnTo>
                  <a:lnTo>
                    <a:pt x="302" y="96"/>
                  </a:lnTo>
                  <a:lnTo>
                    <a:pt x="302" y="96"/>
                  </a:lnTo>
                  <a:lnTo>
                    <a:pt x="283" y="51"/>
                  </a:lnTo>
                  <a:lnTo>
                    <a:pt x="278" y="31"/>
                  </a:lnTo>
                  <a:lnTo>
                    <a:pt x="278" y="21"/>
                  </a:lnTo>
                  <a:lnTo>
                    <a:pt x="278" y="9"/>
                  </a:lnTo>
                  <a:lnTo>
                    <a:pt x="279" y="0"/>
                  </a:lnTo>
                  <a:lnTo>
                    <a:pt x="27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61574F71-C26A-4709-9C07-EE3688C5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355" y="4385721"/>
              <a:ext cx="900959" cy="397890"/>
            </a:xfrm>
            <a:custGeom>
              <a:avLst/>
              <a:gdLst/>
              <a:ahLst/>
              <a:cxnLst>
                <a:cxn ang="0">
                  <a:pos x="281" y="176"/>
                </a:cxn>
                <a:cxn ang="0">
                  <a:pos x="231" y="178"/>
                </a:cxn>
                <a:cxn ang="0">
                  <a:pos x="209" y="169"/>
                </a:cxn>
                <a:cxn ang="0">
                  <a:pos x="146" y="164"/>
                </a:cxn>
                <a:cxn ang="0">
                  <a:pos x="93" y="182"/>
                </a:cxn>
                <a:cxn ang="0">
                  <a:pos x="67" y="192"/>
                </a:cxn>
                <a:cxn ang="0">
                  <a:pos x="25" y="197"/>
                </a:cxn>
                <a:cxn ang="0">
                  <a:pos x="2" y="183"/>
                </a:cxn>
                <a:cxn ang="0">
                  <a:pos x="17" y="175"/>
                </a:cxn>
                <a:cxn ang="0">
                  <a:pos x="34" y="153"/>
                </a:cxn>
                <a:cxn ang="0">
                  <a:pos x="60" y="137"/>
                </a:cxn>
                <a:cxn ang="0">
                  <a:pos x="76" y="121"/>
                </a:cxn>
                <a:cxn ang="0">
                  <a:pos x="95" y="106"/>
                </a:cxn>
                <a:cxn ang="0">
                  <a:pos x="96" y="110"/>
                </a:cxn>
                <a:cxn ang="0">
                  <a:pos x="108" y="100"/>
                </a:cxn>
                <a:cxn ang="0">
                  <a:pos x="123" y="98"/>
                </a:cxn>
                <a:cxn ang="0">
                  <a:pos x="137" y="79"/>
                </a:cxn>
                <a:cxn ang="0">
                  <a:pos x="138" y="57"/>
                </a:cxn>
                <a:cxn ang="0">
                  <a:pos x="179" y="56"/>
                </a:cxn>
                <a:cxn ang="0">
                  <a:pos x="288" y="41"/>
                </a:cxn>
                <a:cxn ang="0">
                  <a:pos x="419" y="14"/>
                </a:cxn>
                <a:cxn ang="0">
                  <a:pos x="475" y="0"/>
                </a:cxn>
                <a:cxn ang="0">
                  <a:pos x="493" y="38"/>
                </a:cxn>
                <a:cxn ang="0">
                  <a:pos x="502" y="50"/>
                </a:cxn>
                <a:cxn ang="0">
                  <a:pos x="516" y="69"/>
                </a:cxn>
                <a:cxn ang="0">
                  <a:pos x="517" y="97"/>
                </a:cxn>
                <a:cxn ang="0">
                  <a:pos x="496" y="110"/>
                </a:cxn>
                <a:cxn ang="0">
                  <a:pos x="483" y="113"/>
                </a:cxn>
                <a:cxn ang="0">
                  <a:pos x="505" y="93"/>
                </a:cxn>
                <a:cxn ang="0">
                  <a:pos x="510" y="86"/>
                </a:cxn>
                <a:cxn ang="0">
                  <a:pos x="503" y="59"/>
                </a:cxn>
                <a:cxn ang="0">
                  <a:pos x="498" y="57"/>
                </a:cxn>
                <a:cxn ang="0">
                  <a:pos x="488" y="77"/>
                </a:cxn>
                <a:cxn ang="0">
                  <a:pos x="482" y="94"/>
                </a:cxn>
                <a:cxn ang="0">
                  <a:pos x="460" y="99"/>
                </a:cxn>
                <a:cxn ang="0">
                  <a:pos x="462" y="104"/>
                </a:cxn>
                <a:cxn ang="0">
                  <a:pos x="469" y="123"/>
                </a:cxn>
                <a:cxn ang="0">
                  <a:pos x="476" y="121"/>
                </a:cxn>
                <a:cxn ang="0">
                  <a:pos x="477" y="134"/>
                </a:cxn>
                <a:cxn ang="0">
                  <a:pos x="460" y="151"/>
                </a:cxn>
                <a:cxn ang="0">
                  <a:pos x="448" y="151"/>
                </a:cxn>
                <a:cxn ang="0">
                  <a:pos x="411" y="176"/>
                </a:cxn>
                <a:cxn ang="0">
                  <a:pos x="393" y="213"/>
                </a:cxn>
                <a:cxn ang="0">
                  <a:pos x="375" y="224"/>
                </a:cxn>
                <a:cxn ang="0">
                  <a:pos x="322" y="200"/>
                </a:cxn>
              </a:cxnLst>
              <a:rect l="0" t="0" r="r" b="b"/>
              <a:pathLst>
                <a:path w="517" h="228">
                  <a:moveTo>
                    <a:pt x="322" y="200"/>
                  </a:moveTo>
                  <a:cubicBezTo>
                    <a:pt x="281" y="176"/>
                    <a:pt x="281" y="176"/>
                    <a:pt x="281" y="176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23" y="167"/>
                    <a:pt x="123" y="167"/>
                    <a:pt x="123" y="167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73" y="190"/>
                    <a:pt x="73" y="190"/>
                    <a:pt x="73" y="190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5" y="109"/>
                    <a:pt x="95" y="110"/>
                    <a:pt x="96" y="110"/>
                  </a:cubicBezTo>
                  <a:cubicBezTo>
                    <a:pt x="97" y="110"/>
                    <a:pt x="100" y="110"/>
                    <a:pt x="101" y="11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57" y="5"/>
                    <a:pt x="457" y="5"/>
                    <a:pt x="457" y="5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82" y="18"/>
                    <a:pt x="482" y="18"/>
                    <a:pt x="482" y="18"/>
                  </a:cubicBezTo>
                  <a:cubicBezTo>
                    <a:pt x="493" y="38"/>
                    <a:pt x="493" y="38"/>
                    <a:pt x="493" y="38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50"/>
                    <a:pt x="502" y="50"/>
                    <a:pt x="502" y="50"/>
                  </a:cubicBezTo>
                  <a:cubicBezTo>
                    <a:pt x="506" y="49"/>
                    <a:pt x="506" y="49"/>
                    <a:pt x="506" y="49"/>
                  </a:cubicBezTo>
                  <a:cubicBezTo>
                    <a:pt x="516" y="69"/>
                    <a:pt x="516" y="69"/>
                    <a:pt x="516" y="69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97"/>
                    <a:pt x="517" y="97"/>
                    <a:pt x="517" y="97"/>
                  </a:cubicBezTo>
                  <a:cubicBezTo>
                    <a:pt x="505" y="102"/>
                    <a:pt x="505" y="102"/>
                    <a:pt x="505" y="102"/>
                  </a:cubicBezTo>
                  <a:cubicBezTo>
                    <a:pt x="496" y="110"/>
                    <a:pt x="496" y="110"/>
                    <a:pt x="496" y="110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505" y="93"/>
                    <a:pt x="505" y="93"/>
                    <a:pt x="505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10" y="86"/>
                    <a:pt x="510" y="86"/>
                    <a:pt x="510" y="86"/>
                  </a:cubicBezTo>
                  <a:cubicBezTo>
                    <a:pt x="508" y="67"/>
                    <a:pt x="508" y="67"/>
                    <a:pt x="508" y="67"/>
                  </a:cubicBezTo>
                  <a:cubicBezTo>
                    <a:pt x="503" y="59"/>
                    <a:pt x="503" y="59"/>
                    <a:pt x="503" y="59"/>
                  </a:cubicBezTo>
                  <a:cubicBezTo>
                    <a:pt x="502" y="57"/>
                    <a:pt x="502" y="57"/>
                    <a:pt x="502" y="57"/>
                  </a:cubicBezTo>
                  <a:cubicBezTo>
                    <a:pt x="498" y="57"/>
                    <a:pt x="498" y="57"/>
                    <a:pt x="498" y="57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88" y="77"/>
                    <a:pt x="488" y="77"/>
                    <a:pt x="488" y="77"/>
                  </a:cubicBezTo>
                  <a:cubicBezTo>
                    <a:pt x="487" y="84"/>
                    <a:pt x="487" y="84"/>
                    <a:pt x="487" y="84"/>
                  </a:cubicBezTo>
                  <a:cubicBezTo>
                    <a:pt x="482" y="94"/>
                    <a:pt x="482" y="94"/>
                    <a:pt x="482" y="94"/>
                  </a:cubicBezTo>
                  <a:cubicBezTo>
                    <a:pt x="468" y="100"/>
                    <a:pt x="468" y="100"/>
                    <a:pt x="468" y="100"/>
                  </a:cubicBezTo>
                  <a:cubicBezTo>
                    <a:pt x="460" y="99"/>
                    <a:pt x="460" y="99"/>
                    <a:pt x="460" y="99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62" y="104"/>
                    <a:pt x="462" y="104"/>
                    <a:pt x="462" y="104"/>
                  </a:cubicBezTo>
                  <a:cubicBezTo>
                    <a:pt x="456" y="123"/>
                    <a:pt x="456" y="123"/>
                    <a:pt x="456" y="123"/>
                  </a:cubicBezTo>
                  <a:cubicBezTo>
                    <a:pt x="469" y="123"/>
                    <a:pt x="469" y="123"/>
                    <a:pt x="469" y="123"/>
                  </a:cubicBezTo>
                  <a:cubicBezTo>
                    <a:pt x="470" y="127"/>
                    <a:pt x="470" y="127"/>
                    <a:pt x="470" y="127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6" y="117"/>
                    <a:pt x="486" y="117"/>
                    <a:pt x="486" y="117"/>
                  </a:cubicBezTo>
                  <a:cubicBezTo>
                    <a:pt x="477" y="134"/>
                    <a:pt x="477" y="134"/>
                    <a:pt x="477" y="134"/>
                  </a:cubicBezTo>
                  <a:cubicBezTo>
                    <a:pt x="466" y="151"/>
                    <a:pt x="466" y="151"/>
                    <a:pt x="466" y="151"/>
                  </a:cubicBezTo>
                  <a:cubicBezTo>
                    <a:pt x="460" y="151"/>
                    <a:pt x="460" y="151"/>
                    <a:pt x="460" y="151"/>
                  </a:cubicBezTo>
                  <a:cubicBezTo>
                    <a:pt x="457" y="149"/>
                    <a:pt x="457" y="149"/>
                    <a:pt x="457" y="149"/>
                  </a:cubicBezTo>
                  <a:cubicBezTo>
                    <a:pt x="448" y="151"/>
                    <a:pt x="448" y="151"/>
                    <a:pt x="448" y="151"/>
                  </a:cubicBezTo>
                  <a:cubicBezTo>
                    <a:pt x="432" y="159"/>
                    <a:pt x="432" y="159"/>
                    <a:pt x="432" y="159"/>
                  </a:cubicBezTo>
                  <a:cubicBezTo>
                    <a:pt x="411" y="176"/>
                    <a:pt x="411" y="176"/>
                    <a:pt x="411" y="176"/>
                  </a:cubicBezTo>
                  <a:cubicBezTo>
                    <a:pt x="400" y="192"/>
                    <a:pt x="400" y="192"/>
                    <a:pt x="400" y="192"/>
                  </a:cubicBezTo>
                  <a:cubicBezTo>
                    <a:pt x="393" y="213"/>
                    <a:pt x="393" y="213"/>
                    <a:pt x="393" y="213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375" y="224"/>
                    <a:pt x="375" y="224"/>
                    <a:pt x="375" y="224"/>
                  </a:cubicBezTo>
                  <a:cubicBezTo>
                    <a:pt x="356" y="228"/>
                    <a:pt x="356" y="228"/>
                    <a:pt x="356" y="228"/>
                  </a:cubicBezTo>
                  <a:lnTo>
                    <a:pt x="322" y="20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C07640A3-5073-4EBB-8D1D-AF70FDE78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400" y="4382745"/>
              <a:ext cx="910882" cy="404837"/>
            </a:xfrm>
            <a:custGeom>
              <a:avLst/>
              <a:gdLst/>
              <a:ahLst/>
              <a:cxnLst>
                <a:cxn ang="0">
                  <a:pos x="505" y="57"/>
                </a:cxn>
                <a:cxn ang="0">
                  <a:pos x="488" y="85"/>
                </a:cxn>
                <a:cxn ang="0">
                  <a:pos x="453" y="94"/>
                </a:cxn>
                <a:cxn ang="0">
                  <a:pos x="457" y="127"/>
                </a:cxn>
                <a:cxn ang="0">
                  <a:pos x="478" y="135"/>
                </a:cxn>
                <a:cxn ang="0">
                  <a:pos x="434" y="159"/>
                </a:cxn>
                <a:cxn ang="0">
                  <a:pos x="377" y="224"/>
                </a:cxn>
                <a:cxn ang="0">
                  <a:pos x="233" y="178"/>
                </a:cxn>
                <a:cxn ang="0">
                  <a:pos x="125" y="167"/>
                </a:cxn>
                <a:cxn ang="0">
                  <a:pos x="27" y="197"/>
                </a:cxn>
                <a:cxn ang="0">
                  <a:pos x="24" y="166"/>
                </a:cxn>
                <a:cxn ang="0">
                  <a:pos x="81" y="124"/>
                </a:cxn>
                <a:cxn ang="0">
                  <a:pos x="112" y="103"/>
                </a:cxn>
                <a:cxn ang="0">
                  <a:pos x="143" y="75"/>
                </a:cxn>
                <a:cxn ang="0">
                  <a:pos x="291" y="45"/>
                </a:cxn>
                <a:cxn ang="0">
                  <a:pos x="508" y="53"/>
                </a:cxn>
                <a:cxn ang="0">
                  <a:pos x="497" y="110"/>
                </a:cxn>
                <a:cxn ang="0">
                  <a:pos x="514" y="95"/>
                </a:cxn>
                <a:cxn ang="0">
                  <a:pos x="508" y="53"/>
                </a:cxn>
                <a:cxn ang="0">
                  <a:pos x="356" y="28"/>
                </a:cxn>
                <a:cxn ang="0">
                  <a:pos x="181" y="56"/>
                </a:cxn>
                <a:cxn ang="0">
                  <a:pos x="139" y="74"/>
                </a:cxn>
                <a:cxn ang="0">
                  <a:pos x="124" y="98"/>
                </a:cxn>
                <a:cxn ang="0">
                  <a:pos x="110" y="100"/>
                </a:cxn>
                <a:cxn ang="0">
                  <a:pos x="95" y="106"/>
                </a:cxn>
                <a:cxn ang="0">
                  <a:pos x="77" y="122"/>
                </a:cxn>
                <a:cxn ang="0">
                  <a:pos x="62" y="138"/>
                </a:cxn>
                <a:cxn ang="0">
                  <a:pos x="21" y="163"/>
                </a:cxn>
                <a:cxn ang="0">
                  <a:pos x="11" y="177"/>
                </a:cxn>
                <a:cxn ang="0">
                  <a:pos x="1" y="199"/>
                </a:cxn>
                <a:cxn ang="0">
                  <a:pos x="70" y="196"/>
                </a:cxn>
                <a:cxn ang="0">
                  <a:pos x="97" y="186"/>
                </a:cxn>
                <a:cxn ang="0">
                  <a:pos x="211" y="172"/>
                </a:cxn>
                <a:cxn ang="0">
                  <a:pos x="275" y="177"/>
                </a:cxn>
                <a:cxn ang="0">
                  <a:pos x="360" y="232"/>
                </a:cxn>
                <a:cxn ang="0">
                  <a:pos x="398" y="215"/>
                </a:cxn>
                <a:cxn ang="0">
                  <a:pos x="459" y="153"/>
                </a:cxn>
                <a:cxn ang="0">
                  <a:pos x="470" y="155"/>
                </a:cxn>
                <a:cxn ang="0">
                  <a:pos x="488" y="125"/>
                </a:cxn>
                <a:cxn ang="0">
                  <a:pos x="500" y="113"/>
                </a:cxn>
                <a:cxn ang="0">
                  <a:pos x="522" y="86"/>
                </a:cxn>
                <a:cxn ang="0">
                  <a:pos x="521" y="70"/>
                </a:cxn>
                <a:cxn ang="0">
                  <a:pos x="507" y="49"/>
                </a:cxn>
                <a:cxn ang="0">
                  <a:pos x="481" y="3"/>
                </a:cxn>
                <a:cxn ang="0">
                  <a:pos x="504" y="62"/>
                </a:cxn>
                <a:cxn ang="0">
                  <a:pos x="508" y="93"/>
                </a:cxn>
                <a:cxn ang="0">
                  <a:pos x="496" y="103"/>
                </a:cxn>
                <a:cxn ang="0">
                  <a:pos x="479" y="121"/>
                </a:cxn>
                <a:cxn ang="0">
                  <a:pos x="471" y="123"/>
                </a:cxn>
                <a:cxn ang="0">
                  <a:pos x="466" y="103"/>
                </a:cxn>
                <a:cxn ang="0">
                  <a:pos x="486" y="98"/>
                </a:cxn>
                <a:cxn ang="0">
                  <a:pos x="493" y="81"/>
                </a:cxn>
              </a:cxnLst>
              <a:rect l="0" t="0" r="r" b="b"/>
              <a:pathLst>
                <a:path w="522" h="232">
                  <a:moveTo>
                    <a:pt x="477" y="5"/>
                  </a:moveTo>
                  <a:cubicBezTo>
                    <a:pt x="483" y="20"/>
                    <a:pt x="483" y="20"/>
                    <a:pt x="483" y="20"/>
                  </a:cubicBezTo>
                  <a:cubicBezTo>
                    <a:pt x="495" y="42"/>
                    <a:pt x="495" y="42"/>
                    <a:pt x="495" y="42"/>
                  </a:cubicBezTo>
                  <a:cubicBezTo>
                    <a:pt x="503" y="50"/>
                    <a:pt x="503" y="50"/>
                    <a:pt x="503" y="50"/>
                  </a:cubicBezTo>
                  <a:cubicBezTo>
                    <a:pt x="505" y="57"/>
                    <a:pt x="505" y="57"/>
                    <a:pt x="505" y="5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9" y="60"/>
                    <a:pt x="499" y="60"/>
                    <a:pt x="499" y="60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0" y="78"/>
                    <a:pt x="490" y="78"/>
                    <a:pt x="490" y="78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3" y="95"/>
                    <a:pt x="483" y="95"/>
                    <a:pt x="483" y="95"/>
                  </a:cubicBezTo>
                  <a:cubicBezTo>
                    <a:pt x="471" y="100"/>
                    <a:pt x="471" y="100"/>
                    <a:pt x="471" y="100"/>
                  </a:cubicBezTo>
                  <a:cubicBezTo>
                    <a:pt x="463" y="99"/>
                    <a:pt x="463" y="99"/>
                    <a:pt x="463" y="99"/>
                  </a:cubicBezTo>
                  <a:cubicBezTo>
                    <a:pt x="458" y="98"/>
                    <a:pt x="458" y="98"/>
                    <a:pt x="458" y="98"/>
                  </a:cubicBezTo>
                  <a:cubicBezTo>
                    <a:pt x="453" y="94"/>
                    <a:pt x="453" y="94"/>
                    <a:pt x="453" y="94"/>
                  </a:cubicBezTo>
                  <a:cubicBezTo>
                    <a:pt x="454" y="98"/>
                    <a:pt x="454" y="98"/>
                    <a:pt x="454" y="98"/>
                  </a:cubicBezTo>
                  <a:cubicBezTo>
                    <a:pt x="454" y="102"/>
                    <a:pt x="454" y="102"/>
                    <a:pt x="454" y="102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7" y="127"/>
                    <a:pt x="457" y="127"/>
                    <a:pt x="457" y="127"/>
                  </a:cubicBezTo>
                  <a:cubicBezTo>
                    <a:pt x="471" y="127"/>
                    <a:pt x="471" y="127"/>
                    <a:pt x="471" y="127"/>
                  </a:cubicBezTo>
                  <a:cubicBezTo>
                    <a:pt x="473" y="132"/>
                    <a:pt x="473" y="132"/>
                    <a:pt x="473" y="132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4" y="123"/>
                    <a:pt x="484" y="123"/>
                    <a:pt x="484" y="123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68" y="151"/>
                    <a:pt x="468" y="151"/>
                    <a:pt x="468" y="151"/>
                  </a:cubicBezTo>
                  <a:cubicBezTo>
                    <a:pt x="464" y="151"/>
                    <a:pt x="464" y="151"/>
                    <a:pt x="464" y="151"/>
                  </a:cubicBezTo>
                  <a:cubicBezTo>
                    <a:pt x="460" y="149"/>
                    <a:pt x="460" y="149"/>
                    <a:pt x="460" y="149"/>
                  </a:cubicBezTo>
                  <a:cubicBezTo>
                    <a:pt x="451" y="151"/>
                    <a:pt x="451" y="151"/>
                    <a:pt x="451" y="151"/>
                  </a:cubicBezTo>
                  <a:cubicBezTo>
                    <a:pt x="434" y="159"/>
                    <a:pt x="434" y="159"/>
                    <a:pt x="434" y="159"/>
                  </a:cubicBezTo>
                  <a:cubicBezTo>
                    <a:pt x="412" y="177"/>
                    <a:pt x="412" y="177"/>
                    <a:pt x="412" y="177"/>
                  </a:cubicBezTo>
                  <a:cubicBezTo>
                    <a:pt x="401" y="193"/>
                    <a:pt x="401" y="193"/>
                    <a:pt x="401" y="193"/>
                  </a:cubicBezTo>
                  <a:cubicBezTo>
                    <a:pt x="395" y="214"/>
                    <a:pt x="395" y="214"/>
                    <a:pt x="395" y="214"/>
                  </a:cubicBezTo>
                  <a:cubicBezTo>
                    <a:pt x="393" y="222"/>
                    <a:pt x="393" y="222"/>
                    <a:pt x="393" y="222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59" y="228"/>
                    <a:pt x="359" y="228"/>
                    <a:pt x="359" y="228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19" y="180"/>
                    <a:pt x="219" y="180"/>
                    <a:pt x="219" y="18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149" y="164"/>
                    <a:pt x="149" y="164"/>
                    <a:pt x="149" y="164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6" y="110"/>
                    <a:pt x="96" y="114"/>
                    <a:pt x="99" y="114"/>
                  </a:cubicBezTo>
                  <a:cubicBezTo>
                    <a:pt x="101" y="114"/>
                    <a:pt x="105" y="115"/>
                    <a:pt x="105" y="115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60" y="9"/>
                    <a:pt x="460" y="9"/>
                    <a:pt x="460" y="9"/>
                  </a:cubicBezTo>
                  <a:cubicBezTo>
                    <a:pt x="477" y="5"/>
                    <a:pt x="477" y="5"/>
                    <a:pt x="477" y="5"/>
                  </a:cubicBezTo>
                  <a:moveTo>
                    <a:pt x="508" y="53"/>
                  </a:moveTo>
                  <a:cubicBezTo>
                    <a:pt x="517" y="71"/>
                    <a:pt x="517" y="71"/>
                    <a:pt x="517" y="71"/>
                  </a:cubicBezTo>
                  <a:cubicBezTo>
                    <a:pt x="518" y="86"/>
                    <a:pt x="518" y="86"/>
                    <a:pt x="518" y="86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497" y="110"/>
                    <a:pt x="497" y="110"/>
                    <a:pt x="497" y="110"/>
                  </a:cubicBezTo>
                  <a:cubicBezTo>
                    <a:pt x="494" y="114"/>
                    <a:pt x="494" y="114"/>
                    <a:pt x="494" y="114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9" y="106"/>
                    <a:pt x="499" y="106"/>
                    <a:pt x="499" y="106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14" y="95"/>
                    <a:pt x="514" y="95"/>
                    <a:pt x="514" y="95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13" y="68"/>
                    <a:pt x="513" y="68"/>
                    <a:pt x="513" y="68"/>
                  </a:cubicBezTo>
                  <a:cubicBezTo>
                    <a:pt x="508" y="60"/>
                    <a:pt x="508" y="60"/>
                    <a:pt x="508" y="60"/>
                  </a:cubicBezTo>
                  <a:cubicBezTo>
                    <a:pt x="506" y="54"/>
                    <a:pt x="506" y="54"/>
                    <a:pt x="506" y="54"/>
                  </a:cubicBezTo>
                  <a:cubicBezTo>
                    <a:pt x="508" y="53"/>
                    <a:pt x="508" y="53"/>
                    <a:pt x="508" y="53"/>
                  </a:cubicBezTo>
                  <a:moveTo>
                    <a:pt x="480" y="0"/>
                  </a:moveTo>
                  <a:cubicBezTo>
                    <a:pt x="476" y="1"/>
                    <a:pt x="476" y="1"/>
                    <a:pt x="476" y="1"/>
                  </a:cubicBezTo>
                  <a:cubicBezTo>
                    <a:pt x="459" y="5"/>
                    <a:pt x="459" y="5"/>
                    <a:pt x="459" y="5"/>
                  </a:cubicBezTo>
                  <a:cubicBezTo>
                    <a:pt x="422" y="14"/>
                    <a:pt x="422" y="14"/>
                    <a:pt x="422" y="14"/>
                  </a:cubicBezTo>
                  <a:cubicBezTo>
                    <a:pt x="356" y="28"/>
                    <a:pt x="356" y="28"/>
                    <a:pt x="356" y="28"/>
                  </a:cubicBezTo>
                  <a:cubicBezTo>
                    <a:pt x="290" y="41"/>
                    <a:pt x="290" y="41"/>
                    <a:pt x="290" y="41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2" y="110"/>
                    <a:pt x="101" y="110"/>
                    <a:pt x="100" y="11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70" y="196"/>
                    <a:pt x="70" y="196"/>
                    <a:pt x="70" y="19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203" y="167"/>
                    <a:pt x="203" y="167"/>
                    <a:pt x="203" y="167"/>
                  </a:cubicBezTo>
                  <a:cubicBezTo>
                    <a:pt x="211" y="172"/>
                    <a:pt x="211" y="172"/>
                    <a:pt x="211" y="17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75" y="177"/>
                    <a:pt x="275" y="177"/>
                    <a:pt x="275" y="177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324" y="204"/>
                    <a:pt x="324" y="204"/>
                    <a:pt x="324" y="204"/>
                  </a:cubicBezTo>
                  <a:cubicBezTo>
                    <a:pt x="357" y="231"/>
                    <a:pt x="357" y="231"/>
                    <a:pt x="357" y="231"/>
                  </a:cubicBezTo>
                  <a:cubicBezTo>
                    <a:pt x="358" y="232"/>
                    <a:pt x="358" y="232"/>
                    <a:pt x="358" y="232"/>
                  </a:cubicBezTo>
                  <a:cubicBezTo>
                    <a:pt x="360" y="232"/>
                    <a:pt x="360" y="232"/>
                    <a:pt x="360" y="232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6" y="226"/>
                    <a:pt x="396" y="226"/>
                    <a:pt x="396" y="226"/>
                  </a:cubicBezTo>
                  <a:cubicBezTo>
                    <a:pt x="397" y="223"/>
                    <a:pt x="397" y="223"/>
                    <a:pt x="397" y="223"/>
                  </a:cubicBezTo>
                  <a:cubicBezTo>
                    <a:pt x="398" y="215"/>
                    <a:pt x="398" y="215"/>
                    <a:pt x="398" y="21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15" y="180"/>
                    <a:pt x="415" y="180"/>
                    <a:pt x="415" y="180"/>
                  </a:cubicBezTo>
                  <a:cubicBezTo>
                    <a:pt x="436" y="163"/>
                    <a:pt x="436" y="163"/>
                    <a:pt x="436" y="163"/>
                  </a:cubicBezTo>
                  <a:cubicBezTo>
                    <a:pt x="452" y="155"/>
                    <a:pt x="452" y="155"/>
                    <a:pt x="452" y="1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62" y="155"/>
                    <a:pt x="462" y="155"/>
                    <a:pt x="462" y="155"/>
                  </a:cubicBezTo>
                  <a:cubicBezTo>
                    <a:pt x="463" y="155"/>
                    <a:pt x="463" y="155"/>
                    <a:pt x="463" y="155"/>
                  </a:cubicBezTo>
                  <a:cubicBezTo>
                    <a:pt x="464" y="155"/>
                    <a:pt x="464" y="155"/>
                    <a:pt x="464" y="155"/>
                  </a:cubicBezTo>
                  <a:cubicBezTo>
                    <a:pt x="468" y="155"/>
                    <a:pt x="468" y="155"/>
                    <a:pt x="468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81" y="137"/>
                    <a:pt x="481" y="137"/>
                    <a:pt x="481" y="137"/>
                  </a:cubicBezTo>
                  <a:cubicBezTo>
                    <a:pt x="481" y="137"/>
                    <a:pt x="481" y="137"/>
                    <a:pt x="481" y="137"/>
                  </a:cubicBezTo>
                  <a:cubicBezTo>
                    <a:pt x="482" y="137"/>
                    <a:pt x="482" y="137"/>
                    <a:pt x="482" y="137"/>
                  </a:cubicBezTo>
                  <a:cubicBezTo>
                    <a:pt x="488" y="125"/>
                    <a:pt x="488" y="125"/>
                    <a:pt x="488" y="125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3" y="118"/>
                    <a:pt x="493" y="118"/>
                    <a:pt x="493" y="118"/>
                  </a:cubicBezTo>
                  <a:cubicBezTo>
                    <a:pt x="495" y="119"/>
                    <a:pt x="495" y="119"/>
                    <a:pt x="495" y="119"/>
                  </a:cubicBezTo>
                  <a:cubicBezTo>
                    <a:pt x="496" y="117"/>
                    <a:pt x="496" y="117"/>
                    <a:pt x="496" y="117"/>
                  </a:cubicBezTo>
                  <a:cubicBezTo>
                    <a:pt x="500" y="113"/>
                    <a:pt x="500" y="113"/>
                    <a:pt x="500" y="113"/>
                  </a:cubicBezTo>
                  <a:cubicBezTo>
                    <a:pt x="509" y="106"/>
                    <a:pt x="509" y="106"/>
                    <a:pt x="509" y="106"/>
                  </a:cubicBezTo>
                  <a:cubicBezTo>
                    <a:pt x="520" y="101"/>
                    <a:pt x="520" y="101"/>
                    <a:pt x="520" y="10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22" y="86"/>
                    <a:pt x="522" y="86"/>
                    <a:pt x="522" y="86"/>
                  </a:cubicBezTo>
                  <a:cubicBezTo>
                    <a:pt x="522" y="86"/>
                    <a:pt x="522" y="86"/>
                    <a:pt x="522" y="86"/>
                  </a:cubicBezTo>
                  <a:cubicBezTo>
                    <a:pt x="522" y="86"/>
                    <a:pt x="522" y="86"/>
                    <a:pt x="522" y="86"/>
                  </a:cubicBezTo>
                  <a:cubicBezTo>
                    <a:pt x="521" y="71"/>
                    <a:pt x="521" y="71"/>
                    <a:pt x="521" y="71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0" y="48"/>
                    <a:pt x="510" y="48"/>
                    <a:pt x="510" y="48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87" y="19"/>
                    <a:pt x="487" y="19"/>
                    <a:pt x="487" y="19"/>
                  </a:cubicBezTo>
                  <a:cubicBezTo>
                    <a:pt x="481" y="3"/>
                    <a:pt x="481" y="3"/>
                    <a:pt x="481" y="3"/>
                  </a:cubicBezTo>
                  <a:cubicBezTo>
                    <a:pt x="480" y="0"/>
                    <a:pt x="480" y="0"/>
                    <a:pt x="480" y="0"/>
                  </a:cubicBezTo>
                  <a:close/>
                  <a:moveTo>
                    <a:pt x="503" y="61"/>
                  </a:moveTo>
                  <a:cubicBezTo>
                    <a:pt x="504" y="61"/>
                    <a:pt x="504" y="61"/>
                    <a:pt x="504" y="61"/>
                  </a:cubicBezTo>
                  <a:cubicBezTo>
                    <a:pt x="504" y="61"/>
                    <a:pt x="504" y="61"/>
                    <a:pt x="504" y="61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9" y="69"/>
                    <a:pt x="509" y="69"/>
                    <a:pt x="509" y="69"/>
                  </a:cubicBezTo>
                  <a:cubicBezTo>
                    <a:pt x="511" y="88"/>
                    <a:pt x="511" y="88"/>
                    <a:pt x="511" y="88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08" y="93"/>
                    <a:pt x="508" y="93"/>
                    <a:pt x="508" y="93"/>
                  </a:cubicBezTo>
                  <a:cubicBezTo>
                    <a:pt x="507" y="94"/>
                    <a:pt x="507" y="94"/>
                    <a:pt x="507" y="94"/>
                  </a:cubicBezTo>
                  <a:cubicBezTo>
                    <a:pt x="507" y="94"/>
                    <a:pt x="507" y="94"/>
                    <a:pt x="507" y="94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8" y="118"/>
                    <a:pt x="488" y="118"/>
                    <a:pt x="488" y="118"/>
                  </a:cubicBezTo>
                  <a:cubicBezTo>
                    <a:pt x="483" y="119"/>
                    <a:pt x="483" y="119"/>
                    <a:pt x="483" y="119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7" y="122"/>
                    <a:pt x="477" y="122"/>
                    <a:pt x="477" y="122"/>
                  </a:cubicBezTo>
                  <a:cubicBezTo>
                    <a:pt x="474" y="125"/>
                    <a:pt x="474" y="125"/>
                    <a:pt x="474" y="125"/>
                  </a:cubicBezTo>
                  <a:cubicBezTo>
                    <a:pt x="473" y="123"/>
                    <a:pt x="473" y="123"/>
                    <a:pt x="473" y="123"/>
                  </a:cubicBezTo>
                  <a:cubicBezTo>
                    <a:pt x="471" y="123"/>
                    <a:pt x="471" y="123"/>
                    <a:pt x="471" y="123"/>
                  </a:cubicBezTo>
                  <a:cubicBezTo>
                    <a:pt x="462" y="123"/>
                    <a:pt x="462" y="123"/>
                    <a:pt x="462" y="123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3"/>
                    <a:pt x="466" y="103"/>
                    <a:pt x="466" y="103"/>
                  </a:cubicBezTo>
                  <a:cubicBezTo>
                    <a:pt x="471" y="104"/>
                    <a:pt x="471" y="104"/>
                    <a:pt x="471" y="104"/>
                  </a:cubicBezTo>
                  <a:cubicBezTo>
                    <a:pt x="472" y="104"/>
                    <a:pt x="472" y="104"/>
                    <a:pt x="472" y="104"/>
                  </a:cubicBezTo>
                  <a:cubicBezTo>
                    <a:pt x="473" y="104"/>
                    <a:pt x="473" y="104"/>
                    <a:pt x="473" y="104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6" y="98"/>
                    <a:pt x="486" y="98"/>
                    <a:pt x="486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91" y="87"/>
                    <a:pt x="491" y="87"/>
                    <a:pt x="491" y="87"/>
                  </a:cubicBezTo>
                  <a:cubicBezTo>
                    <a:pt x="491" y="86"/>
                    <a:pt x="491" y="86"/>
                    <a:pt x="491" y="86"/>
                  </a:cubicBezTo>
                  <a:cubicBezTo>
                    <a:pt x="491" y="86"/>
                    <a:pt x="491" y="86"/>
                    <a:pt x="491" y="86"/>
                  </a:cubicBezTo>
                  <a:cubicBezTo>
                    <a:pt x="493" y="81"/>
                    <a:pt x="493" y="81"/>
                    <a:pt x="493" y="81"/>
                  </a:cubicBezTo>
                  <a:cubicBezTo>
                    <a:pt x="500" y="77"/>
                    <a:pt x="500" y="77"/>
                    <a:pt x="500" y="77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2" y="74"/>
                    <a:pt x="502" y="74"/>
                    <a:pt x="502" y="74"/>
                  </a:cubicBezTo>
                  <a:cubicBezTo>
                    <a:pt x="503" y="61"/>
                    <a:pt x="503" y="61"/>
                    <a:pt x="503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Freeform 32">
              <a:extLst>
                <a:ext uri="{FF2B5EF4-FFF2-40B4-BE49-F238E27FC236}">
                  <a16:creationId xmlns:a16="http://schemas.microsoft.com/office/drawing/2014/main" id="{35735308-D75D-461A-BF91-7D88F5D66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22" y="4486930"/>
              <a:ext cx="855316" cy="298666"/>
            </a:xfrm>
            <a:custGeom>
              <a:avLst/>
              <a:gdLst/>
              <a:ahLst/>
              <a:cxnLst>
                <a:cxn ang="0">
                  <a:pos x="7" y="165"/>
                </a:cxn>
                <a:cxn ang="0">
                  <a:pos x="10" y="152"/>
                </a:cxn>
                <a:cxn ang="0">
                  <a:pos x="5" y="139"/>
                </a:cxn>
                <a:cxn ang="0">
                  <a:pos x="19" y="131"/>
                </a:cxn>
                <a:cxn ang="0">
                  <a:pos x="20" y="123"/>
                </a:cxn>
                <a:cxn ang="0">
                  <a:pos x="24" y="108"/>
                </a:cxn>
                <a:cxn ang="0">
                  <a:pos x="27" y="98"/>
                </a:cxn>
                <a:cxn ang="0">
                  <a:pos x="34" y="78"/>
                </a:cxn>
                <a:cxn ang="0">
                  <a:pos x="35" y="57"/>
                </a:cxn>
                <a:cxn ang="0">
                  <a:pos x="74" y="57"/>
                </a:cxn>
                <a:cxn ang="0">
                  <a:pos x="97" y="55"/>
                </a:cxn>
                <a:cxn ang="0">
                  <a:pos x="123" y="53"/>
                </a:cxn>
                <a:cxn ang="0">
                  <a:pos x="123" y="40"/>
                </a:cxn>
                <a:cxn ang="0">
                  <a:pos x="138" y="40"/>
                </a:cxn>
                <a:cxn ang="0">
                  <a:pos x="153" y="39"/>
                </a:cxn>
                <a:cxn ang="0">
                  <a:pos x="205" y="33"/>
                </a:cxn>
                <a:cxn ang="0">
                  <a:pos x="377" y="16"/>
                </a:cxn>
                <a:cxn ang="0">
                  <a:pos x="409" y="13"/>
                </a:cxn>
                <a:cxn ang="0">
                  <a:pos x="449" y="7"/>
                </a:cxn>
                <a:cxn ang="0">
                  <a:pos x="475" y="6"/>
                </a:cxn>
                <a:cxn ang="0">
                  <a:pos x="483" y="0"/>
                </a:cxn>
                <a:cxn ang="0">
                  <a:pos x="491" y="1"/>
                </a:cxn>
                <a:cxn ang="0">
                  <a:pos x="490" y="17"/>
                </a:cxn>
                <a:cxn ang="0">
                  <a:pos x="487" y="20"/>
                </a:cxn>
                <a:cxn ang="0">
                  <a:pos x="481" y="28"/>
                </a:cxn>
                <a:cxn ang="0">
                  <a:pos x="475" y="41"/>
                </a:cxn>
                <a:cxn ang="0">
                  <a:pos x="466" y="39"/>
                </a:cxn>
                <a:cxn ang="0">
                  <a:pos x="460" y="41"/>
                </a:cxn>
                <a:cxn ang="0">
                  <a:pos x="452" y="54"/>
                </a:cxn>
                <a:cxn ang="0">
                  <a:pos x="451" y="53"/>
                </a:cxn>
                <a:cxn ang="0">
                  <a:pos x="445" y="52"/>
                </a:cxn>
                <a:cxn ang="0">
                  <a:pos x="441" y="49"/>
                </a:cxn>
                <a:cxn ang="0">
                  <a:pos x="428" y="61"/>
                </a:cxn>
                <a:cxn ang="0">
                  <a:pos x="425" y="73"/>
                </a:cxn>
                <a:cxn ang="0">
                  <a:pos x="410" y="80"/>
                </a:cxn>
                <a:cxn ang="0">
                  <a:pos x="396" y="92"/>
                </a:cxn>
                <a:cxn ang="0">
                  <a:pos x="383" y="97"/>
                </a:cxn>
                <a:cxn ang="0">
                  <a:pos x="370" y="105"/>
                </a:cxn>
                <a:cxn ang="0">
                  <a:pos x="368" y="118"/>
                </a:cxn>
                <a:cxn ang="0">
                  <a:pos x="358" y="120"/>
                </a:cxn>
                <a:cxn ang="0">
                  <a:pos x="353" y="124"/>
                </a:cxn>
                <a:cxn ang="0">
                  <a:pos x="353" y="140"/>
                </a:cxn>
                <a:cxn ang="0">
                  <a:pos x="336" y="143"/>
                </a:cxn>
                <a:cxn ang="0">
                  <a:pos x="308" y="147"/>
                </a:cxn>
                <a:cxn ang="0">
                  <a:pos x="280" y="150"/>
                </a:cxn>
                <a:cxn ang="0">
                  <a:pos x="246" y="153"/>
                </a:cxn>
                <a:cxn ang="0">
                  <a:pos x="154" y="161"/>
                </a:cxn>
                <a:cxn ang="0">
                  <a:pos x="127" y="163"/>
                </a:cxn>
                <a:cxn ang="0">
                  <a:pos x="109" y="163"/>
                </a:cxn>
                <a:cxn ang="0">
                  <a:pos x="30" y="170"/>
                </a:cxn>
                <a:cxn ang="0">
                  <a:pos x="0" y="171"/>
                </a:cxn>
                <a:cxn ang="0">
                  <a:pos x="7" y="165"/>
                </a:cxn>
              </a:cxnLst>
              <a:rect l="0" t="0" r="r" b="b"/>
              <a:pathLst>
                <a:path w="491" h="171">
                  <a:moveTo>
                    <a:pt x="7" y="165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377" y="16"/>
                    <a:pt x="377" y="16"/>
                    <a:pt x="377" y="16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49" y="7"/>
                    <a:pt x="449" y="7"/>
                    <a:pt x="449" y="7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91" y="1"/>
                    <a:pt x="491" y="1"/>
                    <a:pt x="491" y="1"/>
                  </a:cubicBezTo>
                  <a:cubicBezTo>
                    <a:pt x="490" y="17"/>
                    <a:pt x="490" y="17"/>
                    <a:pt x="490" y="17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1" y="28"/>
                    <a:pt x="481" y="28"/>
                    <a:pt x="481" y="28"/>
                  </a:cubicBezTo>
                  <a:cubicBezTo>
                    <a:pt x="475" y="41"/>
                    <a:pt x="475" y="41"/>
                    <a:pt x="475" y="41"/>
                  </a:cubicBezTo>
                  <a:cubicBezTo>
                    <a:pt x="466" y="39"/>
                    <a:pt x="466" y="39"/>
                    <a:pt x="466" y="39"/>
                  </a:cubicBezTo>
                  <a:cubicBezTo>
                    <a:pt x="460" y="41"/>
                    <a:pt x="460" y="41"/>
                    <a:pt x="460" y="41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1" y="53"/>
                    <a:pt x="451" y="53"/>
                    <a:pt x="451" y="53"/>
                  </a:cubicBezTo>
                  <a:cubicBezTo>
                    <a:pt x="451" y="53"/>
                    <a:pt x="448" y="52"/>
                    <a:pt x="445" y="52"/>
                  </a:cubicBezTo>
                  <a:cubicBezTo>
                    <a:pt x="443" y="52"/>
                    <a:pt x="442" y="51"/>
                    <a:pt x="441" y="49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25" y="73"/>
                    <a:pt x="425" y="73"/>
                    <a:pt x="425" y="73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83" y="97"/>
                    <a:pt x="383" y="97"/>
                    <a:pt x="383" y="97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58" y="120"/>
                    <a:pt x="358" y="120"/>
                    <a:pt x="358" y="120"/>
                  </a:cubicBezTo>
                  <a:cubicBezTo>
                    <a:pt x="353" y="124"/>
                    <a:pt x="353" y="124"/>
                    <a:pt x="353" y="124"/>
                  </a:cubicBezTo>
                  <a:cubicBezTo>
                    <a:pt x="353" y="140"/>
                    <a:pt x="353" y="140"/>
                    <a:pt x="353" y="140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46" y="153"/>
                    <a:pt x="246" y="153"/>
                    <a:pt x="246" y="153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0" y="171"/>
                    <a:pt x="0" y="171"/>
                    <a:pt x="0" y="171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8" name="Freeform 33">
              <a:extLst>
                <a:ext uri="{FF2B5EF4-FFF2-40B4-BE49-F238E27FC236}">
                  <a16:creationId xmlns:a16="http://schemas.microsoft.com/office/drawing/2014/main" id="{1CFE86BA-0578-42CC-82E8-E8CE88390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5207" y="4483955"/>
              <a:ext cx="870200" cy="304619"/>
            </a:xfrm>
            <a:custGeom>
              <a:avLst/>
              <a:gdLst/>
              <a:ahLst/>
              <a:cxnLst>
                <a:cxn ang="0">
                  <a:pos x="494" y="18"/>
                </a:cxn>
                <a:cxn ang="0">
                  <a:pos x="480" y="40"/>
                </a:cxn>
                <a:cxn ang="0">
                  <a:pos x="458" y="53"/>
                </a:cxn>
                <a:cxn ang="0">
                  <a:pos x="446" y="49"/>
                </a:cxn>
                <a:cxn ang="0">
                  <a:pos x="415" y="80"/>
                </a:cxn>
                <a:cxn ang="0">
                  <a:pos x="374" y="106"/>
                </a:cxn>
                <a:cxn ang="0">
                  <a:pos x="357" y="125"/>
                </a:cxn>
                <a:cxn ang="0">
                  <a:pos x="313" y="147"/>
                </a:cxn>
                <a:cxn ang="0">
                  <a:pos x="160" y="161"/>
                </a:cxn>
                <a:cxn ang="0">
                  <a:pos x="36" y="170"/>
                </a:cxn>
                <a:cxn ang="0">
                  <a:pos x="18" y="153"/>
                </a:cxn>
                <a:cxn ang="0">
                  <a:pos x="28" y="126"/>
                </a:cxn>
                <a:cxn ang="0">
                  <a:pos x="42" y="80"/>
                </a:cxn>
                <a:cxn ang="0">
                  <a:pos x="103" y="59"/>
                </a:cxn>
                <a:cxn ang="0">
                  <a:pos x="144" y="44"/>
                </a:cxn>
                <a:cxn ang="0">
                  <a:pos x="383" y="20"/>
                </a:cxn>
                <a:cxn ang="0">
                  <a:pos x="482" y="10"/>
                </a:cxn>
                <a:cxn ang="0">
                  <a:pos x="487" y="1"/>
                </a:cxn>
                <a:cxn ang="0">
                  <a:pos x="455" y="7"/>
                </a:cxn>
                <a:cxn ang="0">
                  <a:pos x="383" y="16"/>
                </a:cxn>
                <a:cxn ang="0">
                  <a:pos x="143" y="40"/>
                </a:cxn>
                <a:cxn ang="0">
                  <a:pos x="127" y="44"/>
                </a:cxn>
                <a:cxn ang="0">
                  <a:pos x="80" y="57"/>
                </a:cxn>
                <a:cxn ang="0">
                  <a:pos x="39" y="61"/>
                </a:cxn>
                <a:cxn ang="0">
                  <a:pos x="28" y="110"/>
                </a:cxn>
                <a:cxn ang="0">
                  <a:pos x="24" y="125"/>
                </a:cxn>
                <a:cxn ang="0">
                  <a:pos x="8" y="140"/>
                </a:cxn>
                <a:cxn ang="0">
                  <a:pos x="11" y="166"/>
                </a:cxn>
                <a:cxn ang="0">
                  <a:pos x="12" y="174"/>
                </a:cxn>
                <a:cxn ang="0">
                  <a:pos x="36" y="174"/>
                </a:cxn>
                <a:cxn ang="0">
                  <a:pos x="160" y="165"/>
                </a:cxn>
                <a:cxn ang="0">
                  <a:pos x="314" y="151"/>
                </a:cxn>
                <a:cxn ang="0">
                  <a:pos x="361" y="144"/>
                </a:cxn>
                <a:cxn ang="0">
                  <a:pos x="365" y="124"/>
                </a:cxn>
                <a:cxn ang="0">
                  <a:pos x="376" y="119"/>
                </a:cxn>
                <a:cxn ang="0">
                  <a:pos x="402" y="96"/>
                </a:cxn>
                <a:cxn ang="0">
                  <a:pos x="417" y="84"/>
                </a:cxn>
                <a:cxn ang="0">
                  <a:pos x="433" y="74"/>
                </a:cxn>
                <a:cxn ang="0">
                  <a:pos x="451" y="56"/>
                </a:cxn>
                <a:cxn ang="0">
                  <a:pos x="461" y="55"/>
                </a:cxn>
                <a:cxn ang="0">
                  <a:pos x="479" y="44"/>
                </a:cxn>
                <a:cxn ang="0">
                  <a:pos x="488" y="31"/>
                </a:cxn>
                <a:cxn ang="0">
                  <a:pos x="495" y="23"/>
                </a:cxn>
                <a:cxn ang="0">
                  <a:pos x="498" y="18"/>
                </a:cxn>
                <a:cxn ang="0">
                  <a:pos x="495" y="1"/>
                </a:cxn>
              </a:cxnLst>
              <a:rect l="0" t="0" r="r" b="b"/>
              <a:pathLst>
                <a:path w="499" h="175">
                  <a:moveTo>
                    <a:pt x="490" y="4"/>
                  </a:moveTo>
                  <a:cubicBezTo>
                    <a:pt x="494" y="5"/>
                    <a:pt x="494" y="5"/>
                    <a:pt x="494" y="5"/>
                  </a:cubicBezTo>
                  <a:cubicBezTo>
                    <a:pt x="494" y="18"/>
                    <a:pt x="494" y="18"/>
                    <a:pt x="494" y="18"/>
                  </a:cubicBezTo>
                  <a:cubicBezTo>
                    <a:pt x="492" y="21"/>
                    <a:pt x="492" y="21"/>
                    <a:pt x="492" y="21"/>
                  </a:cubicBezTo>
                  <a:cubicBezTo>
                    <a:pt x="485" y="29"/>
                    <a:pt x="485" y="29"/>
                    <a:pt x="485" y="29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58" y="53"/>
                    <a:pt x="458" y="53"/>
                    <a:pt x="458" y="53"/>
                  </a:cubicBezTo>
                  <a:cubicBezTo>
                    <a:pt x="458" y="53"/>
                    <a:pt x="454" y="52"/>
                    <a:pt x="451" y="52"/>
                  </a:cubicBezTo>
                  <a:cubicBezTo>
                    <a:pt x="448" y="52"/>
                    <a:pt x="448" y="48"/>
                    <a:pt x="448" y="48"/>
                  </a:cubicBezTo>
                  <a:cubicBezTo>
                    <a:pt x="446" y="49"/>
                    <a:pt x="446" y="49"/>
                    <a:pt x="446" y="49"/>
                  </a:cubicBezTo>
                  <a:cubicBezTo>
                    <a:pt x="432" y="62"/>
                    <a:pt x="432" y="62"/>
                    <a:pt x="432" y="62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01" y="92"/>
                    <a:pt x="401" y="92"/>
                    <a:pt x="401" y="92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74" y="106"/>
                    <a:pt x="374" y="106"/>
                    <a:pt x="374" y="106"/>
                  </a:cubicBezTo>
                  <a:cubicBezTo>
                    <a:pt x="372" y="118"/>
                    <a:pt x="372" y="118"/>
                    <a:pt x="372" y="118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57" y="125"/>
                    <a:pt x="357" y="125"/>
                    <a:pt x="357" y="125"/>
                  </a:cubicBezTo>
                  <a:cubicBezTo>
                    <a:pt x="357" y="140"/>
                    <a:pt x="357" y="140"/>
                    <a:pt x="357" y="140"/>
                  </a:cubicBezTo>
                  <a:cubicBezTo>
                    <a:pt x="341" y="143"/>
                    <a:pt x="341" y="143"/>
                    <a:pt x="341" y="143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285" y="150"/>
                    <a:pt x="285" y="150"/>
                    <a:pt x="285" y="150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383" y="20"/>
                    <a:pt x="383" y="20"/>
                    <a:pt x="383" y="20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55" y="11"/>
                    <a:pt x="455" y="11"/>
                    <a:pt x="455" y="11"/>
                  </a:cubicBezTo>
                  <a:cubicBezTo>
                    <a:pt x="482" y="10"/>
                    <a:pt x="482" y="10"/>
                    <a:pt x="482" y="10"/>
                  </a:cubicBezTo>
                  <a:cubicBezTo>
                    <a:pt x="490" y="4"/>
                    <a:pt x="490" y="4"/>
                    <a:pt x="490" y="4"/>
                  </a:cubicBezTo>
                  <a:moveTo>
                    <a:pt x="488" y="0"/>
                  </a:moveTo>
                  <a:cubicBezTo>
                    <a:pt x="487" y="1"/>
                    <a:pt x="487" y="1"/>
                    <a:pt x="487" y="1"/>
                  </a:cubicBezTo>
                  <a:cubicBezTo>
                    <a:pt x="480" y="6"/>
                    <a:pt x="480" y="6"/>
                    <a:pt x="480" y="6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383" y="16"/>
                    <a:pt x="383" y="16"/>
                    <a:pt x="383" y="16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314" y="151"/>
                    <a:pt x="314" y="151"/>
                    <a:pt x="314" y="151"/>
                  </a:cubicBezTo>
                  <a:cubicBezTo>
                    <a:pt x="342" y="147"/>
                    <a:pt x="342" y="147"/>
                    <a:pt x="342" y="147"/>
                  </a:cubicBezTo>
                  <a:cubicBezTo>
                    <a:pt x="358" y="144"/>
                    <a:pt x="358" y="144"/>
                    <a:pt x="358" y="144"/>
                  </a:cubicBezTo>
                  <a:cubicBezTo>
                    <a:pt x="361" y="144"/>
                    <a:pt x="361" y="144"/>
                    <a:pt x="361" y="144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73" y="122"/>
                    <a:pt x="373" y="122"/>
                    <a:pt x="373" y="122"/>
                  </a:cubicBezTo>
                  <a:cubicBezTo>
                    <a:pt x="375" y="122"/>
                    <a:pt x="375" y="122"/>
                    <a:pt x="375" y="122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8" y="109"/>
                    <a:pt x="378" y="109"/>
                    <a:pt x="378" y="109"/>
                  </a:cubicBezTo>
                  <a:cubicBezTo>
                    <a:pt x="390" y="101"/>
                    <a:pt x="390" y="101"/>
                    <a:pt x="390" y="101"/>
                  </a:cubicBezTo>
                  <a:cubicBezTo>
                    <a:pt x="402" y="96"/>
                    <a:pt x="402" y="96"/>
                    <a:pt x="402" y="96"/>
                  </a:cubicBezTo>
                  <a:cubicBezTo>
                    <a:pt x="403" y="96"/>
                    <a:pt x="403" y="96"/>
                    <a:pt x="403" y="96"/>
                  </a:cubicBezTo>
                  <a:cubicBezTo>
                    <a:pt x="403" y="95"/>
                    <a:pt x="403" y="95"/>
                    <a:pt x="403" y="95"/>
                  </a:cubicBezTo>
                  <a:cubicBezTo>
                    <a:pt x="417" y="84"/>
                    <a:pt x="417" y="84"/>
                    <a:pt x="417" y="84"/>
                  </a:cubicBezTo>
                  <a:cubicBezTo>
                    <a:pt x="431" y="77"/>
                    <a:pt x="431" y="77"/>
                    <a:pt x="431" y="77"/>
                  </a:cubicBezTo>
                  <a:cubicBezTo>
                    <a:pt x="433" y="76"/>
                    <a:pt x="433" y="76"/>
                    <a:pt x="433" y="76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6" y="64"/>
                    <a:pt x="436" y="64"/>
                    <a:pt x="436" y="64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8" y="55"/>
                    <a:pt x="449" y="56"/>
                    <a:pt x="451" y="56"/>
                  </a:cubicBezTo>
                  <a:cubicBezTo>
                    <a:pt x="453" y="56"/>
                    <a:pt x="456" y="57"/>
                    <a:pt x="456" y="57"/>
                  </a:cubicBezTo>
                  <a:cubicBezTo>
                    <a:pt x="459" y="58"/>
                    <a:pt x="459" y="58"/>
                    <a:pt x="459" y="58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72" y="43"/>
                    <a:pt x="472" y="43"/>
                    <a:pt x="472" y="43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82" y="45"/>
                    <a:pt x="482" y="45"/>
                    <a:pt x="482" y="45"/>
                  </a:cubicBezTo>
                  <a:cubicBezTo>
                    <a:pt x="483" y="42"/>
                    <a:pt x="483" y="42"/>
                    <a:pt x="483" y="42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5" y="23"/>
                    <a:pt x="495" y="23"/>
                    <a:pt x="495" y="23"/>
                  </a:cubicBezTo>
                  <a:cubicBezTo>
                    <a:pt x="497" y="20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8" y="5"/>
                    <a:pt x="498" y="5"/>
                    <a:pt x="498" y="5"/>
                  </a:cubicBezTo>
                  <a:cubicBezTo>
                    <a:pt x="499" y="2"/>
                    <a:pt x="499" y="2"/>
                    <a:pt x="499" y="2"/>
                  </a:cubicBezTo>
                  <a:cubicBezTo>
                    <a:pt x="495" y="1"/>
                    <a:pt x="495" y="1"/>
                    <a:pt x="495" y="1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88" y="0"/>
                    <a:pt x="488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9" name="Freeform 35">
              <a:extLst>
                <a:ext uri="{FF2B5EF4-FFF2-40B4-BE49-F238E27FC236}">
                  <a16:creationId xmlns:a16="http://schemas.microsoft.com/office/drawing/2014/main" id="{CFFC85DB-381C-4F05-9A1F-0B80EAC4D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212" y="3604825"/>
              <a:ext cx="98233" cy="110139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53" y="16"/>
                </a:cxn>
                <a:cxn ang="0">
                  <a:pos x="72" y="40"/>
                </a:cxn>
                <a:cxn ang="0">
                  <a:pos x="88" y="67"/>
                </a:cxn>
                <a:cxn ang="0">
                  <a:pos x="72" y="75"/>
                </a:cxn>
                <a:cxn ang="0">
                  <a:pos x="65" y="74"/>
                </a:cxn>
                <a:cxn ang="0">
                  <a:pos x="58" y="84"/>
                </a:cxn>
                <a:cxn ang="0">
                  <a:pos x="44" y="97"/>
                </a:cxn>
                <a:cxn ang="0">
                  <a:pos x="27" y="102"/>
                </a:cxn>
                <a:cxn ang="0">
                  <a:pos x="25" y="77"/>
                </a:cxn>
                <a:cxn ang="0">
                  <a:pos x="20" y="51"/>
                </a:cxn>
                <a:cxn ang="0">
                  <a:pos x="9" y="17"/>
                </a:cxn>
                <a:cxn ang="0">
                  <a:pos x="43" y="9"/>
                </a:cxn>
                <a:cxn ang="0">
                  <a:pos x="44" y="0"/>
                </a:cxn>
                <a:cxn ang="0">
                  <a:pos x="41" y="2"/>
                </a:cxn>
                <a:cxn ang="0">
                  <a:pos x="7" y="10"/>
                </a:cxn>
                <a:cxn ang="0">
                  <a:pos x="0" y="12"/>
                </a:cxn>
                <a:cxn ang="0">
                  <a:pos x="2" y="19"/>
                </a:cxn>
                <a:cxn ang="0">
                  <a:pos x="13" y="53"/>
                </a:cxn>
                <a:cxn ang="0">
                  <a:pos x="18" y="77"/>
                </a:cxn>
                <a:cxn ang="0">
                  <a:pos x="20" y="102"/>
                </a:cxn>
                <a:cxn ang="0">
                  <a:pos x="21" y="111"/>
                </a:cxn>
                <a:cxn ang="0">
                  <a:pos x="28" y="109"/>
                </a:cxn>
                <a:cxn ang="0">
                  <a:pos x="46" y="102"/>
                </a:cxn>
                <a:cxn ang="0">
                  <a:pos x="48" y="102"/>
                </a:cxn>
                <a:cxn ang="0">
                  <a:pos x="48" y="102"/>
                </a:cxn>
                <a:cxn ang="0">
                  <a:pos x="62" y="89"/>
                </a:cxn>
                <a:cxn ang="0">
                  <a:pos x="64" y="89"/>
                </a:cxn>
                <a:cxn ang="0">
                  <a:pos x="64" y="88"/>
                </a:cxn>
                <a:cxn ang="0">
                  <a:pos x="69" y="82"/>
                </a:cxn>
                <a:cxn ang="0">
                  <a:pos x="71" y="82"/>
                </a:cxn>
                <a:cxn ang="0">
                  <a:pos x="74" y="82"/>
                </a:cxn>
                <a:cxn ang="0">
                  <a:pos x="76" y="81"/>
                </a:cxn>
                <a:cxn ang="0">
                  <a:pos x="92" y="72"/>
                </a:cxn>
                <a:cxn ang="0">
                  <a:pos x="99" y="68"/>
                </a:cxn>
                <a:cxn ang="0">
                  <a:pos x="95" y="63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58" y="10"/>
                </a:cxn>
                <a:cxn ang="0">
                  <a:pos x="57" y="10"/>
                </a:cxn>
                <a:cxn ang="0">
                  <a:pos x="57" y="9"/>
                </a:cxn>
                <a:cxn ang="0">
                  <a:pos x="48" y="3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9" h="111">
                  <a:moveTo>
                    <a:pt x="43" y="9"/>
                  </a:moveTo>
                  <a:lnTo>
                    <a:pt x="53" y="16"/>
                  </a:lnTo>
                  <a:lnTo>
                    <a:pt x="72" y="40"/>
                  </a:lnTo>
                  <a:lnTo>
                    <a:pt x="88" y="67"/>
                  </a:lnTo>
                  <a:lnTo>
                    <a:pt x="72" y="75"/>
                  </a:lnTo>
                  <a:lnTo>
                    <a:pt x="65" y="74"/>
                  </a:lnTo>
                  <a:lnTo>
                    <a:pt x="58" y="84"/>
                  </a:lnTo>
                  <a:lnTo>
                    <a:pt x="44" y="97"/>
                  </a:lnTo>
                  <a:lnTo>
                    <a:pt x="27" y="102"/>
                  </a:lnTo>
                  <a:lnTo>
                    <a:pt x="25" y="77"/>
                  </a:lnTo>
                  <a:lnTo>
                    <a:pt x="20" y="51"/>
                  </a:lnTo>
                  <a:lnTo>
                    <a:pt x="9" y="17"/>
                  </a:lnTo>
                  <a:lnTo>
                    <a:pt x="43" y="9"/>
                  </a:lnTo>
                  <a:close/>
                  <a:moveTo>
                    <a:pt x="44" y="0"/>
                  </a:moveTo>
                  <a:lnTo>
                    <a:pt x="41" y="2"/>
                  </a:lnTo>
                  <a:lnTo>
                    <a:pt x="7" y="10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13" y="53"/>
                  </a:lnTo>
                  <a:lnTo>
                    <a:pt x="18" y="77"/>
                  </a:lnTo>
                  <a:lnTo>
                    <a:pt x="20" y="102"/>
                  </a:lnTo>
                  <a:lnTo>
                    <a:pt x="21" y="111"/>
                  </a:lnTo>
                  <a:lnTo>
                    <a:pt x="28" y="109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92" y="72"/>
                  </a:lnTo>
                  <a:lnTo>
                    <a:pt x="99" y="68"/>
                  </a:lnTo>
                  <a:lnTo>
                    <a:pt x="95" y="63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 w="254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0" name="Freeform 36">
              <a:extLst>
                <a:ext uri="{FF2B5EF4-FFF2-40B4-BE49-F238E27FC236}">
                  <a16:creationId xmlns:a16="http://schemas.microsoft.com/office/drawing/2014/main" id="{D6034A73-44A8-4BA6-AA72-D4F97DD05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212" y="3604825"/>
              <a:ext cx="98233" cy="110139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53" y="16"/>
                </a:cxn>
                <a:cxn ang="0">
                  <a:pos x="72" y="40"/>
                </a:cxn>
                <a:cxn ang="0">
                  <a:pos x="88" y="67"/>
                </a:cxn>
                <a:cxn ang="0">
                  <a:pos x="72" y="75"/>
                </a:cxn>
                <a:cxn ang="0">
                  <a:pos x="65" y="74"/>
                </a:cxn>
                <a:cxn ang="0">
                  <a:pos x="58" y="84"/>
                </a:cxn>
                <a:cxn ang="0">
                  <a:pos x="44" y="97"/>
                </a:cxn>
                <a:cxn ang="0">
                  <a:pos x="27" y="102"/>
                </a:cxn>
                <a:cxn ang="0">
                  <a:pos x="25" y="77"/>
                </a:cxn>
                <a:cxn ang="0">
                  <a:pos x="20" y="51"/>
                </a:cxn>
                <a:cxn ang="0">
                  <a:pos x="9" y="17"/>
                </a:cxn>
                <a:cxn ang="0">
                  <a:pos x="43" y="9"/>
                </a:cxn>
                <a:cxn ang="0">
                  <a:pos x="44" y="0"/>
                </a:cxn>
                <a:cxn ang="0">
                  <a:pos x="41" y="2"/>
                </a:cxn>
                <a:cxn ang="0">
                  <a:pos x="7" y="10"/>
                </a:cxn>
                <a:cxn ang="0">
                  <a:pos x="0" y="12"/>
                </a:cxn>
                <a:cxn ang="0">
                  <a:pos x="2" y="19"/>
                </a:cxn>
                <a:cxn ang="0">
                  <a:pos x="13" y="53"/>
                </a:cxn>
                <a:cxn ang="0">
                  <a:pos x="18" y="77"/>
                </a:cxn>
                <a:cxn ang="0">
                  <a:pos x="20" y="102"/>
                </a:cxn>
                <a:cxn ang="0">
                  <a:pos x="21" y="111"/>
                </a:cxn>
                <a:cxn ang="0">
                  <a:pos x="28" y="109"/>
                </a:cxn>
                <a:cxn ang="0">
                  <a:pos x="46" y="102"/>
                </a:cxn>
                <a:cxn ang="0">
                  <a:pos x="48" y="102"/>
                </a:cxn>
                <a:cxn ang="0">
                  <a:pos x="48" y="102"/>
                </a:cxn>
                <a:cxn ang="0">
                  <a:pos x="62" y="89"/>
                </a:cxn>
                <a:cxn ang="0">
                  <a:pos x="64" y="89"/>
                </a:cxn>
                <a:cxn ang="0">
                  <a:pos x="64" y="88"/>
                </a:cxn>
                <a:cxn ang="0">
                  <a:pos x="69" y="82"/>
                </a:cxn>
                <a:cxn ang="0">
                  <a:pos x="71" y="82"/>
                </a:cxn>
                <a:cxn ang="0">
                  <a:pos x="74" y="82"/>
                </a:cxn>
                <a:cxn ang="0">
                  <a:pos x="76" y="81"/>
                </a:cxn>
                <a:cxn ang="0">
                  <a:pos x="92" y="72"/>
                </a:cxn>
                <a:cxn ang="0">
                  <a:pos x="99" y="68"/>
                </a:cxn>
                <a:cxn ang="0">
                  <a:pos x="95" y="63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58" y="10"/>
                </a:cxn>
                <a:cxn ang="0">
                  <a:pos x="57" y="10"/>
                </a:cxn>
                <a:cxn ang="0">
                  <a:pos x="57" y="9"/>
                </a:cxn>
                <a:cxn ang="0">
                  <a:pos x="48" y="3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9" h="111">
                  <a:moveTo>
                    <a:pt x="43" y="9"/>
                  </a:moveTo>
                  <a:lnTo>
                    <a:pt x="53" y="16"/>
                  </a:lnTo>
                  <a:lnTo>
                    <a:pt x="72" y="40"/>
                  </a:lnTo>
                  <a:lnTo>
                    <a:pt x="88" y="67"/>
                  </a:lnTo>
                  <a:lnTo>
                    <a:pt x="72" y="75"/>
                  </a:lnTo>
                  <a:lnTo>
                    <a:pt x="65" y="74"/>
                  </a:lnTo>
                  <a:lnTo>
                    <a:pt x="58" y="84"/>
                  </a:lnTo>
                  <a:lnTo>
                    <a:pt x="44" y="97"/>
                  </a:lnTo>
                  <a:lnTo>
                    <a:pt x="27" y="102"/>
                  </a:lnTo>
                  <a:lnTo>
                    <a:pt x="25" y="77"/>
                  </a:lnTo>
                  <a:lnTo>
                    <a:pt x="20" y="51"/>
                  </a:lnTo>
                  <a:lnTo>
                    <a:pt x="9" y="17"/>
                  </a:lnTo>
                  <a:lnTo>
                    <a:pt x="43" y="9"/>
                  </a:lnTo>
                  <a:moveTo>
                    <a:pt x="44" y="0"/>
                  </a:moveTo>
                  <a:lnTo>
                    <a:pt x="41" y="2"/>
                  </a:lnTo>
                  <a:lnTo>
                    <a:pt x="7" y="10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13" y="53"/>
                  </a:lnTo>
                  <a:lnTo>
                    <a:pt x="18" y="77"/>
                  </a:lnTo>
                  <a:lnTo>
                    <a:pt x="20" y="102"/>
                  </a:lnTo>
                  <a:lnTo>
                    <a:pt x="21" y="111"/>
                  </a:lnTo>
                  <a:lnTo>
                    <a:pt x="28" y="109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4" y="82"/>
                  </a:lnTo>
                  <a:lnTo>
                    <a:pt x="76" y="81"/>
                  </a:lnTo>
                  <a:lnTo>
                    <a:pt x="92" y="72"/>
                  </a:lnTo>
                  <a:lnTo>
                    <a:pt x="99" y="68"/>
                  </a:lnTo>
                  <a:lnTo>
                    <a:pt x="95" y="63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1" name="Freeform 38">
              <a:extLst>
                <a:ext uri="{FF2B5EF4-FFF2-40B4-BE49-F238E27FC236}">
                  <a16:creationId xmlns:a16="http://schemas.microsoft.com/office/drawing/2014/main" id="{89E86CFF-5358-4432-A833-97FE0155D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420" y="3614746"/>
              <a:ext cx="184558" cy="183566"/>
            </a:xfrm>
            <a:custGeom>
              <a:avLst/>
              <a:gdLst/>
              <a:ahLst/>
              <a:cxnLst>
                <a:cxn ang="0">
                  <a:pos x="160" y="7"/>
                </a:cxn>
                <a:cxn ang="0">
                  <a:pos x="169" y="43"/>
                </a:cxn>
                <a:cxn ang="0">
                  <a:pos x="174" y="69"/>
                </a:cxn>
                <a:cxn ang="0">
                  <a:pos x="177" y="94"/>
                </a:cxn>
                <a:cxn ang="0">
                  <a:pos x="137" y="113"/>
                </a:cxn>
                <a:cxn ang="0">
                  <a:pos x="107" y="120"/>
                </a:cxn>
                <a:cxn ang="0">
                  <a:pos x="91" y="129"/>
                </a:cxn>
                <a:cxn ang="0">
                  <a:pos x="86" y="125"/>
                </a:cxn>
                <a:cxn ang="0">
                  <a:pos x="76" y="137"/>
                </a:cxn>
                <a:cxn ang="0">
                  <a:pos x="54" y="155"/>
                </a:cxn>
                <a:cxn ang="0">
                  <a:pos x="25" y="174"/>
                </a:cxn>
                <a:cxn ang="0">
                  <a:pos x="14" y="164"/>
                </a:cxn>
                <a:cxn ang="0">
                  <a:pos x="21" y="150"/>
                </a:cxn>
                <a:cxn ang="0">
                  <a:pos x="21" y="102"/>
                </a:cxn>
                <a:cxn ang="0">
                  <a:pos x="12" y="60"/>
                </a:cxn>
                <a:cxn ang="0">
                  <a:pos x="9" y="41"/>
                </a:cxn>
                <a:cxn ang="0">
                  <a:pos x="135" y="13"/>
                </a:cxn>
                <a:cxn ang="0">
                  <a:pos x="160" y="7"/>
                </a:cxn>
                <a:cxn ang="0">
                  <a:pos x="165" y="0"/>
                </a:cxn>
                <a:cxn ang="0">
                  <a:pos x="158" y="0"/>
                </a:cxn>
                <a:cxn ang="0">
                  <a:pos x="135" y="6"/>
                </a:cxn>
                <a:cxn ang="0">
                  <a:pos x="7" y="34"/>
                </a:cxn>
                <a:cxn ang="0">
                  <a:pos x="0" y="36"/>
                </a:cxn>
                <a:cxn ang="0">
                  <a:pos x="2" y="43"/>
                </a:cxn>
                <a:cxn ang="0">
                  <a:pos x="5" y="62"/>
                </a:cxn>
                <a:cxn ang="0">
                  <a:pos x="14" y="104"/>
                </a:cxn>
                <a:cxn ang="0">
                  <a:pos x="14" y="148"/>
                </a:cxn>
                <a:cxn ang="0">
                  <a:pos x="9" y="160"/>
                </a:cxn>
                <a:cxn ang="0">
                  <a:pos x="7" y="164"/>
                </a:cxn>
                <a:cxn ang="0">
                  <a:pos x="9" y="167"/>
                </a:cxn>
                <a:cxn ang="0">
                  <a:pos x="19" y="180"/>
                </a:cxn>
                <a:cxn ang="0">
                  <a:pos x="25" y="185"/>
                </a:cxn>
                <a:cxn ang="0">
                  <a:pos x="30" y="181"/>
                </a:cxn>
                <a:cxn ang="0">
                  <a:pos x="58" y="162"/>
                </a:cxn>
                <a:cxn ang="0">
                  <a:pos x="58" y="160"/>
                </a:cxn>
                <a:cxn ang="0">
                  <a:pos x="58" y="160"/>
                </a:cxn>
                <a:cxn ang="0">
                  <a:pos x="79" y="141"/>
                </a:cxn>
                <a:cxn ang="0">
                  <a:pos x="79" y="141"/>
                </a:cxn>
                <a:cxn ang="0">
                  <a:pos x="81" y="141"/>
                </a:cxn>
                <a:cxn ang="0">
                  <a:pos x="86" y="134"/>
                </a:cxn>
                <a:cxn ang="0">
                  <a:pos x="90" y="136"/>
                </a:cxn>
                <a:cxn ang="0">
                  <a:pos x="95" y="134"/>
                </a:cxn>
                <a:cxn ang="0">
                  <a:pos x="109" y="127"/>
                </a:cxn>
                <a:cxn ang="0">
                  <a:pos x="139" y="120"/>
                </a:cxn>
                <a:cxn ang="0">
                  <a:pos x="139" y="120"/>
                </a:cxn>
                <a:cxn ang="0">
                  <a:pos x="141" y="120"/>
                </a:cxn>
                <a:cxn ang="0">
                  <a:pos x="181" y="99"/>
                </a:cxn>
                <a:cxn ang="0">
                  <a:pos x="186" y="97"/>
                </a:cxn>
                <a:cxn ang="0">
                  <a:pos x="184" y="92"/>
                </a:cxn>
                <a:cxn ang="0">
                  <a:pos x="181" y="67"/>
                </a:cxn>
                <a:cxn ang="0">
                  <a:pos x="176" y="41"/>
                </a:cxn>
                <a:cxn ang="0">
                  <a:pos x="176" y="41"/>
                </a:cxn>
                <a:cxn ang="0">
                  <a:pos x="176" y="41"/>
                </a:cxn>
                <a:cxn ang="0">
                  <a:pos x="167" y="6"/>
                </a:cxn>
                <a:cxn ang="0">
                  <a:pos x="165" y="0"/>
                </a:cxn>
                <a:cxn ang="0">
                  <a:pos x="165" y="0"/>
                </a:cxn>
              </a:cxnLst>
              <a:rect l="0" t="0" r="r" b="b"/>
              <a:pathLst>
                <a:path w="186" h="185">
                  <a:moveTo>
                    <a:pt x="160" y="7"/>
                  </a:moveTo>
                  <a:lnTo>
                    <a:pt x="169" y="43"/>
                  </a:lnTo>
                  <a:lnTo>
                    <a:pt x="174" y="69"/>
                  </a:lnTo>
                  <a:lnTo>
                    <a:pt x="177" y="94"/>
                  </a:lnTo>
                  <a:lnTo>
                    <a:pt x="137" y="113"/>
                  </a:lnTo>
                  <a:lnTo>
                    <a:pt x="107" y="120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76" y="137"/>
                  </a:lnTo>
                  <a:lnTo>
                    <a:pt x="54" y="155"/>
                  </a:lnTo>
                  <a:lnTo>
                    <a:pt x="25" y="174"/>
                  </a:lnTo>
                  <a:lnTo>
                    <a:pt x="14" y="164"/>
                  </a:lnTo>
                  <a:lnTo>
                    <a:pt x="21" y="150"/>
                  </a:lnTo>
                  <a:lnTo>
                    <a:pt x="21" y="102"/>
                  </a:lnTo>
                  <a:lnTo>
                    <a:pt x="12" y="60"/>
                  </a:lnTo>
                  <a:lnTo>
                    <a:pt x="9" y="41"/>
                  </a:lnTo>
                  <a:lnTo>
                    <a:pt x="135" y="13"/>
                  </a:lnTo>
                  <a:lnTo>
                    <a:pt x="160" y="7"/>
                  </a:lnTo>
                  <a:close/>
                  <a:moveTo>
                    <a:pt x="165" y="0"/>
                  </a:moveTo>
                  <a:lnTo>
                    <a:pt x="158" y="0"/>
                  </a:lnTo>
                  <a:lnTo>
                    <a:pt x="135" y="6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5" y="62"/>
                  </a:lnTo>
                  <a:lnTo>
                    <a:pt x="14" y="104"/>
                  </a:lnTo>
                  <a:lnTo>
                    <a:pt x="14" y="148"/>
                  </a:lnTo>
                  <a:lnTo>
                    <a:pt x="9" y="160"/>
                  </a:lnTo>
                  <a:lnTo>
                    <a:pt x="7" y="164"/>
                  </a:lnTo>
                  <a:lnTo>
                    <a:pt x="9" y="167"/>
                  </a:lnTo>
                  <a:lnTo>
                    <a:pt x="19" y="180"/>
                  </a:lnTo>
                  <a:lnTo>
                    <a:pt x="25" y="185"/>
                  </a:lnTo>
                  <a:lnTo>
                    <a:pt x="30" y="181"/>
                  </a:lnTo>
                  <a:lnTo>
                    <a:pt x="58" y="162"/>
                  </a:lnTo>
                  <a:lnTo>
                    <a:pt x="58" y="160"/>
                  </a:lnTo>
                  <a:lnTo>
                    <a:pt x="58" y="160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81" y="141"/>
                  </a:lnTo>
                  <a:lnTo>
                    <a:pt x="86" y="134"/>
                  </a:lnTo>
                  <a:lnTo>
                    <a:pt x="90" y="136"/>
                  </a:lnTo>
                  <a:lnTo>
                    <a:pt x="95" y="134"/>
                  </a:lnTo>
                  <a:lnTo>
                    <a:pt x="109" y="127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41" y="120"/>
                  </a:lnTo>
                  <a:lnTo>
                    <a:pt x="181" y="99"/>
                  </a:lnTo>
                  <a:lnTo>
                    <a:pt x="186" y="97"/>
                  </a:lnTo>
                  <a:lnTo>
                    <a:pt x="184" y="92"/>
                  </a:lnTo>
                  <a:lnTo>
                    <a:pt x="181" y="67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67" y="6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2" name="Freeform 39">
              <a:extLst>
                <a:ext uri="{FF2B5EF4-FFF2-40B4-BE49-F238E27FC236}">
                  <a16:creationId xmlns:a16="http://schemas.microsoft.com/office/drawing/2014/main" id="{3C677C29-BADD-41C2-8272-DDA8130C9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420" y="3614746"/>
              <a:ext cx="184558" cy="183566"/>
            </a:xfrm>
            <a:custGeom>
              <a:avLst/>
              <a:gdLst/>
              <a:ahLst/>
              <a:cxnLst>
                <a:cxn ang="0">
                  <a:pos x="160" y="7"/>
                </a:cxn>
                <a:cxn ang="0">
                  <a:pos x="169" y="43"/>
                </a:cxn>
                <a:cxn ang="0">
                  <a:pos x="174" y="69"/>
                </a:cxn>
                <a:cxn ang="0">
                  <a:pos x="177" y="94"/>
                </a:cxn>
                <a:cxn ang="0">
                  <a:pos x="137" y="113"/>
                </a:cxn>
                <a:cxn ang="0">
                  <a:pos x="107" y="120"/>
                </a:cxn>
                <a:cxn ang="0">
                  <a:pos x="91" y="129"/>
                </a:cxn>
                <a:cxn ang="0">
                  <a:pos x="86" y="125"/>
                </a:cxn>
                <a:cxn ang="0">
                  <a:pos x="76" y="137"/>
                </a:cxn>
                <a:cxn ang="0">
                  <a:pos x="54" y="155"/>
                </a:cxn>
                <a:cxn ang="0">
                  <a:pos x="25" y="174"/>
                </a:cxn>
                <a:cxn ang="0">
                  <a:pos x="14" y="164"/>
                </a:cxn>
                <a:cxn ang="0">
                  <a:pos x="21" y="150"/>
                </a:cxn>
                <a:cxn ang="0">
                  <a:pos x="21" y="102"/>
                </a:cxn>
                <a:cxn ang="0">
                  <a:pos x="12" y="60"/>
                </a:cxn>
                <a:cxn ang="0">
                  <a:pos x="9" y="41"/>
                </a:cxn>
                <a:cxn ang="0">
                  <a:pos x="135" y="13"/>
                </a:cxn>
                <a:cxn ang="0">
                  <a:pos x="160" y="7"/>
                </a:cxn>
                <a:cxn ang="0">
                  <a:pos x="165" y="0"/>
                </a:cxn>
                <a:cxn ang="0">
                  <a:pos x="158" y="0"/>
                </a:cxn>
                <a:cxn ang="0">
                  <a:pos x="135" y="6"/>
                </a:cxn>
                <a:cxn ang="0">
                  <a:pos x="7" y="34"/>
                </a:cxn>
                <a:cxn ang="0">
                  <a:pos x="0" y="36"/>
                </a:cxn>
                <a:cxn ang="0">
                  <a:pos x="2" y="43"/>
                </a:cxn>
                <a:cxn ang="0">
                  <a:pos x="5" y="62"/>
                </a:cxn>
                <a:cxn ang="0">
                  <a:pos x="14" y="104"/>
                </a:cxn>
                <a:cxn ang="0">
                  <a:pos x="14" y="148"/>
                </a:cxn>
                <a:cxn ang="0">
                  <a:pos x="9" y="160"/>
                </a:cxn>
                <a:cxn ang="0">
                  <a:pos x="7" y="164"/>
                </a:cxn>
                <a:cxn ang="0">
                  <a:pos x="9" y="167"/>
                </a:cxn>
                <a:cxn ang="0">
                  <a:pos x="19" y="180"/>
                </a:cxn>
                <a:cxn ang="0">
                  <a:pos x="25" y="185"/>
                </a:cxn>
                <a:cxn ang="0">
                  <a:pos x="30" y="181"/>
                </a:cxn>
                <a:cxn ang="0">
                  <a:pos x="58" y="162"/>
                </a:cxn>
                <a:cxn ang="0">
                  <a:pos x="58" y="160"/>
                </a:cxn>
                <a:cxn ang="0">
                  <a:pos x="58" y="160"/>
                </a:cxn>
                <a:cxn ang="0">
                  <a:pos x="79" y="141"/>
                </a:cxn>
                <a:cxn ang="0">
                  <a:pos x="79" y="141"/>
                </a:cxn>
                <a:cxn ang="0">
                  <a:pos x="81" y="141"/>
                </a:cxn>
                <a:cxn ang="0">
                  <a:pos x="86" y="134"/>
                </a:cxn>
                <a:cxn ang="0">
                  <a:pos x="90" y="136"/>
                </a:cxn>
                <a:cxn ang="0">
                  <a:pos x="95" y="134"/>
                </a:cxn>
                <a:cxn ang="0">
                  <a:pos x="109" y="127"/>
                </a:cxn>
                <a:cxn ang="0">
                  <a:pos x="139" y="120"/>
                </a:cxn>
                <a:cxn ang="0">
                  <a:pos x="139" y="120"/>
                </a:cxn>
                <a:cxn ang="0">
                  <a:pos x="141" y="120"/>
                </a:cxn>
                <a:cxn ang="0">
                  <a:pos x="181" y="99"/>
                </a:cxn>
                <a:cxn ang="0">
                  <a:pos x="186" y="97"/>
                </a:cxn>
                <a:cxn ang="0">
                  <a:pos x="184" y="92"/>
                </a:cxn>
                <a:cxn ang="0">
                  <a:pos x="181" y="67"/>
                </a:cxn>
                <a:cxn ang="0">
                  <a:pos x="176" y="41"/>
                </a:cxn>
                <a:cxn ang="0">
                  <a:pos x="176" y="41"/>
                </a:cxn>
                <a:cxn ang="0">
                  <a:pos x="176" y="41"/>
                </a:cxn>
                <a:cxn ang="0">
                  <a:pos x="167" y="6"/>
                </a:cxn>
                <a:cxn ang="0">
                  <a:pos x="165" y="0"/>
                </a:cxn>
                <a:cxn ang="0">
                  <a:pos x="165" y="0"/>
                </a:cxn>
              </a:cxnLst>
              <a:rect l="0" t="0" r="r" b="b"/>
              <a:pathLst>
                <a:path w="186" h="185">
                  <a:moveTo>
                    <a:pt x="160" y="7"/>
                  </a:moveTo>
                  <a:lnTo>
                    <a:pt x="169" y="43"/>
                  </a:lnTo>
                  <a:lnTo>
                    <a:pt x="174" y="69"/>
                  </a:lnTo>
                  <a:lnTo>
                    <a:pt x="177" y="94"/>
                  </a:lnTo>
                  <a:lnTo>
                    <a:pt x="137" y="113"/>
                  </a:lnTo>
                  <a:lnTo>
                    <a:pt x="107" y="120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76" y="137"/>
                  </a:lnTo>
                  <a:lnTo>
                    <a:pt x="54" y="155"/>
                  </a:lnTo>
                  <a:lnTo>
                    <a:pt x="25" y="174"/>
                  </a:lnTo>
                  <a:lnTo>
                    <a:pt x="14" y="164"/>
                  </a:lnTo>
                  <a:lnTo>
                    <a:pt x="21" y="150"/>
                  </a:lnTo>
                  <a:lnTo>
                    <a:pt x="21" y="102"/>
                  </a:lnTo>
                  <a:lnTo>
                    <a:pt x="12" y="60"/>
                  </a:lnTo>
                  <a:lnTo>
                    <a:pt x="9" y="41"/>
                  </a:lnTo>
                  <a:lnTo>
                    <a:pt x="135" y="13"/>
                  </a:lnTo>
                  <a:lnTo>
                    <a:pt x="160" y="7"/>
                  </a:lnTo>
                  <a:moveTo>
                    <a:pt x="165" y="0"/>
                  </a:moveTo>
                  <a:lnTo>
                    <a:pt x="158" y="0"/>
                  </a:lnTo>
                  <a:lnTo>
                    <a:pt x="135" y="6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5" y="62"/>
                  </a:lnTo>
                  <a:lnTo>
                    <a:pt x="14" y="104"/>
                  </a:lnTo>
                  <a:lnTo>
                    <a:pt x="14" y="148"/>
                  </a:lnTo>
                  <a:lnTo>
                    <a:pt x="9" y="160"/>
                  </a:lnTo>
                  <a:lnTo>
                    <a:pt x="7" y="164"/>
                  </a:lnTo>
                  <a:lnTo>
                    <a:pt x="9" y="167"/>
                  </a:lnTo>
                  <a:lnTo>
                    <a:pt x="19" y="180"/>
                  </a:lnTo>
                  <a:lnTo>
                    <a:pt x="25" y="185"/>
                  </a:lnTo>
                  <a:lnTo>
                    <a:pt x="30" y="181"/>
                  </a:lnTo>
                  <a:lnTo>
                    <a:pt x="58" y="162"/>
                  </a:lnTo>
                  <a:lnTo>
                    <a:pt x="58" y="160"/>
                  </a:lnTo>
                  <a:lnTo>
                    <a:pt x="58" y="160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81" y="141"/>
                  </a:lnTo>
                  <a:lnTo>
                    <a:pt x="86" y="134"/>
                  </a:lnTo>
                  <a:lnTo>
                    <a:pt x="90" y="136"/>
                  </a:lnTo>
                  <a:lnTo>
                    <a:pt x="95" y="134"/>
                  </a:lnTo>
                  <a:lnTo>
                    <a:pt x="109" y="127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41" y="120"/>
                  </a:lnTo>
                  <a:lnTo>
                    <a:pt x="181" y="99"/>
                  </a:lnTo>
                  <a:lnTo>
                    <a:pt x="186" y="97"/>
                  </a:lnTo>
                  <a:lnTo>
                    <a:pt x="184" y="92"/>
                  </a:lnTo>
                  <a:lnTo>
                    <a:pt x="181" y="67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67" y="6"/>
                  </a:lnTo>
                  <a:lnTo>
                    <a:pt x="165" y="0"/>
                  </a:lnTo>
                  <a:lnTo>
                    <a:pt x="1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3" name="Freeform 40">
              <a:extLst>
                <a:ext uri="{FF2B5EF4-FFF2-40B4-BE49-F238E27FC236}">
                  <a16:creationId xmlns:a16="http://schemas.microsoft.com/office/drawing/2014/main" id="{DC14D9C7-CAE4-49E4-8369-636F3ADA0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420" y="3487739"/>
              <a:ext cx="362170" cy="197456"/>
            </a:xfrm>
            <a:custGeom>
              <a:avLst/>
              <a:gdLst/>
              <a:ahLst/>
              <a:cxnLst>
                <a:cxn ang="0">
                  <a:pos x="274" y="190"/>
                </a:cxn>
                <a:cxn ang="0">
                  <a:pos x="292" y="171"/>
                </a:cxn>
                <a:cxn ang="0">
                  <a:pos x="302" y="171"/>
                </a:cxn>
                <a:cxn ang="0">
                  <a:pos x="320" y="183"/>
                </a:cxn>
                <a:cxn ang="0">
                  <a:pos x="300" y="192"/>
                </a:cxn>
                <a:cxn ang="0">
                  <a:pos x="285" y="199"/>
                </a:cxn>
                <a:cxn ang="0">
                  <a:pos x="274" y="190"/>
                </a:cxn>
                <a:cxn ang="0">
                  <a:pos x="264" y="181"/>
                </a:cxn>
                <a:cxn ang="0">
                  <a:pos x="278" y="172"/>
                </a:cxn>
                <a:cxn ang="0">
                  <a:pos x="279" y="164"/>
                </a:cxn>
                <a:cxn ang="0">
                  <a:pos x="276" y="151"/>
                </a:cxn>
                <a:cxn ang="0">
                  <a:pos x="265" y="156"/>
                </a:cxn>
                <a:cxn ang="0">
                  <a:pos x="262" y="164"/>
                </a:cxn>
                <a:cxn ang="0">
                  <a:pos x="264" y="178"/>
                </a:cxn>
                <a:cxn ang="0">
                  <a:pos x="246" y="186"/>
                </a:cxn>
                <a:cxn ang="0">
                  <a:pos x="228" y="158"/>
                </a:cxn>
                <a:cxn ang="0">
                  <a:pos x="209" y="132"/>
                </a:cxn>
                <a:cxn ang="0">
                  <a:pos x="200" y="123"/>
                </a:cxn>
                <a:cxn ang="0">
                  <a:pos x="163" y="134"/>
                </a:cxn>
                <a:cxn ang="0">
                  <a:pos x="133" y="141"/>
                </a:cxn>
                <a:cxn ang="0">
                  <a:pos x="2" y="169"/>
                </a:cxn>
                <a:cxn ang="0">
                  <a:pos x="0" y="135"/>
                </a:cxn>
                <a:cxn ang="0">
                  <a:pos x="3" y="70"/>
                </a:cxn>
                <a:cxn ang="0">
                  <a:pos x="37" y="65"/>
                </a:cxn>
                <a:cxn ang="0">
                  <a:pos x="76" y="58"/>
                </a:cxn>
                <a:cxn ang="0">
                  <a:pos x="177" y="33"/>
                </a:cxn>
                <a:cxn ang="0">
                  <a:pos x="190" y="30"/>
                </a:cxn>
                <a:cxn ang="0">
                  <a:pos x="202" y="12"/>
                </a:cxn>
                <a:cxn ang="0">
                  <a:pos x="227" y="0"/>
                </a:cxn>
                <a:cxn ang="0">
                  <a:pos x="246" y="30"/>
                </a:cxn>
                <a:cxn ang="0">
                  <a:pos x="232" y="62"/>
                </a:cxn>
                <a:cxn ang="0">
                  <a:pos x="230" y="69"/>
                </a:cxn>
                <a:cxn ang="0">
                  <a:pos x="239" y="79"/>
                </a:cxn>
                <a:cxn ang="0">
                  <a:pos x="242" y="76"/>
                </a:cxn>
                <a:cxn ang="0">
                  <a:pos x="256" y="76"/>
                </a:cxn>
                <a:cxn ang="0">
                  <a:pos x="271" y="91"/>
                </a:cxn>
                <a:cxn ang="0">
                  <a:pos x="292" y="127"/>
                </a:cxn>
                <a:cxn ang="0">
                  <a:pos x="311" y="128"/>
                </a:cxn>
                <a:cxn ang="0">
                  <a:pos x="322" y="123"/>
                </a:cxn>
                <a:cxn ang="0">
                  <a:pos x="330" y="114"/>
                </a:cxn>
                <a:cxn ang="0">
                  <a:pos x="327" y="102"/>
                </a:cxn>
                <a:cxn ang="0">
                  <a:pos x="318" y="95"/>
                </a:cxn>
                <a:cxn ang="0">
                  <a:pos x="307" y="100"/>
                </a:cxn>
                <a:cxn ang="0">
                  <a:pos x="299" y="88"/>
                </a:cxn>
                <a:cxn ang="0">
                  <a:pos x="304" y="81"/>
                </a:cxn>
                <a:cxn ang="0">
                  <a:pos x="320" y="81"/>
                </a:cxn>
                <a:cxn ang="0">
                  <a:pos x="330" y="86"/>
                </a:cxn>
                <a:cxn ang="0">
                  <a:pos x="343" y="100"/>
                </a:cxn>
                <a:cxn ang="0">
                  <a:pos x="350" y="118"/>
                </a:cxn>
                <a:cxn ang="0">
                  <a:pos x="351" y="135"/>
                </a:cxn>
                <a:cxn ang="0">
                  <a:pos x="325" y="146"/>
                </a:cxn>
                <a:cxn ang="0">
                  <a:pos x="302" y="156"/>
                </a:cxn>
                <a:cxn ang="0">
                  <a:pos x="281" y="183"/>
                </a:cxn>
                <a:cxn ang="0">
                  <a:pos x="264" y="195"/>
                </a:cxn>
                <a:cxn ang="0">
                  <a:pos x="264" y="181"/>
                </a:cxn>
                <a:cxn ang="0">
                  <a:pos x="332" y="181"/>
                </a:cxn>
                <a:cxn ang="0">
                  <a:pos x="343" y="178"/>
                </a:cxn>
                <a:cxn ang="0">
                  <a:pos x="346" y="167"/>
                </a:cxn>
                <a:cxn ang="0">
                  <a:pos x="357" y="169"/>
                </a:cxn>
                <a:cxn ang="0">
                  <a:pos x="365" y="186"/>
                </a:cxn>
                <a:cxn ang="0">
                  <a:pos x="355" y="192"/>
                </a:cxn>
                <a:cxn ang="0">
                  <a:pos x="323" y="192"/>
                </a:cxn>
                <a:cxn ang="0">
                  <a:pos x="332" y="181"/>
                </a:cxn>
              </a:cxnLst>
              <a:rect l="0" t="0" r="r" b="b"/>
              <a:pathLst>
                <a:path w="365" h="199">
                  <a:moveTo>
                    <a:pt x="274" y="190"/>
                  </a:moveTo>
                  <a:lnTo>
                    <a:pt x="292" y="171"/>
                  </a:lnTo>
                  <a:lnTo>
                    <a:pt x="302" y="171"/>
                  </a:lnTo>
                  <a:lnTo>
                    <a:pt x="320" y="183"/>
                  </a:lnTo>
                  <a:lnTo>
                    <a:pt x="300" y="192"/>
                  </a:lnTo>
                  <a:lnTo>
                    <a:pt x="285" y="199"/>
                  </a:lnTo>
                  <a:lnTo>
                    <a:pt x="274" y="190"/>
                  </a:lnTo>
                  <a:close/>
                  <a:moveTo>
                    <a:pt x="264" y="181"/>
                  </a:moveTo>
                  <a:lnTo>
                    <a:pt x="278" y="172"/>
                  </a:lnTo>
                  <a:lnTo>
                    <a:pt x="279" y="164"/>
                  </a:lnTo>
                  <a:lnTo>
                    <a:pt x="276" y="151"/>
                  </a:lnTo>
                  <a:lnTo>
                    <a:pt x="265" y="156"/>
                  </a:lnTo>
                  <a:lnTo>
                    <a:pt x="262" y="164"/>
                  </a:lnTo>
                  <a:lnTo>
                    <a:pt x="264" y="178"/>
                  </a:lnTo>
                  <a:lnTo>
                    <a:pt x="246" y="186"/>
                  </a:lnTo>
                  <a:lnTo>
                    <a:pt x="228" y="158"/>
                  </a:lnTo>
                  <a:lnTo>
                    <a:pt x="209" y="132"/>
                  </a:lnTo>
                  <a:lnTo>
                    <a:pt x="200" y="123"/>
                  </a:lnTo>
                  <a:lnTo>
                    <a:pt x="163" y="134"/>
                  </a:lnTo>
                  <a:lnTo>
                    <a:pt x="133" y="141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3" y="70"/>
                  </a:lnTo>
                  <a:lnTo>
                    <a:pt x="37" y="65"/>
                  </a:lnTo>
                  <a:lnTo>
                    <a:pt x="76" y="58"/>
                  </a:lnTo>
                  <a:lnTo>
                    <a:pt x="177" y="33"/>
                  </a:lnTo>
                  <a:lnTo>
                    <a:pt x="190" y="30"/>
                  </a:lnTo>
                  <a:lnTo>
                    <a:pt x="202" y="12"/>
                  </a:lnTo>
                  <a:lnTo>
                    <a:pt x="227" y="0"/>
                  </a:lnTo>
                  <a:lnTo>
                    <a:pt x="246" y="30"/>
                  </a:lnTo>
                  <a:lnTo>
                    <a:pt x="232" y="62"/>
                  </a:lnTo>
                  <a:lnTo>
                    <a:pt x="230" y="69"/>
                  </a:lnTo>
                  <a:lnTo>
                    <a:pt x="239" y="79"/>
                  </a:lnTo>
                  <a:lnTo>
                    <a:pt x="242" y="76"/>
                  </a:lnTo>
                  <a:lnTo>
                    <a:pt x="256" y="76"/>
                  </a:lnTo>
                  <a:lnTo>
                    <a:pt x="271" y="91"/>
                  </a:lnTo>
                  <a:lnTo>
                    <a:pt x="292" y="127"/>
                  </a:lnTo>
                  <a:lnTo>
                    <a:pt x="311" y="128"/>
                  </a:lnTo>
                  <a:lnTo>
                    <a:pt x="322" y="123"/>
                  </a:lnTo>
                  <a:lnTo>
                    <a:pt x="330" y="114"/>
                  </a:lnTo>
                  <a:lnTo>
                    <a:pt x="327" y="102"/>
                  </a:lnTo>
                  <a:lnTo>
                    <a:pt x="318" y="95"/>
                  </a:lnTo>
                  <a:lnTo>
                    <a:pt x="307" y="100"/>
                  </a:lnTo>
                  <a:lnTo>
                    <a:pt x="299" y="88"/>
                  </a:lnTo>
                  <a:lnTo>
                    <a:pt x="304" y="81"/>
                  </a:lnTo>
                  <a:lnTo>
                    <a:pt x="320" y="81"/>
                  </a:lnTo>
                  <a:lnTo>
                    <a:pt x="330" y="86"/>
                  </a:lnTo>
                  <a:lnTo>
                    <a:pt x="343" y="100"/>
                  </a:lnTo>
                  <a:lnTo>
                    <a:pt x="350" y="118"/>
                  </a:lnTo>
                  <a:lnTo>
                    <a:pt x="351" y="135"/>
                  </a:lnTo>
                  <a:lnTo>
                    <a:pt x="325" y="146"/>
                  </a:lnTo>
                  <a:lnTo>
                    <a:pt x="302" y="156"/>
                  </a:lnTo>
                  <a:lnTo>
                    <a:pt x="281" y="183"/>
                  </a:lnTo>
                  <a:lnTo>
                    <a:pt x="264" y="195"/>
                  </a:lnTo>
                  <a:lnTo>
                    <a:pt x="264" y="181"/>
                  </a:lnTo>
                  <a:close/>
                  <a:moveTo>
                    <a:pt x="332" y="181"/>
                  </a:moveTo>
                  <a:lnTo>
                    <a:pt x="343" y="178"/>
                  </a:lnTo>
                  <a:lnTo>
                    <a:pt x="346" y="167"/>
                  </a:lnTo>
                  <a:lnTo>
                    <a:pt x="357" y="169"/>
                  </a:lnTo>
                  <a:lnTo>
                    <a:pt x="365" y="186"/>
                  </a:lnTo>
                  <a:lnTo>
                    <a:pt x="355" y="192"/>
                  </a:lnTo>
                  <a:lnTo>
                    <a:pt x="323" y="192"/>
                  </a:lnTo>
                  <a:lnTo>
                    <a:pt x="332" y="181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DFEEFC26-4512-48F6-9740-62F30C05E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452" y="3484762"/>
              <a:ext cx="372092" cy="203410"/>
            </a:xfrm>
            <a:custGeom>
              <a:avLst/>
              <a:gdLst/>
              <a:ahLst/>
              <a:cxnLst>
                <a:cxn ang="0">
                  <a:pos x="232" y="63"/>
                </a:cxn>
                <a:cxn ang="0">
                  <a:pos x="248" y="82"/>
                </a:cxn>
                <a:cxn ang="0">
                  <a:pos x="294" y="131"/>
                </a:cxn>
                <a:cxn ang="0">
                  <a:pos x="338" y="119"/>
                </a:cxn>
                <a:cxn ang="0">
                  <a:pos x="313" y="98"/>
                </a:cxn>
                <a:cxn ang="0">
                  <a:pos x="322" y="87"/>
                </a:cxn>
                <a:cxn ang="0">
                  <a:pos x="350" y="123"/>
                </a:cxn>
                <a:cxn ang="0">
                  <a:pos x="304" y="156"/>
                </a:cxn>
                <a:cxn ang="0">
                  <a:pos x="271" y="186"/>
                </a:cxn>
                <a:cxn ang="0">
                  <a:pos x="283" y="149"/>
                </a:cxn>
                <a:cxn ang="0">
                  <a:pos x="264" y="179"/>
                </a:cxn>
                <a:cxn ang="0">
                  <a:pos x="217" y="133"/>
                </a:cxn>
                <a:cxn ang="0">
                  <a:pos x="137" y="140"/>
                </a:cxn>
                <a:cxn ang="0">
                  <a:pos x="11" y="77"/>
                </a:cxn>
                <a:cxn ang="0">
                  <a:pos x="181" y="40"/>
                </a:cxn>
                <a:cxn ang="0">
                  <a:pos x="229" y="8"/>
                </a:cxn>
                <a:cxn ang="0">
                  <a:pos x="364" y="188"/>
                </a:cxn>
                <a:cxn ang="0">
                  <a:pos x="338" y="188"/>
                </a:cxn>
                <a:cxn ang="0">
                  <a:pos x="306" y="177"/>
                </a:cxn>
                <a:cxn ang="0">
                  <a:pos x="290" y="198"/>
                </a:cxn>
                <a:cxn ang="0">
                  <a:pos x="306" y="177"/>
                </a:cxn>
                <a:cxn ang="0">
                  <a:pos x="204" y="10"/>
                </a:cxn>
                <a:cxn ang="0">
                  <a:pos x="190" y="29"/>
                </a:cxn>
                <a:cxn ang="0">
                  <a:pos x="39" y="65"/>
                </a:cxn>
                <a:cxn ang="0">
                  <a:pos x="4" y="77"/>
                </a:cxn>
                <a:cxn ang="0">
                  <a:pos x="0" y="140"/>
                </a:cxn>
                <a:cxn ang="0">
                  <a:pos x="11" y="174"/>
                </a:cxn>
                <a:cxn ang="0">
                  <a:pos x="167" y="140"/>
                </a:cxn>
                <a:cxn ang="0">
                  <a:pos x="211" y="138"/>
                </a:cxn>
                <a:cxn ang="0">
                  <a:pos x="250" y="195"/>
                </a:cxn>
                <a:cxn ang="0">
                  <a:pos x="264" y="191"/>
                </a:cxn>
                <a:cxn ang="0">
                  <a:pos x="276" y="196"/>
                </a:cxn>
                <a:cxn ang="0">
                  <a:pos x="289" y="205"/>
                </a:cxn>
                <a:cxn ang="0">
                  <a:pos x="318" y="193"/>
                </a:cxn>
                <a:cxn ang="0">
                  <a:pos x="336" y="198"/>
                </a:cxn>
                <a:cxn ang="0">
                  <a:pos x="361" y="196"/>
                </a:cxn>
                <a:cxn ang="0">
                  <a:pos x="371" y="184"/>
                </a:cxn>
                <a:cxn ang="0">
                  <a:pos x="359" y="168"/>
                </a:cxn>
                <a:cxn ang="0">
                  <a:pos x="347" y="172"/>
                </a:cxn>
                <a:cxn ang="0">
                  <a:pos x="334" y="182"/>
                </a:cxn>
                <a:cxn ang="0">
                  <a:pos x="329" y="188"/>
                </a:cxn>
                <a:cxn ang="0">
                  <a:pos x="308" y="170"/>
                </a:cxn>
                <a:cxn ang="0">
                  <a:pos x="310" y="163"/>
                </a:cxn>
                <a:cxn ang="0">
                  <a:pos x="359" y="142"/>
                </a:cxn>
                <a:cxn ang="0">
                  <a:pos x="357" y="121"/>
                </a:cxn>
                <a:cxn ang="0">
                  <a:pos x="350" y="103"/>
                </a:cxn>
                <a:cxn ang="0">
                  <a:pos x="338" y="86"/>
                </a:cxn>
                <a:cxn ang="0">
                  <a:pos x="324" y="80"/>
                </a:cxn>
                <a:cxn ang="0">
                  <a:pos x="306" y="80"/>
                </a:cxn>
                <a:cxn ang="0">
                  <a:pos x="297" y="91"/>
                </a:cxn>
                <a:cxn ang="0">
                  <a:pos x="311" y="107"/>
                </a:cxn>
                <a:cxn ang="0">
                  <a:pos x="327" y="107"/>
                </a:cxn>
                <a:cxn ang="0">
                  <a:pos x="313" y="128"/>
                </a:cxn>
                <a:cxn ang="0">
                  <a:pos x="278" y="93"/>
                </a:cxn>
                <a:cxn ang="0">
                  <a:pos x="262" y="75"/>
                </a:cxn>
                <a:cxn ang="0">
                  <a:pos x="246" y="75"/>
                </a:cxn>
                <a:cxn ang="0">
                  <a:pos x="238" y="70"/>
                </a:cxn>
                <a:cxn ang="0">
                  <a:pos x="253" y="33"/>
                </a:cxn>
                <a:cxn ang="0">
                  <a:pos x="232" y="0"/>
                </a:cxn>
                <a:cxn ang="0">
                  <a:pos x="278" y="159"/>
                </a:cxn>
                <a:cxn ang="0">
                  <a:pos x="271" y="177"/>
                </a:cxn>
                <a:cxn ang="0">
                  <a:pos x="271" y="163"/>
                </a:cxn>
              </a:cxnLst>
              <a:rect l="0" t="0" r="r" b="b"/>
              <a:pathLst>
                <a:path w="375" h="205">
                  <a:moveTo>
                    <a:pt x="229" y="8"/>
                  </a:moveTo>
                  <a:lnTo>
                    <a:pt x="246" y="33"/>
                  </a:lnTo>
                  <a:lnTo>
                    <a:pt x="232" y="63"/>
                  </a:lnTo>
                  <a:lnTo>
                    <a:pt x="231" y="72"/>
                  </a:lnTo>
                  <a:lnTo>
                    <a:pt x="241" y="87"/>
                  </a:lnTo>
                  <a:lnTo>
                    <a:pt x="248" y="82"/>
                  </a:lnTo>
                  <a:lnTo>
                    <a:pt x="259" y="82"/>
                  </a:lnTo>
                  <a:lnTo>
                    <a:pt x="271" y="98"/>
                  </a:lnTo>
                  <a:lnTo>
                    <a:pt x="294" y="131"/>
                  </a:lnTo>
                  <a:lnTo>
                    <a:pt x="315" y="135"/>
                  </a:lnTo>
                  <a:lnTo>
                    <a:pt x="327" y="130"/>
                  </a:lnTo>
                  <a:lnTo>
                    <a:pt x="338" y="119"/>
                  </a:lnTo>
                  <a:lnTo>
                    <a:pt x="334" y="103"/>
                  </a:lnTo>
                  <a:lnTo>
                    <a:pt x="322" y="93"/>
                  </a:lnTo>
                  <a:lnTo>
                    <a:pt x="313" y="98"/>
                  </a:lnTo>
                  <a:lnTo>
                    <a:pt x="308" y="91"/>
                  </a:lnTo>
                  <a:lnTo>
                    <a:pt x="310" y="87"/>
                  </a:lnTo>
                  <a:lnTo>
                    <a:pt x="322" y="87"/>
                  </a:lnTo>
                  <a:lnTo>
                    <a:pt x="333" y="91"/>
                  </a:lnTo>
                  <a:lnTo>
                    <a:pt x="345" y="105"/>
                  </a:lnTo>
                  <a:lnTo>
                    <a:pt x="350" y="123"/>
                  </a:lnTo>
                  <a:lnTo>
                    <a:pt x="352" y="137"/>
                  </a:lnTo>
                  <a:lnTo>
                    <a:pt x="327" y="145"/>
                  </a:lnTo>
                  <a:lnTo>
                    <a:pt x="304" y="156"/>
                  </a:lnTo>
                  <a:lnTo>
                    <a:pt x="282" y="182"/>
                  </a:lnTo>
                  <a:lnTo>
                    <a:pt x="271" y="191"/>
                  </a:lnTo>
                  <a:lnTo>
                    <a:pt x="271" y="186"/>
                  </a:lnTo>
                  <a:lnTo>
                    <a:pt x="285" y="177"/>
                  </a:lnTo>
                  <a:lnTo>
                    <a:pt x="287" y="167"/>
                  </a:lnTo>
                  <a:lnTo>
                    <a:pt x="283" y="149"/>
                  </a:lnTo>
                  <a:lnTo>
                    <a:pt x="266" y="158"/>
                  </a:lnTo>
                  <a:lnTo>
                    <a:pt x="260" y="167"/>
                  </a:lnTo>
                  <a:lnTo>
                    <a:pt x="264" y="179"/>
                  </a:lnTo>
                  <a:lnTo>
                    <a:pt x="252" y="186"/>
                  </a:lnTo>
                  <a:lnTo>
                    <a:pt x="236" y="159"/>
                  </a:lnTo>
                  <a:lnTo>
                    <a:pt x="217" y="133"/>
                  </a:lnTo>
                  <a:lnTo>
                    <a:pt x="204" y="123"/>
                  </a:lnTo>
                  <a:lnTo>
                    <a:pt x="166" y="133"/>
                  </a:lnTo>
                  <a:lnTo>
                    <a:pt x="137" y="140"/>
                  </a:lnTo>
                  <a:lnTo>
                    <a:pt x="9" y="168"/>
                  </a:lnTo>
                  <a:lnTo>
                    <a:pt x="7" y="138"/>
                  </a:lnTo>
                  <a:lnTo>
                    <a:pt x="11" y="77"/>
                  </a:lnTo>
                  <a:lnTo>
                    <a:pt x="41" y="72"/>
                  </a:lnTo>
                  <a:lnTo>
                    <a:pt x="81" y="65"/>
                  </a:lnTo>
                  <a:lnTo>
                    <a:pt x="181" y="40"/>
                  </a:lnTo>
                  <a:lnTo>
                    <a:pt x="195" y="36"/>
                  </a:lnTo>
                  <a:lnTo>
                    <a:pt x="208" y="17"/>
                  </a:lnTo>
                  <a:lnTo>
                    <a:pt x="229" y="8"/>
                  </a:lnTo>
                  <a:close/>
                  <a:moveTo>
                    <a:pt x="354" y="174"/>
                  </a:moveTo>
                  <a:lnTo>
                    <a:pt x="359" y="174"/>
                  </a:lnTo>
                  <a:lnTo>
                    <a:pt x="364" y="188"/>
                  </a:lnTo>
                  <a:lnTo>
                    <a:pt x="357" y="191"/>
                  </a:lnTo>
                  <a:lnTo>
                    <a:pt x="334" y="191"/>
                  </a:lnTo>
                  <a:lnTo>
                    <a:pt x="338" y="188"/>
                  </a:lnTo>
                  <a:lnTo>
                    <a:pt x="350" y="184"/>
                  </a:lnTo>
                  <a:lnTo>
                    <a:pt x="354" y="174"/>
                  </a:lnTo>
                  <a:close/>
                  <a:moveTo>
                    <a:pt x="306" y="177"/>
                  </a:moveTo>
                  <a:lnTo>
                    <a:pt x="317" y="186"/>
                  </a:lnTo>
                  <a:lnTo>
                    <a:pt x="303" y="191"/>
                  </a:lnTo>
                  <a:lnTo>
                    <a:pt x="290" y="198"/>
                  </a:lnTo>
                  <a:lnTo>
                    <a:pt x="283" y="193"/>
                  </a:lnTo>
                  <a:lnTo>
                    <a:pt x="296" y="177"/>
                  </a:lnTo>
                  <a:lnTo>
                    <a:pt x="306" y="177"/>
                  </a:lnTo>
                  <a:close/>
                  <a:moveTo>
                    <a:pt x="232" y="0"/>
                  </a:moveTo>
                  <a:lnTo>
                    <a:pt x="227" y="1"/>
                  </a:lnTo>
                  <a:lnTo>
                    <a:pt x="204" y="10"/>
                  </a:lnTo>
                  <a:lnTo>
                    <a:pt x="203" y="12"/>
                  </a:lnTo>
                  <a:lnTo>
                    <a:pt x="203" y="14"/>
                  </a:lnTo>
                  <a:lnTo>
                    <a:pt x="190" y="29"/>
                  </a:lnTo>
                  <a:lnTo>
                    <a:pt x="180" y="33"/>
                  </a:lnTo>
                  <a:lnTo>
                    <a:pt x="80" y="58"/>
                  </a:lnTo>
                  <a:lnTo>
                    <a:pt x="39" y="65"/>
                  </a:lnTo>
                  <a:lnTo>
                    <a:pt x="9" y="70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2" y="168"/>
                  </a:lnTo>
                  <a:lnTo>
                    <a:pt x="4" y="175"/>
                  </a:lnTo>
                  <a:lnTo>
                    <a:pt x="11" y="174"/>
                  </a:lnTo>
                  <a:lnTo>
                    <a:pt x="137" y="147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203" y="131"/>
                  </a:lnTo>
                  <a:lnTo>
                    <a:pt x="211" y="138"/>
                  </a:lnTo>
                  <a:lnTo>
                    <a:pt x="231" y="163"/>
                  </a:lnTo>
                  <a:lnTo>
                    <a:pt x="246" y="189"/>
                  </a:lnTo>
                  <a:lnTo>
                    <a:pt x="250" y="195"/>
                  </a:lnTo>
                  <a:lnTo>
                    <a:pt x="255" y="191"/>
                  </a:lnTo>
                  <a:lnTo>
                    <a:pt x="264" y="188"/>
                  </a:lnTo>
                  <a:lnTo>
                    <a:pt x="264" y="191"/>
                  </a:lnTo>
                  <a:lnTo>
                    <a:pt x="264" y="205"/>
                  </a:lnTo>
                  <a:lnTo>
                    <a:pt x="275" y="196"/>
                  </a:lnTo>
                  <a:lnTo>
                    <a:pt x="276" y="196"/>
                  </a:lnTo>
                  <a:lnTo>
                    <a:pt x="278" y="198"/>
                  </a:lnTo>
                  <a:lnTo>
                    <a:pt x="285" y="203"/>
                  </a:lnTo>
                  <a:lnTo>
                    <a:pt x="289" y="205"/>
                  </a:lnTo>
                  <a:lnTo>
                    <a:pt x="292" y="203"/>
                  </a:lnTo>
                  <a:lnTo>
                    <a:pt x="306" y="198"/>
                  </a:lnTo>
                  <a:lnTo>
                    <a:pt x="318" y="193"/>
                  </a:lnTo>
                  <a:lnTo>
                    <a:pt x="329" y="188"/>
                  </a:lnTo>
                  <a:lnTo>
                    <a:pt x="320" y="198"/>
                  </a:lnTo>
                  <a:lnTo>
                    <a:pt x="336" y="198"/>
                  </a:lnTo>
                  <a:lnTo>
                    <a:pt x="357" y="198"/>
                  </a:lnTo>
                  <a:lnTo>
                    <a:pt x="359" y="198"/>
                  </a:lnTo>
                  <a:lnTo>
                    <a:pt x="361" y="196"/>
                  </a:lnTo>
                  <a:lnTo>
                    <a:pt x="368" y="195"/>
                  </a:lnTo>
                  <a:lnTo>
                    <a:pt x="375" y="191"/>
                  </a:lnTo>
                  <a:lnTo>
                    <a:pt x="371" y="184"/>
                  </a:lnTo>
                  <a:lnTo>
                    <a:pt x="366" y="172"/>
                  </a:lnTo>
                  <a:lnTo>
                    <a:pt x="364" y="168"/>
                  </a:lnTo>
                  <a:lnTo>
                    <a:pt x="359" y="168"/>
                  </a:lnTo>
                  <a:lnTo>
                    <a:pt x="354" y="167"/>
                  </a:lnTo>
                  <a:lnTo>
                    <a:pt x="348" y="167"/>
                  </a:lnTo>
                  <a:lnTo>
                    <a:pt x="347" y="172"/>
                  </a:lnTo>
                  <a:lnTo>
                    <a:pt x="345" y="179"/>
                  </a:lnTo>
                  <a:lnTo>
                    <a:pt x="336" y="181"/>
                  </a:lnTo>
                  <a:lnTo>
                    <a:pt x="334" y="182"/>
                  </a:lnTo>
                  <a:lnTo>
                    <a:pt x="333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0" y="181"/>
                  </a:lnTo>
                  <a:lnTo>
                    <a:pt x="310" y="172"/>
                  </a:lnTo>
                  <a:lnTo>
                    <a:pt x="308" y="170"/>
                  </a:lnTo>
                  <a:lnTo>
                    <a:pt x="306" y="170"/>
                  </a:lnTo>
                  <a:lnTo>
                    <a:pt x="303" y="170"/>
                  </a:lnTo>
                  <a:lnTo>
                    <a:pt x="310" y="163"/>
                  </a:lnTo>
                  <a:lnTo>
                    <a:pt x="329" y="152"/>
                  </a:lnTo>
                  <a:lnTo>
                    <a:pt x="354" y="144"/>
                  </a:lnTo>
                  <a:lnTo>
                    <a:pt x="359" y="142"/>
                  </a:lnTo>
                  <a:lnTo>
                    <a:pt x="359" y="137"/>
                  </a:lnTo>
                  <a:lnTo>
                    <a:pt x="357" y="123"/>
                  </a:lnTo>
                  <a:lnTo>
                    <a:pt x="357" y="121"/>
                  </a:lnTo>
                  <a:lnTo>
                    <a:pt x="357" y="121"/>
                  </a:lnTo>
                  <a:lnTo>
                    <a:pt x="350" y="103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38" y="87"/>
                  </a:lnTo>
                  <a:lnTo>
                    <a:pt x="338" y="86"/>
                  </a:lnTo>
                  <a:lnTo>
                    <a:pt x="336" y="86"/>
                  </a:lnTo>
                  <a:lnTo>
                    <a:pt x="326" y="80"/>
                  </a:lnTo>
                  <a:lnTo>
                    <a:pt x="324" y="80"/>
                  </a:lnTo>
                  <a:lnTo>
                    <a:pt x="322" y="80"/>
                  </a:lnTo>
                  <a:lnTo>
                    <a:pt x="310" y="80"/>
                  </a:lnTo>
                  <a:lnTo>
                    <a:pt x="306" y="80"/>
                  </a:lnTo>
                  <a:lnTo>
                    <a:pt x="304" y="82"/>
                  </a:lnTo>
                  <a:lnTo>
                    <a:pt x="303" y="86"/>
                  </a:lnTo>
                  <a:lnTo>
                    <a:pt x="297" y="91"/>
                  </a:lnTo>
                  <a:lnTo>
                    <a:pt x="301" y="94"/>
                  </a:lnTo>
                  <a:lnTo>
                    <a:pt x="308" y="103"/>
                  </a:lnTo>
                  <a:lnTo>
                    <a:pt x="311" y="107"/>
                  </a:lnTo>
                  <a:lnTo>
                    <a:pt x="317" y="105"/>
                  </a:lnTo>
                  <a:lnTo>
                    <a:pt x="320" y="101"/>
                  </a:lnTo>
                  <a:lnTo>
                    <a:pt x="327" y="107"/>
                  </a:lnTo>
                  <a:lnTo>
                    <a:pt x="331" y="117"/>
                  </a:lnTo>
                  <a:lnTo>
                    <a:pt x="324" y="123"/>
                  </a:lnTo>
                  <a:lnTo>
                    <a:pt x="313" y="128"/>
                  </a:lnTo>
                  <a:lnTo>
                    <a:pt x="299" y="126"/>
                  </a:lnTo>
                  <a:lnTo>
                    <a:pt x="278" y="93"/>
                  </a:lnTo>
                  <a:lnTo>
                    <a:pt x="278" y="93"/>
                  </a:lnTo>
                  <a:lnTo>
                    <a:pt x="276" y="93"/>
                  </a:lnTo>
                  <a:lnTo>
                    <a:pt x="264" y="77"/>
                  </a:lnTo>
                  <a:lnTo>
                    <a:pt x="262" y="75"/>
                  </a:lnTo>
                  <a:lnTo>
                    <a:pt x="259" y="75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5" y="77"/>
                  </a:lnTo>
                  <a:lnTo>
                    <a:pt x="243" y="77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52" y="36"/>
                  </a:lnTo>
                  <a:lnTo>
                    <a:pt x="253" y="33"/>
                  </a:lnTo>
                  <a:lnTo>
                    <a:pt x="252" y="29"/>
                  </a:lnTo>
                  <a:lnTo>
                    <a:pt x="236" y="3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71" y="163"/>
                  </a:moveTo>
                  <a:lnTo>
                    <a:pt x="278" y="159"/>
                  </a:lnTo>
                  <a:lnTo>
                    <a:pt x="280" y="167"/>
                  </a:lnTo>
                  <a:lnTo>
                    <a:pt x="278" y="174"/>
                  </a:lnTo>
                  <a:lnTo>
                    <a:pt x="271" y="177"/>
                  </a:lnTo>
                  <a:lnTo>
                    <a:pt x="269" y="167"/>
                  </a:lnTo>
                  <a:lnTo>
                    <a:pt x="271" y="163"/>
                  </a:lnTo>
                  <a:lnTo>
                    <a:pt x="271" y="1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5" name="Freeform 42">
              <a:extLst>
                <a:ext uri="{FF2B5EF4-FFF2-40B4-BE49-F238E27FC236}">
                  <a16:creationId xmlns:a16="http://schemas.microsoft.com/office/drawing/2014/main" id="{37BC106B-C4D1-4F09-A12F-0D31A5CB6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452" y="3484762"/>
              <a:ext cx="372092" cy="203410"/>
            </a:xfrm>
            <a:custGeom>
              <a:avLst/>
              <a:gdLst/>
              <a:ahLst/>
              <a:cxnLst>
                <a:cxn ang="0">
                  <a:pos x="232" y="63"/>
                </a:cxn>
                <a:cxn ang="0">
                  <a:pos x="248" y="82"/>
                </a:cxn>
                <a:cxn ang="0">
                  <a:pos x="294" y="131"/>
                </a:cxn>
                <a:cxn ang="0">
                  <a:pos x="338" y="119"/>
                </a:cxn>
                <a:cxn ang="0">
                  <a:pos x="313" y="98"/>
                </a:cxn>
                <a:cxn ang="0">
                  <a:pos x="322" y="87"/>
                </a:cxn>
                <a:cxn ang="0">
                  <a:pos x="350" y="123"/>
                </a:cxn>
                <a:cxn ang="0">
                  <a:pos x="304" y="156"/>
                </a:cxn>
                <a:cxn ang="0">
                  <a:pos x="271" y="186"/>
                </a:cxn>
                <a:cxn ang="0">
                  <a:pos x="283" y="149"/>
                </a:cxn>
                <a:cxn ang="0">
                  <a:pos x="264" y="179"/>
                </a:cxn>
                <a:cxn ang="0">
                  <a:pos x="217" y="133"/>
                </a:cxn>
                <a:cxn ang="0">
                  <a:pos x="137" y="140"/>
                </a:cxn>
                <a:cxn ang="0">
                  <a:pos x="11" y="77"/>
                </a:cxn>
                <a:cxn ang="0">
                  <a:pos x="181" y="40"/>
                </a:cxn>
                <a:cxn ang="0">
                  <a:pos x="229" y="8"/>
                </a:cxn>
                <a:cxn ang="0">
                  <a:pos x="364" y="188"/>
                </a:cxn>
                <a:cxn ang="0">
                  <a:pos x="338" y="188"/>
                </a:cxn>
                <a:cxn ang="0">
                  <a:pos x="306" y="177"/>
                </a:cxn>
                <a:cxn ang="0">
                  <a:pos x="290" y="198"/>
                </a:cxn>
                <a:cxn ang="0">
                  <a:pos x="306" y="177"/>
                </a:cxn>
                <a:cxn ang="0">
                  <a:pos x="204" y="10"/>
                </a:cxn>
                <a:cxn ang="0">
                  <a:pos x="190" y="29"/>
                </a:cxn>
                <a:cxn ang="0">
                  <a:pos x="39" y="65"/>
                </a:cxn>
                <a:cxn ang="0">
                  <a:pos x="4" y="77"/>
                </a:cxn>
                <a:cxn ang="0">
                  <a:pos x="0" y="140"/>
                </a:cxn>
                <a:cxn ang="0">
                  <a:pos x="11" y="174"/>
                </a:cxn>
                <a:cxn ang="0">
                  <a:pos x="167" y="140"/>
                </a:cxn>
                <a:cxn ang="0">
                  <a:pos x="211" y="138"/>
                </a:cxn>
                <a:cxn ang="0">
                  <a:pos x="250" y="195"/>
                </a:cxn>
                <a:cxn ang="0">
                  <a:pos x="264" y="191"/>
                </a:cxn>
                <a:cxn ang="0">
                  <a:pos x="276" y="196"/>
                </a:cxn>
                <a:cxn ang="0">
                  <a:pos x="289" y="205"/>
                </a:cxn>
                <a:cxn ang="0">
                  <a:pos x="318" y="193"/>
                </a:cxn>
                <a:cxn ang="0">
                  <a:pos x="336" y="198"/>
                </a:cxn>
                <a:cxn ang="0">
                  <a:pos x="361" y="196"/>
                </a:cxn>
                <a:cxn ang="0">
                  <a:pos x="371" y="184"/>
                </a:cxn>
                <a:cxn ang="0">
                  <a:pos x="359" y="168"/>
                </a:cxn>
                <a:cxn ang="0">
                  <a:pos x="347" y="172"/>
                </a:cxn>
                <a:cxn ang="0">
                  <a:pos x="334" y="182"/>
                </a:cxn>
                <a:cxn ang="0">
                  <a:pos x="329" y="188"/>
                </a:cxn>
                <a:cxn ang="0">
                  <a:pos x="308" y="170"/>
                </a:cxn>
                <a:cxn ang="0">
                  <a:pos x="310" y="163"/>
                </a:cxn>
                <a:cxn ang="0">
                  <a:pos x="359" y="142"/>
                </a:cxn>
                <a:cxn ang="0">
                  <a:pos x="357" y="121"/>
                </a:cxn>
                <a:cxn ang="0">
                  <a:pos x="350" y="103"/>
                </a:cxn>
                <a:cxn ang="0">
                  <a:pos x="338" y="86"/>
                </a:cxn>
                <a:cxn ang="0">
                  <a:pos x="324" y="80"/>
                </a:cxn>
                <a:cxn ang="0">
                  <a:pos x="306" y="80"/>
                </a:cxn>
                <a:cxn ang="0">
                  <a:pos x="297" y="91"/>
                </a:cxn>
                <a:cxn ang="0">
                  <a:pos x="311" y="107"/>
                </a:cxn>
                <a:cxn ang="0">
                  <a:pos x="327" y="107"/>
                </a:cxn>
                <a:cxn ang="0">
                  <a:pos x="313" y="128"/>
                </a:cxn>
                <a:cxn ang="0">
                  <a:pos x="278" y="93"/>
                </a:cxn>
                <a:cxn ang="0">
                  <a:pos x="262" y="75"/>
                </a:cxn>
                <a:cxn ang="0">
                  <a:pos x="246" y="75"/>
                </a:cxn>
                <a:cxn ang="0">
                  <a:pos x="238" y="70"/>
                </a:cxn>
                <a:cxn ang="0">
                  <a:pos x="253" y="33"/>
                </a:cxn>
                <a:cxn ang="0">
                  <a:pos x="232" y="0"/>
                </a:cxn>
                <a:cxn ang="0">
                  <a:pos x="278" y="159"/>
                </a:cxn>
                <a:cxn ang="0">
                  <a:pos x="271" y="177"/>
                </a:cxn>
                <a:cxn ang="0">
                  <a:pos x="271" y="163"/>
                </a:cxn>
              </a:cxnLst>
              <a:rect l="0" t="0" r="r" b="b"/>
              <a:pathLst>
                <a:path w="375" h="205">
                  <a:moveTo>
                    <a:pt x="229" y="8"/>
                  </a:moveTo>
                  <a:lnTo>
                    <a:pt x="246" y="33"/>
                  </a:lnTo>
                  <a:lnTo>
                    <a:pt x="232" y="63"/>
                  </a:lnTo>
                  <a:lnTo>
                    <a:pt x="231" y="72"/>
                  </a:lnTo>
                  <a:lnTo>
                    <a:pt x="241" y="87"/>
                  </a:lnTo>
                  <a:lnTo>
                    <a:pt x="248" y="82"/>
                  </a:lnTo>
                  <a:lnTo>
                    <a:pt x="259" y="82"/>
                  </a:lnTo>
                  <a:lnTo>
                    <a:pt x="271" y="98"/>
                  </a:lnTo>
                  <a:lnTo>
                    <a:pt x="294" y="131"/>
                  </a:lnTo>
                  <a:lnTo>
                    <a:pt x="315" y="135"/>
                  </a:lnTo>
                  <a:lnTo>
                    <a:pt x="327" y="130"/>
                  </a:lnTo>
                  <a:lnTo>
                    <a:pt x="338" y="119"/>
                  </a:lnTo>
                  <a:lnTo>
                    <a:pt x="334" y="103"/>
                  </a:lnTo>
                  <a:lnTo>
                    <a:pt x="322" y="93"/>
                  </a:lnTo>
                  <a:lnTo>
                    <a:pt x="313" y="98"/>
                  </a:lnTo>
                  <a:lnTo>
                    <a:pt x="308" y="91"/>
                  </a:lnTo>
                  <a:lnTo>
                    <a:pt x="310" y="87"/>
                  </a:lnTo>
                  <a:lnTo>
                    <a:pt x="322" y="87"/>
                  </a:lnTo>
                  <a:lnTo>
                    <a:pt x="333" y="91"/>
                  </a:lnTo>
                  <a:lnTo>
                    <a:pt x="345" y="105"/>
                  </a:lnTo>
                  <a:lnTo>
                    <a:pt x="350" y="123"/>
                  </a:lnTo>
                  <a:lnTo>
                    <a:pt x="352" y="137"/>
                  </a:lnTo>
                  <a:lnTo>
                    <a:pt x="327" y="145"/>
                  </a:lnTo>
                  <a:lnTo>
                    <a:pt x="304" y="156"/>
                  </a:lnTo>
                  <a:lnTo>
                    <a:pt x="282" y="182"/>
                  </a:lnTo>
                  <a:lnTo>
                    <a:pt x="271" y="191"/>
                  </a:lnTo>
                  <a:lnTo>
                    <a:pt x="271" y="186"/>
                  </a:lnTo>
                  <a:lnTo>
                    <a:pt x="285" y="177"/>
                  </a:lnTo>
                  <a:lnTo>
                    <a:pt x="287" y="167"/>
                  </a:lnTo>
                  <a:lnTo>
                    <a:pt x="283" y="149"/>
                  </a:lnTo>
                  <a:lnTo>
                    <a:pt x="266" y="158"/>
                  </a:lnTo>
                  <a:lnTo>
                    <a:pt x="260" y="167"/>
                  </a:lnTo>
                  <a:lnTo>
                    <a:pt x="264" y="179"/>
                  </a:lnTo>
                  <a:lnTo>
                    <a:pt x="252" y="186"/>
                  </a:lnTo>
                  <a:lnTo>
                    <a:pt x="236" y="159"/>
                  </a:lnTo>
                  <a:lnTo>
                    <a:pt x="217" y="133"/>
                  </a:lnTo>
                  <a:lnTo>
                    <a:pt x="204" y="123"/>
                  </a:lnTo>
                  <a:lnTo>
                    <a:pt x="166" y="133"/>
                  </a:lnTo>
                  <a:lnTo>
                    <a:pt x="137" y="140"/>
                  </a:lnTo>
                  <a:lnTo>
                    <a:pt x="9" y="168"/>
                  </a:lnTo>
                  <a:lnTo>
                    <a:pt x="7" y="138"/>
                  </a:lnTo>
                  <a:lnTo>
                    <a:pt x="11" y="77"/>
                  </a:lnTo>
                  <a:lnTo>
                    <a:pt x="41" y="72"/>
                  </a:lnTo>
                  <a:lnTo>
                    <a:pt x="81" y="65"/>
                  </a:lnTo>
                  <a:lnTo>
                    <a:pt x="181" y="40"/>
                  </a:lnTo>
                  <a:lnTo>
                    <a:pt x="195" y="36"/>
                  </a:lnTo>
                  <a:lnTo>
                    <a:pt x="208" y="17"/>
                  </a:lnTo>
                  <a:lnTo>
                    <a:pt x="229" y="8"/>
                  </a:lnTo>
                  <a:moveTo>
                    <a:pt x="354" y="174"/>
                  </a:moveTo>
                  <a:lnTo>
                    <a:pt x="359" y="174"/>
                  </a:lnTo>
                  <a:lnTo>
                    <a:pt x="364" y="188"/>
                  </a:lnTo>
                  <a:lnTo>
                    <a:pt x="357" y="191"/>
                  </a:lnTo>
                  <a:lnTo>
                    <a:pt x="334" y="191"/>
                  </a:lnTo>
                  <a:lnTo>
                    <a:pt x="338" y="188"/>
                  </a:lnTo>
                  <a:lnTo>
                    <a:pt x="350" y="184"/>
                  </a:lnTo>
                  <a:lnTo>
                    <a:pt x="354" y="174"/>
                  </a:lnTo>
                  <a:moveTo>
                    <a:pt x="306" y="177"/>
                  </a:moveTo>
                  <a:lnTo>
                    <a:pt x="317" y="186"/>
                  </a:lnTo>
                  <a:lnTo>
                    <a:pt x="303" y="191"/>
                  </a:lnTo>
                  <a:lnTo>
                    <a:pt x="290" y="198"/>
                  </a:lnTo>
                  <a:lnTo>
                    <a:pt x="283" y="193"/>
                  </a:lnTo>
                  <a:lnTo>
                    <a:pt x="296" y="177"/>
                  </a:lnTo>
                  <a:lnTo>
                    <a:pt x="306" y="177"/>
                  </a:lnTo>
                  <a:moveTo>
                    <a:pt x="232" y="0"/>
                  </a:moveTo>
                  <a:lnTo>
                    <a:pt x="227" y="1"/>
                  </a:lnTo>
                  <a:lnTo>
                    <a:pt x="204" y="10"/>
                  </a:lnTo>
                  <a:lnTo>
                    <a:pt x="203" y="12"/>
                  </a:lnTo>
                  <a:lnTo>
                    <a:pt x="203" y="14"/>
                  </a:lnTo>
                  <a:lnTo>
                    <a:pt x="190" y="29"/>
                  </a:lnTo>
                  <a:lnTo>
                    <a:pt x="180" y="33"/>
                  </a:lnTo>
                  <a:lnTo>
                    <a:pt x="80" y="58"/>
                  </a:lnTo>
                  <a:lnTo>
                    <a:pt x="39" y="65"/>
                  </a:lnTo>
                  <a:lnTo>
                    <a:pt x="9" y="70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2" y="168"/>
                  </a:lnTo>
                  <a:lnTo>
                    <a:pt x="4" y="175"/>
                  </a:lnTo>
                  <a:lnTo>
                    <a:pt x="11" y="174"/>
                  </a:lnTo>
                  <a:lnTo>
                    <a:pt x="137" y="147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203" y="131"/>
                  </a:lnTo>
                  <a:lnTo>
                    <a:pt x="211" y="138"/>
                  </a:lnTo>
                  <a:lnTo>
                    <a:pt x="231" y="163"/>
                  </a:lnTo>
                  <a:lnTo>
                    <a:pt x="246" y="189"/>
                  </a:lnTo>
                  <a:lnTo>
                    <a:pt x="250" y="195"/>
                  </a:lnTo>
                  <a:lnTo>
                    <a:pt x="255" y="191"/>
                  </a:lnTo>
                  <a:lnTo>
                    <a:pt x="264" y="188"/>
                  </a:lnTo>
                  <a:lnTo>
                    <a:pt x="264" y="191"/>
                  </a:lnTo>
                  <a:lnTo>
                    <a:pt x="264" y="205"/>
                  </a:lnTo>
                  <a:lnTo>
                    <a:pt x="275" y="196"/>
                  </a:lnTo>
                  <a:lnTo>
                    <a:pt x="276" y="196"/>
                  </a:lnTo>
                  <a:lnTo>
                    <a:pt x="278" y="198"/>
                  </a:lnTo>
                  <a:lnTo>
                    <a:pt x="285" y="203"/>
                  </a:lnTo>
                  <a:lnTo>
                    <a:pt x="289" y="205"/>
                  </a:lnTo>
                  <a:lnTo>
                    <a:pt x="292" y="203"/>
                  </a:lnTo>
                  <a:lnTo>
                    <a:pt x="306" y="198"/>
                  </a:lnTo>
                  <a:lnTo>
                    <a:pt x="318" y="193"/>
                  </a:lnTo>
                  <a:lnTo>
                    <a:pt x="329" y="188"/>
                  </a:lnTo>
                  <a:lnTo>
                    <a:pt x="320" y="198"/>
                  </a:lnTo>
                  <a:lnTo>
                    <a:pt x="336" y="198"/>
                  </a:lnTo>
                  <a:lnTo>
                    <a:pt x="357" y="198"/>
                  </a:lnTo>
                  <a:lnTo>
                    <a:pt x="359" y="198"/>
                  </a:lnTo>
                  <a:lnTo>
                    <a:pt x="361" y="196"/>
                  </a:lnTo>
                  <a:lnTo>
                    <a:pt x="368" y="195"/>
                  </a:lnTo>
                  <a:lnTo>
                    <a:pt x="375" y="191"/>
                  </a:lnTo>
                  <a:lnTo>
                    <a:pt x="371" y="184"/>
                  </a:lnTo>
                  <a:lnTo>
                    <a:pt x="366" y="172"/>
                  </a:lnTo>
                  <a:lnTo>
                    <a:pt x="364" y="168"/>
                  </a:lnTo>
                  <a:lnTo>
                    <a:pt x="359" y="168"/>
                  </a:lnTo>
                  <a:lnTo>
                    <a:pt x="354" y="167"/>
                  </a:lnTo>
                  <a:lnTo>
                    <a:pt x="348" y="167"/>
                  </a:lnTo>
                  <a:lnTo>
                    <a:pt x="347" y="172"/>
                  </a:lnTo>
                  <a:lnTo>
                    <a:pt x="345" y="179"/>
                  </a:lnTo>
                  <a:lnTo>
                    <a:pt x="336" y="181"/>
                  </a:lnTo>
                  <a:lnTo>
                    <a:pt x="334" y="182"/>
                  </a:lnTo>
                  <a:lnTo>
                    <a:pt x="333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0" y="181"/>
                  </a:lnTo>
                  <a:lnTo>
                    <a:pt x="310" y="172"/>
                  </a:lnTo>
                  <a:lnTo>
                    <a:pt x="308" y="170"/>
                  </a:lnTo>
                  <a:lnTo>
                    <a:pt x="306" y="170"/>
                  </a:lnTo>
                  <a:lnTo>
                    <a:pt x="303" y="170"/>
                  </a:lnTo>
                  <a:lnTo>
                    <a:pt x="310" y="163"/>
                  </a:lnTo>
                  <a:lnTo>
                    <a:pt x="329" y="152"/>
                  </a:lnTo>
                  <a:lnTo>
                    <a:pt x="354" y="144"/>
                  </a:lnTo>
                  <a:lnTo>
                    <a:pt x="359" y="142"/>
                  </a:lnTo>
                  <a:lnTo>
                    <a:pt x="359" y="137"/>
                  </a:lnTo>
                  <a:lnTo>
                    <a:pt x="357" y="123"/>
                  </a:lnTo>
                  <a:lnTo>
                    <a:pt x="357" y="121"/>
                  </a:lnTo>
                  <a:lnTo>
                    <a:pt x="357" y="121"/>
                  </a:lnTo>
                  <a:lnTo>
                    <a:pt x="350" y="103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38" y="87"/>
                  </a:lnTo>
                  <a:lnTo>
                    <a:pt x="338" y="86"/>
                  </a:lnTo>
                  <a:lnTo>
                    <a:pt x="336" y="86"/>
                  </a:lnTo>
                  <a:lnTo>
                    <a:pt x="326" y="80"/>
                  </a:lnTo>
                  <a:lnTo>
                    <a:pt x="324" y="80"/>
                  </a:lnTo>
                  <a:lnTo>
                    <a:pt x="322" y="80"/>
                  </a:lnTo>
                  <a:lnTo>
                    <a:pt x="310" y="80"/>
                  </a:lnTo>
                  <a:lnTo>
                    <a:pt x="306" y="80"/>
                  </a:lnTo>
                  <a:lnTo>
                    <a:pt x="304" y="82"/>
                  </a:lnTo>
                  <a:lnTo>
                    <a:pt x="303" y="86"/>
                  </a:lnTo>
                  <a:lnTo>
                    <a:pt x="297" y="91"/>
                  </a:lnTo>
                  <a:lnTo>
                    <a:pt x="301" y="94"/>
                  </a:lnTo>
                  <a:lnTo>
                    <a:pt x="308" y="103"/>
                  </a:lnTo>
                  <a:lnTo>
                    <a:pt x="311" y="107"/>
                  </a:lnTo>
                  <a:lnTo>
                    <a:pt x="317" y="105"/>
                  </a:lnTo>
                  <a:lnTo>
                    <a:pt x="320" y="101"/>
                  </a:lnTo>
                  <a:lnTo>
                    <a:pt x="327" y="107"/>
                  </a:lnTo>
                  <a:lnTo>
                    <a:pt x="331" y="117"/>
                  </a:lnTo>
                  <a:lnTo>
                    <a:pt x="324" y="123"/>
                  </a:lnTo>
                  <a:lnTo>
                    <a:pt x="313" y="128"/>
                  </a:lnTo>
                  <a:lnTo>
                    <a:pt x="299" y="126"/>
                  </a:lnTo>
                  <a:lnTo>
                    <a:pt x="278" y="93"/>
                  </a:lnTo>
                  <a:lnTo>
                    <a:pt x="278" y="93"/>
                  </a:lnTo>
                  <a:lnTo>
                    <a:pt x="276" y="93"/>
                  </a:lnTo>
                  <a:lnTo>
                    <a:pt x="264" y="77"/>
                  </a:lnTo>
                  <a:lnTo>
                    <a:pt x="262" y="75"/>
                  </a:lnTo>
                  <a:lnTo>
                    <a:pt x="259" y="75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5" y="77"/>
                  </a:lnTo>
                  <a:lnTo>
                    <a:pt x="243" y="77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52" y="36"/>
                  </a:lnTo>
                  <a:lnTo>
                    <a:pt x="253" y="33"/>
                  </a:lnTo>
                  <a:lnTo>
                    <a:pt x="252" y="29"/>
                  </a:lnTo>
                  <a:lnTo>
                    <a:pt x="236" y="3"/>
                  </a:lnTo>
                  <a:lnTo>
                    <a:pt x="232" y="0"/>
                  </a:lnTo>
                  <a:lnTo>
                    <a:pt x="232" y="0"/>
                  </a:lnTo>
                  <a:moveTo>
                    <a:pt x="271" y="163"/>
                  </a:moveTo>
                  <a:lnTo>
                    <a:pt x="278" y="159"/>
                  </a:lnTo>
                  <a:lnTo>
                    <a:pt x="280" y="167"/>
                  </a:lnTo>
                  <a:lnTo>
                    <a:pt x="278" y="174"/>
                  </a:lnTo>
                  <a:lnTo>
                    <a:pt x="271" y="177"/>
                  </a:lnTo>
                  <a:lnTo>
                    <a:pt x="269" y="167"/>
                  </a:lnTo>
                  <a:lnTo>
                    <a:pt x="271" y="163"/>
                  </a:lnTo>
                  <a:lnTo>
                    <a:pt x="271" y="16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6" name="Freeform 43">
              <a:extLst>
                <a:ext uri="{FF2B5EF4-FFF2-40B4-BE49-F238E27FC236}">
                  <a16:creationId xmlns:a16="http://schemas.microsoft.com/office/drawing/2014/main" id="{01F42C8E-49DC-47F8-940F-2ECD91844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5466" y="2873539"/>
              <a:ext cx="371100" cy="589394"/>
            </a:xfrm>
            <a:custGeom>
              <a:avLst/>
              <a:gdLst/>
              <a:ahLst/>
              <a:cxnLst>
                <a:cxn ang="0">
                  <a:pos x="53" y="322"/>
                </a:cxn>
                <a:cxn ang="0">
                  <a:pos x="38" y="308"/>
                </a:cxn>
                <a:cxn ang="0">
                  <a:pos x="0" y="183"/>
                </a:cxn>
                <a:cxn ang="0">
                  <a:pos x="10" y="184"/>
                </a:cxn>
                <a:cxn ang="0">
                  <a:pos x="13" y="159"/>
                </a:cxn>
                <a:cxn ang="0">
                  <a:pos x="26" y="131"/>
                </a:cxn>
                <a:cxn ang="0">
                  <a:pos x="20" y="102"/>
                </a:cxn>
                <a:cxn ang="0">
                  <a:pos x="25" y="90"/>
                </a:cxn>
                <a:cxn ang="0">
                  <a:pos x="24" y="69"/>
                </a:cxn>
                <a:cxn ang="0">
                  <a:pos x="40" y="23"/>
                </a:cxn>
                <a:cxn ang="0">
                  <a:pos x="53" y="8"/>
                </a:cxn>
                <a:cxn ang="0">
                  <a:pos x="59" y="14"/>
                </a:cxn>
                <a:cxn ang="0">
                  <a:pos x="70" y="22"/>
                </a:cxn>
                <a:cxn ang="0">
                  <a:pos x="71" y="17"/>
                </a:cxn>
                <a:cxn ang="0">
                  <a:pos x="92" y="0"/>
                </a:cxn>
                <a:cxn ang="0">
                  <a:pos x="118" y="9"/>
                </a:cxn>
                <a:cxn ang="0">
                  <a:pos x="155" y="111"/>
                </a:cxn>
                <a:cxn ang="0">
                  <a:pos x="178" y="119"/>
                </a:cxn>
                <a:cxn ang="0">
                  <a:pos x="187" y="141"/>
                </a:cxn>
                <a:cxn ang="0">
                  <a:pos x="185" y="136"/>
                </a:cxn>
                <a:cxn ang="0">
                  <a:pos x="205" y="143"/>
                </a:cxn>
                <a:cxn ang="0">
                  <a:pos x="213" y="164"/>
                </a:cxn>
                <a:cxn ang="0">
                  <a:pos x="198" y="183"/>
                </a:cxn>
                <a:cxn ang="0">
                  <a:pos x="171" y="211"/>
                </a:cxn>
                <a:cxn ang="0">
                  <a:pos x="165" y="211"/>
                </a:cxn>
                <a:cxn ang="0">
                  <a:pos x="163" y="217"/>
                </a:cxn>
                <a:cxn ang="0">
                  <a:pos x="159" y="226"/>
                </a:cxn>
                <a:cxn ang="0">
                  <a:pos x="156" y="226"/>
                </a:cxn>
                <a:cxn ang="0">
                  <a:pos x="147" y="218"/>
                </a:cxn>
                <a:cxn ang="0">
                  <a:pos x="147" y="214"/>
                </a:cxn>
                <a:cxn ang="0">
                  <a:pos x="150" y="222"/>
                </a:cxn>
                <a:cxn ang="0">
                  <a:pos x="146" y="235"/>
                </a:cxn>
                <a:cxn ang="0">
                  <a:pos x="141" y="245"/>
                </a:cxn>
                <a:cxn ang="0">
                  <a:pos x="125" y="237"/>
                </a:cxn>
                <a:cxn ang="0">
                  <a:pos x="136" y="232"/>
                </a:cxn>
                <a:cxn ang="0">
                  <a:pos x="135" y="225"/>
                </a:cxn>
                <a:cxn ang="0">
                  <a:pos x="125" y="216"/>
                </a:cxn>
                <a:cxn ang="0">
                  <a:pos x="125" y="222"/>
                </a:cxn>
                <a:cxn ang="0">
                  <a:pos x="124" y="231"/>
                </a:cxn>
                <a:cxn ang="0">
                  <a:pos x="126" y="247"/>
                </a:cxn>
                <a:cxn ang="0">
                  <a:pos x="110" y="258"/>
                </a:cxn>
                <a:cxn ang="0">
                  <a:pos x="91" y="278"/>
                </a:cxn>
                <a:cxn ang="0">
                  <a:pos x="80" y="276"/>
                </a:cxn>
                <a:cxn ang="0">
                  <a:pos x="75" y="296"/>
                </a:cxn>
                <a:cxn ang="0">
                  <a:pos x="70" y="314"/>
                </a:cxn>
                <a:cxn ang="0">
                  <a:pos x="54" y="332"/>
                </a:cxn>
                <a:cxn ang="0">
                  <a:pos x="161" y="206"/>
                </a:cxn>
                <a:cxn ang="0">
                  <a:pos x="158" y="205"/>
                </a:cxn>
              </a:cxnLst>
              <a:rect l="0" t="0" r="r" b="b"/>
              <a:pathLst>
                <a:path w="213" h="338">
                  <a:moveTo>
                    <a:pt x="54" y="332"/>
                  </a:moveTo>
                  <a:cubicBezTo>
                    <a:pt x="53" y="322"/>
                    <a:pt x="53" y="322"/>
                    <a:pt x="53" y="322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14" y="231"/>
                    <a:pt x="14" y="231"/>
                    <a:pt x="14" y="23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05" y="180"/>
                    <a:pt x="205" y="180"/>
                    <a:pt x="205" y="180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88" y="192"/>
                    <a:pt x="188" y="192"/>
                    <a:pt x="188" y="192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6" y="211"/>
                    <a:pt x="166" y="211"/>
                    <a:pt x="166" y="211"/>
                  </a:cubicBezTo>
                  <a:cubicBezTo>
                    <a:pt x="165" y="211"/>
                    <a:pt x="165" y="211"/>
                    <a:pt x="165" y="211"/>
                  </a:cubicBezTo>
                  <a:cubicBezTo>
                    <a:pt x="166" y="214"/>
                    <a:pt x="166" y="214"/>
                    <a:pt x="166" y="214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2" y="220"/>
                    <a:pt x="162" y="223"/>
                    <a:pt x="162" y="223"/>
                  </a:cubicBezTo>
                  <a:cubicBezTo>
                    <a:pt x="162" y="224"/>
                    <a:pt x="162" y="225"/>
                    <a:pt x="159" y="226"/>
                  </a:cubicBezTo>
                  <a:cubicBezTo>
                    <a:pt x="158" y="226"/>
                    <a:pt x="158" y="226"/>
                    <a:pt x="157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48" y="225"/>
                    <a:pt x="148" y="225"/>
                    <a:pt x="148" y="225"/>
                  </a:cubicBezTo>
                  <a:cubicBezTo>
                    <a:pt x="146" y="235"/>
                    <a:pt x="146" y="235"/>
                    <a:pt x="146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41" y="245"/>
                    <a:pt x="141" y="245"/>
                    <a:pt x="141" y="245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6" y="232"/>
                    <a:pt x="136" y="232"/>
                    <a:pt x="136" y="232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7" y="227"/>
                    <a:pt x="127" y="227"/>
                    <a:pt x="127" y="227"/>
                  </a:cubicBezTo>
                  <a:cubicBezTo>
                    <a:pt x="124" y="231"/>
                    <a:pt x="124" y="231"/>
                    <a:pt x="124" y="23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6" y="247"/>
                    <a:pt x="126" y="247"/>
                    <a:pt x="126" y="247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85" y="280"/>
                    <a:pt x="85" y="280"/>
                    <a:pt x="85" y="280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5" y="296"/>
                    <a:pt x="75" y="296"/>
                    <a:pt x="75" y="296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6" y="338"/>
                    <a:pt x="66" y="338"/>
                    <a:pt x="66" y="338"/>
                  </a:cubicBezTo>
                  <a:lnTo>
                    <a:pt x="54" y="332"/>
                  </a:lnTo>
                  <a:close/>
                  <a:moveTo>
                    <a:pt x="156" y="208"/>
                  </a:moveTo>
                  <a:cubicBezTo>
                    <a:pt x="161" y="206"/>
                    <a:pt x="161" y="206"/>
                    <a:pt x="161" y="206"/>
                  </a:cubicBezTo>
                  <a:cubicBezTo>
                    <a:pt x="161" y="205"/>
                    <a:pt x="161" y="205"/>
                    <a:pt x="161" y="204"/>
                  </a:cubicBezTo>
                  <a:cubicBezTo>
                    <a:pt x="158" y="205"/>
                    <a:pt x="158" y="205"/>
                    <a:pt x="158" y="205"/>
                  </a:cubicBezTo>
                  <a:lnTo>
                    <a:pt x="156" y="208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7" name="Freeform 44">
              <a:extLst>
                <a:ext uri="{FF2B5EF4-FFF2-40B4-BE49-F238E27FC236}">
                  <a16:creationId xmlns:a16="http://schemas.microsoft.com/office/drawing/2014/main" id="{3A618882-CF81-433A-A378-B0F28ACEB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0506" y="2870562"/>
              <a:ext cx="380030" cy="598324"/>
            </a:xfrm>
            <a:custGeom>
              <a:avLst/>
              <a:gdLst/>
              <a:ahLst/>
              <a:cxnLst>
                <a:cxn ang="0">
                  <a:pos x="157" y="115"/>
                </a:cxn>
                <a:cxn ang="0">
                  <a:pos x="192" y="145"/>
                </a:cxn>
                <a:cxn ang="0">
                  <a:pos x="214" y="159"/>
                </a:cxn>
                <a:cxn ang="0">
                  <a:pos x="173" y="211"/>
                </a:cxn>
                <a:cxn ang="0">
                  <a:pos x="148" y="214"/>
                </a:cxn>
                <a:cxn ang="0">
                  <a:pos x="141" y="235"/>
                </a:cxn>
                <a:cxn ang="0">
                  <a:pos x="122" y="220"/>
                </a:cxn>
                <a:cxn ang="0">
                  <a:pos x="127" y="248"/>
                </a:cxn>
                <a:cxn ang="0">
                  <a:pos x="89" y="280"/>
                </a:cxn>
                <a:cxn ang="0">
                  <a:pos x="71" y="316"/>
                </a:cxn>
                <a:cxn ang="0">
                  <a:pos x="43" y="310"/>
                </a:cxn>
                <a:cxn ang="0">
                  <a:pos x="15" y="180"/>
                </a:cxn>
                <a:cxn ang="0">
                  <a:pos x="25" y="105"/>
                </a:cxn>
                <a:cxn ang="0">
                  <a:pos x="35" y="55"/>
                </a:cxn>
                <a:cxn ang="0">
                  <a:pos x="60" y="16"/>
                </a:cxn>
                <a:cxn ang="0">
                  <a:pos x="90" y="10"/>
                </a:cxn>
                <a:cxn ang="0">
                  <a:pos x="163" y="225"/>
                </a:cxn>
                <a:cxn ang="0">
                  <a:pos x="164" y="210"/>
                </a:cxn>
                <a:cxn ang="0">
                  <a:pos x="131" y="239"/>
                </a:cxn>
                <a:cxn ang="0">
                  <a:pos x="74" y="17"/>
                </a:cxn>
                <a:cxn ang="0">
                  <a:pos x="64" y="15"/>
                </a:cxn>
                <a:cxn ang="0">
                  <a:pos x="56" y="8"/>
                </a:cxn>
                <a:cxn ang="0">
                  <a:pos x="41" y="24"/>
                </a:cxn>
                <a:cxn ang="0">
                  <a:pos x="25" y="71"/>
                </a:cxn>
                <a:cxn ang="0">
                  <a:pos x="26" y="92"/>
                </a:cxn>
                <a:cxn ang="0">
                  <a:pos x="21" y="124"/>
                </a:cxn>
                <a:cxn ang="0">
                  <a:pos x="14" y="159"/>
                </a:cxn>
                <a:cxn ang="0">
                  <a:pos x="11" y="180"/>
                </a:cxn>
                <a:cxn ang="0">
                  <a:pos x="0" y="184"/>
                </a:cxn>
                <a:cxn ang="0">
                  <a:pos x="41" y="322"/>
                </a:cxn>
                <a:cxn ang="0">
                  <a:pos x="57" y="337"/>
                </a:cxn>
                <a:cxn ang="0">
                  <a:pos x="75" y="317"/>
                </a:cxn>
                <a:cxn ang="0">
                  <a:pos x="80" y="296"/>
                </a:cxn>
                <a:cxn ang="0">
                  <a:pos x="90" y="283"/>
                </a:cxn>
                <a:cxn ang="0">
                  <a:pos x="114" y="270"/>
                </a:cxn>
                <a:cxn ang="0">
                  <a:pos x="125" y="259"/>
                </a:cxn>
                <a:cxn ang="0">
                  <a:pos x="133" y="251"/>
                </a:cxn>
                <a:cxn ang="0">
                  <a:pos x="146" y="245"/>
                </a:cxn>
                <a:cxn ang="0">
                  <a:pos x="153" y="228"/>
                </a:cxn>
                <a:cxn ang="0">
                  <a:pos x="160" y="230"/>
                </a:cxn>
                <a:cxn ang="0">
                  <a:pos x="171" y="215"/>
                </a:cxn>
                <a:cxn ang="0">
                  <a:pos x="202" y="186"/>
                </a:cxn>
                <a:cxn ang="0">
                  <a:pos x="218" y="166"/>
                </a:cxn>
                <a:cxn ang="0">
                  <a:pos x="210" y="144"/>
                </a:cxn>
                <a:cxn ang="0">
                  <a:pos x="200" y="135"/>
                </a:cxn>
                <a:cxn ang="0">
                  <a:pos x="183" y="122"/>
                </a:cxn>
                <a:cxn ang="0">
                  <a:pos x="176" y="111"/>
                </a:cxn>
                <a:cxn ang="0">
                  <a:pos x="122" y="10"/>
                </a:cxn>
                <a:cxn ang="0">
                  <a:pos x="101" y="1"/>
                </a:cxn>
                <a:cxn ang="0">
                  <a:pos x="132" y="229"/>
                </a:cxn>
                <a:cxn ang="0">
                  <a:pos x="129" y="235"/>
                </a:cxn>
              </a:cxnLst>
              <a:rect l="0" t="0" r="r" b="b"/>
              <a:pathLst>
                <a:path w="218" h="343">
                  <a:moveTo>
                    <a:pt x="95" y="5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14" y="159"/>
                    <a:pt x="214" y="159"/>
                    <a:pt x="214" y="159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07" y="181"/>
                    <a:pt x="207" y="181"/>
                    <a:pt x="207" y="181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3" y="211"/>
                    <a:pt x="171" y="211"/>
                    <a:pt x="169" y="211"/>
                  </a:cubicBezTo>
                  <a:cubicBezTo>
                    <a:pt x="167" y="211"/>
                    <a:pt x="166" y="204"/>
                    <a:pt x="166" y="204"/>
                  </a:cubicBezTo>
                  <a:cubicBezTo>
                    <a:pt x="160" y="205"/>
                    <a:pt x="160" y="205"/>
                    <a:pt x="160" y="205"/>
                  </a:cubicBezTo>
                  <a:cubicBezTo>
                    <a:pt x="157" y="210"/>
                    <a:pt x="157" y="210"/>
                    <a:pt x="157" y="210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51" y="224"/>
                    <a:pt x="151" y="224"/>
                    <a:pt x="151" y="224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8" y="228"/>
                    <a:pt x="128" y="228"/>
                    <a:pt x="128" y="228"/>
                  </a:cubicBezTo>
                  <a:cubicBezTo>
                    <a:pt x="125" y="233"/>
                    <a:pt x="125" y="233"/>
                    <a:pt x="125" y="233"/>
                  </a:cubicBezTo>
                  <a:cubicBezTo>
                    <a:pt x="126" y="243"/>
                    <a:pt x="126" y="243"/>
                    <a:pt x="126" y="243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0" y="268"/>
                    <a:pt x="110" y="268"/>
                    <a:pt x="110" y="268"/>
                  </a:cubicBezTo>
                  <a:cubicBezTo>
                    <a:pt x="93" y="278"/>
                    <a:pt x="93" y="278"/>
                    <a:pt x="93" y="278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73" y="287"/>
                    <a:pt x="73" y="287"/>
                    <a:pt x="73" y="287"/>
                  </a:cubicBezTo>
                  <a:cubicBezTo>
                    <a:pt x="76" y="297"/>
                    <a:pt x="76" y="297"/>
                    <a:pt x="76" y="297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71" y="316"/>
                    <a:pt x="71" y="316"/>
                    <a:pt x="71" y="316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7" y="323"/>
                    <a:pt x="57" y="323"/>
                    <a:pt x="57" y="323"/>
                  </a:cubicBezTo>
                  <a:cubicBezTo>
                    <a:pt x="45" y="319"/>
                    <a:pt x="45" y="319"/>
                    <a:pt x="45" y="319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19" y="232"/>
                    <a:pt x="19" y="232"/>
                    <a:pt x="19" y="232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5" y="5"/>
                    <a:pt x="95" y="5"/>
                    <a:pt x="95" y="5"/>
                  </a:cubicBezTo>
                  <a:moveTo>
                    <a:pt x="164" y="210"/>
                  </a:moveTo>
                  <a:cubicBezTo>
                    <a:pt x="167" y="216"/>
                    <a:pt x="167" y="216"/>
                    <a:pt x="167" y="216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4" y="218"/>
                    <a:pt x="163" y="224"/>
                    <a:pt x="163" y="225"/>
                  </a:cubicBezTo>
                  <a:cubicBezTo>
                    <a:pt x="163" y="226"/>
                    <a:pt x="161" y="226"/>
                    <a:pt x="160" y="226"/>
                  </a:cubicBezTo>
                  <a:cubicBezTo>
                    <a:pt x="159" y="226"/>
                    <a:pt x="159" y="226"/>
                    <a:pt x="159" y="226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57" y="212"/>
                    <a:pt x="157" y="212"/>
                    <a:pt x="157" y="212"/>
                  </a:cubicBezTo>
                  <a:cubicBezTo>
                    <a:pt x="164" y="210"/>
                    <a:pt x="164" y="210"/>
                    <a:pt x="164" y="210"/>
                  </a:cubicBezTo>
                  <a:moveTo>
                    <a:pt x="136" y="234"/>
                  </a:moveTo>
                  <a:cubicBezTo>
                    <a:pt x="140" y="238"/>
                    <a:pt x="140" y="238"/>
                    <a:pt x="140" y="238"/>
                  </a:cubicBezTo>
                  <a:cubicBezTo>
                    <a:pt x="142" y="246"/>
                    <a:pt x="142" y="246"/>
                    <a:pt x="142" y="246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1" y="239"/>
                    <a:pt x="131" y="239"/>
                    <a:pt x="131" y="239"/>
                  </a:cubicBezTo>
                  <a:cubicBezTo>
                    <a:pt x="136" y="234"/>
                    <a:pt x="136" y="234"/>
                    <a:pt x="136" y="234"/>
                  </a:cubicBezTo>
                  <a:moveTo>
                    <a:pt x="94" y="0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14" y="159"/>
                    <a:pt x="14" y="159"/>
                    <a:pt x="14" y="159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1" y="320"/>
                    <a:pt x="41" y="320"/>
                    <a:pt x="41" y="320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54" y="326"/>
                    <a:pt x="54" y="326"/>
                    <a:pt x="54" y="326"/>
                  </a:cubicBezTo>
                  <a:cubicBezTo>
                    <a:pt x="55" y="334"/>
                    <a:pt x="55" y="334"/>
                    <a:pt x="55" y="334"/>
                  </a:cubicBezTo>
                  <a:cubicBezTo>
                    <a:pt x="55" y="336"/>
                    <a:pt x="55" y="336"/>
                    <a:pt x="55" y="336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65" y="340"/>
                    <a:pt x="65" y="340"/>
                    <a:pt x="65" y="340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81" y="299"/>
                    <a:pt x="81" y="299"/>
                    <a:pt x="81" y="299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77" y="288"/>
                    <a:pt x="77" y="288"/>
                    <a:pt x="77" y="288"/>
                  </a:cubicBezTo>
                  <a:cubicBezTo>
                    <a:pt x="84" y="281"/>
                    <a:pt x="84" y="281"/>
                    <a:pt x="84" y="281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90" y="283"/>
                    <a:pt x="90" y="283"/>
                    <a:pt x="90" y="283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4" y="270"/>
                    <a:pt x="114" y="270"/>
                    <a:pt x="114" y="270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4" y="260"/>
                    <a:pt x="124" y="260"/>
                    <a:pt x="124" y="260"/>
                  </a:cubicBezTo>
                  <a:cubicBezTo>
                    <a:pt x="125" y="259"/>
                    <a:pt x="125" y="259"/>
                    <a:pt x="125" y="259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35" y="254"/>
                    <a:pt x="135" y="254"/>
                    <a:pt x="135" y="254"/>
                  </a:cubicBezTo>
                  <a:cubicBezTo>
                    <a:pt x="138" y="252"/>
                    <a:pt x="138" y="252"/>
                    <a:pt x="138" y="252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45" y="239"/>
                    <a:pt x="145" y="239"/>
                    <a:pt x="145" y="239"/>
                  </a:cubicBezTo>
                  <a:cubicBezTo>
                    <a:pt x="147" y="239"/>
                    <a:pt x="147" y="239"/>
                    <a:pt x="147" y="239"/>
                  </a:cubicBezTo>
                  <a:cubicBezTo>
                    <a:pt x="151" y="240"/>
                    <a:pt x="151" y="240"/>
                    <a:pt x="151" y="240"/>
                  </a:cubicBezTo>
                  <a:cubicBezTo>
                    <a:pt x="151" y="236"/>
                    <a:pt x="151" y="236"/>
                    <a:pt x="151" y="236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4" y="227"/>
                    <a:pt x="154" y="227"/>
                    <a:pt x="154" y="227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8" y="230"/>
                    <a:pt x="158" y="230"/>
                    <a:pt x="158" y="230"/>
                  </a:cubicBezTo>
                  <a:cubicBezTo>
                    <a:pt x="158" y="230"/>
                    <a:pt x="159" y="230"/>
                    <a:pt x="160" y="230"/>
                  </a:cubicBezTo>
                  <a:cubicBezTo>
                    <a:pt x="166" y="230"/>
                    <a:pt x="167" y="227"/>
                    <a:pt x="167" y="225"/>
                  </a:cubicBezTo>
                  <a:cubicBezTo>
                    <a:pt x="167" y="225"/>
                    <a:pt x="167" y="222"/>
                    <a:pt x="168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71" y="215"/>
                    <a:pt x="171" y="215"/>
                    <a:pt x="171" y="215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6" y="214"/>
                    <a:pt x="176" y="214"/>
                    <a:pt x="176" y="214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7" y="167"/>
                    <a:pt x="217" y="167"/>
                    <a:pt x="217" y="167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7" y="157"/>
                    <a:pt x="217" y="157"/>
                    <a:pt x="217" y="15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129" y="234"/>
                  </a:moveTo>
                  <a:cubicBezTo>
                    <a:pt x="131" y="230"/>
                    <a:pt x="131" y="230"/>
                    <a:pt x="131" y="230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9" y="234"/>
                    <a:pt x="129" y="234"/>
                    <a:pt x="129" y="2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8" name="Freeform 45">
              <a:extLst>
                <a:ext uri="{FF2B5EF4-FFF2-40B4-BE49-F238E27FC236}">
                  <a16:creationId xmlns:a16="http://schemas.microsoft.com/office/drawing/2014/main" id="{CC9FA596-8A02-4C46-9B89-CE60827E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893" y="3195026"/>
              <a:ext cx="167690" cy="354232"/>
            </a:xfrm>
            <a:custGeom>
              <a:avLst/>
              <a:gdLst/>
              <a:ahLst/>
              <a:cxnLst>
                <a:cxn ang="0">
                  <a:pos x="2" y="350"/>
                </a:cxn>
                <a:cxn ang="0">
                  <a:pos x="6" y="337"/>
                </a:cxn>
                <a:cxn ang="0">
                  <a:pos x="8" y="313"/>
                </a:cxn>
                <a:cxn ang="0">
                  <a:pos x="0" y="304"/>
                </a:cxn>
                <a:cxn ang="0">
                  <a:pos x="2" y="276"/>
                </a:cxn>
                <a:cxn ang="0">
                  <a:pos x="8" y="221"/>
                </a:cxn>
                <a:cxn ang="0">
                  <a:pos x="8" y="172"/>
                </a:cxn>
                <a:cxn ang="0">
                  <a:pos x="0" y="161"/>
                </a:cxn>
                <a:cxn ang="0">
                  <a:pos x="0" y="153"/>
                </a:cxn>
                <a:cxn ang="0">
                  <a:pos x="16" y="146"/>
                </a:cxn>
                <a:cxn ang="0">
                  <a:pos x="37" y="117"/>
                </a:cxn>
                <a:cxn ang="0">
                  <a:pos x="37" y="96"/>
                </a:cxn>
                <a:cxn ang="0">
                  <a:pos x="25" y="81"/>
                </a:cxn>
                <a:cxn ang="0">
                  <a:pos x="23" y="45"/>
                </a:cxn>
                <a:cxn ang="0">
                  <a:pos x="23" y="16"/>
                </a:cxn>
                <a:cxn ang="0">
                  <a:pos x="36" y="0"/>
                </a:cxn>
                <a:cxn ang="0">
                  <a:pos x="44" y="8"/>
                </a:cxn>
                <a:cxn ang="0">
                  <a:pos x="46" y="1"/>
                </a:cxn>
                <a:cxn ang="0">
                  <a:pos x="57" y="1"/>
                </a:cxn>
                <a:cxn ang="0">
                  <a:pos x="85" y="88"/>
                </a:cxn>
                <a:cxn ang="0">
                  <a:pos x="127" y="225"/>
                </a:cxn>
                <a:cxn ang="0">
                  <a:pos x="129" y="239"/>
                </a:cxn>
                <a:cxn ang="0">
                  <a:pos x="152" y="246"/>
                </a:cxn>
                <a:cxn ang="0">
                  <a:pos x="153" y="263"/>
                </a:cxn>
                <a:cxn ang="0">
                  <a:pos x="169" y="269"/>
                </a:cxn>
                <a:cxn ang="0">
                  <a:pos x="162" y="292"/>
                </a:cxn>
                <a:cxn ang="0">
                  <a:pos x="157" y="300"/>
                </a:cxn>
                <a:cxn ang="0">
                  <a:pos x="134" y="309"/>
                </a:cxn>
                <a:cxn ang="0">
                  <a:pos x="125" y="325"/>
                </a:cxn>
                <a:cxn ang="0">
                  <a:pos x="15" y="357"/>
                </a:cxn>
                <a:cxn ang="0">
                  <a:pos x="2" y="350"/>
                </a:cxn>
              </a:cxnLst>
              <a:rect l="0" t="0" r="r" b="b"/>
              <a:pathLst>
                <a:path w="169" h="357">
                  <a:moveTo>
                    <a:pt x="2" y="350"/>
                  </a:moveTo>
                  <a:lnTo>
                    <a:pt x="6" y="337"/>
                  </a:lnTo>
                  <a:lnTo>
                    <a:pt x="8" y="313"/>
                  </a:lnTo>
                  <a:lnTo>
                    <a:pt x="0" y="304"/>
                  </a:lnTo>
                  <a:lnTo>
                    <a:pt x="2" y="276"/>
                  </a:lnTo>
                  <a:lnTo>
                    <a:pt x="8" y="221"/>
                  </a:lnTo>
                  <a:lnTo>
                    <a:pt x="8" y="172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16" y="146"/>
                  </a:lnTo>
                  <a:lnTo>
                    <a:pt x="37" y="117"/>
                  </a:lnTo>
                  <a:lnTo>
                    <a:pt x="37" y="96"/>
                  </a:lnTo>
                  <a:lnTo>
                    <a:pt x="25" y="81"/>
                  </a:lnTo>
                  <a:lnTo>
                    <a:pt x="23" y="45"/>
                  </a:lnTo>
                  <a:lnTo>
                    <a:pt x="23" y="16"/>
                  </a:lnTo>
                  <a:lnTo>
                    <a:pt x="36" y="0"/>
                  </a:lnTo>
                  <a:lnTo>
                    <a:pt x="44" y="8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85" y="88"/>
                  </a:lnTo>
                  <a:lnTo>
                    <a:pt x="127" y="225"/>
                  </a:lnTo>
                  <a:lnTo>
                    <a:pt x="129" y="239"/>
                  </a:lnTo>
                  <a:lnTo>
                    <a:pt x="152" y="246"/>
                  </a:lnTo>
                  <a:lnTo>
                    <a:pt x="153" y="263"/>
                  </a:lnTo>
                  <a:lnTo>
                    <a:pt x="169" y="269"/>
                  </a:lnTo>
                  <a:lnTo>
                    <a:pt x="162" y="292"/>
                  </a:lnTo>
                  <a:lnTo>
                    <a:pt x="157" y="300"/>
                  </a:lnTo>
                  <a:lnTo>
                    <a:pt x="134" y="309"/>
                  </a:lnTo>
                  <a:lnTo>
                    <a:pt x="125" y="325"/>
                  </a:lnTo>
                  <a:lnTo>
                    <a:pt x="15" y="357"/>
                  </a:lnTo>
                  <a:lnTo>
                    <a:pt x="2" y="3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9" name="Freeform 46">
              <a:extLst>
                <a:ext uri="{FF2B5EF4-FFF2-40B4-BE49-F238E27FC236}">
                  <a16:creationId xmlns:a16="http://schemas.microsoft.com/office/drawing/2014/main" id="{AE9C03EA-D006-41F0-9CBB-CC0696BDA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7916" y="3189073"/>
              <a:ext cx="175628" cy="363162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126" y="231"/>
                </a:cxn>
                <a:cxn ang="0">
                  <a:pos x="151" y="254"/>
                </a:cxn>
                <a:cxn ang="0">
                  <a:pos x="169" y="278"/>
                </a:cxn>
                <a:cxn ang="0">
                  <a:pos x="156" y="303"/>
                </a:cxn>
                <a:cxn ang="0">
                  <a:pos x="126" y="327"/>
                </a:cxn>
                <a:cxn ang="0">
                  <a:pos x="18" y="359"/>
                </a:cxn>
                <a:cxn ang="0">
                  <a:pos x="12" y="343"/>
                </a:cxn>
                <a:cxn ang="0">
                  <a:pos x="7" y="310"/>
                </a:cxn>
                <a:cxn ang="0">
                  <a:pos x="14" y="227"/>
                </a:cxn>
                <a:cxn ang="0">
                  <a:pos x="7" y="167"/>
                </a:cxn>
                <a:cxn ang="0">
                  <a:pos x="21" y="153"/>
                </a:cxn>
                <a:cxn ang="0">
                  <a:pos x="44" y="101"/>
                </a:cxn>
                <a:cxn ang="0">
                  <a:pos x="30" y="51"/>
                </a:cxn>
                <a:cxn ang="0">
                  <a:pos x="39" y="11"/>
                </a:cxn>
                <a:cxn ang="0">
                  <a:pos x="49" y="20"/>
                </a:cxn>
                <a:cxn ang="0">
                  <a:pos x="39" y="0"/>
                </a:cxn>
                <a:cxn ang="0">
                  <a:pos x="25" y="18"/>
                </a:cxn>
                <a:cxn ang="0">
                  <a:pos x="23" y="23"/>
                </a:cxn>
                <a:cxn ang="0">
                  <a:pos x="23" y="51"/>
                </a:cxn>
                <a:cxn ang="0">
                  <a:pos x="25" y="85"/>
                </a:cxn>
                <a:cxn ang="0">
                  <a:pos x="26" y="88"/>
                </a:cxn>
                <a:cxn ang="0">
                  <a:pos x="37" y="122"/>
                </a:cxn>
                <a:cxn ang="0">
                  <a:pos x="3" y="153"/>
                </a:cxn>
                <a:cxn ang="0">
                  <a:pos x="0" y="160"/>
                </a:cxn>
                <a:cxn ang="0">
                  <a:pos x="0" y="169"/>
                </a:cxn>
                <a:cxn ang="0">
                  <a:pos x="7" y="180"/>
                </a:cxn>
                <a:cxn ang="0">
                  <a:pos x="2" y="280"/>
                </a:cxn>
                <a:cxn ang="0">
                  <a:pos x="2" y="280"/>
                </a:cxn>
                <a:cxn ang="0">
                  <a:pos x="0" y="312"/>
                </a:cxn>
                <a:cxn ang="0">
                  <a:pos x="5" y="319"/>
                </a:cxn>
                <a:cxn ang="0">
                  <a:pos x="3" y="352"/>
                </a:cxn>
                <a:cxn ang="0">
                  <a:pos x="5" y="359"/>
                </a:cxn>
                <a:cxn ang="0">
                  <a:pos x="18" y="366"/>
                </a:cxn>
                <a:cxn ang="0">
                  <a:pos x="116" y="338"/>
                </a:cxn>
                <a:cxn ang="0">
                  <a:pos x="132" y="333"/>
                </a:cxn>
                <a:cxn ang="0">
                  <a:pos x="141" y="319"/>
                </a:cxn>
                <a:cxn ang="0">
                  <a:pos x="162" y="308"/>
                </a:cxn>
                <a:cxn ang="0">
                  <a:pos x="167" y="301"/>
                </a:cxn>
                <a:cxn ang="0">
                  <a:pos x="169" y="299"/>
                </a:cxn>
                <a:cxn ang="0">
                  <a:pos x="177" y="273"/>
                </a:cxn>
                <a:cxn ang="0">
                  <a:pos x="160" y="268"/>
                </a:cxn>
                <a:cxn ang="0">
                  <a:pos x="156" y="248"/>
                </a:cxn>
                <a:cxn ang="0">
                  <a:pos x="135" y="241"/>
                </a:cxn>
                <a:cxn ang="0">
                  <a:pos x="134" y="231"/>
                </a:cxn>
                <a:cxn ang="0">
                  <a:pos x="91" y="94"/>
                </a:cxn>
                <a:cxn ang="0">
                  <a:pos x="63" y="4"/>
                </a:cxn>
                <a:cxn ang="0">
                  <a:pos x="53" y="4"/>
                </a:cxn>
                <a:cxn ang="0">
                  <a:pos x="46" y="7"/>
                </a:cxn>
                <a:cxn ang="0">
                  <a:pos x="44" y="6"/>
                </a:cxn>
                <a:cxn ang="0">
                  <a:pos x="39" y="0"/>
                </a:cxn>
              </a:cxnLst>
              <a:rect l="0" t="0" r="r" b="b"/>
              <a:pathLst>
                <a:path w="177" h="366">
                  <a:moveTo>
                    <a:pt x="53" y="11"/>
                  </a:moveTo>
                  <a:lnTo>
                    <a:pt x="58" y="11"/>
                  </a:lnTo>
                  <a:lnTo>
                    <a:pt x="84" y="95"/>
                  </a:lnTo>
                  <a:lnTo>
                    <a:pt x="126" y="231"/>
                  </a:lnTo>
                  <a:lnTo>
                    <a:pt x="128" y="248"/>
                  </a:lnTo>
                  <a:lnTo>
                    <a:pt x="151" y="254"/>
                  </a:lnTo>
                  <a:lnTo>
                    <a:pt x="153" y="273"/>
                  </a:lnTo>
                  <a:lnTo>
                    <a:pt x="169" y="278"/>
                  </a:lnTo>
                  <a:lnTo>
                    <a:pt x="162" y="296"/>
                  </a:lnTo>
                  <a:lnTo>
                    <a:pt x="156" y="303"/>
                  </a:lnTo>
                  <a:lnTo>
                    <a:pt x="135" y="313"/>
                  </a:lnTo>
                  <a:lnTo>
                    <a:pt x="126" y="327"/>
                  </a:lnTo>
                  <a:lnTo>
                    <a:pt x="112" y="331"/>
                  </a:lnTo>
                  <a:lnTo>
                    <a:pt x="18" y="359"/>
                  </a:lnTo>
                  <a:lnTo>
                    <a:pt x="9" y="354"/>
                  </a:lnTo>
                  <a:lnTo>
                    <a:pt x="12" y="343"/>
                  </a:lnTo>
                  <a:lnTo>
                    <a:pt x="14" y="317"/>
                  </a:lnTo>
                  <a:lnTo>
                    <a:pt x="7" y="310"/>
                  </a:lnTo>
                  <a:lnTo>
                    <a:pt x="9" y="282"/>
                  </a:lnTo>
                  <a:lnTo>
                    <a:pt x="14" y="227"/>
                  </a:lnTo>
                  <a:lnTo>
                    <a:pt x="14" y="178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21" y="153"/>
                  </a:lnTo>
                  <a:lnTo>
                    <a:pt x="44" y="125"/>
                  </a:lnTo>
                  <a:lnTo>
                    <a:pt x="44" y="101"/>
                  </a:lnTo>
                  <a:lnTo>
                    <a:pt x="32" y="85"/>
                  </a:lnTo>
                  <a:lnTo>
                    <a:pt x="30" y="51"/>
                  </a:lnTo>
                  <a:lnTo>
                    <a:pt x="30" y="23"/>
                  </a:lnTo>
                  <a:lnTo>
                    <a:pt x="39" y="11"/>
                  </a:lnTo>
                  <a:lnTo>
                    <a:pt x="44" y="16"/>
                  </a:lnTo>
                  <a:lnTo>
                    <a:pt x="49" y="20"/>
                  </a:lnTo>
                  <a:lnTo>
                    <a:pt x="53" y="11"/>
                  </a:lnTo>
                  <a:close/>
                  <a:moveTo>
                    <a:pt x="39" y="0"/>
                  </a:moveTo>
                  <a:lnTo>
                    <a:pt x="33" y="7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3" y="53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37" y="102"/>
                  </a:lnTo>
                  <a:lnTo>
                    <a:pt x="37" y="122"/>
                  </a:lnTo>
                  <a:lnTo>
                    <a:pt x="18" y="148"/>
                  </a:lnTo>
                  <a:lnTo>
                    <a:pt x="3" y="153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7" y="227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2" y="313"/>
                  </a:lnTo>
                  <a:lnTo>
                    <a:pt x="5" y="319"/>
                  </a:lnTo>
                  <a:lnTo>
                    <a:pt x="5" y="341"/>
                  </a:lnTo>
                  <a:lnTo>
                    <a:pt x="3" y="352"/>
                  </a:lnTo>
                  <a:lnTo>
                    <a:pt x="2" y="357"/>
                  </a:lnTo>
                  <a:lnTo>
                    <a:pt x="5" y="359"/>
                  </a:lnTo>
                  <a:lnTo>
                    <a:pt x="14" y="364"/>
                  </a:lnTo>
                  <a:lnTo>
                    <a:pt x="18" y="366"/>
                  </a:lnTo>
                  <a:lnTo>
                    <a:pt x="19" y="366"/>
                  </a:lnTo>
                  <a:lnTo>
                    <a:pt x="116" y="338"/>
                  </a:lnTo>
                  <a:lnTo>
                    <a:pt x="128" y="334"/>
                  </a:lnTo>
                  <a:lnTo>
                    <a:pt x="132" y="333"/>
                  </a:lnTo>
                  <a:lnTo>
                    <a:pt x="132" y="331"/>
                  </a:lnTo>
                  <a:lnTo>
                    <a:pt x="141" y="319"/>
                  </a:lnTo>
                  <a:lnTo>
                    <a:pt x="160" y="310"/>
                  </a:lnTo>
                  <a:lnTo>
                    <a:pt x="162" y="308"/>
                  </a:lnTo>
                  <a:lnTo>
                    <a:pt x="163" y="308"/>
                  </a:lnTo>
                  <a:lnTo>
                    <a:pt x="167" y="301"/>
                  </a:lnTo>
                  <a:lnTo>
                    <a:pt x="169" y="299"/>
                  </a:lnTo>
                  <a:lnTo>
                    <a:pt x="169" y="299"/>
                  </a:lnTo>
                  <a:lnTo>
                    <a:pt x="176" y="280"/>
                  </a:lnTo>
                  <a:lnTo>
                    <a:pt x="177" y="273"/>
                  </a:lnTo>
                  <a:lnTo>
                    <a:pt x="170" y="271"/>
                  </a:lnTo>
                  <a:lnTo>
                    <a:pt x="160" y="268"/>
                  </a:lnTo>
                  <a:lnTo>
                    <a:pt x="158" y="254"/>
                  </a:lnTo>
                  <a:lnTo>
                    <a:pt x="156" y="248"/>
                  </a:lnTo>
                  <a:lnTo>
                    <a:pt x="153" y="247"/>
                  </a:lnTo>
                  <a:lnTo>
                    <a:pt x="135" y="241"/>
                  </a:lnTo>
                  <a:lnTo>
                    <a:pt x="134" y="231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91" y="94"/>
                  </a:lnTo>
                  <a:lnTo>
                    <a:pt x="63" y="9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0" name="Freeform 47">
              <a:extLst>
                <a:ext uri="{FF2B5EF4-FFF2-40B4-BE49-F238E27FC236}">
                  <a16:creationId xmlns:a16="http://schemas.microsoft.com/office/drawing/2014/main" id="{CD8CBD12-2F4C-4FB0-9541-8410E5AD3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7916" y="3189073"/>
              <a:ext cx="175628" cy="363162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126" y="231"/>
                </a:cxn>
                <a:cxn ang="0">
                  <a:pos x="151" y="254"/>
                </a:cxn>
                <a:cxn ang="0">
                  <a:pos x="169" y="278"/>
                </a:cxn>
                <a:cxn ang="0">
                  <a:pos x="156" y="303"/>
                </a:cxn>
                <a:cxn ang="0">
                  <a:pos x="126" y="327"/>
                </a:cxn>
                <a:cxn ang="0">
                  <a:pos x="18" y="359"/>
                </a:cxn>
                <a:cxn ang="0">
                  <a:pos x="12" y="343"/>
                </a:cxn>
                <a:cxn ang="0">
                  <a:pos x="7" y="310"/>
                </a:cxn>
                <a:cxn ang="0">
                  <a:pos x="14" y="227"/>
                </a:cxn>
                <a:cxn ang="0">
                  <a:pos x="7" y="167"/>
                </a:cxn>
                <a:cxn ang="0">
                  <a:pos x="21" y="153"/>
                </a:cxn>
                <a:cxn ang="0">
                  <a:pos x="44" y="101"/>
                </a:cxn>
                <a:cxn ang="0">
                  <a:pos x="30" y="51"/>
                </a:cxn>
                <a:cxn ang="0">
                  <a:pos x="39" y="11"/>
                </a:cxn>
                <a:cxn ang="0">
                  <a:pos x="49" y="20"/>
                </a:cxn>
                <a:cxn ang="0">
                  <a:pos x="39" y="0"/>
                </a:cxn>
                <a:cxn ang="0">
                  <a:pos x="25" y="18"/>
                </a:cxn>
                <a:cxn ang="0">
                  <a:pos x="23" y="23"/>
                </a:cxn>
                <a:cxn ang="0">
                  <a:pos x="23" y="51"/>
                </a:cxn>
                <a:cxn ang="0">
                  <a:pos x="25" y="85"/>
                </a:cxn>
                <a:cxn ang="0">
                  <a:pos x="26" y="88"/>
                </a:cxn>
                <a:cxn ang="0">
                  <a:pos x="37" y="122"/>
                </a:cxn>
                <a:cxn ang="0">
                  <a:pos x="3" y="153"/>
                </a:cxn>
                <a:cxn ang="0">
                  <a:pos x="0" y="160"/>
                </a:cxn>
                <a:cxn ang="0">
                  <a:pos x="0" y="169"/>
                </a:cxn>
                <a:cxn ang="0">
                  <a:pos x="7" y="180"/>
                </a:cxn>
                <a:cxn ang="0">
                  <a:pos x="2" y="280"/>
                </a:cxn>
                <a:cxn ang="0">
                  <a:pos x="2" y="280"/>
                </a:cxn>
                <a:cxn ang="0">
                  <a:pos x="0" y="312"/>
                </a:cxn>
                <a:cxn ang="0">
                  <a:pos x="5" y="319"/>
                </a:cxn>
                <a:cxn ang="0">
                  <a:pos x="3" y="352"/>
                </a:cxn>
                <a:cxn ang="0">
                  <a:pos x="5" y="359"/>
                </a:cxn>
                <a:cxn ang="0">
                  <a:pos x="18" y="366"/>
                </a:cxn>
                <a:cxn ang="0">
                  <a:pos x="116" y="338"/>
                </a:cxn>
                <a:cxn ang="0">
                  <a:pos x="132" y="333"/>
                </a:cxn>
                <a:cxn ang="0">
                  <a:pos x="141" y="319"/>
                </a:cxn>
                <a:cxn ang="0">
                  <a:pos x="162" y="308"/>
                </a:cxn>
                <a:cxn ang="0">
                  <a:pos x="167" y="301"/>
                </a:cxn>
                <a:cxn ang="0">
                  <a:pos x="169" y="299"/>
                </a:cxn>
                <a:cxn ang="0">
                  <a:pos x="177" y="273"/>
                </a:cxn>
                <a:cxn ang="0">
                  <a:pos x="160" y="268"/>
                </a:cxn>
                <a:cxn ang="0">
                  <a:pos x="156" y="248"/>
                </a:cxn>
                <a:cxn ang="0">
                  <a:pos x="135" y="241"/>
                </a:cxn>
                <a:cxn ang="0">
                  <a:pos x="134" y="231"/>
                </a:cxn>
                <a:cxn ang="0">
                  <a:pos x="91" y="94"/>
                </a:cxn>
                <a:cxn ang="0">
                  <a:pos x="63" y="4"/>
                </a:cxn>
                <a:cxn ang="0">
                  <a:pos x="53" y="4"/>
                </a:cxn>
                <a:cxn ang="0">
                  <a:pos x="46" y="7"/>
                </a:cxn>
                <a:cxn ang="0">
                  <a:pos x="44" y="6"/>
                </a:cxn>
                <a:cxn ang="0">
                  <a:pos x="39" y="0"/>
                </a:cxn>
              </a:cxnLst>
              <a:rect l="0" t="0" r="r" b="b"/>
              <a:pathLst>
                <a:path w="177" h="366">
                  <a:moveTo>
                    <a:pt x="53" y="11"/>
                  </a:moveTo>
                  <a:lnTo>
                    <a:pt x="58" y="11"/>
                  </a:lnTo>
                  <a:lnTo>
                    <a:pt x="84" y="95"/>
                  </a:lnTo>
                  <a:lnTo>
                    <a:pt x="126" y="231"/>
                  </a:lnTo>
                  <a:lnTo>
                    <a:pt x="128" y="248"/>
                  </a:lnTo>
                  <a:lnTo>
                    <a:pt x="151" y="254"/>
                  </a:lnTo>
                  <a:lnTo>
                    <a:pt x="153" y="273"/>
                  </a:lnTo>
                  <a:lnTo>
                    <a:pt x="169" y="278"/>
                  </a:lnTo>
                  <a:lnTo>
                    <a:pt x="162" y="296"/>
                  </a:lnTo>
                  <a:lnTo>
                    <a:pt x="156" y="303"/>
                  </a:lnTo>
                  <a:lnTo>
                    <a:pt x="135" y="313"/>
                  </a:lnTo>
                  <a:lnTo>
                    <a:pt x="126" y="327"/>
                  </a:lnTo>
                  <a:lnTo>
                    <a:pt x="112" y="331"/>
                  </a:lnTo>
                  <a:lnTo>
                    <a:pt x="18" y="359"/>
                  </a:lnTo>
                  <a:lnTo>
                    <a:pt x="9" y="354"/>
                  </a:lnTo>
                  <a:lnTo>
                    <a:pt x="12" y="343"/>
                  </a:lnTo>
                  <a:lnTo>
                    <a:pt x="14" y="317"/>
                  </a:lnTo>
                  <a:lnTo>
                    <a:pt x="7" y="310"/>
                  </a:lnTo>
                  <a:lnTo>
                    <a:pt x="9" y="282"/>
                  </a:lnTo>
                  <a:lnTo>
                    <a:pt x="14" y="227"/>
                  </a:lnTo>
                  <a:lnTo>
                    <a:pt x="14" y="178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21" y="153"/>
                  </a:lnTo>
                  <a:lnTo>
                    <a:pt x="44" y="125"/>
                  </a:lnTo>
                  <a:lnTo>
                    <a:pt x="44" y="101"/>
                  </a:lnTo>
                  <a:lnTo>
                    <a:pt x="32" y="85"/>
                  </a:lnTo>
                  <a:lnTo>
                    <a:pt x="30" y="51"/>
                  </a:lnTo>
                  <a:lnTo>
                    <a:pt x="30" y="23"/>
                  </a:lnTo>
                  <a:lnTo>
                    <a:pt x="39" y="11"/>
                  </a:lnTo>
                  <a:lnTo>
                    <a:pt x="44" y="16"/>
                  </a:lnTo>
                  <a:lnTo>
                    <a:pt x="49" y="20"/>
                  </a:lnTo>
                  <a:lnTo>
                    <a:pt x="53" y="11"/>
                  </a:lnTo>
                  <a:moveTo>
                    <a:pt x="39" y="0"/>
                  </a:moveTo>
                  <a:lnTo>
                    <a:pt x="33" y="7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3" y="53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37" y="102"/>
                  </a:lnTo>
                  <a:lnTo>
                    <a:pt x="37" y="122"/>
                  </a:lnTo>
                  <a:lnTo>
                    <a:pt x="18" y="148"/>
                  </a:lnTo>
                  <a:lnTo>
                    <a:pt x="3" y="153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7" y="227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2" y="313"/>
                  </a:lnTo>
                  <a:lnTo>
                    <a:pt x="5" y="319"/>
                  </a:lnTo>
                  <a:lnTo>
                    <a:pt x="5" y="341"/>
                  </a:lnTo>
                  <a:lnTo>
                    <a:pt x="3" y="352"/>
                  </a:lnTo>
                  <a:lnTo>
                    <a:pt x="2" y="357"/>
                  </a:lnTo>
                  <a:lnTo>
                    <a:pt x="5" y="359"/>
                  </a:lnTo>
                  <a:lnTo>
                    <a:pt x="14" y="364"/>
                  </a:lnTo>
                  <a:lnTo>
                    <a:pt x="18" y="366"/>
                  </a:lnTo>
                  <a:lnTo>
                    <a:pt x="19" y="366"/>
                  </a:lnTo>
                  <a:lnTo>
                    <a:pt x="116" y="338"/>
                  </a:lnTo>
                  <a:lnTo>
                    <a:pt x="128" y="334"/>
                  </a:lnTo>
                  <a:lnTo>
                    <a:pt x="132" y="333"/>
                  </a:lnTo>
                  <a:lnTo>
                    <a:pt x="132" y="331"/>
                  </a:lnTo>
                  <a:lnTo>
                    <a:pt x="141" y="319"/>
                  </a:lnTo>
                  <a:lnTo>
                    <a:pt x="160" y="310"/>
                  </a:lnTo>
                  <a:lnTo>
                    <a:pt x="162" y="308"/>
                  </a:lnTo>
                  <a:lnTo>
                    <a:pt x="163" y="308"/>
                  </a:lnTo>
                  <a:lnTo>
                    <a:pt x="167" y="301"/>
                  </a:lnTo>
                  <a:lnTo>
                    <a:pt x="169" y="299"/>
                  </a:lnTo>
                  <a:lnTo>
                    <a:pt x="169" y="299"/>
                  </a:lnTo>
                  <a:lnTo>
                    <a:pt x="176" y="280"/>
                  </a:lnTo>
                  <a:lnTo>
                    <a:pt x="177" y="273"/>
                  </a:lnTo>
                  <a:lnTo>
                    <a:pt x="170" y="271"/>
                  </a:lnTo>
                  <a:lnTo>
                    <a:pt x="160" y="268"/>
                  </a:lnTo>
                  <a:lnTo>
                    <a:pt x="158" y="254"/>
                  </a:lnTo>
                  <a:lnTo>
                    <a:pt x="156" y="248"/>
                  </a:lnTo>
                  <a:lnTo>
                    <a:pt x="153" y="247"/>
                  </a:lnTo>
                  <a:lnTo>
                    <a:pt x="135" y="241"/>
                  </a:lnTo>
                  <a:lnTo>
                    <a:pt x="134" y="231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91" y="94"/>
                  </a:lnTo>
                  <a:lnTo>
                    <a:pt x="63" y="9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1" name="Freeform 48">
              <a:extLst>
                <a:ext uri="{FF2B5EF4-FFF2-40B4-BE49-F238E27FC236}">
                  <a16:creationId xmlns:a16="http://schemas.microsoft.com/office/drawing/2014/main" id="{E9AD1E5B-C720-4216-9171-624A4FA6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941" y="3238686"/>
              <a:ext cx="172651" cy="320495"/>
            </a:xfrm>
            <a:custGeom>
              <a:avLst/>
              <a:gdLst/>
              <a:ahLst/>
              <a:cxnLst>
                <a:cxn ang="0">
                  <a:pos x="69" y="286"/>
                </a:cxn>
                <a:cxn ang="0">
                  <a:pos x="55" y="230"/>
                </a:cxn>
                <a:cxn ang="0">
                  <a:pos x="53" y="228"/>
                </a:cxn>
                <a:cxn ang="0">
                  <a:pos x="34" y="219"/>
                </a:cxn>
                <a:cxn ang="0">
                  <a:pos x="39" y="202"/>
                </a:cxn>
                <a:cxn ang="0">
                  <a:pos x="34" y="190"/>
                </a:cxn>
                <a:cxn ang="0">
                  <a:pos x="18" y="163"/>
                </a:cxn>
                <a:cxn ang="0">
                  <a:pos x="25" y="139"/>
                </a:cxn>
                <a:cxn ang="0">
                  <a:pos x="20" y="110"/>
                </a:cxn>
                <a:cxn ang="0">
                  <a:pos x="5" y="73"/>
                </a:cxn>
                <a:cxn ang="0">
                  <a:pos x="0" y="40"/>
                </a:cxn>
                <a:cxn ang="0">
                  <a:pos x="160" y="0"/>
                </a:cxn>
                <a:cxn ang="0">
                  <a:pos x="162" y="37"/>
                </a:cxn>
                <a:cxn ang="0">
                  <a:pos x="174" y="52"/>
                </a:cxn>
                <a:cxn ang="0">
                  <a:pos x="174" y="79"/>
                </a:cxn>
                <a:cxn ang="0">
                  <a:pos x="151" y="103"/>
                </a:cxn>
                <a:cxn ang="0">
                  <a:pos x="137" y="110"/>
                </a:cxn>
                <a:cxn ang="0">
                  <a:pos x="137" y="112"/>
                </a:cxn>
                <a:cxn ang="0">
                  <a:pos x="144" y="123"/>
                </a:cxn>
                <a:cxn ang="0">
                  <a:pos x="144" y="174"/>
                </a:cxn>
                <a:cxn ang="0">
                  <a:pos x="139" y="228"/>
                </a:cxn>
                <a:cxn ang="0">
                  <a:pos x="137" y="255"/>
                </a:cxn>
                <a:cxn ang="0">
                  <a:pos x="144" y="262"/>
                </a:cxn>
                <a:cxn ang="0">
                  <a:pos x="143" y="290"/>
                </a:cxn>
                <a:cxn ang="0">
                  <a:pos x="139" y="300"/>
                </a:cxn>
                <a:cxn ang="0">
                  <a:pos x="144" y="313"/>
                </a:cxn>
                <a:cxn ang="0">
                  <a:pos x="100" y="321"/>
                </a:cxn>
                <a:cxn ang="0">
                  <a:pos x="74" y="323"/>
                </a:cxn>
                <a:cxn ang="0">
                  <a:pos x="69" y="286"/>
                </a:cxn>
              </a:cxnLst>
              <a:rect l="0" t="0" r="r" b="b"/>
              <a:pathLst>
                <a:path w="174" h="323">
                  <a:moveTo>
                    <a:pt x="69" y="286"/>
                  </a:moveTo>
                  <a:lnTo>
                    <a:pt x="55" y="230"/>
                  </a:lnTo>
                  <a:lnTo>
                    <a:pt x="53" y="228"/>
                  </a:lnTo>
                  <a:lnTo>
                    <a:pt x="34" y="219"/>
                  </a:lnTo>
                  <a:lnTo>
                    <a:pt x="39" y="202"/>
                  </a:lnTo>
                  <a:lnTo>
                    <a:pt x="34" y="190"/>
                  </a:lnTo>
                  <a:lnTo>
                    <a:pt x="18" y="163"/>
                  </a:lnTo>
                  <a:lnTo>
                    <a:pt x="25" y="139"/>
                  </a:lnTo>
                  <a:lnTo>
                    <a:pt x="20" y="110"/>
                  </a:lnTo>
                  <a:lnTo>
                    <a:pt x="5" y="73"/>
                  </a:lnTo>
                  <a:lnTo>
                    <a:pt x="0" y="40"/>
                  </a:lnTo>
                  <a:lnTo>
                    <a:pt x="160" y="0"/>
                  </a:lnTo>
                  <a:lnTo>
                    <a:pt x="162" y="37"/>
                  </a:lnTo>
                  <a:lnTo>
                    <a:pt x="174" y="52"/>
                  </a:lnTo>
                  <a:lnTo>
                    <a:pt x="174" y="79"/>
                  </a:lnTo>
                  <a:lnTo>
                    <a:pt x="151" y="103"/>
                  </a:lnTo>
                  <a:lnTo>
                    <a:pt x="137" y="110"/>
                  </a:lnTo>
                  <a:lnTo>
                    <a:pt x="137" y="112"/>
                  </a:lnTo>
                  <a:lnTo>
                    <a:pt x="144" y="123"/>
                  </a:lnTo>
                  <a:lnTo>
                    <a:pt x="144" y="174"/>
                  </a:lnTo>
                  <a:lnTo>
                    <a:pt x="139" y="228"/>
                  </a:lnTo>
                  <a:lnTo>
                    <a:pt x="137" y="255"/>
                  </a:lnTo>
                  <a:lnTo>
                    <a:pt x="144" y="262"/>
                  </a:lnTo>
                  <a:lnTo>
                    <a:pt x="143" y="290"/>
                  </a:lnTo>
                  <a:lnTo>
                    <a:pt x="139" y="300"/>
                  </a:lnTo>
                  <a:lnTo>
                    <a:pt x="144" y="313"/>
                  </a:lnTo>
                  <a:lnTo>
                    <a:pt x="100" y="321"/>
                  </a:lnTo>
                  <a:lnTo>
                    <a:pt x="74" y="323"/>
                  </a:lnTo>
                  <a:lnTo>
                    <a:pt x="69" y="286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Freeform 49">
              <a:extLst>
                <a:ext uri="{FF2B5EF4-FFF2-40B4-BE49-F238E27FC236}">
                  <a16:creationId xmlns:a16="http://schemas.microsoft.com/office/drawing/2014/main" id="{975336BE-176C-4319-A63E-B23884133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3964" y="3232731"/>
              <a:ext cx="179597" cy="330418"/>
            </a:xfrm>
            <a:custGeom>
              <a:avLst/>
              <a:gdLst/>
              <a:ahLst/>
              <a:cxnLst>
                <a:cxn ang="0">
                  <a:pos x="161" y="44"/>
                </a:cxn>
                <a:cxn ang="0">
                  <a:pos x="174" y="83"/>
                </a:cxn>
                <a:cxn ang="0">
                  <a:pos x="137" y="113"/>
                </a:cxn>
                <a:cxn ang="0">
                  <a:pos x="144" y="130"/>
                </a:cxn>
                <a:cxn ang="0">
                  <a:pos x="138" y="234"/>
                </a:cxn>
                <a:cxn ang="0">
                  <a:pos x="144" y="269"/>
                </a:cxn>
                <a:cxn ang="0">
                  <a:pos x="138" y="306"/>
                </a:cxn>
                <a:cxn ang="0">
                  <a:pos x="103" y="324"/>
                </a:cxn>
                <a:cxn ang="0">
                  <a:pos x="75" y="292"/>
                </a:cxn>
                <a:cxn ang="0">
                  <a:pos x="58" y="232"/>
                </a:cxn>
                <a:cxn ang="0">
                  <a:pos x="45" y="208"/>
                </a:cxn>
                <a:cxn ang="0">
                  <a:pos x="24" y="167"/>
                </a:cxn>
                <a:cxn ang="0">
                  <a:pos x="26" y="115"/>
                </a:cxn>
                <a:cxn ang="0">
                  <a:pos x="7" y="50"/>
                </a:cxn>
                <a:cxn ang="0">
                  <a:pos x="167" y="0"/>
                </a:cxn>
                <a:cxn ang="0">
                  <a:pos x="5" y="43"/>
                </a:cxn>
                <a:cxn ang="0">
                  <a:pos x="0" y="50"/>
                </a:cxn>
                <a:cxn ang="0">
                  <a:pos x="5" y="79"/>
                </a:cxn>
                <a:cxn ang="0">
                  <a:pos x="19" y="116"/>
                </a:cxn>
                <a:cxn ang="0">
                  <a:pos x="19" y="166"/>
                </a:cxn>
                <a:cxn ang="0">
                  <a:pos x="19" y="171"/>
                </a:cxn>
                <a:cxn ang="0">
                  <a:pos x="38" y="208"/>
                </a:cxn>
                <a:cxn ang="0">
                  <a:pos x="33" y="229"/>
                </a:cxn>
                <a:cxn ang="0">
                  <a:pos x="54" y="238"/>
                </a:cxn>
                <a:cxn ang="0">
                  <a:pos x="68" y="292"/>
                </a:cxn>
                <a:cxn ang="0">
                  <a:pos x="73" y="333"/>
                </a:cxn>
                <a:cxn ang="0">
                  <a:pos x="103" y="331"/>
                </a:cxn>
                <a:cxn ang="0">
                  <a:pos x="103" y="331"/>
                </a:cxn>
                <a:cxn ang="0">
                  <a:pos x="153" y="320"/>
                </a:cxn>
                <a:cxn ang="0">
                  <a:pos x="147" y="306"/>
                </a:cxn>
                <a:cxn ang="0">
                  <a:pos x="149" y="297"/>
                </a:cxn>
                <a:cxn ang="0">
                  <a:pos x="151" y="269"/>
                </a:cxn>
                <a:cxn ang="0">
                  <a:pos x="149" y="266"/>
                </a:cxn>
                <a:cxn ang="0">
                  <a:pos x="146" y="234"/>
                </a:cxn>
                <a:cxn ang="0">
                  <a:pos x="151" y="180"/>
                </a:cxn>
                <a:cxn ang="0">
                  <a:pos x="151" y="130"/>
                </a:cxn>
                <a:cxn ang="0">
                  <a:pos x="149" y="127"/>
                </a:cxn>
                <a:cxn ang="0">
                  <a:pos x="154" y="113"/>
                </a:cxn>
                <a:cxn ang="0">
                  <a:pos x="156" y="111"/>
                </a:cxn>
                <a:cxn ang="0">
                  <a:pos x="181" y="87"/>
                </a:cxn>
                <a:cxn ang="0">
                  <a:pos x="181" y="60"/>
                </a:cxn>
                <a:cxn ang="0">
                  <a:pos x="179" y="55"/>
                </a:cxn>
                <a:cxn ang="0">
                  <a:pos x="167" y="9"/>
                </a:cxn>
                <a:cxn ang="0">
                  <a:pos x="167" y="0"/>
                </a:cxn>
              </a:cxnLst>
              <a:rect l="0" t="0" r="r" b="b"/>
              <a:pathLst>
                <a:path w="181" h="333">
                  <a:moveTo>
                    <a:pt x="160" y="9"/>
                  </a:moveTo>
                  <a:lnTo>
                    <a:pt x="161" y="44"/>
                  </a:lnTo>
                  <a:lnTo>
                    <a:pt x="174" y="60"/>
                  </a:lnTo>
                  <a:lnTo>
                    <a:pt x="174" y="83"/>
                  </a:lnTo>
                  <a:lnTo>
                    <a:pt x="151" y="106"/>
                  </a:lnTo>
                  <a:lnTo>
                    <a:pt x="137" y="113"/>
                  </a:lnTo>
                  <a:lnTo>
                    <a:pt x="137" y="120"/>
                  </a:lnTo>
                  <a:lnTo>
                    <a:pt x="144" y="130"/>
                  </a:lnTo>
                  <a:lnTo>
                    <a:pt x="144" y="180"/>
                  </a:lnTo>
                  <a:lnTo>
                    <a:pt x="138" y="234"/>
                  </a:lnTo>
                  <a:lnTo>
                    <a:pt x="137" y="262"/>
                  </a:lnTo>
                  <a:lnTo>
                    <a:pt x="144" y="269"/>
                  </a:lnTo>
                  <a:lnTo>
                    <a:pt x="142" y="296"/>
                  </a:lnTo>
                  <a:lnTo>
                    <a:pt x="138" y="306"/>
                  </a:lnTo>
                  <a:lnTo>
                    <a:pt x="144" y="315"/>
                  </a:lnTo>
                  <a:lnTo>
                    <a:pt x="103" y="324"/>
                  </a:lnTo>
                  <a:lnTo>
                    <a:pt x="81" y="324"/>
                  </a:lnTo>
                  <a:lnTo>
                    <a:pt x="75" y="292"/>
                  </a:lnTo>
                  <a:lnTo>
                    <a:pt x="61" y="234"/>
                  </a:lnTo>
                  <a:lnTo>
                    <a:pt x="58" y="232"/>
                  </a:lnTo>
                  <a:lnTo>
                    <a:pt x="40" y="224"/>
                  </a:lnTo>
                  <a:lnTo>
                    <a:pt x="45" y="208"/>
                  </a:lnTo>
                  <a:lnTo>
                    <a:pt x="40" y="196"/>
                  </a:lnTo>
                  <a:lnTo>
                    <a:pt x="24" y="167"/>
                  </a:lnTo>
                  <a:lnTo>
                    <a:pt x="31" y="146"/>
                  </a:lnTo>
                  <a:lnTo>
                    <a:pt x="26" y="115"/>
                  </a:lnTo>
                  <a:lnTo>
                    <a:pt x="12" y="78"/>
                  </a:lnTo>
                  <a:lnTo>
                    <a:pt x="7" y="50"/>
                  </a:lnTo>
                  <a:lnTo>
                    <a:pt x="160" y="9"/>
                  </a:lnTo>
                  <a:close/>
                  <a:moveTo>
                    <a:pt x="167" y="0"/>
                  </a:moveTo>
                  <a:lnTo>
                    <a:pt x="158" y="2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9" y="116"/>
                  </a:lnTo>
                  <a:lnTo>
                    <a:pt x="24" y="145"/>
                  </a:lnTo>
                  <a:lnTo>
                    <a:pt x="19" y="166"/>
                  </a:lnTo>
                  <a:lnTo>
                    <a:pt x="17" y="169"/>
                  </a:lnTo>
                  <a:lnTo>
                    <a:pt x="19" y="171"/>
                  </a:lnTo>
                  <a:lnTo>
                    <a:pt x="35" y="197"/>
                  </a:lnTo>
                  <a:lnTo>
                    <a:pt x="38" y="208"/>
                  </a:lnTo>
                  <a:lnTo>
                    <a:pt x="33" y="222"/>
                  </a:lnTo>
                  <a:lnTo>
                    <a:pt x="33" y="229"/>
                  </a:lnTo>
                  <a:lnTo>
                    <a:pt x="38" y="231"/>
                  </a:lnTo>
                  <a:lnTo>
                    <a:pt x="54" y="238"/>
                  </a:lnTo>
                  <a:lnTo>
                    <a:pt x="56" y="238"/>
                  </a:lnTo>
                  <a:lnTo>
                    <a:pt x="68" y="292"/>
                  </a:lnTo>
                  <a:lnTo>
                    <a:pt x="73" y="326"/>
                  </a:lnTo>
                  <a:lnTo>
                    <a:pt x="73" y="333"/>
                  </a:lnTo>
                  <a:lnTo>
                    <a:pt x="81" y="331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44" y="322"/>
                  </a:lnTo>
                  <a:lnTo>
                    <a:pt x="153" y="320"/>
                  </a:lnTo>
                  <a:lnTo>
                    <a:pt x="149" y="313"/>
                  </a:lnTo>
                  <a:lnTo>
                    <a:pt x="147" y="306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6"/>
                  </a:lnTo>
                  <a:lnTo>
                    <a:pt x="151" y="269"/>
                  </a:lnTo>
                  <a:lnTo>
                    <a:pt x="151" y="268"/>
                  </a:lnTo>
                  <a:lnTo>
                    <a:pt x="149" y="266"/>
                  </a:lnTo>
                  <a:lnTo>
                    <a:pt x="144" y="261"/>
                  </a:lnTo>
                  <a:lnTo>
                    <a:pt x="146" y="234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49" y="127"/>
                  </a:lnTo>
                  <a:lnTo>
                    <a:pt x="144" y="118"/>
                  </a:lnTo>
                  <a:lnTo>
                    <a:pt x="154" y="113"/>
                  </a:lnTo>
                  <a:lnTo>
                    <a:pt x="156" y="113"/>
                  </a:lnTo>
                  <a:lnTo>
                    <a:pt x="156" y="111"/>
                  </a:lnTo>
                  <a:lnTo>
                    <a:pt x="179" y="88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60"/>
                  </a:lnTo>
                  <a:lnTo>
                    <a:pt x="181" y="57"/>
                  </a:lnTo>
                  <a:lnTo>
                    <a:pt x="179" y="55"/>
                  </a:lnTo>
                  <a:lnTo>
                    <a:pt x="168" y="41"/>
                  </a:lnTo>
                  <a:lnTo>
                    <a:pt x="167" y="9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3" name="Freeform 50">
              <a:extLst>
                <a:ext uri="{FF2B5EF4-FFF2-40B4-BE49-F238E27FC236}">
                  <a16:creationId xmlns:a16="http://schemas.microsoft.com/office/drawing/2014/main" id="{F678E93D-A16E-4598-9149-502B37D6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3964" y="3232731"/>
              <a:ext cx="179597" cy="330418"/>
            </a:xfrm>
            <a:custGeom>
              <a:avLst/>
              <a:gdLst/>
              <a:ahLst/>
              <a:cxnLst>
                <a:cxn ang="0">
                  <a:pos x="161" y="44"/>
                </a:cxn>
                <a:cxn ang="0">
                  <a:pos x="174" y="83"/>
                </a:cxn>
                <a:cxn ang="0">
                  <a:pos x="137" y="113"/>
                </a:cxn>
                <a:cxn ang="0">
                  <a:pos x="144" y="130"/>
                </a:cxn>
                <a:cxn ang="0">
                  <a:pos x="138" y="234"/>
                </a:cxn>
                <a:cxn ang="0">
                  <a:pos x="144" y="269"/>
                </a:cxn>
                <a:cxn ang="0">
                  <a:pos x="138" y="306"/>
                </a:cxn>
                <a:cxn ang="0">
                  <a:pos x="103" y="324"/>
                </a:cxn>
                <a:cxn ang="0">
                  <a:pos x="75" y="292"/>
                </a:cxn>
                <a:cxn ang="0">
                  <a:pos x="58" y="232"/>
                </a:cxn>
                <a:cxn ang="0">
                  <a:pos x="45" y="208"/>
                </a:cxn>
                <a:cxn ang="0">
                  <a:pos x="24" y="167"/>
                </a:cxn>
                <a:cxn ang="0">
                  <a:pos x="26" y="115"/>
                </a:cxn>
                <a:cxn ang="0">
                  <a:pos x="7" y="50"/>
                </a:cxn>
                <a:cxn ang="0">
                  <a:pos x="167" y="0"/>
                </a:cxn>
                <a:cxn ang="0">
                  <a:pos x="5" y="43"/>
                </a:cxn>
                <a:cxn ang="0">
                  <a:pos x="0" y="50"/>
                </a:cxn>
                <a:cxn ang="0">
                  <a:pos x="5" y="79"/>
                </a:cxn>
                <a:cxn ang="0">
                  <a:pos x="19" y="116"/>
                </a:cxn>
                <a:cxn ang="0">
                  <a:pos x="19" y="166"/>
                </a:cxn>
                <a:cxn ang="0">
                  <a:pos x="19" y="171"/>
                </a:cxn>
                <a:cxn ang="0">
                  <a:pos x="38" y="208"/>
                </a:cxn>
                <a:cxn ang="0">
                  <a:pos x="33" y="229"/>
                </a:cxn>
                <a:cxn ang="0">
                  <a:pos x="54" y="238"/>
                </a:cxn>
                <a:cxn ang="0">
                  <a:pos x="68" y="292"/>
                </a:cxn>
                <a:cxn ang="0">
                  <a:pos x="73" y="333"/>
                </a:cxn>
                <a:cxn ang="0">
                  <a:pos x="103" y="331"/>
                </a:cxn>
                <a:cxn ang="0">
                  <a:pos x="103" y="331"/>
                </a:cxn>
                <a:cxn ang="0">
                  <a:pos x="153" y="320"/>
                </a:cxn>
                <a:cxn ang="0">
                  <a:pos x="147" y="306"/>
                </a:cxn>
                <a:cxn ang="0">
                  <a:pos x="149" y="297"/>
                </a:cxn>
                <a:cxn ang="0">
                  <a:pos x="151" y="269"/>
                </a:cxn>
                <a:cxn ang="0">
                  <a:pos x="149" y="266"/>
                </a:cxn>
                <a:cxn ang="0">
                  <a:pos x="146" y="234"/>
                </a:cxn>
                <a:cxn ang="0">
                  <a:pos x="151" y="180"/>
                </a:cxn>
                <a:cxn ang="0">
                  <a:pos x="151" y="130"/>
                </a:cxn>
                <a:cxn ang="0">
                  <a:pos x="149" y="127"/>
                </a:cxn>
                <a:cxn ang="0">
                  <a:pos x="154" y="113"/>
                </a:cxn>
                <a:cxn ang="0">
                  <a:pos x="156" y="111"/>
                </a:cxn>
                <a:cxn ang="0">
                  <a:pos x="181" y="87"/>
                </a:cxn>
                <a:cxn ang="0">
                  <a:pos x="181" y="60"/>
                </a:cxn>
                <a:cxn ang="0">
                  <a:pos x="179" y="55"/>
                </a:cxn>
                <a:cxn ang="0">
                  <a:pos x="167" y="9"/>
                </a:cxn>
                <a:cxn ang="0">
                  <a:pos x="167" y="0"/>
                </a:cxn>
              </a:cxnLst>
              <a:rect l="0" t="0" r="r" b="b"/>
              <a:pathLst>
                <a:path w="181" h="333">
                  <a:moveTo>
                    <a:pt x="160" y="9"/>
                  </a:moveTo>
                  <a:lnTo>
                    <a:pt x="161" y="44"/>
                  </a:lnTo>
                  <a:lnTo>
                    <a:pt x="174" y="60"/>
                  </a:lnTo>
                  <a:lnTo>
                    <a:pt x="174" y="83"/>
                  </a:lnTo>
                  <a:lnTo>
                    <a:pt x="151" y="106"/>
                  </a:lnTo>
                  <a:lnTo>
                    <a:pt x="137" y="113"/>
                  </a:lnTo>
                  <a:lnTo>
                    <a:pt x="137" y="120"/>
                  </a:lnTo>
                  <a:lnTo>
                    <a:pt x="144" y="130"/>
                  </a:lnTo>
                  <a:lnTo>
                    <a:pt x="144" y="180"/>
                  </a:lnTo>
                  <a:lnTo>
                    <a:pt x="138" y="234"/>
                  </a:lnTo>
                  <a:lnTo>
                    <a:pt x="137" y="262"/>
                  </a:lnTo>
                  <a:lnTo>
                    <a:pt x="144" y="269"/>
                  </a:lnTo>
                  <a:lnTo>
                    <a:pt x="142" y="296"/>
                  </a:lnTo>
                  <a:lnTo>
                    <a:pt x="138" y="306"/>
                  </a:lnTo>
                  <a:lnTo>
                    <a:pt x="144" y="315"/>
                  </a:lnTo>
                  <a:lnTo>
                    <a:pt x="103" y="324"/>
                  </a:lnTo>
                  <a:lnTo>
                    <a:pt x="81" y="324"/>
                  </a:lnTo>
                  <a:lnTo>
                    <a:pt x="75" y="292"/>
                  </a:lnTo>
                  <a:lnTo>
                    <a:pt x="61" y="234"/>
                  </a:lnTo>
                  <a:lnTo>
                    <a:pt x="58" y="232"/>
                  </a:lnTo>
                  <a:lnTo>
                    <a:pt x="40" y="224"/>
                  </a:lnTo>
                  <a:lnTo>
                    <a:pt x="45" y="208"/>
                  </a:lnTo>
                  <a:lnTo>
                    <a:pt x="40" y="196"/>
                  </a:lnTo>
                  <a:lnTo>
                    <a:pt x="24" y="167"/>
                  </a:lnTo>
                  <a:lnTo>
                    <a:pt x="31" y="146"/>
                  </a:lnTo>
                  <a:lnTo>
                    <a:pt x="26" y="115"/>
                  </a:lnTo>
                  <a:lnTo>
                    <a:pt x="12" y="78"/>
                  </a:lnTo>
                  <a:lnTo>
                    <a:pt x="7" y="50"/>
                  </a:lnTo>
                  <a:lnTo>
                    <a:pt x="160" y="9"/>
                  </a:lnTo>
                  <a:moveTo>
                    <a:pt x="167" y="0"/>
                  </a:moveTo>
                  <a:lnTo>
                    <a:pt x="158" y="2"/>
                  </a:lnTo>
                  <a:lnTo>
                    <a:pt x="5" y="43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9" y="116"/>
                  </a:lnTo>
                  <a:lnTo>
                    <a:pt x="24" y="145"/>
                  </a:lnTo>
                  <a:lnTo>
                    <a:pt x="19" y="166"/>
                  </a:lnTo>
                  <a:lnTo>
                    <a:pt x="17" y="169"/>
                  </a:lnTo>
                  <a:lnTo>
                    <a:pt x="19" y="171"/>
                  </a:lnTo>
                  <a:lnTo>
                    <a:pt x="35" y="197"/>
                  </a:lnTo>
                  <a:lnTo>
                    <a:pt x="38" y="208"/>
                  </a:lnTo>
                  <a:lnTo>
                    <a:pt x="33" y="222"/>
                  </a:lnTo>
                  <a:lnTo>
                    <a:pt x="33" y="229"/>
                  </a:lnTo>
                  <a:lnTo>
                    <a:pt x="38" y="231"/>
                  </a:lnTo>
                  <a:lnTo>
                    <a:pt x="54" y="238"/>
                  </a:lnTo>
                  <a:lnTo>
                    <a:pt x="56" y="238"/>
                  </a:lnTo>
                  <a:lnTo>
                    <a:pt x="68" y="292"/>
                  </a:lnTo>
                  <a:lnTo>
                    <a:pt x="73" y="326"/>
                  </a:lnTo>
                  <a:lnTo>
                    <a:pt x="73" y="333"/>
                  </a:lnTo>
                  <a:lnTo>
                    <a:pt x="81" y="331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44" y="322"/>
                  </a:lnTo>
                  <a:lnTo>
                    <a:pt x="153" y="320"/>
                  </a:lnTo>
                  <a:lnTo>
                    <a:pt x="149" y="313"/>
                  </a:lnTo>
                  <a:lnTo>
                    <a:pt x="147" y="306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6"/>
                  </a:lnTo>
                  <a:lnTo>
                    <a:pt x="151" y="269"/>
                  </a:lnTo>
                  <a:lnTo>
                    <a:pt x="151" y="268"/>
                  </a:lnTo>
                  <a:lnTo>
                    <a:pt x="149" y="266"/>
                  </a:lnTo>
                  <a:lnTo>
                    <a:pt x="144" y="261"/>
                  </a:lnTo>
                  <a:lnTo>
                    <a:pt x="146" y="234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49" y="127"/>
                  </a:lnTo>
                  <a:lnTo>
                    <a:pt x="144" y="118"/>
                  </a:lnTo>
                  <a:lnTo>
                    <a:pt x="154" y="113"/>
                  </a:lnTo>
                  <a:lnTo>
                    <a:pt x="156" y="113"/>
                  </a:lnTo>
                  <a:lnTo>
                    <a:pt x="156" y="111"/>
                  </a:lnTo>
                  <a:lnTo>
                    <a:pt x="179" y="88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60"/>
                  </a:lnTo>
                  <a:lnTo>
                    <a:pt x="181" y="57"/>
                  </a:lnTo>
                  <a:lnTo>
                    <a:pt x="179" y="55"/>
                  </a:lnTo>
                  <a:lnTo>
                    <a:pt x="168" y="41"/>
                  </a:lnTo>
                  <a:lnTo>
                    <a:pt x="167" y="9"/>
                  </a:lnTo>
                  <a:lnTo>
                    <a:pt x="167" y="0"/>
                  </a:lnTo>
                  <a:lnTo>
                    <a:pt x="16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4" name="Freeform 51">
              <a:extLst>
                <a:ext uri="{FF2B5EF4-FFF2-40B4-BE49-F238E27FC236}">
                  <a16:creationId xmlns:a16="http://schemas.microsoft.com/office/drawing/2014/main" id="{C2FC9E0C-B39D-4FFB-AF32-C9AFF529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879" y="3278376"/>
              <a:ext cx="743192" cy="570541"/>
            </a:xfrm>
            <a:custGeom>
              <a:avLst/>
              <a:gdLst/>
              <a:ahLst/>
              <a:cxnLst>
                <a:cxn ang="0">
                  <a:pos x="575" y="547"/>
                </a:cxn>
                <a:cxn ang="0">
                  <a:pos x="577" y="520"/>
                </a:cxn>
                <a:cxn ang="0">
                  <a:pos x="536" y="506"/>
                </a:cxn>
                <a:cxn ang="0">
                  <a:pos x="492" y="489"/>
                </a:cxn>
                <a:cxn ang="0">
                  <a:pos x="471" y="484"/>
                </a:cxn>
                <a:cxn ang="0">
                  <a:pos x="447" y="436"/>
                </a:cxn>
                <a:cxn ang="0">
                  <a:pos x="413" y="422"/>
                </a:cxn>
                <a:cxn ang="0">
                  <a:pos x="53" y="498"/>
                </a:cxn>
                <a:cxn ang="0">
                  <a:pos x="0" y="462"/>
                </a:cxn>
                <a:cxn ang="0">
                  <a:pos x="16" y="448"/>
                </a:cxn>
                <a:cxn ang="0">
                  <a:pos x="34" y="431"/>
                </a:cxn>
                <a:cxn ang="0">
                  <a:pos x="46" y="413"/>
                </a:cxn>
                <a:cxn ang="0">
                  <a:pos x="65" y="392"/>
                </a:cxn>
                <a:cxn ang="0">
                  <a:pos x="58" y="373"/>
                </a:cxn>
                <a:cxn ang="0">
                  <a:pos x="34" y="331"/>
                </a:cxn>
                <a:cxn ang="0">
                  <a:pos x="79" y="311"/>
                </a:cxn>
                <a:cxn ang="0">
                  <a:pos x="123" y="301"/>
                </a:cxn>
                <a:cxn ang="0">
                  <a:pos x="173" y="306"/>
                </a:cxn>
                <a:cxn ang="0">
                  <a:pos x="190" y="301"/>
                </a:cxn>
                <a:cxn ang="0">
                  <a:pos x="236" y="290"/>
                </a:cxn>
                <a:cxn ang="0">
                  <a:pos x="257" y="264"/>
                </a:cxn>
                <a:cxn ang="0">
                  <a:pos x="282" y="250"/>
                </a:cxn>
                <a:cxn ang="0">
                  <a:pos x="290" y="236"/>
                </a:cxn>
                <a:cxn ang="0">
                  <a:pos x="280" y="213"/>
                </a:cxn>
                <a:cxn ang="0">
                  <a:pos x="287" y="195"/>
                </a:cxn>
                <a:cxn ang="0">
                  <a:pos x="267" y="190"/>
                </a:cxn>
                <a:cxn ang="0">
                  <a:pos x="260" y="165"/>
                </a:cxn>
                <a:cxn ang="0">
                  <a:pos x="299" y="127"/>
                </a:cxn>
                <a:cxn ang="0">
                  <a:pos x="324" y="84"/>
                </a:cxn>
                <a:cxn ang="0">
                  <a:pos x="354" y="48"/>
                </a:cxn>
                <a:cxn ang="0">
                  <a:pos x="385" y="30"/>
                </a:cxn>
                <a:cxn ang="0">
                  <a:pos x="438" y="23"/>
                </a:cxn>
                <a:cxn ang="0">
                  <a:pos x="512" y="0"/>
                </a:cxn>
                <a:cxn ang="0">
                  <a:pos x="529" y="70"/>
                </a:cxn>
                <a:cxn ang="0">
                  <a:pos x="529" y="125"/>
                </a:cxn>
                <a:cxn ang="0">
                  <a:pos x="549" y="164"/>
                </a:cxn>
                <a:cxn ang="0">
                  <a:pos x="557" y="185"/>
                </a:cxn>
                <a:cxn ang="0">
                  <a:pos x="582" y="253"/>
                </a:cxn>
                <a:cxn ang="0">
                  <a:pos x="577" y="346"/>
                </a:cxn>
                <a:cxn ang="0">
                  <a:pos x="586" y="397"/>
                </a:cxn>
                <a:cxn ang="0">
                  <a:pos x="594" y="489"/>
                </a:cxn>
                <a:cxn ang="0">
                  <a:pos x="598" y="512"/>
                </a:cxn>
                <a:cxn ang="0">
                  <a:pos x="591" y="535"/>
                </a:cxn>
                <a:cxn ang="0">
                  <a:pos x="596" y="536"/>
                </a:cxn>
                <a:cxn ang="0">
                  <a:pos x="617" y="513"/>
                </a:cxn>
                <a:cxn ang="0">
                  <a:pos x="635" y="513"/>
                </a:cxn>
                <a:cxn ang="0">
                  <a:pos x="693" y="492"/>
                </a:cxn>
                <a:cxn ang="0">
                  <a:pos x="717" y="466"/>
                </a:cxn>
                <a:cxn ang="0">
                  <a:pos x="726" y="503"/>
                </a:cxn>
                <a:cxn ang="0">
                  <a:pos x="661" y="552"/>
                </a:cxn>
                <a:cxn ang="0">
                  <a:pos x="612" y="568"/>
                </a:cxn>
                <a:cxn ang="0">
                  <a:pos x="577" y="571"/>
                </a:cxn>
              </a:cxnLst>
              <a:rect l="0" t="0" r="r" b="b"/>
              <a:pathLst>
                <a:path w="749" h="575">
                  <a:moveTo>
                    <a:pt x="577" y="571"/>
                  </a:moveTo>
                  <a:lnTo>
                    <a:pt x="575" y="547"/>
                  </a:lnTo>
                  <a:lnTo>
                    <a:pt x="578" y="531"/>
                  </a:lnTo>
                  <a:lnTo>
                    <a:pt x="577" y="520"/>
                  </a:lnTo>
                  <a:lnTo>
                    <a:pt x="563" y="512"/>
                  </a:lnTo>
                  <a:lnTo>
                    <a:pt x="536" y="506"/>
                  </a:lnTo>
                  <a:lnTo>
                    <a:pt x="513" y="499"/>
                  </a:lnTo>
                  <a:lnTo>
                    <a:pt x="492" y="489"/>
                  </a:lnTo>
                  <a:lnTo>
                    <a:pt x="485" y="484"/>
                  </a:lnTo>
                  <a:lnTo>
                    <a:pt x="471" y="484"/>
                  </a:lnTo>
                  <a:lnTo>
                    <a:pt x="455" y="471"/>
                  </a:lnTo>
                  <a:lnTo>
                    <a:pt x="447" y="436"/>
                  </a:lnTo>
                  <a:lnTo>
                    <a:pt x="427" y="436"/>
                  </a:lnTo>
                  <a:lnTo>
                    <a:pt x="413" y="422"/>
                  </a:lnTo>
                  <a:lnTo>
                    <a:pt x="303" y="447"/>
                  </a:lnTo>
                  <a:lnTo>
                    <a:pt x="53" y="498"/>
                  </a:lnTo>
                  <a:lnTo>
                    <a:pt x="6" y="505"/>
                  </a:lnTo>
                  <a:lnTo>
                    <a:pt x="0" y="462"/>
                  </a:lnTo>
                  <a:lnTo>
                    <a:pt x="9" y="454"/>
                  </a:lnTo>
                  <a:lnTo>
                    <a:pt x="16" y="448"/>
                  </a:lnTo>
                  <a:lnTo>
                    <a:pt x="23" y="438"/>
                  </a:lnTo>
                  <a:lnTo>
                    <a:pt x="34" y="431"/>
                  </a:lnTo>
                  <a:lnTo>
                    <a:pt x="44" y="422"/>
                  </a:lnTo>
                  <a:lnTo>
                    <a:pt x="46" y="413"/>
                  </a:lnTo>
                  <a:lnTo>
                    <a:pt x="60" y="396"/>
                  </a:lnTo>
                  <a:lnTo>
                    <a:pt x="65" y="392"/>
                  </a:lnTo>
                  <a:lnTo>
                    <a:pt x="64" y="389"/>
                  </a:lnTo>
                  <a:lnTo>
                    <a:pt x="58" y="373"/>
                  </a:lnTo>
                  <a:lnTo>
                    <a:pt x="48" y="371"/>
                  </a:lnTo>
                  <a:lnTo>
                    <a:pt x="34" y="331"/>
                  </a:lnTo>
                  <a:lnTo>
                    <a:pt x="53" y="318"/>
                  </a:lnTo>
                  <a:lnTo>
                    <a:pt x="79" y="311"/>
                  </a:lnTo>
                  <a:lnTo>
                    <a:pt x="104" y="302"/>
                  </a:lnTo>
                  <a:lnTo>
                    <a:pt x="123" y="301"/>
                  </a:lnTo>
                  <a:lnTo>
                    <a:pt x="160" y="299"/>
                  </a:lnTo>
                  <a:lnTo>
                    <a:pt x="173" y="306"/>
                  </a:lnTo>
                  <a:lnTo>
                    <a:pt x="180" y="308"/>
                  </a:lnTo>
                  <a:lnTo>
                    <a:pt x="190" y="301"/>
                  </a:lnTo>
                  <a:lnTo>
                    <a:pt x="206" y="294"/>
                  </a:lnTo>
                  <a:lnTo>
                    <a:pt x="236" y="290"/>
                  </a:lnTo>
                  <a:lnTo>
                    <a:pt x="248" y="281"/>
                  </a:lnTo>
                  <a:lnTo>
                    <a:pt x="257" y="264"/>
                  </a:lnTo>
                  <a:lnTo>
                    <a:pt x="267" y="250"/>
                  </a:lnTo>
                  <a:lnTo>
                    <a:pt x="282" y="250"/>
                  </a:lnTo>
                  <a:lnTo>
                    <a:pt x="290" y="244"/>
                  </a:lnTo>
                  <a:lnTo>
                    <a:pt x="290" y="236"/>
                  </a:lnTo>
                  <a:lnTo>
                    <a:pt x="283" y="223"/>
                  </a:lnTo>
                  <a:lnTo>
                    <a:pt x="280" y="213"/>
                  </a:lnTo>
                  <a:lnTo>
                    <a:pt x="287" y="200"/>
                  </a:lnTo>
                  <a:lnTo>
                    <a:pt x="287" y="195"/>
                  </a:lnTo>
                  <a:lnTo>
                    <a:pt x="280" y="195"/>
                  </a:lnTo>
                  <a:lnTo>
                    <a:pt x="267" y="190"/>
                  </a:lnTo>
                  <a:lnTo>
                    <a:pt x="262" y="183"/>
                  </a:lnTo>
                  <a:lnTo>
                    <a:pt x="260" y="165"/>
                  </a:lnTo>
                  <a:lnTo>
                    <a:pt x="296" y="132"/>
                  </a:lnTo>
                  <a:lnTo>
                    <a:pt x="299" y="127"/>
                  </a:lnTo>
                  <a:lnTo>
                    <a:pt x="308" y="111"/>
                  </a:lnTo>
                  <a:lnTo>
                    <a:pt x="324" y="84"/>
                  </a:lnTo>
                  <a:lnTo>
                    <a:pt x="340" y="62"/>
                  </a:lnTo>
                  <a:lnTo>
                    <a:pt x="354" y="48"/>
                  </a:lnTo>
                  <a:lnTo>
                    <a:pt x="368" y="37"/>
                  </a:lnTo>
                  <a:lnTo>
                    <a:pt x="385" y="30"/>
                  </a:lnTo>
                  <a:lnTo>
                    <a:pt x="419" y="21"/>
                  </a:lnTo>
                  <a:lnTo>
                    <a:pt x="438" y="23"/>
                  </a:lnTo>
                  <a:lnTo>
                    <a:pt x="464" y="14"/>
                  </a:lnTo>
                  <a:lnTo>
                    <a:pt x="512" y="0"/>
                  </a:lnTo>
                  <a:lnTo>
                    <a:pt x="515" y="33"/>
                  </a:lnTo>
                  <a:lnTo>
                    <a:pt x="529" y="70"/>
                  </a:lnTo>
                  <a:lnTo>
                    <a:pt x="535" y="102"/>
                  </a:lnTo>
                  <a:lnTo>
                    <a:pt x="529" y="125"/>
                  </a:lnTo>
                  <a:lnTo>
                    <a:pt x="543" y="150"/>
                  </a:lnTo>
                  <a:lnTo>
                    <a:pt x="549" y="164"/>
                  </a:lnTo>
                  <a:lnTo>
                    <a:pt x="543" y="178"/>
                  </a:lnTo>
                  <a:lnTo>
                    <a:pt x="557" y="185"/>
                  </a:lnTo>
                  <a:lnTo>
                    <a:pt x="563" y="186"/>
                  </a:lnTo>
                  <a:lnTo>
                    <a:pt x="582" y="253"/>
                  </a:lnTo>
                  <a:lnTo>
                    <a:pt x="578" y="283"/>
                  </a:lnTo>
                  <a:lnTo>
                    <a:pt x="577" y="346"/>
                  </a:lnTo>
                  <a:lnTo>
                    <a:pt x="580" y="378"/>
                  </a:lnTo>
                  <a:lnTo>
                    <a:pt x="586" y="397"/>
                  </a:lnTo>
                  <a:lnTo>
                    <a:pt x="594" y="440"/>
                  </a:lnTo>
                  <a:lnTo>
                    <a:pt x="594" y="489"/>
                  </a:lnTo>
                  <a:lnTo>
                    <a:pt x="587" y="501"/>
                  </a:lnTo>
                  <a:lnTo>
                    <a:pt x="598" y="512"/>
                  </a:lnTo>
                  <a:lnTo>
                    <a:pt x="603" y="524"/>
                  </a:lnTo>
                  <a:lnTo>
                    <a:pt x="591" y="535"/>
                  </a:lnTo>
                  <a:lnTo>
                    <a:pt x="593" y="536"/>
                  </a:lnTo>
                  <a:lnTo>
                    <a:pt x="596" y="536"/>
                  </a:lnTo>
                  <a:lnTo>
                    <a:pt x="603" y="529"/>
                  </a:lnTo>
                  <a:lnTo>
                    <a:pt x="617" y="513"/>
                  </a:lnTo>
                  <a:lnTo>
                    <a:pt x="626" y="508"/>
                  </a:lnTo>
                  <a:lnTo>
                    <a:pt x="635" y="513"/>
                  </a:lnTo>
                  <a:lnTo>
                    <a:pt x="647" y="513"/>
                  </a:lnTo>
                  <a:lnTo>
                    <a:pt x="693" y="492"/>
                  </a:lnTo>
                  <a:lnTo>
                    <a:pt x="708" y="476"/>
                  </a:lnTo>
                  <a:lnTo>
                    <a:pt x="717" y="466"/>
                  </a:lnTo>
                  <a:lnTo>
                    <a:pt x="749" y="478"/>
                  </a:lnTo>
                  <a:lnTo>
                    <a:pt x="726" y="503"/>
                  </a:lnTo>
                  <a:lnTo>
                    <a:pt x="703" y="520"/>
                  </a:lnTo>
                  <a:lnTo>
                    <a:pt x="661" y="552"/>
                  </a:lnTo>
                  <a:lnTo>
                    <a:pt x="645" y="557"/>
                  </a:lnTo>
                  <a:lnTo>
                    <a:pt x="612" y="568"/>
                  </a:lnTo>
                  <a:lnTo>
                    <a:pt x="587" y="575"/>
                  </a:lnTo>
                  <a:lnTo>
                    <a:pt x="577" y="571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5" name="Freeform 52">
              <a:extLst>
                <a:ext uri="{FF2B5EF4-FFF2-40B4-BE49-F238E27FC236}">
                  <a16:creationId xmlns:a16="http://schemas.microsoft.com/office/drawing/2014/main" id="{CF1D1FE6-512E-4987-A3F0-226B276E5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904" y="3275399"/>
              <a:ext cx="753115" cy="576494"/>
            </a:xfrm>
            <a:custGeom>
              <a:avLst/>
              <a:gdLst/>
              <a:ahLst/>
              <a:cxnLst>
                <a:cxn ang="0">
                  <a:pos x="527" y="128"/>
                </a:cxn>
                <a:cxn ang="0">
                  <a:pos x="564" y="193"/>
                </a:cxn>
                <a:cxn ang="0">
                  <a:pos x="585" y="402"/>
                </a:cxn>
                <a:cxn ang="0">
                  <a:pos x="603" y="525"/>
                </a:cxn>
                <a:cxn ang="0">
                  <a:pos x="622" y="520"/>
                </a:cxn>
                <a:cxn ang="0">
                  <a:pos x="713" y="481"/>
                </a:cxn>
                <a:cxn ang="0">
                  <a:pos x="662" y="552"/>
                </a:cxn>
                <a:cxn ang="0">
                  <a:pos x="581" y="550"/>
                </a:cxn>
                <a:cxn ang="0">
                  <a:pos x="518" y="499"/>
                </a:cxn>
                <a:cxn ang="0">
                  <a:pos x="451" y="436"/>
                </a:cxn>
                <a:cxn ang="0">
                  <a:pos x="10" y="504"/>
                </a:cxn>
                <a:cxn ang="0">
                  <a:pos x="39" y="437"/>
                </a:cxn>
                <a:cxn ang="0">
                  <a:pos x="70" y="390"/>
                </a:cxn>
                <a:cxn ang="0">
                  <a:pos x="84" y="316"/>
                </a:cxn>
                <a:cxn ang="0">
                  <a:pos x="183" y="314"/>
                </a:cxn>
                <a:cxn ang="0">
                  <a:pos x="263" y="269"/>
                </a:cxn>
                <a:cxn ang="0">
                  <a:pos x="288" y="225"/>
                </a:cxn>
                <a:cxn ang="0">
                  <a:pos x="272" y="191"/>
                </a:cxn>
                <a:cxn ang="0">
                  <a:pos x="313" y="116"/>
                </a:cxn>
                <a:cxn ang="0">
                  <a:pos x="390" y="35"/>
                </a:cxn>
                <a:cxn ang="0">
                  <a:pos x="518" y="0"/>
                </a:cxn>
                <a:cxn ang="0">
                  <a:pos x="422" y="21"/>
                </a:cxn>
                <a:cxn ang="0">
                  <a:pos x="371" y="36"/>
                </a:cxn>
                <a:cxn ang="0">
                  <a:pos x="353" y="49"/>
                </a:cxn>
                <a:cxn ang="0">
                  <a:pos x="325" y="86"/>
                </a:cxn>
                <a:cxn ang="0">
                  <a:pos x="299" y="128"/>
                </a:cxn>
                <a:cxn ang="0">
                  <a:pos x="262" y="184"/>
                </a:cxn>
                <a:cxn ang="0">
                  <a:pos x="270" y="196"/>
                </a:cxn>
                <a:cxn ang="0">
                  <a:pos x="281" y="212"/>
                </a:cxn>
                <a:cxn ang="0">
                  <a:pos x="283" y="228"/>
                </a:cxn>
                <a:cxn ang="0">
                  <a:pos x="269" y="249"/>
                </a:cxn>
                <a:cxn ang="0">
                  <a:pos x="248" y="283"/>
                </a:cxn>
                <a:cxn ang="0">
                  <a:pos x="193" y="300"/>
                </a:cxn>
                <a:cxn ang="0">
                  <a:pos x="167" y="300"/>
                </a:cxn>
                <a:cxn ang="0">
                  <a:pos x="125" y="300"/>
                </a:cxn>
                <a:cxn ang="0">
                  <a:pos x="56" y="318"/>
                </a:cxn>
                <a:cxn ang="0">
                  <a:pos x="35" y="337"/>
                </a:cxn>
                <a:cxn ang="0">
                  <a:pos x="63" y="392"/>
                </a:cxn>
                <a:cxn ang="0">
                  <a:pos x="47" y="413"/>
                </a:cxn>
                <a:cxn ang="0">
                  <a:pos x="24" y="437"/>
                </a:cxn>
                <a:cxn ang="0">
                  <a:pos x="2" y="460"/>
                </a:cxn>
                <a:cxn ang="0">
                  <a:pos x="12" y="511"/>
                </a:cxn>
                <a:cxn ang="0">
                  <a:pos x="429" y="443"/>
                </a:cxn>
                <a:cxn ang="0">
                  <a:pos x="457" y="476"/>
                </a:cxn>
                <a:cxn ang="0">
                  <a:pos x="492" y="495"/>
                </a:cxn>
                <a:cxn ang="0">
                  <a:pos x="516" y="506"/>
                </a:cxn>
                <a:cxn ang="0">
                  <a:pos x="576" y="525"/>
                </a:cxn>
                <a:cxn ang="0">
                  <a:pos x="576" y="573"/>
                </a:cxn>
                <a:cxn ang="0">
                  <a:pos x="592" y="581"/>
                </a:cxn>
                <a:cxn ang="0">
                  <a:pos x="666" y="557"/>
                </a:cxn>
                <a:cxn ang="0">
                  <a:pos x="750" y="487"/>
                </a:cxn>
                <a:cxn ang="0">
                  <a:pos x="717" y="469"/>
                </a:cxn>
                <a:cxn ang="0">
                  <a:pos x="631" y="509"/>
                </a:cxn>
                <a:cxn ang="0">
                  <a:pos x="617" y="515"/>
                </a:cxn>
                <a:cxn ang="0">
                  <a:pos x="603" y="511"/>
                </a:cxn>
                <a:cxn ang="0">
                  <a:pos x="601" y="444"/>
                </a:cxn>
                <a:cxn ang="0">
                  <a:pos x="583" y="349"/>
                </a:cxn>
                <a:cxn ang="0">
                  <a:pos x="571" y="191"/>
                </a:cxn>
                <a:cxn ang="0">
                  <a:pos x="553" y="168"/>
                </a:cxn>
                <a:cxn ang="0">
                  <a:pos x="548" y="151"/>
                </a:cxn>
                <a:cxn ang="0">
                  <a:pos x="536" y="73"/>
                </a:cxn>
                <a:cxn ang="0">
                  <a:pos x="518" y="0"/>
                </a:cxn>
              </a:cxnLst>
              <a:rect l="0" t="0" r="r" b="b"/>
              <a:pathLst>
                <a:path w="759" h="581">
                  <a:moveTo>
                    <a:pt x="511" y="8"/>
                  </a:moveTo>
                  <a:lnTo>
                    <a:pt x="515" y="36"/>
                  </a:lnTo>
                  <a:lnTo>
                    <a:pt x="529" y="75"/>
                  </a:lnTo>
                  <a:lnTo>
                    <a:pt x="534" y="105"/>
                  </a:lnTo>
                  <a:lnTo>
                    <a:pt x="527" y="128"/>
                  </a:lnTo>
                  <a:lnTo>
                    <a:pt x="543" y="154"/>
                  </a:lnTo>
                  <a:lnTo>
                    <a:pt x="548" y="167"/>
                  </a:lnTo>
                  <a:lnTo>
                    <a:pt x="543" y="182"/>
                  </a:lnTo>
                  <a:lnTo>
                    <a:pt x="560" y="191"/>
                  </a:lnTo>
                  <a:lnTo>
                    <a:pt x="564" y="193"/>
                  </a:lnTo>
                  <a:lnTo>
                    <a:pt x="581" y="256"/>
                  </a:lnTo>
                  <a:lnTo>
                    <a:pt x="578" y="286"/>
                  </a:lnTo>
                  <a:lnTo>
                    <a:pt x="576" y="349"/>
                  </a:lnTo>
                  <a:lnTo>
                    <a:pt x="580" y="381"/>
                  </a:lnTo>
                  <a:lnTo>
                    <a:pt x="585" y="402"/>
                  </a:lnTo>
                  <a:lnTo>
                    <a:pt x="594" y="444"/>
                  </a:lnTo>
                  <a:lnTo>
                    <a:pt x="594" y="492"/>
                  </a:lnTo>
                  <a:lnTo>
                    <a:pt x="587" y="504"/>
                  </a:lnTo>
                  <a:lnTo>
                    <a:pt x="597" y="516"/>
                  </a:lnTo>
                  <a:lnTo>
                    <a:pt x="603" y="525"/>
                  </a:lnTo>
                  <a:lnTo>
                    <a:pt x="590" y="536"/>
                  </a:lnTo>
                  <a:lnTo>
                    <a:pt x="592" y="543"/>
                  </a:lnTo>
                  <a:lnTo>
                    <a:pt x="601" y="541"/>
                  </a:lnTo>
                  <a:lnTo>
                    <a:pt x="608" y="534"/>
                  </a:lnTo>
                  <a:lnTo>
                    <a:pt x="622" y="520"/>
                  </a:lnTo>
                  <a:lnTo>
                    <a:pt x="629" y="515"/>
                  </a:lnTo>
                  <a:lnTo>
                    <a:pt x="638" y="520"/>
                  </a:lnTo>
                  <a:lnTo>
                    <a:pt x="652" y="520"/>
                  </a:lnTo>
                  <a:lnTo>
                    <a:pt x="697" y="497"/>
                  </a:lnTo>
                  <a:lnTo>
                    <a:pt x="713" y="481"/>
                  </a:lnTo>
                  <a:lnTo>
                    <a:pt x="722" y="472"/>
                  </a:lnTo>
                  <a:lnTo>
                    <a:pt x="747" y="483"/>
                  </a:lnTo>
                  <a:lnTo>
                    <a:pt x="726" y="502"/>
                  </a:lnTo>
                  <a:lnTo>
                    <a:pt x="703" y="520"/>
                  </a:lnTo>
                  <a:lnTo>
                    <a:pt x="662" y="552"/>
                  </a:lnTo>
                  <a:lnTo>
                    <a:pt x="646" y="557"/>
                  </a:lnTo>
                  <a:lnTo>
                    <a:pt x="613" y="567"/>
                  </a:lnTo>
                  <a:lnTo>
                    <a:pt x="590" y="574"/>
                  </a:lnTo>
                  <a:lnTo>
                    <a:pt x="583" y="571"/>
                  </a:lnTo>
                  <a:lnTo>
                    <a:pt x="581" y="550"/>
                  </a:lnTo>
                  <a:lnTo>
                    <a:pt x="585" y="534"/>
                  </a:lnTo>
                  <a:lnTo>
                    <a:pt x="583" y="522"/>
                  </a:lnTo>
                  <a:lnTo>
                    <a:pt x="567" y="511"/>
                  </a:lnTo>
                  <a:lnTo>
                    <a:pt x="541" y="506"/>
                  </a:lnTo>
                  <a:lnTo>
                    <a:pt x="518" y="499"/>
                  </a:lnTo>
                  <a:lnTo>
                    <a:pt x="497" y="490"/>
                  </a:lnTo>
                  <a:lnTo>
                    <a:pt x="490" y="483"/>
                  </a:lnTo>
                  <a:lnTo>
                    <a:pt x="474" y="483"/>
                  </a:lnTo>
                  <a:lnTo>
                    <a:pt x="462" y="471"/>
                  </a:lnTo>
                  <a:lnTo>
                    <a:pt x="451" y="436"/>
                  </a:lnTo>
                  <a:lnTo>
                    <a:pt x="432" y="436"/>
                  </a:lnTo>
                  <a:lnTo>
                    <a:pt x="418" y="420"/>
                  </a:lnTo>
                  <a:lnTo>
                    <a:pt x="306" y="446"/>
                  </a:lnTo>
                  <a:lnTo>
                    <a:pt x="54" y="497"/>
                  </a:lnTo>
                  <a:lnTo>
                    <a:pt x="10" y="504"/>
                  </a:lnTo>
                  <a:lnTo>
                    <a:pt x="7" y="467"/>
                  </a:lnTo>
                  <a:lnTo>
                    <a:pt x="16" y="460"/>
                  </a:lnTo>
                  <a:lnTo>
                    <a:pt x="23" y="453"/>
                  </a:lnTo>
                  <a:lnTo>
                    <a:pt x="28" y="444"/>
                  </a:lnTo>
                  <a:lnTo>
                    <a:pt x="39" y="437"/>
                  </a:lnTo>
                  <a:lnTo>
                    <a:pt x="49" y="427"/>
                  </a:lnTo>
                  <a:lnTo>
                    <a:pt x="53" y="418"/>
                  </a:lnTo>
                  <a:lnTo>
                    <a:pt x="65" y="402"/>
                  </a:lnTo>
                  <a:lnTo>
                    <a:pt x="72" y="395"/>
                  </a:lnTo>
                  <a:lnTo>
                    <a:pt x="70" y="390"/>
                  </a:lnTo>
                  <a:lnTo>
                    <a:pt x="63" y="372"/>
                  </a:lnTo>
                  <a:lnTo>
                    <a:pt x="53" y="370"/>
                  </a:lnTo>
                  <a:lnTo>
                    <a:pt x="42" y="335"/>
                  </a:lnTo>
                  <a:lnTo>
                    <a:pt x="58" y="325"/>
                  </a:lnTo>
                  <a:lnTo>
                    <a:pt x="84" y="316"/>
                  </a:lnTo>
                  <a:lnTo>
                    <a:pt x="107" y="309"/>
                  </a:lnTo>
                  <a:lnTo>
                    <a:pt x="126" y="307"/>
                  </a:lnTo>
                  <a:lnTo>
                    <a:pt x="163" y="305"/>
                  </a:lnTo>
                  <a:lnTo>
                    <a:pt x="174" y="312"/>
                  </a:lnTo>
                  <a:lnTo>
                    <a:pt x="183" y="314"/>
                  </a:lnTo>
                  <a:lnTo>
                    <a:pt x="195" y="307"/>
                  </a:lnTo>
                  <a:lnTo>
                    <a:pt x="211" y="300"/>
                  </a:lnTo>
                  <a:lnTo>
                    <a:pt x="241" y="297"/>
                  </a:lnTo>
                  <a:lnTo>
                    <a:pt x="253" y="286"/>
                  </a:lnTo>
                  <a:lnTo>
                    <a:pt x="263" y="269"/>
                  </a:lnTo>
                  <a:lnTo>
                    <a:pt x="272" y="256"/>
                  </a:lnTo>
                  <a:lnTo>
                    <a:pt x="285" y="256"/>
                  </a:lnTo>
                  <a:lnTo>
                    <a:pt x="297" y="249"/>
                  </a:lnTo>
                  <a:lnTo>
                    <a:pt x="297" y="237"/>
                  </a:lnTo>
                  <a:lnTo>
                    <a:pt x="288" y="225"/>
                  </a:lnTo>
                  <a:lnTo>
                    <a:pt x="286" y="216"/>
                  </a:lnTo>
                  <a:lnTo>
                    <a:pt x="293" y="203"/>
                  </a:lnTo>
                  <a:lnTo>
                    <a:pt x="293" y="195"/>
                  </a:lnTo>
                  <a:lnTo>
                    <a:pt x="283" y="195"/>
                  </a:lnTo>
                  <a:lnTo>
                    <a:pt x="272" y="191"/>
                  </a:lnTo>
                  <a:lnTo>
                    <a:pt x="269" y="184"/>
                  </a:lnTo>
                  <a:lnTo>
                    <a:pt x="267" y="168"/>
                  </a:lnTo>
                  <a:lnTo>
                    <a:pt x="300" y="137"/>
                  </a:lnTo>
                  <a:lnTo>
                    <a:pt x="306" y="133"/>
                  </a:lnTo>
                  <a:lnTo>
                    <a:pt x="313" y="116"/>
                  </a:lnTo>
                  <a:lnTo>
                    <a:pt x="330" y="89"/>
                  </a:lnTo>
                  <a:lnTo>
                    <a:pt x="346" y="68"/>
                  </a:lnTo>
                  <a:lnTo>
                    <a:pt x="358" y="54"/>
                  </a:lnTo>
                  <a:lnTo>
                    <a:pt x="372" y="44"/>
                  </a:lnTo>
                  <a:lnTo>
                    <a:pt x="390" y="35"/>
                  </a:lnTo>
                  <a:lnTo>
                    <a:pt x="422" y="28"/>
                  </a:lnTo>
                  <a:lnTo>
                    <a:pt x="441" y="29"/>
                  </a:lnTo>
                  <a:lnTo>
                    <a:pt x="467" y="21"/>
                  </a:lnTo>
                  <a:lnTo>
                    <a:pt x="511" y="8"/>
                  </a:lnTo>
                  <a:close/>
                  <a:moveTo>
                    <a:pt x="518" y="0"/>
                  </a:moveTo>
                  <a:lnTo>
                    <a:pt x="509" y="1"/>
                  </a:lnTo>
                  <a:lnTo>
                    <a:pt x="466" y="14"/>
                  </a:lnTo>
                  <a:lnTo>
                    <a:pt x="441" y="22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2" y="21"/>
                  </a:lnTo>
                  <a:lnTo>
                    <a:pt x="388" y="29"/>
                  </a:lnTo>
                  <a:lnTo>
                    <a:pt x="388" y="29"/>
                  </a:lnTo>
                  <a:lnTo>
                    <a:pt x="388" y="29"/>
                  </a:lnTo>
                  <a:lnTo>
                    <a:pt x="371" y="36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55" y="47"/>
                  </a:lnTo>
                  <a:lnTo>
                    <a:pt x="353" y="49"/>
                  </a:lnTo>
                  <a:lnTo>
                    <a:pt x="353" y="49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299" y="128"/>
                  </a:lnTo>
                  <a:lnTo>
                    <a:pt x="295" y="131"/>
                  </a:lnTo>
                  <a:lnTo>
                    <a:pt x="262" y="165"/>
                  </a:lnTo>
                  <a:lnTo>
                    <a:pt x="260" y="167"/>
                  </a:lnTo>
                  <a:lnTo>
                    <a:pt x="260" y="170"/>
                  </a:lnTo>
                  <a:lnTo>
                    <a:pt x="262" y="184"/>
                  </a:lnTo>
                  <a:lnTo>
                    <a:pt x="262" y="186"/>
                  </a:lnTo>
                  <a:lnTo>
                    <a:pt x="262" y="188"/>
                  </a:lnTo>
                  <a:lnTo>
                    <a:pt x="267" y="195"/>
                  </a:lnTo>
                  <a:lnTo>
                    <a:pt x="269" y="196"/>
                  </a:lnTo>
                  <a:lnTo>
                    <a:pt x="270" y="196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3" y="202"/>
                  </a:lnTo>
                  <a:lnTo>
                    <a:pt x="286" y="202"/>
                  </a:lnTo>
                  <a:lnTo>
                    <a:pt x="281" y="212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3" y="226"/>
                  </a:lnTo>
                  <a:lnTo>
                    <a:pt x="283" y="228"/>
                  </a:lnTo>
                  <a:lnTo>
                    <a:pt x="283" y="228"/>
                  </a:lnTo>
                  <a:lnTo>
                    <a:pt x="290" y="239"/>
                  </a:lnTo>
                  <a:lnTo>
                    <a:pt x="290" y="246"/>
                  </a:lnTo>
                  <a:lnTo>
                    <a:pt x="283" y="249"/>
                  </a:lnTo>
                  <a:lnTo>
                    <a:pt x="272" y="249"/>
                  </a:lnTo>
                  <a:lnTo>
                    <a:pt x="269" y="249"/>
                  </a:lnTo>
                  <a:lnTo>
                    <a:pt x="267" y="253"/>
                  </a:lnTo>
                  <a:lnTo>
                    <a:pt x="258" y="263"/>
                  </a:lnTo>
                  <a:lnTo>
                    <a:pt x="258" y="263"/>
                  </a:lnTo>
                  <a:lnTo>
                    <a:pt x="256" y="265"/>
                  </a:lnTo>
                  <a:lnTo>
                    <a:pt x="248" y="283"/>
                  </a:lnTo>
                  <a:lnTo>
                    <a:pt x="239" y="290"/>
                  </a:lnTo>
                  <a:lnTo>
                    <a:pt x="211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193" y="300"/>
                  </a:lnTo>
                  <a:lnTo>
                    <a:pt x="193" y="300"/>
                  </a:lnTo>
                  <a:lnTo>
                    <a:pt x="191" y="300"/>
                  </a:lnTo>
                  <a:lnTo>
                    <a:pt x="183" y="307"/>
                  </a:lnTo>
                  <a:lnTo>
                    <a:pt x="177" y="305"/>
                  </a:lnTo>
                  <a:lnTo>
                    <a:pt x="167" y="300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26" y="300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07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82" y="311"/>
                  </a:lnTo>
                  <a:lnTo>
                    <a:pt x="56" y="318"/>
                  </a:lnTo>
                  <a:lnTo>
                    <a:pt x="56" y="320"/>
                  </a:lnTo>
                  <a:lnTo>
                    <a:pt x="54" y="320"/>
                  </a:lnTo>
                  <a:lnTo>
                    <a:pt x="39" y="330"/>
                  </a:lnTo>
                  <a:lnTo>
                    <a:pt x="33" y="332"/>
                  </a:lnTo>
                  <a:lnTo>
                    <a:pt x="35" y="337"/>
                  </a:lnTo>
                  <a:lnTo>
                    <a:pt x="46" y="374"/>
                  </a:lnTo>
                  <a:lnTo>
                    <a:pt x="47" y="378"/>
                  </a:lnTo>
                  <a:lnTo>
                    <a:pt x="53" y="378"/>
                  </a:lnTo>
                  <a:lnTo>
                    <a:pt x="58" y="379"/>
                  </a:lnTo>
                  <a:lnTo>
                    <a:pt x="63" y="392"/>
                  </a:lnTo>
                  <a:lnTo>
                    <a:pt x="63" y="393"/>
                  </a:lnTo>
                  <a:lnTo>
                    <a:pt x="60" y="397"/>
                  </a:lnTo>
                  <a:lnTo>
                    <a:pt x="60" y="397"/>
                  </a:lnTo>
                  <a:lnTo>
                    <a:pt x="60" y="397"/>
                  </a:lnTo>
                  <a:lnTo>
                    <a:pt x="47" y="413"/>
                  </a:lnTo>
                  <a:lnTo>
                    <a:pt x="46" y="414"/>
                  </a:lnTo>
                  <a:lnTo>
                    <a:pt x="46" y="416"/>
                  </a:lnTo>
                  <a:lnTo>
                    <a:pt x="44" y="423"/>
                  </a:lnTo>
                  <a:lnTo>
                    <a:pt x="35" y="432"/>
                  </a:lnTo>
                  <a:lnTo>
                    <a:pt x="24" y="437"/>
                  </a:lnTo>
                  <a:lnTo>
                    <a:pt x="23" y="439"/>
                  </a:lnTo>
                  <a:lnTo>
                    <a:pt x="23" y="441"/>
                  </a:lnTo>
                  <a:lnTo>
                    <a:pt x="17" y="448"/>
                  </a:lnTo>
                  <a:lnTo>
                    <a:pt x="10" y="455"/>
                  </a:lnTo>
                  <a:lnTo>
                    <a:pt x="2" y="460"/>
                  </a:lnTo>
                  <a:lnTo>
                    <a:pt x="0" y="464"/>
                  </a:lnTo>
                  <a:lnTo>
                    <a:pt x="0" y="467"/>
                  </a:lnTo>
                  <a:lnTo>
                    <a:pt x="3" y="504"/>
                  </a:lnTo>
                  <a:lnTo>
                    <a:pt x="5" y="513"/>
                  </a:lnTo>
                  <a:lnTo>
                    <a:pt x="12" y="511"/>
                  </a:lnTo>
                  <a:lnTo>
                    <a:pt x="56" y="504"/>
                  </a:lnTo>
                  <a:lnTo>
                    <a:pt x="306" y="453"/>
                  </a:lnTo>
                  <a:lnTo>
                    <a:pt x="415" y="429"/>
                  </a:lnTo>
                  <a:lnTo>
                    <a:pt x="427" y="441"/>
                  </a:lnTo>
                  <a:lnTo>
                    <a:pt x="429" y="443"/>
                  </a:lnTo>
                  <a:lnTo>
                    <a:pt x="432" y="443"/>
                  </a:lnTo>
                  <a:lnTo>
                    <a:pt x="446" y="443"/>
                  </a:lnTo>
                  <a:lnTo>
                    <a:pt x="455" y="472"/>
                  </a:lnTo>
                  <a:lnTo>
                    <a:pt x="455" y="476"/>
                  </a:lnTo>
                  <a:lnTo>
                    <a:pt x="457" y="476"/>
                  </a:lnTo>
                  <a:lnTo>
                    <a:pt x="471" y="488"/>
                  </a:lnTo>
                  <a:lnTo>
                    <a:pt x="473" y="490"/>
                  </a:lnTo>
                  <a:lnTo>
                    <a:pt x="474" y="490"/>
                  </a:lnTo>
                  <a:lnTo>
                    <a:pt x="487" y="490"/>
                  </a:lnTo>
                  <a:lnTo>
                    <a:pt x="492" y="495"/>
                  </a:lnTo>
                  <a:lnTo>
                    <a:pt x="492" y="495"/>
                  </a:lnTo>
                  <a:lnTo>
                    <a:pt x="494" y="495"/>
                  </a:lnTo>
                  <a:lnTo>
                    <a:pt x="515" y="506"/>
                  </a:lnTo>
                  <a:lnTo>
                    <a:pt x="516" y="506"/>
                  </a:lnTo>
                  <a:lnTo>
                    <a:pt x="516" y="506"/>
                  </a:lnTo>
                  <a:lnTo>
                    <a:pt x="539" y="513"/>
                  </a:lnTo>
                  <a:lnTo>
                    <a:pt x="539" y="513"/>
                  </a:lnTo>
                  <a:lnTo>
                    <a:pt x="539" y="513"/>
                  </a:lnTo>
                  <a:lnTo>
                    <a:pt x="564" y="518"/>
                  </a:lnTo>
                  <a:lnTo>
                    <a:pt x="576" y="525"/>
                  </a:lnTo>
                  <a:lnTo>
                    <a:pt x="578" y="534"/>
                  </a:lnTo>
                  <a:lnTo>
                    <a:pt x="574" y="548"/>
                  </a:lnTo>
                  <a:lnTo>
                    <a:pt x="574" y="550"/>
                  </a:lnTo>
                  <a:lnTo>
                    <a:pt x="574" y="550"/>
                  </a:lnTo>
                  <a:lnTo>
                    <a:pt x="576" y="573"/>
                  </a:lnTo>
                  <a:lnTo>
                    <a:pt x="576" y="576"/>
                  </a:lnTo>
                  <a:lnTo>
                    <a:pt x="580" y="578"/>
                  </a:lnTo>
                  <a:lnTo>
                    <a:pt x="587" y="581"/>
                  </a:lnTo>
                  <a:lnTo>
                    <a:pt x="589" y="581"/>
                  </a:lnTo>
                  <a:lnTo>
                    <a:pt x="592" y="581"/>
                  </a:lnTo>
                  <a:lnTo>
                    <a:pt x="615" y="574"/>
                  </a:lnTo>
                  <a:lnTo>
                    <a:pt x="650" y="564"/>
                  </a:lnTo>
                  <a:lnTo>
                    <a:pt x="664" y="557"/>
                  </a:lnTo>
                  <a:lnTo>
                    <a:pt x="666" y="557"/>
                  </a:lnTo>
                  <a:lnTo>
                    <a:pt x="666" y="557"/>
                  </a:lnTo>
                  <a:lnTo>
                    <a:pt x="708" y="525"/>
                  </a:lnTo>
                  <a:lnTo>
                    <a:pt x="731" y="509"/>
                  </a:lnTo>
                  <a:lnTo>
                    <a:pt x="731" y="508"/>
                  </a:lnTo>
                  <a:lnTo>
                    <a:pt x="731" y="508"/>
                  </a:lnTo>
                  <a:lnTo>
                    <a:pt x="750" y="487"/>
                  </a:lnTo>
                  <a:lnTo>
                    <a:pt x="759" y="479"/>
                  </a:lnTo>
                  <a:lnTo>
                    <a:pt x="748" y="476"/>
                  </a:lnTo>
                  <a:lnTo>
                    <a:pt x="724" y="467"/>
                  </a:lnTo>
                  <a:lnTo>
                    <a:pt x="720" y="465"/>
                  </a:lnTo>
                  <a:lnTo>
                    <a:pt x="717" y="469"/>
                  </a:lnTo>
                  <a:lnTo>
                    <a:pt x="708" y="476"/>
                  </a:lnTo>
                  <a:lnTo>
                    <a:pt x="692" y="492"/>
                  </a:lnTo>
                  <a:lnTo>
                    <a:pt x="650" y="513"/>
                  </a:lnTo>
                  <a:lnTo>
                    <a:pt x="639" y="513"/>
                  </a:lnTo>
                  <a:lnTo>
                    <a:pt x="631" y="509"/>
                  </a:lnTo>
                  <a:lnTo>
                    <a:pt x="627" y="508"/>
                  </a:lnTo>
                  <a:lnTo>
                    <a:pt x="625" y="509"/>
                  </a:lnTo>
                  <a:lnTo>
                    <a:pt x="618" y="513"/>
                  </a:lnTo>
                  <a:lnTo>
                    <a:pt x="617" y="513"/>
                  </a:lnTo>
                  <a:lnTo>
                    <a:pt x="617" y="515"/>
                  </a:lnTo>
                  <a:lnTo>
                    <a:pt x="608" y="523"/>
                  </a:lnTo>
                  <a:lnTo>
                    <a:pt x="608" y="523"/>
                  </a:lnTo>
                  <a:lnTo>
                    <a:pt x="604" y="513"/>
                  </a:lnTo>
                  <a:lnTo>
                    <a:pt x="603" y="511"/>
                  </a:lnTo>
                  <a:lnTo>
                    <a:pt x="603" y="511"/>
                  </a:lnTo>
                  <a:lnTo>
                    <a:pt x="596" y="502"/>
                  </a:lnTo>
                  <a:lnTo>
                    <a:pt x="599" y="494"/>
                  </a:lnTo>
                  <a:lnTo>
                    <a:pt x="601" y="494"/>
                  </a:lnTo>
                  <a:lnTo>
                    <a:pt x="601" y="492"/>
                  </a:lnTo>
                  <a:lnTo>
                    <a:pt x="601" y="444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592" y="400"/>
                  </a:lnTo>
                  <a:lnTo>
                    <a:pt x="587" y="379"/>
                  </a:lnTo>
                  <a:lnTo>
                    <a:pt x="583" y="349"/>
                  </a:lnTo>
                  <a:lnTo>
                    <a:pt x="585" y="286"/>
                  </a:lnTo>
                  <a:lnTo>
                    <a:pt x="589" y="258"/>
                  </a:lnTo>
                  <a:lnTo>
                    <a:pt x="589" y="256"/>
                  </a:lnTo>
                  <a:lnTo>
                    <a:pt x="589" y="254"/>
                  </a:lnTo>
                  <a:lnTo>
                    <a:pt x="571" y="191"/>
                  </a:lnTo>
                  <a:lnTo>
                    <a:pt x="569" y="188"/>
                  </a:lnTo>
                  <a:lnTo>
                    <a:pt x="567" y="186"/>
                  </a:lnTo>
                  <a:lnTo>
                    <a:pt x="562" y="184"/>
                  </a:lnTo>
                  <a:lnTo>
                    <a:pt x="552" y="179"/>
                  </a:lnTo>
                  <a:lnTo>
                    <a:pt x="553" y="168"/>
                  </a:lnTo>
                  <a:lnTo>
                    <a:pt x="555" y="167"/>
                  </a:lnTo>
                  <a:lnTo>
                    <a:pt x="553" y="163"/>
                  </a:lnTo>
                  <a:lnTo>
                    <a:pt x="550" y="151"/>
                  </a:lnTo>
                  <a:lnTo>
                    <a:pt x="550" y="151"/>
                  </a:lnTo>
                  <a:lnTo>
                    <a:pt x="548" y="151"/>
                  </a:lnTo>
                  <a:lnTo>
                    <a:pt x="536" y="126"/>
                  </a:lnTo>
                  <a:lnTo>
                    <a:pt x="539" y="107"/>
                  </a:lnTo>
                  <a:lnTo>
                    <a:pt x="541" y="105"/>
                  </a:lnTo>
                  <a:lnTo>
                    <a:pt x="541" y="103"/>
                  </a:lnTo>
                  <a:lnTo>
                    <a:pt x="536" y="73"/>
                  </a:lnTo>
                  <a:lnTo>
                    <a:pt x="536" y="73"/>
                  </a:lnTo>
                  <a:lnTo>
                    <a:pt x="536" y="72"/>
                  </a:lnTo>
                  <a:lnTo>
                    <a:pt x="522" y="36"/>
                  </a:lnTo>
                  <a:lnTo>
                    <a:pt x="518" y="8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6" name="Freeform 53">
              <a:extLst>
                <a:ext uri="{FF2B5EF4-FFF2-40B4-BE49-F238E27FC236}">
                  <a16:creationId xmlns:a16="http://schemas.microsoft.com/office/drawing/2014/main" id="{CE436C0F-6C46-45AF-ADDE-A05127F3C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904" y="3275399"/>
              <a:ext cx="753115" cy="576494"/>
            </a:xfrm>
            <a:custGeom>
              <a:avLst/>
              <a:gdLst/>
              <a:ahLst/>
              <a:cxnLst>
                <a:cxn ang="0">
                  <a:pos x="527" y="128"/>
                </a:cxn>
                <a:cxn ang="0">
                  <a:pos x="564" y="193"/>
                </a:cxn>
                <a:cxn ang="0">
                  <a:pos x="585" y="402"/>
                </a:cxn>
                <a:cxn ang="0">
                  <a:pos x="603" y="525"/>
                </a:cxn>
                <a:cxn ang="0">
                  <a:pos x="622" y="520"/>
                </a:cxn>
                <a:cxn ang="0">
                  <a:pos x="713" y="481"/>
                </a:cxn>
                <a:cxn ang="0">
                  <a:pos x="662" y="552"/>
                </a:cxn>
                <a:cxn ang="0">
                  <a:pos x="581" y="550"/>
                </a:cxn>
                <a:cxn ang="0">
                  <a:pos x="518" y="499"/>
                </a:cxn>
                <a:cxn ang="0">
                  <a:pos x="451" y="436"/>
                </a:cxn>
                <a:cxn ang="0">
                  <a:pos x="10" y="504"/>
                </a:cxn>
                <a:cxn ang="0">
                  <a:pos x="39" y="437"/>
                </a:cxn>
                <a:cxn ang="0">
                  <a:pos x="70" y="390"/>
                </a:cxn>
                <a:cxn ang="0">
                  <a:pos x="84" y="316"/>
                </a:cxn>
                <a:cxn ang="0">
                  <a:pos x="183" y="314"/>
                </a:cxn>
                <a:cxn ang="0">
                  <a:pos x="263" y="269"/>
                </a:cxn>
                <a:cxn ang="0">
                  <a:pos x="288" y="225"/>
                </a:cxn>
                <a:cxn ang="0">
                  <a:pos x="272" y="191"/>
                </a:cxn>
                <a:cxn ang="0">
                  <a:pos x="313" y="116"/>
                </a:cxn>
                <a:cxn ang="0">
                  <a:pos x="390" y="35"/>
                </a:cxn>
                <a:cxn ang="0">
                  <a:pos x="518" y="0"/>
                </a:cxn>
                <a:cxn ang="0">
                  <a:pos x="422" y="21"/>
                </a:cxn>
                <a:cxn ang="0">
                  <a:pos x="371" y="36"/>
                </a:cxn>
                <a:cxn ang="0">
                  <a:pos x="353" y="49"/>
                </a:cxn>
                <a:cxn ang="0">
                  <a:pos x="325" y="86"/>
                </a:cxn>
                <a:cxn ang="0">
                  <a:pos x="299" y="128"/>
                </a:cxn>
                <a:cxn ang="0">
                  <a:pos x="262" y="184"/>
                </a:cxn>
                <a:cxn ang="0">
                  <a:pos x="270" y="196"/>
                </a:cxn>
                <a:cxn ang="0">
                  <a:pos x="281" y="212"/>
                </a:cxn>
                <a:cxn ang="0">
                  <a:pos x="283" y="228"/>
                </a:cxn>
                <a:cxn ang="0">
                  <a:pos x="269" y="249"/>
                </a:cxn>
                <a:cxn ang="0">
                  <a:pos x="248" y="283"/>
                </a:cxn>
                <a:cxn ang="0">
                  <a:pos x="193" y="300"/>
                </a:cxn>
                <a:cxn ang="0">
                  <a:pos x="167" y="300"/>
                </a:cxn>
                <a:cxn ang="0">
                  <a:pos x="125" y="300"/>
                </a:cxn>
                <a:cxn ang="0">
                  <a:pos x="56" y="318"/>
                </a:cxn>
                <a:cxn ang="0">
                  <a:pos x="35" y="337"/>
                </a:cxn>
                <a:cxn ang="0">
                  <a:pos x="63" y="392"/>
                </a:cxn>
                <a:cxn ang="0">
                  <a:pos x="47" y="413"/>
                </a:cxn>
                <a:cxn ang="0">
                  <a:pos x="24" y="437"/>
                </a:cxn>
                <a:cxn ang="0">
                  <a:pos x="2" y="460"/>
                </a:cxn>
                <a:cxn ang="0">
                  <a:pos x="12" y="511"/>
                </a:cxn>
                <a:cxn ang="0">
                  <a:pos x="429" y="443"/>
                </a:cxn>
                <a:cxn ang="0">
                  <a:pos x="457" y="476"/>
                </a:cxn>
                <a:cxn ang="0">
                  <a:pos x="492" y="495"/>
                </a:cxn>
                <a:cxn ang="0">
                  <a:pos x="516" y="506"/>
                </a:cxn>
                <a:cxn ang="0">
                  <a:pos x="576" y="525"/>
                </a:cxn>
                <a:cxn ang="0">
                  <a:pos x="576" y="573"/>
                </a:cxn>
                <a:cxn ang="0">
                  <a:pos x="592" y="581"/>
                </a:cxn>
                <a:cxn ang="0">
                  <a:pos x="666" y="557"/>
                </a:cxn>
                <a:cxn ang="0">
                  <a:pos x="750" y="487"/>
                </a:cxn>
                <a:cxn ang="0">
                  <a:pos x="717" y="469"/>
                </a:cxn>
                <a:cxn ang="0">
                  <a:pos x="631" y="509"/>
                </a:cxn>
                <a:cxn ang="0">
                  <a:pos x="617" y="515"/>
                </a:cxn>
                <a:cxn ang="0">
                  <a:pos x="603" y="511"/>
                </a:cxn>
                <a:cxn ang="0">
                  <a:pos x="601" y="444"/>
                </a:cxn>
                <a:cxn ang="0">
                  <a:pos x="583" y="349"/>
                </a:cxn>
                <a:cxn ang="0">
                  <a:pos x="571" y="191"/>
                </a:cxn>
                <a:cxn ang="0">
                  <a:pos x="553" y="168"/>
                </a:cxn>
                <a:cxn ang="0">
                  <a:pos x="548" y="151"/>
                </a:cxn>
                <a:cxn ang="0">
                  <a:pos x="536" y="73"/>
                </a:cxn>
                <a:cxn ang="0">
                  <a:pos x="518" y="0"/>
                </a:cxn>
              </a:cxnLst>
              <a:rect l="0" t="0" r="r" b="b"/>
              <a:pathLst>
                <a:path w="759" h="581">
                  <a:moveTo>
                    <a:pt x="511" y="8"/>
                  </a:moveTo>
                  <a:lnTo>
                    <a:pt x="515" y="36"/>
                  </a:lnTo>
                  <a:lnTo>
                    <a:pt x="529" y="75"/>
                  </a:lnTo>
                  <a:lnTo>
                    <a:pt x="534" y="105"/>
                  </a:lnTo>
                  <a:lnTo>
                    <a:pt x="527" y="128"/>
                  </a:lnTo>
                  <a:lnTo>
                    <a:pt x="543" y="154"/>
                  </a:lnTo>
                  <a:lnTo>
                    <a:pt x="548" y="167"/>
                  </a:lnTo>
                  <a:lnTo>
                    <a:pt x="543" y="182"/>
                  </a:lnTo>
                  <a:lnTo>
                    <a:pt x="560" y="191"/>
                  </a:lnTo>
                  <a:lnTo>
                    <a:pt x="564" y="193"/>
                  </a:lnTo>
                  <a:lnTo>
                    <a:pt x="581" y="256"/>
                  </a:lnTo>
                  <a:lnTo>
                    <a:pt x="578" y="286"/>
                  </a:lnTo>
                  <a:lnTo>
                    <a:pt x="576" y="349"/>
                  </a:lnTo>
                  <a:lnTo>
                    <a:pt x="580" y="381"/>
                  </a:lnTo>
                  <a:lnTo>
                    <a:pt x="585" y="402"/>
                  </a:lnTo>
                  <a:lnTo>
                    <a:pt x="594" y="444"/>
                  </a:lnTo>
                  <a:lnTo>
                    <a:pt x="594" y="492"/>
                  </a:lnTo>
                  <a:lnTo>
                    <a:pt x="587" y="504"/>
                  </a:lnTo>
                  <a:lnTo>
                    <a:pt x="597" y="516"/>
                  </a:lnTo>
                  <a:lnTo>
                    <a:pt x="603" y="525"/>
                  </a:lnTo>
                  <a:lnTo>
                    <a:pt x="590" y="536"/>
                  </a:lnTo>
                  <a:lnTo>
                    <a:pt x="592" y="543"/>
                  </a:lnTo>
                  <a:lnTo>
                    <a:pt x="601" y="541"/>
                  </a:lnTo>
                  <a:lnTo>
                    <a:pt x="608" y="534"/>
                  </a:lnTo>
                  <a:lnTo>
                    <a:pt x="622" y="520"/>
                  </a:lnTo>
                  <a:lnTo>
                    <a:pt x="629" y="515"/>
                  </a:lnTo>
                  <a:lnTo>
                    <a:pt x="638" y="520"/>
                  </a:lnTo>
                  <a:lnTo>
                    <a:pt x="652" y="520"/>
                  </a:lnTo>
                  <a:lnTo>
                    <a:pt x="697" y="497"/>
                  </a:lnTo>
                  <a:lnTo>
                    <a:pt x="713" y="481"/>
                  </a:lnTo>
                  <a:lnTo>
                    <a:pt x="722" y="472"/>
                  </a:lnTo>
                  <a:lnTo>
                    <a:pt x="747" y="483"/>
                  </a:lnTo>
                  <a:lnTo>
                    <a:pt x="726" y="502"/>
                  </a:lnTo>
                  <a:lnTo>
                    <a:pt x="703" y="520"/>
                  </a:lnTo>
                  <a:lnTo>
                    <a:pt x="662" y="552"/>
                  </a:lnTo>
                  <a:lnTo>
                    <a:pt x="646" y="557"/>
                  </a:lnTo>
                  <a:lnTo>
                    <a:pt x="613" y="567"/>
                  </a:lnTo>
                  <a:lnTo>
                    <a:pt x="590" y="574"/>
                  </a:lnTo>
                  <a:lnTo>
                    <a:pt x="583" y="571"/>
                  </a:lnTo>
                  <a:lnTo>
                    <a:pt x="581" y="550"/>
                  </a:lnTo>
                  <a:lnTo>
                    <a:pt x="585" y="534"/>
                  </a:lnTo>
                  <a:lnTo>
                    <a:pt x="583" y="522"/>
                  </a:lnTo>
                  <a:lnTo>
                    <a:pt x="567" y="511"/>
                  </a:lnTo>
                  <a:lnTo>
                    <a:pt x="541" y="506"/>
                  </a:lnTo>
                  <a:lnTo>
                    <a:pt x="518" y="499"/>
                  </a:lnTo>
                  <a:lnTo>
                    <a:pt x="497" y="490"/>
                  </a:lnTo>
                  <a:lnTo>
                    <a:pt x="490" y="483"/>
                  </a:lnTo>
                  <a:lnTo>
                    <a:pt x="474" y="483"/>
                  </a:lnTo>
                  <a:lnTo>
                    <a:pt x="462" y="471"/>
                  </a:lnTo>
                  <a:lnTo>
                    <a:pt x="451" y="436"/>
                  </a:lnTo>
                  <a:lnTo>
                    <a:pt x="432" y="436"/>
                  </a:lnTo>
                  <a:lnTo>
                    <a:pt x="418" y="420"/>
                  </a:lnTo>
                  <a:lnTo>
                    <a:pt x="306" y="446"/>
                  </a:lnTo>
                  <a:lnTo>
                    <a:pt x="54" y="497"/>
                  </a:lnTo>
                  <a:lnTo>
                    <a:pt x="10" y="504"/>
                  </a:lnTo>
                  <a:lnTo>
                    <a:pt x="7" y="467"/>
                  </a:lnTo>
                  <a:lnTo>
                    <a:pt x="16" y="460"/>
                  </a:lnTo>
                  <a:lnTo>
                    <a:pt x="23" y="453"/>
                  </a:lnTo>
                  <a:lnTo>
                    <a:pt x="28" y="444"/>
                  </a:lnTo>
                  <a:lnTo>
                    <a:pt x="39" y="437"/>
                  </a:lnTo>
                  <a:lnTo>
                    <a:pt x="49" y="427"/>
                  </a:lnTo>
                  <a:lnTo>
                    <a:pt x="53" y="418"/>
                  </a:lnTo>
                  <a:lnTo>
                    <a:pt x="65" y="402"/>
                  </a:lnTo>
                  <a:lnTo>
                    <a:pt x="72" y="395"/>
                  </a:lnTo>
                  <a:lnTo>
                    <a:pt x="70" y="390"/>
                  </a:lnTo>
                  <a:lnTo>
                    <a:pt x="63" y="372"/>
                  </a:lnTo>
                  <a:lnTo>
                    <a:pt x="53" y="370"/>
                  </a:lnTo>
                  <a:lnTo>
                    <a:pt x="42" y="335"/>
                  </a:lnTo>
                  <a:lnTo>
                    <a:pt x="58" y="325"/>
                  </a:lnTo>
                  <a:lnTo>
                    <a:pt x="84" y="316"/>
                  </a:lnTo>
                  <a:lnTo>
                    <a:pt x="107" y="309"/>
                  </a:lnTo>
                  <a:lnTo>
                    <a:pt x="126" y="307"/>
                  </a:lnTo>
                  <a:lnTo>
                    <a:pt x="163" y="305"/>
                  </a:lnTo>
                  <a:lnTo>
                    <a:pt x="174" y="312"/>
                  </a:lnTo>
                  <a:lnTo>
                    <a:pt x="183" y="314"/>
                  </a:lnTo>
                  <a:lnTo>
                    <a:pt x="195" y="307"/>
                  </a:lnTo>
                  <a:lnTo>
                    <a:pt x="211" y="300"/>
                  </a:lnTo>
                  <a:lnTo>
                    <a:pt x="241" y="297"/>
                  </a:lnTo>
                  <a:lnTo>
                    <a:pt x="253" y="286"/>
                  </a:lnTo>
                  <a:lnTo>
                    <a:pt x="263" y="269"/>
                  </a:lnTo>
                  <a:lnTo>
                    <a:pt x="272" y="256"/>
                  </a:lnTo>
                  <a:lnTo>
                    <a:pt x="285" y="256"/>
                  </a:lnTo>
                  <a:lnTo>
                    <a:pt x="297" y="249"/>
                  </a:lnTo>
                  <a:lnTo>
                    <a:pt x="297" y="237"/>
                  </a:lnTo>
                  <a:lnTo>
                    <a:pt x="288" y="225"/>
                  </a:lnTo>
                  <a:lnTo>
                    <a:pt x="286" y="216"/>
                  </a:lnTo>
                  <a:lnTo>
                    <a:pt x="293" y="203"/>
                  </a:lnTo>
                  <a:lnTo>
                    <a:pt x="293" y="195"/>
                  </a:lnTo>
                  <a:lnTo>
                    <a:pt x="283" y="195"/>
                  </a:lnTo>
                  <a:lnTo>
                    <a:pt x="272" y="191"/>
                  </a:lnTo>
                  <a:lnTo>
                    <a:pt x="269" y="184"/>
                  </a:lnTo>
                  <a:lnTo>
                    <a:pt x="267" y="168"/>
                  </a:lnTo>
                  <a:lnTo>
                    <a:pt x="300" y="137"/>
                  </a:lnTo>
                  <a:lnTo>
                    <a:pt x="306" y="133"/>
                  </a:lnTo>
                  <a:lnTo>
                    <a:pt x="313" y="116"/>
                  </a:lnTo>
                  <a:lnTo>
                    <a:pt x="330" y="89"/>
                  </a:lnTo>
                  <a:lnTo>
                    <a:pt x="346" y="68"/>
                  </a:lnTo>
                  <a:lnTo>
                    <a:pt x="358" y="54"/>
                  </a:lnTo>
                  <a:lnTo>
                    <a:pt x="372" y="44"/>
                  </a:lnTo>
                  <a:lnTo>
                    <a:pt x="390" y="35"/>
                  </a:lnTo>
                  <a:lnTo>
                    <a:pt x="422" y="28"/>
                  </a:lnTo>
                  <a:lnTo>
                    <a:pt x="441" y="29"/>
                  </a:lnTo>
                  <a:lnTo>
                    <a:pt x="467" y="21"/>
                  </a:lnTo>
                  <a:lnTo>
                    <a:pt x="511" y="8"/>
                  </a:lnTo>
                  <a:moveTo>
                    <a:pt x="518" y="0"/>
                  </a:moveTo>
                  <a:lnTo>
                    <a:pt x="509" y="1"/>
                  </a:lnTo>
                  <a:lnTo>
                    <a:pt x="466" y="14"/>
                  </a:lnTo>
                  <a:lnTo>
                    <a:pt x="441" y="22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2" y="21"/>
                  </a:lnTo>
                  <a:lnTo>
                    <a:pt x="388" y="29"/>
                  </a:lnTo>
                  <a:lnTo>
                    <a:pt x="388" y="29"/>
                  </a:lnTo>
                  <a:lnTo>
                    <a:pt x="388" y="29"/>
                  </a:lnTo>
                  <a:lnTo>
                    <a:pt x="371" y="36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55" y="47"/>
                  </a:lnTo>
                  <a:lnTo>
                    <a:pt x="353" y="49"/>
                  </a:lnTo>
                  <a:lnTo>
                    <a:pt x="353" y="49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299" y="128"/>
                  </a:lnTo>
                  <a:lnTo>
                    <a:pt x="295" y="131"/>
                  </a:lnTo>
                  <a:lnTo>
                    <a:pt x="262" y="165"/>
                  </a:lnTo>
                  <a:lnTo>
                    <a:pt x="260" y="167"/>
                  </a:lnTo>
                  <a:lnTo>
                    <a:pt x="260" y="170"/>
                  </a:lnTo>
                  <a:lnTo>
                    <a:pt x="262" y="184"/>
                  </a:lnTo>
                  <a:lnTo>
                    <a:pt x="262" y="186"/>
                  </a:lnTo>
                  <a:lnTo>
                    <a:pt x="262" y="188"/>
                  </a:lnTo>
                  <a:lnTo>
                    <a:pt x="267" y="195"/>
                  </a:lnTo>
                  <a:lnTo>
                    <a:pt x="269" y="196"/>
                  </a:lnTo>
                  <a:lnTo>
                    <a:pt x="270" y="196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3" y="202"/>
                  </a:lnTo>
                  <a:lnTo>
                    <a:pt x="286" y="202"/>
                  </a:lnTo>
                  <a:lnTo>
                    <a:pt x="281" y="212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3" y="226"/>
                  </a:lnTo>
                  <a:lnTo>
                    <a:pt x="283" y="228"/>
                  </a:lnTo>
                  <a:lnTo>
                    <a:pt x="283" y="228"/>
                  </a:lnTo>
                  <a:lnTo>
                    <a:pt x="290" y="239"/>
                  </a:lnTo>
                  <a:lnTo>
                    <a:pt x="290" y="246"/>
                  </a:lnTo>
                  <a:lnTo>
                    <a:pt x="283" y="249"/>
                  </a:lnTo>
                  <a:lnTo>
                    <a:pt x="272" y="249"/>
                  </a:lnTo>
                  <a:lnTo>
                    <a:pt x="269" y="249"/>
                  </a:lnTo>
                  <a:lnTo>
                    <a:pt x="267" y="253"/>
                  </a:lnTo>
                  <a:lnTo>
                    <a:pt x="258" y="263"/>
                  </a:lnTo>
                  <a:lnTo>
                    <a:pt x="258" y="263"/>
                  </a:lnTo>
                  <a:lnTo>
                    <a:pt x="256" y="265"/>
                  </a:lnTo>
                  <a:lnTo>
                    <a:pt x="248" y="283"/>
                  </a:lnTo>
                  <a:lnTo>
                    <a:pt x="239" y="290"/>
                  </a:lnTo>
                  <a:lnTo>
                    <a:pt x="211" y="293"/>
                  </a:lnTo>
                  <a:lnTo>
                    <a:pt x="209" y="293"/>
                  </a:lnTo>
                  <a:lnTo>
                    <a:pt x="207" y="293"/>
                  </a:lnTo>
                  <a:lnTo>
                    <a:pt x="193" y="300"/>
                  </a:lnTo>
                  <a:lnTo>
                    <a:pt x="193" y="300"/>
                  </a:lnTo>
                  <a:lnTo>
                    <a:pt x="191" y="300"/>
                  </a:lnTo>
                  <a:lnTo>
                    <a:pt x="183" y="307"/>
                  </a:lnTo>
                  <a:lnTo>
                    <a:pt x="177" y="305"/>
                  </a:lnTo>
                  <a:lnTo>
                    <a:pt x="167" y="300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26" y="300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07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82" y="311"/>
                  </a:lnTo>
                  <a:lnTo>
                    <a:pt x="56" y="318"/>
                  </a:lnTo>
                  <a:lnTo>
                    <a:pt x="56" y="320"/>
                  </a:lnTo>
                  <a:lnTo>
                    <a:pt x="54" y="320"/>
                  </a:lnTo>
                  <a:lnTo>
                    <a:pt x="39" y="330"/>
                  </a:lnTo>
                  <a:lnTo>
                    <a:pt x="33" y="332"/>
                  </a:lnTo>
                  <a:lnTo>
                    <a:pt x="35" y="337"/>
                  </a:lnTo>
                  <a:lnTo>
                    <a:pt x="46" y="374"/>
                  </a:lnTo>
                  <a:lnTo>
                    <a:pt x="47" y="378"/>
                  </a:lnTo>
                  <a:lnTo>
                    <a:pt x="53" y="378"/>
                  </a:lnTo>
                  <a:lnTo>
                    <a:pt x="58" y="379"/>
                  </a:lnTo>
                  <a:lnTo>
                    <a:pt x="63" y="392"/>
                  </a:lnTo>
                  <a:lnTo>
                    <a:pt x="63" y="393"/>
                  </a:lnTo>
                  <a:lnTo>
                    <a:pt x="60" y="397"/>
                  </a:lnTo>
                  <a:lnTo>
                    <a:pt x="60" y="397"/>
                  </a:lnTo>
                  <a:lnTo>
                    <a:pt x="60" y="397"/>
                  </a:lnTo>
                  <a:lnTo>
                    <a:pt x="47" y="413"/>
                  </a:lnTo>
                  <a:lnTo>
                    <a:pt x="46" y="414"/>
                  </a:lnTo>
                  <a:lnTo>
                    <a:pt x="46" y="416"/>
                  </a:lnTo>
                  <a:lnTo>
                    <a:pt x="44" y="423"/>
                  </a:lnTo>
                  <a:lnTo>
                    <a:pt x="35" y="432"/>
                  </a:lnTo>
                  <a:lnTo>
                    <a:pt x="24" y="437"/>
                  </a:lnTo>
                  <a:lnTo>
                    <a:pt x="23" y="439"/>
                  </a:lnTo>
                  <a:lnTo>
                    <a:pt x="23" y="441"/>
                  </a:lnTo>
                  <a:lnTo>
                    <a:pt x="17" y="448"/>
                  </a:lnTo>
                  <a:lnTo>
                    <a:pt x="10" y="455"/>
                  </a:lnTo>
                  <a:lnTo>
                    <a:pt x="2" y="460"/>
                  </a:lnTo>
                  <a:lnTo>
                    <a:pt x="0" y="464"/>
                  </a:lnTo>
                  <a:lnTo>
                    <a:pt x="0" y="467"/>
                  </a:lnTo>
                  <a:lnTo>
                    <a:pt x="3" y="504"/>
                  </a:lnTo>
                  <a:lnTo>
                    <a:pt x="5" y="513"/>
                  </a:lnTo>
                  <a:lnTo>
                    <a:pt x="12" y="511"/>
                  </a:lnTo>
                  <a:lnTo>
                    <a:pt x="56" y="504"/>
                  </a:lnTo>
                  <a:lnTo>
                    <a:pt x="306" y="453"/>
                  </a:lnTo>
                  <a:lnTo>
                    <a:pt x="415" y="429"/>
                  </a:lnTo>
                  <a:lnTo>
                    <a:pt x="427" y="441"/>
                  </a:lnTo>
                  <a:lnTo>
                    <a:pt x="429" y="443"/>
                  </a:lnTo>
                  <a:lnTo>
                    <a:pt x="432" y="443"/>
                  </a:lnTo>
                  <a:lnTo>
                    <a:pt x="446" y="443"/>
                  </a:lnTo>
                  <a:lnTo>
                    <a:pt x="455" y="472"/>
                  </a:lnTo>
                  <a:lnTo>
                    <a:pt x="455" y="476"/>
                  </a:lnTo>
                  <a:lnTo>
                    <a:pt x="457" y="476"/>
                  </a:lnTo>
                  <a:lnTo>
                    <a:pt x="471" y="488"/>
                  </a:lnTo>
                  <a:lnTo>
                    <a:pt x="473" y="490"/>
                  </a:lnTo>
                  <a:lnTo>
                    <a:pt x="474" y="490"/>
                  </a:lnTo>
                  <a:lnTo>
                    <a:pt x="487" y="490"/>
                  </a:lnTo>
                  <a:lnTo>
                    <a:pt x="492" y="495"/>
                  </a:lnTo>
                  <a:lnTo>
                    <a:pt x="492" y="495"/>
                  </a:lnTo>
                  <a:lnTo>
                    <a:pt x="494" y="495"/>
                  </a:lnTo>
                  <a:lnTo>
                    <a:pt x="515" y="506"/>
                  </a:lnTo>
                  <a:lnTo>
                    <a:pt x="516" y="506"/>
                  </a:lnTo>
                  <a:lnTo>
                    <a:pt x="516" y="506"/>
                  </a:lnTo>
                  <a:lnTo>
                    <a:pt x="539" y="513"/>
                  </a:lnTo>
                  <a:lnTo>
                    <a:pt x="539" y="513"/>
                  </a:lnTo>
                  <a:lnTo>
                    <a:pt x="539" y="513"/>
                  </a:lnTo>
                  <a:lnTo>
                    <a:pt x="564" y="518"/>
                  </a:lnTo>
                  <a:lnTo>
                    <a:pt x="576" y="525"/>
                  </a:lnTo>
                  <a:lnTo>
                    <a:pt x="578" y="534"/>
                  </a:lnTo>
                  <a:lnTo>
                    <a:pt x="574" y="548"/>
                  </a:lnTo>
                  <a:lnTo>
                    <a:pt x="574" y="550"/>
                  </a:lnTo>
                  <a:lnTo>
                    <a:pt x="574" y="550"/>
                  </a:lnTo>
                  <a:lnTo>
                    <a:pt x="576" y="573"/>
                  </a:lnTo>
                  <a:lnTo>
                    <a:pt x="576" y="576"/>
                  </a:lnTo>
                  <a:lnTo>
                    <a:pt x="580" y="578"/>
                  </a:lnTo>
                  <a:lnTo>
                    <a:pt x="587" y="581"/>
                  </a:lnTo>
                  <a:lnTo>
                    <a:pt x="589" y="581"/>
                  </a:lnTo>
                  <a:lnTo>
                    <a:pt x="592" y="581"/>
                  </a:lnTo>
                  <a:lnTo>
                    <a:pt x="615" y="574"/>
                  </a:lnTo>
                  <a:lnTo>
                    <a:pt x="650" y="564"/>
                  </a:lnTo>
                  <a:lnTo>
                    <a:pt x="664" y="557"/>
                  </a:lnTo>
                  <a:lnTo>
                    <a:pt x="666" y="557"/>
                  </a:lnTo>
                  <a:lnTo>
                    <a:pt x="666" y="557"/>
                  </a:lnTo>
                  <a:lnTo>
                    <a:pt x="708" y="525"/>
                  </a:lnTo>
                  <a:lnTo>
                    <a:pt x="731" y="509"/>
                  </a:lnTo>
                  <a:lnTo>
                    <a:pt x="731" y="508"/>
                  </a:lnTo>
                  <a:lnTo>
                    <a:pt x="731" y="508"/>
                  </a:lnTo>
                  <a:lnTo>
                    <a:pt x="750" y="487"/>
                  </a:lnTo>
                  <a:lnTo>
                    <a:pt x="759" y="479"/>
                  </a:lnTo>
                  <a:lnTo>
                    <a:pt x="748" y="476"/>
                  </a:lnTo>
                  <a:lnTo>
                    <a:pt x="724" y="467"/>
                  </a:lnTo>
                  <a:lnTo>
                    <a:pt x="720" y="465"/>
                  </a:lnTo>
                  <a:lnTo>
                    <a:pt x="717" y="469"/>
                  </a:lnTo>
                  <a:lnTo>
                    <a:pt x="708" y="476"/>
                  </a:lnTo>
                  <a:lnTo>
                    <a:pt x="692" y="492"/>
                  </a:lnTo>
                  <a:lnTo>
                    <a:pt x="650" y="513"/>
                  </a:lnTo>
                  <a:lnTo>
                    <a:pt x="639" y="513"/>
                  </a:lnTo>
                  <a:lnTo>
                    <a:pt x="631" y="509"/>
                  </a:lnTo>
                  <a:lnTo>
                    <a:pt x="627" y="508"/>
                  </a:lnTo>
                  <a:lnTo>
                    <a:pt x="625" y="509"/>
                  </a:lnTo>
                  <a:lnTo>
                    <a:pt x="618" y="513"/>
                  </a:lnTo>
                  <a:lnTo>
                    <a:pt x="617" y="513"/>
                  </a:lnTo>
                  <a:lnTo>
                    <a:pt x="617" y="515"/>
                  </a:lnTo>
                  <a:lnTo>
                    <a:pt x="608" y="523"/>
                  </a:lnTo>
                  <a:lnTo>
                    <a:pt x="608" y="523"/>
                  </a:lnTo>
                  <a:lnTo>
                    <a:pt x="604" y="513"/>
                  </a:lnTo>
                  <a:lnTo>
                    <a:pt x="603" y="511"/>
                  </a:lnTo>
                  <a:lnTo>
                    <a:pt x="603" y="511"/>
                  </a:lnTo>
                  <a:lnTo>
                    <a:pt x="596" y="502"/>
                  </a:lnTo>
                  <a:lnTo>
                    <a:pt x="599" y="494"/>
                  </a:lnTo>
                  <a:lnTo>
                    <a:pt x="601" y="494"/>
                  </a:lnTo>
                  <a:lnTo>
                    <a:pt x="601" y="492"/>
                  </a:lnTo>
                  <a:lnTo>
                    <a:pt x="601" y="444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592" y="400"/>
                  </a:lnTo>
                  <a:lnTo>
                    <a:pt x="587" y="379"/>
                  </a:lnTo>
                  <a:lnTo>
                    <a:pt x="583" y="349"/>
                  </a:lnTo>
                  <a:lnTo>
                    <a:pt x="585" y="286"/>
                  </a:lnTo>
                  <a:lnTo>
                    <a:pt x="589" y="258"/>
                  </a:lnTo>
                  <a:lnTo>
                    <a:pt x="589" y="256"/>
                  </a:lnTo>
                  <a:lnTo>
                    <a:pt x="589" y="254"/>
                  </a:lnTo>
                  <a:lnTo>
                    <a:pt x="571" y="191"/>
                  </a:lnTo>
                  <a:lnTo>
                    <a:pt x="569" y="188"/>
                  </a:lnTo>
                  <a:lnTo>
                    <a:pt x="567" y="186"/>
                  </a:lnTo>
                  <a:lnTo>
                    <a:pt x="562" y="184"/>
                  </a:lnTo>
                  <a:lnTo>
                    <a:pt x="552" y="179"/>
                  </a:lnTo>
                  <a:lnTo>
                    <a:pt x="553" y="168"/>
                  </a:lnTo>
                  <a:lnTo>
                    <a:pt x="555" y="167"/>
                  </a:lnTo>
                  <a:lnTo>
                    <a:pt x="553" y="163"/>
                  </a:lnTo>
                  <a:lnTo>
                    <a:pt x="550" y="151"/>
                  </a:lnTo>
                  <a:lnTo>
                    <a:pt x="550" y="151"/>
                  </a:lnTo>
                  <a:lnTo>
                    <a:pt x="548" y="151"/>
                  </a:lnTo>
                  <a:lnTo>
                    <a:pt x="536" y="126"/>
                  </a:lnTo>
                  <a:lnTo>
                    <a:pt x="539" y="107"/>
                  </a:lnTo>
                  <a:lnTo>
                    <a:pt x="541" y="105"/>
                  </a:lnTo>
                  <a:lnTo>
                    <a:pt x="541" y="103"/>
                  </a:lnTo>
                  <a:lnTo>
                    <a:pt x="536" y="73"/>
                  </a:lnTo>
                  <a:lnTo>
                    <a:pt x="536" y="73"/>
                  </a:lnTo>
                  <a:lnTo>
                    <a:pt x="536" y="72"/>
                  </a:lnTo>
                  <a:lnTo>
                    <a:pt x="522" y="36"/>
                  </a:lnTo>
                  <a:lnTo>
                    <a:pt x="518" y="8"/>
                  </a:lnTo>
                  <a:lnTo>
                    <a:pt x="518" y="0"/>
                  </a:lnTo>
                  <a:lnTo>
                    <a:pt x="5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7" name="Freeform 54">
              <a:extLst>
                <a:ext uri="{FF2B5EF4-FFF2-40B4-BE49-F238E27FC236}">
                  <a16:creationId xmlns:a16="http://schemas.microsoft.com/office/drawing/2014/main" id="{08ED2D16-0CC6-4904-A9EA-44772691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351" y="3761600"/>
              <a:ext cx="144868" cy="319503"/>
            </a:xfrm>
            <a:custGeom>
              <a:avLst/>
              <a:gdLst/>
              <a:ahLst/>
              <a:cxnLst>
                <a:cxn ang="0">
                  <a:pos x="76" y="322"/>
                </a:cxn>
                <a:cxn ang="0">
                  <a:pos x="74" y="301"/>
                </a:cxn>
                <a:cxn ang="0">
                  <a:pos x="80" y="295"/>
                </a:cxn>
                <a:cxn ang="0">
                  <a:pos x="80" y="290"/>
                </a:cxn>
                <a:cxn ang="0">
                  <a:pos x="57" y="288"/>
                </a:cxn>
                <a:cxn ang="0">
                  <a:pos x="29" y="274"/>
                </a:cxn>
                <a:cxn ang="0">
                  <a:pos x="9" y="257"/>
                </a:cxn>
                <a:cxn ang="0">
                  <a:pos x="0" y="241"/>
                </a:cxn>
                <a:cxn ang="0">
                  <a:pos x="6" y="225"/>
                </a:cxn>
                <a:cxn ang="0">
                  <a:pos x="8" y="216"/>
                </a:cxn>
                <a:cxn ang="0">
                  <a:pos x="15" y="211"/>
                </a:cxn>
                <a:cxn ang="0">
                  <a:pos x="27" y="204"/>
                </a:cxn>
                <a:cxn ang="0">
                  <a:pos x="36" y="190"/>
                </a:cxn>
                <a:cxn ang="0">
                  <a:pos x="44" y="176"/>
                </a:cxn>
                <a:cxn ang="0">
                  <a:pos x="64" y="158"/>
                </a:cxn>
                <a:cxn ang="0">
                  <a:pos x="64" y="156"/>
                </a:cxn>
                <a:cxn ang="0">
                  <a:pos x="51" y="149"/>
                </a:cxn>
                <a:cxn ang="0">
                  <a:pos x="29" y="134"/>
                </a:cxn>
                <a:cxn ang="0">
                  <a:pos x="23" y="120"/>
                </a:cxn>
                <a:cxn ang="0">
                  <a:pos x="8" y="118"/>
                </a:cxn>
                <a:cxn ang="0">
                  <a:pos x="6" y="109"/>
                </a:cxn>
                <a:cxn ang="0">
                  <a:pos x="0" y="90"/>
                </a:cxn>
                <a:cxn ang="0">
                  <a:pos x="15" y="83"/>
                </a:cxn>
                <a:cxn ang="0">
                  <a:pos x="15" y="72"/>
                </a:cxn>
                <a:cxn ang="0">
                  <a:pos x="8" y="65"/>
                </a:cxn>
                <a:cxn ang="0">
                  <a:pos x="9" y="53"/>
                </a:cxn>
                <a:cxn ang="0">
                  <a:pos x="20" y="35"/>
                </a:cxn>
                <a:cxn ang="0">
                  <a:pos x="20" y="18"/>
                </a:cxn>
                <a:cxn ang="0">
                  <a:pos x="36" y="0"/>
                </a:cxn>
                <a:cxn ang="0">
                  <a:pos x="58" y="12"/>
                </a:cxn>
                <a:cxn ang="0">
                  <a:pos x="81" y="18"/>
                </a:cxn>
                <a:cxn ang="0">
                  <a:pos x="108" y="25"/>
                </a:cxn>
                <a:cxn ang="0">
                  <a:pos x="125" y="32"/>
                </a:cxn>
                <a:cxn ang="0">
                  <a:pos x="125" y="46"/>
                </a:cxn>
                <a:cxn ang="0">
                  <a:pos x="123" y="62"/>
                </a:cxn>
                <a:cxn ang="0">
                  <a:pos x="125" y="81"/>
                </a:cxn>
                <a:cxn ang="0">
                  <a:pos x="125" y="90"/>
                </a:cxn>
                <a:cxn ang="0">
                  <a:pos x="111" y="102"/>
                </a:cxn>
                <a:cxn ang="0">
                  <a:pos x="109" y="104"/>
                </a:cxn>
                <a:cxn ang="0">
                  <a:pos x="120" y="104"/>
                </a:cxn>
                <a:cxn ang="0">
                  <a:pos x="129" y="97"/>
                </a:cxn>
                <a:cxn ang="0">
                  <a:pos x="141" y="121"/>
                </a:cxn>
                <a:cxn ang="0">
                  <a:pos x="141" y="174"/>
                </a:cxn>
                <a:cxn ang="0">
                  <a:pos x="146" y="181"/>
                </a:cxn>
                <a:cxn ang="0">
                  <a:pos x="139" y="216"/>
                </a:cxn>
                <a:cxn ang="0">
                  <a:pos x="120" y="253"/>
                </a:cxn>
                <a:cxn ang="0">
                  <a:pos x="104" y="278"/>
                </a:cxn>
                <a:cxn ang="0">
                  <a:pos x="101" y="306"/>
                </a:cxn>
                <a:cxn ang="0">
                  <a:pos x="87" y="322"/>
                </a:cxn>
                <a:cxn ang="0">
                  <a:pos x="76" y="322"/>
                </a:cxn>
              </a:cxnLst>
              <a:rect l="0" t="0" r="r" b="b"/>
              <a:pathLst>
                <a:path w="146" h="322">
                  <a:moveTo>
                    <a:pt x="76" y="322"/>
                  </a:moveTo>
                  <a:lnTo>
                    <a:pt x="74" y="301"/>
                  </a:lnTo>
                  <a:lnTo>
                    <a:pt x="80" y="295"/>
                  </a:lnTo>
                  <a:lnTo>
                    <a:pt x="80" y="290"/>
                  </a:lnTo>
                  <a:lnTo>
                    <a:pt x="57" y="288"/>
                  </a:lnTo>
                  <a:lnTo>
                    <a:pt x="29" y="274"/>
                  </a:lnTo>
                  <a:lnTo>
                    <a:pt x="9" y="257"/>
                  </a:lnTo>
                  <a:lnTo>
                    <a:pt x="0" y="241"/>
                  </a:lnTo>
                  <a:lnTo>
                    <a:pt x="6" y="225"/>
                  </a:lnTo>
                  <a:lnTo>
                    <a:pt x="8" y="216"/>
                  </a:lnTo>
                  <a:lnTo>
                    <a:pt x="15" y="211"/>
                  </a:lnTo>
                  <a:lnTo>
                    <a:pt x="27" y="204"/>
                  </a:lnTo>
                  <a:lnTo>
                    <a:pt x="36" y="190"/>
                  </a:lnTo>
                  <a:lnTo>
                    <a:pt x="44" y="176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51" y="149"/>
                  </a:lnTo>
                  <a:lnTo>
                    <a:pt x="29" y="134"/>
                  </a:lnTo>
                  <a:lnTo>
                    <a:pt x="23" y="120"/>
                  </a:lnTo>
                  <a:lnTo>
                    <a:pt x="8" y="118"/>
                  </a:lnTo>
                  <a:lnTo>
                    <a:pt x="6" y="109"/>
                  </a:lnTo>
                  <a:lnTo>
                    <a:pt x="0" y="90"/>
                  </a:lnTo>
                  <a:lnTo>
                    <a:pt x="15" y="83"/>
                  </a:lnTo>
                  <a:lnTo>
                    <a:pt x="15" y="72"/>
                  </a:lnTo>
                  <a:lnTo>
                    <a:pt x="8" y="65"/>
                  </a:lnTo>
                  <a:lnTo>
                    <a:pt x="9" y="53"/>
                  </a:lnTo>
                  <a:lnTo>
                    <a:pt x="20" y="35"/>
                  </a:lnTo>
                  <a:lnTo>
                    <a:pt x="20" y="18"/>
                  </a:lnTo>
                  <a:lnTo>
                    <a:pt x="36" y="0"/>
                  </a:lnTo>
                  <a:lnTo>
                    <a:pt x="58" y="12"/>
                  </a:lnTo>
                  <a:lnTo>
                    <a:pt x="81" y="18"/>
                  </a:lnTo>
                  <a:lnTo>
                    <a:pt x="108" y="25"/>
                  </a:lnTo>
                  <a:lnTo>
                    <a:pt x="125" y="32"/>
                  </a:lnTo>
                  <a:lnTo>
                    <a:pt x="125" y="46"/>
                  </a:lnTo>
                  <a:lnTo>
                    <a:pt x="123" y="62"/>
                  </a:lnTo>
                  <a:lnTo>
                    <a:pt x="125" y="81"/>
                  </a:lnTo>
                  <a:lnTo>
                    <a:pt x="125" y="90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20" y="104"/>
                  </a:lnTo>
                  <a:lnTo>
                    <a:pt x="129" y="97"/>
                  </a:lnTo>
                  <a:lnTo>
                    <a:pt x="141" y="121"/>
                  </a:lnTo>
                  <a:lnTo>
                    <a:pt x="141" y="174"/>
                  </a:lnTo>
                  <a:lnTo>
                    <a:pt x="146" y="181"/>
                  </a:lnTo>
                  <a:lnTo>
                    <a:pt x="139" y="216"/>
                  </a:lnTo>
                  <a:lnTo>
                    <a:pt x="120" y="253"/>
                  </a:lnTo>
                  <a:lnTo>
                    <a:pt x="104" y="278"/>
                  </a:lnTo>
                  <a:lnTo>
                    <a:pt x="101" y="306"/>
                  </a:lnTo>
                  <a:lnTo>
                    <a:pt x="87" y="322"/>
                  </a:lnTo>
                  <a:lnTo>
                    <a:pt x="76" y="322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8" name="Freeform 55">
              <a:extLst>
                <a:ext uri="{FF2B5EF4-FFF2-40B4-BE49-F238E27FC236}">
                  <a16:creationId xmlns:a16="http://schemas.microsoft.com/office/drawing/2014/main" id="{137430E7-0751-41A0-A692-B47AC8FB5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1375" y="3758622"/>
              <a:ext cx="151814" cy="325457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125" y="49"/>
                </a:cxn>
                <a:cxn ang="0">
                  <a:pos x="125" y="91"/>
                </a:cxn>
                <a:cxn ang="0">
                  <a:pos x="109" y="112"/>
                </a:cxn>
                <a:cxn ang="0">
                  <a:pos x="141" y="124"/>
                </a:cxn>
                <a:cxn ang="0">
                  <a:pos x="139" y="218"/>
                </a:cxn>
                <a:cxn ang="0">
                  <a:pos x="100" y="307"/>
                </a:cxn>
                <a:cxn ang="0">
                  <a:pos x="81" y="305"/>
                </a:cxn>
                <a:cxn ang="0">
                  <a:pos x="61" y="288"/>
                </a:cxn>
                <a:cxn ang="0">
                  <a:pos x="9" y="244"/>
                </a:cxn>
                <a:cxn ang="0">
                  <a:pos x="19" y="218"/>
                </a:cxn>
                <a:cxn ang="0">
                  <a:pos x="51" y="181"/>
                </a:cxn>
                <a:cxn ang="0">
                  <a:pos x="56" y="149"/>
                </a:cxn>
                <a:cxn ang="0">
                  <a:pos x="14" y="117"/>
                </a:cxn>
                <a:cxn ang="0">
                  <a:pos x="21" y="89"/>
                </a:cxn>
                <a:cxn ang="0">
                  <a:pos x="16" y="58"/>
                </a:cxn>
                <a:cxn ang="0">
                  <a:pos x="39" y="8"/>
                </a:cxn>
                <a:cxn ang="0">
                  <a:pos x="21" y="17"/>
                </a:cxn>
                <a:cxn ang="0">
                  <a:pos x="19" y="38"/>
                </a:cxn>
                <a:cxn ang="0">
                  <a:pos x="9" y="58"/>
                </a:cxn>
                <a:cxn ang="0">
                  <a:pos x="9" y="72"/>
                </a:cxn>
                <a:cxn ang="0">
                  <a:pos x="5" y="89"/>
                </a:cxn>
                <a:cxn ang="0">
                  <a:pos x="5" y="112"/>
                </a:cxn>
                <a:cxn ang="0">
                  <a:pos x="12" y="124"/>
                </a:cxn>
                <a:cxn ang="0">
                  <a:pos x="30" y="138"/>
                </a:cxn>
                <a:cxn ang="0">
                  <a:pos x="61" y="161"/>
                </a:cxn>
                <a:cxn ang="0">
                  <a:pos x="46" y="177"/>
                </a:cxn>
                <a:cxn ang="0">
                  <a:pos x="35" y="191"/>
                </a:cxn>
                <a:cxn ang="0">
                  <a:pos x="9" y="216"/>
                </a:cxn>
                <a:cxn ang="0">
                  <a:pos x="5" y="228"/>
                </a:cxn>
                <a:cxn ang="0">
                  <a:pos x="2" y="247"/>
                </a:cxn>
                <a:cxn ang="0">
                  <a:pos x="11" y="261"/>
                </a:cxn>
                <a:cxn ang="0">
                  <a:pos x="30" y="281"/>
                </a:cxn>
                <a:cxn ang="0">
                  <a:pos x="60" y="295"/>
                </a:cxn>
                <a:cxn ang="0">
                  <a:pos x="76" y="300"/>
                </a:cxn>
                <a:cxn ang="0">
                  <a:pos x="76" y="321"/>
                </a:cxn>
                <a:cxn ang="0">
                  <a:pos x="88" y="328"/>
                </a:cxn>
                <a:cxn ang="0">
                  <a:pos x="105" y="311"/>
                </a:cxn>
                <a:cxn ang="0">
                  <a:pos x="111" y="281"/>
                </a:cxn>
                <a:cxn ang="0">
                  <a:pos x="126" y="258"/>
                </a:cxn>
                <a:cxn ang="0">
                  <a:pos x="146" y="219"/>
                </a:cxn>
                <a:cxn ang="0">
                  <a:pos x="151" y="182"/>
                </a:cxn>
                <a:cxn ang="0">
                  <a:pos x="148" y="123"/>
                </a:cxn>
                <a:cxn ang="0">
                  <a:pos x="134" y="94"/>
                </a:cxn>
                <a:cxn ang="0">
                  <a:pos x="130" y="96"/>
                </a:cxn>
                <a:cxn ang="0">
                  <a:pos x="132" y="86"/>
                </a:cxn>
                <a:cxn ang="0">
                  <a:pos x="130" y="65"/>
                </a:cxn>
                <a:cxn ang="0">
                  <a:pos x="132" y="49"/>
                </a:cxn>
                <a:cxn ang="0">
                  <a:pos x="126" y="31"/>
                </a:cxn>
                <a:cxn ang="0">
                  <a:pos x="111" y="24"/>
                </a:cxn>
                <a:cxn ang="0">
                  <a:pos x="42" y="1"/>
                </a:cxn>
              </a:cxnLst>
              <a:rect l="0" t="0" r="r" b="b"/>
              <a:pathLst>
                <a:path w="153" h="328">
                  <a:moveTo>
                    <a:pt x="39" y="8"/>
                  </a:moveTo>
                  <a:lnTo>
                    <a:pt x="60" y="19"/>
                  </a:lnTo>
                  <a:lnTo>
                    <a:pt x="83" y="24"/>
                  </a:lnTo>
                  <a:lnTo>
                    <a:pt x="109" y="29"/>
                  </a:lnTo>
                  <a:lnTo>
                    <a:pt x="125" y="36"/>
                  </a:lnTo>
                  <a:lnTo>
                    <a:pt x="125" y="49"/>
                  </a:lnTo>
                  <a:lnTo>
                    <a:pt x="123" y="65"/>
                  </a:lnTo>
                  <a:lnTo>
                    <a:pt x="125" y="86"/>
                  </a:lnTo>
                  <a:lnTo>
                    <a:pt x="125" y="91"/>
                  </a:lnTo>
                  <a:lnTo>
                    <a:pt x="112" y="103"/>
                  </a:lnTo>
                  <a:lnTo>
                    <a:pt x="105" y="109"/>
                  </a:lnTo>
                  <a:lnTo>
                    <a:pt x="109" y="112"/>
                  </a:lnTo>
                  <a:lnTo>
                    <a:pt x="125" y="109"/>
                  </a:lnTo>
                  <a:lnTo>
                    <a:pt x="132" y="105"/>
                  </a:lnTo>
                  <a:lnTo>
                    <a:pt x="141" y="124"/>
                  </a:lnTo>
                  <a:lnTo>
                    <a:pt x="141" y="179"/>
                  </a:lnTo>
                  <a:lnTo>
                    <a:pt x="146" y="186"/>
                  </a:lnTo>
                  <a:lnTo>
                    <a:pt x="139" y="218"/>
                  </a:lnTo>
                  <a:lnTo>
                    <a:pt x="121" y="254"/>
                  </a:lnTo>
                  <a:lnTo>
                    <a:pt x="105" y="279"/>
                  </a:lnTo>
                  <a:lnTo>
                    <a:pt x="100" y="307"/>
                  </a:lnTo>
                  <a:lnTo>
                    <a:pt x="88" y="321"/>
                  </a:lnTo>
                  <a:lnTo>
                    <a:pt x="83" y="321"/>
                  </a:lnTo>
                  <a:lnTo>
                    <a:pt x="81" y="305"/>
                  </a:lnTo>
                  <a:lnTo>
                    <a:pt x="86" y="300"/>
                  </a:lnTo>
                  <a:lnTo>
                    <a:pt x="84" y="291"/>
                  </a:lnTo>
                  <a:lnTo>
                    <a:pt x="61" y="288"/>
                  </a:lnTo>
                  <a:lnTo>
                    <a:pt x="33" y="274"/>
                  </a:lnTo>
                  <a:lnTo>
                    <a:pt x="14" y="256"/>
                  </a:lnTo>
                  <a:lnTo>
                    <a:pt x="9" y="244"/>
                  </a:lnTo>
                  <a:lnTo>
                    <a:pt x="12" y="228"/>
                  </a:lnTo>
                  <a:lnTo>
                    <a:pt x="12" y="221"/>
                  </a:lnTo>
                  <a:lnTo>
                    <a:pt x="19" y="218"/>
                  </a:lnTo>
                  <a:lnTo>
                    <a:pt x="33" y="210"/>
                  </a:lnTo>
                  <a:lnTo>
                    <a:pt x="42" y="195"/>
                  </a:lnTo>
                  <a:lnTo>
                    <a:pt x="51" y="181"/>
                  </a:lnTo>
                  <a:lnTo>
                    <a:pt x="70" y="163"/>
                  </a:lnTo>
                  <a:lnTo>
                    <a:pt x="70" y="158"/>
                  </a:lnTo>
                  <a:lnTo>
                    <a:pt x="56" y="149"/>
                  </a:lnTo>
                  <a:lnTo>
                    <a:pt x="35" y="135"/>
                  </a:lnTo>
                  <a:lnTo>
                    <a:pt x="30" y="119"/>
                  </a:lnTo>
                  <a:lnTo>
                    <a:pt x="14" y="117"/>
                  </a:lnTo>
                  <a:lnTo>
                    <a:pt x="12" y="110"/>
                  </a:lnTo>
                  <a:lnTo>
                    <a:pt x="7" y="94"/>
                  </a:lnTo>
                  <a:lnTo>
                    <a:pt x="21" y="89"/>
                  </a:lnTo>
                  <a:lnTo>
                    <a:pt x="21" y="75"/>
                  </a:lnTo>
                  <a:lnTo>
                    <a:pt x="14" y="66"/>
                  </a:lnTo>
                  <a:lnTo>
                    <a:pt x="16" y="58"/>
                  </a:lnTo>
                  <a:lnTo>
                    <a:pt x="26" y="40"/>
                  </a:lnTo>
                  <a:lnTo>
                    <a:pt x="26" y="22"/>
                  </a:lnTo>
                  <a:lnTo>
                    <a:pt x="39" y="8"/>
                  </a:lnTo>
                  <a:close/>
                  <a:moveTo>
                    <a:pt x="37" y="0"/>
                  </a:moveTo>
                  <a:lnTo>
                    <a:pt x="33" y="3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9" y="38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7" y="66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5" y="89"/>
                  </a:lnTo>
                  <a:lnTo>
                    <a:pt x="0" y="91"/>
                  </a:lnTo>
                  <a:lnTo>
                    <a:pt x="2" y="98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7" y="124"/>
                  </a:lnTo>
                  <a:lnTo>
                    <a:pt x="12" y="124"/>
                  </a:lnTo>
                  <a:lnTo>
                    <a:pt x="25" y="126"/>
                  </a:lnTo>
                  <a:lnTo>
                    <a:pt x="28" y="137"/>
                  </a:lnTo>
                  <a:lnTo>
                    <a:pt x="30" y="138"/>
                  </a:lnTo>
                  <a:lnTo>
                    <a:pt x="32" y="140"/>
                  </a:lnTo>
                  <a:lnTo>
                    <a:pt x="53" y="154"/>
                  </a:lnTo>
                  <a:lnTo>
                    <a:pt x="61" y="161"/>
                  </a:lnTo>
                  <a:lnTo>
                    <a:pt x="46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91"/>
                  </a:lnTo>
                  <a:lnTo>
                    <a:pt x="28" y="205"/>
                  </a:lnTo>
                  <a:lnTo>
                    <a:pt x="16" y="212"/>
                  </a:lnTo>
                  <a:lnTo>
                    <a:pt x="9" y="216"/>
                  </a:lnTo>
                  <a:lnTo>
                    <a:pt x="7" y="218"/>
                  </a:lnTo>
                  <a:lnTo>
                    <a:pt x="5" y="221"/>
                  </a:lnTo>
                  <a:lnTo>
                    <a:pt x="5" y="228"/>
                  </a:lnTo>
                  <a:lnTo>
                    <a:pt x="2" y="242"/>
                  </a:lnTo>
                  <a:lnTo>
                    <a:pt x="0" y="246"/>
                  </a:lnTo>
                  <a:lnTo>
                    <a:pt x="2" y="247"/>
                  </a:lnTo>
                  <a:lnTo>
                    <a:pt x="9" y="260"/>
                  </a:lnTo>
                  <a:lnTo>
                    <a:pt x="9" y="261"/>
                  </a:lnTo>
                  <a:lnTo>
                    <a:pt x="11" y="261"/>
                  </a:lnTo>
                  <a:lnTo>
                    <a:pt x="28" y="279"/>
                  </a:lnTo>
                  <a:lnTo>
                    <a:pt x="30" y="279"/>
                  </a:lnTo>
                  <a:lnTo>
                    <a:pt x="30" y="281"/>
                  </a:lnTo>
                  <a:lnTo>
                    <a:pt x="58" y="293"/>
                  </a:lnTo>
                  <a:lnTo>
                    <a:pt x="60" y="293"/>
                  </a:lnTo>
                  <a:lnTo>
                    <a:pt x="60" y="295"/>
                  </a:lnTo>
                  <a:lnTo>
                    <a:pt x="79" y="297"/>
                  </a:lnTo>
                  <a:lnTo>
                    <a:pt x="79" y="297"/>
                  </a:lnTo>
                  <a:lnTo>
                    <a:pt x="76" y="300"/>
                  </a:lnTo>
                  <a:lnTo>
                    <a:pt x="74" y="304"/>
                  </a:lnTo>
                  <a:lnTo>
                    <a:pt x="74" y="305"/>
                  </a:lnTo>
                  <a:lnTo>
                    <a:pt x="76" y="321"/>
                  </a:lnTo>
                  <a:lnTo>
                    <a:pt x="77" y="328"/>
                  </a:lnTo>
                  <a:lnTo>
                    <a:pt x="83" y="328"/>
                  </a:lnTo>
                  <a:lnTo>
                    <a:pt x="88" y="328"/>
                  </a:lnTo>
                  <a:lnTo>
                    <a:pt x="91" y="328"/>
                  </a:lnTo>
                  <a:lnTo>
                    <a:pt x="93" y="325"/>
                  </a:lnTo>
                  <a:lnTo>
                    <a:pt x="105" y="311"/>
                  </a:lnTo>
                  <a:lnTo>
                    <a:pt x="107" y="311"/>
                  </a:lnTo>
                  <a:lnTo>
                    <a:pt x="107" y="307"/>
                  </a:lnTo>
                  <a:lnTo>
                    <a:pt x="111" y="281"/>
                  </a:lnTo>
                  <a:lnTo>
                    <a:pt x="126" y="260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44" y="221"/>
                  </a:lnTo>
                  <a:lnTo>
                    <a:pt x="146" y="219"/>
                  </a:lnTo>
                  <a:lnTo>
                    <a:pt x="146" y="219"/>
                  </a:lnTo>
                  <a:lnTo>
                    <a:pt x="153" y="188"/>
                  </a:lnTo>
                  <a:lnTo>
                    <a:pt x="153" y="184"/>
                  </a:lnTo>
                  <a:lnTo>
                    <a:pt x="151" y="182"/>
                  </a:lnTo>
                  <a:lnTo>
                    <a:pt x="148" y="177"/>
                  </a:lnTo>
                  <a:lnTo>
                    <a:pt x="148" y="124"/>
                  </a:lnTo>
                  <a:lnTo>
                    <a:pt x="148" y="123"/>
                  </a:lnTo>
                  <a:lnTo>
                    <a:pt x="148" y="121"/>
                  </a:lnTo>
                  <a:lnTo>
                    <a:pt x="137" y="101"/>
                  </a:lnTo>
                  <a:lnTo>
                    <a:pt x="134" y="94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30" y="96"/>
                  </a:lnTo>
                  <a:lnTo>
                    <a:pt x="132" y="94"/>
                  </a:lnTo>
                  <a:lnTo>
                    <a:pt x="132" y="91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0" y="65"/>
                  </a:lnTo>
                  <a:lnTo>
                    <a:pt x="132" y="51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3"/>
                  </a:lnTo>
                  <a:lnTo>
                    <a:pt x="126" y="3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1" y="24"/>
                  </a:lnTo>
                  <a:lnTo>
                    <a:pt x="84" y="17"/>
                  </a:lnTo>
                  <a:lnTo>
                    <a:pt x="63" y="12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9" name="Freeform 56">
              <a:extLst>
                <a:ext uri="{FF2B5EF4-FFF2-40B4-BE49-F238E27FC236}">
                  <a16:creationId xmlns:a16="http://schemas.microsoft.com/office/drawing/2014/main" id="{DC9F2D20-104F-4E10-830B-20E0BA42B1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1375" y="3758622"/>
              <a:ext cx="151814" cy="325457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125" y="49"/>
                </a:cxn>
                <a:cxn ang="0">
                  <a:pos x="125" y="91"/>
                </a:cxn>
                <a:cxn ang="0">
                  <a:pos x="109" y="112"/>
                </a:cxn>
                <a:cxn ang="0">
                  <a:pos x="141" y="124"/>
                </a:cxn>
                <a:cxn ang="0">
                  <a:pos x="139" y="218"/>
                </a:cxn>
                <a:cxn ang="0">
                  <a:pos x="100" y="307"/>
                </a:cxn>
                <a:cxn ang="0">
                  <a:pos x="81" y="305"/>
                </a:cxn>
                <a:cxn ang="0">
                  <a:pos x="61" y="288"/>
                </a:cxn>
                <a:cxn ang="0">
                  <a:pos x="9" y="244"/>
                </a:cxn>
                <a:cxn ang="0">
                  <a:pos x="19" y="218"/>
                </a:cxn>
                <a:cxn ang="0">
                  <a:pos x="51" y="181"/>
                </a:cxn>
                <a:cxn ang="0">
                  <a:pos x="56" y="149"/>
                </a:cxn>
                <a:cxn ang="0">
                  <a:pos x="14" y="117"/>
                </a:cxn>
                <a:cxn ang="0">
                  <a:pos x="21" y="89"/>
                </a:cxn>
                <a:cxn ang="0">
                  <a:pos x="16" y="58"/>
                </a:cxn>
                <a:cxn ang="0">
                  <a:pos x="39" y="8"/>
                </a:cxn>
                <a:cxn ang="0">
                  <a:pos x="21" y="17"/>
                </a:cxn>
                <a:cxn ang="0">
                  <a:pos x="19" y="38"/>
                </a:cxn>
                <a:cxn ang="0">
                  <a:pos x="9" y="58"/>
                </a:cxn>
                <a:cxn ang="0">
                  <a:pos x="9" y="72"/>
                </a:cxn>
                <a:cxn ang="0">
                  <a:pos x="5" y="89"/>
                </a:cxn>
                <a:cxn ang="0">
                  <a:pos x="5" y="112"/>
                </a:cxn>
                <a:cxn ang="0">
                  <a:pos x="12" y="124"/>
                </a:cxn>
                <a:cxn ang="0">
                  <a:pos x="30" y="138"/>
                </a:cxn>
                <a:cxn ang="0">
                  <a:pos x="61" y="161"/>
                </a:cxn>
                <a:cxn ang="0">
                  <a:pos x="46" y="177"/>
                </a:cxn>
                <a:cxn ang="0">
                  <a:pos x="35" y="191"/>
                </a:cxn>
                <a:cxn ang="0">
                  <a:pos x="9" y="216"/>
                </a:cxn>
                <a:cxn ang="0">
                  <a:pos x="5" y="228"/>
                </a:cxn>
                <a:cxn ang="0">
                  <a:pos x="2" y="247"/>
                </a:cxn>
                <a:cxn ang="0">
                  <a:pos x="11" y="261"/>
                </a:cxn>
                <a:cxn ang="0">
                  <a:pos x="30" y="281"/>
                </a:cxn>
                <a:cxn ang="0">
                  <a:pos x="60" y="295"/>
                </a:cxn>
                <a:cxn ang="0">
                  <a:pos x="76" y="300"/>
                </a:cxn>
                <a:cxn ang="0">
                  <a:pos x="76" y="321"/>
                </a:cxn>
                <a:cxn ang="0">
                  <a:pos x="88" y="328"/>
                </a:cxn>
                <a:cxn ang="0">
                  <a:pos x="105" y="311"/>
                </a:cxn>
                <a:cxn ang="0">
                  <a:pos x="111" y="281"/>
                </a:cxn>
                <a:cxn ang="0">
                  <a:pos x="126" y="258"/>
                </a:cxn>
                <a:cxn ang="0">
                  <a:pos x="146" y="219"/>
                </a:cxn>
                <a:cxn ang="0">
                  <a:pos x="151" y="182"/>
                </a:cxn>
                <a:cxn ang="0">
                  <a:pos x="148" y="123"/>
                </a:cxn>
                <a:cxn ang="0">
                  <a:pos x="134" y="94"/>
                </a:cxn>
                <a:cxn ang="0">
                  <a:pos x="130" y="96"/>
                </a:cxn>
                <a:cxn ang="0">
                  <a:pos x="132" y="86"/>
                </a:cxn>
                <a:cxn ang="0">
                  <a:pos x="130" y="65"/>
                </a:cxn>
                <a:cxn ang="0">
                  <a:pos x="132" y="49"/>
                </a:cxn>
                <a:cxn ang="0">
                  <a:pos x="126" y="31"/>
                </a:cxn>
                <a:cxn ang="0">
                  <a:pos x="111" y="24"/>
                </a:cxn>
                <a:cxn ang="0">
                  <a:pos x="42" y="1"/>
                </a:cxn>
              </a:cxnLst>
              <a:rect l="0" t="0" r="r" b="b"/>
              <a:pathLst>
                <a:path w="153" h="328">
                  <a:moveTo>
                    <a:pt x="39" y="8"/>
                  </a:moveTo>
                  <a:lnTo>
                    <a:pt x="60" y="19"/>
                  </a:lnTo>
                  <a:lnTo>
                    <a:pt x="83" y="24"/>
                  </a:lnTo>
                  <a:lnTo>
                    <a:pt x="109" y="29"/>
                  </a:lnTo>
                  <a:lnTo>
                    <a:pt x="125" y="36"/>
                  </a:lnTo>
                  <a:lnTo>
                    <a:pt x="125" y="49"/>
                  </a:lnTo>
                  <a:lnTo>
                    <a:pt x="123" y="65"/>
                  </a:lnTo>
                  <a:lnTo>
                    <a:pt x="125" y="86"/>
                  </a:lnTo>
                  <a:lnTo>
                    <a:pt x="125" y="91"/>
                  </a:lnTo>
                  <a:lnTo>
                    <a:pt x="112" y="103"/>
                  </a:lnTo>
                  <a:lnTo>
                    <a:pt x="105" y="109"/>
                  </a:lnTo>
                  <a:lnTo>
                    <a:pt x="109" y="112"/>
                  </a:lnTo>
                  <a:lnTo>
                    <a:pt x="125" y="109"/>
                  </a:lnTo>
                  <a:lnTo>
                    <a:pt x="132" y="105"/>
                  </a:lnTo>
                  <a:lnTo>
                    <a:pt x="141" y="124"/>
                  </a:lnTo>
                  <a:lnTo>
                    <a:pt x="141" y="179"/>
                  </a:lnTo>
                  <a:lnTo>
                    <a:pt x="146" y="186"/>
                  </a:lnTo>
                  <a:lnTo>
                    <a:pt x="139" y="218"/>
                  </a:lnTo>
                  <a:lnTo>
                    <a:pt x="121" y="254"/>
                  </a:lnTo>
                  <a:lnTo>
                    <a:pt x="105" y="279"/>
                  </a:lnTo>
                  <a:lnTo>
                    <a:pt x="100" y="307"/>
                  </a:lnTo>
                  <a:lnTo>
                    <a:pt x="88" y="321"/>
                  </a:lnTo>
                  <a:lnTo>
                    <a:pt x="83" y="321"/>
                  </a:lnTo>
                  <a:lnTo>
                    <a:pt x="81" y="305"/>
                  </a:lnTo>
                  <a:lnTo>
                    <a:pt x="86" y="300"/>
                  </a:lnTo>
                  <a:lnTo>
                    <a:pt x="84" y="291"/>
                  </a:lnTo>
                  <a:lnTo>
                    <a:pt x="61" y="288"/>
                  </a:lnTo>
                  <a:lnTo>
                    <a:pt x="33" y="274"/>
                  </a:lnTo>
                  <a:lnTo>
                    <a:pt x="14" y="256"/>
                  </a:lnTo>
                  <a:lnTo>
                    <a:pt x="9" y="244"/>
                  </a:lnTo>
                  <a:lnTo>
                    <a:pt x="12" y="228"/>
                  </a:lnTo>
                  <a:lnTo>
                    <a:pt x="12" y="221"/>
                  </a:lnTo>
                  <a:lnTo>
                    <a:pt x="19" y="218"/>
                  </a:lnTo>
                  <a:lnTo>
                    <a:pt x="33" y="210"/>
                  </a:lnTo>
                  <a:lnTo>
                    <a:pt x="42" y="195"/>
                  </a:lnTo>
                  <a:lnTo>
                    <a:pt x="51" y="181"/>
                  </a:lnTo>
                  <a:lnTo>
                    <a:pt x="70" y="163"/>
                  </a:lnTo>
                  <a:lnTo>
                    <a:pt x="70" y="158"/>
                  </a:lnTo>
                  <a:lnTo>
                    <a:pt x="56" y="149"/>
                  </a:lnTo>
                  <a:lnTo>
                    <a:pt x="35" y="135"/>
                  </a:lnTo>
                  <a:lnTo>
                    <a:pt x="30" y="119"/>
                  </a:lnTo>
                  <a:lnTo>
                    <a:pt x="14" y="117"/>
                  </a:lnTo>
                  <a:lnTo>
                    <a:pt x="12" y="110"/>
                  </a:lnTo>
                  <a:lnTo>
                    <a:pt x="7" y="94"/>
                  </a:lnTo>
                  <a:lnTo>
                    <a:pt x="21" y="89"/>
                  </a:lnTo>
                  <a:lnTo>
                    <a:pt x="21" y="75"/>
                  </a:lnTo>
                  <a:lnTo>
                    <a:pt x="14" y="66"/>
                  </a:lnTo>
                  <a:lnTo>
                    <a:pt x="16" y="58"/>
                  </a:lnTo>
                  <a:lnTo>
                    <a:pt x="26" y="40"/>
                  </a:lnTo>
                  <a:lnTo>
                    <a:pt x="26" y="22"/>
                  </a:lnTo>
                  <a:lnTo>
                    <a:pt x="39" y="8"/>
                  </a:lnTo>
                  <a:moveTo>
                    <a:pt x="37" y="0"/>
                  </a:moveTo>
                  <a:lnTo>
                    <a:pt x="33" y="3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9" y="38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7" y="66"/>
                  </a:lnTo>
                  <a:lnTo>
                    <a:pt x="7" y="70"/>
                  </a:lnTo>
                  <a:lnTo>
                    <a:pt x="9" y="72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5" y="89"/>
                  </a:lnTo>
                  <a:lnTo>
                    <a:pt x="0" y="91"/>
                  </a:lnTo>
                  <a:lnTo>
                    <a:pt x="2" y="98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7" y="124"/>
                  </a:lnTo>
                  <a:lnTo>
                    <a:pt x="12" y="124"/>
                  </a:lnTo>
                  <a:lnTo>
                    <a:pt x="25" y="126"/>
                  </a:lnTo>
                  <a:lnTo>
                    <a:pt x="28" y="137"/>
                  </a:lnTo>
                  <a:lnTo>
                    <a:pt x="30" y="138"/>
                  </a:lnTo>
                  <a:lnTo>
                    <a:pt x="32" y="140"/>
                  </a:lnTo>
                  <a:lnTo>
                    <a:pt x="53" y="154"/>
                  </a:lnTo>
                  <a:lnTo>
                    <a:pt x="61" y="161"/>
                  </a:lnTo>
                  <a:lnTo>
                    <a:pt x="46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91"/>
                  </a:lnTo>
                  <a:lnTo>
                    <a:pt x="28" y="205"/>
                  </a:lnTo>
                  <a:lnTo>
                    <a:pt x="16" y="212"/>
                  </a:lnTo>
                  <a:lnTo>
                    <a:pt x="9" y="216"/>
                  </a:lnTo>
                  <a:lnTo>
                    <a:pt x="7" y="218"/>
                  </a:lnTo>
                  <a:lnTo>
                    <a:pt x="5" y="221"/>
                  </a:lnTo>
                  <a:lnTo>
                    <a:pt x="5" y="228"/>
                  </a:lnTo>
                  <a:lnTo>
                    <a:pt x="2" y="242"/>
                  </a:lnTo>
                  <a:lnTo>
                    <a:pt x="0" y="246"/>
                  </a:lnTo>
                  <a:lnTo>
                    <a:pt x="2" y="247"/>
                  </a:lnTo>
                  <a:lnTo>
                    <a:pt x="9" y="260"/>
                  </a:lnTo>
                  <a:lnTo>
                    <a:pt x="9" y="261"/>
                  </a:lnTo>
                  <a:lnTo>
                    <a:pt x="11" y="261"/>
                  </a:lnTo>
                  <a:lnTo>
                    <a:pt x="28" y="279"/>
                  </a:lnTo>
                  <a:lnTo>
                    <a:pt x="30" y="279"/>
                  </a:lnTo>
                  <a:lnTo>
                    <a:pt x="30" y="281"/>
                  </a:lnTo>
                  <a:lnTo>
                    <a:pt x="58" y="293"/>
                  </a:lnTo>
                  <a:lnTo>
                    <a:pt x="60" y="293"/>
                  </a:lnTo>
                  <a:lnTo>
                    <a:pt x="60" y="295"/>
                  </a:lnTo>
                  <a:lnTo>
                    <a:pt x="79" y="297"/>
                  </a:lnTo>
                  <a:lnTo>
                    <a:pt x="79" y="297"/>
                  </a:lnTo>
                  <a:lnTo>
                    <a:pt x="76" y="300"/>
                  </a:lnTo>
                  <a:lnTo>
                    <a:pt x="74" y="304"/>
                  </a:lnTo>
                  <a:lnTo>
                    <a:pt x="74" y="305"/>
                  </a:lnTo>
                  <a:lnTo>
                    <a:pt x="76" y="321"/>
                  </a:lnTo>
                  <a:lnTo>
                    <a:pt x="77" y="328"/>
                  </a:lnTo>
                  <a:lnTo>
                    <a:pt x="83" y="328"/>
                  </a:lnTo>
                  <a:lnTo>
                    <a:pt x="88" y="328"/>
                  </a:lnTo>
                  <a:lnTo>
                    <a:pt x="91" y="328"/>
                  </a:lnTo>
                  <a:lnTo>
                    <a:pt x="93" y="325"/>
                  </a:lnTo>
                  <a:lnTo>
                    <a:pt x="105" y="311"/>
                  </a:lnTo>
                  <a:lnTo>
                    <a:pt x="107" y="311"/>
                  </a:lnTo>
                  <a:lnTo>
                    <a:pt x="107" y="307"/>
                  </a:lnTo>
                  <a:lnTo>
                    <a:pt x="111" y="281"/>
                  </a:lnTo>
                  <a:lnTo>
                    <a:pt x="126" y="260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44" y="221"/>
                  </a:lnTo>
                  <a:lnTo>
                    <a:pt x="146" y="219"/>
                  </a:lnTo>
                  <a:lnTo>
                    <a:pt x="146" y="219"/>
                  </a:lnTo>
                  <a:lnTo>
                    <a:pt x="153" y="188"/>
                  </a:lnTo>
                  <a:lnTo>
                    <a:pt x="153" y="184"/>
                  </a:lnTo>
                  <a:lnTo>
                    <a:pt x="151" y="182"/>
                  </a:lnTo>
                  <a:lnTo>
                    <a:pt x="148" y="177"/>
                  </a:lnTo>
                  <a:lnTo>
                    <a:pt x="148" y="124"/>
                  </a:lnTo>
                  <a:lnTo>
                    <a:pt x="148" y="123"/>
                  </a:lnTo>
                  <a:lnTo>
                    <a:pt x="148" y="121"/>
                  </a:lnTo>
                  <a:lnTo>
                    <a:pt x="137" y="101"/>
                  </a:lnTo>
                  <a:lnTo>
                    <a:pt x="134" y="94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30" y="96"/>
                  </a:lnTo>
                  <a:lnTo>
                    <a:pt x="132" y="94"/>
                  </a:lnTo>
                  <a:lnTo>
                    <a:pt x="132" y="91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0" y="65"/>
                  </a:lnTo>
                  <a:lnTo>
                    <a:pt x="132" y="51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3"/>
                  </a:lnTo>
                  <a:lnTo>
                    <a:pt x="126" y="3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1" y="24"/>
                  </a:lnTo>
                  <a:lnTo>
                    <a:pt x="84" y="17"/>
                  </a:lnTo>
                  <a:lnTo>
                    <a:pt x="63" y="12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0" name="Freeform 57">
              <a:extLst>
                <a:ext uri="{FF2B5EF4-FFF2-40B4-BE49-F238E27FC236}">
                  <a16:creationId xmlns:a16="http://schemas.microsoft.com/office/drawing/2014/main" id="{F00B92B2-8CBC-44F5-96A3-F0952217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423" y="3695118"/>
              <a:ext cx="582449" cy="380030"/>
            </a:xfrm>
            <a:custGeom>
              <a:avLst/>
              <a:gdLst/>
              <a:ahLst/>
              <a:cxnLst>
                <a:cxn ang="0">
                  <a:pos x="32" y="267"/>
                </a:cxn>
                <a:cxn ang="0">
                  <a:pos x="18" y="211"/>
                </a:cxn>
                <a:cxn ang="0">
                  <a:pos x="0" y="99"/>
                </a:cxn>
                <a:cxn ang="0">
                  <a:pos x="26" y="79"/>
                </a:cxn>
                <a:cxn ang="0">
                  <a:pos x="34" y="76"/>
                </a:cxn>
                <a:cxn ang="0">
                  <a:pos x="70" y="39"/>
                </a:cxn>
                <a:cxn ang="0">
                  <a:pos x="74" y="83"/>
                </a:cxn>
                <a:cxn ang="0">
                  <a:pos x="121" y="76"/>
                </a:cxn>
                <a:cxn ang="0">
                  <a:pos x="373" y="25"/>
                </a:cxn>
                <a:cxn ang="0">
                  <a:pos x="482" y="0"/>
                </a:cxn>
                <a:cxn ang="0">
                  <a:pos x="496" y="14"/>
                </a:cxn>
                <a:cxn ang="0">
                  <a:pos x="515" y="20"/>
                </a:cxn>
                <a:cxn ang="0">
                  <a:pos x="529" y="51"/>
                </a:cxn>
                <a:cxn ang="0">
                  <a:pos x="541" y="62"/>
                </a:cxn>
                <a:cxn ang="0">
                  <a:pos x="559" y="64"/>
                </a:cxn>
                <a:cxn ang="0">
                  <a:pos x="557" y="74"/>
                </a:cxn>
                <a:cxn ang="0">
                  <a:pos x="543" y="88"/>
                </a:cxn>
                <a:cxn ang="0">
                  <a:pos x="543" y="106"/>
                </a:cxn>
                <a:cxn ang="0">
                  <a:pos x="531" y="123"/>
                </a:cxn>
                <a:cxn ang="0">
                  <a:pos x="531" y="130"/>
                </a:cxn>
                <a:cxn ang="0">
                  <a:pos x="538" y="137"/>
                </a:cxn>
                <a:cxn ang="0">
                  <a:pos x="538" y="155"/>
                </a:cxn>
                <a:cxn ang="0">
                  <a:pos x="525" y="162"/>
                </a:cxn>
                <a:cxn ang="0">
                  <a:pos x="529" y="174"/>
                </a:cxn>
                <a:cxn ang="0">
                  <a:pos x="529" y="180"/>
                </a:cxn>
                <a:cxn ang="0">
                  <a:pos x="545" y="181"/>
                </a:cxn>
                <a:cxn ang="0">
                  <a:pos x="550" y="197"/>
                </a:cxn>
                <a:cxn ang="0">
                  <a:pos x="571" y="211"/>
                </a:cxn>
                <a:cxn ang="0">
                  <a:pos x="587" y="222"/>
                </a:cxn>
                <a:cxn ang="0">
                  <a:pos x="587" y="229"/>
                </a:cxn>
                <a:cxn ang="0">
                  <a:pos x="566" y="248"/>
                </a:cxn>
                <a:cxn ang="0">
                  <a:pos x="557" y="260"/>
                </a:cxn>
                <a:cxn ang="0">
                  <a:pos x="548" y="278"/>
                </a:cxn>
                <a:cxn ang="0">
                  <a:pos x="534" y="282"/>
                </a:cxn>
                <a:cxn ang="0">
                  <a:pos x="527" y="285"/>
                </a:cxn>
                <a:cxn ang="0">
                  <a:pos x="515" y="289"/>
                </a:cxn>
                <a:cxn ang="0">
                  <a:pos x="504" y="297"/>
                </a:cxn>
                <a:cxn ang="0">
                  <a:pos x="503" y="299"/>
                </a:cxn>
                <a:cxn ang="0">
                  <a:pos x="453" y="310"/>
                </a:cxn>
                <a:cxn ang="0">
                  <a:pos x="366" y="325"/>
                </a:cxn>
                <a:cxn ang="0">
                  <a:pos x="146" y="371"/>
                </a:cxn>
                <a:cxn ang="0">
                  <a:pos x="76" y="380"/>
                </a:cxn>
                <a:cxn ang="0">
                  <a:pos x="53" y="383"/>
                </a:cxn>
                <a:cxn ang="0">
                  <a:pos x="32" y="267"/>
                </a:cxn>
              </a:cxnLst>
              <a:rect l="0" t="0" r="r" b="b"/>
              <a:pathLst>
                <a:path w="587" h="383">
                  <a:moveTo>
                    <a:pt x="32" y="267"/>
                  </a:moveTo>
                  <a:lnTo>
                    <a:pt x="18" y="211"/>
                  </a:lnTo>
                  <a:lnTo>
                    <a:pt x="0" y="99"/>
                  </a:lnTo>
                  <a:lnTo>
                    <a:pt x="26" y="79"/>
                  </a:lnTo>
                  <a:lnTo>
                    <a:pt x="34" y="76"/>
                  </a:lnTo>
                  <a:lnTo>
                    <a:pt x="70" y="39"/>
                  </a:lnTo>
                  <a:lnTo>
                    <a:pt x="74" y="83"/>
                  </a:lnTo>
                  <a:lnTo>
                    <a:pt x="121" y="76"/>
                  </a:lnTo>
                  <a:lnTo>
                    <a:pt x="373" y="25"/>
                  </a:lnTo>
                  <a:lnTo>
                    <a:pt x="482" y="0"/>
                  </a:lnTo>
                  <a:lnTo>
                    <a:pt x="496" y="14"/>
                  </a:lnTo>
                  <a:lnTo>
                    <a:pt x="515" y="20"/>
                  </a:lnTo>
                  <a:lnTo>
                    <a:pt x="529" y="51"/>
                  </a:lnTo>
                  <a:lnTo>
                    <a:pt x="541" y="62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43" y="88"/>
                  </a:lnTo>
                  <a:lnTo>
                    <a:pt x="543" y="106"/>
                  </a:lnTo>
                  <a:lnTo>
                    <a:pt x="531" y="123"/>
                  </a:lnTo>
                  <a:lnTo>
                    <a:pt x="531" y="130"/>
                  </a:lnTo>
                  <a:lnTo>
                    <a:pt x="538" y="137"/>
                  </a:lnTo>
                  <a:lnTo>
                    <a:pt x="538" y="155"/>
                  </a:lnTo>
                  <a:lnTo>
                    <a:pt x="525" y="162"/>
                  </a:lnTo>
                  <a:lnTo>
                    <a:pt x="529" y="174"/>
                  </a:lnTo>
                  <a:lnTo>
                    <a:pt x="529" y="180"/>
                  </a:lnTo>
                  <a:lnTo>
                    <a:pt x="545" y="181"/>
                  </a:lnTo>
                  <a:lnTo>
                    <a:pt x="550" y="197"/>
                  </a:lnTo>
                  <a:lnTo>
                    <a:pt x="571" y="211"/>
                  </a:lnTo>
                  <a:lnTo>
                    <a:pt x="587" y="222"/>
                  </a:lnTo>
                  <a:lnTo>
                    <a:pt x="587" y="229"/>
                  </a:lnTo>
                  <a:lnTo>
                    <a:pt x="566" y="248"/>
                  </a:lnTo>
                  <a:lnTo>
                    <a:pt x="557" y="260"/>
                  </a:lnTo>
                  <a:lnTo>
                    <a:pt x="548" y="278"/>
                  </a:lnTo>
                  <a:lnTo>
                    <a:pt x="534" y="282"/>
                  </a:lnTo>
                  <a:lnTo>
                    <a:pt x="527" y="285"/>
                  </a:lnTo>
                  <a:lnTo>
                    <a:pt x="515" y="289"/>
                  </a:lnTo>
                  <a:lnTo>
                    <a:pt x="504" y="297"/>
                  </a:lnTo>
                  <a:lnTo>
                    <a:pt x="503" y="299"/>
                  </a:lnTo>
                  <a:lnTo>
                    <a:pt x="453" y="310"/>
                  </a:lnTo>
                  <a:lnTo>
                    <a:pt x="366" y="325"/>
                  </a:lnTo>
                  <a:lnTo>
                    <a:pt x="146" y="371"/>
                  </a:lnTo>
                  <a:lnTo>
                    <a:pt x="76" y="380"/>
                  </a:lnTo>
                  <a:lnTo>
                    <a:pt x="53" y="383"/>
                  </a:lnTo>
                  <a:lnTo>
                    <a:pt x="32" y="2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1" name="Freeform 58">
              <a:extLst>
                <a:ext uri="{FF2B5EF4-FFF2-40B4-BE49-F238E27FC236}">
                  <a16:creationId xmlns:a16="http://schemas.microsoft.com/office/drawing/2014/main" id="{2BEF78D2-E581-4EA5-B873-836B854E4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445" y="3692142"/>
              <a:ext cx="588402" cy="388961"/>
            </a:xfrm>
            <a:custGeom>
              <a:avLst/>
              <a:gdLst/>
              <a:ahLst/>
              <a:cxnLst>
                <a:cxn ang="0">
                  <a:pos x="514" y="26"/>
                </a:cxn>
                <a:cxn ang="0">
                  <a:pos x="557" y="68"/>
                </a:cxn>
                <a:cxn ang="0">
                  <a:pos x="543" y="107"/>
                </a:cxn>
                <a:cxn ang="0">
                  <a:pos x="537" y="142"/>
                </a:cxn>
                <a:cxn ang="0">
                  <a:pos x="528" y="179"/>
                </a:cxn>
                <a:cxn ang="0">
                  <a:pos x="551" y="202"/>
                </a:cxn>
                <a:cxn ang="0">
                  <a:pos x="586" y="230"/>
                </a:cxn>
                <a:cxn ang="0">
                  <a:pos x="550" y="277"/>
                </a:cxn>
                <a:cxn ang="0">
                  <a:pos x="516" y="288"/>
                </a:cxn>
                <a:cxn ang="0">
                  <a:pos x="455" y="309"/>
                </a:cxn>
                <a:cxn ang="0">
                  <a:pos x="79" y="379"/>
                </a:cxn>
                <a:cxn ang="0">
                  <a:pos x="24" y="214"/>
                </a:cxn>
                <a:cxn ang="0">
                  <a:pos x="38" y="82"/>
                </a:cxn>
                <a:cxn ang="0">
                  <a:pos x="126" y="82"/>
                </a:cxn>
                <a:cxn ang="0">
                  <a:pos x="486" y="0"/>
                </a:cxn>
                <a:cxn ang="0">
                  <a:pos x="124" y="75"/>
                </a:cxn>
                <a:cxn ang="0">
                  <a:pos x="77" y="33"/>
                </a:cxn>
                <a:cxn ang="0">
                  <a:pos x="29" y="79"/>
                </a:cxn>
                <a:cxn ang="0">
                  <a:pos x="3" y="96"/>
                </a:cxn>
                <a:cxn ang="0">
                  <a:pos x="17" y="214"/>
                </a:cxn>
                <a:cxn ang="0">
                  <a:pos x="31" y="272"/>
                </a:cxn>
                <a:cxn ang="0">
                  <a:pos x="61" y="390"/>
                </a:cxn>
                <a:cxn ang="0">
                  <a:pos x="149" y="378"/>
                </a:cxn>
                <a:cxn ang="0">
                  <a:pos x="456" y="316"/>
                </a:cxn>
                <a:cxn ang="0">
                  <a:pos x="507" y="306"/>
                </a:cxn>
                <a:cxn ang="0">
                  <a:pos x="532" y="292"/>
                </a:cxn>
                <a:cxn ang="0">
                  <a:pos x="539" y="288"/>
                </a:cxn>
                <a:cxn ang="0">
                  <a:pos x="555" y="281"/>
                </a:cxn>
                <a:cxn ang="0">
                  <a:pos x="590" y="235"/>
                </a:cxn>
                <a:cxn ang="0">
                  <a:pos x="593" y="226"/>
                </a:cxn>
                <a:cxn ang="0">
                  <a:pos x="576" y="211"/>
                </a:cxn>
                <a:cxn ang="0">
                  <a:pos x="550" y="181"/>
                </a:cxn>
                <a:cxn ang="0">
                  <a:pos x="536" y="177"/>
                </a:cxn>
                <a:cxn ang="0">
                  <a:pos x="532" y="167"/>
                </a:cxn>
                <a:cxn ang="0">
                  <a:pos x="544" y="156"/>
                </a:cxn>
                <a:cxn ang="0">
                  <a:pos x="543" y="137"/>
                </a:cxn>
                <a:cxn ang="0">
                  <a:pos x="548" y="110"/>
                </a:cxn>
                <a:cxn ang="0">
                  <a:pos x="550" y="93"/>
                </a:cxn>
                <a:cxn ang="0">
                  <a:pos x="564" y="77"/>
                </a:cxn>
                <a:cxn ang="0">
                  <a:pos x="558" y="61"/>
                </a:cxn>
                <a:cxn ang="0">
                  <a:pos x="521" y="23"/>
                </a:cxn>
                <a:cxn ang="0">
                  <a:pos x="500" y="14"/>
                </a:cxn>
                <a:cxn ang="0">
                  <a:pos x="486" y="0"/>
                </a:cxn>
              </a:cxnLst>
              <a:rect l="0" t="0" r="r" b="b"/>
              <a:pathLst>
                <a:path w="593" h="392">
                  <a:moveTo>
                    <a:pt x="485" y="9"/>
                  </a:moveTo>
                  <a:lnTo>
                    <a:pt x="497" y="21"/>
                  </a:lnTo>
                  <a:lnTo>
                    <a:pt x="514" y="26"/>
                  </a:lnTo>
                  <a:lnTo>
                    <a:pt x="528" y="56"/>
                  </a:lnTo>
                  <a:lnTo>
                    <a:pt x="543" y="68"/>
                  </a:lnTo>
                  <a:lnTo>
                    <a:pt x="557" y="68"/>
                  </a:lnTo>
                  <a:lnTo>
                    <a:pt x="557" y="75"/>
                  </a:lnTo>
                  <a:lnTo>
                    <a:pt x="543" y="89"/>
                  </a:lnTo>
                  <a:lnTo>
                    <a:pt x="543" y="107"/>
                  </a:lnTo>
                  <a:lnTo>
                    <a:pt x="530" y="125"/>
                  </a:lnTo>
                  <a:lnTo>
                    <a:pt x="530" y="135"/>
                  </a:lnTo>
                  <a:lnTo>
                    <a:pt x="537" y="142"/>
                  </a:lnTo>
                  <a:lnTo>
                    <a:pt x="537" y="156"/>
                  </a:lnTo>
                  <a:lnTo>
                    <a:pt x="523" y="163"/>
                  </a:lnTo>
                  <a:lnTo>
                    <a:pt x="528" y="179"/>
                  </a:lnTo>
                  <a:lnTo>
                    <a:pt x="528" y="186"/>
                  </a:lnTo>
                  <a:lnTo>
                    <a:pt x="546" y="188"/>
                  </a:lnTo>
                  <a:lnTo>
                    <a:pt x="551" y="202"/>
                  </a:lnTo>
                  <a:lnTo>
                    <a:pt x="572" y="216"/>
                  </a:lnTo>
                  <a:lnTo>
                    <a:pt x="586" y="226"/>
                  </a:lnTo>
                  <a:lnTo>
                    <a:pt x="586" y="230"/>
                  </a:lnTo>
                  <a:lnTo>
                    <a:pt x="567" y="248"/>
                  </a:lnTo>
                  <a:lnTo>
                    <a:pt x="557" y="262"/>
                  </a:lnTo>
                  <a:lnTo>
                    <a:pt x="550" y="277"/>
                  </a:lnTo>
                  <a:lnTo>
                    <a:pt x="536" y="281"/>
                  </a:lnTo>
                  <a:lnTo>
                    <a:pt x="528" y="285"/>
                  </a:lnTo>
                  <a:lnTo>
                    <a:pt x="516" y="288"/>
                  </a:lnTo>
                  <a:lnTo>
                    <a:pt x="504" y="299"/>
                  </a:lnTo>
                  <a:lnTo>
                    <a:pt x="504" y="300"/>
                  </a:lnTo>
                  <a:lnTo>
                    <a:pt x="455" y="309"/>
                  </a:lnTo>
                  <a:lnTo>
                    <a:pt x="369" y="325"/>
                  </a:lnTo>
                  <a:lnTo>
                    <a:pt x="147" y="371"/>
                  </a:lnTo>
                  <a:lnTo>
                    <a:pt x="79" y="379"/>
                  </a:lnTo>
                  <a:lnTo>
                    <a:pt x="59" y="383"/>
                  </a:lnTo>
                  <a:lnTo>
                    <a:pt x="38" y="270"/>
                  </a:lnTo>
                  <a:lnTo>
                    <a:pt x="24" y="214"/>
                  </a:lnTo>
                  <a:lnTo>
                    <a:pt x="7" y="102"/>
                  </a:lnTo>
                  <a:lnTo>
                    <a:pt x="31" y="86"/>
                  </a:lnTo>
                  <a:lnTo>
                    <a:pt x="38" y="82"/>
                  </a:lnTo>
                  <a:lnTo>
                    <a:pt x="72" y="49"/>
                  </a:lnTo>
                  <a:lnTo>
                    <a:pt x="73" y="91"/>
                  </a:lnTo>
                  <a:lnTo>
                    <a:pt x="126" y="82"/>
                  </a:lnTo>
                  <a:lnTo>
                    <a:pt x="376" y="31"/>
                  </a:lnTo>
                  <a:lnTo>
                    <a:pt x="485" y="9"/>
                  </a:lnTo>
                  <a:close/>
                  <a:moveTo>
                    <a:pt x="486" y="0"/>
                  </a:moveTo>
                  <a:lnTo>
                    <a:pt x="483" y="1"/>
                  </a:lnTo>
                  <a:lnTo>
                    <a:pt x="374" y="24"/>
                  </a:lnTo>
                  <a:lnTo>
                    <a:pt x="124" y="75"/>
                  </a:lnTo>
                  <a:lnTo>
                    <a:pt x="80" y="82"/>
                  </a:lnTo>
                  <a:lnTo>
                    <a:pt x="79" y="49"/>
                  </a:lnTo>
                  <a:lnTo>
                    <a:pt x="77" y="33"/>
                  </a:lnTo>
                  <a:lnTo>
                    <a:pt x="66" y="44"/>
                  </a:lnTo>
                  <a:lnTo>
                    <a:pt x="35" y="75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" y="96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17" y="214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31" y="272"/>
                  </a:lnTo>
                  <a:lnTo>
                    <a:pt x="52" y="385"/>
                  </a:lnTo>
                  <a:lnTo>
                    <a:pt x="54" y="392"/>
                  </a:lnTo>
                  <a:lnTo>
                    <a:pt x="61" y="390"/>
                  </a:lnTo>
                  <a:lnTo>
                    <a:pt x="79" y="386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370" y="332"/>
                  </a:lnTo>
                  <a:lnTo>
                    <a:pt x="456" y="316"/>
                  </a:lnTo>
                  <a:lnTo>
                    <a:pt x="504" y="307"/>
                  </a:lnTo>
                  <a:lnTo>
                    <a:pt x="506" y="306"/>
                  </a:lnTo>
                  <a:lnTo>
                    <a:pt x="507" y="306"/>
                  </a:lnTo>
                  <a:lnTo>
                    <a:pt x="509" y="304"/>
                  </a:lnTo>
                  <a:lnTo>
                    <a:pt x="520" y="295"/>
                  </a:lnTo>
                  <a:lnTo>
                    <a:pt x="532" y="292"/>
                  </a:lnTo>
                  <a:lnTo>
                    <a:pt x="532" y="292"/>
                  </a:lnTo>
                  <a:lnTo>
                    <a:pt x="532" y="292"/>
                  </a:lnTo>
                  <a:lnTo>
                    <a:pt x="539" y="288"/>
                  </a:lnTo>
                  <a:lnTo>
                    <a:pt x="551" y="285"/>
                  </a:lnTo>
                  <a:lnTo>
                    <a:pt x="553" y="283"/>
                  </a:lnTo>
                  <a:lnTo>
                    <a:pt x="555" y="281"/>
                  </a:lnTo>
                  <a:lnTo>
                    <a:pt x="564" y="265"/>
                  </a:lnTo>
                  <a:lnTo>
                    <a:pt x="572" y="253"/>
                  </a:lnTo>
                  <a:lnTo>
                    <a:pt x="590" y="235"/>
                  </a:lnTo>
                  <a:lnTo>
                    <a:pt x="593" y="234"/>
                  </a:lnTo>
                  <a:lnTo>
                    <a:pt x="593" y="230"/>
                  </a:lnTo>
                  <a:lnTo>
                    <a:pt x="593" y="226"/>
                  </a:lnTo>
                  <a:lnTo>
                    <a:pt x="593" y="221"/>
                  </a:lnTo>
                  <a:lnTo>
                    <a:pt x="590" y="219"/>
                  </a:lnTo>
                  <a:lnTo>
                    <a:pt x="576" y="211"/>
                  </a:lnTo>
                  <a:lnTo>
                    <a:pt x="557" y="198"/>
                  </a:lnTo>
                  <a:lnTo>
                    <a:pt x="551" y="184"/>
                  </a:lnTo>
                  <a:lnTo>
                    <a:pt x="550" y="181"/>
                  </a:lnTo>
                  <a:lnTo>
                    <a:pt x="546" y="181"/>
                  </a:lnTo>
                  <a:lnTo>
                    <a:pt x="536" y="179"/>
                  </a:lnTo>
                  <a:lnTo>
                    <a:pt x="536" y="177"/>
                  </a:lnTo>
                  <a:lnTo>
                    <a:pt x="536" y="177"/>
                  </a:lnTo>
                  <a:lnTo>
                    <a:pt x="536" y="177"/>
                  </a:lnTo>
                  <a:lnTo>
                    <a:pt x="532" y="167"/>
                  </a:lnTo>
                  <a:lnTo>
                    <a:pt x="539" y="163"/>
                  </a:lnTo>
                  <a:lnTo>
                    <a:pt x="544" y="161"/>
                  </a:lnTo>
                  <a:lnTo>
                    <a:pt x="544" y="156"/>
                  </a:lnTo>
                  <a:lnTo>
                    <a:pt x="544" y="142"/>
                  </a:lnTo>
                  <a:lnTo>
                    <a:pt x="544" y="139"/>
                  </a:lnTo>
                  <a:lnTo>
                    <a:pt x="543" y="137"/>
                  </a:lnTo>
                  <a:lnTo>
                    <a:pt x="537" y="132"/>
                  </a:lnTo>
                  <a:lnTo>
                    <a:pt x="537" y="128"/>
                  </a:lnTo>
                  <a:lnTo>
                    <a:pt x="548" y="110"/>
                  </a:lnTo>
                  <a:lnTo>
                    <a:pt x="550" y="109"/>
                  </a:lnTo>
                  <a:lnTo>
                    <a:pt x="550" y="107"/>
                  </a:lnTo>
                  <a:lnTo>
                    <a:pt x="550" y="9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7"/>
                  </a:lnTo>
                  <a:lnTo>
                    <a:pt x="564" y="70"/>
                  </a:lnTo>
                  <a:lnTo>
                    <a:pt x="565" y="63"/>
                  </a:lnTo>
                  <a:lnTo>
                    <a:pt x="558" y="61"/>
                  </a:lnTo>
                  <a:lnTo>
                    <a:pt x="544" y="61"/>
                  </a:lnTo>
                  <a:lnTo>
                    <a:pt x="536" y="52"/>
                  </a:lnTo>
                  <a:lnTo>
                    <a:pt x="521" y="23"/>
                  </a:lnTo>
                  <a:lnTo>
                    <a:pt x="520" y="19"/>
                  </a:lnTo>
                  <a:lnTo>
                    <a:pt x="516" y="19"/>
                  </a:lnTo>
                  <a:lnTo>
                    <a:pt x="500" y="14"/>
                  </a:lnTo>
                  <a:lnTo>
                    <a:pt x="488" y="3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2" name="Freeform 59">
              <a:extLst>
                <a:ext uri="{FF2B5EF4-FFF2-40B4-BE49-F238E27FC236}">
                  <a16:creationId xmlns:a16="http://schemas.microsoft.com/office/drawing/2014/main" id="{B8A09624-1BDD-4C88-9783-738226FD1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445" y="3692142"/>
              <a:ext cx="588402" cy="388961"/>
            </a:xfrm>
            <a:custGeom>
              <a:avLst/>
              <a:gdLst/>
              <a:ahLst/>
              <a:cxnLst>
                <a:cxn ang="0">
                  <a:pos x="514" y="26"/>
                </a:cxn>
                <a:cxn ang="0">
                  <a:pos x="557" y="68"/>
                </a:cxn>
                <a:cxn ang="0">
                  <a:pos x="543" y="107"/>
                </a:cxn>
                <a:cxn ang="0">
                  <a:pos x="537" y="142"/>
                </a:cxn>
                <a:cxn ang="0">
                  <a:pos x="528" y="179"/>
                </a:cxn>
                <a:cxn ang="0">
                  <a:pos x="551" y="202"/>
                </a:cxn>
                <a:cxn ang="0">
                  <a:pos x="586" y="230"/>
                </a:cxn>
                <a:cxn ang="0">
                  <a:pos x="550" y="277"/>
                </a:cxn>
                <a:cxn ang="0">
                  <a:pos x="516" y="288"/>
                </a:cxn>
                <a:cxn ang="0">
                  <a:pos x="455" y="309"/>
                </a:cxn>
                <a:cxn ang="0">
                  <a:pos x="79" y="379"/>
                </a:cxn>
                <a:cxn ang="0">
                  <a:pos x="24" y="214"/>
                </a:cxn>
                <a:cxn ang="0">
                  <a:pos x="38" y="82"/>
                </a:cxn>
                <a:cxn ang="0">
                  <a:pos x="126" y="82"/>
                </a:cxn>
                <a:cxn ang="0">
                  <a:pos x="486" y="0"/>
                </a:cxn>
                <a:cxn ang="0">
                  <a:pos x="124" y="75"/>
                </a:cxn>
                <a:cxn ang="0">
                  <a:pos x="77" y="33"/>
                </a:cxn>
                <a:cxn ang="0">
                  <a:pos x="29" y="79"/>
                </a:cxn>
                <a:cxn ang="0">
                  <a:pos x="3" y="96"/>
                </a:cxn>
                <a:cxn ang="0">
                  <a:pos x="17" y="214"/>
                </a:cxn>
                <a:cxn ang="0">
                  <a:pos x="31" y="272"/>
                </a:cxn>
                <a:cxn ang="0">
                  <a:pos x="61" y="390"/>
                </a:cxn>
                <a:cxn ang="0">
                  <a:pos x="149" y="378"/>
                </a:cxn>
                <a:cxn ang="0">
                  <a:pos x="456" y="316"/>
                </a:cxn>
                <a:cxn ang="0">
                  <a:pos x="507" y="306"/>
                </a:cxn>
                <a:cxn ang="0">
                  <a:pos x="532" y="292"/>
                </a:cxn>
                <a:cxn ang="0">
                  <a:pos x="539" y="288"/>
                </a:cxn>
                <a:cxn ang="0">
                  <a:pos x="555" y="281"/>
                </a:cxn>
                <a:cxn ang="0">
                  <a:pos x="590" y="235"/>
                </a:cxn>
                <a:cxn ang="0">
                  <a:pos x="593" y="226"/>
                </a:cxn>
                <a:cxn ang="0">
                  <a:pos x="576" y="211"/>
                </a:cxn>
                <a:cxn ang="0">
                  <a:pos x="550" y="181"/>
                </a:cxn>
                <a:cxn ang="0">
                  <a:pos x="536" y="177"/>
                </a:cxn>
                <a:cxn ang="0">
                  <a:pos x="532" y="167"/>
                </a:cxn>
                <a:cxn ang="0">
                  <a:pos x="544" y="156"/>
                </a:cxn>
                <a:cxn ang="0">
                  <a:pos x="543" y="137"/>
                </a:cxn>
                <a:cxn ang="0">
                  <a:pos x="548" y="110"/>
                </a:cxn>
                <a:cxn ang="0">
                  <a:pos x="550" y="93"/>
                </a:cxn>
                <a:cxn ang="0">
                  <a:pos x="564" y="77"/>
                </a:cxn>
                <a:cxn ang="0">
                  <a:pos x="558" y="61"/>
                </a:cxn>
                <a:cxn ang="0">
                  <a:pos x="521" y="23"/>
                </a:cxn>
                <a:cxn ang="0">
                  <a:pos x="500" y="14"/>
                </a:cxn>
                <a:cxn ang="0">
                  <a:pos x="486" y="0"/>
                </a:cxn>
              </a:cxnLst>
              <a:rect l="0" t="0" r="r" b="b"/>
              <a:pathLst>
                <a:path w="593" h="392">
                  <a:moveTo>
                    <a:pt x="485" y="9"/>
                  </a:moveTo>
                  <a:lnTo>
                    <a:pt x="497" y="21"/>
                  </a:lnTo>
                  <a:lnTo>
                    <a:pt x="514" y="26"/>
                  </a:lnTo>
                  <a:lnTo>
                    <a:pt x="528" y="56"/>
                  </a:lnTo>
                  <a:lnTo>
                    <a:pt x="543" y="68"/>
                  </a:lnTo>
                  <a:lnTo>
                    <a:pt x="557" y="68"/>
                  </a:lnTo>
                  <a:lnTo>
                    <a:pt x="557" y="75"/>
                  </a:lnTo>
                  <a:lnTo>
                    <a:pt x="543" y="89"/>
                  </a:lnTo>
                  <a:lnTo>
                    <a:pt x="543" y="107"/>
                  </a:lnTo>
                  <a:lnTo>
                    <a:pt x="530" y="125"/>
                  </a:lnTo>
                  <a:lnTo>
                    <a:pt x="530" y="135"/>
                  </a:lnTo>
                  <a:lnTo>
                    <a:pt x="537" y="142"/>
                  </a:lnTo>
                  <a:lnTo>
                    <a:pt x="537" y="156"/>
                  </a:lnTo>
                  <a:lnTo>
                    <a:pt x="523" y="163"/>
                  </a:lnTo>
                  <a:lnTo>
                    <a:pt x="528" y="179"/>
                  </a:lnTo>
                  <a:lnTo>
                    <a:pt x="528" y="186"/>
                  </a:lnTo>
                  <a:lnTo>
                    <a:pt x="546" y="188"/>
                  </a:lnTo>
                  <a:lnTo>
                    <a:pt x="551" y="202"/>
                  </a:lnTo>
                  <a:lnTo>
                    <a:pt x="572" y="216"/>
                  </a:lnTo>
                  <a:lnTo>
                    <a:pt x="586" y="226"/>
                  </a:lnTo>
                  <a:lnTo>
                    <a:pt x="586" y="230"/>
                  </a:lnTo>
                  <a:lnTo>
                    <a:pt x="567" y="248"/>
                  </a:lnTo>
                  <a:lnTo>
                    <a:pt x="557" y="262"/>
                  </a:lnTo>
                  <a:lnTo>
                    <a:pt x="550" y="277"/>
                  </a:lnTo>
                  <a:lnTo>
                    <a:pt x="536" y="281"/>
                  </a:lnTo>
                  <a:lnTo>
                    <a:pt x="528" y="285"/>
                  </a:lnTo>
                  <a:lnTo>
                    <a:pt x="516" y="288"/>
                  </a:lnTo>
                  <a:lnTo>
                    <a:pt x="504" y="299"/>
                  </a:lnTo>
                  <a:lnTo>
                    <a:pt x="504" y="300"/>
                  </a:lnTo>
                  <a:lnTo>
                    <a:pt x="455" y="309"/>
                  </a:lnTo>
                  <a:lnTo>
                    <a:pt x="369" y="325"/>
                  </a:lnTo>
                  <a:lnTo>
                    <a:pt x="147" y="371"/>
                  </a:lnTo>
                  <a:lnTo>
                    <a:pt x="79" y="379"/>
                  </a:lnTo>
                  <a:lnTo>
                    <a:pt x="59" y="383"/>
                  </a:lnTo>
                  <a:lnTo>
                    <a:pt x="38" y="270"/>
                  </a:lnTo>
                  <a:lnTo>
                    <a:pt x="24" y="214"/>
                  </a:lnTo>
                  <a:lnTo>
                    <a:pt x="7" y="102"/>
                  </a:lnTo>
                  <a:lnTo>
                    <a:pt x="31" y="86"/>
                  </a:lnTo>
                  <a:lnTo>
                    <a:pt x="38" y="82"/>
                  </a:lnTo>
                  <a:lnTo>
                    <a:pt x="72" y="49"/>
                  </a:lnTo>
                  <a:lnTo>
                    <a:pt x="73" y="91"/>
                  </a:lnTo>
                  <a:lnTo>
                    <a:pt x="126" y="82"/>
                  </a:lnTo>
                  <a:lnTo>
                    <a:pt x="376" y="31"/>
                  </a:lnTo>
                  <a:lnTo>
                    <a:pt x="485" y="9"/>
                  </a:lnTo>
                  <a:moveTo>
                    <a:pt x="486" y="0"/>
                  </a:moveTo>
                  <a:lnTo>
                    <a:pt x="483" y="1"/>
                  </a:lnTo>
                  <a:lnTo>
                    <a:pt x="374" y="24"/>
                  </a:lnTo>
                  <a:lnTo>
                    <a:pt x="124" y="75"/>
                  </a:lnTo>
                  <a:lnTo>
                    <a:pt x="80" y="82"/>
                  </a:lnTo>
                  <a:lnTo>
                    <a:pt x="79" y="49"/>
                  </a:lnTo>
                  <a:lnTo>
                    <a:pt x="77" y="33"/>
                  </a:lnTo>
                  <a:lnTo>
                    <a:pt x="66" y="44"/>
                  </a:lnTo>
                  <a:lnTo>
                    <a:pt x="35" y="75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" y="96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17" y="214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31" y="272"/>
                  </a:lnTo>
                  <a:lnTo>
                    <a:pt x="52" y="385"/>
                  </a:lnTo>
                  <a:lnTo>
                    <a:pt x="54" y="392"/>
                  </a:lnTo>
                  <a:lnTo>
                    <a:pt x="61" y="390"/>
                  </a:lnTo>
                  <a:lnTo>
                    <a:pt x="79" y="386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370" y="332"/>
                  </a:lnTo>
                  <a:lnTo>
                    <a:pt x="456" y="316"/>
                  </a:lnTo>
                  <a:lnTo>
                    <a:pt x="504" y="307"/>
                  </a:lnTo>
                  <a:lnTo>
                    <a:pt x="506" y="306"/>
                  </a:lnTo>
                  <a:lnTo>
                    <a:pt x="507" y="306"/>
                  </a:lnTo>
                  <a:lnTo>
                    <a:pt x="509" y="304"/>
                  </a:lnTo>
                  <a:lnTo>
                    <a:pt x="520" y="295"/>
                  </a:lnTo>
                  <a:lnTo>
                    <a:pt x="532" y="292"/>
                  </a:lnTo>
                  <a:lnTo>
                    <a:pt x="532" y="292"/>
                  </a:lnTo>
                  <a:lnTo>
                    <a:pt x="532" y="292"/>
                  </a:lnTo>
                  <a:lnTo>
                    <a:pt x="539" y="288"/>
                  </a:lnTo>
                  <a:lnTo>
                    <a:pt x="551" y="285"/>
                  </a:lnTo>
                  <a:lnTo>
                    <a:pt x="553" y="283"/>
                  </a:lnTo>
                  <a:lnTo>
                    <a:pt x="555" y="281"/>
                  </a:lnTo>
                  <a:lnTo>
                    <a:pt x="564" y="265"/>
                  </a:lnTo>
                  <a:lnTo>
                    <a:pt x="572" y="253"/>
                  </a:lnTo>
                  <a:lnTo>
                    <a:pt x="590" y="235"/>
                  </a:lnTo>
                  <a:lnTo>
                    <a:pt x="593" y="234"/>
                  </a:lnTo>
                  <a:lnTo>
                    <a:pt x="593" y="230"/>
                  </a:lnTo>
                  <a:lnTo>
                    <a:pt x="593" y="226"/>
                  </a:lnTo>
                  <a:lnTo>
                    <a:pt x="593" y="221"/>
                  </a:lnTo>
                  <a:lnTo>
                    <a:pt x="590" y="219"/>
                  </a:lnTo>
                  <a:lnTo>
                    <a:pt x="576" y="211"/>
                  </a:lnTo>
                  <a:lnTo>
                    <a:pt x="557" y="198"/>
                  </a:lnTo>
                  <a:lnTo>
                    <a:pt x="551" y="184"/>
                  </a:lnTo>
                  <a:lnTo>
                    <a:pt x="550" y="181"/>
                  </a:lnTo>
                  <a:lnTo>
                    <a:pt x="546" y="181"/>
                  </a:lnTo>
                  <a:lnTo>
                    <a:pt x="536" y="179"/>
                  </a:lnTo>
                  <a:lnTo>
                    <a:pt x="536" y="177"/>
                  </a:lnTo>
                  <a:lnTo>
                    <a:pt x="536" y="177"/>
                  </a:lnTo>
                  <a:lnTo>
                    <a:pt x="536" y="177"/>
                  </a:lnTo>
                  <a:lnTo>
                    <a:pt x="532" y="167"/>
                  </a:lnTo>
                  <a:lnTo>
                    <a:pt x="539" y="163"/>
                  </a:lnTo>
                  <a:lnTo>
                    <a:pt x="544" y="161"/>
                  </a:lnTo>
                  <a:lnTo>
                    <a:pt x="544" y="156"/>
                  </a:lnTo>
                  <a:lnTo>
                    <a:pt x="544" y="142"/>
                  </a:lnTo>
                  <a:lnTo>
                    <a:pt x="544" y="139"/>
                  </a:lnTo>
                  <a:lnTo>
                    <a:pt x="543" y="137"/>
                  </a:lnTo>
                  <a:lnTo>
                    <a:pt x="537" y="132"/>
                  </a:lnTo>
                  <a:lnTo>
                    <a:pt x="537" y="128"/>
                  </a:lnTo>
                  <a:lnTo>
                    <a:pt x="548" y="110"/>
                  </a:lnTo>
                  <a:lnTo>
                    <a:pt x="550" y="109"/>
                  </a:lnTo>
                  <a:lnTo>
                    <a:pt x="550" y="107"/>
                  </a:lnTo>
                  <a:lnTo>
                    <a:pt x="550" y="9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7"/>
                  </a:lnTo>
                  <a:lnTo>
                    <a:pt x="564" y="70"/>
                  </a:lnTo>
                  <a:lnTo>
                    <a:pt x="565" y="63"/>
                  </a:lnTo>
                  <a:lnTo>
                    <a:pt x="558" y="61"/>
                  </a:lnTo>
                  <a:lnTo>
                    <a:pt x="544" y="61"/>
                  </a:lnTo>
                  <a:lnTo>
                    <a:pt x="536" y="52"/>
                  </a:lnTo>
                  <a:lnTo>
                    <a:pt x="521" y="23"/>
                  </a:lnTo>
                  <a:lnTo>
                    <a:pt x="520" y="19"/>
                  </a:lnTo>
                  <a:lnTo>
                    <a:pt x="516" y="19"/>
                  </a:lnTo>
                  <a:lnTo>
                    <a:pt x="500" y="14"/>
                  </a:lnTo>
                  <a:lnTo>
                    <a:pt x="488" y="3"/>
                  </a:lnTo>
                  <a:lnTo>
                    <a:pt x="486" y="0"/>
                  </a:lnTo>
                  <a:lnTo>
                    <a:pt x="48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3" name="Freeform 60">
              <a:extLst>
                <a:ext uri="{FF2B5EF4-FFF2-40B4-BE49-F238E27FC236}">
                  <a16:creationId xmlns:a16="http://schemas.microsoft.com/office/drawing/2014/main" id="{38E10745-FA14-479C-A588-DAC4C2EB7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553" y="3974932"/>
              <a:ext cx="115100" cy="173643"/>
            </a:xfrm>
            <a:custGeom>
              <a:avLst/>
              <a:gdLst/>
              <a:ahLst/>
              <a:cxnLst>
                <a:cxn ang="0">
                  <a:pos x="34" y="137"/>
                </a:cxn>
                <a:cxn ang="0">
                  <a:pos x="21" y="79"/>
                </a:cxn>
                <a:cxn ang="0">
                  <a:pos x="9" y="47"/>
                </a:cxn>
                <a:cxn ang="0">
                  <a:pos x="0" y="21"/>
                </a:cxn>
                <a:cxn ang="0">
                  <a:pos x="9" y="10"/>
                </a:cxn>
                <a:cxn ang="0">
                  <a:pos x="23" y="0"/>
                </a:cxn>
                <a:cxn ang="0">
                  <a:pos x="35" y="1"/>
                </a:cxn>
                <a:cxn ang="0">
                  <a:pos x="35" y="12"/>
                </a:cxn>
                <a:cxn ang="0">
                  <a:pos x="32" y="24"/>
                </a:cxn>
                <a:cxn ang="0">
                  <a:pos x="28" y="35"/>
                </a:cxn>
                <a:cxn ang="0">
                  <a:pos x="41" y="54"/>
                </a:cxn>
                <a:cxn ang="0">
                  <a:pos x="53" y="59"/>
                </a:cxn>
                <a:cxn ang="0">
                  <a:pos x="65" y="80"/>
                </a:cxn>
                <a:cxn ang="0">
                  <a:pos x="76" y="107"/>
                </a:cxn>
                <a:cxn ang="0">
                  <a:pos x="93" y="119"/>
                </a:cxn>
                <a:cxn ang="0">
                  <a:pos x="100" y="116"/>
                </a:cxn>
                <a:cxn ang="0">
                  <a:pos x="116" y="167"/>
                </a:cxn>
                <a:cxn ang="0">
                  <a:pos x="77" y="174"/>
                </a:cxn>
                <a:cxn ang="0">
                  <a:pos x="44" y="175"/>
                </a:cxn>
                <a:cxn ang="0">
                  <a:pos x="34" y="137"/>
                </a:cxn>
              </a:cxnLst>
              <a:rect l="0" t="0" r="r" b="b"/>
              <a:pathLst>
                <a:path w="116" h="175">
                  <a:moveTo>
                    <a:pt x="34" y="137"/>
                  </a:moveTo>
                  <a:lnTo>
                    <a:pt x="21" y="79"/>
                  </a:lnTo>
                  <a:lnTo>
                    <a:pt x="9" y="47"/>
                  </a:lnTo>
                  <a:lnTo>
                    <a:pt x="0" y="21"/>
                  </a:lnTo>
                  <a:lnTo>
                    <a:pt x="9" y="10"/>
                  </a:lnTo>
                  <a:lnTo>
                    <a:pt x="23" y="0"/>
                  </a:lnTo>
                  <a:lnTo>
                    <a:pt x="35" y="1"/>
                  </a:lnTo>
                  <a:lnTo>
                    <a:pt x="35" y="12"/>
                  </a:lnTo>
                  <a:lnTo>
                    <a:pt x="32" y="24"/>
                  </a:lnTo>
                  <a:lnTo>
                    <a:pt x="28" y="35"/>
                  </a:lnTo>
                  <a:lnTo>
                    <a:pt x="41" y="54"/>
                  </a:lnTo>
                  <a:lnTo>
                    <a:pt x="53" y="59"/>
                  </a:lnTo>
                  <a:lnTo>
                    <a:pt x="65" y="80"/>
                  </a:lnTo>
                  <a:lnTo>
                    <a:pt x="76" y="107"/>
                  </a:lnTo>
                  <a:lnTo>
                    <a:pt x="93" y="119"/>
                  </a:lnTo>
                  <a:lnTo>
                    <a:pt x="100" y="116"/>
                  </a:lnTo>
                  <a:lnTo>
                    <a:pt x="116" y="167"/>
                  </a:lnTo>
                  <a:lnTo>
                    <a:pt x="77" y="174"/>
                  </a:lnTo>
                  <a:lnTo>
                    <a:pt x="44" y="175"/>
                  </a:lnTo>
                  <a:lnTo>
                    <a:pt x="34" y="137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4" name="Freeform 61">
              <a:extLst>
                <a:ext uri="{FF2B5EF4-FFF2-40B4-BE49-F238E27FC236}">
                  <a16:creationId xmlns:a16="http://schemas.microsoft.com/office/drawing/2014/main" id="{9115AFD8-CDDF-482E-AC04-5B8C9AB4F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592" y="3970963"/>
              <a:ext cx="125023" cy="181581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37" y="7"/>
                </a:cxn>
                <a:cxn ang="0">
                  <a:pos x="37" y="14"/>
                </a:cxn>
                <a:cxn ang="0">
                  <a:pos x="33" y="26"/>
                </a:cxn>
                <a:cxn ang="0">
                  <a:pos x="30" y="39"/>
                </a:cxn>
                <a:cxn ang="0">
                  <a:pos x="42" y="60"/>
                </a:cxn>
                <a:cxn ang="0">
                  <a:pos x="56" y="65"/>
                </a:cxn>
                <a:cxn ang="0">
                  <a:pos x="67" y="86"/>
                </a:cxn>
                <a:cxn ang="0">
                  <a:pos x="77" y="114"/>
                </a:cxn>
                <a:cxn ang="0">
                  <a:pos x="98" y="128"/>
                </a:cxn>
                <a:cxn ang="0">
                  <a:pos x="104" y="125"/>
                </a:cxn>
                <a:cxn ang="0">
                  <a:pos x="116" y="167"/>
                </a:cxn>
                <a:cxn ang="0">
                  <a:pos x="81" y="174"/>
                </a:cxn>
                <a:cxn ang="0">
                  <a:pos x="53" y="176"/>
                </a:cxn>
                <a:cxn ang="0">
                  <a:pos x="42" y="139"/>
                </a:cxn>
                <a:cxn ang="0">
                  <a:pos x="30" y="83"/>
                </a:cxn>
                <a:cxn ang="0">
                  <a:pos x="17" y="49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30" y="7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2" y="28"/>
                </a:cxn>
                <a:cxn ang="0">
                  <a:pos x="10" y="53"/>
                </a:cxn>
                <a:cxn ang="0">
                  <a:pos x="23" y="84"/>
                </a:cxn>
                <a:cxn ang="0">
                  <a:pos x="35" y="141"/>
                </a:cxn>
                <a:cxn ang="0">
                  <a:pos x="46" y="178"/>
                </a:cxn>
                <a:cxn ang="0">
                  <a:pos x="46" y="183"/>
                </a:cxn>
                <a:cxn ang="0">
                  <a:pos x="53" y="183"/>
                </a:cxn>
                <a:cxn ang="0">
                  <a:pos x="81" y="181"/>
                </a:cxn>
                <a:cxn ang="0">
                  <a:pos x="82" y="181"/>
                </a:cxn>
                <a:cxn ang="0">
                  <a:pos x="82" y="181"/>
                </a:cxn>
                <a:cxn ang="0">
                  <a:pos x="118" y="174"/>
                </a:cxn>
                <a:cxn ang="0">
                  <a:pos x="126" y="172"/>
                </a:cxn>
                <a:cxn ang="0">
                  <a:pos x="123" y="165"/>
                </a:cxn>
                <a:cxn ang="0">
                  <a:pos x="111" y="123"/>
                </a:cxn>
                <a:cxn ang="0">
                  <a:pos x="107" y="114"/>
                </a:cxn>
                <a:cxn ang="0">
                  <a:pos x="100" y="118"/>
                </a:cxn>
                <a:cxn ang="0">
                  <a:pos x="98" y="120"/>
                </a:cxn>
                <a:cxn ang="0">
                  <a:pos x="82" y="109"/>
                </a:cxn>
                <a:cxn ang="0">
                  <a:pos x="74" y="84"/>
                </a:cxn>
                <a:cxn ang="0">
                  <a:pos x="74" y="83"/>
                </a:cxn>
                <a:cxn ang="0">
                  <a:pos x="74" y="83"/>
                </a:cxn>
                <a:cxn ang="0">
                  <a:pos x="61" y="62"/>
                </a:cxn>
                <a:cxn ang="0">
                  <a:pos x="61" y="60"/>
                </a:cxn>
                <a:cxn ang="0">
                  <a:pos x="58" y="60"/>
                </a:cxn>
                <a:cxn ang="0">
                  <a:pos x="47" y="54"/>
                </a:cxn>
                <a:cxn ang="0">
                  <a:pos x="39" y="39"/>
                </a:cxn>
                <a:cxn ang="0">
                  <a:pos x="40" y="28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4" y="14"/>
                </a:cxn>
                <a:cxn ang="0">
                  <a:pos x="44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26" h="183">
                  <a:moveTo>
                    <a:pt x="30" y="7"/>
                  </a:moveTo>
                  <a:lnTo>
                    <a:pt x="37" y="7"/>
                  </a:lnTo>
                  <a:lnTo>
                    <a:pt x="37" y="14"/>
                  </a:lnTo>
                  <a:lnTo>
                    <a:pt x="33" y="26"/>
                  </a:lnTo>
                  <a:lnTo>
                    <a:pt x="30" y="39"/>
                  </a:lnTo>
                  <a:lnTo>
                    <a:pt x="42" y="60"/>
                  </a:lnTo>
                  <a:lnTo>
                    <a:pt x="56" y="65"/>
                  </a:lnTo>
                  <a:lnTo>
                    <a:pt x="67" y="86"/>
                  </a:lnTo>
                  <a:lnTo>
                    <a:pt x="77" y="114"/>
                  </a:lnTo>
                  <a:lnTo>
                    <a:pt x="98" y="128"/>
                  </a:lnTo>
                  <a:lnTo>
                    <a:pt x="104" y="125"/>
                  </a:lnTo>
                  <a:lnTo>
                    <a:pt x="116" y="167"/>
                  </a:lnTo>
                  <a:lnTo>
                    <a:pt x="81" y="174"/>
                  </a:lnTo>
                  <a:lnTo>
                    <a:pt x="53" y="176"/>
                  </a:lnTo>
                  <a:lnTo>
                    <a:pt x="42" y="139"/>
                  </a:lnTo>
                  <a:lnTo>
                    <a:pt x="30" y="83"/>
                  </a:lnTo>
                  <a:lnTo>
                    <a:pt x="17" y="49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30" y="7"/>
                  </a:lnTo>
                  <a:close/>
                  <a:moveTo>
                    <a:pt x="26" y="0"/>
                  </a:moveTo>
                  <a:lnTo>
                    <a:pt x="24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10" y="53"/>
                  </a:lnTo>
                  <a:lnTo>
                    <a:pt x="23" y="84"/>
                  </a:lnTo>
                  <a:lnTo>
                    <a:pt x="35" y="141"/>
                  </a:lnTo>
                  <a:lnTo>
                    <a:pt x="46" y="178"/>
                  </a:lnTo>
                  <a:lnTo>
                    <a:pt x="46" y="183"/>
                  </a:lnTo>
                  <a:lnTo>
                    <a:pt x="53" y="183"/>
                  </a:lnTo>
                  <a:lnTo>
                    <a:pt x="81" y="181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118" y="174"/>
                  </a:lnTo>
                  <a:lnTo>
                    <a:pt x="126" y="172"/>
                  </a:lnTo>
                  <a:lnTo>
                    <a:pt x="123" y="165"/>
                  </a:lnTo>
                  <a:lnTo>
                    <a:pt x="111" y="123"/>
                  </a:lnTo>
                  <a:lnTo>
                    <a:pt x="107" y="114"/>
                  </a:lnTo>
                  <a:lnTo>
                    <a:pt x="100" y="118"/>
                  </a:lnTo>
                  <a:lnTo>
                    <a:pt x="98" y="120"/>
                  </a:lnTo>
                  <a:lnTo>
                    <a:pt x="82" y="109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47" y="54"/>
                  </a:lnTo>
                  <a:lnTo>
                    <a:pt x="39" y="39"/>
                  </a:lnTo>
                  <a:lnTo>
                    <a:pt x="40" y="2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5" name="Freeform 62">
              <a:extLst>
                <a:ext uri="{FF2B5EF4-FFF2-40B4-BE49-F238E27FC236}">
                  <a16:creationId xmlns:a16="http://schemas.microsoft.com/office/drawing/2014/main" id="{739C79F3-A45B-42D6-B851-034CD407DC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592" y="3970963"/>
              <a:ext cx="125023" cy="181581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37" y="7"/>
                </a:cxn>
                <a:cxn ang="0">
                  <a:pos x="37" y="14"/>
                </a:cxn>
                <a:cxn ang="0">
                  <a:pos x="33" y="26"/>
                </a:cxn>
                <a:cxn ang="0">
                  <a:pos x="30" y="39"/>
                </a:cxn>
                <a:cxn ang="0">
                  <a:pos x="42" y="60"/>
                </a:cxn>
                <a:cxn ang="0">
                  <a:pos x="56" y="65"/>
                </a:cxn>
                <a:cxn ang="0">
                  <a:pos x="67" y="86"/>
                </a:cxn>
                <a:cxn ang="0">
                  <a:pos x="77" y="114"/>
                </a:cxn>
                <a:cxn ang="0">
                  <a:pos x="98" y="128"/>
                </a:cxn>
                <a:cxn ang="0">
                  <a:pos x="104" y="125"/>
                </a:cxn>
                <a:cxn ang="0">
                  <a:pos x="116" y="167"/>
                </a:cxn>
                <a:cxn ang="0">
                  <a:pos x="81" y="174"/>
                </a:cxn>
                <a:cxn ang="0">
                  <a:pos x="53" y="176"/>
                </a:cxn>
                <a:cxn ang="0">
                  <a:pos x="42" y="139"/>
                </a:cxn>
                <a:cxn ang="0">
                  <a:pos x="30" y="83"/>
                </a:cxn>
                <a:cxn ang="0">
                  <a:pos x="17" y="49"/>
                </a:cxn>
                <a:cxn ang="0">
                  <a:pos x="9" y="25"/>
                </a:cxn>
                <a:cxn ang="0">
                  <a:pos x="17" y="16"/>
                </a:cxn>
                <a:cxn ang="0">
                  <a:pos x="30" y="7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2" y="28"/>
                </a:cxn>
                <a:cxn ang="0">
                  <a:pos x="10" y="53"/>
                </a:cxn>
                <a:cxn ang="0">
                  <a:pos x="23" y="84"/>
                </a:cxn>
                <a:cxn ang="0">
                  <a:pos x="35" y="141"/>
                </a:cxn>
                <a:cxn ang="0">
                  <a:pos x="46" y="178"/>
                </a:cxn>
                <a:cxn ang="0">
                  <a:pos x="46" y="183"/>
                </a:cxn>
                <a:cxn ang="0">
                  <a:pos x="53" y="183"/>
                </a:cxn>
                <a:cxn ang="0">
                  <a:pos x="81" y="181"/>
                </a:cxn>
                <a:cxn ang="0">
                  <a:pos x="82" y="181"/>
                </a:cxn>
                <a:cxn ang="0">
                  <a:pos x="82" y="181"/>
                </a:cxn>
                <a:cxn ang="0">
                  <a:pos x="118" y="174"/>
                </a:cxn>
                <a:cxn ang="0">
                  <a:pos x="126" y="172"/>
                </a:cxn>
                <a:cxn ang="0">
                  <a:pos x="123" y="165"/>
                </a:cxn>
                <a:cxn ang="0">
                  <a:pos x="111" y="123"/>
                </a:cxn>
                <a:cxn ang="0">
                  <a:pos x="107" y="114"/>
                </a:cxn>
                <a:cxn ang="0">
                  <a:pos x="100" y="118"/>
                </a:cxn>
                <a:cxn ang="0">
                  <a:pos x="98" y="120"/>
                </a:cxn>
                <a:cxn ang="0">
                  <a:pos x="82" y="109"/>
                </a:cxn>
                <a:cxn ang="0">
                  <a:pos x="74" y="84"/>
                </a:cxn>
                <a:cxn ang="0">
                  <a:pos x="74" y="83"/>
                </a:cxn>
                <a:cxn ang="0">
                  <a:pos x="74" y="83"/>
                </a:cxn>
                <a:cxn ang="0">
                  <a:pos x="61" y="62"/>
                </a:cxn>
                <a:cxn ang="0">
                  <a:pos x="61" y="60"/>
                </a:cxn>
                <a:cxn ang="0">
                  <a:pos x="58" y="60"/>
                </a:cxn>
                <a:cxn ang="0">
                  <a:pos x="47" y="54"/>
                </a:cxn>
                <a:cxn ang="0">
                  <a:pos x="39" y="39"/>
                </a:cxn>
                <a:cxn ang="0">
                  <a:pos x="40" y="28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4" y="14"/>
                </a:cxn>
                <a:cxn ang="0">
                  <a:pos x="44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26" h="183">
                  <a:moveTo>
                    <a:pt x="30" y="7"/>
                  </a:moveTo>
                  <a:lnTo>
                    <a:pt x="37" y="7"/>
                  </a:lnTo>
                  <a:lnTo>
                    <a:pt x="37" y="14"/>
                  </a:lnTo>
                  <a:lnTo>
                    <a:pt x="33" y="26"/>
                  </a:lnTo>
                  <a:lnTo>
                    <a:pt x="30" y="39"/>
                  </a:lnTo>
                  <a:lnTo>
                    <a:pt x="42" y="60"/>
                  </a:lnTo>
                  <a:lnTo>
                    <a:pt x="56" y="65"/>
                  </a:lnTo>
                  <a:lnTo>
                    <a:pt x="67" y="86"/>
                  </a:lnTo>
                  <a:lnTo>
                    <a:pt x="77" y="114"/>
                  </a:lnTo>
                  <a:lnTo>
                    <a:pt x="98" y="128"/>
                  </a:lnTo>
                  <a:lnTo>
                    <a:pt x="104" y="125"/>
                  </a:lnTo>
                  <a:lnTo>
                    <a:pt x="116" y="167"/>
                  </a:lnTo>
                  <a:lnTo>
                    <a:pt x="81" y="174"/>
                  </a:lnTo>
                  <a:lnTo>
                    <a:pt x="53" y="176"/>
                  </a:lnTo>
                  <a:lnTo>
                    <a:pt x="42" y="139"/>
                  </a:lnTo>
                  <a:lnTo>
                    <a:pt x="30" y="83"/>
                  </a:lnTo>
                  <a:lnTo>
                    <a:pt x="17" y="49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30" y="7"/>
                  </a:lnTo>
                  <a:moveTo>
                    <a:pt x="26" y="0"/>
                  </a:moveTo>
                  <a:lnTo>
                    <a:pt x="24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10" y="53"/>
                  </a:lnTo>
                  <a:lnTo>
                    <a:pt x="23" y="84"/>
                  </a:lnTo>
                  <a:lnTo>
                    <a:pt x="35" y="141"/>
                  </a:lnTo>
                  <a:lnTo>
                    <a:pt x="46" y="178"/>
                  </a:lnTo>
                  <a:lnTo>
                    <a:pt x="46" y="183"/>
                  </a:lnTo>
                  <a:lnTo>
                    <a:pt x="53" y="183"/>
                  </a:lnTo>
                  <a:lnTo>
                    <a:pt x="81" y="181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118" y="174"/>
                  </a:lnTo>
                  <a:lnTo>
                    <a:pt x="126" y="172"/>
                  </a:lnTo>
                  <a:lnTo>
                    <a:pt x="123" y="165"/>
                  </a:lnTo>
                  <a:lnTo>
                    <a:pt x="111" y="123"/>
                  </a:lnTo>
                  <a:lnTo>
                    <a:pt x="107" y="114"/>
                  </a:lnTo>
                  <a:lnTo>
                    <a:pt x="100" y="118"/>
                  </a:lnTo>
                  <a:lnTo>
                    <a:pt x="98" y="120"/>
                  </a:lnTo>
                  <a:lnTo>
                    <a:pt x="82" y="109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47" y="54"/>
                  </a:lnTo>
                  <a:lnTo>
                    <a:pt x="39" y="39"/>
                  </a:lnTo>
                  <a:lnTo>
                    <a:pt x="40" y="2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6" name="Freeform 63">
              <a:extLst>
                <a:ext uri="{FF2B5EF4-FFF2-40B4-BE49-F238E27FC236}">
                  <a16:creationId xmlns:a16="http://schemas.microsoft.com/office/drawing/2014/main" id="{20B0AB73-634C-40FE-8E38-922852A3F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290" y="3989816"/>
              <a:ext cx="465364" cy="244093"/>
            </a:xfrm>
            <a:custGeom>
              <a:avLst/>
              <a:gdLst/>
              <a:ahLst/>
              <a:cxnLst>
                <a:cxn ang="0">
                  <a:pos x="212" y="125"/>
                </a:cxn>
                <a:cxn ang="0">
                  <a:pos x="212" y="114"/>
                </a:cxn>
                <a:cxn ang="0">
                  <a:pos x="192" y="100"/>
                </a:cxn>
                <a:cxn ang="0">
                  <a:pos x="197" y="84"/>
                </a:cxn>
                <a:cxn ang="0">
                  <a:pos x="193" y="86"/>
                </a:cxn>
                <a:cxn ang="0">
                  <a:pos x="186" y="72"/>
                </a:cxn>
                <a:cxn ang="0">
                  <a:pos x="192" y="54"/>
                </a:cxn>
                <a:cxn ang="0">
                  <a:pos x="185" y="47"/>
                </a:cxn>
                <a:cxn ang="0">
                  <a:pos x="192" y="31"/>
                </a:cxn>
                <a:cxn ang="0">
                  <a:pos x="183" y="37"/>
                </a:cxn>
                <a:cxn ang="0">
                  <a:pos x="178" y="50"/>
                </a:cxn>
                <a:cxn ang="0">
                  <a:pos x="182" y="62"/>
                </a:cxn>
                <a:cxn ang="0">
                  <a:pos x="184" y="96"/>
                </a:cxn>
                <a:cxn ang="0">
                  <a:pos x="193" y="110"/>
                </a:cxn>
                <a:cxn ang="0">
                  <a:pos x="193" y="126"/>
                </a:cxn>
                <a:cxn ang="0">
                  <a:pos x="175" y="122"/>
                </a:cxn>
                <a:cxn ang="0">
                  <a:pos x="143" y="117"/>
                </a:cxn>
                <a:cxn ang="0">
                  <a:pos x="140" y="102"/>
                </a:cxn>
                <a:cxn ang="0">
                  <a:pos x="148" y="80"/>
                </a:cxn>
                <a:cxn ang="0">
                  <a:pos x="146" y="69"/>
                </a:cxn>
                <a:cxn ang="0">
                  <a:pos x="136" y="73"/>
                </a:cxn>
                <a:cxn ang="0">
                  <a:pos x="116" y="59"/>
                </a:cxn>
                <a:cxn ang="0">
                  <a:pos x="99" y="48"/>
                </a:cxn>
                <a:cxn ang="0">
                  <a:pos x="84" y="38"/>
                </a:cxn>
                <a:cxn ang="0">
                  <a:pos x="74" y="36"/>
                </a:cxn>
                <a:cxn ang="0">
                  <a:pos x="59" y="47"/>
                </a:cxn>
                <a:cxn ang="0">
                  <a:pos x="45" y="47"/>
                </a:cxn>
                <a:cxn ang="0">
                  <a:pos x="34" y="60"/>
                </a:cxn>
                <a:cxn ang="0">
                  <a:pos x="12" y="78"/>
                </a:cxn>
                <a:cxn ang="0">
                  <a:pos x="5" y="59"/>
                </a:cxn>
                <a:cxn ang="0">
                  <a:pos x="126" y="15"/>
                </a:cxn>
                <a:cxn ang="0">
                  <a:pos x="202" y="0"/>
                </a:cxn>
                <a:cxn ang="0">
                  <a:pos x="214" y="35"/>
                </a:cxn>
                <a:cxn ang="0">
                  <a:pos x="227" y="90"/>
                </a:cxn>
                <a:cxn ang="0">
                  <a:pos x="267" y="84"/>
                </a:cxn>
                <a:cxn ang="0">
                  <a:pos x="259" y="118"/>
                </a:cxn>
                <a:cxn ang="0">
                  <a:pos x="230" y="125"/>
                </a:cxn>
                <a:cxn ang="0">
                  <a:pos x="218" y="113"/>
                </a:cxn>
                <a:cxn ang="0">
                  <a:pos x="223" y="133"/>
                </a:cxn>
                <a:cxn ang="0">
                  <a:pos x="218" y="140"/>
                </a:cxn>
              </a:cxnLst>
              <a:rect l="0" t="0" r="r" b="b"/>
              <a:pathLst>
                <a:path w="267" h="140">
                  <a:moveTo>
                    <a:pt x="212" y="131"/>
                  </a:moveTo>
                  <a:cubicBezTo>
                    <a:pt x="212" y="125"/>
                    <a:pt x="212" y="125"/>
                    <a:pt x="212" y="125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93" y="69"/>
                    <a:pt x="193" y="69"/>
                    <a:pt x="193" y="69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9"/>
                    <a:pt x="182" y="42"/>
                    <a:pt x="182" y="43"/>
                  </a:cubicBezTo>
                  <a:cubicBezTo>
                    <a:pt x="182" y="45"/>
                    <a:pt x="180" y="48"/>
                    <a:pt x="178" y="50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20" y="112"/>
                    <a:pt x="220" y="112"/>
                    <a:pt x="220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21" y="122"/>
                    <a:pt x="221" y="122"/>
                    <a:pt x="221" y="122"/>
                  </a:cubicBezTo>
                  <a:cubicBezTo>
                    <a:pt x="222" y="126"/>
                    <a:pt x="223" y="132"/>
                    <a:pt x="223" y="133"/>
                  </a:cubicBezTo>
                  <a:cubicBezTo>
                    <a:pt x="223" y="133"/>
                    <a:pt x="223" y="135"/>
                    <a:pt x="220" y="138"/>
                  </a:cubicBezTo>
                  <a:cubicBezTo>
                    <a:pt x="218" y="140"/>
                    <a:pt x="218" y="140"/>
                    <a:pt x="218" y="140"/>
                  </a:cubicBezTo>
                  <a:lnTo>
                    <a:pt x="212" y="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7" name="Freeform 64">
              <a:extLst>
                <a:ext uri="{FF2B5EF4-FFF2-40B4-BE49-F238E27FC236}">
                  <a16:creationId xmlns:a16="http://schemas.microsoft.com/office/drawing/2014/main" id="{0D715CA1-BBA3-4729-9397-57E2B8254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321" y="3986838"/>
              <a:ext cx="473302" cy="253022"/>
            </a:xfrm>
            <a:custGeom>
              <a:avLst/>
              <a:gdLst/>
              <a:ahLst/>
              <a:cxnLst>
                <a:cxn ang="0">
                  <a:pos x="222" y="70"/>
                </a:cxn>
                <a:cxn ang="0">
                  <a:pos x="266" y="105"/>
                </a:cxn>
                <a:cxn ang="0">
                  <a:pos x="223" y="112"/>
                </a:cxn>
                <a:cxn ang="0">
                  <a:pos x="197" y="90"/>
                </a:cxn>
                <a:cxn ang="0">
                  <a:pos x="192" y="87"/>
                </a:cxn>
                <a:cxn ang="0">
                  <a:pos x="190" y="53"/>
                </a:cxn>
                <a:cxn ang="0">
                  <a:pos x="196" y="28"/>
                </a:cxn>
                <a:cxn ang="0">
                  <a:pos x="177" y="52"/>
                </a:cxn>
                <a:cxn ang="0">
                  <a:pos x="185" y="100"/>
                </a:cxn>
                <a:cxn ang="0">
                  <a:pos x="194" y="126"/>
                </a:cxn>
                <a:cxn ang="0">
                  <a:pos x="146" y="118"/>
                </a:cxn>
                <a:cxn ang="0">
                  <a:pos x="152" y="83"/>
                </a:cxn>
                <a:cxn ang="0">
                  <a:pos x="139" y="73"/>
                </a:cxn>
                <a:cxn ang="0">
                  <a:pos x="103" y="49"/>
                </a:cxn>
                <a:cxn ang="0">
                  <a:pos x="75" y="36"/>
                </a:cxn>
                <a:cxn ang="0">
                  <a:pos x="46" y="47"/>
                </a:cxn>
                <a:cxn ang="0">
                  <a:pos x="20" y="71"/>
                </a:cxn>
                <a:cxn ang="0">
                  <a:pos x="5" y="44"/>
                </a:cxn>
                <a:cxn ang="0">
                  <a:pos x="218" y="117"/>
                </a:cxn>
                <a:cxn ang="0">
                  <a:pos x="216" y="133"/>
                </a:cxn>
                <a:cxn ang="0">
                  <a:pos x="206" y="0"/>
                </a:cxn>
                <a:cxn ang="0">
                  <a:pos x="4" y="40"/>
                </a:cxn>
                <a:cxn ang="0">
                  <a:pos x="8" y="80"/>
                </a:cxn>
                <a:cxn ang="0">
                  <a:pos x="16" y="81"/>
                </a:cxn>
                <a:cxn ang="0">
                  <a:pos x="36" y="64"/>
                </a:cxn>
                <a:cxn ang="0">
                  <a:pos x="43" y="58"/>
                </a:cxn>
                <a:cxn ang="0">
                  <a:pos x="50" y="53"/>
                </a:cxn>
                <a:cxn ang="0">
                  <a:pos x="62" y="51"/>
                </a:cxn>
                <a:cxn ang="0">
                  <a:pos x="84" y="41"/>
                </a:cxn>
                <a:cxn ang="0">
                  <a:pos x="100" y="51"/>
                </a:cxn>
                <a:cxn ang="0">
                  <a:pos x="116" y="62"/>
                </a:cxn>
                <a:cxn ang="0">
                  <a:pos x="137" y="77"/>
                </a:cxn>
                <a:cxn ang="0">
                  <a:pos x="148" y="74"/>
                </a:cxn>
                <a:cxn ang="0">
                  <a:pos x="148" y="82"/>
                </a:cxn>
                <a:cxn ang="0">
                  <a:pos x="140" y="105"/>
                </a:cxn>
                <a:cxn ang="0">
                  <a:pos x="142" y="119"/>
                </a:cxn>
                <a:cxn ang="0">
                  <a:pos x="162" y="126"/>
                </a:cxn>
                <a:cxn ang="0">
                  <a:pos x="186" y="129"/>
                </a:cxn>
                <a:cxn ang="0">
                  <a:pos x="198" y="128"/>
                </a:cxn>
                <a:cxn ang="0">
                  <a:pos x="197" y="111"/>
                </a:cxn>
                <a:cxn ang="0">
                  <a:pos x="204" y="117"/>
                </a:cxn>
                <a:cxn ang="0">
                  <a:pos x="212" y="133"/>
                </a:cxn>
                <a:cxn ang="0">
                  <a:pos x="219" y="145"/>
                </a:cxn>
                <a:cxn ang="0">
                  <a:pos x="223" y="119"/>
                </a:cxn>
                <a:cxn ang="0">
                  <a:pos x="236" y="131"/>
                </a:cxn>
                <a:cxn ang="0">
                  <a:pos x="263" y="121"/>
                </a:cxn>
                <a:cxn ang="0">
                  <a:pos x="270" y="105"/>
                </a:cxn>
                <a:cxn ang="0">
                  <a:pos x="246" y="89"/>
                </a:cxn>
                <a:cxn ang="0">
                  <a:pos x="218" y="37"/>
                </a:cxn>
                <a:cxn ang="0">
                  <a:pos x="206" y="0"/>
                </a:cxn>
                <a:cxn ang="0">
                  <a:pos x="186" y="45"/>
                </a:cxn>
                <a:cxn ang="0">
                  <a:pos x="185" y="49"/>
                </a:cxn>
                <a:cxn ang="0">
                  <a:pos x="189" y="57"/>
                </a:cxn>
                <a:cxn ang="0">
                  <a:pos x="186" y="73"/>
                </a:cxn>
                <a:cxn ang="0">
                  <a:pos x="193" y="91"/>
                </a:cxn>
                <a:cxn ang="0">
                  <a:pos x="182" y="81"/>
                </a:cxn>
                <a:cxn ang="0">
                  <a:pos x="185" y="56"/>
                </a:cxn>
              </a:cxnLst>
              <a:rect l="0" t="0" r="r" b="b"/>
              <a:pathLst>
                <a:path w="271" h="145">
                  <a:moveTo>
                    <a:pt x="203" y="5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47" y="93"/>
                    <a:pt x="247" y="93"/>
                    <a:pt x="247" y="93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17" y="114"/>
                    <a:pt x="217" y="114"/>
                    <a:pt x="217" y="114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4" y="38"/>
                    <a:pt x="182" y="43"/>
                    <a:pt x="182" y="45"/>
                  </a:cubicBezTo>
                  <a:cubicBezTo>
                    <a:pt x="182" y="47"/>
                    <a:pt x="177" y="52"/>
                    <a:pt x="177" y="5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85" y="100"/>
                    <a:pt x="185" y="100"/>
                    <a:pt x="185" y="100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203" y="5"/>
                    <a:pt x="203" y="5"/>
                    <a:pt x="203" y="5"/>
                  </a:cubicBezTo>
                  <a:moveTo>
                    <a:pt x="218" y="117"/>
                  </a:moveTo>
                  <a:cubicBezTo>
                    <a:pt x="221" y="125"/>
                    <a:pt x="221" y="125"/>
                    <a:pt x="221" y="125"/>
                  </a:cubicBezTo>
                  <a:cubicBezTo>
                    <a:pt x="221" y="125"/>
                    <a:pt x="223" y="134"/>
                    <a:pt x="223" y="135"/>
                  </a:cubicBezTo>
                  <a:cubicBezTo>
                    <a:pt x="223" y="136"/>
                    <a:pt x="220" y="139"/>
                    <a:pt x="220" y="139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18" y="117"/>
                    <a:pt x="218" y="117"/>
                    <a:pt x="218" y="117"/>
                  </a:cubicBezTo>
                  <a:moveTo>
                    <a:pt x="206" y="0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2"/>
                    <a:pt x="149" y="82"/>
                    <a:pt x="149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4"/>
                    <a:pt x="213" y="134"/>
                    <a:pt x="213" y="134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9" y="145"/>
                    <a:pt x="219" y="145"/>
                    <a:pt x="219" y="145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7" y="138"/>
                    <a:pt x="227" y="136"/>
                    <a:pt x="227" y="135"/>
                  </a:cubicBezTo>
                  <a:cubicBezTo>
                    <a:pt x="227" y="134"/>
                    <a:pt x="227" y="133"/>
                    <a:pt x="225" y="124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8" y="132"/>
                    <a:pt x="238" y="132"/>
                    <a:pt x="238" y="132"/>
                  </a:cubicBezTo>
                  <a:cubicBezTo>
                    <a:pt x="239" y="131"/>
                    <a:pt x="239" y="131"/>
                    <a:pt x="239" y="131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6" y="0"/>
                    <a:pt x="206" y="0"/>
                    <a:pt x="206" y="0"/>
                  </a:cubicBezTo>
                  <a:close/>
                  <a:moveTo>
                    <a:pt x="187" y="40"/>
                  </a:moveTo>
                  <a:cubicBezTo>
                    <a:pt x="188" y="40"/>
                    <a:pt x="188" y="40"/>
                    <a:pt x="188" y="4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6" y="42"/>
                    <a:pt x="187" y="40"/>
                  </a:cubicBezTo>
                  <a:close/>
                  <a:moveTo>
                    <a:pt x="183" y="52"/>
                  </a:moveTo>
                  <a:cubicBezTo>
                    <a:pt x="184" y="51"/>
                    <a:pt x="184" y="50"/>
                    <a:pt x="185" y="48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6" y="65"/>
                    <a:pt x="186" y="65"/>
                    <a:pt x="186" y="65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2"/>
                    <a:pt x="183" y="52"/>
                    <a:pt x="183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Freeform 65">
              <a:extLst>
                <a:ext uri="{FF2B5EF4-FFF2-40B4-BE49-F238E27FC236}">
                  <a16:creationId xmlns:a16="http://schemas.microsoft.com/office/drawing/2014/main" id="{6D2D35C9-AE28-4A53-B60E-CAB6D4C5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445" y="3955087"/>
              <a:ext cx="457426" cy="464371"/>
            </a:xfrm>
            <a:custGeom>
              <a:avLst/>
              <a:gdLst/>
              <a:ahLst/>
              <a:cxnLst>
                <a:cxn ang="0">
                  <a:pos x="51" y="259"/>
                </a:cxn>
                <a:cxn ang="0">
                  <a:pos x="33" y="242"/>
                </a:cxn>
                <a:cxn ang="0">
                  <a:pos x="14" y="220"/>
                </a:cxn>
                <a:cxn ang="0">
                  <a:pos x="4" y="208"/>
                </a:cxn>
                <a:cxn ang="0">
                  <a:pos x="0" y="182"/>
                </a:cxn>
                <a:cxn ang="0">
                  <a:pos x="14" y="180"/>
                </a:cxn>
                <a:cxn ang="0">
                  <a:pos x="20" y="166"/>
                </a:cxn>
                <a:cxn ang="0">
                  <a:pos x="24" y="136"/>
                </a:cxn>
                <a:cxn ang="0">
                  <a:pos x="36" y="138"/>
                </a:cxn>
                <a:cxn ang="0">
                  <a:pos x="40" y="141"/>
                </a:cxn>
                <a:cxn ang="0">
                  <a:pos x="37" y="131"/>
                </a:cxn>
                <a:cxn ang="0">
                  <a:pos x="41" y="117"/>
                </a:cxn>
                <a:cxn ang="0">
                  <a:pos x="54" y="100"/>
                </a:cxn>
                <a:cxn ang="0">
                  <a:pos x="67" y="97"/>
                </a:cxn>
                <a:cxn ang="0">
                  <a:pos x="84" y="74"/>
                </a:cxn>
                <a:cxn ang="0">
                  <a:pos x="87" y="39"/>
                </a:cxn>
                <a:cxn ang="0">
                  <a:pos x="83" y="13"/>
                </a:cxn>
                <a:cxn ang="0">
                  <a:pos x="91" y="3"/>
                </a:cxn>
                <a:cxn ang="0">
                  <a:pos x="106" y="68"/>
                </a:cxn>
                <a:cxn ang="0">
                  <a:pos x="159" y="60"/>
                </a:cxn>
                <a:cxn ang="0">
                  <a:pos x="166" y="98"/>
                </a:cxn>
                <a:cxn ang="0">
                  <a:pos x="182" y="81"/>
                </a:cxn>
                <a:cxn ang="0">
                  <a:pos x="195" y="74"/>
                </a:cxn>
                <a:cxn ang="0">
                  <a:pos x="207" y="67"/>
                </a:cxn>
                <a:cxn ang="0">
                  <a:pos x="224" y="60"/>
                </a:cxn>
                <a:cxn ang="0">
                  <a:pos x="238" y="53"/>
                </a:cxn>
                <a:cxn ang="0">
                  <a:pos x="250" y="60"/>
                </a:cxn>
                <a:cxn ang="0">
                  <a:pos x="262" y="71"/>
                </a:cxn>
                <a:cxn ang="0">
                  <a:pos x="240" y="79"/>
                </a:cxn>
                <a:cxn ang="0">
                  <a:pos x="228" y="89"/>
                </a:cxn>
                <a:cxn ang="0">
                  <a:pos x="220" y="106"/>
                </a:cxn>
                <a:cxn ang="0">
                  <a:pos x="208" y="120"/>
                </a:cxn>
                <a:cxn ang="0">
                  <a:pos x="195" y="129"/>
                </a:cxn>
                <a:cxn ang="0">
                  <a:pos x="190" y="158"/>
                </a:cxn>
                <a:cxn ang="0">
                  <a:pos x="174" y="154"/>
                </a:cxn>
                <a:cxn ang="0">
                  <a:pos x="166" y="146"/>
                </a:cxn>
                <a:cxn ang="0">
                  <a:pos x="158" y="181"/>
                </a:cxn>
                <a:cxn ang="0">
                  <a:pos x="145" y="220"/>
                </a:cxn>
                <a:cxn ang="0">
                  <a:pos x="136" y="239"/>
                </a:cxn>
                <a:cxn ang="0">
                  <a:pos x="120" y="246"/>
                </a:cxn>
                <a:cxn ang="0">
                  <a:pos x="107" y="257"/>
                </a:cxn>
                <a:cxn ang="0">
                  <a:pos x="91" y="261"/>
                </a:cxn>
                <a:cxn ang="0">
                  <a:pos x="90" y="261"/>
                </a:cxn>
                <a:cxn ang="0">
                  <a:pos x="76" y="264"/>
                </a:cxn>
                <a:cxn ang="0">
                  <a:pos x="55" y="263"/>
                </a:cxn>
              </a:cxnLst>
              <a:rect l="0" t="0" r="r" b="b"/>
              <a:pathLst>
                <a:path w="262" h="266">
                  <a:moveTo>
                    <a:pt x="55" y="263"/>
                  </a:moveTo>
                  <a:cubicBezTo>
                    <a:pt x="51" y="259"/>
                    <a:pt x="51" y="259"/>
                    <a:pt x="51" y="259"/>
                  </a:cubicBezTo>
                  <a:cubicBezTo>
                    <a:pt x="43" y="249"/>
                    <a:pt x="43" y="249"/>
                    <a:pt x="43" y="249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15" y="66"/>
                    <a:pt x="215" y="66"/>
                    <a:pt x="215" y="6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43" y="57"/>
                    <a:pt x="243" y="57"/>
                    <a:pt x="243" y="57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79" y="158"/>
                    <a:pt x="179" y="158"/>
                    <a:pt x="179" y="158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69" y="146"/>
                    <a:pt x="169" y="146"/>
                    <a:pt x="169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42" y="216"/>
                    <a:pt x="142" y="216"/>
                    <a:pt x="142" y="216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5" y="258"/>
                    <a:pt x="105" y="258"/>
                  </a:cubicBezTo>
                  <a:cubicBezTo>
                    <a:pt x="105" y="258"/>
                    <a:pt x="93" y="260"/>
                    <a:pt x="91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90" y="261"/>
                    <a:pt x="90" y="261"/>
                    <a:pt x="90" y="261"/>
                  </a:cubicBezTo>
                  <a:cubicBezTo>
                    <a:pt x="88" y="261"/>
                    <a:pt x="85" y="259"/>
                    <a:pt x="83" y="257"/>
                  </a:cubicBezTo>
                  <a:cubicBezTo>
                    <a:pt x="76" y="264"/>
                    <a:pt x="76" y="264"/>
                    <a:pt x="76" y="264"/>
                  </a:cubicBezTo>
                  <a:cubicBezTo>
                    <a:pt x="66" y="266"/>
                    <a:pt x="66" y="266"/>
                    <a:pt x="66" y="266"/>
                  </a:cubicBezTo>
                  <a:lnTo>
                    <a:pt x="55" y="263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9" name="Freeform 66">
              <a:extLst>
                <a:ext uri="{FF2B5EF4-FFF2-40B4-BE49-F238E27FC236}">
                  <a16:creationId xmlns:a16="http://schemas.microsoft.com/office/drawing/2014/main" id="{ACFC792E-CBEA-4302-9CB4-823749B03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470" y="3948142"/>
              <a:ext cx="463379" cy="474293"/>
            </a:xfrm>
            <a:custGeom>
              <a:avLst/>
              <a:gdLst/>
              <a:ahLst/>
              <a:cxnLst>
                <a:cxn ang="0">
                  <a:pos x="163" y="83"/>
                </a:cxn>
                <a:cxn ang="0">
                  <a:pos x="199" y="80"/>
                </a:cxn>
                <a:cxn ang="0">
                  <a:pos x="233" y="60"/>
                </a:cxn>
                <a:cxn ang="0">
                  <a:pos x="262" y="76"/>
                </a:cxn>
                <a:cxn ang="0">
                  <a:pos x="226" y="100"/>
                </a:cxn>
                <a:cxn ang="0">
                  <a:pos x="195" y="131"/>
                </a:cxn>
                <a:cxn ang="0">
                  <a:pos x="172" y="148"/>
                </a:cxn>
                <a:cxn ang="0">
                  <a:pos x="145" y="225"/>
                </a:cxn>
                <a:cxn ang="0">
                  <a:pos x="113" y="244"/>
                </a:cxn>
                <a:cxn ang="0">
                  <a:pos x="77" y="266"/>
                </a:cxn>
                <a:cxn ang="0">
                  <a:pos x="36" y="245"/>
                </a:cxn>
                <a:cxn ang="0">
                  <a:pos x="5" y="206"/>
                </a:cxn>
                <a:cxn ang="0">
                  <a:pos x="24" y="171"/>
                </a:cxn>
                <a:cxn ang="0">
                  <a:pos x="37" y="149"/>
                </a:cxn>
                <a:cxn ang="0">
                  <a:pos x="44" y="123"/>
                </a:cxn>
                <a:cxn ang="0">
                  <a:pos x="81" y="92"/>
                </a:cxn>
                <a:cxn ang="0">
                  <a:pos x="87" y="18"/>
                </a:cxn>
                <a:cxn ang="0">
                  <a:pos x="88" y="10"/>
                </a:cxn>
                <a:cxn ang="0">
                  <a:pos x="84" y="19"/>
                </a:cxn>
                <a:cxn ang="0">
                  <a:pos x="78" y="89"/>
                </a:cxn>
                <a:cxn ang="0">
                  <a:pos x="53" y="104"/>
                </a:cxn>
                <a:cxn ang="0">
                  <a:pos x="38" y="124"/>
                </a:cxn>
                <a:cxn ang="0">
                  <a:pos x="38" y="137"/>
                </a:cxn>
                <a:cxn ang="0">
                  <a:pos x="39" y="140"/>
                </a:cxn>
                <a:cxn ang="0">
                  <a:pos x="24" y="139"/>
                </a:cxn>
                <a:cxn ang="0">
                  <a:pos x="20" y="169"/>
                </a:cxn>
                <a:cxn ang="0">
                  <a:pos x="10" y="184"/>
                </a:cxn>
                <a:cxn ang="0">
                  <a:pos x="1" y="207"/>
                </a:cxn>
                <a:cxn ang="0">
                  <a:pos x="13" y="218"/>
                </a:cxn>
                <a:cxn ang="0">
                  <a:pos x="25" y="238"/>
                </a:cxn>
                <a:cxn ang="0">
                  <a:pos x="44" y="254"/>
                </a:cxn>
                <a:cxn ang="0">
                  <a:pos x="56" y="269"/>
                </a:cxn>
                <a:cxn ang="0">
                  <a:pos x="78" y="270"/>
                </a:cxn>
                <a:cxn ang="0">
                  <a:pos x="94" y="267"/>
                </a:cxn>
                <a:cxn ang="0">
                  <a:pos x="120" y="251"/>
                </a:cxn>
                <a:cxn ang="0">
                  <a:pos x="138" y="245"/>
                </a:cxn>
                <a:cxn ang="0">
                  <a:pos x="149" y="225"/>
                </a:cxn>
                <a:cxn ang="0">
                  <a:pos x="162" y="186"/>
                </a:cxn>
                <a:cxn ang="0">
                  <a:pos x="170" y="152"/>
                </a:cxn>
                <a:cxn ang="0">
                  <a:pos x="181" y="164"/>
                </a:cxn>
                <a:cxn ang="0">
                  <a:pos x="198" y="142"/>
                </a:cxn>
                <a:cxn ang="0">
                  <a:pos x="210" y="134"/>
                </a:cxn>
                <a:cxn ang="0">
                  <a:pos x="222" y="116"/>
                </a:cxn>
                <a:cxn ang="0">
                  <a:pos x="231" y="94"/>
                </a:cxn>
                <a:cxn ang="0">
                  <a:pos x="260" y="95"/>
                </a:cxn>
                <a:cxn ang="0">
                  <a:pos x="265" y="73"/>
                </a:cxn>
                <a:cxn ang="0">
                  <a:pos x="246" y="59"/>
                </a:cxn>
                <a:cxn ang="0">
                  <a:pos x="232" y="57"/>
                </a:cxn>
                <a:cxn ang="0">
                  <a:pos x="217" y="68"/>
                </a:cxn>
                <a:cxn ang="0">
                  <a:pos x="196" y="77"/>
                </a:cxn>
                <a:cxn ang="0">
                  <a:pos x="175" y="94"/>
                </a:cxn>
                <a:cxn ang="0">
                  <a:pos x="163" y="66"/>
                </a:cxn>
                <a:cxn ang="0">
                  <a:pos x="99" y="8"/>
                </a:cxn>
              </a:cxnLst>
              <a:rect l="0" t="0" r="r" b="b"/>
              <a:pathLst>
                <a:path w="266" h="272">
                  <a:moveTo>
                    <a:pt x="95" y="9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86" y="87"/>
                    <a:pt x="186" y="87"/>
                    <a:pt x="186" y="87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28" y="93"/>
                    <a:pt x="228" y="93"/>
                    <a:pt x="228" y="93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08" y="123"/>
                    <a:pt x="208" y="123"/>
                    <a:pt x="208" y="123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13" y="244"/>
                    <a:pt x="113" y="244"/>
                    <a:pt x="113" y="244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7" y="260"/>
                    <a:pt x="95" y="262"/>
                    <a:pt x="93" y="263"/>
                  </a:cubicBezTo>
                  <a:cubicBezTo>
                    <a:pt x="93" y="263"/>
                    <a:pt x="92" y="263"/>
                    <a:pt x="92" y="263"/>
                  </a:cubicBezTo>
                  <a:cubicBezTo>
                    <a:pt x="90" y="263"/>
                    <a:pt x="85" y="259"/>
                    <a:pt x="85" y="259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68" y="268"/>
                    <a:pt x="68" y="268"/>
                    <a:pt x="68" y="268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9"/>
                    <a:pt x="95" y="9"/>
                    <a:pt x="95" y="9"/>
                  </a:cubicBezTo>
                  <a:moveTo>
                    <a:pt x="97" y="0"/>
                  </a:moveTo>
                  <a:cubicBezTo>
                    <a:pt x="92" y="6"/>
                    <a:pt x="92" y="6"/>
                    <a:pt x="92" y="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56" y="268"/>
                    <a:pt x="56" y="268"/>
                    <a:pt x="56" y="268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8" y="272"/>
                    <a:pt x="68" y="272"/>
                    <a:pt x="68" y="272"/>
                  </a:cubicBezTo>
                  <a:cubicBezTo>
                    <a:pt x="69" y="272"/>
                    <a:pt x="69" y="272"/>
                    <a:pt x="69" y="272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5" y="264"/>
                    <a:pt x="85" y="264"/>
                    <a:pt x="85" y="264"/>
                  </a:cubicBezTo>
                  <a:cubicBezTo>
                    <a:pt x="87" y="265"/>
                    <a:pt x="90" y="267"/>
                    <a:pt x="92" y="267"/>
                  </a:cubicBezTo>
                  <a:cubicBezTo>
                    <a:pt x="93" y="267"/>
                    <a:pt x="93" y="267"/>
                    <a:pt x="94" y="267"/>
                  </a:cubicBezTo>
                  <a:cubicBezTo>
                    <a:pt x="95" y="266"/>
                    <a:pt x="104" y="264"/>
                    <a:pt x="108" y="264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15" y="249"/>
                    <a:pt x="115" y="249"/>
                    <a:pt x="115" y="249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4" y="250"/>
                    <a:pt x="124" y="250"/>
                    <a:pt x="124" y="250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40" y="243"/>
                    <a:pt x="140" y="243"/>
                    <a:pt x="140" y="243"/>
                  </a:cubicBezTo>
                  <a:cubicBezTo>
                    <a:pt x="147" y="237"/>
                    <a:pt x="147" y="237"/>
                    <a:pt x="147" y="237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49" y="225"/>
                    <a:pt x="149" y="225"/>
                    <a:pt x="149" y="225"/>
                  </a:cubicBezTo>
                  <a:cubicBezTo>
                    <a:pt x="149" y="224"/>
                    <a:pt x="149" y="224"/>
                    <a:pt x="149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6" y="220"/>
                    <a:pt x="146" y="220"/>
                    <a:pt x="146" y="220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2" y="125"/>
                    <a:pt x="212" y="125"/>
                    <a:pt x="212" y="125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9" y="102"/>
                    <a:pt x="229" y="102"/>
                    <a:pt x="229" y="102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0" y="69"/>
                    <a:pt x="260" y="69"/>
                    <a:pt x="260" y="69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4"/>
                    <a:pt x="240" y="54"/>
                    <a:pt x="240" y="54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0" name="Freeform 67">
              <a:extLst>
                <a:ext uri="{FF2B5EF4-FFF2-40B4-BE49-F238E27FC236}">
                  <a16:creationId xmlns:a16="http://schemas.microsoft.com/office/drawing/2014/main" id="{2BBF635E-DF7B-4E92-AB72-CBC08C28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633" y="4210094"/>
              <a:ext cx="742200" cy="378045"/>
            </a:xfrm>
            <a:custGeom>
              <a:avLst/>
              <a:gdLst/>
              <a:ahLst/>
              <a:cxnLst>
                <a:cxn ang="0">
                  <a:pos x="10" y="373"/>
                </a:cxn>
                <a:cxn ang="0">
                  <a:pos x="33" y="357"/>
                </a:cxn>
                <a:cxn ang="0">
                  <a:pos x="39" y="330"/>
                </a:cxn>
                <a:cxn ang="0">
                  <a:pos x="35" y="302"/>
                </a:cxn>
                <a:cxn ang="0">
                  <a:pos x="65" y="286"/>
                </a:cxn>
                <a:cxn ang="0">
                  <a:pos x="100" y="302"/>
                </a:cxn>
                <a:cxn ang="0">
                  <a:pos x="105" y="292"/>
                </a:cxn>
                <a:cxn ang="0">
                  <a:pos x="100" y="262"/>
                </a:cxn>
                <a:cxn ang="0">
                  <a:pos x="128" y="248"/>
                </a:cxn>
                <a:cxn ang="0">
                  <a:pos x="130" y="239"/>
                </a:cxn>
                <a:cxn ang="0">
                  <a:pos x="133" y="218"/>
                </a:cxn>
                <a:cxn ang="0">
                  <a:pos x="158" y="188"/>
                </a:cxn>
                <a:cxn ang="0">
                  <a:pos x="216" y="179"/>
                </a:cxn>
                <a:cxn ang="0">
                  <a:pos x="232" y="195"/>
                </a:cxn>
                <a:cxn ang="0">
                  <a:pos x="262" y="167"/>
                </a:cxn>
                <a:cxn ang="0">
                  <a:pos x="278" y="184"/>
                </a:cxn>
                <a:cxn ang="0">
                  <a:pos x="285" y="163"/>
                </a:cxn>
                <a:cxn ang="0">
                  <a:pos x="313" y="146"/>
                </a:cxn>
                <a:cxn ang="0">
                  <a:pos x="343" y="156"/>
                </a:cxn>
                <a:cxn ang="0">
                  <a:pos x="344" y="133"/>
                </a:cxn>
                <a:cxn ang="0">
                  <a:pos x="388" y="89"/>
                </a:cxn>
                <a:cxn ang="0">
                  <a:pos x="409" y="60"/>
                </a:cxn>
                <a:cxn ang="0">
                  <a:pos x="446" y="40"/>
                </a:cxn>
                <a:cxn ang="0">
                  <a:pos x="436" y="23"/>
                </a:cxn>
                <a:cxn ang="0">
                  <a:pos x="466" y="5"/>
                </a:cxn>
                <a:cxn ang="0">
                  <a:pos x="501" y="10"/>
                </a:cxn>
                <a:cxn ang="0">
                  <a:pos x="543" y="37"/>
                </a:cxn>
                <a:cxn ang="0">
                  <a:pos x="562" y="47"/>
                </a:cxn>
                <a:cxn ang="0">
                  <a:pos x="597" y="42"/>
                </a:cxn>
                <a:cxn ang="0">
                  <a:pos x="617" y="37"/>
                </a:cxn>
                <a:cxn ang="0">
                  <a:pos x="641" y="28"/>
                </a:cxn>
                <a:cxn ang="0">
                  <a:pos x="655" y="51"/>
                </a:cxn>
                <a:cxn ang="0">
                  <a:pos x="671" y="97"/>
                </a:cxn>
                <a:cxn ang="0">
                  <a:pos x="690" y="114"/>
                </a:cxn>
                <a:cxn ang="0">
                  <a:pos x="712" y="149"/>
                </a:cxn>
                <a:cxn ang="0">
                  <a:pos x="748" y="177"/>
                </a:cxn>
                <a:cxn ang="0">
                  <a:pos x="708" y="218"/>
                </a:cxn>
                <a:cxn ang="0">
                  <a:pos x="673" y="260"/>
                </a:cxn>
                <a:cxn ang="0">
                  <a:pos x="648" y="286"/>
                </a:cxn>
                <a:cxn ang="0">
                  <a:pos x="594" y="309"/>
                </a:cxn>
                <a:cxn ang="0">
                  <a:pos x="200" y="348"/>
                </a:cxn>
                <a:cxn ang="0">
                  <a:pos x="155" y="351"/>
                </a:cxn>
                <a:cxn ang="0">
                  <a:pos x="102" y="376"/>
                </a:cxn>
                <a:cxn ang="0">
                  <a:pos x="2" y="381"/>
                </a:cxn>
              </a:cxnLst>
              <a:rect l="0" t="0" r="r" b="b"/>
              <a:pathLst>
                <a:path w="748" h="381">
                  <a:moveTo>
                    <a:pt x="0" y="374"/>
                  </a:moveTo>
                  <a:lnTo>
                    <a:pt x="10" y="373"/>
                  </a:lnTo>
                  <a:lnTo>
                    <a:pt x="23" y="364"/>
                  </a:lnTo>
                  <a:lnTo>
                    <a:pt x="33" y="357"/>
                  </a:lnTo>
                  <a:lnTo>
                    <a:pt x="35" y="341"/>
                  </a:lnTo>
                  <a:lnTo>
                    <a:pt x="39" y="330"/>
                  </a:lnTo>
                  <a:lnTo>
                    <a:pt x="30" y="316"/>
                  </a:lnTo>
                  <a:lnTo>
                    <a:pt x="35" y="302"/>
                  </a:lnTo>
                  <a:lnTo>
                    <a:pt x="51" y="292"/>
                  </a:lnTo>
                  <a:lnTo>
                    <a:pt x="65" y="286"/>
                  </a:lnTo>
                  <a:lnTo>
                    <a:pt x="81" y="295"/>
                  </a:lnTo>
                  <a:lnTo>
                    <a:pt x="100" y="302"/>
                  </a:lnTo>
                  <a:lnTo>
                    <a:pt x="104" y="300"/>
                  </a:lnTo>
                  <a:lnTo>
                    <a:pt x="105" y="292"/>
                  </a:lnTo>
                  <a:lnTo>
                    <a:pt x="97" y="278"/>
                  </a:lnTo>
                  <a:lnTo>
                    <a:pt x="100" y="262"/>
                  </a:lnTo>
                  <a:lnTo>
                    <a:pt x="112" y="251"/>
                  </a:lnTo>
                  <a:lnTo>
                    <a:pt x="128" y="248"/>
                  </a:lnTo>
                  <a:lnTo>
                    <a:pt x="133" y="246"/>
                  </a:lnTo>
                  <a:lnTo>
                    <a:pt x="130" y="239"/>
                  </a:lnTo>
                  <a:lnTo>
                    <a:pt x="126" y="225"/>
                  </a:lnTo>
                  <a:lnTo>
                    <a:pt x="133" y="218"/>
                  </a:lnTo>
                  <a:lnTo>
                    <a:pt x="139" y="198"/>
                  </a:lnTo>
                  <a:lnTo>
                    <a:pt x="158" y="188"/>
                  </a:lnTo>
                  <a:lnTo>
                    <a:pt x="193" y="183"/>
                  </a:lnTo>
                  <a:lnTo>
                    <a:pt x="216" y="179"/>
                  </a:lnTo>
                  <a:lnTo>
                    <a:pt x="225" y="191"/>
                  </a:lnTo>
                  <a:lnTo>
                    <a:pt x="232" y="195"/>
                  </a:lnTo>
                  <a:lnTo>
                    <a:pt x="241" y="177"/>
                  </a:lnTo>
                  <a:lnTo>
                    <a:pt x="262" y="167"/>
                  </a:lnTo>
                  <a:lnTo>
                    <a:pt x="274" y="179"/>
                  </a:lnTo>
                  <a:lnTo>
                    <a:pt x="278" y="184"/>
                  </a:lnTo>
                  <a:lnTo>
                    <a:pt x="285" y="183"/>
                  </a:lnTo>
                  <a:lnTo>
                    <a:pt x="285" y="163"/>
                  </a:lnTo>
                  <a:lnTo>
                    <a:pt x="302" y="153"/>
                  </a:lnTo>
                  <a:lnTo>
                    <a:pt x="313" y="146"/>
                  </a:lnTo>
                  <a:lnTo>
                    <a:pt x="320" y="156"/>
                  </a:lnTo>
                  <a:lnTo>
                    <a:pt x="343" y="156"/>
                  </a:lnTo>
                  <a:lnTo>
                    <a:pt x="346" y="147"/>
                  </a:lnTo>
                  <a:lnTo>
                    <a:pt x="344" y="133"/>
                  </a:lnTo>
                  <a:lnTo>
                    <a:pt x="362" y="112"/>
                  </a:lnTo>
                  <a:lnTo>
                    <a:pt x="388" y="89"/>
                  </a:lnTo>
                  <a:lnTo>
                    <a:pt x="392" y="63"/>
                  </a:lnTo>
                  <a:lnTo>
                    <a:pt x="409" y="60"/>
                  </a:lnTo>
                  <a:lnTo>
                    <a:pt x="432" y="51"/>
                  </a:lnTo>
                  <a:lnTo>
                    <a:pt x="446" y="40"/>
                  </a:lnTo>
                  <a:lnTo>
                    <a:pt x="444" y="33"/>
                  </a:lnTo>
                  <a:lnTo>
                    <a:pt x="436" y="23"/>
                  </a:lnTo>
                  <a:lnTo>
                    <a:pt x="439" y="7"/>
                  </a:lnTo>
                  <a:lnTo>
                    <a:pt x="466" y="5"/>
                  </a:lnTo>
                  <a:lnTo>
                    <a:pt x="481" y="0"/>
                  </a:lnTo>
                  <a:lnTo>
                    <a:pt x="501" y="10"/>
                  </a:lnTo>
                  <a:lnTo>
                    <a:pt x="509" y="35"/>
                  </a:lnTo>
                  <a:lnTo>
                    <a:pt x="543" y="37"/>
                  </a:lnTo>
                  <a:lnTo>
                    <a:pt x="553" y="47"/>
                  </a:lnTo>
                  <a:lnTo>
                    <a:pt x="562" y="47"/>
                  </a:lnTo>
                  <a:lnTo>
                    <a:pt x="576" y="39"/>
                  </a:lnTo>
                  <a:lnTo>
                    <a:pt x="597" y="42"/>
                  </a:lnTo>
                  <a:lnTo>
                    <a:pt x="603" y="49"/>
                  </a:lnTo>
                  <a:lnTo>
                    <a:pt x="617" y="37"/>
                  </a:lnTo>
                  <a:lnTo>
                    <a:pt x="627" y="28"/>
                  </a:lnTo>
                  <a:lnTo>
                    <a:pt x="641" y="28"/>
                  </a:lnTo>
                  <a:lnTo>
                    <a:pt x="645" y="46"/>
                  </a:lnTo>
                  <a:lnTo>
                    <a:pt x="655" y="51"/>
                  </a:lnTo>
                  <a:lnTo>
                    <a:pt x="671" y="65"/>
                  </a:lnTo>
                  <a:lnTo>
                    <a:pt x="671" y="97"/>
                  </a:lnTo>
                  <a:lnTo>
                    <a:pt x="675" y="105"/>
                  </a:lnTo>
                  <a:lnTo>
                    <a:pt x="690" y="114"/>
                  </a:lnTo>
                  <a:lnTo>
                    <a:pt x="694" y="128"/>
                  </a:lnTo>
                  <a:lnTo>
                    <a:pt x="712" y="149"/>
                  </a:lnTo>
                  <a:lnTo>
                    <a:pt x="726" y="163"/>
                  </a:lnTo>
                  <a:lnTo>
                    <a:pt x="748" y="177"/>
                  </a:lnTo>
                  <a:lnTo>
                    <a:pt x="733" y="197"/>
                  </a:lnTo>
                  <a:lnTo>
                    <a:pt x="708" y="218"/>
                  </a:lnTo>
                  <a:lnTo>
                    <a:pt x="683" y="251"/>
                  </a:lnTo>
                  <a:lnTo>
                    <a:pt x="673" y="260"/>
                  </a:lnTo>
                  <a:lnTo>
                    <a:pt x="673" y="274"/>
                  </a:lnTo>
                  <a:lnTo>
                    <a:pt x="648" y="286"/>
                  </a:lnTo>
                  <a:lnTo>
                    <a:pt x="615" y="307"/>
                  </a:lnTo>
                  <a:lnTo>
                    <a:pt x="594" y="309"/>
                  </a:lnTo>
                  <a:lnTo>
                    <a:pt x="292" y="337"/>
                  </a:lnTo>
                  <a:lnTo>
                    <a:pt x="200" y="348"/>
                  </a:lnTo>
                  <a:lnTo>
                    <a:pt x="174" y="351"/>
                  </a:lnTo>
                  <a:lnTo>
                    <a:pt x="155" y="351"/>
                  </a:lnTo>
                  <a:lnTo>
                    <a:pt x="153" y="376"/>
                  </a:lnTo>
                  <a:lnTo>
                    <a:pt x="102" y="376"/>
                  </a:lnTo>
                  <a:lnTo>
                    <a:pt x="61" y="380"/>
                  </a:lnTo>
                  <a:lnTo>
                    <a:pt x="2" y="381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1" name="Freeform 68">
              <a:extLst>
                <a:ext uri="{FF2B5EF4-FFF2-40B4-BE49-F238E27FC236}">
                  <a16:creationId xmlns:a16="http://schemas.microsoft.com/office/drawing/2014/main" id="{F7CD307D-296D-49F0-9BE4-ECEC65654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633" y="4206125"/>
              <a:ext cx="748154" cy="385983"/>
            </a:xfrm>
            <a:custGeom>
              <a:avLst/>
              <a:gdLst/>
              <a:ahLst/>
              <a:cxnLst>
                <a:cxn ang="0">
                  <a:pos x="552" y="55"/>
                </a:cxn>
                <a:cxn ang="0">
                  <a:pos x="618" y="43"/>
                </a:cxn>
                <a:cxn ang="0">
                  <a:pos x="668" y="71"/>
                </a:cxn>
                <a:cxn ang="0">
                  <a:pos x="708" y="155"/>
                </a:cxn>
                <a:cxn ang="0">
                  <a:pos x="680" y="253"/>
                </a:cxn>
                <a:cxn ang="0">
                  <a:pos x="594" y="310"/>
                </a:cxn>
                <a:cxn ang="0">
                  <a:pos x="149" y="377"/>
                </a:cxn>
                <a:cxn ang="0">
                  <a:pos x="24" y="369"/>
                </a:cxn>
                <a:cxn ang="0">
                  <a:pos x="39" y="308"/>
                </a:cxn>
                <a:cxn ang="0">
                  <a:pos x="107" y="308"/>
                </a:cxn>
                <a:cxn ang="0">
                  <a:pos x="128" y="255"/>
                </a:cxn>
                <a:cxn ang="0">
                  <a:pos x="142" y="206"/>
                </a:cxn>
                <a:cxn ang="0">
                  <a:pos x="234" y="202"/>
                </a:cxn>
                <a:cxn ang="0">
                  <a:pos x="288" y="188"/>
                </a:cxn>
                <a:cxn ang="0">
                  <a:pos x="344" y="164"/>
                </a:cxn>
                <a:cxn ang="0">
                  <a:pos x="395" y="69"/>
                </a:cxn>
                <a:cxn ang="0">
                  <a:pos x="439" y="27"/>
                </a:cxn>
                <a:cxn ang="0">
                  <a:pos x="478" y="0"/>
                </a:cxn>
                <a:cxn ang="0">
                  <a:pos x="432" y="25"/>
                </a:cxn>
                <a:cxn ang="0">
                  <a:pos x="430" y="51"/>
                </a:cxn>
                <a:cxn ang="0">
                  <a:pos x="385" y="92"/>
                </a:cxn>
                <a:cxn ang="0">
                  <a:pos x="341" y="137"/>
                </a:cxn>
                <a:cxn ang="0">
                  <a:pos x="316" y="151"/>
                </a:cxn>
                <a:cxn ang="0">
                  <a:pos x="281" y="166"/>
                </a:cxn>
                <a:cxn ang="0">
                  <a:pos x="278" y="180"/>
                </a:cxn>
                <a:cxn ang="0">
                  <a:pos x="241" y="178"/>
                </a:cxn>
                <a:cxn ang="0">
                  <a:pos x="220" y="183"/>
                </a:cxn>
                <a:cxn ang="0">
                  <a:pos x="158" y="188"/>
                </a:cxn>
                <a:cxn ang="0">
                  <a:pos x="130" y="220"/>
                </a:cxn>
                <a:cxn ang="0">
                  <a:pos x="126" y="243"/>
                </a:cxn>
                <a:cxn ang="0">
                  <a:pos x="111" y="252"/>
                </a:cxn>
                <a:cxn ang="0">
                  <a:pos x="93" y="280"/>
                </a:cxn>
                <a:cxn ang="0">
                  <a:pos x="82" y="296"/>
                </a:cxn>
                <a:cxn ang="0">
                  <a:pos x="49" y="292"/>
                </a:cxn>
                <a:cxn ang="0">
                  <a:pos x="28" y="317"/>
                </a:cxn>
                <a:cxn ang="0">
                  <a:pos x="32" y="343"/>
                </a:cxn>
                <a:cxn ang="0">
                  <a:pos x="21" y="364"/>
                </a:cxn>
                <a:cxn ang="0">
                  <a:pos x="61" y="387"/>
                </a:cxn>
                <a:cxn ang="0">
                  <a:pos x="156" y="377"/>
                </a:cxn>
                <a:cxn ang="0">
                  <a:pos x="200" y="355"/>
                </a:cxn>
                <a:cxn ang="0">
                  <a:pos x="618" y="313"/>
                </a:cxn>
                <a:cxn ang="0">
                  <a:pos x="676" y="266"/>
                </a:cxn>
                <a:cxn ang="0">
                  <a:pos x="734" y="202"/>
                </a:cxn>
                <a:cxn ang="0">
                  <a:pos x="747" y="176"/>
                </a:cxn>
                <a:cxn ang="0">
                  <a:pos x="694" y="115"/>
                </a:cxn>
                <a:cxn ang="0">
                  <a:pos x="673" y="67"/>
                </a:cxn>
                <a:cxn ang="0">
                  <a:pos x="648" y="48"/>
                </a:cxn>
                <a:cxn ang="0">
                  <a:pos x="627" y="28"/>
                </a:cxn>
                <a:cxn ang="0">
                  <a:pos x="603" y="48"/>
                </a:cxn>
                <a:cxn ang="0">
                  <a:pos x="576" y="39"/>
                </a:cxn>
                <a:cxn ang="0">
                  <a:pos x="545" y="37"/>
                </a:cxn>
                <a:cxn ang="0">
                  <a:pos x="501" y="11"/>
                </a:cxn>
              </a:cxnLst>
              <a:rect l="0" t="0" r="r" b="b"/>
              <a:pathLst>
                <a:path w="754" h="389">
                  <a:moveTo>
                    <a:pt x="481" y="7"/>
                  </a:moveTo>
                  <a:lnTo>
                    <a:pt x="497" y="16"/>
                  </a:lnTo>
                  <a:lnTo>
                    <a:pt x="508" y="43"/>
                  </a:lnTo>
                  <a:lnTo>
                    <a:pt x="541" y="44"/>
                  </a:lnTo>
                  <a:lnTo>
                    <a:pt x="552" y="55"/>
                  </a:lnTo>
                  <a:lnTo>
                    <a:pt x="564" y="55"/>
                  </a:lnTo>
                  <a:lnTo>
                    <a:pt x="578" y="46"/>
                  </a:lnTo>
                  <a:lnTo>
                    <a:pt x="596" y="50"/>
                  </a:lnTo>
                  <a:lnTo>
                    <a:pt x="603" y="58"/>
                  </a:lnTo>
                  <a:lnTo>
                    <a:pt x="618" y="43"/>
                  </a:lnTo>
                  <a:lnTo>
                    <a:pt x="629" y="35"/>
                  </a:lnTo>
                  <a:lnTo>
                    <a:pt x="638" y="35"/>
                  </a:lnTo>
                  <a:lnTo>
                    <a:pt x="643" y="51"/>
                  </a:lnTo>
                  <a:lnTo>
                    <a:pt x="654" y="57"/>
                  </a:lnTo>
                  <a:lnTo>
                    <a:pt x="668" y="71"/>
                  </a:lnTo>
                  <a:lnTo>
                    <a:pt x="668" y="102"/>
                  </a:lnTo>
                  <a:lnTo>
                    <a:pt x="673" y="111"/>
                  </a:lnTo>
                  <a:lnTo>
                    <a:pt x="687" y="120"/>
                  </a:lnTo>
                  <a:lnTo>
                    <a:pt x="690" y="134"/>
                  </a:lnTo>
                  <a:lnTo>
                    <a:pt x="708" y="155"/>
                  </a:lnTo>
                  <a:lnTo>
                    <a:pt x="724" y="171"/>
                  </a:lnTo>
                  <a:lnTo>
                    <a:pt x="743" y="183"/>
                  </a:lnTo>
                  <a:lnTo>
                    <a:pt x="729" y="197"/>
                  </a:lnTo>
                  <a:lnTo>
                    <a:pt x="704" y="218"/>
                  </a:lnTo>
                  <a:lnTo>
                    <a:pt x="680" y="253"/>
                  </a:lnTo>
                  <a:lnTo>
                    <a:pt x="669" y="264"/>
                  </a:lnTo>
                  <a:lnTo>
                    <a:pt x="669" y="276"/>
                  </a:lnTo>
                  <a:lnTo>
                    <a:pt x="646" y="289"/>
                  </a:lnTo>
                  <a:lnTo>
                    <a:pt x="615" y="308"/>
                  </a:lnTo>
                  <a:lnTo>
                    <a:pt x="594" y="310"/>
                  </a:lnTo>
                  <a:lnTo>
                    <a:pt x="292" y="338"/>
                  </a:lnTo>
                  <a:lnTo>
                    <a:pt x="200" y="348"/>
                  </a:lnTo>
                  <a:lnTo>
                    <a:pt x="174" y="352"/>
                  </a:lnTo>
                  <a:lnTo>
                    <a:pt x="151" y="352"/>
                  </a:lnTo>
                  <a:lnTo>
                    <a:pt x="149" y="377"/>
                  </a:lnTo>
                  <a:lnTo>
                    <a:pt x="102" y="377"/>
                  </a:lnTo>
                  <a:lnTo>
                    <a:pt x="61" y="380"/>
                  </a:lnTo>
                  <a:lnTo>
                    <a:pt x="0" y="382"/>
                  </a:lnTo>
                  <a:lnTo>
                    <a:pt x="12" y="380"/>
                  </a:lnTo>
                  <a:lnTo>
                    <a:pt x="24" y="369"/>
                  </a:lnTo>
                  <a:lnTo>
                    <a:pt x="37" y="364"/>
                  </a:lnTo>
                  <a:lnTo>
                    <a:pt x="39" y="345"/>
                  </a:lnTo>
                  <a:lnTo>
                    <a:pt x="44" y="334"/>
                  </a:lnTo>
                  <a:lnTo>
                    <a:pt x="33" y="320"/>
                  </a:lnTo>
                  <a:lnTo>
                    <a:pt x="39" y="308"/>
                  </a:lnTo>
                  <a:lnTo>
                    <a:pt x="51" y="297"/>
                  </a:lnTo>
                  <a:lnTo>
                    <a:pt x="63" y="294"/>
                  </a:lnTo>
                  <a:lnTo>
                    <a:pt x="81" y="303"/>
                  </a:lnTo>
                  <a:lnTo>
                    <a:pt x="100" y="310"/>
                  </a:lnTo>
                  <a:lnTo>
                    <a:pt x="107" y="308"/>
                  </a:lnTo>
                  <a:lnTo>
                    <a:pt x="109" y="294"/>
                  </a:lnTo>
                  <a:lnTo>
                    <a:pt x="100" y="280"/>
                  </a:lnTo>
                  <a:lnTo>
                    <a:pt x="102" y="268"/>
                  </a:lnTo>
                  <a:lnTo>
                    <a:pt x="114" y="259"/>
                  </a:lnTo>
                  <a:lnTo>
                    <a:pt x="128" y="255"/>
                  </a:lnTo>
                  <a:lnTo>
                    <a:pt x="139" y="252"/>
                  </a:lnTo>
                  <a:lnTo>
                    <a:pt x="133" y="241"/>
                  </a:lnTo>
                  <a:lnTo>
                    <a:pt x="130" y="229"/>
                  </a:lnTo>
                  <a:lnTo>
                    <a:pt x="137" y="225"/>
                  </a:lnTo>
                  <a:lnTo>
                    <a:pt x="142" y="206"/>
                  </a:lnTo>
                  <a:lnTo>
                    <a:pt x="160" y="195"/>
                  </a:lnTo>
                  <a:lnTo>
                    <a:pt x="193" y="190"/>
                  </a:lnTo>
                  <a:lnTo>
                    <a:pt x="214" y="187"/>
                  </a:lnTo>
                  <a:lnTo>
                    <a:pt x="223" y="199"/>
                  </a:lnTo>
                  <a:lnTo>
                    <a:pt x="234" y="202"/>
                  </a:lnTo>
                  <a:lnTo>
                    <a:pt x="244" y="185"/>
                  </a:lnTo>
                  <a:lnTo>
                    <a:pt x="260" y="176"/>
                  </a:lnTo>
                  <a:lnTo>
                    <a:pt x="272" y="185"/>
                  </a:lnTo>
                  <a:lnTo>
                    <a:pt x="276" y="192"/>
                  </a:lnTo>
                  <a:lnTo>
                    <a:pt x="288" y="188"/>
                  </a:lnTo>
                  <a:lnTo>
                    <a:pt x="288" y="169"/>
                  </a:lnTo>
                  <a:lnTo>
                    <a:pt x="304" y="160"/>
                  </a:lnTo>
                  <a:lnTo>
                    <a:pt x="311" y="155"/>
                  </a:lnTo>
                  <a:lnTo>
                    <a:pt x="318" y="164"/>
                  </a:lnTo>
                  <a:lnTo>
                    <a:pt x="344" y="164"/>
                  </a:lnTo>
                  <a:lnTo>
                    <a:pt x="350" y="151"/>
                  </a:lnTo>
                  <a:lnTo>
                    <a:pt x="348" y="139"/>
                  </a:lnTo>
                  <a:lnTo>
                    <a:pt x="365" y="118"/>
                  </a:lnTo>
                  <a:lnTo>
                    <a:pt x="392" y="95"/>
                  </a:lnTo>
                  <a:lnTo>
                    <a:pt x="395" y="69"/>
                  </a:lnTo>
                  <a:lnTo>
                    <a:pt x="411" y="67"/>
                  </a:lnTo>
                  <a:lnTo>
                    <a:pt x="434" y="57"/>
                  </a:lnTo>
                  <a:lnTo>
                    <a:pt x="450" y="46"/>
                  </a:lnTo>
                  <a:lnTo>
                    <a:pt x="448" y="35"/>
                  </a:lnTo>
                  <a:lnTo>
                    <a:pt x="439" y="27"/>
                  </a:lnTo>
                  <a:lnTo>
                    <a:pt x="443" y="13"/>
                  </a:lnTo>
                  <a:lnTo>
                    <a:pt x="467" y="13"/>
                  </a:lnTo>
                  <a:lnTo>
                    <a:pt x="481" y="7"/>
                  </a:lnTo>
                  <a:close/>
                  <a:moveTo>
                    <a:pt x="481" y="0"/>
                  </a:moveTo>
                  <a:lnTo>
                    <a:pt x="478" y="0"/>
                  </a:lnTo>
                  <a:lnTo>
                    <a:pt x="466" y="6"/>
                  </a:lnTo>
                  <a:lnTo>
                    <a:pt x="443" y="7"/>
                  </a:lnTo>
                  <a:lnTo>
                    <a:pt x="437" y="7"/>
                  </a:lnTo>
                  <a:lnTo>
                    <a:pt x="436" y="11"/>
                  </a:lnTo>
                  <a:lnTo>
                    <a:pt x="432" y="25"/>
                  </a:lnTo>
                  <a:lnTo>
                    <a:pt x="432" y="28"/>
                  </a:lnTo>
                  <a:lnTo>
                    <a:pt x="434" y="32"/>
                  </a:lnTo>
                  <a:lnTo>
                    <a:pt x="441" y="37"/>
                  </a:lnTo>
                  <a:lnTo>
                    <a:pt x="443" y="43"/>
                  </a:lnTo>
                  <a:lnTo>
                    <a:pt x="430" y="51"/>
                  </a:lnTo>
                  <a:lnTo>
                    <a:pt x="409" y="60"/>
                  </a:lnTo>
                  <a:lnTo>
                    <a:pt x="393" y="62"/>
                  </a:lnTo>
                  <a:lnTo>
                    <a:pt x="388" y="64"/>
                  </a:lnTo>
                  <a:lnTo>
                    <a:pt x="388" y="69"/>
                  </a:lnTo>
                  <a:lnTo>
                    <a:pt x="385" y="92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5"/>
                  </a:lnTo>
                  <a:lnTo>
                    <a:pt x="343" y="134"/>
                  </a:lnTo>
                  <a:lnTo>
                    <a:pt x="341" y="137"/>
                  </a:lnTo>
                  <a:lnTo>
                    <a:pt x="341" y="141"/>
                  </a:lnTo>
                  <a:lnTo>
                    <a:pt x="343" y="151"/>
                  </a:lnTo>
                  <a:lnTo>
                    <a:pt x="341" y="157"/>
                  </a:lnTo>
                  <a:lnTo>
                    <a:pt x="321" y="157"/>
                  </a:lnTo>
                  <a:lnTo>
                    <a:pt x="316" y="151"/>
                  </a:lnTo>
                  <a:lnTo>
                    <a:pt x="313" y="144"/>
                  </a:lnTo>
                  <a:lnTo>
                    <a:pt x="307" y="150"/>
                  </a:lnTo>
                  <a:lnTo>
                    <a:pt x="300" y="153"/>
                  </a:lnTo>
                  <a:lnTo>
                    <a:pt x="285" y="164"/>
                  </a:lnTo>
                  <a:lnTo>
                    <a:pt x="281" y="166"/>
                  </a:lnTo>
                  <a:lnTo>
                    <a:pt x="281" y="169"/>
                  </a:lnTo>
                  <a:lnTo>
                    <a:pt x="281" y="183"/>
                  </a:lnTo>
                  <a:lnTo>
                    <a:pt x="279" y="183"/>
                  </a:lnTo>
                  <a:lnTo>
                    <a:pt x="278" y="181"/>
                  </a:lnTo>
                  <a:lnTo>
                    <a:pt x="278" y="180"/>
                  </a:lnTo>
                  <a:lnTo>
                    <a:pt x="276" y="180"/>
                  </a:lnTo>
                  <a:lnTo>
                    <a:pt x="265" y="171"/>
                  </a:lnTo>
                  <a:lnTo>
                    <a:pt x="262" y="167"/>
                  </a:lnTo>
                  <a:lnTo>
                    <a:pt x="258" y="169"/>
                  </a:lnTo>
                  <a:lnTo>
                    <a:pt x="241" y="178"/>
                  </a:lnTo>
                  <a:lnTo>
                    <a:pt x="239" y="180"/>
                  </a:lnTo>
                  <a:lnTo>
                    <a:pt x="237" y="181"/>
                  </a:lnTo>
                  <a:lnTo>
                    <a:pt x="230" y="194"/>
                  </a:lnTo>
                  <a:lnTo>
                    <a:pt x="227" y="192"/>
                  </a:lnTo>
                  <a:lnTo>
                    <a:pt x="220" y="183"/>
                  </a:lnTo>
                  <a:lnTo>
                    <a:pt x="218" y="180"/>
                  </a:lnTo>
                  <a:lnTo>
                    <a:pt x="214" y="180"/>
                  </a:lnTo>
                  <a:lnTo>
                    <a:pt x="193" y="183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56" y="190"/>
                  </a:lnTo>
                  <a:lnTo>
                    <a:pt x="139" y="199"/>
                  </a:lnTo>
                  <a:lnTo>
                    <a:pt x="137" y="201"/>
                  </a:lnTo>
                  <a:lnTo>
                    <a:pt x="135" y="202"/>
                  </a:lnTo>
                  <a:lnTo>
                    <a:pt x="130" y="220"/>
                  </a:lnTo>
                  <a:lnTo>
                    <a:pt x="126" y="224"/>
                  </a:lnTo>
                  <a:lnTo>
                    <a:pt x="121" y="227"/>
                  </a:lnTo>
                  <a:lnTo>
                    <a:pt x="123" y="232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8" y="246"/>
                  </a:lnTo>
                  <a:lnTo>
                    <a:pt x="126" y="248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09" y="253"/>
                  </a:lnTo>
                  <a:lnTo>
                    <a:pt x="98" y="262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5" y="283"/>
                  </a:lnTo>
                  <a:lnTo>
                    <a:pt x="102" y="296"/>
                  </a:lnTo>
                  <a:lnTo>
                    <a:pt x="100" y="303"/>
                  </a:lnTo>
                  <a:lnTo>
                    <a:pt x="82" y="296"/>
                  </a:lnTo>
                  <a:lnTo>
                    <a:pt x="67" y="289"/>
                  </a:lnTo>
                  <a:lnTo>
                    <a:pt x="65" y="287"/>
                  </a:lnTo>
                  <a:lnTo>
                    <a:pt x="61" y="287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7" y="292"/>
                  </a:lnTo>
                  <a:lnTo>
                    <a:pt x="35" y="303"/>
                  </a:lnTo>
                  <a:lnTo>
                    <a:pt x="33" y="304"/>
                  </a:lnTo>
                  <a:lnTo>
                    <a:pt x="32" y="306"/>
                  </a:lnTo>
                  <a:lnTo>
                    <a:pt x="28" y="317"/>
                  </a:lnTo>
                  <a:lnTo>
                    <a:pt x="26" y="320"/>
                  </a:lnTo>
                  <a:lnTo>
                    <a:pt x="28" y="324"/>
                  </a:lnTo>
                  <a:lnTo>
                    <a:pt x="35" y="334"/>
                  </a:lnTo>
                  <a:lnTo>
                    <a:pt x="32" y="341"/>
                  </a:lnTo>
                  <a:lnTo>
                    <a:pt x="32" y="343"/>
                  </a:lnTo>
                  <a:lnTo>
                    <a:pt x="32" y="345"/>
                  </a:lnTo>
                  <a:lnTo>
                    <a:pt x="30" y="359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9" y="373"/>
                  </a:lnTo>
                  <a:lnTo>
                    <a:pt x="0" y="375"/>
                  </a:lnTo>
                  <a:lnTo>
                    <a:pt x="2" y="389"/>
                  </a:lnTo>
                  <a:lnTo>
                    <a:pt x="61" y="387"/>
                  </a:lnTo>
                  <a:lnTo>
                    <a:pt x="61" y="387"/>
                  </a:lnTo>
                  <a:lnTo>
                    <a:pt x="61" y="387"/>
                  </a:lnTo>
                  <a:lnTo>
                    <a:pt x="102" y="384"/>
                  </a:lnTo>
                  <a:lnTo>
                    <a:pt x="149" y="384"/>
                  </a:lnTo>
                  <a:lnTo>
                    <a:pt x="156" y="384"/>
                  </a:lnTo>
                  <a:lnTo>
                    <a:pt x="156" y="377"/>
                  </a:lnTo>
                  <a:lnTo>
                    <a:pt x="158" y="359"/>
                  </a:lnTo>
                  <a:lnTo>
                    <a:pt x="174" y="359"/>
                  </a:lnTo>
                  <a:lnTo>
                    <a:pt x="174" y="359"/>
                  </a:lnTo>
                  <a:lnTo>
                    <a:pt x="174" y="359"/>
                  </a:lnTo>
                  <a:lnTo>
                    <a:pt x="200" y="355"/>
                  </a:lnTo>
                  <a:lnTo>
                    <a:pt x="293" y="345"/>
                  </a:lnTo>
                  <a:lnTo>
                    <a:pt x="594" y="317"/>
                  </a:lnTo>
                  <a:lnTo>
                    <a:pt x="615" y="315"/>
                  </a:lnTo>
                  <a:lnTo>
                    <a:pt x="617" y="315"/>
                  </a:lnTo>
                  <a:lnTo>
                    <a:pt x="618" y="313"/>
                  </a:lnTo>
                  <a:lnTo>
                    <a:pt x="650" y="294"/>
                  </a:lnTo>
                  <a:lnTo>
                    <a:pt x="673" y="282"/>
                  </a:lnTo>
                  <a:lnTo>
                    <a:pt x="676" y="280"/>
                  </a:lnTo>
                  <a:lnTo>
                    <a:pt x="676" y="276"/>
                  </a:lnTo>
                  <a:lnTo>
                    <a:pt x="676" y="266"/>
                  </a:lnTo>
                  <a:lnTo>
                    <a:pt x="685" y="259"/>
                  </a:lnTo>
                  <a:lnTo>
                    <a:pt x="685" y="257"/>
                  </a:lnTo>
                  <a:lnTo>
                    <a:pt x="685" y="257"/>
                  </a:lnTo>
                  <a:lnTo>
                    <a:pt x="710" y="224"/>
                  </a:lnTo>
                  <a:lnTo>
                    <a:pt x="734" y="202"/>
                  </a:lnTo>
                  <a:lnTo>
                    <a:pt x="734" y="202"/>
                  </a:lnTo>
                  <a:lnTo>
                    <a:pt x="734" y="202"/>
                  </a:lnTo>
                  <a:lnTo>
                    <a:pt x="748" y="187"/>
                  </a:lnTo>
                  <a:lnTo>
                    <a:pt x="754" y="180"/>
                  </a:lnTo>
                  <a:lnTo>
                    <a:pt x="747" y="176"/>
                  </a:lnTo>
                  <a:lnTo>
                    <a:pt x="727" y="166"/>
                  </a:lnTo>
                  <a:lnTo>
                    <a:pt x="713" y="150"/>
                  </a:lnTo>
                  <a:lnTo>
                    <a:pt x="697" y="130"/>
                  </a:lnTo>
                  <a:lnTo>
                    <a:pt x="694" y="118"/>
                  </a:lnTo>
                  <a:lnTo>
                    <a:pt x="694" y="115"/>
                  </a:lnTo>
                  <a:lnTo>
                    <a:pt x="690" y="115"/>
                  </a:lnTo>
                  <a:lnTo>
                    <a:pt x="678" y="106"/>
                  </a:lnTo>
                  <a:lnTo>
                    <a:pt x="675" y="101"/>
                  </a:lnTo>
                  <a:lnTo>
                    <a:pt x="675" y="71"/>
                  </a:lnTo>
                  <a:lnTo>
                    <a:pt x="673" y="67"/>
                  </a:lnTo>
                  <a:lnTo>
                    <a:pt x="671" y="65"/>
                  </a:lnTo>
                  <a:lnTo>
                    <a:pt x="657" y="51"/>
                  </a:lnTo>
                  <a:lnTo>
                    <a:pt x="657" y="51"/>
                  </a:lnTo>
                  <a:lnTo>
                    <a:pt x="655" y="51"/>
                  </a:lnTo>
                  <a:lnTo>
                    <a:pt x="648" y="48"/>
                  </a:lnTo>
                  <a:lnTo>
                    <a:pt x="645" y="34"/>
                  </a:lnTo>
                  <a:lnTo>
                    <a:pt x="645" y="28"/>
                  </a:lnTo>
                  <a:lnTo>
                    <a:pt x="638" y="28"/>
                  </a:lnTo>
                  <a:lnTo>
                    <a:pt x="629" y="28"/>
                  </a:lnTo>
                  <a:lnTo>
                    <a:pt x="627" y="28"/>
                  </a:lnTo>
                  <a:lnTo>
                    <a:pt x="625" y="30"/>
                  </a:lnTo>
                  <a:lnTo>
                    <a:pt x="615" y="37"/>
                  </a:lnTo>
                  <a:lnTo>
                    <a:pt x="615" y="37"/>
                  </a:lnTo>
                  <a:lnTo>
                    <a:pt x="615" y="37"/>
                  </a:lnTo>
                  <a:lnTo>
                    <a:pt x="603" y="48"/>
                  </a:lnTo>
                  <a:lnTo>
                    <a:pt x="601" y="44"/>
                  </a:lnTo>
                  <a:lnTo>
                    <a:pt x="599" y="43"/>
                  </a:lnTo>
                  <a:lnTo>
                    <a:pt x="596" y="43"/>
                  </a:lnTo>
                  <a:lnTo>
                    <a:pt x="578" y="41"/>
                  </a:lnTo>
                  <a:lnTo>
                    <a:pt x="576" y="39"/>
                  </a:lnTo>
                  <a:lnTo>
                    <a:pt x="574" y="41"/>
                  </a:lnTo>
                  <a:lnTo>
                    <a:pt x="562" y="48"/>
                  </a:lnTo>
                  <a:lnTo>
                    <a:pt x="553" y="48"/>
                  </a:lnTo>
                  <a:lnTo>
                    <a:pt x="546" y="39"/>
                  </a:lnTo>
                  <a:lnTo>
                    <a:pt x="545" y="37"/>
                  </a:lnTo>
                  <a:lnTo>
                    <a:pt x="541" y="37"/>
                  </a:lnTo>
                  <a:lnTo>
                    <a:pt x="511" y="35"/>
                  </a:lnTo>
                  <a:lnTo>
                    <a:pt x="504" y="14"/>
                  </a:lnTo>
                  <a:lnTo>
                    <a:pt x="502" y="13"/>
                  </a:lnTo>
                  <a:lnTo>
                    <a:pt x="501" y="11"/>
                  </a:lnTo>
                  <a:lnTo>
                    <a:pt x="485" y="2"/>
                  </a:lnTo>
                  <a:lnTo>
                    <a:pt x="481" y="0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2" name="Freeform 69">
              <a:extLst>
                <a:ext uri="{FF2B5EF4-FFF2-40B4-BE49-F238E27FC236}">
                  <a16:creationId xmlns:a16="http://schemas.microsoft.com/office/drawing/2014/main" id="{028EBD99-C72D-417D-ACA9-159ABEE11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633" y="4206125"/>
              <a:ext cx="748154" cy="385983"/>
            </a:xfrm>
            <a:custGeom>
              <a:avLst/>
              <a:gdLst/>
              <a:ahLst/>
              <a:cxnLst>
                <a:cxn ang="0">
                  <a:pos x="552" y="55"/>
                </a:cxn>
                <a:cxn ang="0">
                  <a:pos x="618" y="43"/>
                </a:cxn>
                <a:cxn ang="0">
                  <a:pos x="668" y="71"/>
                </a:cxn>
                <a:cxn ang="0">
                  <a:pos x="708" y="155"/>
                </a:cxn>
                <a:cxn ang="0">
                  <a:pos x="680" y="253"/>
                </a:cxn>
                <a:cxn ang="0">
                  <a:pos x="594" y="310"/>
                </a:cxn>
                <a:cxn ang="0">
                  <a:pos x="149" y="377"/>
                </a:cxn>
                <a:cxn ang="0">
                  <a:pos x="24" y="369"/>
                </a:cxn>
                <a:cxn ang="0">
                  <a:pos x="39" y="308"/>
                </a:cxn>
                <a:cxn ang="0">
                  <a:pos x="107" y="308"/>
                </a:cxn>
                <a:cxn ang="0">
                  <a:pos x="128" y="255"/>
                </a:cxn>
                <a:cxn ang="0">
                  <a:pos x="142" y="206"/>
                </a:cxn>
                <a:cxn ang="0">
                  <a:pos x="234" y="202"/>
                </a:cxn>
                <a:cxn ang="0">
                  <a:pos x="288" y="188"/>
                </a:cxn>
                <a:cxn ang="0">
                  <a:pos x="344" y="164"/>
                </a:cxn>
                <a:cxn ang="0">
                  <a:pos x="395" y="69"/>
                </a:cxn>
                <a:cxn ang="0">
                  <a:pos x="439" y="27"/>
                </a:cxn>
                <a:cxn ang="0">
                  <a:pos x="478" y="0"/>
                </a:cxn>
                <a:cxn ang="0">
                  <a:pos x="432" y="25"/>
                </a:cxn>
                <a:cxn ang="0">
                  <a:pos x="430" y="51"/>
                </a:cxn>
                <a:cxn ang="0">
                  <a:pos x="385" y="92"/>
                </a:cxn>
                <a:cxn ang="0">
                  <a:pos x="341" y="137"/>
                </a:cxn>
                <a:cxn ang="0">
                  <a:pos x="316" y="151"/>
                </a:cxn>
                <a:cxn ang="0">
                  <a:pos x="281" y="166"/>
                </a:cxn>
                <a:cxn ang="0">
                  <a:pos x="278" y="180"/>
                </a:cxn>
                <a:cxn ang="0">
                  <a:pos x="241" y="178"/>
                </a:cxn>
                <a:cxn ang="0">
                  <a:pos x="220" y="183"/>
                </a:cxn>
                <a:cxn ang="0">
                  <a:pos x="158" y="188"/>
                </a:cxn>
                <a:cxn ang="0">
                  <a:pos x="130" y="220"/>
                </a:cxn>
                <a:cxn ang="0">
                  <a:pos x="126" y="243"/>
                </a:cxn>
                <a:cxn ang="0">
                  <a:pos x="111" y="252"/>
                </a:cxn>
                <a:cxn ang="0">
                  <a:pos x="93" y="280"/>
                </a:cxn>
                <a:cxn ang="0">
                  <a:pos x="82" y="296"/>
                </a:cxn>
                <a:cxn ang="0">
                  <a:pos x="49" y="292"/>
                </a:cxn>
                <a:cxn ang="0">
                  <a:pos x="28" y="317"/>
                </a:cxn>
                <a:cxn ang="0">
                  <a:pos x="32" y="343"/>
                </a:cxn>
                <a:cxn ang="0">
                  <a:pos x="21" y="364"/>
                </a:cxn>
                <a:cxn ang="0">
                  <a:pos x="61" y="387"/>
                </a:cxn>
                <a:cxn ang="0">
                  <a:pos x="156" y="377"/>
                </a:cxn>
                <a:cxn ang="0">
                  <a:pos x="200" y="355"/>
                </a:cxn>
                <a:cxn ang="0">
                  <a:pos x="618" y="313"/>
                </a:cxn>
                <a:cxn ang="0">
                  <a:pos x="676" y="266"/>
                </a:cxn>
                <a:cxn ang="0">
                  <a:pos x="734" y="202"/>
                </a:cxn>
                <a:cxn ang="0">
                  <a:pos x="747" y="176"/>
                </a:cxn>
                <a:cxn ang="0">
                  <a:pos x="694" y="115"/>
                </a:cxn>
                <a:cxn ang="0">
                  <a:pos x="673" y="67"/>
                </a:cxn>
                <a:cxn ang="0">
                  <a:pos x="648" y="48"/>
                </a:cxn>
                <a:cxn ang="0">
                  <a:pos x="627" y="28"/>
                </a:cxn>
                <a:cxn ang="0">
                  <a:pos x="603" y="48"/>
                </a:cxn>
                <a:cxn ang="0">
                  <a:pos x="576" y="39"/>
                </a:cxn>
                <a:cxn ang="0">
                  <a:pos x="545" y="37"/>
                </a:cxn>
                <a:cxn ang="0">
                  <a:pos x="501" y="11"/>
                </a:cxn>
              </a:cxnLst>
              <a:rect l="0" t="0" r="r" b="b"/>
              <a:pathLst>
                <a:path w="754" h="389">
                  <a:moveTo>
                    <a:pt x="481" y="7"/>
                  </a:moveTo>
                  <a:lnTo>
                    <a:pt x="497" y="16"/>
                  </a:lnTo>
                  <a:lnTo>
                    <a:pt x="508" y="43"/>
                  </a:lnTo>
                  <a:lnTo>
                    <a:pt x="541" y="44"/>
                  </a:lnTo>
                  <a:lnTo>
                    <a:pt x="552" y="55"/>
                  </a:lnTo>
                  <a:lnTo>
                    <a:pt x="564" y="55"/>
                  </a:lnTo>
                  <a:lnTo>
                    <a:pt x="578" y="46"/>
                  </a:lnTo>
                  <a:lnTo>
                    <a:pt x="596" y="50"/>
                  </a:lnTo>
                  <a:lnTo>
                    <a:pt x="603" y="58"/>
                  </a:lnTo>
                  <a:lnTo>
                    <a:pt x="618" y="43"/>
                  </a:lnTo>
                  <a:lnTo>
                    <a:pt x="629" y="35"/>
                  </a:lnTo>
                  <a:lnTo>
                    <a:pt x="638" y="35"/>
                  </a:lnTo>
                  <a:lnTo>
                    <a:pt x="643" y="51"/>
                  </a:lnTo>
                  <a:lnTo>
                    <a:pt x="654" y="57"/>
                  </a:lnTo>
                  <a:lnTo>
                    <a:pt x="668" y="71"/>
                  </a:lnTo>
                  <a:lnTo>
                    <a:pt x="668" y="102"/>
                  </a:lnTo>
                  <a:lnTo>
                    <a:pt x="673" y="111"/>
                  </a:lnTo>
                  <a:lnTo>
                    <a:pt x="687" y="120"/>
                  </a:lnTo>
                  <a:lnTo>
                    <a:pt x="690" y="134"/>
                  </a:lnTo>
                  <a:lnTo>
                    <a:pt x="708" y="155"/>
                  </a:lnTo>
                  <a:lnTo>
                    <a:pt x="724" y="171"/>
                  </a:lnTo>
                  <a:lnTo>
                    <a:pt x="743" y="183"/>
                  </a:lnTo>
                  <a:lnTo>
                    <a:pt x="729" y="197"/>
                  </a:lnTo>
                  <a:lnTo>
                    <a:pt x="704" y="218"/>
                  </a:lnTo>
                  <a:lnTo>
                    <a:pt x="680" y="253"/>
                  </a:lnTo>
                  <a:lnTo>
                    <a:pt x="669" y="264"/>
                  </a:lnTo>
                  <a:lnTo>
                    <a:pt x="669" y="276"/>
                  </a:lnTo>
                  <a:lnTo>
                    <a:pt x="646" y="289"/>
                  </a:lnTo>
                  <a:lnTo>
                    <a:pt x="615" y="308"/>
                  </a:lnTo>
                  <a:lnTo>
                    <a:pt x="594" y="310"/>
                  </a:lnTo>
                  <a:lnTo>
                    <a:pt x="292" y="338"/>
                  </a:lnTo>
                  <a:lnTo>
                    <a:pt x="200" y="348"/>
                  </a:lnTo>
                  <a:lnTo>
                    <a:pt x="174" y="352"/>
                  </a:lnTo>
                  <a:lnTo>
                    <a:pt x="151" y="352"/>
                  </a:lnTo>
                  <a:lnTo>
                    <a:pt x="149" y="377"/>
                  </a:lnTo>
                  <a:lnTo>
                    <a:pt x="102" y="377"/>
                  </a:lnTo>
                  <a:lnTo>
                    <a:pt x="61" y="380"/>
                  </a:lnTo>
                  <a:lnTo>
                    <a:pt x="0" y="382"/>
                  </a:lnTo>
                  <a:lnTo>
                    <a:pt x="12" y="380"/>
                  </a:lnTo>
                  <a:lnTo>
                    <a:pt x="24" y="369"/>
                  </a:lnTo>
                  <a:lnTo>
                    <a:pt x="37" y="364"/>
                  </a:lnTo>
                  <a:lnTo>
                    <a:pt x="39" y="345"/>
                  </a:lnTo>
                  <a:lnTo>
                    <a:pt x="44" y="334"/>
                  </a:lnTo>
                  <a:lnTo>
                    <a:pt x="33" y="320"/>
                  </a:lnTo>
                  <a:lnTo>
                    <a:pt x="39" y="308"/>
                  </a:lnTo>
                  <a:lnTo>
                    <a:pt x="51" y="297"/>
                  </a:lnTo>
                  <a:lnTo>
                    <a:pt x="63" y="294"/>
                  </a:lnTo>
                  <a:lnTo>
                    <a:pt x="81" y="303"/>
                  </a:lnTo>
                  <a:lnTo>
                    <a:pt x="100" y="310"/>
                  </a:lnTo>
                  <a:lnTo>
                    <a:pt x="107" y="308"/>
                  </a:lnTo>
                  <a:lnTo>
                    <a:pt x="109" y="294"/>
                  </a:lnTo>
                  <a:lnTo>
                    <a:pt x="100" y="280"/>
                  </a:lnTo>
                  <a:lnTo>
                    <a:pt x="102" y="268"/>
                  </a:lnTo>
                  <a:lnTo>
                    <a:pt x="114" y="259"/>
                  </a:lnTo>
                  <a:lnTo>
                    <a:pt x="128" y="255"/>
                  </a:lnTo>
                  <a:lnTo>
                    <a:pt x="139" y="252"/>
                  </a:lnTo>
                  <a:lnTo>
                    <a:pt x="133" y="241"/>
                  </a:lnTo>
                  <a:lnTo>
                    <a:pt x="130" y="229"/>
                  </a:lnTo>
                  <a:lnTo>
                    <a:pt x="137" y="225"/>
                  </a:lnTo>
                  <a:lnTo>
                    <a:pt x="142" y="206"/>
                  </a:lnTo>
                  <a:lnTo>
                    <a:pt x="160" y="195"/>
                  </a:lnTo>
                  <a:lnTo>
                    <a:pt x="193" y="190"/>
                  </a:lnTo>
                  <a:lnTo>
                    <a:pt x="214" y="187"/>
                  </a:lnTo>
                  <a:lnTo>
                    <a:pt x="223" y="199"/>
                  </a:lnTo>
                  <a:lnTo>
                    <a:pt x="234" y="202"/>
                  </a:lnTo>
                  <a:lnTo>
                    <a:pt x="244" y="185"/>
                  </a:lnTo>
                  <a:lnTo>
                    <a:pt x="260" y="176"/>
                  </a:lnTo>
                  <a:lnTo>
                    <a:pt x="272" y="185"/>
                  </a:lnTo>
                  <a:lnTo>
                    <a:pt x="276" y="192"/>
                  </a:lnTo>
                  <a:lnTo>
                    <a:pt x="288" y="188"/>
                  </a:lnTo>
                  <a:lnTo>
                    <a:pt x="288" y="169"/>
                  </a:lnTo>
                  <a:lnTo>
                    <a:pt x="304" y="160"/>
                  </a:lnTo>
                  <a:lnTo>
                    <a:pt x="311" y="155"/>
                  </a:lnTo>
                  <a:lnTo>
                    <a:pt x="318" y="164"/>
                  </a:lnTo>
                  <a:lnTo>
                    <a:pt x="344" y="164"/>
                  </a:lnTo>
                  <a:lnTo>
                    <a:pt x="350" y="151"/>
                  </a:lnTo>
                  <a:lnTo>
                    <a:pt x="348" y="139"/>
                  </a:lnTo>
                  <a:lnTo>
                    <a:pt x="365" y="118"/>
                  </a:lnTo>
                  <a:lnTo>
                    <a:pt x="392" y="95"/>
                  </a:lnTo>
                  <a:lnTo>
                    <a:pt x="395" y="69"/>
                  </a:lnTo>
                  <a:lnTo>
                    <a:pt x="411" y="67"/>
                  </a:lnTo>
                  <a:lnTo>
                    <a:pt x="434" y="57"/>
                  </a:lnTo>
                  <a:lnTo>
                    <a:pt x="450" y="46"/>
                  </a:lnTo>
                  <a:lnTo>
                    <a:pt x="448" y="35"/>
                  </a:lnTo>
                  <a:lnTo>
                    <a:pt x="439" y="27"/>
                  </a:lnTo>
                  <a:lnTo>
                    <a:pt x="443" y="13"/>
                  </a:lnTo>
                  <a:lnTo>
                    <a:pt x="467" y="13"/>
                  </a:lnTo>
                  <a:lnTo>
                    <a:pt x="481" y="7"/>
                  </a:lnTo>
                  <a:moveTo>
                    <a:pt x="481" y="0"/>
                  </a:moveTo>
                  <a:lnTo>
                    <a:pt x="478" y="0"/>
                  </a:lnTo>
                  <a:lnTo>
                    <a:pt x="466" y="6"/>
                  </a:lnTo>
                  <a:lnTo>
                    <a:pt x="443" y="7"/>
                  </a:lnTo>
                  <a:lnTo>
                    <a:pt x="437" y="7"/>
                  </a:lnTo>
                  <a:lnTo>
                    <a:pt x="436" y="11"/>
                  </a:lnTo>
                  <a:lnTo>
                    <a:pt x="432" y="25"/>
                  </a:lnTo>
                  <a:lnTo>
                    <a:pt x="432" y="28"/>
                  </a:lnTo>
                  <a:lnTo>
                    <a:pt x="434" y="32"/>
                  </a:lnTo>
                  <a:lnTo>
                    <a:pt x="441" y="37"/>
                  </a:lnTo>
                  <a:lnTo>
                    <a:pt x="443" y="43"/>
                  </a:lnTo>
                  <a:lnTo>
                    <a:pt x="430" y="51"/>
                  </a:lnTo>
                  <a:lnTo>
                    <a:pt x="409" y="60"/>
                  </a:lnTo>
                  <a:lnTo>
                    <a:pt x="393" y="62"/>
                  </a:lnTo>
                  <a:lnTo>
                    <a:pt x="388" y="64"/>
                  </a:lnTo>
                  <a:lnTo>
                    <a:pt x="388" y="69"/>
                  </a:lnTo>
                  <a:lnTo>
                    <a:pt x="385" y="92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5"/>
                  </a:lnTo>
                  <a:lnTo>
                    <a:pt x="343" y="134"/>
                  </a:lnTo>
                  <a:lnTo>
                    <a:pt x="341" y="137"/>
                  </a:lnTo>
                  <a:lnTo>
                    <a:pt x="341" y="141"/>
                  </a:lnTo>
                  <a:lnTo>
                    <a:pt x="343" y="151"/>
                  </a:lnTo>
                  <a:lnTo>
                    <a:pt x="341" y="157"/>
                  </a:lnTo>
                  <a:lnTo>
                    <a:pt x="321" y="157"/>
                  </a:lnTo>
                  <a:lnTo>
                    <a:pt x="316" y="151"/>
                  </a:lnTo>
                  <a:lnTo>
                    <a:pt x="313" y="144"/>
                  </a:lnTo>
                  <a:lnTo>
                    <a:pt x="307" y="150"/>
                  </a:lnTo>
                  <a:lnTo>
                    <a:pt x="300" y="153"/>
                  </a:lnTo>
                  <a:lnTo>
                    <a:pt x="285" y="164"/>
                  </a:lnTo>
                  <a:lnTo>
                    <a:pt x="281" y="166"/>
                  </a:lnTo>
                  <a:lnTo>
                    <a:pt x="281" y="169"/>
                  </a:lnTo>
                  <a:lnTo>
                    <a:pt x="281" y="183"/>
                  </a:lnTo>
                  <a:lnTo>
                    <a:pt x="279" y="183"/>
                  </a:lnTo>
                  <a:lnTo>
                    <a:pt x="278" y="181"/>
                  </a:lnTo>
                  <a:lnTo>
                    <a:pt x="278" y="180"/>
                  </a:lnTo>
                  <a:lnTo>
                    <a:pt x="276" y="180"/>
                  </a:lnTo>
                  <a:lnTo>
                    <a:pt x="265" y="171"/>
                  </a:lnTo>
                  <a:lnTo>
                    <a:pt x="262" y="167"/>
                  </a:lnTo>
                  <a:lnTo>
                    <a:pt x="258" y="169"/>
                  </a:lnTo>
                  <a:lnTo>
                    <a:pt x="241" y="178"/>
                  </a:lnTo>
                  <a:lnTo>
                    <a:pt x="239" y="180"/>
                  </a:lnTo>
                  <a:lnTo>
                    <a:pt x="237" y="181"/>
                  </a:lnTo>
                  <a:lnTo>
                    <a:pt x="230" y="194"/>
                  </a:lnTo>
                  <a:lnTo>
                    <a:pt x="227" y="192"/>
                  </a:lnTo>
                  <a:lnTo>
                    <a:pt x="220" y="183"/>
                  </a:lnTo>
                  <a:lnTo>
                    <a:pt x="218" y="180"/>
                  </a:lnTo>
                  <a:lnTo>
                    <a:pt x="214" y="180"/>
                  </a:lnTo>
                  <a:lnTo>
                    <a:pt x="193" y="183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56" y="190"/>
                  </a:lnTo>
                  <a:lnTo>
                    <a:pt x="139" y="199"/>
                  </a:lnTo>
                  <a:lnTo>
                    <a:pt x="137" y="201"/>
                  </a:lnTo>
                  <a:lnTo>
                    <a:pt x="135" y="202"/>
                  </a:lnTo>
                  <a:lnTo>
                    <a:pt x="130" y="220"/>
                  </a:lnTo>
                  <a:lnTo>
                    <a:pt x="126" y="224"/>
                  </a:lnTo>
                  <a:lnTo>
                    <a:pt x="121" y="227"/>
                  </a:lnTo>
                  <a:lnTo>
                    <a:pt x="123" y="232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8" y="246"/>
                  </a:lnTo>
                  <a:lnTo>
                    <a:pt x="126" y="248"/>
                  </a:lnTo>
                  <a:lnTo>
                    <a:pt x="112" y="252"/>
                  </a:lnTo>
                  <a:lnTo>
                    <a:pt x="111" y="252"/>
                  </a:lnTo>
                  <a:lnTo>
                    <a:pt x="109" y="253"/>
                  </a:lnTo>
                  <a:lnTo>
                    <a:pt x="98" y="262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5" y="283"/>
                  </a:lnTo>
                  <a:lnTo>
                    <a:pt x="102" y="296"/>
                  </a:lnTo>
                  <a:lnTo>
                    <a:pt x="100" y="303"/>
                  </a:lnTo>
                  <a:lnTo>
                    <a:pt x="82" y="296"/>
                  </a:lnTo>
                  <a:lnTo>
                    <a:pt x="67" y="289"/>
                  </a:lnTo>
                  <a:lnTo>
                    <a:pt x="65" y="287"/>
                  </a:lnTo>
                  <a:lnTo>
                    <a:pt x="61" y="287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7" y="292"/>
                  </a:lnTo>
                  <a:lnTo>
                    <a:pt x="35" y="303"/>
                  </a:lnTo>
                  <a:lnTo>
                    <a:pt x="33" y="304"/>
                  </a:lnTo>
                  <a:lnTo>
                    <a:pt x="32" y="306"/>
                  </a:lnTo>
                  <a:lnTo>
                    <a:pt x="28" y="317"/>
                  </a:lnTo>
                  <a:lnTo>
                    <a:pt x="26" y="320"/>
                  </a:lnTo>
                  <a:lnTo>
                    <a:pt x="28" y="324"/>
                  </a:lnTo>
                  <a:lnTo>
                    <a:pt x="35" y="334"/>
                  </a:lnTo>
                  <a:lnTo>
                    <a:pt x="32" y="341"/>
                  </a:lnTo>
                  <a:lnTo>
                    <a:pt x="32" y="343"/>
                  </a:lnTo>
                  <a:lnTo>
                    <a:pt x="32" y="345"/>
                  </a:lnTo>
                  <a:lnTo>
                    <a:pt x="30" y="359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9" y="373"/>
                  </a:lnTo>
                  <a:lnTo>
                    <a:pt x="0" y="375"/>
                  </a:lnTo>
                  <a:lnTo>
                    <a:pt x="2" y="389"/>
                  </a:lnTo>
                  <a:lnTo>
                    <a:pt x="61" y="387"/>
                  </a:lnTo>
                  <a:lnTo>
                    <a:pt x="61" y="387"/>
                  </a:lnTo>
                  <a:lnTo>
                    <a:pt x="61" y="387"/>
                  </a:lnTo>
                  <a:lnTo>
                    <a:pt x="102" y="384"/>
                  </a:lnTo>
                  <a:lnTo>
                    <a:pt x="149" y="384"/>
                  </a:lnTo>
                  <a:lnTo>
                    <a:pt x="156" y="384"/>
                  </a:lnTo>
                  <a:lnTo>
                    <a:pt x="156" y="377"/>
                  </a:lnTo>
                  <a:lnTo>
                    <a:pt x="158" y="359"/>
                  </a:lnTo>
                  <a:lnTo>
                    <a:pt x="174" y="359"/>
                  </a:lnTo>
                  <a:lnTo>
                    <a:pt x="174" y="359"/>
                  </a:lnTo>
                  <a:lnTo>
                    <a:pt x="174" y="359"/>
                  </a:lnTo>
                  <a:lnTo>
                    <a:pt x="200" y="355"/>
                  </a:lnTo>
                  <a:lnTo>
                    <a:pt x="293" y="345"/>
                  </a:lnTo>
                  <a:lnTo>
                    <a:pt x="594" y="317"/>
                  </a:lnTo>
                  <a:lnTo>
                    <a:pt x="615" y="315"/>
                  </a:lnTo>
                  <a:lnTo>
                    <a:pt x="617" y="315"/>
                  </a:lnTo>
                  <a:lnTo>
                    <a:pt x="618" y="313"/>
                  </a:lnTo>
                  <a:lnTo>
                    <a:pt x="650" y="294"/>
                  </a:lnTo>
                  <a:lnTo>
                    <a:pt x="673" y="282"/>
                  </a:lnTo>
                  <a:lnTo>
                    <a:pt x="676" y="280"/>
                  </a:lnTo>
                  <a:lnTo>
                    <a:pt x="676" y="276"/>
                  </a:lnTo>
                  <a:lnTo>
                    <a:pt x="676" y="266"/>
                  </a:lnTo>
                  <a:lnTo>
                    <a:pt x="685" y="259"/>
                  </a:lnTo>
                  <a:lnTo>
                    <a:pt x="685" y="257"/>
                  </a:lnTo>
                  <a:lnTo>
                    <a:pt x="685" y="257"/>
                  </a:lnTo>
                  <a:lnTo>
                    <a:pt x="710" y="224"/>
                  </a:lnTo>
                  <a:lnTo>
                    <a:pt x="734" y="202"/>
                  </a:lnTo>
                  <a:lnTo>
                    <a:pt x="734" y="202"/>
                  </a:lnTo>
                  <a:lnTo>
                    <a:pt x="734" y="202"/>
                  </a:lnTo>
                  <a:lnTo>
                    <a:pt x="748" y="187"/>
                  </a:lnTo>
                  <a:lnTo>
                    <a:pt x="754" y="180"/>
                  </a:lnTo>
                  <a:lnTo>
                    <a:pt x="747" y="176"/>
                  </a:lnTo>
                  <a:lnTo>
                    <a:pt x="727" y="166"/>
                  </a:lnTo>
                  <a:lnTo>
                    <a:pt x="713" y="150"/>
                  </a:lnTo>
                  <a:lnTo>
                    <a:pt x="697" y="130"/>
                  </a:lnTo>
                  <a:lnTo>
                    <a:pt x="694" y="118"/>
                  </a:lnTo>
                  <a:lnTo>
                    <a:pt x="694" y="115"/>
                  </a:lnTo>
                  <a:lnTo>
                    <a:pt x="690" y="115"/>
                  </a:lnTo>
                  <a:lnTo>
                    <a:pt x="678" y="106"/>
                  </a:lnTo>
                  <a:lnTo>
                    <a:pt x="675" y="101"/>
                  </a:lnTo>
                  <a:lnTo>
                    <a:pt x="675" y="71"/>
                  </a:lnTo>
                  <a:lnTo>
                    <a:pt x="673" y="67"/>
                  </a:lnTo>
                  <a:lnTo>
                    <a:pt x="671" y="65"/>
                  </a:lnTo>
                  <a:lnTo>
                    <a:pt x="657" y="51"/>
                  </a:lnTo>
                  <a:lnTo>
                    <a:pt x="657" y="51"/>
                  </a:lnTo>
                  <a:lnTo>
                    <a:pt x="655" y="51"/>
                  </a:lnTo>
                  <a:lnTo>
                    <a:pt x="648" y="48"/>
                  </a:lnTo>
                  <a:lnTo>
                    <a:pt x="645" y="34"/>
                  </a:lnTo>
                  <a:lnTo>
                    <a:pt x="645" y="28"/>
                  </a:lnTo>
                  <a:lnTo>
                    <a:pt x="638" y="28"/>
                  </a:lnTo>
                  <a:lnTo>
                    <a:pt x="629" y="28"/>
                  </a:lnTo>
                  <a:lnTo>
                    <a:pt x="627" y="28"/>
                  </a:lnTo>
                  <a:lnTo>
                    <a:pt x="625" y="30"/>
                  </a:lnTo>
                  <a:lnTo>
                    <a:pt x="615" y="37"/>
                  </a:lnTo>
                  <a:lnTo>
                    <a:pt x="615" y="37"/>
                  </a:lnTo>
                  <a:lnTo>
                    <a:pt x="615" y="37"/>
                  </a:lnTo>
                  <a:lnTo>
                    <a:pt x="603" y="48"/>
                  </a:lnTo>
                  <a:lnTo>
                    <a:pt x="601" y="44"/>
                  </a:lnTo>
                  <a:lnTo>
                    <a:pt x="599" y="43"/>
                  </a:lnTo>
                  <a:lnTo>
                    <a:pt x="596" y="43"/>
                  </a:lnTo>
                  <a:lnTo>
                    <a:pt x="578" y="41"/>
                  </a:lnTo>
                  <a:lnTo>
                    <a:pt x="576" y="39"/>
                  </a:lnTo>
                  <a:lnTo>
                    <a:pt x="574" y="41"/>
                  </a:lnTo>
                  <a:lnTo>
                    <a:pt x="562" y="48"/>
                  </a:lnTo>
                  <a:lnTo>
                    <a:pt x="553" y="48"/>
                  </a:lnTo>
                  <a:lnTo>
                    <a:pt x="546" y="39"/>
                  </a:lnTo>
                  <a:lnTo>
                    <a:pt x="545" y="37"/>
                  </a:lnTo>
                  <a:lnTo>
                    <a:pt x="541" y="37"/>
                  </a:lnTo>
                  <a:lnTo>
                    <a:pt x="511" y="35"/>
                  </a:lnTo>
                  <a:lnTo>
                    <a:pt x="504" y="14"/>
                  </a:lnTo>
                  <a:lnTo>
                    <a:pt x="502" y="13"/>
                  </a:lnTo>
                  <a:lnTo>
                    <a:pt x="501" y="11"/>
                  </a:lnTo>
                  <a:lnTo>
                    <a:pt x="485" y="2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3" name="Freeform 70">
              <a:extLst>
                <a:ext uri="{FF2B5EF4-FFF2-40B4-BE49-F238E27FC236}">
                  <a16:creationId xmlns:a16="http://schemas.microsoft.com/office/drawing/2014/main" id="{AC13C898-8306-40F6-9117-A4DAD4DC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17" y="3787397"/>
              <a:ext cx="421705" cy="485208"/>
            </a:xfrm>
            <a:custGeom>
              <a:avLst/>
              <a:gdLst/>
              <a:ahLst/>
              <a:cxnLst>
                <a:cxn ang="0">
                  <a:pos x="239" y="468"/>
                </a:cxn>
                <a:cxn ang="0">
                  <a:pos x="227" y="457"/>
                </a:cxn>
                <a:cxn ang="0">
                  <a:pos x="202" y="479"/>
                </a:cxn>
                <a:cxn ang="0">
                  <a:pos x="176" y="466"/>
                </a:cxn>
                <a:cxn ang="0">
                  <a:pos x="150" y="475"/>
                </a:cxn>
                <a:cxn ang="0">
                  <a:pos x="107" y="463"/>
                </a:cxn>
                <a:cxn ang="0">
                  <a:pos x="78" y="429"/>
                </a:cxn>
                <a:cxn ang="0">
                  <a:pos x="37" y="435"/>
                </a:cxn>
                <a:cxn ang="0">
                  <a:pos x="18" y="266"/>
                </a:cxn>
                <a:cxn ang="0">
                  <a:pos x="0" y="97"/>
                </a:cxn>
                <a:cxn ang="0">
                  <a:pos x="107" y="81"/>
                </a:cxn>
                <a:cxn ang="0">
                  <a:pos x="153" y="85"/>
                </a:cxn>
                <a:cxn ang="0">
                  <a:pos x="197" y="88"/>
                </a:cxn>
                <a:cxn ang="0">
                  <a:pos x="227" y="106"/>
                </a:cxn>
                <a:cxn ang="0">
                  <a:pos x="276" y="88"/>
                </a:cxn>
                <a:cxn ang="0">
                  <a:pos x="317" y="62"/>
                </a:cxn>
                <a:cxn ang="0">
                  <a:pos x="360" y="27"/>
                </a:cxn>
                <a:cxn ang="0">
                  <a:pos x="417" y="118"/>
                </a:cxn>
                <a:cxn ang="0">
                  <a:pos x="420" y="183"/>
                </a:cxn>
                <a:cxn ang="0">
                  <a:pos x="422" y="208"/>
                </a:cxn>
                <a:cxn ang="0">
                  <a:pos x="418" y="264"/>
                </a:cxn>
                <a:cxn ang="0">
                  <a:pos x="403" y="320"/>
                </a:cxn>
                <a:cxn ang="0">
                  <a:pos x="371" y="352"/>
                </a:cxn>
                <a:cxn ang="0">
                  <a:pos x="352" y="356"/>
                </a:cxn>
                <a:cxn ang="0">
                  <a:pos x="334" y="382"/>
                </a:cxn>
                <a:cxn ang="0">
                  <a:pos x="338" y="396"/>
                </a:cxn>
                <a:cxn ang="0">
                  <a:pos x="329" y="417"/>
                </a:cxn>
                <a:cxn ang="0">
                  <a:pos x="317" y="405"/>
                </a:cxn>
                <a:cxn ang="0">
                  <a:pos x="304" y="433"/>
                </a:cxn>
                <a:cxn ang="0">
                  <a:pos x="295" y="472"/>
                </a:cxn>
                <a:cxn ang="0">
                  <a:pos x="287" y="487"/>
                </a:cxn>
                <a:cxn ang="0">
                  <a:pos x="250" y="475"/>
                </a:cxn>
              </a:cxnLst>
              <a:rect l="0" t="0" r="r" b="b"/>
              <a:pathLst>
                <a:path w="425" h="489">
                  <a:moveTo>
                    <a:pt x="250" y="475"/>
                  </a:moveTo>
                  <a:lnTo>
                    <a:pt x="239" y="468"/>
                  </a:lnTo>
                  <a:lnTo>
                    <a:pt x="236" y="454"/>
                  </a:lnTo>
                  <a:lnTo>
                    <a:pt x="227" y="457"/>
                  </a:lnTo>
                  <a:lnTo>
                    <a:pt x="215" y="465"/>
                  </a:lnTo>
                  <a:lnTo>
                    <a:pt x="202" y="479"/>
                  </a:lnTo>
                  <a:lnTo>
                    <a:pt x="190" y="468"/>
                  </a:lnTo>
                  <a:lnTo>
                    <a:pt x="176" y="466"/>
                  </a:lnTo>
                  <a:lnTo>
                    <a:pt x="162" y="475"/>
                  </a:lnTo>
                  <a:lnTo>
                    <a:pt x="150" y="475"/>
                  </a:lnTo>
                  <a:lnTo>
                    <a:pt x="139" y="463"/>
                  </a:lnTo>
                  <a:lnTo>
                    <a:pt x="107" y="463"/>
                  </a:lnTo>
                  <a:lnTo>
                    <a:pt x="95" y="436"/>
                  </a:lnTo>
                  <a:lnTo>
                    <a:pt x="78" y="429"/>
                  </a:lnTo>
                  <a:lnTo>
                    <a:pt x="65" y="433"/>
                  </a:lnTo>
                  <a:lnTo>
                    <a:pt x="37" y="435"/>
                  </a:lnTo>
                  <a:lnTo>
                    <a:pt x="34" y="403"/>
                  </a:lnTo>
                  <a:lnTo>
                    <a:pt x="18" y="266"/>
                  </a:lnTo>
                  <a:lnTo>
                    <a:pt x="9" y="187"/>
                  </a:lnTo>
                  <a:lnTo>
                    <a:pt x="0" y="97"/>
                  </a:lnTo>
                  <a:lnTo>
                    <a:pt x="49" y="90"/>
                  </a:lnTo>
                  <a:lnTo>
                    <a:pt x="107" y="81"/>
                  </a:lnTo>
                  <a:lnTo>
                    <a:pt x="137" y="76"/>
                  </a:lnTo>
                  <a:lnTo>
                    <a:pt x="153" y="85"/>
                  </a:lnTo>
                  <a:lnTo>
                    <a:pt x="167" y="92"/>
                  </a:lnTo>
                  <a:lnTo>
                    <a:pt x="197" y="88"/>
                  </a:lnTo>
                  <a:lnTo>
                    <a:pt x="216" y="106"/>
                  </a:lnTo>
                  <a:lnTo>
                    <a:pt x="227" y="106"/>
                  </a:lnTo>
                  <a:lnTo>
                    <a:pt x="259" y="92"/>
                  </a:lnTo>
                  <a:lnTo>
                    <a:pt x="276" y="88"/>
                  </a:lnTo>
                  <a:lnTo>
                    <a:pt x="294" y="83"/>
                  </a:lnTo>
                  <a:lnTo>
                    <a:pt x="317" y="62"/>
                  </a:lnTo>
                  <a:lnTo>
                    <a:pt x="338" y="39"/>
                  </a:lnTo>
                  <a:lnTo>
                    <a:pt x="360" y="27"/>
                  </a:lnTo>
                  <a:lnTo>
                    <a:pt x="399" y="0"/>
                  </a:lnTo>
                  <a:lnTo>
                    <a:pt x="417" y="118"/>
                  </a:lnTo>
                  <a:lnTo>
                    <a:pt x="425" y="176"/>
                  </a:lnTo>
                  <a:lnTo>
                    <a:pt x="420" y="183"/>
                  </a:lnTo>
                  <a:lnTo>
                    <a:pt x="415" y="190"/>
                  </a:lnTo>
                  <a:lnTo>
                    <a:pt x="422" y="208"/>
                  </a:lnTo>
                  <a:lnTo>
                    <a:pt x="422" y="234"/>
                  </a:lnTo>
                  <a:lnTo>
                    <a:pt x="418" y="264"/>
                  </a:lnTo>
                  <a:lnTo>
                    <a:pt x="417" y="298"/>
                  </a:lnTo>
                  <a:lnTo>
                    <a:pt x="403" y="320"/>
                  </a:lnTo>
                  <a:lnTo>
                    <a:pt x="385" y="341"/>
                  </a:lnTo>
                  <a:lnTo>
                    <a:pt x="371" y="352"/>
                  </a:lnTo>
                  <a:lnTo>
                    <a:pt x="359" y="348"/>
                  </a:lnTo>
                  <a:lnTo>
                    <a:pt x="352" y="356"/>
                  </a:lnTo>
                  <a:lnTo>
                    <a:pt x="339" y="375"/>
                  </a:lnTo>
                  <a:lnTo>
                    <a:pt x="334" y="382"/>
                  </a:lnTo>
                  <a:lnTo>
                    <a:pt x="334" y="394"/>
                  </a:lnTo>
                  <a:lnTo>
                    <a:pt x="338" y="396"/>
                  </a:lnTo>
                  <a:lnTo>
                    <a:pt x="341" y="415"/>
                  </a:lnTo>
                  <a:lnTo>
                    <a:pt x="329" y="417"/>
                  </a:lnTo>
                  <a:lnTo>
                    <a:pt x="322" y="408"/>
                  </a:lnTo>
                  <a:lnTo>
                    <a:pt x="317" y="405"/>
                  </a:lnTo>
                  <a:lnTo>
                    <a:pt x="310" y="412"/>
                  </a:lnTo>
                  <a:lnTo>
                    <a:pt x="304" y="433"/>
                  </a:lnTo>
                  <a:lnTo>
                    <a:pt x="304" y="463"/>
                  </a:lnTo>
                  <a:lnTo>
                    <a:pt x="295" y="472"/>
                  </a:lnTo>
                  <a:lnTo>
                    <a:pt x="295" y="479"/>
                  </a:lnTo>
                  <a:lnTo>
                    <a:pt x="287" y="487"/>
                  </a:lnTo>
                  <a:lnTo>
                    <a:pt x="271" y="489"/>
                  </a:lnTo>
                  <a:lnTo>
                    <a:pt x="250" y="475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4" name="Freeform 71">
              <a:extLst>
                <a:ext uri="{FF2B5EF4-FFF2-40B4-BE49-F238E27FC236}">
                  <a16:creationId xmlns:a16="http://schemas.microsoft.com/office/drawing/2014/main" id="{4C833D1A-FDE1-476C-B96E-7B3F4BE0C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4540" y="3780452"/>
              <a:ext cx="428651" cy="496123"/>
            </a:xfrm>
            <a:custGeom>
              <a:avLst/>
              <a:gdLst/>
              <a:ahLst/>
              <a:cxnLst>
                <a:cxn ang="0">
                  <a:pos x="425" y="183"/>
                </a:cxn>
                <a:cxn ang="0">
                  <a:pos x="421" y="215"/>
                </a:cxn>
                <a:cxn ang="0">
                  <a:pos x="416" y="303"/>
                </a:cxn>
                <a:cxn ang="0">
                  <a:pos x="372" y="354"/>
                </a:cxn>
                <a:cxn ang="0">
                  <a:pos x="339" y="380"/>
                </a:cxn>
                <a:cxn ang="0">
                  <a:pos x="337" y="405"/>
                </a:cxn>
                <a:cxn ang="0">
                  <a:pos x="328" y="413"/>
                </a:cxn>
                <a:cxn ang="0">
                  <a:pos x="304" y="440"/>
                </a:cxn>
                <a:cxn ang="0">
                  <a:pos x="295" y="486"/>
                </a:cxn>
                <a:cxn ang="0">
                  <a:pos x="255" y="479"/>
                </a:cxn>
                <a:cxn ang="0">
                  <a:pos x="228" y="461"/>
                </a:cxn>
                <a:cxn ang="0">
                  <a:pos x="193" y="472"/>
                </a:cxn>
                <a:cxn ang="0">
                  <a:pos x="154" y="479"/>
                </a:cxn>
                <a:cxn ang="0">
                  <a:pos x="102" y="440"/>
                </a:cxn>
                <a:cxn ang="0">
                  <a:pos x="44" y="436"/>
                </a:cxn>
                <a:cxn ang="0">
                  <a:pos x="16" y="192"/>
                </a:cxn>
                <a:cxn ang="0">
                  <a:pos x="112" y="92"/>
                </a:cxn>
                <a:cxn ang="0">
                  <a:pos x="168" y="104"/>
                </a:cxn>
                <a:cxn ang="0">
                  <a:pos x="232" y="116"/>
                </a:cxn>
                <a:cxn ang="0">
                  <a:pos x="298" y="94"/>
                </a:cxn>
                <a:cxn ang="0">
                  <a:pos x="365" y="37"/>
                </a:cxn>
                <a:cxn ang="0">
                  <a:pos x="397" y="7"/>
                </a:cxn>
                <a:cxn ang="0">
                  <a:pos x="337" y="44"/>
                </a:cxn>
                <a:cxn ang="0">
                  <a:pos x="295" y="88"/>
                </a:cxn>
                <a:cxn ang="0">
                  <a:pos x="262" y="95"/>
                </a:cxn>
                <a:cxn ang="0">
                  <a:pos x="221" y="109"/>
                </a:cxn>
                <a:cxn ang="0">
                  <a:pos x="198" y="92"/>
                </a:cxn>
                <a:cxn ang="0">
                  <a:pos x="144" y="81"/>
                </a:cxn>
                <a:cxn ang="0">
                  <a:pos x="110" y="85"/>
                </a:cxn>
                <a:cxn ang="0">
                  <a:pos x="0" y="102"/>
                </a:cxn>
                <a:cxn ang="0">
                  <a:pos x="17" y="273"/>
                </a:cxn>
                <a:cxn ang="0">
                  <a:pos x="37" y="445"/>
                </a:cxn>
                <a:cxn ang="0">
                  <a:pos x="68" y="443"/>
                </a:cxn>
                <a:cxn ang="0">
                  <a:pos x="96" y="445"/>
                </a:cxn>
                <a:cxn ang="0">
                  <a:pos x="114" y="473"/>
                </a:cxn>
                <a:cxn ang="0">
                  <a:pos x="151" y="486"/>
                </a:cxn>
                <a:cxn ang="0">
                  <a:pos x="167" y="486"/>
                </a:cxn>
                <a:cxn ang="0">
                  <a:pos x="191" y="479"/>
                </a:cxn>
                <a:cxn ang="0">
                  <a:pos x="211" y="486"/>
                </a:cxn>
                <a:cxn ang="0">
                  <a:pos x="235" y="466"/>
                </a:cxn>
                <a:cxn ang="0">
                  <a:pos x="240" y="479"/>
                </a:cxn>
                <a:cxn ang="0">
                  <a:pos x="274" y="500"/>
                </a:cxn>
                <a:cxn ang="0">
                  <a:pos x="291" y="498"/>
                </a:cxn>
                <a:cxn ang="0">
                  <a:pos x="302" y="487"/>
                </a:cxn>
                <a:cxn ang="0">
                  <a:pos x="309" y="473"/>
                </a:cxn>
                <a:cxn ang="0">
                  <a:pos x="311" y="440"/>
                </a:cxn>
                <a:cxn ang="0">
                  <a:pos x="323" y="419"/>
                </a:cxn>
                <a:cxn ang="0">
                  <a:pos x="334" y="428"/>
                </a:cxn>
                <a:cxn ang="0">
                  <a:pos x="346" y="419"/>
                </a:cxn>
                <a:cxn ang="0">
                  <a:pos x="342" y="401"/>
                </a:cxn>
                <a:cxn ang="0">
                  <a:pos x="346" y="384"/>
                </a:cxn>
                <a:cxn ang="0">
                  <a:pos x="358" y="364"/>
                </a:cxn>
                <a:cxn ang="0">
                  <a:pos x="374" y="363"/>
                </a:cxn>
                <a:cxn ang="0">
                  <a:pos x="390" y="350"/>
                </a:cxn>
                <a:cxn ang="0">
                  <a:pos x="409" y="329"/>
                </a:cxn>
                <a:cxn ang="0">
                  <a:pos x="423" y="305"/>
                </a:cxn>
                <a:cxn ang="0">
                  <a:pos x="428" y="243"/>
                </a:cxn>
                <a:cxn ang="0">
                  <a:pos x="428" y="215"/>
                </a:cxn>
                <a:cxn ang="0">
                  <a:pos x="421" y="197"/>
                </a:cxn>
                <a:cxn ang="0">
                  <a:pos x="432" y="185"/>
                </a:cxn>
                <a:cxn ang="0">
                  <a:pos x="407" y="13"/>
                </a:cxn>
              </a:cxnLst>
              <a:rect l="0" t="0" r="r" b="b"/>
              <a:pathLst>
                <a:path w="432" h="500">
                  <a:moveTo>
                    <a:pt x="400" y="13"/>
                  </a:moveTo>
                  <a:lnTo>
                    <a:pt x="416" y="125"/>
                  </a:lnTo>
                  <a:lnTo>
                    <a:pt x="425" y="183"/>
                  </a:lnTo>
                  <a:lnTo>
                    <a:pt x="420" y="188"/>
                  </a:lnTo>
                  <a:lnTo>
                    <a:pt x="414" y="197"/>
                  </a:lnTo>
                  <a:lnTo>
                    <a:pt x="421" y="215"/>
                  </a:lnTo>
                  <a:lnTo>
                    <a:pt x="421" y="241"/>
                  </a:lnTo>
                  <a:lnTo>
                    <a:pt x="418" y="271"/>
                  </a:lnTo>
                  <a:lnTo>
                    <a:pt x="416" y="303"/>
                  </a:lnTo>
                  <a:lnTo>
                    <a:pt x="404" y="326"/>
                  </a:lnTo>
                  <a:lnTo>
                    <a:pt x="386" y="345"/>
                  </a:lnTo>
                  <a:lnTo>
                    <a:pt x="372" y="354"/>
                  </a:lnTo>
                  <a:lnTo>
                    <a:pt x="360" y="352"/>
                  </a:lnTo>
                  <a:lnTo>
                    <a:pt x="353" y="361"/>
                  </a:lnTo>
                  <a:lnTo>
                    <a:pt x="339" y="380"/>
                  </a:lnTo>
                  <a:lnTo>
                    <a:pt x="334" y="387"/>
                  </a:lnTo>
                  <a:lnTo>
                    <a:pt x="334" y="401"/>
                  </a:lnTo>
                  <a:lnTo>
                    <a:pt x="337" y="405"/>
                  </a:lnTo>
                  <a:lnTo>
                    <a:pt x="339" y="419"/>
                  </a:lnTo>
                  <a:lnTo>
                    <a:pt x="332" y="421"/>
                  </a:lnTo>
                  <a:lnTo>
                    <a:pt x="328" y="413"/>
                  </a:lnTo>
                  <a:lnTo>
                    <a:pt x="320" y="408"/>
                  </a:lnTo>
                  <a:lnTo>
                    <a:pt x="311" y="417"/>
                  </a:lnTo>
                  <a:lnTo>
                    <a:pt x="304" y="440"/>
                  </a:lnTo>
                  <a:lnTo>
                    <a:pt x="304" y="468"/>
                  </a:lnTo>
                  <a:lnTo>
                    <a:pt x="295" y="477"/>
                  </a:lnTo>
                  <a:lnTo>
                    <a:pt x="295" y="486"/>
                  </a:lnTo>
                  <a:lnTo>
                    <a:pt x="288" y="491"/>
                  </a:lnTo>
                  <a:lnTo>
                    <a:pt x="276" y="493"/>
                  </a:lnTo>
                  <a:lnTo>
                    <a:pt x="255" y="479"/>
                  </a:lnTo>
                  <a:lnTo>
                    <a:pt x="244" y="473"/>
                  </a:lnTo>
                  <a:lnTo>
                    <a:pt x="240" y="457"/>
                  </a:lnTo>
                  <a:lnTo>
                    <a:pt x="228" y="461"/>
                  </a:lnTo>
                  <a:lnTo>
                    <a:pt x="216" y="468"/>
                  </a:lnTo>
                  <a:lnTo>
                    <a:pt x="205" y="480"/>
                  </a:lnTo>
                  <a:lnTo>
                    <a:pt x="193" y="472"/>
                  </a:lnTo>
                  <a:lnTo>
                    <a:pt x="179" y="470"/>
                  </a:lnTo>
                  <a:lnTo>
                    <a:pt x="165" y="479"/>
                  </a:lnTo>
                  <a:lnTo>
                    <a:pt x="154" y="479"/>
                  </a:lnTo>
                  <a:lnTo>
                    <a:pt x="144" y="466"/>
                  </a:lnTo>
                  <a:lnTo>
                    <a:pt x="114" y="466"/>
                  </a:lnTo>
                  <a:lnTo>
                    <a:pt x="102" y="440"/>
                  </a:lnTo>
                  <a:lnTo>
                    <a:pt x="82" y="431"/>
                  </a:lnTo>
                  <a:lnTo>
                    <a:pt x="68" y="436"/>
                  </a:lnTo>
                  <a:lnTo>
                    <a:pt x="44" y="436"/>
                  </a:lnTo>
                  <a:lnTo>
                    <a:pt x="40" y="408"/>
                  </a:lnTo>
                  <a:lnTo>
                    <a:pt x="24" y="273"/>
                  </a:lnTo>
                  <a:lnTo>
                    <a:pt x="16" y="192"/>
                  </a:lnTo>
                  <a:lnTo>
                    <a:pt x="7" y="108"/>
                  </a:lnTo>
                  <a:lnTo>
                    <a:pt x="52" y="101"/>
                  </a:lnTo>
                  <a:lnTo>
                    <a:pt x="112" y="92"/>
                  </a:lnTo>
                  <a:lnTo>
                    <a:pt x="140" y="87"/>
                  </a:lnTo>
                  <a:lnTo>
                    <a:pt x="154" y="95"/>
                  </a:lnTo>
                  <a:lnTo>
                    <a:pt x="168" y="104"/>
                  </a:lnTo>
                  <a:lnTo>
                    <a:pt x="198" y="99"/>
                  </a:lnTo>
                  <a:lnTo>
                    <a:pt x="219" y="118"/>
                  </a:lnTo>
                  <a:lnTo>
                    <a:pt x="232" y="116"/>
                  </a:lnTo>
                  <a:lnTo>
                    <a:pt x="263" y="101"/>
                  </a:lnTo>
                  <a:lnTo>
                    <a:pt x="281" y="99"/>
                  </a:lnTo>
                  <a:lnTo>
                    <a:pt x="298" y="94"/>
                  </a:lnTo>
                  <a:lnTo>
                    <a:pt x="323" y="71"/>
                  </a:lnTo>
                  <a:lnTo>
                    <a:pt x="342" y="50"/>
                  </a:lnTo>
                  <a:lnTo>
                    <a:pt x="365" y="37"/>
                  </a:lnTo>
                  <a:lnTo>
                    <a:pt x="400" y="13"/>
                  </a:lnTo>
                  <a:close/>
                  <a:moveTo>
                    <a:pt x="406" y="0"/>
                  </a:moveTo>
                  <a:lnTo>
                    <a:pt x="397" y="7"/>
                  </a:lnTo>
                  <a:lnTo>
                    <a:pt x="362" y="30"/>
                  </a:lnTo>
                  <a:lnTo>
                    <a:pt x="339" y="44"/>
                  </a:lnTo>
                  <a:lnTo>
                    <a:pt x="337" y="44"/>
                  </a:lnTo>
                  <a:lnTo>
                    <a:pt x="337" y="44"/>
                  </a:lnTo>
                  <a:lnTo>
                    <a:pt x="318" y="67"/>
                  </a:lnTo>
                  <a:lnTo>
                    <a:pt x="295" y="88"/>
                  </a:lnTo>
                  <a:lnTo>
                    <a:pt x="279" y="92"/>
                  </a:lnTo>
                  <a:lnTo>
                    <a:pt x="262" y="95"/>
                  </a:lnTo>
                  <a:lnTo>
                    <a:pt x="262" y="95"/>
                  </a:lnTo>
                  <a:lnTo>
                    <a:pt x="260" y="95"/>
                  </a:lnTo>
                  <a:lnTo>
                    <a:pt x="230" y="109"/>
                  </a:lnTo>
                  <a:lnTo>
                    <a:pt x="221" y="109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70" y="95"/>
                  </a:lnTo>
                  <a:lnTo>
                    <a:pt x="158" y="88"/>
                  </a:lnTo>
                  <a:lnTo>
                    <a:pt x="144" y="81"/>
                  </a:lnTo>
                  <a:lnTo>
                    <a:pt x="142" y="79"/>
                  </a:lnTo>
                  <a:lnTo>
                    <a:pt x="139" y="79"/>
                  </a:lnTo>
                  <a:lnTo>
                    <a:pt x="110" y="85"/>
                  </a:lnTo>
                  <a:lnTo>
                    <a:pt x="51" y="94"/>
                  </a:lnTo>
                  <a:lnTo>
                    <a:pt x="7" y="101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9" y="194"/>
                  </a:lnTo>
                  <a:lnTo>
                    <a:pt x="17" y="273"/>
                  </a:lnTo>
                  <a:lnTo>
                    <a:pt x="33" y="410"/>
                  </a:lnTo>
                  <a:lnTo>
                    <a:pt x="37" y="438"/>
                  </a:lnTo>
                  <a:lnTo>
                    <a:pt x="37" y="445"/>
                  </a:lnTo>
                  <a:lnTo>
                    <a:pt x="44" y="443"/>
                  </a:lnTo>
                  <a:lnTo>
                    <a:pt x="68" y="443"/>
                  </a:lnTo>
                  <a:lnTo>
                    <a:pt x="68" y="443"/>
                  </a:lnTo>
                  <a:lnTo>
                    <a:pt x="70" y="443"/>
                  </a:lnTo>
                  <a:lnTo>
                    <a:pt x="81" y="440"/>
                  </a:lnTo>
                  <a:lnTo>
                    <a:pt x="96" y="445"/>
                  </a:lnTo>
                  <a:lnTo>
                    <a:pt x="107" y="470"/>
                  </a:lnTo>
                  <a:lnTo>
                    <a:pt x="109" y="473"/>
                  </a:lnTo>
                  <a:lnTo>
                    <a:pt x="114" y="473"/>
                  </a:lnTo>
                  <a:lnTo>
                    <a:pt x="140" y="473"/>
                  </a:lnTo>
                  <a:lnTo>
                    <a:pt x="149" y="482"/>
                  </a:lnTo>
                  <a:lnTo>
                    <a:pt x="151" y="486"/>
                  </a:lnTo>
                  <a:lnTo>
                    <a:pt x="154" y="486"/>
                  </a:lnTo>
                  <a:lnTo>
                    <a:pt x="165" y="486"/>
                  </a:lnTo>
                  <a:lnTo>
                    <a:pt x="167" y="486"/>
                  </a:lnTo>
                  <a:lnTo>
                    <a:pt x="168" y="484"/>
                  </a:lnTo>
                  <a:lnTo>
                    <a:pt x="181" y="477"/>
                  </a:lnTo>
                  <a:lnTo>
                    <a:pt x="191" y="479"/>
                  </a:lnTo>
                  <a:lnTo>
                    <a:pt x="202" y="486"/>
                  </a:lnTo>
                  <a:lnTo>
                    <a:pt x="207" y="491"/>
                  </a:lnTo>
                  <a:lnTo>
                    <a:pt x="211" y="486"/>
                  </a:lnTo>
                  <a:lnTo>
                    <a:pt x="219" y="473"/>
                  </a:lnTo>
                  <a:lnTo>
                    <a:pt x="232" y="468"/>
                  </a:lnTo>
                  <a:lnTo>
                    <a:pt x="235" y="466"/>
                  </a:lnTo>
                  <a:lnTo>
                    <a:pt x="237" y="475"/>
                  </a:lnTo>
                  <a:lnTo>
                    <a:pt x="239" y="477"/>
                  </a:lnTo>
                  <a:lnTo>
                    <a:pt x="240" y="479"/>
                  </a:lnTo>
                  <a:lnTo>
                    <a:pt x="251" y="484"/>
                  </a:lnTo>
                  <a:lnTo>
                    <a:pt x="272" y="498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88" y="498"/>
                  </a:lnTo>
                  <a:lnTo>
                    <a:pt x="291" y="498"/>
                  </a:lnTo>
                  <a:lnTo>
                    <a:pt x="293" y="496"/>
                  </a:lnTo>
                  <a:lnTo>
                    <a:pt x="300" y="489"/>
                  </a:lnTo>
                  <a:lnTo>
                    <a:pt x="302" y="487"/>
                  </a:lnTo>
                  <a:lnTo>
                    <a:pt x="302" y="484"/>
                  </a:lnTo>
                  <a:lnTo>
                    <a:pt x="302" y="480"/>
                  </a:lnTo>
                  <a:lnTo>
                    <a:pt x="309" y="473"/>
                  </a:lnTo>
                  <a:lnTo>
                    <a:pt x="311" y="472"/>
                  </a:lnTo>
                  <a:lnTo>
                    <a:pt x="311" y="468"/>
                  </a:lnTo>
                  <a:lnTo>
                    <a:pt x="311" y="440"/>
                  </a:lnTo>
                  <a:lnTo>
                    <a:pt x="316" y="421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4" y="428"/>
                  </a:lnTo>
                  <a:lnTo>
                    <a:pt x="341" y="426"/>
                  </a:lnTo>
                  <a:lnTo>
                    <a:pt x="348" y="426"/>
                  </a:lnTo>
                  <a:lnTo>
                    <a:pt x="346" y="419"/>
                  </a:lnTo>
                  <a:lnTo>
                    <a:pt x="344" y="405"/>
                  </a:lnTo>
                  <a:lnTo>
                    <a:pt x="344" y="403"/>
                  </a:lnTo>
                  <a:lnTo>
                    <a:pt x="342" y="401"/>
                  </a:lnTo>
                  <a:lnTo>
                    <a:pt x="341" y="399"/>
                  </a:lnTo>
                  <a:lnTo>
                    <a:pt x="341" y="391"/>
                  </a:lnTo>
                  <a:lnTo>
                    <a:pt x="346" y="384"/>
                  </a:lnTo>
                  <a:lnTo>
                    <a:pt x="346" y="384"/>
                  </a:lnTo>
                  <a:lnTo>
                    <a:pt x="346" y="384"/>
                  </a:lnTo>
                  <a:lnTo>
                    <a:pt x="358" y="364"/>
                  </a:lnTo>
                  <a:lnTo>
                    <a:pt x="363" y="359"/>
                  </a:lnTo>
                  <a:lnTo>
                    <a:pt x="370" y="361"/>
                  </a:lnTo>
                  <a:lnTo>
                    <a:pt x="374" y="363"/>
                  </a:lnTo>
                  <a:lnTo>
                    <a:pt x="376" y="361"/>
                  </a:lnTo>
                  <a:lnTo>
                    <a:pt x="390" y="350"/>
                  </a:lnTo>
                  <a:lnTo>
                    <a:pt x="390" y="350"/>
                  </a:lnTo>
                  <a:lnTo>
                    <a:pt x="392" y="350"/>
                  </a:lnTo>
                  <a:lnTo>
                    <a:pt x="409" y="331"/>
                  </a:lnTo>
                  <a:lnTo>
                    <a:pt x="409" y="329"/>
                  </a:lnTo>
                  <a:lnTo>
                    <a:pt x="409" y="329"/>
                  </a:lnTo>
                  <a:lnTo>
                    <a:pt x="423" y="306"/>
                  </a:lnTo>
                  <a:lnTo>
                    <a:pt x="423" y="305"/>
                  </a:lnTo>
                  <a:lnTo>
                    <a:pt x="423" y="303"/>
                  </a:lnTo>
                  <a:lnTo>
                    <a:pt x="425" y="271"/>
                  </a:lnTo>
                  <a:lnTo>
                    <a:pt x="428" y="243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15"/>
                  </a:lnTo>
                  <a:lnTo>
                    <a:pt x="428" y="213"/>
                  </a:lnTo>
                  <a:lnTo>
                    <a:pt x="427" y="213"/>
                  </a:lnTo>
                  <a:lnTo>
                    <a:pt x="421" y="197"/>
                  </a:lnTo>
                  <a:lnTo>
                    <a:pt x="425" y="192"/>
                  </a:lnTo>
                  <a:lnTo>
                    <a:pt x="430" y="188"/>
                  </a:lnTo>
                  <a:lnTo>
                    <a:pt x="432" y="185"/>
                  </a:lnTo>
                  <a:lnTo>
                    <a:pt x="432" y="181"/>
                  </a:lnTo>
                  <a:lnTo>
                    <a:pt x="423" y="125"/>
                  </a:lnTo>
                  <a:lnTo>
                    <a:pt x="407" y="13"/>
                  </a:lnTo>
                  <a:lnTo>
                    <a:pt x="406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5" name="Freeform 72">
              <a:extLst>
                <a:ext uri="{FF2B5EF4-FFF2-40B4-BE49-F238E27FC236}">
                  <a16:creationId xmlns:a16="http://schemas.microsoft.com/office/drawing/2014/main" id="{569C1D78-BA7F-48BC-86E7-EF9264979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4540" y="3780452"/>
              <a:ext cx="428651" cy="496123"/>
            </a:xfrm>
            <a:custGeom>
              <a:avLst/>
              <a:gdLst/>
              <a:ahLst/>
              <a:cxnLst>
                <a:cxn ang="0">
                  <a:pos x="425" y="183"/>
                </a:cxn>
                <a:cxn ang="0">
                  <a:pos x="421" y="215"/>
                </a:cxn>
                <a:cxn ang="0">
                  <a:pos x="416" y="303"/>
                </a:cxn>
                <a:cxn ang="0">
                  <a:pos x="372" y="354"/>
                </a:cxn>
                <a:cxn ang="0">
                  <a:pos x="339" y="380"/>
                </a:cxn>
                <a:cxn ang="0">
                  <a:pos x="337" y="405"/>
                </a:cxn>
                <a:cxn ang="0">
                  <a:pos x="328" y="413"/>
                </a:cxn>
                <a:cxn ang="0">
                  <a:pos x="304" y="440"/>
                </a:cxn>
                <a:cxn ang="0">
                  <a:pos x="295" y="486"/>
                </a:cxn>
                <a:cxn ang="0">
                  <a:pos x="255" y="479"/>
                </a:cxn>
                <a:cxn ang="0">
                  <a:pos x="228" y="461"/>
                </a:cxn>
                <a:cxn ang="0">
                  <a:pos x="193" y="472"/>
                </a:cxn>
                <a:cxn ang="0">
                  <a:pos x="154" y="479"/>
                </a:cxn>
                <a:cxn ang="0">
                  <a:pos x="102" y="440"/>
                </a:cxn>
                <a:cxn ang="0">
                  <a:pos x="44" y="436"/>
                </a:cxn>
                <a:cxn ang="0">
                  <a:pos x="16" y="192"/>
                </a:cxn>
                <a:cxn ang="0">
                  <a:pos x="112" y="92"/>
                </a:cxn>
                <a:cxn ang="0">
                  <a:pos x="168" y="104"/>
                </a:cxn>
                <a:cxn ang="0">
                  <a:pos x="232" y="116"/>
                </a:cxn>
                <a:cxn ang="0">
                  <a:pos x="298" y="94"/>
                </a:cxn>
                <a:cxn ang="0">
                  <a:pos x="365" y="37"/>
                </a:cxn>
                <a:cxn ang="0">
                  <a:pos x="397" y="7"/>
                </a:cxn>
                <a:cxn ang="0">
                  <a:pos x="337" y="44"/>
                </a:cxn>
                <a:cxn ang="0">
                  <a:pos x="295" y="88"/>
                </a:cxn>
                <a:cxn ang="0">
                  <a:pos x="262" y="95"/>
                </a:cxn>
                <a:cxn ang="0">
                  <a:pos x="221" y="109"/>
                </a:cxn>
                <a:cxn ang="0">
                  <a:pos x="198" y="92"/>
                </a:cxn>
                <a:cxn ang="0">
                  <a:pos x="144" y="81"/>
                </a:cxn>
                <a:cxn ang="0">
                  <a:pos x="110" y="85"/>
                </a:cxn>
                <a:cxn ang="0">
                  <a:pos x="0" y="102"/>
                </a:cxn>
                <a:cxn ang="0">
                  <a:pos x="17" y="273"/>
                </a:cxn>
                <a:cxn ang="0">
                  <a:pos x="37" y="445"/>
                </a:cxn>
                <a:cxn ang="0">
                  <a:pos x="68" y="443"/>
                </a:cxn>
                <a:cxn ang="0">
                  <a:pos x="96" y="445"/>
                </a:cxn>
                <a:cxn ang="0">
                  <a:pos x="114" y="473"/>
                </a:cxn>
                <a:cxn ang="0">
                  <a:pos x="151" y="486"/>
                </a:cxn>
                <a:cxn ang="0">
                  <a:pos x="167" y="486"/>
                </a:cxn>
                <a:cxn ang="0">
                  <a:pos x="191" y="479"/>
                </a:cxn>
                <a:cxn ang="0">
                  <a:pos x="211" y="486"/>
                </a:cxn>
                <a:cxn ang="0">
                  <a:pos x="235" y="466"/>
                </a:cxn>
                <a:cxn ang="0">
                  <a:pos x="240" y="479"/>
                </a:cxn>
                <a:cxn ang="0">
                  <a:pos x="274" y="500"/>
                </a:cxn>
                <a:cxn ang="0">
                  <a:pos x="291" y="498"/>
                </a:cxn>
                <a:cxn ang="0">
                  <a:pos x="302" y="487"/>
                </a:cxn>
                <a:cxn ang="0">
                  <a:pos x="309" y="473"/>
                </a:cxn>
                <a:cxn ang="0">
                  <a:pos x="311" y="440"/>
                </a:cxn>
                <a:cxn ang="0">
                  <a:pos x="323" y="419"/>
                </a:cxn>
                <a:cxn ang="0">
                  <a:pos x="334" y="428"/>
                </a:cxn>
                <a:cxn ang="0">
                  <a:pos x="346" y="419"/>
                </a:cxn>
                <a:cxn ang="0">
                  <a:pos x="342" y="401"/>
                </a:cxn>
                <a:cxn ang="0">
                  <a:pos x="346" y="384"/>
                </a:cxn>
                <a:cxn ang="0">
                  <a:pos x="358" y="364"/>
                </a:cxn>
                <a:cxn ang="0">
                  <a:pos x="374" y="363"/>
                </a:cxn>
                <a:cxn ang="0">
                  <a:pos x="390" y="350"/>
                </a:cxn>
                <a:cxn ang="0">
                  <a:pos x="409" y="329"/>
                </a:cxn>
                <a:cxn ang="0">
                  <a:pos x="423" y="305"/>
                </a:cxn>
                <a:cxn ang="0">
                  <a:pos x="428" y="243"/>
                </a:cxn>
                <a:cxn ang="0">
                  <a:pos x="428" y="215"/>
                </a:cxn>
                <a:cxn ang="0">
                  <a:pos x="421" y="197"/>
                </a:cxn>
                <a:cxn ang="0">
                  <a:pos x="432" y="185"/>
                </a:cxn>
                <a:cxn ang="0">
                  <a:pos x="407" y="13"/>
                </a:cxn>
              </a:cxnLst>
              <a:rect l="0" t="0" r="r" b="b"/>
              <a:pathLst>
                <a:path w="432" h="500">
                  <a:moveTo>
                    <a:pt x="400" y="13"/>
                  </a:moveTo>
                  <a:lnTo>
                    <a:pt x="416" y="125"/>
                  </a:lnTo>
                  <a:lnTo>
                    <a:pt x="425" y="183"/>
                  </a:lnTo>
                  <a:lnTo>
                    <a:pt x="420" y="188"/>
                  </a:lnTo>
                  <a:lnTo>
                    <a:pt x="414" y="197"/>
                  </a:lnTo>
                  <a:lnTo>
                    <a:pt x="421" y="215"/>
                  </a:lnTo>
                  <a:lnTo>
                    <a:pt x="421" y="241"/>
                  </a:lnTo>
                  <a:lnTo>
                    <a:pt x="418" y="271"/>
                  </a:lnTo>
                  <a:lnTo>
                    <a:pt x="416" y="303"/>
                  </a:lnTo>
                  <a:lnTo>
                    <a:pt x="404" y="326"/>
                  </a:lnTo>
                  <a:lnTo>
                    <a:pt x="386" y="345"/>
                  </a:lnTo>
                  <a:lnTo>
                    <a:pt x="372" y="354"/>
                  </a:lnTo>
                  <a:lnTo>
                    <a:pt x="360" y="352"/>
                  </a:lnTo>
                  <a:lnTo>
                    <a:pt x="353" y="361"/>
                  </a:lnTo>
                  <a:lnTo>
                    <a:pt x="339" y="380"/>
                  </a:lnTo>
                  <a:lnTo>
                    <a:pt x="334" y="387"/>
                  </a:lnTo>
                  <a:lnTo>
                    <a:pt x="334" y="401"/>
                  </a:lnTo>
                  <a:lnTo>
                    <a:pt x="337" y="405"/>
                  </a:lnTo>
                  <a:lnTo>
                    <a:pt x="339" y="419"/>
                  </a:lnTo>
                  <a:lnTo>
                    <a:pt x="332" y="421"/>
                  </a:lnTo>
                  <a:lnTo>
                    <a:pt x="328" y="413"/>
                  </a:lnTo>
                  <a:lnTo>
                    <a:pt x="320" y="408"/>
                  </a:lnTo>
                  <a:lnTo>
                    <a:pt x="311" y="417"/>
                  </a:lnTo>
                  <a:lnTo>
                    <a:pt x="304" y="440"/>
                  </a:lnTo>
                  <a:lnTo>
                    <a:pt x="304" y="468"/>
                  </a:lnTo>
                  <a:lnTo>
                    <a:pt x="295" y="477"/>
                  </a:lnTo>
                  <a:lnTo>
                    <a:pt x="295" y="486"/>
                  </a:lnTo>
                  <a:lnTo>
                    <a:pt x="288" y="491"/>
                  </a:lnTo>
                  <a:lnTo>
                    <a:pt x="276" y="493"/>
                  </a:lnTo>
                  <a:lnTo>
                    <a:pt x="255" y="479"/>
                  </a:lnTo>
                  <a:lnTo>
                    <a:pt x="244" y="473"/>
                  </a:lnTo>
                  <a:lnTo>
                    <a:pt x="240" y="457"/>
                  </a:lnTo>
                  <a:lnTo>
                    <a:pt x="228" y="461"/>
                  </a:lnTo>
                  <a:lnTo>
                    <a:pt x="216" y="468"/>
                  </a:lnTo>
                  <a:lnTo>
                    <a:pt x="205" y="480"/>
                  </a:lnTo>
                  <a:lnTo>
                    <a:pt x="193" y="472"/>
                  </a:lnTo>
                  <a:lnTo>
                    <a:pt x="179" y="470"/>
                  </a:lnTo>
                  <a:lnTo>
                    <a:pt x="165" y="479"/>
                  </a:lnTo>
                  <a:lnTo>
                    <a:pt x="154" y="479"/>
                  </a:lnTo>
                  <a:lnTo>
                    <a:pt x="144" y="466"/>
                  </a:lnTo>
                  <a:lnTo>
                    <a:pt x="114" y="466"/>
                  </a:lnTo>
                  <a:lnTo>
                    <a:pt x="102" y="440"/>
                  </a:lnTo>
                  <a:lnTo>
                    <a:pt x="82" y="431"/>
                  </a:lnTo>
                  <a:lnTo>
                    <a:pt x="68" y="436"/>
                  </a:lnTo>
                  <a:lnTo>
                    <a:pt x="44" y="436"/>
                  </a:lnTo>
                  <a:lnTo>
                    <a:pt x="40" y="408"/>
                  </a:lnTo>
                  <a:lnTo>
                    <a:pt x="24" y="273"/>
                  </a:lnTo>
                  <a:lnTo>
                    <a:pt x="16" y="192"/>
                  </a:lnTo>
                  <a:lnTo>
                    <a:pt x="7" y="108"/>
                  </a:lnTo>
                  <a:lnTo>
                    <a:pt x="52" y="101"/>
                  </a:lnTo>
                  <a:lnTo>
                    <a:pt x="112" y="92"/>
                  </a:lnTo>
                  <a:lnTo>
                    <a:pt x="140" y="87"/>
                  </a:lnTo>
                  <a:lnTo>
                    <a:pt x="154" y="95"/>
                  </a:lnTo>
                  <a:lnTo>
                    <a:pt x="168" y="104"/>
                  </a:lnTo>
                  <a:lnTo>
                    <a:pt x="198" y="99"/>
                  </a:lnTo>
                  <a:lnTo>
                    <a:pt x="219" y="118"/>
                  </a:lnTo>
                  <a:lnTo>
                    <a:pt x="232" y="116"/>
                  </a:lnTo>
                  <a:lnTo>
                    <a:pt x="263" y="101"/>
                  </a:lnTo>
                  <a:lnTo>
                    <a:pt x="281" y="99"/>
                  </a:lnTo>
                  <a:lnTo>
                    <a:pt x="298" y="94"/>
                  </a:lnTo>
                  <a:lnTo>
                    <a:pt x="323" y="71"/>
                  </a:lnTo>
                  <a:lnTo>
                    <a:pt x="342" y="50"/>
                  </a:lnTo>
                  <a:lnTo>
                    <a:pt x="365" y="37"/>
                  </a:lnTo>
                  <a:lnTo>
                    <a:pt x="400" y="13"/>
                  </a:lnTo>
                  <a:moveTo>
                    <a:pt x="406" y="0"/>
                  </a:moveTo>
                  <a:lnTo>
                    <a:pt x="397" y="7"/>
                  </a:lnTo>
                  <a:lnTo>
                    <a:pt x="362" y="30"/>
                  </a:lnTo>
                  <a:lnTo>
                    <a:pt x="339" y="44"/>
                  </a:lnTo>
                  <a:lnTo>
                    <a:pt x="337" y="44"/>
                  </a:lnTo>
                  <a:lnTo>
                    <a:pt x="337" y="44"/>
                  </a:lnTo>
                  <a:lnTo>
                    <a:pt x="318" y="67"/>
                  </a:lnTo>
                  <a:lnTo>
                    <a:pt x="295" y="88"/>
                  </a:lnTo>
                  <a:lnTo>
                    <a:pt x="279" y="92"/>
                  </a:lnTo>
                  <a:lnTo>
                    <a:pt x="262" y="95"/>
                  </a:lnTo>
                  <a:lnTo>
                    <a:pt x="262" y="95"/>
                  </a:lnTo>
                  <a:lnTo>
                    <a:pt x="260" y="95"/>
                  </a:lnTo>
                  <a:lnTo>
                    <a:pt x="230" y="109"/>
                  </a:lnTo>
                  <a:lnTo>
                    <a:pt x="221" y="109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70" y="95"/>
                  </a:lnTo>
                  <a:lnTo>
                    <a:pt x="158" y="88"/>
                  </a:lnTo>
                  <a:lnTo>
                    <a:pt x="144" y="81"/>
                  </a:lnTo>
                  <a:lnTo>
                    <a:pt x="142" y="79"/>
                  </a:lnTo>
                  <a:lnTo>
                    <a:pt x="139" y="79"/>
                  </a:lnTo>
                  <a:lnTo>
                    <a:pt x="110" y="85"/>
                  </a:lnTo>
                  <a:lnTo>
                    <a:pt x="51" y="94"/>
                  </a:lnTo>
                  <a:lnTo>
                    <a:pt x="7" y="101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9" y="194"/>
                  </a:lnTo>
                  <a:lnTo>
                    <a:pt x="17" y="273"/>
                  </a:lnTo>
                  <a:lnTo>
                    <a:pt x="33" y="410"/>
                  </a:lnTo>
                  <a:lnTo>
                    <a:pt x="37" y="438"/>
                  </a:lnTo>
                  <a:lnTo>
                    <a:pt x="37" y="445"/>
                  </a:lnTo>
                  <a:lnTo>
                    <a:pt x="44" y="443"/>
                  </a:lnTo>
                  <a:lnTo>
                    <a:pt x="68" y="443"/>
                  </a:lnTo>
                  <a:lnTo>
                    <a:pt x="68" y="443"/>
                  </a:lnTo>
                  <a:lnTo>
                    <a:pt x="70" y="443"/>
                  </a:lnTo>
                  <a:lnTo>
                    <a:pt x="81" y="440"/>
                  </a:lnTo>
                  <a:lnTo>
                    <a:pt x="96" y="445"/>
                  </a:lnTo>
                  <a:lnTo>
                    <a:pt x="107" y="470"/>
                  </a:lnTo>
                  <a:lnTo>
                    <a:pt x="109" y="473"/>
                  </a:lnTo>
                  <a:lnTo>
                    <a:pt x="114" y="473"/>
                  </a:lnTo>
                  <a:lnTo>
                    <a:pt x="140" y="473"/>
                  </a:lnTo>
                  <a:lnTo>
                    <a:pt x="149" y="482"/>
                  </a:lnTo>
                  <a:lnTo>
                    <a:pt x="151" y="486"/>
                  </a:lnTo>
                  <a:lnTo>
                    <a:pt x="154" y="486"/>
                  </a:lnTo>
                  <a:lnTo>
                    <a:pt x="165" y="486"/>
                  </a:lnTo>
                  <a:lnTo>
                    <a:pt x="167" y="486"/>
                  </a:lnTo>
                  <a:lnTo>
                    <a:pt x="168" y="484"/>
                  </a:lnTo>
                  <a:lnTo>
                    <a:pt x="181" y="477"/>
                  </a:lnTo>
                  <a:lnTo>
                    <a:pt x="191" y="479"/>
                  </a:lnTo>
                  <a:lnTo>
                    <a:pt x="202" y="486"/>
                  </a:lnTo>
                  <a:lnTo>
                    <a:pt x="207" y="491"/>
                  </a:lnTo>
                  <a:lnTo>
                    <a:pt x="211" y="486"/>
                  </a:lnTo>
                  <a:lnTo>
                    <a:pt x="219" y="473"/>
                  </a:lnTo>
                  <a:lnTo>
                    <a:pt x="232" y="468"/>
                  </a:lnTo>
                  <a:lnTo>
                    <a:pt x="235" y="466"/>
                  </a:lnTo>
                  <a:lnTo>
                    <a:pt x="237" y="475"/>
                  </a:lnTo>
                  <a:lnTo>
                    <a:pt x="239" y="477"/>
                  </a:lnTo>
                  <a:lnTo>
                    <a:pt x="240" y="479"/>
                  </a:lnTo>
                  <a:lnTo>
                    <a:pt x="251" y="484"/>
                  </a:lnTo>
                  <a:lnTo>
                    <a:pt x="272" y="498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88" y="498"/>
                  </a:lnTo>
                  <a:lnTo>
                    <a:pt x="291" y="498"/>
                  </a:lnTo>
                  <a:lnTo>
                    <a:pt x="293" y="496"/>
                  </a:lnTo>
                  <a:lnTo>
                    <a:pt x="300" y="489"/>
                  </a:lnTo>
                  <a:lnTo>
                    <a:pt x="302" y="487"/>
                  </a:lnTo>
                  <a:lnTo>
                    <a:pt x="302" y="484"/>
                  </a:lnTo>
                  <a:lnTo>
                    <a:pt x="302" y="480"/>
                  </a:lnTo>
                  <a:lnTo>
                    <a:pt x="309" y="473"/>
                  </a:lnTo>
                  <a:lnTo>
                    <a:pt x="311" y="472"/>
                  </a:lnTo>
                  <a:lnTo>
                    <a:pt x="311" y="468"/>
                  </a:lnTo>
                  <a:lnTo>
                    <a:pt x="311" y="440"/>
                  </a:lnTo>
                  <a:lnTo>
                    <a:pt x="316" y="421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4" y="428"/>
                  </a:lnTo>
                  <a:lnTo>
                    <a:pt x="341" y="426"/>
                  </a:lnTo>
                  <a:lnTo>
                    <a:pt x="348" y="426"/>
                  </a:lnTo>
                  <a:lnTo>
                    <a:pt x="346" y="419"/>
                  </a:lnTo>
                  <a:lnTo>
                    <a:pt x="344" y="405"/>
                  </a:lnTo>
                  <a:lnTo>
                    <a:pt x="344" y="403"/>
                  </a:lnTo>
                  <a:lnTo>
                    <a:pt x="342" y="401"/>
                  </a:lnTo>
                  <a:lnTo>
                    <a:pt x="341" y="399"/>
                  </a:lnTo>
                  <a:lnTo>
                    <a:pt x="341" y="391"/>
                  </a:lnTo>
                  <a:lnTo>
                    <a:pt x="346" y="384"/>
                  </a:lnTo>
                  <a:lnTo>
                    <a:pt x="346" y="384"/>
                  </a:lnTo>
                  <a:lnTo>
                    <a:pt x="346" y="384"/>
                  </a:lnTo>
                  <a:lnTo>
                    <a:pt x="358" y="364"/>
                  </a:lnTo>
                  <a:lnTo>
                    <a:pt x="363" y="359"/>
                  </a:lnTo>
                  <a:lnTo>
                    <a:pt x="370" y="361"/>
                  </a:lnTo>
                  <a:lnTo>
                    <a:pt x="374" y="363"/>
                  </a:lnTo>
                  <a:lnTo>
                    <a:pt x="376" y="361"/>
                  </a:lnTo>
                  <a:lnTo>
                    <a:pt x="390" y="350"/>
                  </a:lnTo>
                  <a:lnTo>
                    <a:pt x="390" y="350"/>
                  </a:lnTo>
                  <a:lnTo>
                    <a:pt x="392" y="350"/>
                  </a:lnTo>
                  <a:lnTo>
                    <a:pt x="409" y="331"/>
                  </a:lnTo>
                  <a:lnTo>
                    <a:pt x="409" y="329"/>
                  </a:lnTo>
                  <a:lnTo>
                    <a:pt x="409" y="329"/>
                  </a:lnTo>
                  <a:lnTo>
                    <a:pt x="423" y="306"/>
                  </a:lnTo>
                  <a:lnTo>
                    <a:pt x="423" y="305"/>
                  </a:lnTo>
                  <a:lnTo>
                    <a:pt x="423" y="303"/>
                  </a:lnTo>
                  <a:lnTo>
                    <a:pt x="425" y="271"/>
                  </a:lnTo>
                  <a:lnTo>
                    <a:pt x="428" y="243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15"/>
                  </a:lnTo>
                  <a:lnTo>
                    <a:pt x="428" y="213"/>
                  </a:lnTo>
                  <a:lnTo>
                    <a:pt x="427" y="213"/>
                  </a:lnTo>
                  <a:lnTo>
                    <a:pt x="421" y="197"/>
                  </a:lnTo>
                  <a:lnTo>
                    <a:pt x="425" y="192"/>
                  </a:lnTo>
                  <a:lnTo>
                    <a:pt x="430" y="188"/>
                  </a:lnTo>
                  <a:lnTo>
                    <a:pt x="432" y="185"/>
                  </a:lnTo>
                  <a:lnTo>
                    <a:pt x="432" y="181"/>
                  </a:lnTo>
                  <a:lnTo>
                    <a:pt x="423" y="125"/>
                  </a:lnTo>
                  <a:lnTo>
                    <a:pt x="407" y="13"/>
                  </a:lnTo>
                  <a:lnTo>
                    <a:pt x="406" y="0"/>
                  </a:lnTo>
                  <a:lnTo>
                    <a:pt x="40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6" name="Freeform 73">
              <a:extLst>
                <a:ext uri="{FF2B5EF4-FFF2-40B4-BE49-F238E27FC236}">
                  <a16:creationId xmlns:a16="http://schemas.microsoft.com/office/drawing/2014/main" id="{3D10047C-898F-4C89-880D-DBEBBDC5B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9874" y="3094810"/>
              <a:ext cx="764030" cy="802727"/>
            </a:xfrm>
            <a:custGeom>
              <a:avLst/>
              <a:gdLst/>
              <a:ahLst/>
              <a:cxnLst>
                <a:cxn ang="0">
                  <a:pos x="236" y="401"/>
                </a:cxn>
                <a:cxn ang="0">
                  <a:pos x="212" y="329"/>
                </a:cxn>
                <a:cxn ang="0">
                  <a:pos x="215" y="305"/>
                </a:cxn>
                <a:cxn ang="0">
                  <a:pos x="220" y="248"/>
                </a:cxn>
                <a:cxn ang="0">
                  <a:pos x="227" y="232"/>
                </a:cxn>
                <a:cxn ang="0">
                  <a:pos x="246" y="202"/>
                </a:cxn>
                <a:cxn ang="0">
                  <a:pos x="253" y="220"/>
                </a:cxn>
                <a:cxn ang="0">
                  <a:pos x="260" y="204"/>
                </a:cxn>
                <a:cxn ang="0">
                  <a:pos x="282" y="186"/>
                </a:cxn>
                <a:cxn ang="0">
                  <a:pos x="281" y="161"/>
                </a:cxn>
                <a:cxn ang="0">
                  <a:pos x="306" y="162"/>
                </a:cxn>
                <a:cxn ang="0">
                  <a:pos x="359" y="178"/>
                </a:cxn>
                <a:cxn ang="0">
                  <a:pos x="365" y="202"/>
                </a:cxn>
                <a:cxn ang="0">
                  <a:pos x="376" y="219"/>
                </a:cxn>
                <a:cxn ang="0">
                  <a:pos x="364" y="280"/>
                </a:cxn>
                <a:cxn ang="0">
                  <a:pos x="362" y="306"/>
                </a:cxn>
                <a:cxn ang="0">
                  <a:pos x="394" y="269"/>
                </a:cxn>
                <a:cxn ang="0">
                  <a:pos x="426" y="313"/>
                </a:cxn>
                <a:cxn ang="0">
                  <a:pos x="425" y="377"/>
                </a:cxn>
                <a:cxn ang="0">
                  <a:pos x="419" y="395"/>
                </a:cxn>
                <a:cxn ang="0">
                  <a:pos x="404" y="423"/>
                </a:cxn>
                <a:cxn ang="0">
                  <a:pos x="382" y="445"/>
                </a:cxn>
                <a:cxn ang="0">
                  <a:pos x="300" y="451"/>
                </a:cxn>
                <a:cxn ang="0">
                  <a:pos x="146" y="214"/>
                </a:cxn>
                <a:cxn ang="0">
                  <a:pos x="117" y="165"/>
                </a:cxn>
                <a:cxn ang="0">
                  <a:pos x="14" y="142"/>
                </a:cxn>
                <a:cxn ang="0">
                  <a:pos x="24" y="109"/>
                </a:cxn>
                <a:cxn ang="0">
                  <a:pos x="55" y="94"/>
                </a:cxn>
                <a:cxn ang="0">
                  <a:pos x="82" y="70"/>
                </a:cxn>
                <a:cxn ang="0">
                  <a:pos x="126" y="47"/>
                </a:cxn>
                <a:cxn ang="0">
                  <a:pos x="112" y="71"/>
                </a:cxn>
                <a:cxn ang="0">
                  <a:pos x="95" y="98"/>
                </a:cxn>
                <a:cxn ang="0">
                  <a:pos x="115" y="90"/>
                </a:cxn>
                <a:cxn ang="0">
                  <a:pos x="144" y="108"/>
                </a:cxn>
                <a:cxn ang="0">
                  <a:pos x="175" y="117"/>
                </a:cxn>
                <a:cxn ang="0">
                  <a:pos x="192" y="113"/>
                </a:cxn>
                <a:cxn ang="0">
                  <a:pos x="254" y="89"/>
                </a:cxn>
                <a:cxn ang="0">
                  <a:pos x="271" y="106"/>
                </a:cxn>
                <a:cxn ang="0">
                  <a:pos x="309" y="97"/>
                </a:cxn>
                <a:cxn ang="0">
                  <a:pos x="331" y="134"/>
                </a:cxn>
                <a:cxn ang="0">
                  <a:pos x="331" y="125"/>
                </a:cxn>
                <a:cxn ang="0">
                  <a:pos x="352" y="130"/>
                </a:cxn>
                <a:cxn ang="0">
                  <a:pos x="336" y="143"/>
                </a:cxn>
                <a:cxn ang="0">
                  <a:pos x="315" y="140"/>
                </a:cxn>
                <a:cxn ang="0">
                  <a:pos x="284" y="146"/>
                </a:cxn>
                <a:cxn ang="0">
                  <a:pos x="218" y="153"/>
                </a:cxn>
                <a:cxn ang="0">
                  <a:pos x="199" y="169"/>
                </a:cxn>
                <a:cxn ang="0">
                  <a:pos x="174" y="167"/>
                </a:cxn>
                <a:cxn ang="0">
                  <a:pos x="152" y="219"/>
                </a:cxn>
                <a:cxn ang="0">
                  <a:pos x="62" y="15"/>
                </a:cxn>
                <a:cxn ang="0">
                  <a:pos x="74" y="22"/>
                </a:cxn>
              </a:cxnLst>
              <a:rect l="0" t="0" r="r" b="b"/>
              <a:pathLst>
                <a:path w="438" h="460">
                  <a:moveTo>
                    <a:pt x="223" y="446"/>
                  </a:moveTo>
                  <a:cubicBezTo>
                    <a:pt x="225" y="438"/>
                    <a:pt x="225" y="438"/>
                    <a:pt x="225" y="438"/>
                  </a:cubicBezTo>
                  <a:cubicBezTo>
                    <a:pt x="233" y="420"/>
                    <a:pt x="233" y="420"/>
                    <a:pt x="233" y="420"/>
                  </a:cubicBezTo>
                  <a:cubicBezTo>
                    <a:pt x="236" y="401"/>
                    <a:pt x="236" y="401"/>
                    <a:pt x="236" y="401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4" y="370"/>
                    <a:pt x="234" y="370"/>
                    <a:pt x="234" y="37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3" y="319"/>
                    <a:pt x="213" y="319"/>
                    <a:pt x="213" y="319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5" y="305"/>
                    <a:pt x="215" y="305"/>
                    <a:pt x="215" y="305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9" y="275"/>
                    <a:pt x="219" y="275"/>
                    <a:pt x="219" y="275"/>
                  </a:cubicBezTo>
                  <a:cubicBezTo>
                    <a:pt x="222" y="256"/>
                    <a:pt x="222" y="256"/>
                    <a:pt x="222" y="256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7" y="241"/>
                    <a:pt x="227" y="241"/>
                    <a:pt x="227" y="241"/>
                  </a:cubicBezTo>
                  <a:cubicBezTo>
                    <a:pt x="229" y="234"/>
                    <a:pt x="229" y="234"/>
                    <a:pt x="229" y="234"/>
                  </a:cubicBezTo>
                  <a:cubicBezTo>
                    <a:pt x="227" y="232"/>
                    <a:pt x="227" y="232"/>
                    <a:pt x="227" y="232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43" y="216"/>
                    <a:pt x="243" y="216"/>
                    <a:pt x="243" y="216"/>
                  </a:cubicBezTo>
                  <a:cubicBezTo>
                    <a:pt x="246" y="202"/>
                    <a:pt x="246" y="202"/>
                    <a:pt x="246" y="202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7" y="212"/>
                    <a:pt x="257" y="212"/>
                    <a:pt x="257" y="212"/>
                  </a:cubicBezTo>
                  <a:cubicBezTo>
                    <a:pt x="253" y="220"/>
                    <a:pt x="253" y="220"/>
                    <a:pt x="253" y="220"/>
                  </a:cubicBezTo>
                  <a:cubicBezTo>
                    <a:pt x="253" y="232"/>
                    <a:pt x="253" y="232"/>
                    <a:pt x="253" y="232"/>
                  </a:cubicBezTo>
                  <a:cubicBezTo>
                    <a:pt x="262" y="226"/>
                    <a:pt x="262" y="226"/>
                    <a:pt x="262" y="226"/>
                  </a:cubicBezTo>
                  <a:cubicBezTo>
                    <a:pt x="261" y="209"/>
                    <a:pt x="261" y="209"/>
                    <a:pt x="261" y="209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1" y="196"/>
                    <a:pt x="261" y="196"/>
                    <a:pt x="261" y="196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77" y="188"/>
                    <a:pt x="277" y="188"/>
                    <a:pt x="277" y="188"/>
                  </a:cubicBezTo>
                  <a:cubicBezTo>
                    <a:pt x="282" y="186"/>
                    <a:pt x="282" y="186"/>
                    <a:pt x="282" y="186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35" y="173"/>
                    <a:pt x="335" y="173"/>
                    <a:pt x="335" y="173"/>
                  </a:cubicBezTo>
                  <a:cubicBezTo>
                    <a:pt x="350" y="178"/>
                    <a:pt x="350" y="178"/>
                    <a:pt x="350" y="178"/>
                  </a:cubicBezTo>
                  <a:cubicBezTo>
                    <a:pt x="359" y="178"/>
                    <a:pt x="359" y="178"/>
                    <a:pt x="359" y="178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3" y="195"/>
                    <a:pt x="373" y="195"/>
                    <a:pt x="373" y="195"/>
                  </a:cubicBezTo>
                  <a:cubicBezTo>
                    <a:pt x="372" y="203"/>
                    <a:pt x="372" y="203"/>
                    <a:pt x="372" y="203"/>
                  </a:cubicBezTo>
                  <a:cubicBezTo>
                    <a:pt x="365" y="202"/>
                    <a:pt x="365" y="202"/>
                    <a:pt x="365" y="202"/>
                  </a:cubicBezTo>
                  <a:cubicBezTo>
                    <a:pt x="364" y="203"/>
                    <a:pt x="364" y="203"/>
                    <a:pt x="364" y="203"/>
                  </a:cubicBezTo>
                  <a:cubicBezTo>
                    <a:pt x="366" y="208"/>
                    <a:pt x="366" y="208"/>
                    <a:pt x="366" y="208"/>
                  </a:cubicBezTo>
                  <a:cubicBezTo>
                    <a:pt x="370" y="211"/>
                    <a:pt x="370" y="211"/>
                    <a:pt x="370" y="211"/>
                  </a:cubicBezTo>
                  <a:cubicBezTo>
                    <a:pt x="376" y="219"/>
                    <a:pt x="376" y="219"/>
                    <a:pt x="376" y="219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69" y="260"/>
                    <a:pt x="369" y="260"/>
                    <a:pt x="369" y="260"/>
                  </a:cubicBezTo>
                  <a:cubicBezTo>
                    <a:pt x="367" y="267"/>
                    <a:pt x="367" y="267"/>
                    <a:pt x="367" y="267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53" y="284"/>
                    <a:pt x="353" y="284"/>
                    <a:pt x="353" y="284"/>
                  </a:cubicBezTo>
                  <a:cubicBezTo>
                    <a:pt x="353" y="288"/>
                    <a:pt x="352" y="296"/>
                    <a:pt x="352" y="299"/>
                  </a:cubicBezTo>
                  <a:cubicBezTo>
                    <a:pt x="352" y="300"/>
                    <a:pt x="355" y="302"/>
                    <a:pt x="359" y="304"/>
                  </a:cubicBezTo>
                  <a:cubicBezTo>
                    <a:pt x="362" y="306"/>
                    <a:pt x="362" y="306"/>
                    <a:pt x="362" y="306"/>
                  </a:cubicBezTo>
                  <a:cubicBezTo>
                    <a:pt x="365" y="304"/>
                    <a:pt x="365" y="304"/>
                    <a:pt x="365" y="304"/>
                  </a:cubicBezTo>
                  <a:cubicBezTo>
                    <a:pt x="373" y="293"/>
                    <a:pt x="373" y="293"/>
                    <a:pt x="373" y="293"/>
                  </a:cubicBezTo>
                  <a:cubicBezTo>
                    <a:pt x="380" y="276"/>
                    <a:pt x="380" y="276"/>
                    <a:pt x="380" y="276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400" y="265"/>
                    <a:pt x="400" y="265"/>
                    <a:pt x="400" y="265"/>
                  </a:cubicBezTo>
                  <a:cubicBezTo>
                    <a:pt x="410" y="272"/>
                    <a:pt x="410" y="272"/>
                    <a:pt x="410" y="272"/>
                  </a:cubicBezTo>
                  <a:cubicBezTo>
                    <a:pt x="418" y="283"/>
                    <a:pt x="418" y="283"/>
                    <a:pt x="418" y="283"/>
                  </a:cubicBezTo>
                  <a:cubicBezTo>
                    <a:pt x="426" y="313"/>
                    <a:pt x="426" y="313"/>
                    <a:pt x="426" y="313"/>
                  </a:cubicBezTo>
                  <a:cubicBezTo>
                    <a:pt x="437" y="341"/>
                    <a:pt x="437" y="341"/>
                    <a:pt x="437" y="341"/>
                  </a:cubicBezTo>
                  <a:cubicBezTo>
                    <a:pt x="438" y="374"/>
                    <a:pt x="438" y="374"/>
                    <a:pt x="438" y="374"/>
                  </a:cubicBezTo>
                  <a:cubicBezTo>
                    <a:pt x="430" y="378"/>
                    <a:pt x="430" y="378"/>
                    <a:pt x="430" y="378"/>
                  </a:cubicBezTo>
                  <a:cubicBezTo>
                    <a:pt x="425" y="377"/>
                    <a:pt x="425" y="377"/>
                    <a:pt x="425" y="377"/>
                  </a:cubicBezTo>
                  <a:cubicBezTo>
                    <a:pt x="424" y="375"/>
                    <a:pt x="424" y="375"/>
                    <a:pt x="424" y="375"/>
                  </a:cubicBezTo>
                  <a:cubicBezTo>
                    <a:pt x="423" y="374"/>
                    <a:pt x="423" y="374"/>
                    <a:pt x="423" y="374"/>
                  </a:cubicBezTo>
                  <a:cubicBezTo>
                    <a:pt x="420" y="382"/>
                    <a:pt x="420" y="382"/>
                    <a:pt x="420" y="382"/>
                  </a:cubicBezTo>
                  <a:cubicBezTo>
                    <a:pt x="419" y="395"/>
                    <a:pt x="419" y="395"/>
                    <a:pt x="419" y="395"/>
                  </a:cubicBezTo>
                  <a:cubicBezTo>
                    <a:pt x="414" y="396"/>
                    <a:pt x="414" y="396"/>
                    <a:pt x="414" y="396"/>
                  </a:cubicBezTo>
                  <a:cubicBezTo>
                    <a:pt x="410" y="400"/>
                    <a:pt x="410" y="400"/>
                    <a:pt x="410" y="400"/>
                  </a:cubicBezTo>
                  <a:cubicBezTo>
                    <a:pt x="411" y="417"/>
                    <a:pt x="411" y="417"/>
                    <a:pt x="411" y="417"/>
                  </a:cubicBezTo>
                  <a:cubicBezTo>
                    <a:pt x="404" y="423"/>
                    <a:pt x="404" y="423"/>
                    <a:pt x="404" y="423"/>
                  </a:cubicBezTo>
                  <a:cubicBezTo>
                    <a:pt x="397" y="435"/>
                    <a:pt x="397" y="435"/>
                    <a:pt x="397" y="435"/>
                  </a:cubicBezTo>
                  <a:cubicBezTo>
                    <a:pt x="397" y="439"/>
                    <a:pt x="397" y="439"/>
                    <a:pt x="397" y="439"/>
                  </a:cubicBezTo>
                  <a:cubicBezTo>
                    <a:pt x="396" y="443"/>
                    <a:pt x="396" y="443"/>
                    <a:pt x="396" y="443"/>
                  </a:cubicBezTo>
                  <a:cubicBezTo>
                    <a:pt x="382" y="445"/>
                    <a:pt x="382" y="445"/>
                    <a:pt x="382" y="445"/>
                  </a:cubicBezTo>
                  <a:cubicBezTo>
                    <a:pt x="348" y="450"/>
                    <a:pt x="348" y="450"/>
                    <a:pt x="348" y="450"/>
                  </a:cubicBezTo>
                  <a:cubicBezTo>
                    <a:pt x="323" y="454"/>
                    <a:pt x="323" y="454"/>
                    <a:pt x="323" y="454"/>
                  </a:cubicBezTo>
                  <a:cubicBezTo>
                    <a:pt x="322" y="448"/>
                    <a:pt x="322" y="448"/>
                    <a:pt x="322" y="448"/>
                  </a:cubicBezTo>
                  <a:cubicBezTo>
                    <a:pt x="300" y="451"/>
                    <a:pt x="300" y="451"/>
                    <a:pt x="300" y="451"/>
                  </a:cubicBezTo>
                  <a:cubicBezTo>
                    <a:pt x="229" y="459"/>
                    <a:pt x="229" y="459"/>
                    <a:pt x="229" y="459"/>
                  </a:cubicBezTo>
                  <a:cubicBezTo>
                    <a:pt x="209" y="460"/>
                    <a:pt x="209" y="460"/>
                    <a:pt x="209" y="460"/>
                  </a:cubicBezTo>
                  <a:lnTo>
                    <a:pt x="223" y="446"/>
                  </a:lnTo>
                  <a:close/>
                  <a:moveTo>
                    <a:pt x="146" y="214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52" y="116"/>
                    <a:pt x="152" y="116"/>
                    <a:pt x="152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39" y="96"/>
                    <a:pt x="239" y="96"/>
                    <a:pt x="239" y="96"/>
                  </a:cubicBezTo>
                  <a:cubicBezTo>
                    <a:pt x="254" y="89"/>
                    <a:pt x="254" y="89"/>
                    <a:pt x="254" y="89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85" y="106"/>
                    <a:pt x="285" y="106"/>
                    <a:pt x="285" y="106"/>
                  </a:cubicBezTo>
                  <a:cubicBezTo>
                    <a:pt x="305" y="101"/>
                    <a:pt x="305" y="101"/>
                    <a:pt x="305" y="101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123"/>
                    <a:pt x="317" y="123"/>
                    <a:pt x="317" y="123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34" y="137"/>
                    <a:pt x="334" y="137"/>
                    <a:pt x="334" y="137"/>
                  </a:cubicBezTo>
                  <a:cubicBezTo>
                    <a:pt x="333" y="134"/>
                    <a:pt x="333" y="134"/>
                    <a:pt x="333" y="134"/>
                  </a:cubicBezTo>
                  <a:cubicBezTo>
                    <a:pt x="330" y="132"/>
                    <a:pt x="330" y="132"/>
                    <a:pt x="330" y="132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46" y="124"/>
                    <a:pt x="346" y="124"/>
                    <a:pt x="346" y="124"/>
                  </a:cubicBezTo>
                  <a:cubicBezTo>
                    <a:pt x="347" y="125"/>
                    <a:pt x="347" y="125"/>
                    <a:pt x="347" y="125"/>
                  </a:cubicBezTo>
                  <a:cubicBezTo>
                    <a:pt x="349" y="127"/>
                    <a:pt x="351" y="130"/>
                    <a:pt x="352" y="130"/>
                  </a:cubicBezTo>
                  <a:cubicBezTo>
                    <a:pt x="352" y="130"/>
                    <a:pt x="354" y="131"/>
                    <a:pt x="354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49" y="143"/>
                    <a:pt x="349" y="143"/>
                    <a:pt x="349" y="143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5" y="141"/>
                    <a:pt x="335" y="141"/>
                    <a:pt x="335" y="141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15" y="140"/>
                    <a:pt x="315" y="140"/>
                    <a:pt x="315" y="140"/>
                  </a:cubicBezTo>
                  <a:cubicBezTo>
                    <a:pt x="308" y="142"/>
                    <a:pt x="308" y="142"/>
                    <a:pt x="308" y="142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290" y="146"/>
                    <a:pt x="290" y="146"/>
                    <a:pt x="290" y="146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5" y="164"/>
                    <a:pt x="195" y="164"/>
                    <a:pt x="195" y="164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77" y="172"/>
                    <a:pt x="177" y="172"/>
                    <a:pt x="177" y="172"/>
                  </a:cubicBezTo>
                  <a:cubicBezTo>
                    <a:pt x="174" y="167"/>
                    <a:pt x="174" y="167"/>
                    <a:pt x="174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67" y="180"/>
                    <a:pt x="167" y="180"/>
                    <a:pt x="167" y="180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52" y="219"/>
                    <a:pt x="152" y="219"/>
                    <a:pt x="152" y="219"/>
                  </a:cubicBezTo>
                  <a:lnTo>
                    <a:pt x="146" y="214"/>
                  </a:lnTo>
                  <a:close/>
                  <a:moveTo>
                    <a:pt x="47" y="26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5" y="32"/>
                    <a:pt x="55" y="32"/>
                    <a:pt x="55" y="32"/>
                  </a:cubicBezTo>
                  <a:lnTo>
                    <a:pt x="47" y="26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7" name="Freeform 74">
              <a:extLst>
                <a:ext uri="{FF2B5EF4-FFF2-40B4-BE49-F238E27FC236}">
                  <a16:creationId xmlns:a16="http://schemas.microsoft.com/office/drawing/2014/main" id="{E71466A2-AF8B-4440-AD4C-C4E3DF71C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5907" y="3089849"/>
              <a:ext cx="770975" cy="811657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7" y="104"/>
                </a:cxn>
                <a:cxn ang="0">
                  <a:pos x="171" y="117"/>
                </a:cxn>
                <a:cxn ang="0">
                  <a:pos x="265" y="90"/>
                </a:cxn>
                <a:cxn ang="0">
                  <a:pos x="327" y="137"/>
                </a:cxn>
                <a:cxn ang="0">
                  <a:pos x="266" y="143"/>
                </a:cxn>
                <a:cxn ang="0">
                  <a:pos x="180" y="173"/>
                </a:cxn>
                <a:cxn ang="0">
                  <a:pos x="120" y="166"/>
                </a:cxn>
                <a:cxn ang="0">
                  <a:pos x="30" y="108"/>
                </a:cxn>
                <a:cxn ang="0">
                  <a:pos x="127" y="52"/>
                </a:cxn>
                <a:cxn ang="0">
                  <a:pos x="348" y="129"/>
                </a:cxn>
                <a:cxn ang="0">
                  <a:pos x="372" y="199"/>
                </a:cxn>
                <a:cxn ang="0">
                  <a:pos x="364" y="281"/>
                </a:cxn>
                <a:cxn ang="0">
                  <a:pos x="410" y="276"/>
                </a:cxn>
                <a:cxn ang="0">
                  <a:pos x="419" y="396"/>
                </a:cxn>
                <a:cxn ang="0">
                  <a:pos x="327" y="455"/>
                </a:cxn>
                <a:cxn ang="0">
                  <a:pos x="238" y="373"/>
                </a:cxn>
                <a:cxn ang="0">
                  <a:pos x="224" y="251"/>
                </a:cxn>
                <a:cxn ang="0">
                  <a:pos x="259" y="207"/>
                </a:cxn>
                <a:cxn ang="0">
                  <a:pos x="279" y="193"/>
                </a:cxn>
                <a:cxn ang="0">
                  <a:pos x="82" y="3"/>
                </a:cxn>
                <a:cxn ang="0">
                  <a:pos x="55" y="36"/>
                </a:cxn>
                <a:cxn ang="0">
                  <a:pos x="98" y="6"/>
                </a:cxn>
                <a:cxn ang="0">
                  <a:pos x="95" y="58"/>
                </a:cxn>
                <a:cxn ang="0">
                  <a:pos x="69" y="86"/>
                </a:cxn>
                <a:cxn ang="0">
                  <a:pos x="25" y="108"/>
                </a:cxn>
                <a:cxn ang="0">
                  <a:pos x="2" y="128"/>
                </a:cxn>
                <a:cxn ang="0">
                  <a:pos x="124" y="176"/>
                </a:cxn>
                <a:cxn ang="0">
                  <a:pos x="157" y="221"/>
                </a:cxn>
                <a:cxn ang="0">
                  <a:pos x="183" y="177"/>
                </a:cxn>
                <a:cxn ang="0">
                  <a:pos x="212" y="169"/>
                </a:cxn>
                <a:cxn ang="0">
                  <a:pos x="285" y="151"/>
                </a:cxn>
                <a:cxn ang="0">
                  <a:pos x="328" y="146"/>
                </a:cxn>
                <a:cxn ang="0">
                  <a:pos x="357" y="143"/>
                </a:cxn>
                <a:cxn ang="0">
                  <a:pos x="331" y="129"/>
                </a:cxn>
                <a:cxn ang="0">
                  <a:pos x="306" y="102"/>
                </a:cxn>
                <a:cxn ang="0">
                  <a:pos x="255" y="91"/>
                </a:cxn>
                <a:cxn ang="0">
                  <a:pos x="186" y="117"/>
                </a:cxn>
                <a:cxn ang="0">
                  <a:pos x="148" y="110"/>
                </a:cxn>
                <a:cxn ang="0">
                  <a:pos x="118" y="91"/>
                </a:cxn>
                <a:cxn ang="0">
                  <a:pos x="114" y="76"/>
                </a:cxn>
                <a:cxn ang="0">
                  <a:pos x="130" y="49"/>
                </a:cxn>
                <a:cxn ang="0">
                  <a:pos x="272" y="185"/>
                </a:cxn>
                <a:cxn ang="0">
                  <a:pos x="261" y="203"/>
                </a:cxn>
                <a:cxn ang="0">
                  <a:pos x="235" y="222"/>
                </a:cxn>
                <a:cxn ang="0">
                  <a:pos x="220" y="244"/>
                </a:cxn>
                <a:cxn ang="0">
                  <a:pos x="215" y="308"/>
                </a:cxn>
                <a:cxn ang="0">
                  <a:pos x="213" y="333"/>
                </a:cxn>
                <a:cxn ang="0">
                  <a:pos x="214" y="458"/>
                </a:cxn>
                <a:cxn ang="0">
                  <a:pos x="327" y="459"/>
                </a:cxn>
                <a:cxn ang="0">
                  <a:pos x="407" y="428"/>
                </a:cxn>
                <a:cxn ang="0">
                  <a:pos x="425" y="382"/>
                </a:cxn>
                <a:cxn ang="0">
                  <a:pos x="441" y="343"/>
                </a:cxn>
                <a:cxn ang="0">
                  <a:pos x="402" y="266"/>
                </a:cxn>
                <a:cxn ang="0">
                  <a:pos x="356" y="301"/>
                </a:cxn>
                <a:cxn ang="0">
                  <a:pos x="380" y="223"/>
                </a:cxn>
                <a:cxn ang="0">
                  <a:pos x="376" y="204"/>
                </a:cxn>
                <a:cxn ang="0">
                  <a:pos x="320" y="163"/>
                </a:cxn>
                <a:cxn ang="0">
                  <a:pos x="257" y="224"/>
                </a:cxn>
              </a:cxnLst>
              <a:rect l="0" t="0" r="r" b="b"/>
              <a:pathLst>
                <a:path w="442" h="465">
                  <a:moveTo>
                    <a:pt x="90" y="5"/>
                  </a:moveTo>
                  <a:cubicBezTo>
                    <a:pt x="92" y="6"/>
                    <a:pt x="92" y="6"/>
                    <a:pt x="92" y="6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0" y="5"/>
                    <a:pt x="90" y="5"/>
                    <a:pt x="90" y="5"/>
                  </a:cubicBezTo>
                  <a:moveTo>
                    <a:pt x="127" y="52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42" y="101"/>
                    <a:pt x="242" y="101"/>
                    <a:pt x="242" y="101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70" y="91"/>
                    <a:pt x="270" y="91"/>
                    <a:pt x="270" y="91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72" y="110"/>
                    <a:pt x="272" y="110"/>
                    <a:pt x="272" y="110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308" y="106"/>
                    <a:pt x="308" y="106"/>
                    <a:pt x="308" y="10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27" y="137"/>
                    <a:pt x="327" y="137"/>
                    <a:pt x="327" y="137"/>
                  </a:cubicBezTo>
                  <a:cubicBezTo>
                    <a:pt x="332" y="139"/>
                    <a:pt x="332" y="139"/>
                    <a:pt x="332" y="139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29" y="142"/>
                    <a:pt x="329" y="142"/>
                    <a:pt x="329" y="142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292" y="147"/>
                    <a:pt x="292" y="147"/>
                    <a:pt x="292" y="147"/>
                  </a:cubicBezTo>
                  <a:cubicBezTo>
                    <a:pt x="286" y="147"/>
                    <a:pt x="286" y="147"/>
                    <a:pt x="286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49" y="144"/>
                    <a:pt x="249" y="144"/>
                    <a:pt x="249" y="14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20" y="154"/>
                    <a:pt x="220" y="154"/>
                    <a:pt x="220" y="154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82" y="173"/>
                    <a:pt x="182" y="173"/>
                    <a:pt x="182" y="173"/>
                  </a:cubicBezTo>
                  <a:cubicBezTo>
                    <a:pt x="180" y="173"/>
                    <a:pt x="180" y="173"/>
                    <a:pt x="180" y="173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8"/>
                    <a:pt x="174" y="168"/>
                    <a:pt x="174" y="168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50" y="216"/>
                    <a:pt x="150" y="216"/>
                    <a:pt x="150" y="216"/>
                  </a:cubicBezTo>
                  <a:cubicBezTo>
                    <a:pt x="145" y="212"/>
                    <a:pt x="145" y="212"/>
                    <a:pt x="145" y="212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27" y="52"/>
                    <a:pt x="127" y="52"/>
                    <a:pt x="127" y="52"/>
                  </a:cubicBezTo>
                  <a:moveTo>
                    <a:pt x="348" y="129"/>
                  </a:moveTo>
                  <a:cubicBezTo>
                    <a:pt x="348" y="129"/>
                    <a:pt x="352" y="134"/>
                    <a:pt x="353" y="135"/>
                  </a:cubicBezTo>
                  <a:cubicBezTo>
                    <a:pt x="354" y="135"/>
                    <a:pt x="354" y="140"/>
                    <a:pt x="354" y="140"/>
                  </a:cubicBezTo>
                  <a:cubicBezTo>
                    <a:pt x="350" y="144"/>
                    <a:pt x="350" y="144"/>
                    <a:pt x="350" y="144"/>
                  </a:cubicBezTo>
                  <a:cubicBezTo>
                    <a:pt x="339" y="144"/>
                    <a:pt x="339" y="144"/>
                    <a:pt x="339" y="144"/>
                  </a:cubicBezTo>
                  <a:cubicBezTo>
                    <a:pt x="337" y="135"/>
                    <a:pt x="337" y="135"/>
                    <a:pt x="337" y="135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35" y="130"/>
                    <a:pt x="335" y="130"/>
                    <a:pt x="335" y="130"/>
                  </a:cubicBezTo>
                  <a:cubicBezTo>
                    <a:pt x="340" y="130"/>
                    <a:pt x="340" y="130"/>
                    <a:pt x="340" y="130"/>
                  </a:cubicBezTo>
                  <a:cubicBezTo>
                    <a:pt x="348" y="129"/>
                    <a:pt x="348" y="129"/>
                    <a:pt x="348" y="129"/>
                  </a:cubicBezTo>
                  <a:moveTo>
                    <a:pt x="294" y="160"/>
                  </a:moveTo>
                  <a:cubicBezTo>
                    <a:pt x="304" y="167"/>
                    <a:pt x="304" y="167"/>
                    <a:pt x="304" y="167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8" y="167"/>
                    <a:pt x="318" y="167"/>
                    <a:pt x="318" y="167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60" y="183"/>
                    <a:pt x="360" y="183"/>
                    <a:pt x="360" y="183"/>
                  </a:cubicBezTo>
                  <a:cubicBezTo>
                    <a:pt x="364" y="191"/>
                    <a:pt x="364" y="191"/>
                    <a:pt x="364" y="191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2" y="204"/>
                    <a:pt x="372" y="204"/>
                    <a:pt x="372" y="204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64" y="206"/>
                    <a:pt x="364" y="206"/>
                    <a:pt x="364" y="206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6" y="223"/>
                    <a:pt x="376" y="223"/>
                    <a:pt x="376" y="223"/>
                  </a:cubicBezTo>
                  <a:cubicBezTo>
                    <a:pt x="377" y="256"/>
                    <a:pt x="377" y="256"/>
                    <a:pt x="377" y="256"/>
                  </a:cubicBezTo>
                  <a:cubicBezTo>
                    <a:pt x="369" y="261"/>
                    <a:pt x="369" y="261"/>
                    <a:pt x="369" y="261"/>
                  </a:cubicBezTo>
                  <a:cubicBezTo>
                    <a:pt x="367" y="270"/>
                    <a:pt x="367" y="270"/>
                    <a:pt x="367" y="270"/>
                  </a:cubicBezTo>
                  <a:cubicBezTo>
                    <a:pt x="364" y="281"/>
                    <a:pt x="364" y="281"/>
                    <a:pt x="364" y="281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5"/>
                    <a:pt x="352" y="300"/>
                    <a:pt x="352" y="302"/>
                  </a:cubicBezTo>
                  <a:cubicBezTo>
                    <a:pt x="351" y="304"/>
                    <a:pt x="360" y="309"/>
                    <a:pt x="360" y="309"/>
                  </a:cubicBezTo>
                  <a:cubicBezTo>
                    <a:pt x="364" y="311"/>
                    <a:pt x="364" y="311"/>
                    <a:pt x="364" y="311"/>
                  </a:cubicBezTo>
                  <a:cubicBezTo>
                    <a:pt x="368" y="309"/>
                    <a:pt x="368" y="309"/>
                    <a:pt x="368" y="309"/>
                  </a:cubicBezTo>
                  <a:cubicBezTo>
                    <a:pt x="377" y="297"/>
                    <a:pt x="377" y="297"/>
                    <a:pt x="377" y="297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97" y="274"/>
                    <a:pt x="397" y="274"/>
                    <a:pt x="397" y="274"/>
                  </a:cubicBezTo>
                  <a:cubicBezTo>
                    <a:pt x="402" y="270"/>
                    <a:pt x="402" y="270"/>
                    <a:pt x="402" y="270"/>
                  </a:cubicBezTo>
                  <a:cubicBezTo>
                    <a:pt x="410" y="276"/>
                    <a:pt x="410" y="276"/>
                    <a:pt x="410" y="276"/>
                  </a:cubicBezTo>
                  <a:cubicBezTo>
                    <a:pt x="418" y="287"/>
                    <a:pt x="418" y="287"/>
                    <a:pt x="418" y="287"/>
                  </a:cubicBezTo>
                  <a:cubicBezTo>
                    <a:pt x="426" y="317"/>
                    <a:pt x="426" y="317"/>
                    <a:pt x="426" y="317"/>
                  </a:cubicBezTo>
                  <a:cubicBezTo>
                    <a:pt x="437" y="344"/>
                    <a:pt x="437" y="344"/>
                    <a:pt x="437" y="344"/>
                  </a:cubicBezTo>
                  <a:cubicBezTo>
                    <a:pt x="438" y="376"/>
                    <a:pt x="438" y="376"/>
                    <a:pt x="438" y="376"/>
                  </a:cubicBezTo>
                  <a:cubicBezTo>
                    <a:pt x="431" y="379"/>
                    <a:pt x="431" y="379"/>
                    <a:pt x="431" y="379"/>
                  </a:cubicBezTo>
                  <a:cubicBezTo>
                    <a:pt x="429" y="379"/>
                    <a:pt x="429" y="379"/>
                    <a:pt x="429" y="379"/>
                  </a:cubicBezTo>
                  <a:cubicBezTo>
                    <a:pt x="428" y="376"/>
                    <a:pt x="428" y="376"/>
                    <a:pt x="428" y="376"/>
                  </a:cubicBezTo>
                  <a:cubicBezTo>
                    <a:pt x="425" y="374"/>
                    <a:pt x="425" y="374"/>
                    <a:pt x="425" y="374"/>
                  </a:cubicBezTo>
                  <a:cubicBezTo>
                    <a:pt x="420" y="384"/>
                    <a:pt x="420" y="384"/>
                    <a:pt x="420" y="384"/>
                  </a:cubicBezTo>
                  <a:cubicBezTo>
                    <a:pt x="419" y="396"/>
                    <a:pt x="419" y="396"/>
                    <a:pt x="419" y="396"/>
                  </a:cubicBezTo>
                  <a:cubicBezTo>
                    <a:pt x="415" y="397"/>
                    <a:pt x="415" y="397"/>
                    <a:pt x="415" y="397"/>
                  </a:cubicBezTo>
                  <a:cubicBezTo>
                    <a:pt x="410" y="403"/>
                    <a:pt x="410" y="403"/>
                    <a:pt x="410" y="403"/>
                  </a:cubicBezTo>
                  <a:cubicBezTo>
                    <a:pt x="411" y="419"/>
                    <a:pt x="411" y="419"/>
                    <a:pt x="411" y="419"/>
                  </a:cubicBezTo>
                  <a:cubicBezTo>
                    <a:pt x="404" y="425"/>
                    <a:pt x="404" y="425"/>
                    <a:pt x="404" y="425"/>
                  </a:cubicBezTo>
                  <a:cubicBezTo>
                    <a:pt x="397" y="437"/>
                    <a:pt x="397" y="437"/>
                    <a:pt x="397" y="437"/>
                  </a:cubicBezTo>
                  <a:cubicBezTo>
                    <a:pt x="397" y="442"/>
                    <a:pt x="397" y="442"/>
                    <a:pt x="397" y="442"/>
                  </a:cubicBezTo>
                  <a:cubicBezTo>
                    <a:pt x="396" y="444"/>
                    <a:pt x="396" y="444"/>
                    <a:pt x="396" y="444"/>
                  </a:cubicBezTo>
                  <a:cubicBezTo>
                    <a:pt x="383" y="446"/>
                    <a:pt x="383" y="446"/>
                    <a:pt x="383" y="446"/>
                  </a:cubicBezTo>
                  <a:cubicBezTo>
                    <a:pt x="349" y="451"/>
                    <a:pt x="349" y="451"/>
                    <a:pt x="349" y="451"/>
                  </a:cubicBezTo>
                  <a:cubicBezTo>
                    <a:pt x="327" y="455"/>
                    <a:pt x="327" y="455"/>
                    <a:pt x="327" y="455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302" y="452"/>
                    <a:pt x="302" y="452"/>
                    <a:pt x="302" y="452"/>
                  </a:cubicBezTo>
                  <a:cubicBezTo>
                    <a:pt x="231" y="460"/>
                    <a:pt x="231" y="460"/>
                    <a:pt x="231" y="460"/>
                  </a:cubicBezTo>
                  <a:cubicBezTo>
                    <a:pt x="217" y="460"/>
                    <a:pt x="217" y="460"/>
                    <a:pt x="217" y="460"/>
                  </a:cubicBezTo>
                  <a:cubicBezTo>
                    <a:pt x="227" y="450"/>
                    <a:pt x="227" y="450"/>
                    <a:pt x="227" y="450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6" y="424"/>
                    <a:pt x="236" y="424"/>
                    <a:pt x="236" y="424"/>
                  </a:cubicBezTo>
                  <a:cubicBezTo>
                    <a:pt x="240" y="404"/>
                    <a:pt x="240" y="404"/>
                    <a:pt x="240" y="404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28" y="351"/>
                    <a:pt x="228" y="351"/>
                    <a:pt x="228" y="351"/>
                  </a:cubicBezTo>
                  <a:cubicBezTo>
                    <a:pt x="216" y="331"/>
                    <a:pt x="216" y="331"/>
                    <a:pt x="216" y="331"/>
                  </a:cubicBezTo>
                  <a:cubicBezTo>
                    <a:pt x="217" y="322"/>
                    <a:pt x="217" y="322"/>
                    <a:pt x="217" y="322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21" y="312"/>
                    <a:pt x="221" y="312"/>
                    <a:pt x="221" y="312"/>
                  </a:cubicBezTo>
                  <a:cubicBezTo>
                    <a:pt x="219" y="308"/>
                    <a:pt x="219" y="308"/>
                    <a:pt x="219" y="308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6" y="259"/>
                    <a:pt x="226" y="259"/>
                    <a:pt x="226" y="259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4" y="247"/>
                    <a:pt x="224" y="247"/>
                    <a:pt x="224" y="247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3" y="237"/>
                    <a:pt x="233" y="237"/>
                    <a:pt x="233" y="23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8" y="224"/>
                    <a:pt x="238" y="224"/>
                    <a:pt x="238" y="224"/>
                  </a:cubicBezTo>
                  <a:cubicBezTo>
                    <a:pt x="247" y="221"/>
                    <a:pt x="247" y="221"/>
                    <a:pt x="247" y="221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9" y="207"/>
                    <a:pt x="259" y="207"/>
                    <a:pt x="259" y="207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3" y="223"/>
                    <a:pt x="253" y="223"/>
                    <a:pt x="253" y="223"/>
                  </a:cubicBezTo>
                  <a:cubicBezTo>
                    <a:pt x="253" y="237"/>
                    <a:pt x="253" y="237"/>
                    <a:pt x="253" y="237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66" y="230"/>
                    <a:pt x="266" y="230"/>
                    <a:pt x="266" y="230"/>
                  </a:cubicBezTo>
                  <a:cubicBezTo>
                    <a:pt x="265" y="212"/>
                    <a:pt x="265" y="212"/>
                    <a:pt x="265" y="212"/>
                  </a:cubicBezTo>
                  <a:cubicBezTo>
                    <a:pt x="264" y="207"/>
                    <a:pt x="264" y="207"/>
                    <a:pt x="264" y="207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9" y="193"/>
                    <a:pt x="279" y="193"/>
                    <a:pt x="279" y="193"/>
                  </a:cubicBezTo>
                  <a:cubicBezTo>
                    <a:pt x="287" y="190"/>
                    <a:pt x="287" y="190"/>
                    <a:pt x="287" y="190"/>
                  </a:cubicBezTo>
                  <a:cubicBezTo>
                    <a:pt x="286" y="187"/>
                    <a:pt x="286" y="187"/>
                    <a:pt x="286" y="187"/>
                  </a:cubicBezTo>
                  <a:cubicBezTo>
                    <a:pt x="279" y="186"/>
                    <a:pt x="279" y="186"/>
                    <a:pt x="279" y="186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4" y="173"/>
                    <a:pt x="274" y="173"/>
                    <a:pt x="274" y="173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94" y="160"/>
                    <a:pt x="294" y="160"/>
                    <a:pt x="294" y="160"/>
                  </a:cubicBezTo>
                  <a:moveTo>
                    <a:pt x="92" y="0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2" y="0"/>
                    <a:pt x="92" y="0"/>
                    <a:pt x="92" y="0"/>
                  </a:cubicBezTo>
                  <a:close/>
                  <a:moveTo>
                    <a:pt x="129" y="48"/>
                  </a:moveTo>
                  <a:cubicBezTo>
                    <a:pt x="127" y="48"/>
                    <a:pt x="127" y="48"/>
                    <a:pt x="127" y="48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41" y="213"/>
                    <a:pt x="141" y="213"/>
                    <a:pt x="141" y="213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3" y="216"/>
                    <a:pt x="143" y="216"/>
                    <a:pt x="143" y="216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57" y="221"/>
                    <a:pt x="157" y="221"/>
                    <a:pt x="157" y="221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7"/>
                    <a:pt x="168" y="197"/>
                    <a:pt x="168" y="197"/>
                  </a:cubicBezTo>
                  <a:cubicBezTo>
                    <a:pt x="168" y="197"/>
                    <a:pt x="168" y="197"/>
                    <a:pt x="168" y="197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7" y="175"/>
                    <a:pt x="177" y="175"/>
                    <a:pt x="177" y="175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80" y="177"/>
                    <a:pt x="180" y="177"/>
                    <a:pt x="180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97" y="170"/>
                    <a:pt x="197" y="170"/>
                    <a:pt x="197" y="17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3" y="175"/>
                    <a:pt x="203" y="175"/>
                    <a:pt x="203" y="175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221" y="158"/>
                    <a:pt x="221" y="158"/>
                    <a:pt x="221" y="158"/>
                  </a:cubicBezTo>
                  <a:cubicBezTo>
                    <a:pt x="243" y="156"/>
                    <a:pt x="243" y="156"/>
                    <a:pt x="243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6" y="154"/>
                    <a:pt x="246" y="154"/>
                    <a:pt x="246" y="154"/>
                  </a:cubicBezTo>
                  <a:cubicBezTo>
                    <a:pt x="251" y="147"/>
                    <a:pt x="251" y="147"/>
                    <a:pt x="251" y="147"/>
                  </a:cubicBezTo>
                  <a:cubicBezTo>
                    <a:pt x="266" y="147"/>
                    <a:pt x="266" y="147"/>
                    <a:pt x="266" y="147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6" y="151"/>
                    <a:pt x="286" y="151"/>
                    <a:pt x="286" y="151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1" y="147"/>
                    <a:pt x="311" y="147"/>
                    <a:pt x="311" y="147"/>
                  </a:cubicBezTo>
                  <a:cubicBezTo>
                    <a:pt x="317" y="145"/>
                    <a:pt x="317" y="145"/>
                    <a:pt x="317" y="145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1" y="148"/>
                    <a:pt x="331" y="148"/>
                    <a:pt x="331" y="148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6" y="147"/>
                    <a:pt x="336" y="147"/>
                    <a:pt x="336" y="147"/>
                  </a:cubicBezTo>
                  <a:cubicBezTo>
                    <a:pt x="336" y="148"/>
                    <a:pt x="336" y="148"/>
                    <a:pt x="336" y="148"/>
                  </a:cubicBezTo>
                  <a:cubicBezTo>
                    <a:pt x="339" y="148"/>
                    <a:pt x="339" y="148"/>
                    <a:pt x="339" y="148"/>
                  </a:cubicBezTo>
                  <a:cubicBezTo>
                    <a:pt x="350" y="148"/>
                    <a:pt x="350" y="148"/>
                    <a:pt x="350" y="148"/>
                  </a:cubicBezTo>
                  <a:cubicBezTo>
                    <a:pt x="351" y="148"/>
                    <a:pt x="351" y="148"/>
                    <a:pt x="351" y="148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7" y="143"/>
                    <a:pt x="357" y="143"/>
                    <a:pt x="357" y="143"/>
                  </a:cubicBezTo>
                  <a:cubicBezTo>
                    <a:pt x="358" y="142"/>
                    <a:pt x="358" y="142"/>
                    <a:pt x="358" y="142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8" y="134"/>
                    <a:pt x="357" y="132"/>
                    <a:pt x="355" y="132"/>
                  </a:cubicBezTo>
                  <a:cubicBezTo>
                    <a:pt x="354" y="131"/>
                    <a:pt x="352" y="129"/>
                    <a:pt x="351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7" y="125"/>
                    <a:pt x="347" y="125"/>
                    <a:pt x="347" y="125"/>
                  </a:cubicBezTo>
                  <a:cubicBezTo>
                    <a:pt x="340" y="126"/>
                    <a:pt x="340" y="126"/>
                    <a:pt x="340" y="126"/>
                  </a:cubicBezTo>
                  <a:cubicBezTo>
                    <a:pt x="335" y="126"/>
                    <a:pt x="335" y="126"/>
                    <a:pt x="335" y="126"/>
                  </a:cubicBezTo>
                  <a:cubicBezTo>
                    <a:pt x="332" y="126"/>
                    <a:pt x="332" y="126"/>
                    <a:pt x="332" y="126"/>
                  </a:cubicBezTo>
                  <a:cubicBezTo>
                    <a:pt x="331" y="129"/>
                    <a:pt x="331" y="129"/>
                    <a:pt x="331" y="129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30" y="134"/>
                    <a:pt x="330" y="134"/>
                    <a:pt x="330" y="134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04"/>
                    <a:pt x="321" y="104"/>
                    <a:pt x="321" y="104"/>
                  </a:cubicBezTo>
                  <a:cubicBezTo>
                    <a:pt x="321" y="101"/>
                    <a:pt x="321" y="101"/>
                    <a:pt x="321" y="101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06" y="102"/>
                    <a:pt x="306" y="102"/>
                    <a:pt x="306" y="102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5" y="86"/>
                    <a:pt x="265" y="86"/>
                    <a:pt x="265" y="86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55" y="91"/>
                    <a:pt x="255" y="91"/>
                    <a:pt x="255" y="91"/>
                  </a:cubicBezTo>
                  <a:cubicBezTo>
                    <a:pt x="241" y="97"/>
                    <a:pt x="241" y="97"/>
                    <a:pt x="241" y="97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8"/>
                    <a:pt x="129" y="48"/>
                    <a:pt x="129" y="48"/>
                  </a:cubicBezTo>
                  <a:close/>
                  <a:moveTo>
                    <a:pt x="294" y="155"/>
                  </a:moveTo>
                  <a:cubicBezTo>
                    <a:pt x="292" y="156"/>
                    <a:pt x="292" y="156"/>
                    <a:pt x="292" y="156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0" y="171"/>
                    <a:pt x="270" y="171"/>
                    <a:pt x="270" y="171"/>
                  </a:cubicBezTo>
                  <a:cubicBezTo>
                    <a:pt x="271" y="173"/>
                    <a:pt x="271" y="173"/>
                    <a:pt x="271" y="173"/>
                  </a:cubicBezTo>
                  <a:cubicBezTo>
                    <a:pt x="272" y="185"/>
                    <a:pt x="272" y="185"/>
                    <a:pt x="272" y="185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0" y="190"/>
                    <a:pt x="270" y="190"/>
                    <a:pt x="270" y="190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7" y="191"/>
                    <a:pt x="267" y="191"/>
                    <a:pt x="267" y="191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2" y="198"/>
                    <a:pt x="262" y="198"/>
                    <a:pt x="262" y="198"/>
                  </a:cubicBezTo>
                  <a:cubicBezTo>
                    <a:pt x="261" y="199"/>
                    <a:pt x="261" y="199"/>
                    <a:pt x="261" y="199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59" y="201"/>
                    <a:pt x="259" y="201"/>
                    <a:pt x="259" y="201"/>
                  </a:cubicBezTo>
                  <a:cubicBezTo>
                    <a:pt x="257" y="199"/>
                    <a:pt x="257" y="199"/>
                    <a:pt x="257" y="199"/>
                  </a:cubicBezTo>
                  <a:cubicBezTo>
                    <a:pt x="255" y="200"/>
                    <a:pt x="255" y="200"/>
                    <a:pt x="255" y="200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36" y="221"/>
                    <a:pt x="236" y="221"/>
                    <a:pt x="236" y="221"/>
                  </a:cubicBezTo>
                  <a:cubicBezTo>
                    <a:pt x="235" y="221"/>
                    <a:pt x="235" y="221"/>
                    <a:pt x="235" y="221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30"/>
                    <a:pt x="228" y="230"/>
                    <a:pt x="228" y="230"/>
                  </a:cubicBezTo>
                  <a:cubicBezTo>
                    <a:pt x="227" y="233"/>
                    <a:pt x="227" y="233"/>
                    <a:pt x="227" y="233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28" y="236"/>
                    <a:pt x="228" y="236"/>
                    <a:pt x="228" y="236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8" y="242"/>
                    <a:pt x="228" y="242"/>
                    <a:pt x="228" y="242"/>
                  </a:cubicBezTo>
                  <a:cubicBezTo>
                    <a:pt x="223" y="243"/>
                    <a:pt x="223" y="243"/>
                    <a:pt x="223" y="243"/>
                  </a:cubicBezTo>
                  <a:cubicBezTo>
                    <a:pt x="220" y="244"/>
                    <a:pt x="220" y="244"/>
                    <a:pt x="220" y="244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0" y="251"/>
                    <a:pt x="220" y="251"/>
                    <a:pt x="220" y="251"/>
                  </a:cubicBezTo>
                  <a:cubicBezTo>
                    <a:pt x="220" y="251"/>
                    <a:pt x="220" y="251"/>
                    <a:pt x="220" y="251"/>
                  </a:cubicBezTo>
                  <a:cubicBezTo>
                    <a:pt x="220" y="252"/>
                    <a:pt x="220" y="252"/>
                    <a:pt x="220" y="252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19" y="278"/>
                    <a:pt x="219" y="278"/>
                    <a:pt x="219" y="278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3" y="292"/>
                    <a:pt x="213" y="292"/>
                    <a:pt x="213" y="292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5" y="308"/>
                    <a:pt x="215" y="308"/>
                    <a:pt x="215" y="308"/>
                  </a:cubicBezTo>
                  <a:cubicBezTo>
                    <a:pt x="215" y="309"/>
                    <a:pt x="215" y="309"/>
                    <a:pt x="215" y="309"/>
                  </a:cubicBezTo>
                  <a:cubicBezTo>
                    <a:pt x="216" y="309"/>
                    <a:pt x="216" y="309"/>
                    <a:pt x="216" y="309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3" y="322"/>
                    <a:pt x="213" y="322"/>
                    <a:pt x="213" y="322"/>
                  </a:cubicBezTo>
                  <a:cubicBezTo>
                    <a:pt x="212" y="331"/>
                    <a:pt x="212" y="331"/>
                    <a:pt x="212" y="331"/>
                  </a:cubicBezTo>
                  <a:cubicBezTo>
                    <a:pt x="212" y="332"/>
                    <a:pt x="212" y="332"/>
                    <a:pt x="212" y="332"/>
                  </a:cubicBezTo>
                  <a:cubicBezTo>
                    <a:pt x="213" y="333"/>
                    <a:pt x="213" y="333"/>
                    <a:pt x="213" y="333"/>
                  </a:cubicBezTo>
                  <a:cubicBezTo>
                    <a:pt x="224" y="353"/>
                    <a:pt x="224" y="353"/>
                    <a:pt x="224" y="353"/>
                  </a:cubicBezTo>
                  <a:cubicBezTo>
                    <a:pt x="234" y="374"/>
                    <a:pt x="234" y="374"/>
                    <a:pt x="234" y="374"/>
                  </a:cubicBezTo>
                  <a:cubicBezTo>
                    <a:pt x="238" y="389"/>
                    <a:pt x="238" y="389"/>
                    <a:pt x="238" y="389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3" y="423"/>
                    <a:pt x="233" y="423"/>
                    <a:pt x="233" y="423"/>
                  </a:cubicBezTo>
                  <a:cubicBezTo>
                    <a:pt x="225" y="439"/>
                    <a:pt x="225" y="439"/>
                    <a:pt x="225" y="439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4" y="441"/>
                    <a:pt x="224" y="441"/>
                    <a:pt x="224" y="441"/>
                  </a:cubicBezTo>
                  <a:cubicBezTo>
                    <a:pt x="224" y="448"/>
                    <a:pt x="224" y="448"/>
                    <a:pt x="224" y="448"/>
                  </a:cubicBezTo>
                  <a:cubicBezTo>
                    <a:pt x="214" y="458"/>
                    <a:pt x="214" y="458"/>
                    <a:pt x="214" y="458"/>
                  </a:cubicBezTo>
                  <a:cubicBezTo>
                    <a:pt x="206" y="465"/>
                    <a:pt x="206" y="465"/>
                    <a:pt x="206" y="465"/>
                  </a:cubicBezTo>
                  <a:cubicBezTo>
                    <a:pt x="217" y="464"/>
                    <a:pt x="217" y="464"/>
                    <a:pt x="217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2" y="464"/>
                    <a:pt x="232" y="464"/>
                    <a:pt x="232" y="464"/>
                  </a:cubicBezTo>
                  <a:cubicBezTo>
                    <a:pt x="303" y="456"/>
                    <a:pt x="303" y="456"/>
                    <a:pt x="303" y="456"/>
                  </a:cubicBezTo>
                  <a:cubicBezTo>
                    <a:pt x="322" y="454"/>
                    <a:pt x="322" y="454"/>
                    <a:pt x="322" y="454"/>
                  </a:cubicBezTo>
                  <a:cubicBezTo>
                    <a:pt x="323" y="455"/>
                    <a:pt x="323" y="455"/>
                    <a:pt x="323" y="455"/>
                  </a:cubicBezTo>
                  <a:cubicBezTo>
                    <a:pt x="323" y="459"/>
                    <a:pt x="323" y="459"/>
                    <a:pt x="323" y="459"/>
                  </a:cubicBezTo>
                  <a:cubicBezTo>
                    <a:pt x="327" y="459"/>
                    <a:pt x="327" y="459"/>
                    <a:pt x="327" y="459"/>
                  </a:cubicBezTo>
                  <a:cubicBezTo>
                    <a:pt x="350" y="455"/>
                    <a:pt x="350" y="455"/>
                    <a:pt x="350" y="455"/>
                  </a:cubicBezTo>
                  <a:cubicBezTo>
                    <a:pt x="384" y="450"/>
                    <a:pt x="384" y="450"/>
                    <a:pt x="384" y="450"/>
                  </a:cubicBezTo>
                  <a:cubicBezTo>
                    <a:pt x="397" y="448"/>
                    <a:pt x="397" y="448"/>
                    <a:pt x="397" y="448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400" y="445"/>
                    <a:pt x="400" y="445"/>
                    <a:pt x="400" y="445"/>
                  </a:cubicBezTo>
                  <a:cubicBezTo>
                    <a:pt x="400" y="443"/>
                    <a:pt x="400" y="443"/>
                    <a:pt x="400" y="443"/>
                  </a:cubicBezTo>
                  <a:cubicBezTo>
                    <a:pt x="400" y="443"/>
                    <a:pt x="400" y="443"/>
                    <a:pt x="400" y="443"/>
                  </a:cubicBezTo>
                  <a:cubicBezTo>
                    <a:pt x="401" y="443"/>
                    <a:pt x="401" y="443"/>
                    <a:pt x="401" y="443"/>
                  </a:cubicBezTo>
                  <a:cubicBezTo>
                    <a:pt x="401" y="439"/>
                    <a:pt x="401" y="439"/>
                    <a:pt x="401" y="439"/>
                  </a:cubicBezTo>
                  <a:cubicBezTo>
                    <a:pt x="407" y="428"/>
                    <a:pt x="407" y="428"/>
                    <a:pt x="407" y="428"/>
                  </a:cubicBezTo>
                  <a:cubicBezTo>
                    <a:pt x="413" y="422"/>
                    <a:pt x="413" y="422"/>
                    <a:pt x="413" y="422"/>
                  </a:cubicBezTo>
                  <a:cubicBezTo>
                    <a:pt x="415" y="421"/>
                    <a:pt x="415" y="421"/>
                    <a:pt x="415" y="421"/>
                  </a:cubicBezTo>
                  <a:cubicBezTo>
                    <a:pt x="415" y="419"/>
                    <a:pt x="415" y="419"/>
                    <a:pt x="415" y="419"/>
                  </a:cubicBezTo>
                  <a:cubicBezTo>
                    <a:pt x="414" y="404"/>
                    <a:pt x="414" y="404"/>
                    <a:pt x="414" y="404"/>
                  </a:cubicBezTo>
                  <a:cubicBezTo>
                    <a:pt x="417" y="401"/>
                    <a:pt x="417" y="401"/>
                    <a:pt x="417" y="401"/>
                  </a:cubicBezTo>
                  <a:cubicBezTo>
                    <a:pt x="420" y="400"/>
                    <a:pt x="420" y="400"/>
                    <a:pt x="420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85"/>
                    <a:pt x="423" y="385"/>
                    <a:pt x="423" y="385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82"/>
                    <a:pt x="428" y="382"/>
                    <a:pt x="428" y="382"/>
                  </a:cubicBezTo>
                  <a:cubicBezTo>
                    <a:pt x="431" y="383"/>
                    <a:pt x="431" y="383"/>
                    <a:pt x="431" y="383"/>
                  </a:cubicBezTo>
                  <a:cubicBezTo>
                    <a:pt x="432" y="383"/>
                    <a:pt x="432" y="383"/>
                    <a:pt x="432" y="383"/>
                  </a:cubicBezTo>
                  <a:cubicBezTo>
                    <a:pt x="433" y="383"/>
                    <a:pt x="433" y="383"/>
                    <a:pt x="433" y="383"/>
                  </a:cubicBezTo>
                  <a:cubicBezTo>
                    <a:pt x="440" y="379"/>
                    <a:pt x="440" y="379"/>
                    <a:pt x="440" y="379"/>
                  </a:cubicBezTo>
                  <a:cubicBezTo>
                    <a:pt x="442" y="378"/>
                    <a:pt x="442" y="378"/>
                    <a:pt x="442" y="378"/>
                  </a:cubicBezTo>
                  <a:cubicBezTo>
                    <a:pt x="442" y="376"/>
                    <a:pt x="442" y="376"/>
                    <a:pt x="442" y="376"/>
                  </a:cubicBezTo>
                  <a:cubicBezTo>
                    <a:pt x="441" y="344"/>
                    <a:pt x="441" y="344"/>
                    <a:pt x="441" y="344"/>
                  </a:cubicBezTo>
                  <a:cubicBezTo>
                    <a:pt x="441" y="343"/>
                    <a:pt x="441" y="343"/>
                    <a:pt x="441" y="343"/>
                  </a:cubicBezTo>
                  <a:cubicBezTo>
                    <a:pt x="440" y="343"/>
                    <a:pt x="440" y="343"/>
                    <a:pt x="440" y="343"/>
                  </a:cubicBezTo>
                  <a:cubicBezTo>
                    <a:pt x="430" y="316"/>
                    <a:pt x="430" y="316"/>
                    <a:pt x="430" y="316"/>
                  </a:cubicBezTo>
                  <a:cubicBezTo>
                    <a:pt x="422" y="286"/>
                    <a:pt x="422" y="286"/>
                    <a:pt x="422" y="286"/>
                  </a:cubicBezTo>
                  <a:cubicBezTo>
                    <a:pt x="422" y="285"/>
                    <a:pt x="422" y="285"/>
                    <a:pt x="422" y="285"/>
                  </a:cubicBezTo>
                  <a:cubicBezTo>
                    <a:pt x="422" y="285"/>
                    <a:pt x="422" y="285"/>
                    <a:pt x="422" y="285"/>
                  </a:cubicBezTo>
                  <a:cubicBezTo>
                    <a:pt x="414" y="274"/>
                    <a:pt x="414" y="274"/>
                    <a:pt x="414" y="274"/>
                  </a:cubicBezTo>
                  <a:cubicBezTo>
                    <a:pt x="413" y="273"/>
                    <a:pt x="413" y="273"/>
                    <a:pt x="413" y="273"/>
                  </a:cubicBezTo>
                  <a:cubicBezTo>
                    <a:pt x="413" y="273"/>
                    <a:pt x="413" y="273"/>
                    <a:pt x="413" y="273"/>
                  </a:cubicBezTo>
                  <a:cubicBezTo>
                    <a:pt x="404" y="267"/>
                    <a:pt x="404" y="267"/>
                    <a:pt x="404" y="267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0" y="267"/>
                    <a:pt x="400" y="267"/>
                    <a:pt x="400" y="267"/>
                  </a:cubicBezTo>
                  <a:cubicBezTo>
                    <a:pt x="395" y="271"/>
                    <a:pt x="395" y="271"/>
                    <a:pt x="395" y="271"/>
                  </a:cubicBezTo>
                  <a:cubicBezTo>
                    <a:pt x="382" y="276"/>
                    <a:pt x="382" y="276"/>
                    <a:pt x="382" y="276"/>
                  </a:cubicBezTo>
                  <a:cubicBezTo>
                    <a:pt x="381" y="277"/>
                    <a:pt x="381" y="277"/>
                    <a:pt x="381" y="277"/>
                  </a:cubicBezTo>
                  <a:cubicBezTo>
                    <a:pt x="380" y="279"/>
                    <a:pt x="380" y="279"/>
                    <a:pt x="380" y="279"/>
                  </a:cubicBezTo>
                  <a:cubicBezTo>
                    <a:pt x="374" y="295"/>
                    <a:pt x="374" y="295"/>
                    <a:pt x="374" y="295"/>
                  </a:cubicBezTo>
                  <a:cubicBezTo>
                    <a:pt x="365" y="306"/>
                    <a:pt x="365" y="306"/>
                    <a:pt x="365" y="306"/>
                  </a:cubicBezTo>
                  <a:cubicBezTo>
                    <a:pt x="364" y="307"/>
                    <a:pt x="364" y="307"/>
                    <a:pt x="364" y="307"/>
                  </a:cubicBezTo>
                  <a:cubicBezTo>
                    <a:pt x="361" y="305"/>
                    <a:pt x="361" y="305"/>
                    <a:pt x="361" y="305"/>
                  </a:cubicBezTo>
                  <a:cubicBezTo>
                    <a:pt x="359" y="304"/>
                    <a:pt x="357" y="302"/>
                    <a:pt x="356" y="301"/>
                  </a:cubicBezTo>
                  <a:cubicBezTo>
                    <a:pt x="356" y="298"/>
                    <a:pt x="357" y="292"/>
                    <a:pt x="357" y="288"/>
                  </a:cubicBezTo>
                  <a:cubicBezTo>
                    <a:pt x="366" y="285"/>
                    <a:pt x="366" y="285"/>
                    <a:pt x="366" y="285"/>
                  </a:cubicBezTo>
                  <a:cubicBezTo>
                    <a:pt x="368" y="284"/>
                    <a:pt x="368" y="284"/>
                    <a:pt x="368" y="284"/>
                  </a:cubicBezTo>
                  <a:cubicBezTo>
                    <a:pt x="368" y="282"/>
                    <a:pt x="368" y="282"/>
                    <a:pt x="368" y="282"/>
                  </a:cubicBezTo>
                  <a:cubicBezTo>
                    <a:pt x="371" y="271"/>
                    <a:pt x="371" y="271"/>
                    <a:pt x="371" y="271"/>
                  </a:cubicBezTo>
                  <a:cubicBezTo>
                    <a:pt x="373" y="264"/>
                    <a:pt x="373" y="264"/>
                    <a:pt x="373" y="264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81" y="258"/>
                    <a:pt x="381" y="258"/>
                    <a:pt x="381" y="258"/>
                  </a:cubicBezTo>
                  <a:cubicBezTo>
                    <a:pt x="381" y="256"/>
                    <a:pt x="381" y="256"/>
                    <a:pt x="381" y="256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0" y="221"/>
                    <a:pt x="380" y="221"/>
                    <a:pt x="380" y="221"/>
                  </a:cubicBezTo>
                  <a:cubicBezTo>
                    <a:pt x="379" y="220"/>
                    <a:pt x="379" y="220"/>
                    <a:pt x="379" y="220"/>
                  </a:cubicBezTo>
                  <a:cubicBezTo>
                    <a:pt x="374" y="213"/>
                    <a:pt x="374" y="213"/>
                    <a:pt x="374" y="213"/>
                  </a:cubicBezTo>
                  <a:cubicBezTo>
                    <a:pt x="374" y="212"/>
                    <a:pt x="374" y="212"/>
                    <a:pt x="374" y="212"/>
                  </a:cubicBezTo>
                  <a:cubicBezTo>
                    <a:pt x="373" y="212"/>
                    <a:pt x="373" y="212"/>
                    <a:pt x="373" y="212"/>
                  </a:cubicBezTo>
                  <a:cubicBezTo>
                    <a:pt x="370" y="210"/>
                    <a:pt x="370" y="210"/>
                    <a:pt x="370" y="210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71" y="208"/>
                    <a:pt x="371" y="208"/>
                    <a:pt x="371" y="208"/>
                  </a:cubicBezTo>
                  <a:cubicBezTo>
                    <a:pt x="375" y="209"/>
                    <a:pt x="375" y="209"/>
                    <a:pt x="375" y="209"/>
                  </a:cubicBezTo>
                  <a:cubicBezTo>
                    <a:pt x="376" y="204"/>
                    <a:pt x="376" y="204"/>
                    <a:pt x="376" y="204"/>
                  </a:cubicBezTo>
                  <a:cubicBezTo>
                    <a:pt x="376" y="199"/>
                    <a:pt x="376" y="199"/>
                    <a:pt x="376" y="199"/>
                  </a:cubicBezTo>
                  <a:cubicBezTo>
                    <a:pt x="377" y="197"/>
                    <a:pt x="377" y="197"/>
                    <a:pt x="377" y="197"/>
                  </a:cubicBezTo>
                  <a:cubicBezTo>
                    <a:pt x="375" y="196"/>
                    <a:pt x="375" y="196"/>
                    <a:pt x="375" y="196"/>
                  </a:cubicBezTo>
                  <a:cubicBezTo>
                    <a:pt x="368" y="189"/>
                    <a:pt x="368" y="189"/>
                    <a:pt x="368" y="189"/>
                  </a:cubicBezTo>
                  <a:cubicBezTo>
                    <a:pt x="364" y="181"/>
                    <a:pt x="364" y="181"/>
                    <a:pt x="364" y="181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52" y="179"/>
                    <a:pt x="352" y="179"/>
                    <a:pt x="352" y="179"/>
                  </a:cubicBezTo>
                  <a:cubicBezTo>
                    <a:pt x="338" y="174"/>
                    <a:pt x="338" y="174"/>
                    <a:pt x="338" y="174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6" y="164"/>
                    <a:pt x="306" y="164"/>
                    <a:pt x="306" y="164"/>
                  </a:cubicBezTo>
                  <a:cubicBezTo>
                    <a:pt x="306" y="164"/>
                    <a:pt x="306" y="164"/>
                    <a:pt x="306" y="164"/>
                  </a:cubicBezTo>
                  <a:cubicBezTo>
                    <a:pt x="306" y="164"/>
                    <a:pt x="306" y="164"/>
                    <a:pt x="306" y="164"/>
                  </a:cubicBezTo>
                  <a:cubicBezTo>
                    <a:pt x="296" y="156"/>
                    <a:pt x="296" y="156"/>
                    <a:pt x="296" y="156"/>
                  </a:cubicBezTo>
                  <a:cubicBezTo>
                    <a:pt x="294" y="155"/>
                    <a:pt x="294" y="155"/>
                    <a:pt x="294" y="155"/>
                  </a:cubicBezTo>
                  <a:close/>
                  <a:moveTo>
                    <a:pt x="257" y="224"/>
                  </a:moveTo>
                  <a:cubicBezTo>
                    <a:pt x="260" y="217"/>
                    <a:pt x="260" y="217"/>
                    <a:pt x="260" y="217"/>
                  </a:cubicBezTo>
                  <a:cubicBezTo>
                    <a:pt x="261" y="216"/>
                    <a:pt x="261" y="216"/>
                    <a:pt x="261" y="216"/>
                  </a:cubicBezTo>
                  <a:cubicBezTo>
                    <a:pt x="261" y="216"/>
                    <a:pt x="261" y="216"/>
                    <a:pt x="261" y="216"/>
                  </a:cubicBezTo>
                  <a:cubicBezTo>
                    <a:pt x="261" y="213"/>
                    <a:pt x="261" y="213"/>
                    <a:pt x="261" y="213"/>
                  </a:cubicBezTo>
                  <a:cubicBezTo>
                    <a:pt x="262" y="228"/>
                    <a:pt x="262" y="228"/>
                    <a:pt x="262" y="228"/>
                  </a:cubicBezTo>
                  <a:cubicBezTo>
                    <a:pt x="257" y="231"/>
                    <a:pt x="257" y="231"/>
                    <a:pt x="257" y="231"/>
                  </a:cubicBezTo>
                  <a:cubicBezTo>
                    <a:pt x="257" y="224"/>
                    <a:pt x="257" y="224"/>
                    <a:pt x="257" y="2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8" name="Freeform 75">
              <a:extLst>
                <a:ext uri="{FF2B5EF4-FFF2-40B4-BE49-F238E27FC236}">
                  <a16:creationId xmlns:a16="http://schemas.microsoft.com/office/drawing/2014/main" id="{F09A02D4-AE3B-4256-8112-73677C2C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934" y="3416298"/>
              <a:ext cx="704495" cy="591379"/>
            </a:xfrm>
            <a:custGeom>
              <a:avLst/>
              <a:gdLst/>
              <a:ahLst/>
              <a:cxnLst>
                <a:cxn ang="0">
                  <a:pos x="526" y="578"/>
                </a:cxn>
                <a:cxn ang="0">
                  <a:pos x="192" y="541"/>
                </a:cxn>
                <a:cxn ang="0">
                  <a:pos x="41" y="527"/>
                </a:cxn>
                <a:cxn ang="0">
                  <a:pos x="0" y="522"/>
                </a:cxn>
                <a:cxn ang="0">
                  <a:pos x="9" y="448"/>
                </a:cxn>
                <a:cxn ang="0">
                  <a:pos x="18" y="387"/>
                </a:cxn>
                <a:cxn ang="0">
                  <a:pos x="50" y="211"/>
                </a:cxn>
                <a:cxn ang="0">
                  <a:pos x="72" y="69"/>
                </a:cxn>
                <a:cxn ang="0">
                  <a:pos x="81" y="0"/>
                </a:cxn>
                <a:cxn ang="0">
                  <a:pos x="199" y="18"/>
                </a:cxn>
                <a:cxn ang="0">
                  <a:pos x="364" y="42"/>
                </a:cxn>
                <a:cxn ang="0">
                  <a:pos x="459" y="54"/>
                </a:cxn>
                <a:cxn ang="0">
                  <a:pos x="645" y="74"/>
                </a:cxn>
                <a:cxn ang="0">
                  <a:pos x="710" y="79"/>
                </a:cxn>
                <a:cxn ang="0">
                  <a:pos x="703" y="188"/>
                </a:cxn>
                <a:cxn ang="0">
                  <a:pos x="694" y="336"/>
                </a:cxn>
                <a:cxn ang="0">
                  <a:pos x="668" y="596"/>
                </a:cxn>
                <a:cxn ang="0">
                  <a:pos x="526" y="578"/>
                </a:cxn>
              </a:cxnLst>
              <a:rect l="0" t="0" r="r" b="b"/>
              <a:pathLst>
                <a:path w="710" h="596">
                  <a:moveTo>
                    <a:pt x="526" y="578"/>
                  </a:moveTo>
                  <a:lnTo>
                    <a:pt x="192" y="541"/>
                  </a:lnTo>
                  <a:lnTo>
                    <a:pt x="41" y="527"/>
                  </a:lnTo>
                  <a:lnTo>
                    <a:pt x="0" y="522"/>
                  </a:lnTo>
                  <a:lnTo>
                    <a:pt x="9" y="448"/>
                  </a:lnTo>
                  <a:lnTo>
                    <a:pt x="18" y="387"/>
                  </a:lnTo>
                  <a:lnTo>
                    <a:pt x="50" y="211"/>
                  </a:lnTo>
                  <a:lnTo>
                    <a:pt x="72" y="69"/>
                  </a:lnTo>
                  <a:lnTo>
                    <a:pt x="81" y="0"/>
                  </a:lnTo>
                  <a:lnTo>
                    <a:pt x="199" y="18"/>
                  </a:lnTo>
                  <a:lnTo>
                    <a:pt x="364" y="42"/>
                  </a:lnTo>
                  <a:lnTo>
                    <a:pt x="459" y="54"/>
                  </a:lnTo>
                  <a:lnTo>
                    <a:pt x="645" y="74"/>
                  </a:lnTo>
                  <a:lnTo>
                    <a:pt x="710" y="79"/>
                  </a:lnTo>
                  <a:lnTo>
                    <a:pt x="703" y="188"/>
                  </a:lnTo>
                  <a:lnTo>
                    <a:pt x="694" y="336"/>
                  </a:lnTo>
                  <a:lnTo>
                    <a:pt x="668" y="596"/>
                  </a:lnTo>
                  <a:lnTo>
                    <a:pt x="526" y="578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9" name="Freeform 76">
              <a:extLst>
                <a:ext uri="{FF2B5EF4-FFF2-40B4-BE49-F238E27FC236}">
                  <a16:creationId xmlns:a16="http://schemas.microsoft.com/office/drawing/2014/main" id="{E83E4280-F455-43A6-A09E-0BFE10C2D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7972" y="3412328"/>
              <a:ext cx="713425" cy="598324"/>
            </a:xfrm>
            <a:custGeom>
              <a:avLst/>
              <a:gdLst/>
              <a:ahLst/>
              <a:cxnLst>
                <a:cxn ang="0">
                  <a:pos x="88" y="9"/>
                </a:cxn>
                <a:cxn ang="0">
                  <a:pos x="204" y="25"/>
                </a:cxn>
                <a:cxn ang="0">
                  <a:pos x="369" y="50"/>
                </a:cxn>
                <a:cxn ang="0">
                  <a:pos x="464" y="62"/>
                </a:cxn>
                <a:cxn ang="0">
                  <a:pos x="650" y="81"/>
                </a:cxn>
                <a:cxn ang="0">
                  <a:pos x="712" y="85"/>
                </a:cxn>
                <a:cxn ang="0">
                  <a:pos x="705" y="192"/>
                </a:cxn>
                <a:cxn ang="0">
                  <a:pos x="696" y="340"/>
                </a:cxn>
                <a:cxn ang="0">
                  <a:pos x="670" y="596"/>
                </a:cxn>
                <a:cxn ang="0">
                  <a:pos x="531" y="579"/>
                </a:cxn>
                <a:cxn ang="0">
                  <a:pos x="316" y="556"/>
                </a:cxn>
                <a:cxn ang="0">
                  <a:pos x="197" y="542"/>
                </a:cxn>
                <a:cxn ang="0">
                  <a:pos x="46" y="528"/>
                </a:cxn>
                <a:cxn ang="0">
                  <a:pos x="9" y="523"/>
                </a:cxn>
                <a:cxn ang="0">
                  <a:pos x="18" y="452"/>
                </a:cxn>
                <a:cxn ang="0">
                  <a:pos x="27" y="392"/>
                </a:cxn>
                <a:cxn ang="0">
                  <a:pos x="58" y="215"/>
                </a:cxn>
                <a:cxn ang="0">
                  <a:pos x="81" y="74"/>
                </a:cxn>
                <a:cxn ang="0">
                  <a:pos x="88" y="9"/>
                </a:cxn>
                <a:cxn ang="0">
                  <a:pos x="83" y="0"/>
                </a:cxn>
                <a:cxn ang="0">
                  <a:pos x="81" y="7"/>
                </a:cxn>
                <a:cxn ang="0">
                  <a:pos x="74" y="73"/>
                </a:cxn>
                <a:cxn ang="0">
                  <a:pos x="51" y="213"/>
                </a:cxn>
                <a:cxn ang="0">
                  <a:pos x="21" y="391"/>
                </a:cxn>
                <a:cxn ang="0">
                  <a:pos x="11" y="452"/>
                </a:cxn>
                <a:cxn ang="0">
                  <a:pos x="2" y="521"/>
                </a:cxn>
                <a:cxn ang="0">
                  <a:pos x="0" y="528"/>
                </a:cxn>
                <a:cxn ang="0">
                  <a:pos x="7" y="530"/>
                </a:cxn>
                <a:cxn ang="0">
                  <a:pos x="46" y="535"/>
                </a:cxn>
                <a:cxn ang="0">
                  <a:pos x="197" y="549"/>
                </a:cxn>
                <a:cxn ang="0">
                  <a:pos x="316" y="563"/>
                </a:cxn>
                <a:cxn ang="0">
                  <a:pos x="531" y="586"/>
                </a:cxn>
                <a:cxn ang="0">
                  <a:pos x="668" y="603"/>
                </a:cxn>
                <a:cxn ang="0">
                  <a:pos x="677" y="603"/>
                </a:cxn>
                <a:cxn ang="0">
                  <a:pos x="677" y="596"/>
                </a:cxn>
                <a:cxn ang="0">
                  <a:pos x="703" y="340"/>
                </a:cxn>
                <a:cxn ang="0">
                  <a:pos x="712" y="192"/>
                </a:cxn>
                <a:cxn ang="0">
                  <a:pos x="719" y="87"/>
                </a:cxn>
                <a:cxn ang="0">
                  <a:pos x="719" y="80"/>
                </a:cxn>
                <a:cxn ang="0">
                  <a:pos x="712" y="78"/>
                </a:cxn>
                <a:cxn ang="0">
                  <a:pos x="650" y="74"/>
                </a:cxn>
                <a:cxn ang="0">
                  <a:pos x="464" y="55"/>
                </a:cxn>
                <a:cxn ang="0">
                  <a:pos x="371" y="43"/>
                </a:cxn>
                <a:cxn ang="0">
                  <a:pos x="206" y="18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719" h="603">
                  <a:moveTo>
                    <a:pt x="88" y="9"/>
                  </a:moveTo>
                  <a:lnTo>
                    <a:pt x="204" y="25"/>
                  </a:lnTo>
                  <a:lnTo>
                    <a:pt x="369" y="50"/>
                  </a:lnTo>
                  <a:lnTo>
                    <a:pt x="464" y="62"/>
                  </a:lnTo>
                  <a:lnTo>
                    <a:pt x="650" y="81"/>
                  </a:lnTo>
                  <a:lnTo>
                    <a:pt x="712" y="85"/>
                  </a:lnTo>
                  <a:lnTo>
                    <a:pt x="705" y="192"/>
                  </a:lnTo>
                  <a:lnTo>
                    <a:pt x="696" y="340"/>
                  </a:lnTo>
                  <a:lnTo>
                    <a:pt x="670" y="596"/>
                  </a:lnTo>
                  <a:lnTo>
                    <a:pt x="531" y="579"/>
                  </a:lnTo>
                  <a:lnTo>
                    <a:pt x="316" y="556"/>
                  </a:lnTo>
                  <a:lnTo>
                    <a:pt x="197" y="542"/>
                  </a:lnTo>
                  <a:lnTo>
                    <a:pt x="46" y="528"/>
                  </a:lnTo>
                  <a:lnTo>
                    <a:pt x="9" y="523"/>
                  </a:lnTo>
                  <a:lnTo>
                    <a:pt x="18" y="452"/>
                  </a:lnTo>
                  <a:lnTo>
                    <a:pt x="27" y="392"/>
                  </a:lnTo>
                  <a:lnTo>
                    <a:pt x="58" y="215"/>
                  </a:lnTo>
                  <a:lnTo>
                    <a:pt x="81" y="74"/>
                  </a:lnTo>
                  <a:lnTo>
                    <a:pt x="88" y="9"/>
                  </a:lnTo>
                  <a:close/>
                  <a:moveTo>
                    <a:pt x="83" y="0"/>
                  </a:moveTo>
                  <a:lnTo>
                    <a:pt x="81" y="7"/>
                  </a:lnTo>
                  <a:lnTo>
                    <a:pt x="74" y="73"/>
                  </a:lnTo>
                  <a:lnTo>
                    <a:pt x="51" y="213"/>
                  </a:lnTo>
                  <a:lnTo>
                    <a:pt x="21" y="391"/>
                  </a:lnTo>
                  <a:lnTo>
                    <a:pt x="11" y="452"/>
                  </a:lnTo>
                  <a:lnTo>
                    <a:pt x="2" y="521"/>
                  </a:lnTo>
                  <a:lnTo>
                    <a:pt x="0" y="528"/>
                  </a:lnTo>
                  <a:lnTo>
                    <a:pt x="7" y="530"/>
                  </a:lnTo>
                  <a:lnTo>
                    <a:pt x="46" y="535"/>
                  </a:lnTo>
                  <a:lnTo>
                    <a:pt x="197" y="549"/>
                  </a:lnTo>
                  <a:lnTo>
                    <a:pt x="316" y="563"/>
                  </a:lnTo>
                  <a:lnTo>
                    <a:pt x="531" y="586"/>
                  </a:lnTo>
                  <a:lnTo>
                    <a:pt x="668" y="603"/>
                  </a:lnTo>
                  <a:lnTo>
                    <a:pt x="677" y="603"/>
                  </a:lnTo>
                  <a:lnTo>
                    <a:pt x="677" y="596"/>
                  </a:lnTo>
                  <a:lnTo>
                    <a:pt x="703" y="340"/>
                  </a:lnTo>
                  <a:lnTo>
                    <a:pt x="712" y="192"/>
                  </a:lnTo>
                  <a:lnTo>
                    <a:pt x="719" y="87"/>
                  </a:lnTo>
                  <a:lnTo>
                    <a:pt x="719" y="80"/>
                  </a:lnTo>
                  <a:lnTo>
                    <a:pt x="712" y="78"/>
                  </a:lnTo>
                  <a:lnTo>
                    <a:pt x="650" y="74"/>
                  </a:lnTo>
                  <a:lnTo>
                    <a:pt x="464" y="55"/>
                  </a:lnTo>
                  <a:lnTo>
                    <a:pt x="371" y="43"/>
                  </a:lnTo>
                  <a:lnTo>
                    <a:pt x="206" y="18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0" name="Freeform 77">
              <a:extLst>
                <a:ext uri="{FF2B5EF4-FFF2-40B4-BE49-F238E27FC236}">
                  <a16:creationId xmlns:a16="http://schemas.microsoft.com/office/drawing/2014/main" id="{4793F74C-27DF-45F4-AC15-8E7B5317E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7972" y="3412328"/>
              <a:ext cx="713425" cy="598324"/>
            </a:xfrm>
            <a:custGeom>
              <a:avLst/>
              <a:gdLst/>
              <a:ahLst/>
              <a:cxnLst>
                <a:cxn ang="0">
                  <a:pos x="88" y="9"/>
                </a:cxn>
                <a:cxn ang="0">
                  <a:pos x="204" y="25"/>
                </a:cxn>
                <a:cxn ang="0">
                  <a:pos x="369" y="50"/>
                </a:cxn>
                <a:cxn ang="0">
                  <a:pos x="464" y="62"/>
                </a:cxn>
                <a:cxn ang="0">
                  <a:pos x="650" y="81"/>
                </a:cxn>
                <a:cxn ang="0">
                  <a:pos x="712" y="85"/>
                </a:cxn>
                <a:cxn ang="0">
                  <a:pos x="705" y="192"/>
                </a:cxn>
                <a:cxn ang="0">
                  <a:pos x="696" y="340"/>
                </a:cxn>
                <a:cxn ang="0">
                  <a:pos x="670" y="596"/>
                </a:cxn>
                <a:cxn ang="0">
                  <a:pos x="531" y="579"/>
                </a:cxn>
                <a:cxn ang="0">
                  <a:pos x="316" y="556"/>
                </a:cxn>
                <a:cxn ang="0">
                  <a:pos x="197" y="542"/>
                </a:cxn>
                <a:cxn ang="0">
                  <a:pos x="46" y="528"/>
                </a:cxn>
                <a:cxn ang="0">
                  <a:pos x="9" y="523"/>
                </a:cxn>
                <a:cxn ang="0">
                  <a:pos x="18" y="452"/>
                </a:cxn>
                <a:cxn ang="0">
                  <a:pos x="27" y="392"/>
                </a:cxn>
                <a:cxn ang="0">
                  <a:pos x="58" y="215"/>
                </a:cxn>
                <a:cxn ang="0">
                  <a:pos x="81" y="74"/>
                </a:cxn>
                <a:cxn ang="0">
                  <a:pos x="88" y="9"/>
                </a:cxn>
                <a:cxn ang="0">
                  <a:pos x="83" y="0"/>
                </a:cxn>
                <a:cxn ang="0">
                  <a:pos x="81" y="7"/>
                </a:cxn>
                <a:cxn ang="0">
                  <a:pos x="74" y="73"/>
                </a:cxn>
                <a:cxn ang="0">
                  <a:pos x="51" y="213"/>
                </a:cxn>
                <a:cxn ang="0">
                  <a:pos x="21" y="391"/>
                </a:cxn>
                <a:cxn ang="0">
                  <a:pos x="11" y="452"/>
                </a:cxn>
                <a:cxn ang="0">
                  <a:pos x="2" y="521"/>
                </a:cxn>
                <a:cxn ang="0">
                  <a:pos x="0" y="528"/>
                </a:cxn>
                <a:cxn ang="0">
                  <a:pos x="7" y="530"/>
                </a:cxn>
                <a:cxn ang="0">
                  <a:pos x="46" y="535"/>
                </a:cxn>
                <a:cxn ang="0">
                  <a:pos x="197" y="549"/>
                </a:cxn>
                <a:cxn ang="0">
                  <a:pos x="316" y="563"/>
                </a:cxn>
                <a:cxn ang="0">
                  <a:pos x="531" y="586"/>
                </a:cxn>
                <a:cxn ang="0">
                  <a:pos x="668" y="603"/>
                </a:cxn>
                <a:cxn ang="0">
                  <a:pos x="677" y="603"/>
                </a:cxn>
                <a:cxn ang="0">
                  <a:pos x="677" y="596"/>
                </a:cxn>
                <a:cxn ang="0">
                  <a:pos x="703" y="340"/>
                </a:cxn>
                <a:cxn ang="0">
                  <a:pos x="712" y="192"/>
                </a:cxn>
                <a:cxn ang="0">
                  <a:pos x="719" y="87"/>
                </a:cxn>
                <a:cxn ang="0">
                  <a:pos x="719" y="80"/>
                </a:cxn>
                <a:cxn ang="0">
                  <a:pos x="712" y="78"/>
                </a:cxn>
                <a:cxn ang="0">
                  <a:pos x="650" y="74"/>
                </a:cxn>
                <a:cxn ang="0">
                  <a:pos x="464" y="55"/>
                </a:cxn>
                <a:cxn ang="0">
                  <a:pos x="371" y="43"/>
                </a:cxn>
                <a:cxn ang="0">
                  <a:pos x="206" y="18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719" h="603">
                  <a:moveTo>
                    <a:pt x="88" y="9"/>
                  </a:moveTo>
                  <a:lnTo>
                    <a:pt x="204" y="25"/>
                  </a:lnTo>
                  <a:lnTo>
                    <a:pt x="369" y="50"/>
                  </a:lnTo>
                  <a:lnTo>
                    <a:pt x="464" y="62"/>
                  </a:lnTo>
                  <a:lnTo>
                    <a:pt x="650" y="81"/>
                  </a:lnTo>
                  <a:lnTo>
                    <a:pt x="712" y="85"/>
                  </a:lnTo>
                  <a:lnTo>
                    <a:pt x="705" y="192"/>
                  </a:lnTo>
                  <a:lnTo>
                    <a:pt x="696" y="340"/>
                  </a:lnTo>
                  <a:lnTo>
                    <a:pt x="670" y="596"/>
                  </a:lnTo>
                  <a:lnTo>
                    <a:pt x="531" y="579"/>
                  </a:lnTo>
                  <a:lnTo>
                    <a:pt x="316" y="556"/>
                  </a:lnTo>
                  <a:lnTo>
                    <a:pt x="197" y="542"/>
                  </a:lnTo>
                  <a:lnTo>
                    <a:pt x="46" y="528"/>
                  </a:lnTo>
                  <a:lnTo>
                    <a:pt x="9" y="523"/>
                  </a:lnTo>
                  <a:lnTo>
                    <a:pt x="18" y="452"/>
                  </a:lnTo>
                  <a:lnTo>
                    <a:pt x="27" y="392"/>
                  </a:lnTo>
                  <a:lnTo>
                    <a:pt x="58" y="215"/>
                  </a:lnTo>
                  <a:lnTo>
                    <a:pt x="81" y="74"/>
                  </a:lnTo>
                  <a:lnTo>
                    <a:pt x="88" y="9"/>
                  </a:lnTo>
                  <a:moveTo>
                    <a:pt x="83" y="0"/>
                  </a:moveTo>
                  <a:lnTo>
                    <a:pt x="81" y="7"/>
                  </a:lnTo>
                  <a:lnTo>
                    <a:pt x="74" y="73"/>
                  </a:lnTo>
                  <a:lnTo>
                    <a:pt x="51" y="213"/>
                  </a:lnTo>
                  <a:lnTo>
                    <a:pt x="21" y="391"/>
                  </a:lnTo>
                  <a:lnTo>
                    <a:pt x="11" y="452"/>
                  </a:lnTo>
                  <a:lnTo>
                    <a:pt x="2" y="521"/>
                  </a:lnTo>
                  <a:lnTo>
                    <a:pt x="0" y="528"/>
                  </a:lnTo>
                  <a:lnTo>
                    <a:pt x="7" y="530"/>
                  </a:lnTo>
                  <a:lnTo>
                    <a:pt x="46" y="535"/>
                  </a:lnTo>
                  <a:lnTo>
                    <a:pt x="197" y="549"/>
                  </a:lnTo>
                  <a:lnTo>
                    <a:pt x="316" y="563"/>
                  </a:lnTo>
                  <a:lnTo>
                    <a:pt x="531" y="586"/>
                  </a:lnTo>
                  <a:lnTo>
                    <a:pt x="668" y="603"/>
                  </a:lnTo>
                  <a:lnTo>
                    <a:pt x="677" y="603"/>
                  </a:lnTo>
                  <a:lnTo>
                    <a:pt x="677" y="596"/>
                  </a:lnTo>
                  <a:lnTo>
                    <a:pt x="703" y="340"/>
                  </a:lnTo>
                  <a:lnTo>
                    <a:pt x="712" y="192"/>
                  </a:lnTo>
                  <a:lnTo>
                    <a:pt x="719" y="87"/>
                  </a:lnTo>
                  <a:lnTo>
                    <a:pt x="719" y="80"/>
                  </a:lnTo>
                  <a:lnTo>
                    <a:pt x="712" y="78"/>
                  </a:lnTo>
                  <a:lnTo>
                    <a:pt x="650" y="74"/>
                  </a:lnTo>
                  <a:lnTo>
                    <a:pt x="464" y="55"/>
                  </a:lnTo>
                  <a:lnTo>
                    <a:pt x="371" y="43"/>
                  </a:lnTo>
                  <a:lnTo>
                    <a:pt x="206" y="18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8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1" name="Freeform 78">
              <a:extLst>
                <a:ext uri="{FF2B5EF4-FFF2-40B4-BE49-F238E27FC236}">
                  <a16:creationId xmlns:a16="http://schemas.microsoft.com/office/drawing/2014/main" id="{DEF695B9-DDBE-4FCD-BAE2-2735F2FA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120" y="2836827"/>
              <a:ext cx="1027967" cy="659843"/>
            </a:xfrm>
            <a:custGeom>
              <a:avLst/>
              <a:gdLst/>
              <a:ahLst/>
              <a:cxnLst>
                <a:cxn ang="0">
                  <a:pos x="526" y="373"/>
                </a:cxn>
                <a:cxn ang="0">
                  <a:pos x="422" y="362"/>
                </a:cxn>
                <a:cxn ang="0">
                  <a:pos x="367" y="355"/>
                </a:cxn>
                <a:cxn ang="0">
                  <a:pos x="274" y="342"/>
                </a:cxn>
                <a:cxn ang="0">
                  <a:pos x="207" y="333"/>
                </a:cxn>
                <a:cxn ang="0">
                  <a:pos x="202" y="372"/>
                </a:cxn>
                <a:cxn ang="0">
                  <a:pos x="193" y="365"/>
                </a:cxn>
                <a:cxn ang="0">
                  <a:pos x="191" y="354"/>
                </a:cxn>
                <a:cxn ang="0">
                  <a:pos x="188" y="351"/>
                </a:cxn>
                <a:cxn ang="0">
                  <a:pos x="181" y="353"/>
                </a:cxn>
                <a:cxn ang="0">
                  <a:pos x="179" y="363"/>
                </a:cxn>
                <a:cxn ang="0">
                  <a:pos x="168" y="365"/>
                </a:cxn>
                <a:cxn ang="0">
                  <a:pos x="156" y="359"/>
                </a:cxn>
                <a:cxn ang="0">
                  <a:pos x="143" y="359"/>
                </a:cxn>
                <a:cxn ang="0">
                  <a:pos x="134" y="363"/>
                </a:cxn>
                <a:cxn ang="0">
                  <a:pos x="123" y="357"/>
                </a:cxn>
                <a:cxn ang="0">
                  <a:pos x="115" y="357"/>
                </a:cxn>
                <a:cxn ang="0">
                  <a:pos x="107" y="365"/>
                </a:cxn>
                <a:cxn ang="0">
                  <a:pos x="101" y="361"/>
                </a:cxn>
                <a:cxn ang="0">
                  <a:pos x="99" y="348"/>
                </a:cxn>
                <a:cxn ang="0">
                  <a:pos x="100" y="337"/>
                </a:cxn>
                <a:cxn ang="0">
                  <a:pos x="95" y="331"/>
                </a:cxn>
                <a:cxn ang="0">
                  <a:pos x="92" y="329"/>
                </a:cxn>
                <a:cxn ang="0">
                  <a:pos x="82" y="320"/>
                </a:cxn>
                <a:cxn ang="0">
                  <a:pos x="72" y="277"/>
                </a:cxn>
                <a:cxn ang="0">
                  <a:pos x="73" y="261"/>
                </a:cxn>
                <a:cxn ang="0">
                  <a:pos x="71" y="260"/>
                </a:cxn>
                <a:cxn ang="0">
                  <a:pos x="69" y="263"/>
                </a:cxn>
                <a:cxn ang="0">
                  <a:pos x="52" y="273"/>
                </a:cxn>
                <a:cxn ang="0">
                  <a:pos x="48" y="273"/>
                </a:cxn>
                <a:cxn ang="0">
                  <a:pos x="38" y="261"/>
                </a:cxn>
                <a:cxn ang="0">
                  <a:pos x="38" y="252"/>
                </a:cxn>
                <a:cxn ang="0">
                  <a:pos x="62" y="194"/>
                </a:cxn>
                <a:cxn ang="0">
                  <a:pos x="60" y="189"/>
                </a:cxn>
                <a:cxn ang="0">
                  <a:pos x="49" y="185"/>
                </a:cxn>
                <a:cxn ang="0">
                  <a:pos x="48" y="180"/>
                </a:cxn>
                <a:cxn ang="0">
                  <a:pos x="39" y="170"/>
                </a:cxn>
                <a:cxn ang="0">
                  <a:pos x="24" y="135"/>
                </a:cxn>
                <a:cxn ang="0">
                  <a:pos x="13" y="130"/>
                </a:cxn>
                <a:cxn ang="0">
                  <a:pos x="6" y="114"/>
                </a:cxn>
                <a:cxn ang="0">
                  <a:pos x="11" y="99"/>
                </a:cxn>
                <a:cxn ang="0">
                  <a:pos x="0" y="74"/>
                </a:cxn>
                <a:cxn ang="0">
                  <a:pos x="15" y="0"/>
                </a:cxn>
                <a:cxn ang="0">
                  <a:pos x="125" y="24"/>
                </a:cxn>
                <a:cxn ang="0">
                  <a:pos x="186" y="35"/>
                </a:cxn>
                <a:cxn ang="0">
                  <a:pos x="293" y="53"/>
                </a:cxn>
                <a:cxn ang="0">
                  <a:pos x="390" y="66"/>
                </a:cxn>
                <a:cxn ang="0">
                  <a:pos x="487" y="78"/>
                </a:cxn>
                <a:cxn ang="0">
                  <a:pos x="590" y="87"/>
                </a:cxn>
                <a:cxn ang="0">
                  <a:pos x="587" y="137"/>
                </a:cxn>
                <a:cxn ang="0">
                  <a:pos x="584" y="174"/>
                </a:cxn>
                <a:cxn ang="0">
                  <a:pos x="583" y="188"/>
                </a:cxn>
                <a:cxn ang="0">
                  <a:pos x="575" y="271"/>
                </a:cxn>
                <a:cxn ang="0">
                  <a:pos x="573" y="307"/>
                </a:cxn>
                <a:cxn ang="0">
                  <a:pos x="568" y="325"/>
                </a:cxn>
                <a:cxn ang="0">
                  <a:pos x="565" y="378"/>
                </a:cxn>
                <a:cxn ang="0">
                  <a:pos x="526" y="373"/>
                </a:cxn>
              </a:cxnLst>
              <a:rect l="0" t="0" r="r" b="b"/>
              <a:pathLst>
                <a:path w="590" h="378">
                  <a:moveTo>
                    <a:pt x="526" y="373"/>
                  </a:moveTo>
                  <a:cubicBezTo>
                    <a:pt x="422" y="362"/>
                    <a:pt x="422" y="362"/>
                    <a:pt x="422" y="362"/>
                  </a:cubicBezTo>
                  <a:cubicBezTo>
                    <a:pt x="367" y="355"/>
                    <a:pt x="367" y="355"/>
                    <a:pt x="367" y="355"/>
                  </a:cubicBezTo>
                  <a:cubicBezTo>
                    <a:pt x="274" y="342"/>
                    <a:pt x="274" y="342"/>
                    <a:pt x="274" y="342"/>
                  </a:cubicBezTo>
                  <a:cubicBezTo>
                    <a:pt x="207" y="333"/>
                    <a:pt x="207" y="333"/>
                    <a:pt x="207" y="333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193" y="365"/>
                    <a:pt x="193" y="365"/>
                    <a:pt x="193" y="365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79" y="363"/>
                    <a:pt x="179" y="363"/>
                    <a:pt x="179" y="363"/>
                  </a:cubicBezTo>
                  <a:cubicBezTo>
                    <a:pt x="168" y="365"/>
                    <a:pt x="168" y="365"/>
                    <a:pt x="168" y="365"/>
                  </a:cubicBezTo>
                  <a:cubicBezTo>
                    <a:pt x="156" y="359"/>
                    <a:pt x="156" y="359"/>
                    <a:pt x="156" y="359"/>
                  </a:cubicBezTo>
                  <a:cubicBezTo>
                    <a:pt x="143" y="359"/>
                    <a:pt x="143" y="359"/>
                    <a:pt x="143" y="359"/>
                  </a:cubicBezTo>
                  <a:cubicBezTo>
                    <a:pt x="134" y="363"/>
                    <a:pt x="134" y="363"/>
                    <a:pt x="134" y="363"/>
                  </a:cubicBezTo>
                  <a:cubicBezTo>
                    <a:pt x="123" y="357"/>
                    <a:pt x="123" y="357"/>
                    <a:pt x="123" y="357"/>
                  </a:cubicBezTo>
                  <a:cubicBezTo>
                    <a:pt x="115" y="357"/>
                    <a:pt x="115" y="357"/>
                    <a:pt x="115" y="357"/>
                  </a:cubicBezTo>
                  <a:cubicBezTo>
                    <a:pt x="107" y="365"/>
                    <a:pt x="107" y="365"/>
                    <a:pt x="107" y="365"/>
                  </a:cubicBezTo>
                  <a:cubicBezTo>
                    <a:pt x="101" y="361"/>
                    <a:pt x="101" y="361"/>
                    <a:pt x="101" y="361"/>
                  </a:cubicBezTo>
                  <a:cubicBezTo>
                    <a:pt x="99" y="348"/>
                    <a:pt x="99" y="348"/>
                    <a:pt x="99" y="348"/>
                  </a:cubicBezTo>
                  <a:cubicBezTo>
                    <a:pt x="100" y="337"/>
                    <a:pt x="100" y="337"/>
                    <a:pt x="100" y="337"/>
                  </a:cubicBezTo>
                  <a:cubicBezTo>
                    <a:pt x="95" y="331"/>
                    <a:pt x="95" y="331"/>
                    <a:pt x="95" y="331"/>
                  </a:cubicBezTo>
                  <a:cubicBezTo>
                    <a:pt x="92" y="329"/>
                    <a:pt x="92" y="329"/>
                    <a:pt x="92" y="329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3" y="261"/>
                    <a:pt x="73" y="261"/>
                    <a:pt x="73" y="261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9" y="263"/>
                    <a:pt x="69" y="263"/>
                    <a:pt x="69" y="263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48" y="273"/>
                    <a:pt x="48" y="273"/>
                    <a:pt x="48" y="273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62" y="194"/>
                    <a:pt x="62" y="194"/>
                    <a:pt x="62" y="19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390" y="66"/>
                    <a:pt x="390" y="66"/>
                    <a:pt x="390" y="66"/>
                  </a:cubicBezTo>
                  <a:cubicBezTo>
                    <a:pt x="487" y="78"/>
                    <a:pt x="487" y="78"/>
                    <a:pt x="487" y="78"/>
                  </a:cubicBezTo>
                  <a:cubicBezTo>
                    <a:pt x="590" y="87"/>
                    <a:pt x="590" y="87"/>
                    <a:pt x="590" y="87"/>
                  </a:cubicBezTo>
                  <a:cubicBezTo>
                    <a:pt x="587" y="137"/>
                    <a:pt x="587" y="137"/>
                    <a:pt x="587" y="137"/>
                  </a:cubicBezTo>
                  <a:cubicBezTo>
                    <a:pt x="586" y="153"/>
                    <a:pt x="585" y="163"/>
                    <a:pt x="584" y="174"/>
                  </a:cubicBezTo>
                  <a:cubicBezTo>
                    <a:pt x="584" y="178"/>
                    <a:pt x="583" y="183"/>
                    <a:pt x="583" y="188"/>
                  </a:cubicBezTo>
                  <a:cubicBezTo>
                    <a:pt x="575" y="271"/>
                    <a:pt x="575" y="271"/>
                    <a:pt x="575" y="271"/>
                  </a:cubicBezTo>
                  <a:cubicBezTo>
                    <a:pt x="573" y="307"/>
                    <a:pt x="573" y="307"/>
                    <a:pt x="573" y="307"/>
                  </a:cubicBezTo>
                  <a:cubicBezTo>
                    <a:pt x="568" y="325"/>
                    <a:pt x="568" y="325"/>
                    <a:pt x="568" y="325"/>
                  </a:cubicBezTo>
                  <a:cubicBezTo>
                    <a:pt x="565" y="378"/>
                    <a:pt x="565" y="378"/>
                    <a:pt x="565" y="378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2" name="Freeform 79">
              <a:extLst>
                <a:ext uri="{FF2B5EF4-FFF2-40B4-BE49-F238E27FC236}">
                  <a16:creationId xmlns:a16="http://schemas.microsoft.com/office/drawing/2014/main" id="{8E1A642D-41D4-4FE3-BA33-6043F5B2C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167" y="2833850"/>
              <a:ext cx="1037889" cy="667781"/>
            </a:xfrm>
            <a:custGeom>
              <a:avLst/>
              <a:gdLst/>
              <a:ahLst/>
              <a:cxnLst>
                <a:cxn ang="0">
                  <a:pos x="189" y="39"/>
                </a:cxn>
                <a:cxn ang="0">
                  <a:pos x="490" y="82"/>
                </a:cxn>
                <a:cxn ang="0">
                  <a:pos x="584" y="190"/>
                </a:cxn>
                <a:cxn ang="0">
                  <a:pos x="569" y="327"/>
                </a:cxn>
                <a:cxn ang="0">
                  <a:pos x="425" y="362"/>
                </a:cxn>
                <a:cxn ang="0">
                  <a:pos x="209" y="332"/>
                </a:cxn>
                <a:cxn ang="0">
                  <a:pos x="196" y="356"/>
                </a:cxn>
                <a:cxn ang="0">
                  <a:pos x="180" y="363"/>
                </a:cxn>
                <a:cxn ang="0">
                  <a:pos x="145" y="359"/>
                </a:cxn>
                <a:cxn ang="0">
                  <a:pos x="117" y="357"/>
                </a:cxn>
                <a:cxn ang="0">
                  <a:pos x="104" y="350"/>
                </a:cxn>
                <a:cxn ang="0">
                  <a:pos x="96" y="329"/>
                </a:cxn>
                <a:cxn ang="0">
                  <a:pos x="78" y="262"/>
                </a:cxn>
                <a:cxn ang="0">
                  <a:pos x="55" y="273"/>
                </a:cxn>
                <a:cxn ang="0">
                  <a:pos x="43" y="254"/>
                </a:cxn>
                <a:cxn ang="0">
                  <a:pos x="54" y="185"/>
                </a:cxn>
                <a:cxn ang="0">
                  <a:pos x="28" y="135"/>
                </a:cxn>
                <a:cxn ang="0">
                  <a:pos x="16" y="100"/>
                </a:cxn>
                <a:cxn ang="0">
                  <a:pos x="16" y="0"/>
                </a:cxn>
                <a:cxn ang="0">
                  <a:pos x="0" y="76"/>
                </a:cxn>
                <a:cxn ang="0">
                  <a:pos x="8" y="114"/>
                </a:cxn>
                <a:cxn ang="0">
                  <a:pos x="14" y="132"/>
                </a:cxn>
                <a:cxn ang="0">
                  <a:pos x="25" y="138"/>
                </a:cxn>
                <a:cxn ang="0">
                  <a:pos x="40" y="173"/>
                </a:cxn>
                <a:cxn ang="0">
                  <a:pos x="51" y="188"/>
                </a:cxn>
                <a:cxn ang="0">
                  <a:pos x="63" y="195"/>
                </a:cxn>
                <a:cxn ang="0">
                  <a:pos x="39" y="254"/>
                </a:cxn>
                <a:cxn ang="0">
                  <a:pos x="40" y="265"/>
                </a:cxn>
                <a:cxn ang="0">
                  <a:pos x="52" y="277"/>
                </a:cxn>
                <a:cxn ang="0">
                  <a:pos x="57" y="276"/>
                </a:cxn>
                <a:cxn ang="0">
                  <a:pos x="74" y="265"/>
                </a:cxn>
                <a:cxn ang="0">
                  <a:pos x="73" y="280"/>
                </a:cxn>
                <a:cxn ang="0">
                  <a:pos x="84" y="324"/>
                </a:cxn>
                <a:cxn ang="0">
                  <a:pos x="94" y="332"/>
                </a:cxn>
                <a:cxn ang="0">
                  <a:pos x="100" y="350"/>
                </a:cxn>
                <a:cxn ang="0">
                  <a:pos x="102" y="362"/>
                </a:cxn>
                <a:cxn ang="0">
                  <a:pos x="107" y="368"/>
                </a:cxn>
                <a:cxn ang="0">
                  <a:pos x="119" y="361"/>
                </a:cxn>
                <a:cxn ang="0">
                  <a:pos x="137" y="367"/>
                </a:cxn>
                <a:cxn ang="0">
                  <a:pos x="158" y="363"/>
                </a:cxn>
                <a:cxn ang="0">
                  <a:pos x="172" y="369"/>
                </a:cxn>
                <a:cxn ang="0">
                  <a:pos x="184" y="364"/>
                </a:cxn>
                <a:cxn ang="0">
                  <a:pos x="192" y="357"/>
                </a:cxn>
                <a:cxn ang="0">
                  <a:pos x="195" y="369"/>
                </a:cxn>
                <a:cxn ang="0">
                  <a:pos x="208" y="371"/>
                </a:cxn>
                <a:cxn ang="0">
                  <a:pos x="370" y="359"/>
                </a:cxn>
                <a:cxn ang="0">
                  <a:pos x="565" y="382"/>
                </a:cxn>
                <a:cxn ang="0">
                  <a:pos x="573" y="328"/>
                </a:cxn>
                <a:cxn ang="0">
                  <a:pos x="578" y="310"/>
                </a:cxn>
                <a:cxn ang="0">
                  <a:pos x="589" y="176"/>
                </a:cxn>
                <a:cxn ang="0">
                  <a:pos x="595" y="87"/>
                </a:cxn>
                <a:cxn ang="0">
                  <a:pos x="393" y="66"/>
                </a:cxn>
                <a:cxn ang="0">
                  <a:pos x="129" y="24"/>
                </a:cxn>
              </a:cxnLst>
              <a:rect l="0" t="0" r="r" b="b"/>
              <a:pathLst>
                <a:path w="595" h="383">
                  <a:moveTo>
                    <a:pt x="19" y="5"/>
                  </a:moveTo>
                  <a:cubicBezTo>
                    <a:pt x="128" y="28"/>
                    <a:pt x="128" y="28"/>
                    <a:pt x="128" y="28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393" y="70"/>
                    <a:pt x="393" y="70"/>
                    <a:pt x="393" y="70"/>
                  </a:cubicBezTo>
                  <a:cubicBezTo>
                    <a:pt x="490" y="82"/>
                    <a:pt x="490" y="82"/>
                    <a:pt x="490" y="82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88" y="139"/>
                    <a:pt x="588" y="139"/>
                    <a:pt x="588" y="139"/>
                  </a:cubicBezTo>
                  <a:cubicBezTo>
                    <a:pt x="587" y="162"/>
                    <a:pt x="585" y="174"/>
                    <a:pt x="584" y="190"/>
                  </a:cubicBezTo>
                  <a:cubicBezTo>
                    <a:pt x="576" y="272"/>
                    <a:pt x="576" y="272"/>
                    <a:pt x="576" y="272"/>
                  </a:cubicBezTo>
                  <a:cubicBezTo>
                    <a:pt x="574" y="309"/>
                    <a:pt x="574" y="309"/>
                    <a:pt x="574" y="309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29" y="373"/>
                    <a:pt x="529" y="373"/>
                    <a:pt x="529" y="37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370" y="355"/>
                    <a:pt x="370" y="355"/>
                    <a:pt x="370" y="355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4" y="371"/>
                    <a:pt x="204" y="371"/>
                    <a:pt x="204" y="371"/>
                  </a:cubicBezTo>
                  <a:cubicBezTo>
                    <a:pt x="198" y="366"/>
                    <a:pt x="198" y="366"/>
                    <a:pt x="198" y="36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92" y="351"/>
                    <a:pt x="192" y="351"/>
                    <a:pt x="192" y="351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0" y="363"/>
                    <a:pt x="180" y="363"/>
                    <a:pt x="180" y="363"/>
                  </a:cubicBezTo>
                  <a:cubicBezTo>
                    <a:pt x="171" y="365"/>
                    <a:pt x="171" y="365"/>
                    <a:pt x="171" y="365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45" y="359"/>
                    <a:pt x="145" y="359"/>
                    <a:pt x="145" y="359"/>
                  </a:cubicBezTo>
                  <a:cubicBezTo>
                    <a:pt x="137" y="362"/>
                    <a:pt x="137" y="362"/>
                    <a:pt x="137" y="362"/>
                  </a:cubicBezTo>
                  <a:cubicBezTo>
                    <a:pt x="127" y="357"/>
                    <a:pt x="127" y="357"/>
                    <a:pt x="127" y="357"/>
                  </a:cubicBezTo>
                  <a:cubicBezTo>
                    <a:pt x="117" y="357"/>
                    <a:pt x="117" y="357"/>
                    <a:pt x="117" y="357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06" y="362"/>
                    <a:pt x="106" y="362"/>
                    <a:pt x="106" y="362"/>
                  </a:cubicBezTo>
                  <a:cubicBezTo>
                    <a:pt x="104" y="350"/>
                    <a:pt x="104" y="350"/>
                    <a:pt x="104" y="350"/>
                  </a:cubicBezTo>
                  <a:cubicBezTo>
                    <a:pt x="105" y="339"/>
                    <a:pt x="105" y="339"/>
                    <a:pt x="105" y="339"/>
                  </a:cubicBezTo>
                  <a:cubicBezTo>
                    <a:pt x="99" y="331"/>
                    <a:pt x="99" y="331"/>
                    <a:pt x="99" y="331"/>
                  </a:cubicBezTo>
                  <a:cubicBezTo>
                    <a:pt x="96" y="329"/>
                    <a:pt x="96" y="329"/>
                    <a:pt x="96" y="329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3" y="259"/>
                    <a:pt x="73" y="259"/>
                    <a:pt x="73" y="259"/>
                  </a:cubicBezTo>
                  <a:cubicBezTo>
                    <a:pt x="70" y="263"/>
                    <a:pt x="70" y="263"/>
                    <a:pt x="70" y="263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62" y="192"/>
                    <a:pt x="62" y="192"/>
                    <a:pt x="62" y="192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40" y="253"/>
                    <a:pt x="40" y="253"/>
                    <a:pt x="40" y="253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9" y="264"/>
                    <a:pt x="39" y="264"/>
                    <a:pt x="39" y="264"/>
                  </a:cubicBezTo>
                  <a:cubicBezTo>
                    <a:pt x="40" y="265"/>
                    <a:pt x="40" y="265"/>
                    <a:pt x="40" y="265"/>
                  </a:cubicBezTo>
                  <a:cubicBezTo>
                    <a:pt x="48" y="275"/>
                    <a:pt x="48" y="275"/>
                    <a:pt x="48" y="275"/>
                  </a:cubicBezTo>
                  <a:cubicBezTo>
                    <a:pt x="50" y="277"/>
                    <a:pt x="50" y="277"/>
                    <a:pt x="50" y="277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56" y="277"/>
                    <a:pt x="56" y="277"/>
                    <a:pt x="56" y="277"/>
                  </a:cubicBezTo>
                  <a:cubicBezTo>
                    <a:pt x="57" y="276"/>
                    <a:pt x="57" y="276"/>
                    <a:pt x="57" y="27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3" y="280"/>
                    <a:pt x="73" y="280"/>
                    <a:pt x="73" y="280"/>
                  </a:cubicBezTo>
                  <a:cubicBezTo>
                    <a:pt x="82" y="322"/>
                    <a:pt x="82" y="322"/>
                    <a:pt x="82" y="322"/>
                  </a:cubicBezTo>
                  <a:cubicBezTo>
                    <a:pt x="83" y="323"/>
                    <a:pt x="83" y="323"/>
                    <a:pt x="83" y="323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94" y="332"/>
                    <a:pt x="94" y="332"/>
                    <a:pt x="94" y="332"/>
                  </a:cubicBezTo>
                  <a:cubicBezTo>
                    <a:pt x="94" y="332"/>
                    <a:pt x="94" y="332"/>
                    <a:pt x="94" y="332"/>
                  </a:cubicBezTo>
                  <a:cubicBezTo>
                    <a:pt x="94" y="332"/>
                    <a:pt x="94" y="332"/>
                    <a:pt x="94" y="332"/>
                  </a:cubicBezTo>
                  <a:cubicBezTo>
                    <a:pt x="96" y="334"/>
                    <a:pt x="96" y="334"/>
                    <a:pt x="96" y="334"/>
                  </a:cubicBezTo>
                  <a:cubicBezTo>
                    <a:pt x="101" y="340"/>
                    <a:pt x="101" y="340"/>
                    <a:pt x="101" y="340"/>
                  </a:cubicBezTo>
                  <a:cubicBezTo>
                    <a:pt x="100" y="350"/>
                    <a:pt x="100" y="350"/>
                    <a:pt x="100" y="350"/>
                  </a:cubicBezTo>
                  <a:cubicBezTo>
                    <a:pt x="100" y="350"/>
                    <a:pt x="100" y="350"/>
                    <a:pt x="100" y="350"/>
                  </a:cubicBezTo>
                  <a:cubicBezTo>
                    <a:pt x="100" y="351"/>
                    <a:pt x="100" y="351"/>
                    <a:pt x="100" y="351"/>
                  </a:cubicBezTo>
                  <a:cubicBezTo>
                    <a:pt x="102" y="362"/>
                    <a:pt x="102" y="362"/>
                    <a:pt x="102" y="362"/>
                  </a:cubicBezTo>
                  <a:cubicBezTo>
                    <a:pt x="102" y="364"/>
                    <a:pt x="102" y="364"/>
                    <a:pt x="102" y="364"/>
                  </a:cubicBezTo>
                  <a:cubicBezTo>
                    <a:pt x="104" y="365"/>
                    <a:pt x="104" y="365"/>
                    <a:pt x="104" y="365"/>
                  </a:cubicBezTo>
                  <a:cubicBezTo>
                    <a:pt x="107" y="368"/>
                    <a:pt x="107" y="368"/>
                    <a:pt x="107" y="368"/>
                  </a:cubicBezTo>
                  <a:cubicBezTo>
                    <a:pt x="110" y="370"/>
                    <a:pt x="110" y="370"/>
                    <a:pt x="110" y="370"/>
                  </a:cubicBezTo>
                  <a:cubicBezTo>
                    <a:pt x="113" y="367"/>
                    <a:pt x="113" y="367"/>
                    <a:pt x="113" y="367"/>
                  </a:cubicBezTo>
                  <a:cubicBezTo>
                    <a:pt x="119" y="361"/>
                    <a:pt x="119" y="361"/>
                    <a:pt x="119" y="361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7" y="367"/>
                    <a:pt x="137" y="367"/>
                    <a:pt x="137" y="367"/>
                  </a:cubicBezTo>
                  <a:cubicBezTo>
                    <a:pt x="138" y="366"/>
                    <a:pt x="138" y="366"/>
                    <a:pt x="138" y="366"/>
                  </a:cubicBezTo>
                  <a:cubicBezTo>
                    <a:pt x="146" y="363"/>
                    <a:pt x="146" y="363"/>
                    <a:pt x="146" y="363"/>
                  </a:cubicBezTo>
                  <a:cubicBezTo>
                    <a:pt x="158" y="363"/>
                    <a:pt x="158" y="363"/>
                    <a:pt x="158" y="363"/>
                  </a:cubicBezTo>
                  <a:cubicBezTo>
                    <a:pt x="170" y="368"/>
                    <a:pt x="170" y="368"/>
                    <a:pt x="170" y="368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72" y="369"/>
                    <a:pt x="172" y="369"/>
                    <a:pt x="172" y="369"/>
                  </a:cubicBezTo>
                  <a:cubicBezTo>
                    <a:pt x="181" y="367"/>
                    <a:pt x="181" y="367"/>
                    <a:pt x="181" y="367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4" y="364"/>
                    <a:pt x="184" y="364"/>
                    <a:pt x="184" y="364"/>
                  </a:cubicBezTo>
                  <a:cubicBezTo>
                    <a:pt x="185" y="357"/>
                    <a:pt x="185" y="357"/>
                    <a:pt x="185" y="357"/>
                  </a:cubicBezTo>
                  <a:cubicBezTo>
                    <a:pt x="190" y="355"/>
                    <a:pt x="190" y="355"/>
                    <a:pt x="190" y="355"/>
                  </a:cubicBezTo>
                  <a:cubicBezTo>
                    <a:pt x="192" y="357"/>
                    <a:pt x="192" y="357"/>
                    <a:pt x="192" y="357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5" y="369"/>
                    <a:pt x="195" y="369"/>
                    <a:pt x="195" y="369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207" y="378"/>
                    <a:pt x="207" y="378"/>
                    <a:pt x="207" y="378"/>
                  </a:cubicBezTo>
                  <a:cubicBezTo>
                    <a:pt x="208" y="371"/>
                    <a:pt x="208" y="371"/>
                    <a:pt x="208" y="371"/>
                  </a:cubicBezTo>
                  <a:cubicBezTo>
                    <a:pt x="212" y="337"/>
                    <a:pt x="212" y="337"/>
                    <a:pt x="212" y="337"/>
                  </a:cubicBezTo>
                  <a:cubicBezTo>
                    <a:pt x="277" y="346"/>
                    <a:pt x="277" y="346"/>
                    <a:pt x="277" y="346"/>
                  </a:cubicBezTo>
                  <a:cubicBezTo>
                    <a:pt x="370" y="359"/>
                    <a:pt x="370" y="359"/>
                    <a:pt x="370" y="359"/>
                  </a:cubicBezTo>
                  <a:cubicBezTo>
                    <a:pt x="425" y="366"/>
                    <a:pt x="425" y="366"/>
                    <a:pt x="425" y="366"/>
                  </a:cubicBezTo>
                  <a:cubicBezTo>
                    <a:pt x="529" y="377"/>
                    <a:pt x="529" y="377"/>
                    <a:pt x="529" y="377"/>
                  </a:cubicBezTo>
                  <a:cubicBezTo>
                    <a:pt x="565" y="382"/>
                    <a:pt x="565" y="382"/>
                    <a:pt x="565" y="382"/>
                  </a:cubicBezTo>
                  <a:cubicBezTo>
                    <a:pt x="570" y="383"/>
                    <a:pt x="570" y="383"/>
                    <a:pt x="570" y="383"/>
                  </a:cubicBezTo>
                  <a:cubicBezTo>
                    <a:pt x="570" y="378"/>
                    <a:pt x="570" y="378"/>
                    <a:pt x="570" y="378"/>
                  </a:cubicBezTo>
                  <a:cubicBezTo>
                    <a:pt x="573" y="328"/>
                    <a:pt x="573" y="328"/>
                    <a:pt x="573" y="328"/>
                  </a:cubicBezTo>
                  <a:cubicBezTo>
                    <a:pt x="578" y="310"/>
                    <a:pt x="578" y="310"/>
                    <a:pt x="578" y="310"/>
                  </a:cubicBezTo>
                  <a:cubicBezTo>
                    <a:pt x="578" y="310"/>
                    <a:pt x="578" y="310"/>
                    <a:pt x="578" y="310"/>
                  </a:cubicBezTo>
                  <a:cubicBezTo>
                    <a:pt x="578" y="310"/>
                    <a:pt x="578" y="310"/>
                    <a:pt x="578" y="310"/>
                  </a:cubicBezTo>
                  <a:cubicBezTo>
                    <a:pt x="580" y="273"/>
                    <a:pt x="580" y="273"/>
                    <a:pt x="580" y="273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8" y="185"/>
                    <a:pt x="589" y="180"/>
                    <a:pt x="589" y="176"/>
                  </a:cubicBezTo>
                  <a:cubicBezTo>
                    <a:pt x="590" y="166"/>
                    <a:pt x="591" y="155"/>
                    <a:pt x="592" y="139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5" y="87"/>
                    <a:pt x="595" y="87"/>
                    <a:pt x="595" y="87"/>
                  </a:cubicBezTo>
                  <a:cubicBezTo>
                    <a:pt x="592" y="87"/>
                    <a:pt x="592" y="87"/>
                    <a:pt x="592" y="87"/>
                  </a:cubicBezTo>
                  <a:cubicBezTo>
                    <a:pt x="490" y="78"/>
                    <a:pt x="490" y="78"/>
                    <a:pt x="490" y="78"/>
                  </a:cubicBezTo>
                  <a:cubicBezTo>
                    <a:pt x="393" y="66"/>
                    <a:pt x="393" y="66"/>
                    <a:pt x="393" y="66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3" name="Freeform 80">
              <a:extLst>
                <a:ext uri="{FF2B5EF4-FFF2-40B4-BE49-F238E27FC236}">
                  <a16:creationId xmlns:a16="http://schemas.microsoft.com/office/drawing/2014/main" id="{E855A4F8-C47E-48D9-B2D9-850932850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113" y="2822935"/>
              <a:ext cx="608247" cy="973393"/>
            </a:xfrm>
            <a:custGeom>
              <a:avLst/>
              <a:gdLst/>
              <a:ahLst/>
              <a:cxnLst>
                <a:cxn ang="0">
                  <a:pos x="243" y="545"/>
                </a:cxn>
                <a:cxn ang="0">
                  <a:pos x="162" y="529"/>
                </a:cxn>
                <a:cxn ang="0">
                  <a:pos x="103" y="517"/>
                </a:cxn>
                <a:cxn ang="0">
                  <a:pos x="14" y="500"/>
                </a:cxn>
                <a:cxn ang="0">
                  <a:pos x="0" y="497"/>
                </a:cxn>
                <a:cxn ang="0">
                  <a:pos x="30" y="378"/>
                </a:cxn>
                <a:cxn ang="0">
                  <a:pos x="42" y="345"/>
                </a:cxn>
                <a:cxn ang="0">
                  <a:pos x="31" y="340"/>
                </a:cxn>
                <a:cxn ang="0">
                  <a:pos x="29" y="330"/>
                </a:cxn>
                <a:cxn ang="0">
                  <a:pos x="46" y="300"/>
                </a:cxn>
                <a:cxn ang="0">
                  <a:pos x="55" y="296"/>
                </a:cxn>
                <a:cxn ang="0">
                  <a:pos x="60" y="283"/>
                </a:cxn>
                <a:cxn ang="0">
                  <a:pos x="85" y="249"/>
                </a:cxn>
                <a:cxn ang="0">
                  <a:pos x="75" y="230"/>
                </a:cxn>
                <a:cxn ang="0">
                  <a:pos x="72" y="182"/>
                </a:cxn>
                <a:cxn ang="0">
                  <a:pos x="99" y="59"/>
                </a:cxn>
                <a:cxn ang="0">
                  <a:pos x="114" y="0"/>
                </a:cxn>
                <a:cxn ang="0">
                  <a:pos x="147" y="81"/>
                </a:cxn>
                <a:cxn ang="0">
                  <a:pos x="153" y="122"/>
                </a:cxn>
                <a:cxn ang="0">
                  <a:pos x="170" y="141"/>
                </a:cxn>
                <a:cxn ang="0">
                  <a:pos x="194" y="187"/>
                </a:cxn>
                <a:cxn ang="0">
                  <a:pos x="207" y="194"/>
                </a:cxn>
                <a:cxn ang="0">
                  <a:pos x="186" y="260"/>
                </a:cxn>
                <a:cxn ang="0">
                  <a:pos x="195" y="278"/>
                </a:cxn>
                <a:cxn ang="0">
                  <a:pos x="215" y="268"/>
                </a:cxn>
                <a:cxn ang="0">
                  <a:pos x="220" y="270"/>
                </a:cxn>
                <a:cxn ang="0">
                  <a:pos x="229" y="326"/>
                </a:cxn>
                <a:cxn ang="0">
                  <a:pos x="242" y="338"/>
                </a:cxn>
                <a:cxn ang="0">
                  <a:pos x="247" y="356"/>
                </a:cxn>
                <a:cxn ang="0">
                  <a:pos x="253" y="369"/>
                </a:cxn>
                <a:cxn ang="0">
                  <a:pos x="269" y="363"/>
                </a:cxn>
                <a:cxn ang="0">
                  <a:pos x="288" y="366"/>
                </a:cxn>
                <a:cxn ang="0">
                  <a:pos x="314" y="371"/>
                </a:cxn>
                <a:cxn ang="0">
                  <a:pos x="325" y="363"/>
                </a:cxn>
                <a:cxn ang="0">
                  <a:pos x="339" y="363"/>
                </a:cxn>
                <a:cxn ang="0">
                  <a:pos x="349" y="379"/>
                </a:cxn>
                <a:cxn ang="0">
                  <a:pos x="319" y="558"/>
                </a:cxn>
              </a:cxnLst>
              <a:rect l="0" t="0" r="r" b="b"/>
              <a:pathLst>
                <a:path w="349" h="558">
                  <a:moveTo>
                    <a:pt x="303" y="556"/>
                  </a:moveTo>
                  <a:cubicBezTo>
                    <a:pt x="243" y="545"/>
                    <a:pt x="243" y="545"/>
                    <a:pt x="243" y="545"/>
                  </a:cubicBezTo>
                  <a:cubicBezTo>
                    <a:pt x="203" y="537"/>
                    <a:pt x="203" y="537"/>
                    <a:pt x="203" y="537"/>
                  </a:cubicBezTo>
                  <a:cubicBezTo>
                    <a:pt x="162" y="529"/>
                    <a:pt x="162" y="529"/>
                    <a:pt x="162" y="529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103" y="517"/>
                    <a:pt x="103" y="517"/>
                    <a:pt x="103" y="517"/>
                  </a:cubicBezTo>
                  <a:cubicBezTo>
                    <a:pt x="72" y="512"/>
                    <a:pt x="72" y="512"/>
                    <a:pt x="72" y="512"/>
                  </a:cubicBezTo>
                  <a:cubicBezTo>
                    <a:pt x="21" y="502"/>
                    <a:pt x="18" y="501"/>
                    <a:pt x="14" y="500"/>
                  </a:cubicBezTo>
                  <a:cubicBezTo>
                    <a:pt x="12" y="499"/>
                    <a:pt x="10" y="499"/>
                    <a:pt x="2" y="497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15" y="437"/>
                    <a:pt x="15" y="437"/>
                    <a:pt x="15" y="437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39" y="339"/>
                    <a:pt x="39" y="339"/>
                    <a:pt x="39" y="339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27" y="335"/>
                    <a:pt x="27" y="335"/>
                    <a:pt x="27" y="335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30" y="319"/>
                    <a:pt x="30" y="319"/>
                    <a:pt x="30" y="319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52" y="299"/>
                    <a:pt x="52" y="299"/>
                    <a:pt x="52" y="299"/>
                  </a:cubicBezTo>
                  <a:cubicBezTo>
                    <a:pt x="55" y="296"/>
                    <a:pt x="55" y="296"/>
                    <a:pt x="55" y="296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6" y="239"/>
                    <a:pt x="86" y="239"/>
                    <a:pt x="86" y="239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186" y="260"/>
                    <a:pt x="186" y="260"/>
                    <a:pt x="186" y="260"/>
                  </a:cubicBezTo>
                  <a:cubicBezTo>
                    <a:pt x="187" y="270"/>
                    <a:pt x="187" y="270"/>
                    <a:pt x="187" y="270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200" y="279"/>
                    <a:pt x="200" y="279"/>
                    <a:pt x="200" y="279"/>
                  </a:cubicBezTo>
                  <a:cubicBezTo>
                    <a:pt x="215" y="268"/>
                    <a:pt x="215" y="268"/>
                    <a:pt x="215" y="268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20" y="270"/>
                    <a:pt x="220" y="270"/>
                    <a:pt x="220" y="270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9" y="326"/>
                    <a:pt x="229" y="326"/>
                    <a:pt x="229" y="326"/>
                  </a:cubicBezTo>
                  <a:cubicBezTo>
                    <a:pt x="240" y="335"/>
                    <a:pt x="240" y="335"/>
                    <a:pt x="240" y="335"/>
                  </a:cubicBezTo>
                  <a:cubicBezTo>
                    <a:pt x="242" y="338"/>
                    <a:pt x="242" y="338"/>
                    <a:pt x="242" y="338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49" y="367"/>
                    <a:pt x="249" y="367"/>
                    <a:pt x="249" y="367"/>
                  </a:cubicBezTo>
                  <a:cubicBezTo>
                    <a:pt x="253" y="369"/>
                    <a:pt x="253" y="369"/>
                    <a:pt x="253" y="369"/>
                  </a:cubicBezTo>
                  <a:cubicBezTo>
                    <a:pt x="260" y="364"/>
                    <a:pt x="260" y="364"/>
                    <a:pt x="260" y="364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80" y="368"/>
                    <a:pt x="280" y="368"/>
                    <a:pt x="280" y="368"/>
                  </a:cubicBezTo>
                  <a:cubicBezTo>
                    <a:pt x="288" y="366"/>
                    <a:pt x="288" y="366"/>
                    <a:pt x="288" y="366"/>
                  </a:cubicBezTo>
                  <a:cubicBezTo>
                    <a:pt x="301" y="365"/>
                    <a:pt x="301" y="365"/>
                    <a:pt x="301" y="365"/>
                  </a:cubicBezTo>
                  <a:cubicBezTo>
                    <a:pt x="314" y="371"/>
                    <a:pt x="314" y="371"/>
                    <a:pt x="314" y="371"/>
                  </a:cubicBezTo>
                  <a:cubicBezTo>
                    <a:pt x="322" y="370"/>
                    <a:pt x="322" y="370"/>
                    <a:pt x="322" y="370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36" y="356"/>
                    <a:pt x="336" y="356"/>
                    <a:pt x="336" y="356"/>
                  </a:cubicBezTo>
                  <a:cubicBezTo>
                    <a:pt x="339" y="363"/>
                    <a:pt x="339" y="363"/>
                    <a:pt x="339" y="363"/>
                  </a:cubicBezTo>
                  <a:cubicBezTo>
                    <a:pt x="341" y="371"/>
                    <a:pt x="341" y="371"/>
                    <a:pt x="341" y="371"/>
                  </a:cubicBezTo>
                  <a:cubicBezTo>
                    <a:pt x="349" y="379"/>
                    <a:pt x="349" y="379"/>
                    <a:pt x="349" y="379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19" y="558"/>
                    <a:pt x="319" y="558"/>
                    <a:pt x="319" y="558"/>
                  </a:cubicBezTo>
                  <a:lnTo>
                    <a:pt x="303" y="556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4" name="Freeform 81">
              <a:extLst>
                <a:ext uri="{FF2B5EF4-FFF2-40B4-BE49-F238E27FC236}">
                  <a16:creationId xmlns:a16="http://schemas.microsoft.com/office/drawing/2014/main" id="{2737E5D2-B24E-42F1-AD90-DE73FA34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5136" y="2817974"/>
              <a:ext cx="615192" cy="982323"/>
            </a:xfrm>
            <a:custGeom>
              <a:avLst/>
              <a:gdLst/>
              <a:ahLst/>
              <a:cxnLst>
                <a:cxn ang="0">
                  <a:pos x="157" y="110"/>
                </a:cxn>
                <a:cxn ang="0">
                  <a:pos x="185" y="178"/>
                </a:cxn>
                <a:cxn ang="0">
                  <a:pos x="209" y="207"/>
                </a:cxn>
                <a:cxn ang="0">
                  <a:pos x="202" y="285"/>
                </a:cxn>
                <a:cxn ang="0">
                  <a:pos x="221" y="288"/>
                </a:cxn>
                <a:cxn ang="0">
                  <a:pos x="249" y="350"/>
                </a:cxn>
                <a:cxn ang="0">
                  <a:pos x="262" y="369"/>
                </a:cxn>
                <a:cxn ang="0">
                  <a:pos x="303" y="370"/>
                </a:cxn>
                <a:cxn ang="0">
                  <a:pos x="337" y="362"/>
                </a:cxn>
                <a:cxn ang="0">
                  <a:pos x="336" y="462"/>
                </a:cxn>
                <a:cxn ang="0">
                  <a:pos x="246" y="546"/>
                </a:cxn>
                <a:cxn ang="0">
                  <a:pos x="105" y="518"/>
                </a:cxn>
                <a:cxn ang="0">
                  <a:pos x="34" y="382"/>
                </a:cxn>
                <a:cxn ang="0">
                  <a:pos x="34" y="341"/>
                </a:cxn>
                <a:cxn ang="0">
                  <a:pos x="49" y="305"/>
                </a:cxn>
                <a:cxn ang="0">
                  <a:pos x="64" y="287"/>
                </a:cxn>
                <a:cxn ang="0">
                  <a:pos x="79" y="232"/>
                </a:cxn>
                <a:cxn ang="0">
                  <a:pos x="103" y="62"/>
                </a:cxn>
                <a:cxn ang="0">
                  <a:pos x="114" y="4"/>
                </a:cxn>
                <a:cxn ang="0">
                  <a:pos x="99" y="61"/>
                </a:cxn>
                <a:cxn ang="0">
                  <a:pos x="72" y="185"/>
                </a:cxn>
                <a:cxn ang="0">
                  <a:pos x="75" y="233"/>
                </a:cxn>
                <a:cxn ang="0">
                  <a:pos x="86" y="252"/>
                </a:cxn>
                <a:cxn ang="0">
                  <a:pos x="61" y="284"/>
                </a:cxn>
                <a:cxn ang="0">
                  <a:pos x="55" y="298"/>
                </a:cxn>
                <a:cxn ang="0">
                  <a:pos x="46" y="303"/>
                </a:cxn>
                <a:cxn ang="0">
                  <a:pos x="29" y="333"/>
                </a:cxn>
                <a:cxn ang="0">
                  <a:pos x="31" y="343"/>
                </a:cxn>
                <a:cxn ang="0">
                  <a:pos x="42" y="348"/>
                </a:cxn>
                <a:cxn ang="0">
                  <a:pos x="30" y="380"/>
                </a:cxn>
                <a:cxn ang="0">
                  <a:pos x="1" y="497"/>
                </a:cxn>
                <a:cxn ang="0">
                  <a:pos x="74" y="517"/>
                </a:cxn>
                <a:cxn ang="0">
                  <a:pos x="205" y="542"/>
                </a:cxn>
                <a:cxn ang="0">
                  <a:pos x="305" y="561"/>
                </a:cxn>
                <a:cxn ang="0">
                  <a:pos x="323" y="559"/>
                </a:cxn>
                <a:cxn ang="0">
                  <a:pos x="352" y="380"/>
                </a:cxn>
                <a:cxn ang="0">
                  <a:pos x="343" y="366"/>
                </a:cxn>
                <a:cxn ang="0">
                  <a:pos x="326" y="364"/>
                </a:cxn>
                <a:cxn ang="0">
                  <a:pos x="317" y="372"/>
                </a:cxn>
                <a:cxn ang="0">
                  <a:pos x="290" y="367"/>
                </a:cxn>
                <a:cxn ang="0">
                  <a:pos x="273" y="364"/>
                </a:cxn>
                <a:cxn ang="0">
                  <a:pos x="261" y="365"/>
                </a:cxn>
                <a:cxn ang="0">
                  <a:pos x="251" y="359"/>
                </a:cxn>
                <a:cxn ang="0">
                  <a:pos x="245" y="340"/>
                </a:cxn>
                <a:cxn ang="0">
                  <a:pos x="233" y="328"/>
                </a:cxn>
                <a:cxn ang="0">
                  <a:pos x="224" y="273"/>
                </a:cxn>
                <a:cxn ang="0">
                  <a:pos x="215" y="270"/>
                </a:cxn>
                <a:cxn ang="0">
                  <a:pos x="190" y="263"/>
                </a:cxn>
                <a:cxn ang="0">
                  <a:pos x="211" y="198"/>
                </a:cxn>
                <a:cxn ang="0">
                  <a:pos x="198" y="189"/>
                </a:cxn>
                <a:cxn ang="0">
                  <a:pos x="174" y="144"/>
                </a:cxn>
                <a:cxn ang="0">
                  <a:pos x="157" y="125"/>
                </a:cxn>
                <a:cxn ang="0">
                  <a:pos x="151" y="84"/>
                </a:cxn>
                <a:cxn ang="0">
                  <a:pos x="118" y="1"/>
                </a:cxn>
              </a:cxnLst>
              <a:rect l="0" t="0" r="r" b="b"/>
              <a:pathLst>
                <a:path w="353" h="563">
                  <a:moveTo>
                    <a:pt x="118" y="5"/>
                  </a:moveTo>
                  <a:cubicBezTo>
                    <a:pt x="161" y="13"/>
                    <a:pt x="161" y="13"/>
                    <a:pt x="161" y="13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70" y="146"/>
                    <a:pt x="170" y="146"/>
                    <a:pt x="170" y="146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208" y="199"/>
                    <a:pt x="208" y="199"/>
                    <a:pt x="208" y="199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186" y="263"/>
                    <a:pt x="186" y="263"/>
                    <a:pt x="186" y="263"/>
                  </a:cubicBezTo>
                  <a:cubicBezTo>
                    <a:pt x="187" y="274"/>
                    <a:pt x="187" y="274"/>
                    <a:pt x="187" y="27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85"/>
                    <a:pt x="202" y="285"/>
                    <a:pt x="202" y="285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1" y="339"/>
                    <a:pt x="241" y="339"/>
                    <a:pt x="241" y="339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47" y="359"/>
                    <a:pt x="247" y="359"/>
                    <a:pt x="247" y="359"/>
                  </a:cubicBezTo>
                  <a:cubicBezTo>
                    <a:pt x="249" y="372"/>
                    <a:pt x="249" y="372"/>
                    <a:pt x="249" y="372"/>
                  </a:cubicBezTo>
                  <a:cubicBezTo>
                    <a:pt x="255" y="375"/>
                    <a:pt x="255" y="375"/>
                    <a:pt x="255" y="375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82" y="373"/>
                    <a:pt x="282" y="373"/>
                    <a:pt x="282" y="373"/>
                  </a:cubicBezTo>
                  <a:cubicBezTo>
                    <a:pt x="290" y="371"/>
                    <a:pt x="290" y="371"/>
                    <a:pt x="290" y="371"/>
                  </a:cubicBezTo>
                  <a:cubicBezTo>
                    <a:pt x="303" y="370"/>
                    <a:pt x="303" y="370"/>
                    <a:pt x="303" y="370"/>
                  </a:cubicBezTo>
                  <a:cubicBezTo>
                    <a:pt x="316" y="376"/>
                    <a:pt x="316" y="376"/>
                    <a:pt x="316" y="376"/>
                  </a:cubicBezTo>
                  <a:cubicBezTo>
                    <a:pt x="325" y="375"/>
                    <a:pt x="325" y="375"/>
                    <a:pt x="325" y="375"/>
                  </a:cubicBezTo>
                  <a:cubicBezTo>
                    <a:pt x="328" y="367"/>
                    <a:pt x="328" y="367"/>
                    <a:pt x="328" y="367"/>
                  </a:cubicBezTo>
                  <a:cubicBezTo>
                    <a:pt x="337" y="362"/>
                    <a:pt x="337" y="362"/>
                    <a:pt x="337" y="362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41" y="375"/>
                    <a:pt x="341" y="375"/>
                    <a:pt x="341" y="375"/>
                  </a:cubicBezTo>
                  <a:cubicBezTo>
                    <a:pt x="349" y="383"/>
                    <a:pt x="349" y="383"/>
                    <a:pt x="349" y="383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19" y="558"/>
                    <a:pt x="319" y="558"/>
                    <a:pt x="319" y="558"/>
                  </a:cubicBezTo>
                  <a:cubicBezTo>
                    <a:pt x="305" y="557"/>
                    <a:pt x="305" y="557"/>
                    <a:pt x="305" y="557"/>
                  </a:cubicBezTo>
                  <a:cubicBezTo>
                    <a:pt x="278" y="552"/>
                    <a:pt x="278" y="552"/>
                    <a:pt x="278" y="552"/>
                  </a:cubicBezTo>
                  <a:cubicBezTo>
                    <a:pt x="246" y="546"/>
                    <a:pt x="246" y="546"/>
                    <a:pt x="246" y="546"/>
                  </a:cubicBezTo>
                  <a:cubicBezTo>
                    <a:pt x="206" y="538"/>
                    <a:pt x="206" y="538"/>
                    <a:pt x="206" y="538"/>
                  </a:cubicBezTo>
                  <a:cubicBezTo>
                    <a:pt x="164" y="530"/>
                    <a:pt x="164" y="530"/>
                    <a:pt x="164" y="530"/>
                  </a:cubicBezTo>
                  <a:cubicBezTo>
                    <a:pt x="136" y="524"/>
                    <a:pt x="136" y="524"/>
                    <a:pt x="136" y="524"/>
                  </a:cubicBezTo>
                  <a:cubicBezTo>
                    <a:pt x="105" y="518"/>
                    <a:pt x="105" y="518"/>
                    <a:pt x="105" y="518"/>
                  </a:cubicBezTo>
                  <a:cubicBezTo>
                    <a:pt x="75" y="513"/>
                    <a:pt x="75" y="513"/>
                    <a:pt x="75" y="513"/>
                  </a:cubicBezTo>
                  <a:cubicBezTo>
                    <a:pt x="0" y="498"/>
                    <a:pt x="28" y="503"/>
                    <a:pt x="5" y="498"/>
                  </a:cubicBezTo>
                  <a:cubicBezTo>
                    <a:pt x="19" y="440"/>
                    <a:pt x="19" y="440"/>
                    <a:pt x="19" y="440"/>
                  </a:cubicBezTo>
                  <a:cubicBezTo>
                    <a:pt x="34" y="382"/>
                    <a:pt x="34" y="382"/>
                    <a:pt x="34" y="38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47" y="348"/>
                    <a:pt x="47" y="348"/>
                    <a:pt x="47" y="348"/>
                  </a:cubicBezTo>
                  <a:cubicBezTo>
                    <a:pt x="43" y="340"/>
                    <a:pt x="43" y="340"/>
                    <a:pt x="43" y="340"/>
                  </a:cubicBezTo>
                  <a:cubicBezTo>
                    <a:pt x="34" y="341"/>
                    <a:pt x="34" y="341"/>
                    <a:pt x="34" y="341"/>
                  </a:cubicBezTo>
                  <a:cubicBezTo>
                    <a:pt x="32" y="337"/>
                    <a:pt x="32" y="337"/>
                    <a:pt x="32" y="337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4" y="323"/>
                    <a:pt x="34" y="323"/>
                    <a:pt x="34" y="323"/>
                  </a:cubicBezTo>
                  <a:cubicBezTo>
                    <a:pt x="49" y="305"/>
                    <a:pt x="49" y="305"/>
                    <a:pt x="49" y="305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59" y="300"/>
                    <a:pt x="59" y="300"/>
                    <a:pt x="59" y="300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8" y="5"/>
                    <a:pt x="118" y="5"/>
                    <a:pt x="118" y="5"/>
                  </a:cubicBezTo>
                  <a:moveTo>
                    <a:pt x="115" y="0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217"/>
                    <a:pt x="71" y="217"/>
                    <a:pt x="71" y="217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86" y="252"/>
                    <a:pt x="86" y="252"/>
                    <a:pt x="86" y="252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86"/>
                    <a:pt x="58" y="286"/>
                    <a:pt x="58" y="286"/>
                  </a:cubicBezTo>
                  <a:cubicBezTo>
                    <a:pt x="57" y="287"/>
                    <a:pt x="57" y="287"/>
                    <a:pt x="57" y="287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3" y="300"/>
                    <a:pt x="53" y="300"/>
                    <a:pt x="53" y="300"/>
                  </a:cubicBezTo>
                  <a:cubicBezTo>
                    <a:pt x="48" y="301"/>
                    <a:pt x="48" y="301"/>
                    <a:pt x="48" y="301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31" y="321"/>
                    <a:pt x="31" y="321"/>
                    <a:pt x="31" y="321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29" y="333"/>
                    <a:pt x="29" y="333"/>
                    <a:pt x="29" y="333"/>
                  </a:cubicBezTo>
                  <a:cubicBezTo>
                    <a:pt x="28" y="336"/>
                    <a:pt x="28" y="336"/>
                    <a:pt x="28" y="336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28" y="340"/>
                    <a:pt x="28" y="340"/>
                    <a:pt x="28" y="340"/>
                  </a:cubicBezTo>
                  <a:cubicBezTo>
                    <a:pt x="31" y="343"/>
                    <a:pt x="31" y="343"/>
                    <a:pt x="31" y="343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4" y="345"/>
                    <a:pt x="34" y="345"/>
                    <a:pt x="34" y="345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8"/>
                    <a:pt x="42" y="348"/>
                    <a:pt x="42" y="348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0" y="380"/>
                    <a:pt x="30" y="380"/>
                    <a:pt x="30" y="380"/>
                  </a:cubicBezTo>
                  <a:cubicBezTo>
                    <a:pt x="30" y="380"/>
                    <a:pt x="30" y="380"/>
                    <a:pt x="30" y="380"/>
                  </a:cubicBezTo>
                  <a:cubicBezTo>
                    <a:pt x="30" y="381"/>
                    <a:pt x="30" y="381"/>
                    <a:pt x="30" y="381"/>
                  </a:cubicBezTo>
                  <a:cubicBezTo>
                    <a:pt x="16" y="439"/>
                    <a:pt x="16" y="439"/>
                    <a:pt x="16" y="439"/>
                  </a:cubicBezTo>
                  <a:cubicBezTo>
                    <a:pt x="1" y="497"/>
                    <a:pt x="1" y="497"/>
                    <a:pt x="1" y="497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4" y="502"/>
                    <a:pt x="4" y="502"/>
                    <a:pt x="4" y="502"/>
                  </a:cubicBezTo>
                  <a:cubicBezTo>
                    <a:pt x="11" y="504"/>
                    <a:pt x="13" y="504"/>
                    <a:pt x="15" y="505"/>
                  </a:cubicBezTo>
                  <a:cubicBezTo>
                    <a:pt x="20" y="506"/>
                    <a:pt x="22" y="507"/>
                    <a:pt x="74" y="517"/>
                  </a:cubicBezTo>
                  <a:cubicBezTo>
                    <a:pt x="105" y="522"/>
                    <a:pt x="105" y="522"/>
                    <a:pt x="105" y="522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205" y="542"/>
                    <a:pt x="205" y="542"/>
                    <a:pt x="205" y="542"/>
                  </a:cubicBezTo>
                  <a:cubicBezTo>
                    <a:pt x="245" y="550"/>
                    <a:pt x="245" y="550"/>
                    <a:pt x="245" y="550"/>
                  </a:cubicBezTo>
                  <a:cubicBezTo>
                    <a:pt x="278" y="556"/>
                    <a:pt x="278" y="556"/>
                    <a:pt x="278" y="556"/>
                  </a:cubicBezTo>
                  <a:cubicBezTo>
                    <a:pt x="305" y="561"/>
                    <a:pt x="305" y="561"/>
                    <a:pt x="305" y="561"/>
                  </a:cubicBezTo>
                  <a:cubicBezTo>
                    <a:pt x="305" y="561"/>
                    <a:pt x="305" y="561"/>
                    <a:pt x="305" y="561"/>
                  </a:cubicBezTo>
                  <a:cubicBezTo>
                    <a:pt x="305" y="561"/>
                    <a:pt x="305" y="561"/>
                    <a:pt x="305" y="561"/>
                  </a:cubicBezTo>
                  <a:cubicBezTo>
                    <a:pt x="319" y="562"/>
                    <a:pt x="319" y="562"/>
                    <a:pt x="319" y="562"/>
                  </a:cubicBezTo>
                  <a:cubicBezTo>
                    <a:pt x="322" y="563"/>
                    <a:pt x="322" y="563"/>
                    <a:pt x="322" y="563"/>
                  </a:cubicBezTo>
                  <a:cubicBezTo>
                    <a:pt x="323" y="559"/>
                    <a:pt x="323" y="559"/>
                    <a:pt x="323" y="559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2"/>
                    <a:pt x="353" y="382"/>
                    <a:pt x="353" y="382"/>
                  </a:cubicBezTo>
                  <a:cubicBezTo>
                    <a:pt x="352" y="380"/>
                    <a:pt x="352" y="380"/>
                    <a:pt x="352" y="380"/>
                  </a:cubicBezTo>
                  <a:cubicBezTo>
                    <a:pt x="345" y="373"/>
                    <a:pt x="345" y="373"/>
                    <a:pt x="345" y="373"/>
                  </a:cubicBezTo>
                  <a:cubicBezTo>
                    <a:pt x="343" y="366"/>
                    <a:pt x="343" y="366"/>
                    <a:pt x="343" y="366"/>
                  </a:cubicBezTo>
                  <a:cubicBezTo>
                    <a:pt x="343" y="366"/>
                    <a:pt x="343" y="366"/>
                    <a:pt x="343" y="366"/>
                  </a:cubicBezTo>
                  <a:cubicBezTo>
                    <a:pt x="343" y="366"/>
                    <a:pt x="343" y="366"/>
                    <a:pt x="343" y="366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38" y="356"/>
                    <a:pt x="338" y="356"/>
                    <a:pt x="338" y="356"/>
                  </a:cubicBezTo>
                  <a:cubicBezTo>
                    <a:pt x="334" y="358"/>
                    <a:pt x="334" y="358"/>
                    <a:pt x="334" y="358"/>
                  </a:cubicBezTo>
                  <a:cubicBezTo>
                    <a:pt x="326" y="364"/>
                    <a:pt x="326" y="364"/>
                    <a:pt x="326" y="364"/>
                  </a:cubicBezTo>
                  <a:cubicBezTo>
                    <a:pt x="325" y="364"/>
                    <a:pt x="325" y="364"/>
                    <a:pt x="325" y="364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71"/>
                    <a:pt x="322" y="371"/>
                    <a:pt x="322" y="371"/>
                  </a:cubicBezTo>
                  <a:cubicBezTo>
                    <a:pt x="317" y="372"/>
                    <a:pt x="317" y="372"/>
                    <a:pt x="317" y="372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4" y="366"/>
                    <a:pt x="304" y="366"/>
                  </a:cubicBezTo>
                  <a:cubicBezTo>
                    <a:pt x="303" y="366"/>
                    <a:pt x="303" y="366"/>
                    <a:pt x="303" y="366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73" y="364"/>
                    <a:pt x="273" y="364"/>
                    <a:pt x="273" y="364"/>
                  </a:cubicBezTo>
                  <a:cubicBezTo>
                    <a:pt x="272" y="363"/>
                    <a:pt x="272" y="363"/>
                    <a:pt x="272" y="363"/>
                  </a:cubicBezTo>
                  <a:cubicBezTo>
                    <a:pt x="270" y="364"/>
                    <a:pt x="270" y="364"/>
                    <a:pt x="270" y="364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1" y="365"/>
                    <a:pt x="261" y="365"/>
                    <a:pt x="261" y="365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55" y="370"/>
                    <a:pt x="255" y="370"/>
                    <a:pt x="255" y="370"/>
                  </a:cubicBezTo>
                  <a:cubicBezTo>
                    <a:pt x="253" y="369"/>
                    <a:pt x="253" y="369"/>
                    <a:pt x="253" y="369"/>
                  </a:cubicBezTo>
                  <a:cubicBezTo>
                    <a:pt x="251" y="359"/>
                    <a:pt x="251" y="359"/>
                    <a:pt x="251" y="359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4" y="349"/>
                    <a:pt x="254" y="349"/>
                    <a:pt x="254" y="349"/>
                  </a:cubicBezTo>
                  <a:cubicBezTo>
                    <a:pt x="252" y="347"/>
                    <a:pt x="252" y="347"/>
                    <a:pt x="252" y="34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4" y="337"/>
                    <a:pt x="244" y="337"/>
                    <a:pt x="244" y="337"/>
                  </a:cubicBezTo>
                  <a:cubicBezTo>
                    <a:pt x="244" y="336"/>
                    <a:pt x="244" y="336"/>
                    <a:pt x="244" y="336"/>
                  </a:cubicBezTo>
                  <a:cubicBezTo>
                    <a:pt x="243" y="336"/>
                    <a:pt x="243" y="336"/>
                    <a:pt x="243" y="336"/>
                  </a:cubicBezTo>
                  <a:cubicBezTo>
                    <a:pt x="233" y="328"/>
                    <a:pt x="233" y="328"/>
                    <a:pt x="233" y="328"/>
                  </a:cubicBezTo>
                  <a:cubicBezTo>
                    <a:pt x="225" y="287"/>
                    <a:pt x="225" y="287"/>
                    <a:pt x="225" y="287"/>
                  </a:cubicBezTo>
                  <a:cubicBezTo>
                    <a:pt x="224" y="274"/>
                    <a:pt x="224" y="274"/>
                    <a:pt x="224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3" y="270"/>
                    <a:pt x="223" y="270"/>
                    <a:pt x="223" y="270"/>
                  </a:cubicBezTo>
                  <a:cubicBezTo>
                    <a:pt x="222" y="261"/>
                    <a:pt x="222" y="261"/>
                    <a:pt x="222" y="261"/>
                  </a:cubicBezTo>
                  <a:cubicBezTo>
                    <a:pt x="216" y="269"/>
                    <a:pt x="216" y="269"/>
                    <a:pt x="216" y="269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01" y="280"/>
                    <a:pt x="201" y="280"/>
                    <a:pt x="201" y="280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91" y="272"/>
                    <a:pt x="191" y="272"/>
                    <a:pt x="191" y="272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213" y="208"/>
                    <a:pt x="213" y="208"/>
                    <a:pt x="213" y="208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3" y="206"/>
                    <a:pt x="213" y="206"/>
                    <a:pt x="213" y="206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09" y="195"/>
                    <a:pt x="209" y="195"/>
                    <a:pt x="209" y="19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5" name="Freeform 82">
              <a:extLst>
                <a:ext uri="{FF2B5EF4-FFF2-40B4-BE49-F238E27FC236}">
                  <a16:creationId xmlns:a16="http://schemas.microsoft.com/office/drawing/2014/main" id="{63DDDCDE-391F-4DEC-BF7E-321472229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1834" y="2698903"/>
              <a:ext cx="678696" cy="499100"/>
            </a:xfrm>
            <a:custGeom>
              <a:avLst/>
              <a:gdLst/>
              <a:ahLst/>
              <a:cxnLst>
                <a:cxn ang="0">
                  <a:pos x="248" y="261"/>
                </a:cxn>
                <a:cxn ang="0">
                  <a:pos x="197" y="259"/>
                </a:cxn>
                <a:cxn ang="0">
                  <a:pos x="166" y="264"/>
                </a:cxn>
                <a:cxn ang="0">
                  <a:pos x="153" y="260"/>
                </a:cxn>
                <a:cxn ang="0">
                  <a:pos x="131" y="254"/>
                </a:cxn>
                <a:cxn ang="0">
                  <a:pos x="111" y="248"/>
                </a:cxn>
                <a:cxn ang="0">
                  <a:pos x="90" y="249"/>
                </a:cxn>
                <a:cxn ang="0">
                  <a:pos x="52" y="234"/>
                </a:cxn>
                <a:cxn ang="0">
                  <a:pos x="53" y="204"/>
                </a:cxn>
                <a:cxn ang="0">
                  <a:pos x="33" y="190"/>
                </a:cxn>
                <a:cxn ang="0">
                  <a:pos x="25" y="181"/>
                </a:cxn>
                <a:cxn ang="0">
                  <a:pos x="9" y="183"/>
                </a:cxn>
                <a:cxn ang="0">
                  <a:pos x="1" y="159"/>
                </a:cxn>
                <a:cxn ang="0">
                  <a:pos x="15" y="148"/>
                </a:cxn>
                <a:cxn ang="0">
                  <a:pos x="8" y="129"/>
                </a:cxn>
                <a:cxn ang="0">
                  <a:pos x="13" y="120"/>
                </a:cxn>
                <a:cxn ang="0">
                  <a:pos x="10" y="86"/>
                </a:cxn>
                <a:cxn ang="0">
                  <a:pos x="4" y="49"/>
                </a:cxn>
                <a:cxn ang="0">
                  <a:pos x="22" y="18"/>
                </a:cxn>
                <a:cxn ang="0">
                  <a:pos x="39" y="36"/>
                </a:cxn>
                <a:cxn ang="0">
                  <a:pos x="64" y="49"/>
                </a:cxn>
                <a:cxn ang="0">
                  <a:pos x="84" y="56"/>
                </a:cxn>
                <a:cxn ang="0">
                  <a:pos x="100" y="59"/>
                </a:cxn>
                <a:cxn ang="0">
                  <a:pos x="105" y="48"/>
                </a:cxn>
                <a:cxn ang="0">
                  <a:pos x="116" y="48"/>
                </a:cxn>
                <a:cxn ang="0">
                  <a:pos x="110" y="58"/>
                </a:cxn>
                <a:cxn ang="0">
                  <a:pos x="115" y="67"/>
                </a:cxn>
                <a:cxn ang="0">
                  <a:pos x="120" y="80"/>
                </a:cxn>
                <a:cxn ang="0">
                  <a:pos x="122" y="78"/>
                </a:cxn>
                <a:cxn ang="0">
                  <a:pos x="117" y="62"/>
                </a:cxn>
                <a:cxn ang="0">
                  <a:pos x="118" y="52"/>
                </a:cxn>
                <a:cxn ang="0">
                  <a:pos x="124" y="32"/>
                </a:cxn>
                <a:cxn ang="0">
                  <a:pos x="112" y="8"/>
                </a:cxn>
                <a:cxn ang="0">
                  <a:pos x="118" y="0"/>
                </a:cxn>
                <a:cxn ang="0">
                  <a:pos x="166" y="14"/>
                </a:cxn>
                <a:cxn ang="0">
                  <a:pos x="261" y="40"/>
                </a:cxn>
                <a:cxn ang="0">
                  <a:pos x="389" y="70"/>
                </a:cxn>
                <a:cxn ang="0">
                  <a:pos x="371" y="131"/>
                </a:cxn>
                <a:cxn ang="0">
                  <a:pos x="346" y="253"/>
                </a:cxn>
                <a:cxn ang="0">
                  <a:pos x="299" y="273"/>
                </a:cxn>
                <a:cxn ang="0">
                  <a:pos x="99" y="44"/>
                </a:cxn>
                <a:cxn ang="0">
                  <a:pos x="100" y="34"/>
                </a:cxn>
                <a:cxn ang="0">
                  <a:pos x="98" y="37"/>
                </a:cxn>
                <a:cxn ang="0">
                  <a:pos x="87" y="31"/>
                </a:cxn>
                <a:cxn ang="0">
                  <a:pos x="96" y="20"/>
                </a:cxn>
                <a:cxn ang="0">
                  <a:pos x="100" y="19"/>
                </a:cxn>
                <a:cxn ang="0">
                  <a:pos x="114" y="26"/>
                </a:cxn>
                <a:cxn ang="0">
                  <a:pos x="111" y="34"/>
                </a:cxn>
                <a:cxn ang="0">
                  <a:pos x="102" y="44"/>
                </a:cxn>
              </a:cxnLst>
              <a:rect l="0" t="0" r="r" b="b"/>
              <a:pathLst>
                <a:path w="389" h="286">
                  <a:moveTo>
                    <a:pt x="299" y="273"/>
                  </a:moveTo>
                  <a:cubicBezTo>
                    <a:pt x="248" y="261"/>
                    <a:pt x="248" y="261"/>
                    <a:pt x="248" y="261"/>
                  </a:cubicBezTo>
                  <a:cubicBezTo>
                    <a:pt x="202" y="263"/>
                    <a:pt x="202" y="263"/>
                    <a:pt x="202" y="263"/>
                  </a:cubicBezTo>
                  <a:cubicBezTo>
                    <a:pt x="197" y="259"/>
                    <a:pt x="197" y="259"/>
                    <a:pt x="197" y="259"/>
                  </a:cubicBezTo>
                  <a:cubicBezTo>
                    <a:pt x="180" y="265"/>
                    <a:pt x="180" y="265"/>
                    <a:pt x="180" y="265"/>
                  </a:cubicBezTo>
                  <a:cubicBezTo>
                    <a:pt x="166" y="264"/>
                    <a:pt x="166" y="264"/>
                    <a:pt x="166" y="264"/>
                  </a:cubicBezTo>
                  <a:cubicBezTo>
                    <a:pt x="157" y="258"/>
                    <a:pt x="157" y="258"/>
                    <a:pt x="157" y="258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38" y="259"/>
                    <a:pt x="138" y="259"/>
                    <a:pt x="138" y="259"/>
                  </a:cubicBezTo>
                  <a:cubicBezTo>
                    <a:pt x="131" y="254"/>
                    <a:pt x="131" y="254"/>
                    <a:pt x="131" y="254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52" y="234"/>
                    <a:pt x="52" y="234"/>
                    <a:pt x="52" y="234"/>
                  </a:cubicBezTo>
                  <a:cubicBezTo>
                    <a:pt x="53" y="230"/>
                    <a:pt x="53" y="230"/>
                    <a:pt x="53" y="230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89" y="70"/>
                    <a:pt x="389" y="70"/>
                    <a:pt x="389" y="70"/>
                  </a:cubicBezTo>
                  <a:cubicBezTo>
                    <a:pt x="385" y="85"/>
                    <a:pt x="385" y="85"/>
                    <a:pt x="385" y="85"/>
                  </a:cubicBezTo>
                  <a:cubicBezTo>
                    <a:pt x="371" y="131"/>
                    <a:pt x="371" y="131"/>
                    <a:pt x="371" y="131"/>
                  </a:cubicBezTo>
                  <a:cubicBezTo>
                    <a:pt x="357" y="199"/>
                    <a:pt x="357" y="199"/>
                    <a:pt x="357" y="199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5" y="286"/>
                    <a:pt x="345" y="286"/>
                    <a:pt x="345" y="286"/>
                  </a:cubicBezTo>
                  <a:lnTo>
                    <a:pt x="299" y="273"/>
                  </a:lnTo>
                  <a:close/>
                  <a:moveTo>
                    <a:pt x="101" y="44"/>
                  </a:moveTo>
                  <a:cubicBezTo>
                    <a:pt x="100" y="44"/>
                    <a:pt x="99" y="44"/>
                    <a:pt x="99" y="44"/>
                  </a:cubicBezTo>
                  <a:cubicBezTo>
                    <a:pt x="97" y="44"/>
                    <a:pt x="96" y="43"/>
                    <a:pt x="96" y="42"/>
                  </a:cubicBezTo>
                  <a:cubicBezTo>
                    <a:pt x="96" y="41"/>
                    <a:pt x="96" y="40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1" y="44"/>
                    <a:pt x="101" y="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6" name="Freeform 83">
              <a:extLst>
                <a:ext uri="{FF2B5EF4-FFF2-40B4-BE49-F238E27FC236}">
                  <a16:creationId xmlns:a16="http://schemas.microsoft.com/office/drawing/2014/main" id="{A905E349-CA02-4EFE-A973-24A981E6B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858" y="2695926"/>
              <a:ext cx="684650" cy="507038"/>
            </a:xfrm>
            <a:custGeom>
              <a:avLst/>
              <a:gdLst/>
              <a:ahLst/>
              <a:cxnLst>
                <a:cxn ang="0">
                  <a:pos x="262" y="44"/>
                </a:cxn>
                <a:cxn ang="0">
                  <a:pos x="357" y="201"/>
                </a:cxn>
                <a:cxn ang="0">
                  <a:pos x="205" y="263"/>
                </a:cxn>
                <a:cxn ang="0">
                  <a:pos x="154" y="260"/>
                </a:cxn>
                <a:cxn ang="0">
                  <a:pos x="97" y="244"/>
                </a:cxn>
                <a:cxn ang="0">
                  <a:pos x="57" y="206"/>
                </a:cxn>
                <a:cxn ang="0">
                  <a:pos x="17" y="179"/>
                </a:cxn>
                <a:cxn ang="0">
                  <a:pos x="20" y="148"/>
                </a:cxn>
                <a:cxn ang="0">
                  <a:pos x="12" y="98"/>
                </a:cxn>
                <a:cxn ang="0">
                  <a:pos x="23" y="22"/>
                </a:cxn>
                <a:cxn ang="0">
                  <a:pos x="76" y="55"/>
                </a:cxn>
                <a:cxn ang="0">
                  <a:pos x="108" y="51"/>
                </a:cxn>
                <a:cxn ang="0">
                  <a:pos x="109" y="65"/>
                </a:cxn>
                <a:cxn ang="0">
                  <a:pos x="126" y="79"/>
                </a:cxn>
                <a:cxn ang="0">
                  <a:pos x="122" y="46"/>
                </a:cxn>
                <a:cxn ang="0">
                  <a:pos x="121" y="4"/>
                </a:cxn>
                <a:cxn ang="0">
                  <a:pos x="108" y="43"/>
                </a:cxn>
                <a:cxn ang="0">
                  <a:pos x="100" y="33"/>
                </a:cxn>
                <a:cxn ang="0">
                  <a:pos x="96" y="24"/>
                </a:cxn>
                <a:cxn ang="0">
                  <a:pos x="118" y="1"/>
                </a:cxn>
                <a:cxn ang="0">
                  <a:pos x="112" y="10"/>
                </a:cxn>
                <a:cxn ang="0">
                  <a:pos x="118" y="41"/>
                </a:cxn>
                <a:cxn ang="0">
                  <a:pos x="113" y="34"/>
                </a:cxn>
                <a:cxn ang="0">
                  <a:pos x="114" y="21"/>
                </a:cxn>
                <a:cxn ang="0">
                  <a:pos x="100" y="20"/>
                </a:cxn>
                <a:cxn ang="0">
                  <a:pos x="85" y="21"/>
                </a:cxn>
                <a:cxn ang="0">
                  <a:pos x="93" y="42"/>
                </a:cxn>
                <a:cxn ang="0">
                  <a:pos x="104" y="48"/>
                </a:cxn>
                <a:cxn ang="0">
                  <a:pos x="106" y="48"/>
                </a:cxn>
                <a:cxn ang="0">
                  <a:pos x="97" y="59"/>
                </a:cxn>
                <a:cxn ang="0">
                  <a:pos x="67" y="49"/>
                </a:cxn>
                <a:cxn ang="0">
                  <a:pos x="25" y="18"/>
                </a:cxn>
                <a:cxn ang="0">
                  <a:pos x="4" y="50"/>
                </a:cxn>
                <a:cxn ang="0">
                  <a:pos x="8" y="97"/>
                </a:cxn>
                <a:cxn ang="0">
                  <a:pos x="14" y="124"/>
                </a:cxn>
                <a:cxn ang="0">
                  <a:pos x="7" y="145"/>
                </a:cxn>
                <a:cxn ang="0">
                  <a:pos x="5" y="159"/>
                </a:cxn>
                <a:cxn ang="0">
                  <a:pos x="1" y="175"/>
                </a:cxn>
                <a:cxn ang="0">
                  <a:pos x="26" y="185"/>
                </a:cxn>
                <a:cxn ang="0">
                  <a:pos x="48" y="197"/>
                </a:cxn>
                <a:cxn ang="0">
                  <a:pos x="54" y="238"/>
                </a:cxn>
                <a:cxn ang="0">
                  <a:pos x="92" y="253"/>
                </a:cxn>
                <a:cxn ang="0">
                  <a:pos x="113" y="252"/>
                </a:cxn>
                <a:cxn ang="0">
                  <a:pos x="140" y="263"/>
                </a:cxn>
                <a:cxn ang="0">
                  <a:pos x="166" y="267"/>
                </a:cxn>
                <a:cxn ang="0">
                  <a:pos x="183" y="268"/>
                </a:cxn>
                <a:cxn ang="0">
                  <a:pos x="249" y="265"/>
                </a:cxn>
                <a:cxn ang="0">
                  <a:pos x="350" y="255"/>
                </a:cxn>
                <a:cxn ang="0">
                  <a:pos x="393" y="71"/>
                </a:cxn>
                <a:cxn ang="0">
                  <a:pos x="197" y="21"/>
                </a:cxn>
                <a:cxn ang="0">
                  <a:pos x="120" y="0"/>
                </a:cxn>
                <a:cxn ang="0">
                  <a:pos x="117" y="64"/>
                </a:cxn>
                <a:cxn ang="0">
                  <a:pos x="114" y="61"/>
                </a:cxn>
              </a:cxnLst>
              <a:rect l="0" t="0" r="r" b="b"/>
              <a:pathLst>
                <a:path w="393" h="291">
                  <a:moveTo>
                    <a:pt x="121" y="4"/>
                  </a:moveTo>
                  <a:cubicBezTo>
                    <a:pt x="135" y="9"/>
                    <a:pt x="135" y="9"/>
                    <a:pt x="135" y="9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338" y="62"/>
                    <a:pt x="338" y="62"/>
                    <a:pt x="338" y="62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71" y="132"/>
                    <a:pt x="371" y="132"/>
                    <a:pt x="371" y="132"/>
                  </a:cubicBezTo>
                  <a:cubicBezTo>
                    <a:pt x="357" y="201"/>
                    <a:pt x="357" y="201"/>
                    <a:pt x="357" y="201"/>
                  </a:cubicBezTo>
                  <a:cubicBezTo>
                    <a:pt x="346" y="254"/>
                    <a:pt x="346" y="254"/>
                    <a:pt x="346" y="254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01" y="273"/>
                    <a:pt x="301" y="273"/>
                    <a:pt x="301" y="273"/>
                  </a:cubicBezTo>
                  <a:cubicBezTo>
                    <a:pt x="250" y="261"/>
                    <a:pt x="250" y="261"/>
                    <a:pt x="250" y="261"/>
                  </a:cubicBezTo>
                  <a:cubicBezTo>
                    <a:pt x="205" y="263"/>
                    <a:pt x="205" y="263"/>
                    <a:pt x="205" y="263"/>
                  </a:cubicBezTo>
                  <a:cubicBezTo>
                    <a:pt x="199" y="258"/>
                    <a:pt x="199" y="258"/>
                    <a:pt x="199" y="258"/>
                  </a:cubicBezTo>
                  <a:cubicBezTo>
                    <a:pt x="182" y="265"/>
                    <a:pt x="182" y="265"/>
                    <a:pt x="182" y="265"/>
                  </a:cubicBezTo>
                  <a:cubicBezTo>
                    <a:pt x="169" y="264"/>
                    <a:pt x="169" y="264"/>
                    <a:pt x="169" y="264"/>
                  </a:cubicBezTo>
                  <a:cubicBezTo>
                    <a:pt x="159" y="258"/>
                    <a:pt x="159" y="258"/>
                    <a:pt x="159" y="258"/>
                  </a:cubicBezTo>
                  <a:cubicBezTo>
                    <a:pt x="154" y="260"/>
                    <a:pt x="154" y="260"/>
                    <a:pt x="154" y="260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34" y="254"/>
                    <a:pt x="134" y="254"/>
                    <a:pt x="134" y="254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4" y="248"/>
                    <a:pt x="114" y="248"/>
                    <a:pt x="114" y="248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17" y="179"/>
                    <a:pt x="17" y="179"/>
                    <a:pt x="17" y="179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1" y="4"/>
                    <a:pt x="121" y="4"/>
                    <a:pt x="121" y="4"/>
                  </a:cubicBezTo>
                  <a:moveTo>
                    <a:pt x="111" y="23"/>
                  </a:moveTo>
                  <a:cubicBezTo>
                    <a:pt x="113" y="28"/>
                    <a:pt x="113" y="28"/>
                    <a:pt x="113" y="28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2" y="44"/>
                    <a:pt x="100" y="44"/>
                    <a:pt x="100" y="44"/>
                  </a:cubicBezTo>
                  <a:cubicBezTo>
                    <a:pt x="100" y="42"/>
                    <a:pt x="105" y="35"/>
                    <a:pt x="105" y="35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11" y="23"/>
                    <a:pt x="111" y="23"/>
                    <a:pt x="111" y="23"/>
                  </a:cubicBezTo>
                  <a:moveTo>
                    <a:pt x="120" y="0"/>
                  </a:moveTo>
                  <a:cubicBezTo>
                    <a:pt x="118" y="1"/>
                    <a:pt x="118" y="1"/>
                    <a:pt x="118" y="1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6"/>
                    <a:pt x="99" y="48"/>
                    <a:pt x="103" y="48"/>
                  </a:cubicBezTo>
                  <a:cubicBezTo>
                    <a:pt x="103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26" y="185"/>
                    <a:pt x="26" y="185"/>
                    <a:pt x="26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2" y="234"/>
                    <a:pt x="52" y="234"/>
                    <a:pt x="52" y="234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70" y="251"/>
                    <a:pt x="70" y="251"/>
                    <a:pt x="70" y="251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72" y="251"/>
                    <a:pt x="72" y="251"/>
                    <a:pt x="72" y="251"/>
                  </a:cubicBezTo>
                  <a:cubicBezTo>
                    <a:pt x="91" y="253"/>
                    <a:pt x="91" y="253"/>
                    <a:pt x="91" y="253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4" y="252"/>
                    <a:pt x="94" y="252"/>
                    <a:pt x="94" y="252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7" y="253"/>
                    <a:pt x="117" y="253"/>
                    <a:pt x="117" y="253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8" y="262"/>
                    <a:pt x="138" y="262"/>
                    <a:pt x="138" y="262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3"/>
                    <a:pt x="140" y="263"/>
                    <a:pt x="140" y="263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55" y="264"/>
                    <a:pt x="155" y="264"/>
                    <a:pt x="155" y="264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9" y="262"/>
                    <a:pt x="159" y="262"/>
                    <a:pt x="159" y="262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67" y="268"/>
                    <a:pt x="167" y="268"/>
                    <a:pt x="167" y="268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2" y="269"/>
                    <a:pt x="182" y="269"/>
                    <a:pt x="182" y="269"/>
                  </a:cubicBezTo>
                  <a:cubicBezTo>
                    <a:pt x="183" y="268"/>
                    <a:pt x="183" y="268"/>
                    <a:pt x="183" y="268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202" y="266"/>
                    <a:pt x="202" y="266"/>
                    <a:pt x="202" y="266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05" y="267"/>
                    <a:pt x="205" y="267"/>
                    <a:pt x="205" y="267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300" y="276"/>
                    <a:pt x="300" y="276"/>
                    <a:pt x="300" y="276"/>
                  </a:cubicBezTo>
                  <a:cubicBezTo>
                    <a:pt x="344" y="289"/>
                    <a:pt x="344" y="289"/>
                    <a:pt x="344" y="289"/>
                  </a:cubicBezTo>
                  <a:cubicBezTo>
                    <a:pt x="349" y="291"/>
                    <a:pt x="349" y="291"/>
                    <a:pt x="349" y="291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50" y="255"/>
                    <a:pt x="350" y="255"/>
                    <a:pt x="350" y="255"/>
                  </a:cubicBezTo>
                  <a:cubicBezTo>
                    <a:pt x="361" y="202"/>
                    <a:pt x="361" y="202"/>
                    <a:pt x="361" y="202"/>
                  </a:cubicBezTo>
                  <a:cubicBezTo>
                    <a:pt x="375" y="133"/>
                    <a:pt x="375" y="133"/>
                    <a:pt x="375" y="133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92" y="75"/>
                    <a:pt x="392" y="75"/>
                    <a:pt x="392" y="75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89" y="70"/>
                    <a:pt x="389" y="70"/>
                    <a:pt x="389" y="70"/>
                  </a:cubicBezTo>
                  <a:cubicBezTo>
                    <a:pt x="339" y="58"/>
                    <a:pt x="339" y="58"/>
                    <a:pt x="339" y="5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14" y="61"/>
                  </a:moveTo>
                  <a:cubicBezTo>
                    <a:pt x="118" y="60"/>
                    <a:pt x="118" y="60"/>
                    <a:pt x="118" y="60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4" y="61"/>
                    <a:pt x="114" y="61"/>
                    <a:pt x="114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7" name="Freeform 84">
              <a:extLst>
                <a:ext uri="{FF2B5EF4-FFF2-40B4-BE49-F238E27FC236}">
                  <a16:creationId xmlns:a16="http://schemas.microsoft.com/office/drawing/2014/main" id="{493D1448-3AAC-44E7-A12E-47593E81B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2669" y="4592109"/>
              <a:ext cx="1404028" cy="1376245"/>
            </a:xfrm>
            <a:custGeom>
              <a:avLst/>
              <a:gdLst/>
              <a:ahLst/>
              <a:cxnLst>
                <a:cxn ang="0">
                  <a:pos x="743" y="14"/>
                </a:cxn>
                <a:cxn ang="0">
                  <a:pos x="729" y="267"/>
                </a:cxn>
                <a:cxn ang="0">
                  <a:pos x="775" y="297"/>
                </a:cxn>
                <a:cxn ang="0">
                  <a:pos x="794" y="297"/>
                </a:cxn>
                <a:cxn ang="0">
                  <a:pos x="808" y="314"/>
                </a:cxn>
                <a:cxn ang="0">
                  <a:pos x="872" y="329"/>
                </a:cxn>
                <a:cxn ang="0">
                  <a:pos x="919" y="332"/>
                </a:cxn>
                <a:cxn ang="0">
                  <a:pos x="937" y="362"/>
                </a:cxn>
                <a:cxn ang="0">
                  <a:pos x="981" y="360"/>
                </a:cxn>
                <a:cxn ang="0">
                  <a:pos x="1023" y="383"/>
                </a:cxn>
                <a:cxn ang="0">
                  <a:pos x="1053" y="358"/>
                </a:cxn>
                <a:cxn ang="0">
                  <a:pos x="1104" y="381"/>
                </a:cxn>
                <a:cxn ang="0">
                  <a:pos x="1140" y="367"/>
                </a:cxn>
                <a:cxn ang="0">
                  <a:pos x="1191" y="362"/>
                </a:cxn>
                <a:cxn ang="0">
                  <a:pos x="1221" y="369"/>
                </a:cxn>
                <a:cxn ang="0">
                  <a:pos x="1253" y="374"/>
                </a:cxn>
                <a:cxn ang="0">
                  <a:pos x="1307" y="399"/>
                </a:cxn>
                <a:cxn ang="0">
                  <a:pos x="1351" y="409"/>
                </a:cxn>
                <a:cxn ang="0">
                  <a:pos x="1360" y="580"/>
                </a:cxn>
                <a:cxn ang="0">
                  <a:pos x="1385" y="654"/>
                </a:cxn>
                <a:cxn ang="0">
                  <a:pos x="1415" y="714"/>
                </a:cxn>
                <a:cxn ang="0">
                  <a:pos x="1401" y="798"/>
                </a:cxn>
                <a:cxn ang="0">
                  <a:pos x="1385" y="872"/>
                </a:cxn>
                <a:cxn ang="0">
                  <a:pos x="1299" y="933"/>
                </a:cxn>
                <a:cxn ang="0">
                  <a:pos x="1265" y="963"/>
                </a:cxn>
                <a:cxn ang="0">
                  <a:pos x="1209" y="1012"/>
                </a:cxn>
                <a:cxn ang="0">
                  <a:pos x="1109" y="1065"/>
                </a:cxn>
                <a:cxn ang="0">
                  <a:pos x="1044" y="1097"/>
                </a:cxn>
                <a:cxn ang="0">
                  <a:pos x="993" y="1142"/>
                </a:cxn>
                <a:cxn ang="0">
                  <a:pos x="989" y="1213"/>
                </a:cxn>
                <a:cxn ang="0">
                  <a:pos x="984" y="1276"/>
                </a:cxn>
                <a:cxn ang="0">
                  <a:pos x="1010" y="1368"/>
                </a:cxn>
                <a:cxn ang="0">
                  <a:pos x="952" y="1364"/>
                </a:cxn>
                <a:cxn ang="0">
                  <a:pos x="894" y="1357"/>
                </a:cxn>
                <a:cxn ang="0">
                  <a:pos x="796" y="1313"/>
                </a:cxn>
                <a:cxn ang="0">
                  <a:pos x="757" y="1241"/>
                </a:cxn>
                <a:cxn ang="0">
                  <a:pos x="759" y="1206"/>
                </a:cxn>
                <a:cxn ang="0">
                  <a:pos x="756" y="1171"/>
                </a:cxn>
                <a:cxn ang="0">
                  <a:pos x="708" y="1123"/>
                </a:cxn>
                <a:cxn ang="0">
                  <a:pos x="664" y="1060"/>
                </a:cxn>
                <a:cxn ang="0">
                  <a:pos x="617" y="953"/>
                </a:cxn>
                <a:cxn ang="0">
                  <a:pos x="566" y="895"/>
                </a:cxn>
                <a:cxn ang="0">
                  <a:pos x="511" y="868"/>
                </a:cxn>
                <a:cxn ang="0">
                  <a:pos x="425" y="863"/>
                </a:cxn>
                <a:cxn ang="0">
                  <a:pos x="385" y="910"/>
                </a:cxn>
                <a:cxn ang="0">
                  <a:pos x="330" y="956"/>
                </a:cxn>
                <a:cxn ang="0">
                  <a:pos x="287" y="932"/>
                </a:cxn>
                <a:cxn ang="0">
                  <a:pos x="246" y="905"/>
                </a:cxn>
                <a:cxn ang="0">
                  <a:pos x="190" y="786"/>
                </a:cxn>
                <a:cxn ang="0">
                  <a:pos x="158" y="726"/>
                </a:cxn>
                <a:cxn ang="0">
                  <a:pos x="114" y="692"/>
                </a:cxn>
                <a:cxn ang="0">
                  <a:pos x="39" y="613"/>
                </a:cxn>
                <a:cxn ang="0">
                  <a:pos x="4" y="569"/>
                </a:cxn>
                <a:cxn ang="0">
                  <a:pos x="216" y="562"/>
                </a:cxn>
                <a:cxn ang="0">
                  <a:pos x="420" y="109"/>
                </a:cxn>
                <a:cxn ang="0">
                  <a:pos x="431" y="0"/>
                </a:cxn>
                <a:cxn ang="0">
                  <a:pos x="995" y="1280"/>
                </a:cxn>
                <a:cxn ang="0">
                  <a:pos x="1019" y="1150"/>
                </a:cxn>
                <a:cxn ang="0">
                  <a:pos x="1061" y="1099"/>
                </a:cxn>
                <a:cxn ang="0">
                  <a:pos x="996" y="1215"/>
                </a:cxn>
                <a:cxn ang="0">
                  <a:pos x="1016" y="1322"/>
                </a:cxn>
                <a:cxn ang="0">
                  <a:pos x="1014" y="1362"/>
                </a:cxn>
              </a:cxnLst>
              <a:rect l="0" t="0" r="r" b="b"/>
              <a:pathLst>
                <a:path w="1415" h="1387">
                  <a:moveTo>
                    <a:pt x="431" y="0"/>
                  </a:moveTo>
                  <a:lnTo>
                    <a:pt x="562" y="7"/>
                  </a:lnTo>
                  <a:lnTo>
                    <a:pt x="743" y="14"/>
                  </a:lnTo>
                  <a:lnTo>
                    <a:pt x="731" y="149"/>
                  </a:lnTo>
                  <a:lnTo>
                    <a:pt x="729" y="255"/>
                  </a:lnTo>
                  <a:lnTo>
                    <a:pt x="729" y="267"/>
                  </a:lnTo>
                  <a:lnTo>
                    <a:pt x="754" y="290"/>
                  </a:lnTo>
                  <a:lnTo>
                    <a:pt x="764" y="295"/>
                  </a:lnTo>
                  <a:lnTo>
                    <a:pt x="775" y="297"/>
                  </a:lnTo>
                  <a:lnTo>
                    <a:pt x="779" y="288"/>
                  </a:lnTo>
                  <a:lnTo>
                    <a:pt x="784" y="293"/>
                  </a:lnTo>
                  <a:lnTo>
                    <a:pt x="794" y="297"/>
                  </a:lnTo>
                  <a:lnTo>
                    <a:pt x="803" y="292"/>
                  </a:lnTo>
                  <a:lnTo>
                    <a:pt x="810" y="295"/>
                  </a:lnTo>
                  <a:lnTo>
                    <a:pt x="808" y="314"/>
                  </a:lnTo>
                  <a:lnTo>
                    <a:pt x="833" y="320"/>
                  </a:lnTo>
                  <a:lnTo>
                    <a:pt x="849" y="325"/>
                  </a:lnTo>
                  <a:lnTo>
                    <a:pt x="872" y="329"/>
                  </a:lnTo>
                  <a:lnTo>
                    <a:pt x="884" y="339"/>
                  </a:lnTo>
                  <a:lnTo>
                    <a:pt x="903" y="330"/>
                  </a:lnTo>
                  <a:lnTo>
                    <a:pt x="919" y="332"/>
                  </a:lnTo>
                  <a:lnTo>
                    <a:pt x="931" y="348"/>
                  </a:lnTo>
                  <a:lnTo>
                    <a:pt x="938" y="350"/>
                  </a:lnTo>
                  <a:lnTo>
                    <a:pt x="937" y="362"/>
                  </a:lnTo>
                  <a:lnTo>
                    <a:pt x="954" y="369"/>
                  </a:lnTo>
                  <a:lnTo>
                    <a:pt x="972" y="358"/>
                  </a:lnTo>
                  <a:lnTo>
                    <a:pt x="981" y="360"/>
                  </a:lnTo>
                  <a:lnTo>
                    <a:pt x="993" y="360"/>
                  </a:lnTo>
                  <a:lnTo>
                    <a:pt x="996" y="373"/>
                  </a:lnTo>
                  <a:lnTo>
                    <a:pt x="1023" y="383"/>
                  </a:lnTo>
                  <a:lnTo>
                    <a:pt x="1039" y="381"/>
                  </a:lnTo>
                  <a:lnTo>
                    <a:pt x="1049" y="358"/>
                  </a:lnTo>
                  <a:lnTo>
                    <a:pt x="1053" y="358"/>
                  </a:lnTo>
                  <a:lnTo>
                    <a:pt x="1058" y="369"/>
                  </a:lnTo>
                  <a:lnTo>
                    <a:pt x="1084" y="374"/>
                  </a:lnTo>
                  <a:lnTo>
                    <a:pt x="1104" y="381"/>
                  </a:lnTo>
                  <a:lnTo>
                    <a:pt x="1123" y="387"/>
                  </a:lnTo>
                  <a:lnTo>
                    <a:pt x="1135" y="381"/>
                  </a:lnTo>
                  <a:lnTo>
                    <a:pt x="1140" y="367"/>
                  </a:lnTo>
                  <a:lnTo>
                    <a:pt x="1162" y="367"/>
                  </a:lnTo>
                  <a:lnTo>
                    <a:pt x="1174" y="373"/>
                  </a:lnTo>
                  <a:lnTo>
                    <a:pt x="1191" y="362"/>
                  </a:lnTo>
                  <a:lnTo>
                    <a:pt x="1195" y="362"/>
                  </a:lnTo>
                  <a:lnTo>
                    <a:pt x="1197" y="369"/>
                  </a:lnTo>
                  <a:lnTo>
                    <a:pt x="1221" y="369"/>
                  </a:lnTo>
                  <a:lnTo>
                    <a:pt x="1235" y="362"/>
                  </a:lnTo>
                  <a:lnTo>
                    <a:pt x="1246" y="364"/>
                  </a:lnTo>
                  <a:lnTo>
                    <a:pt x="1253" y="374"/>
                  </a:lnTo>
                  <a:lnTo>
                    <a:pt x="1270" y="385"/>
                  </a:lnTo>
                  <a:lnTo>
                    <a:pt x="1292" y="390"/>
                  </a:lnTo>
                  <a:lnTo>
                    <a:pt x="1307" y="399"/>
                  </a:lnTo>
                  <a:lnTo>
                    <a:pt x="1321" y="408"/>
                  </a:lnTo>
                  <a:lnTo>
                    <a:pt x="1341" y="402"/>
                  </a:lnTo>
                  <a:lnTo>
                    <a:pt x="1351" y="409"/>
                  </a:lnTo>
                  <a:lnTo>
                    <a:pt x="1355" y="467"/>
                  </a:lnTo>
                  <a:lnTo>
                    <a:pt x="1357" y="524"/>
                  </a:lnTo>
                  <a:lnTo>
                    <a:pt x="1360" y="580"/>
                  </a:lnTo>
                  <a:lnTo>
                    <a:pt x="1364" y="603"/>
                  </a:lnTo>
                  <a:lnTo>
                    <a:pt x="1379" y="631"/>
                  </a:lnTo>
                  <a:lnTo>
                    <a:pt x="1385" y="654"/>
                  </a:lnTo>
                  <a:lnTo>
                    <a:pt x="1408" y="691"/>
                  </a:lnTo>
                  <a:lnTo>
                    <a:pt x="1411" y="707"/>
                  </a:lnTo>
                  <a:lnTo>
                    <a:pt x="1415" y="714"/>
                  </a:lnTo>
                  <a:lnTo>
                    <a:pt x="1409" y="756"/>
                  </a:lnTo>
                  <a:lnTo>
                    <a:pt x="1395" y="782"/>
                  </a:lnTo>
                  <a:lnTo>
                    <a:pt x="1401" y="798"/>
                  </a:lnTo>
                  <a:lnTo>
                    <a:pt x="1399" y="814"/>
                  </a:lnTo>
                  <a:lnTo>
                    <a:pt x="1393" y="856"/>
                  </a:lnTo>
                  <a:lnTo>
                    <a:pt x="1385" y="872"/>
                  </a:lnTo>
                  <a:lnTo>
                    <a:pt x="1388" y="898"/>
                  </a:lnTo>
                  <a:lnTo>
                    <a:pt x="1355" y="907"/>
                  </a:lnTo>
                  <a:lnTo>
                    <a:pt x="1299" y="933"/>
                  </a:lnTo>
                  <a:lnTo>
                    <a:pt x="1293" y="944"/>
                  </a:lnTo>
                  <a:lnTo>
                    <a:pt x="1278" y="956"/>
                  </a:lnTo>
                  <a:lnTo>
                    <a:pt x="1265" y="963"/>
                  </a:lnTo>
                  <a:lnTo>
                    <a:pt x="1258" y="968"/>
                  </a:lnTo>
                  <a:lnTo>
                    <a:pt x="1225" y="1000"/>
                  </a:lnTo>
                  <a:lnTo>
                    <a:pt x="1209" y="1012"/>
                  </a:lnTo>
                  <a:lnTo>
                    <a:pt x="1177" y="1030"/>
                  </a:lnTo>
                  <a:lnTo>
                    <a:pt x="1146" y="1046"/>
                  </a:lnTo>
                  <a:lnTo>
                    <a:pt x="1109" y="1065"/>
                  </a:lnTo>
                  <a:lnTo>
                    <a:pt x="1098" y="1074"/>
                  </a:lnTo>
                  <a:lnTo>
                    <a:pt x="1065" y="1093"/>
                  </a:lnTo>
                  <a:lnTo>
                    <a:pt x="1044" y="1097"/>
                  </a:lnTo>
                  <a:lnTo>
                    <a:pt x="1021" y="1130"/>
                  </a:lnTo>
                  <a:lnTo>
                    <a:pt x="998" y="1132"/>
                  </a:lnTo>
                  <a:lnTo>
                    <a:pt x="993" y="1142"/>
                  </a:lnTo>
                  <a:lnTo>
                    <a:pt x="1005" y="1155"/>
                  </a:lnTo>
                  <a:lnTo>
                    <a:pt x="998" y="1186"/>
                  </a:lnTo>
                  <a:lnTo>
                    <a:pt x="989" y="1213"/>
                  </a:lnTo>
                  <a:lnTo>
                    <a:pt x="984" y="1236"/>
                  </a:lnTo>
                  <a:lnTo>
                    <a:pt x="979" y="1262"/>
                  </a:lnTo>
                  <a:lnTo>
                    <a:pt x="984" y="1276"/>
                  </a:lnTo>
                  <a:lnTo>
                    <a:pt x="993" y="1317"/>
                  </a:lnTo>
                  <a:lnTo>
                    <a:pt x="1000" y="1352"/>
                  </a:lnTo>
                  <a:lnTo>
                    <a:pt x="1010" y="1368"/>
                  </a:lnTo>
                  <a:lnTo>
                    <a:pt x="1003" y="1376"/>
                  </a:lnTo>
                  <a:lnTo>
                    <a:pt x="986" y="1387"/>
                  </a:lnTo>
                  <a:lnTo>
                    <a:pt x="952" y="1364"/>
                  </a:lnTo>
                  <a:lnTo>
                    <a:pt x="921" y="1359"/>
                  </a:lnTo>
                  <a:lnTo>
                    <a:pt x="914" y="1360"/>
                  </a:lnTo>
                  <a:lnTo>
                    <a:pt x="894" y="1357"/>
                  </a:lnTo>
                  <a:lnTo>
                    <a:pt x="870" y="1339"/>
                  </a:lnTo>
                  <a:lnTo>
                    <a:pt x="840" y="1332"/>
                  </a:lnTo>
                  <a:lnTo>
                    <a:pt x="796" y="1313"/>
                  </a:lnTo>
                  <a:lnTo>
                    <a:pt x="784" y="1290"/>
                  </a:lnTo>
                  <a:lnTo>
                    <a:pt x="777" y="1253"/>
                  </a:lnTo>
                  <a:lnTo>
                    <a:pt x="757" y="1241"/>
                  </a:lnTo>
                  <a:lnTo>
                    <a:pt x="754" y="1229"/>
                  </a:lnTo>
                  <a:lnTo>
                    <a:pt x="757" y="1225"/>
                  </a:lnTo>
                  <a:lnTo>
                    <a:pt x="759" y="1206"/>
                  </a:lnTo>
                  <a:lnTo>
                    <a:pt x="752" y="1201"/>
                  </a:lnTo>
                  <a:lnTo>
                    <a:pt x="749" y="1195"/>
                  </a:lnTo>
                  <a:lnTo>
                    <a:pt x="756" y="1171"/>
                  </a:lnTo>
                  <a:lnTo>
                    <a:pt x="747" y="1157"/>
                  </a:lnTo>
                  <a:lnTo>
                    <a:pt x="728" y="1150"/>
                  </a:lnTo>
                  <a:lnTo>
                    <a:pt x="708" y="1123"/>
                  </a:lnTo>
                  <a:lnTo>
                    <a:pt x="687" y="1086"/>
                  </a:lnTo>
                  <a:lnTo>
                    <a:pt x="663" y="1070"/>
                  </a:lnTo>
                  <a:lnTo>
                    <a:pt x="664" y="1060"/>
                  </a:lnTo>
                  <a:lnTo>
                    <a:pt x="633" y="988"/>
                  </a:lnTo>
                  <a:lnTo>
                    <a:pt x="627" y="963"/>
                  </a:lnTo>
                  <a:lnTo>
                    <a:pt x="617" y="953"/>
                  </a:lnTo>
                  <a:lnTo>
                    <a:pt x="617" y="944"/>
                  </a:lnTo>
                  <a:lnTo>
                    <a:pt x="582" y="912"/>
                  </a:lnTo>
                  <a:lnTo>
                    <a:pt x="566" y="895"/>
                  </a:lnTo>
                  <a:lnTo>
                    <a:pt x="566" y="888"/>
                  </a:lnTo>
                  <a:lnTo>
                    <a:pt x="552" y="875"/>
                  </a:lnTo>
                  <a:lnTo>
                    <a:pt x="511" y="868"/>
                  </a:lnTo>
                  <a:lnTo>
                    <a:pt x="469" y="865"/>
                  </a:lnTo>
                  <a:lnTo>
                    <a:pt x="452" y="852"/>
                  </a:lnTo>
                  <a:lnTo>
                    <a:pt x="425" y="863"/>
                  </a:lnTo>
                  <a:lnTo>
                    <a:pt x="404" y="870"/>
                  </a:lnTo>
                  <a:lnTo>
                    <a:pt x="390" y="889"/>
                  </a:lnTo>
                  <a:lnTo>
                    <a:pt x="385" y="910"/>
                  </a:lnTo>
                  <a:lnTo>
                    <a:pt x="360" y="947"/>
                  </a:lnTo>
                  <a:lnTo>
                    <a:pt x="346" y="961"/>
                  </a:lnTo>
                  <a:lnTo>
                    <a:pt x="330" y="956"/>
                  </a:lnTo>
                  <a:lnTo>
                    <a:pt x="320" y="949"/>
                  </a:lnTo>
                  <a:lnTo>
                    <a:pt x="309" y="946"/>
                  </a:lnTo>
                  <a:lnTo>
                    <a:pt x="287" y="932"/>
                  </a:lnTo>
                  <a:lnTo>
                    <a:pt x="287" y="928"/>
                  </a:lnTo>
                  <a:lnTo>
                    <a:pt x="276" y="917"/>
                  </a:lnTo>
                  <a:lnTo>
                    <a:pt x="246" y="905"/>
                  </a:lnTo>
                  <a:lnTo>
                    <a:pt x="202" y="859"/>
                  </a:lnTo>
                  <a:lnTo>
                    <a:pt x="190" y="833"/>
                  </a:lnTo>
                  <a:lnTo>
                    <a:pt x="190" y="786"/>
                  </a:lnTo>
                  <a:lnTo>
                    <a:pt x="171" y="747"/>
                  </a:lnTo>
                  <a:lnTo>
                    <a:pt x="167" y="731"/>
                  </a:lnTo>
                  <a:lnTo>
                    <a:pt x="158" y="726"/>
                  </a:lnTo>
                  <a:lnTo>
                    <a:pt x="151" y="714"/>
                  </a:lnTo>
                  <a:lnTo>
                    <a:pt x="123" y="701"/>
                  </a:lnTo>
                  <a:lnTo>
                    <a:pt x="114" y="692"/>
                  </a:lnTo>
                  <a:lnTo>
                    <a:pt x="74" y="647"/>
                  </a:lnTo>
                  <a:lnTo>
                    <a:pt x="67" y="627"/>
                  </a:lnTo>
                  <a:lnTo>
                    <a:pt x="39" y="613"/>
                  </a:lnTo>
                  <a:lnTo>
                    <a:pt x="30" y="589"/>
                  </a:lnTo>
                  <a:lnTo>
                    <a:pt x="16" y="571"/>
                  </a:lnTo>
                  <a:lnTo>
                    <a:pt x="4" y="569"/>
                  </a:lnTo>
                  <a:lnTo>
                    <a:pt x="0" y="541"/>
                  </a:lnTo>
                  <a:lnTo>
                    <a:pt x="48" y="545"/>
                  </a:lnTo>
                  <a:lnTo>
                    <a:pt x="216" y="562"/>
                  </a:lnTo>
                  <a:lnTo>
                    <a:pt x="385" y="571"/>
                  </a:lnTo>
                  <a:lnTo>
                    <a:pt x="397" y="432"/>
                  </a:lnTo>
                  <a:lnTo>
                    <a:pt x="420" y="109"/>
                  </a:lnTo>
                  <a:lnTo>
                    <a:pt x="431" y="0"/>
                  </a:lnTo>
                  <a:lnTo>
                    <a:pt x="438" y="0"/>
                  </a:lnTo>
                  <a:lnTo>
                    <a:pt x="431" y="0"/>
                  </a:lnTo>
                  <a:close/>
                  <a:moveTo>
                    <a:pt x="1014" y="1362"/>
                  </a:moveTo>
                  <a:lnTo>
                    <a:pt x="1010" y="1320"/>
                  </a:lnTo>
                  <a:lnTo>
                    <a:pt x="995" y="1280"/>
                  </a:lnTo>
                  <a:lnTo>
                    <a:pt x="991" y="1237"/>
                  </a:lnTo>
                  <a:lnTo>
                    <a:pt x="1000" y="1190"/>
                  </a:lnTo>
                  <a:lnTo>
                    <a:pt x="1019" y="1150"/>
                  </a:lnTo>
                  <a:lnTo>
                    <a:pt x="1040" y="1118"/>
                  </a:lnTo>
                  <a:lnTo>
                    <a:pt x="1058" y="1097"/>
                  </a:lnTo>
                  <a:lnTo>
                    <a:pt x="1061" y="1099"/>
                  </a:lnTo>
                  <a:lnTo>
                    <a:pt x="1033" y="1137"/>
                  </a:lnTo>
                  <a:lnTo>
                    <a:pt x="1009" y="1176"/>
                  </a:lnTo>
                  <a:lnTo>
                    <a:pt x="996" y="1215"/>
                  </a:lnTo>
                  <a:lnTo>
                    <a:pt x="995" y="1244"/>
                  </a:lnTo>
                  <a:lnTo>
                    <a:pt x="1000" y="1280"/>
                  </a:lnTo>
                  <a:lnTo>
                    <a:pt x="1016" y="1322"/>
                  </a:lnTo>
                  <a:lnTo>
                    <a:pt x="1017" y="1352"/>
                  </a:lnTo>
                  <a:lnTo>
                    <a:pt x="1019" y="1360"/>
                  </a:lnTo>
                  <a:lnTo>
                    <a:pt x="1014" y="1362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8" name="Freeform 85">
              <a:extLst>
                <a:ext uri="{FF2B5EF4-FFF2-40B4-BE49-F238E27FC236}">
                  <a16:creationId xmlns:a16="http://schemas.microsoft.com/office/drawing/2014/main" id="{65F5B61C-3F65-4D08-AFBF-4E303B6B9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2669" y="4592109"/>
              <a:ext cx="1404028" cy="1376245"/>
            </a:xfrm>
            <a:custGeom>
              <a:avLst/>
              <a:gdLst/>
              <a:ahLst/>
              <a:cxnLst>
                <a:cxn ang="0">
                  <a:pos x="743" y="14"/>
                </a:cxn>
                <a:cxn ang="0">
                  <a:pos x="729" y="267"/>
                </a:cxn>
                <a:cxn ang="0">
                  <a:pos x="775" y="297"/>
                </a:cxn>
                <a:cxn ang="0">
                  <a:pos x="794" y="297"/>
                </a:cxn>
                <a:cxn ang="0">
                  <a:pos x="808" y="314"/>
                </a:cxn>
                <a:cxn ang="0">
                  <a:pos x="872" y="329"/>
                </a:cxn>
                <a:cxn ang="0">
                  <a:pos x="919" y="332"/>
                </a:cxn>
                <a:cxn ang="0">
                  <a:pos x="937" y="362"/>
                </a:cxn>
                <a:cxn ang="0">
                  <a:pos x="981" y="360"/>
                </a:cxn>
                <a:cxn ang="0">
                  <a:pos x="1023" y="383"/>
                </a:cxn>
                <a:cxn ang="0">
                  <a:pos x="1053" y="358"/>
                </a:cxn>
                <a:cxn ang="0">
                  <a:pos x="1104" y="381"/>
                </a:cxn>
                <a:cxn ang="0">
                  <a:pos x="1140" y="367"/>
                </a:cxn>
                <a:cxn ang="0">
                  <a:pos x="1191" y="362"/>
                </a:cxn>
                <a:cxn ang="0">
                  <a:pos x="1221" y="369"/>
                </a:cxn>
                <a:cxn ang="0">
                  <a:pos x="1253" y="374"/>
                </a:cxn>
                <a:cxn ang="0">
                  <a:pos x="1307" y="399"/>
                </a:cxn>
                <a:cxn ang="0">
                  <a:pos x="1351" y="409"/>
                </a:cxn>
                <a:cxn ang="0">
                  <a:pos x="1360" y="580"/>
                </a:cxn>
                <a:cxn ang="0">
                  <a:pos x="1385" y="654"/>
                </a:cxn>
                <a:cxn ang="0">
                  <a:pos x="1415" y="714"/>
                </a:cxn>
                <a:cxn ang="0">
                  <a:pos x="1401" y="798"/>
                </a:cxn>
                <a:cxn ang="0">
                  <a:pos x="1385" y="872"/>
                </a:cxn>
                <a:cxn ang="0">
                  <a:pos x="1299" y="933"/>
                </a:cxn>
                <a:cxn ang="0">
                  <a:pos x="1265" y="963"/>
                </a:cxn>
                <a:cxn ang="0">
                  <a:pos x="1209" y="1012"/>
                </a:cxn>
                <a:cxn ang="0">
                  <a:pos x="1109" y="1065"/>
                </a:cxn>
                <a:cxn ang="0">
                  <a:pos x="1044" y="1097"/>
                </a:cxn>
                <a:cxn ang="0">
                  <a:pos x="993" y="1142"/>
                </a:cxn>
                <a:cxn ang="0">
                  <a:pos x="989" y="1213"/>
                </a:cxn>
                <a:cxn ang="0">
                  <a:pos x="984" y="1276"/>
                </a:cxn>
                <a:cxn ang="0">
                  <a:pos x="1010" y="1368"/>
                </a:cxn>
                <a:cxn ang="0">
                  <a:pos x="952" y="1364"/>
                </a:cxn>
                <a:cxn ang="0">
                  <a:pos x="894" y="1357"/>
                </a:cxn>
                <a:cxn ang="0">
                  <a:pos x="796" y="1313"/>
                </a:cxn>
                <a:cxn ang="0">
                  <a:pos x="757" y="1241"/>
                </a:cxn>
                <a:cxn ang="0">
                  <a:pos x="759" y="1206"/>
                </a:cxn>
                <a:cxn ang="0">
                  <a:pos x="756" y="1171"/>
                </a:cxn>
                <a:cxn ang="0">
                  <a:pos x="708" y="1123"/>
                </a:cxn>
                <a:cxn ang="0">
                  <a:pos x="664" y="1060"/>
                </a:cxn>
                <a:cxn ang="0">
                  <a:pos x="617" y="953"/>
                </a:cxn>
                <a:cxn ang="0">
                  <a:pos x="566" y="895"/>
                </a:cxn>
                <a:cxn ang="0">
                  <a:pos x="511" y="868"/>
                </a:cxn>
                <a:cxn ang="0">
                  <a:pos x="425" y="863"/>
                </a:cxn>
                <a:cxn ang="0">
                  <a:pos x="385" y="910"/>
                </a:cxn>
                <a:cxn ang="0">
                  <a:pos x="330" y="956"/>
                </a:cxn>
                <a:cxn ang="0">
                  <a:pos x="287" y="932"/>
                </a:cxn>
                <a:cxn ang="0">
                  <a:pos x="246" y="905"/>
                </a:cxn>
                <a:cxn ang="0">
                  <a:pos x="190" y="786"/>
                </a:cxn>
                <a:cxn ang="0">
                  <a:pos x="158" y="726"/>
                </a:cxn>
                <a:cxn ang="0">
                  <a:pos x="114" y="692"/>
                </a:cxn>
                <a:cxn ang="0">
                  <a:pos x="39" y="613"/>
                </a:cxn>
                <a:cxn ang="0">
                  <a:pos x="4" y="569"/>
                </a:cxn>
                <a:cxn ang="0">
                  <a:pos x="216" y="562"/>
                </a:cxn>
                <a:cxn ang="0">
                  <a:pos x="420" y="109"/>
                </a:cxn>
                <a:cxn ang="0">
                  <a:pos x="1014" y="1362"/>
                </a:cxn>
                <a:cxn ang="0">
                  <a:pos x="991" y="1237"/>
                </a:cxn>
                <a:cxn ang="0">
                  <a:pos x="1040" y="1118"/>
                </a:cxn>
                <a:cxn ang="0">
                  <a:pos x="1033" y="1137"/>
                </a:cxn>
                <a:cxn ang="0">
                  <a:pos x="995" y="1244"/>
                </a:cxn>
                <a:cxn ang="0">
                  <a:pos x="1017" y="1352"/>
                </a:cxn>
              </a:cxnLst>
              <a:rect l="0" t="0" r="r" b="b"/>
              <a:pathLst>
                <a:path w="1415" h="1387">
                  <a:moveTo>
                    <a:pt x="431" y="0"/>
                  </a:moveTo>
                  <a:lnTo>
                    <a:pt x="562" y="7"/>
                  </a:lnTo>
                  <a:lnTo>
                    <a:pt x="743" y="14"/>
                  </a:lnTo>
                  <a:lnTo>
                    <a:pt x="731" y="149"/>
                  </a:lnTo>
                  <a:lnTo>
                    <a:pt x="729" y="255"/>
                  </a:lnTo>
                  <a:lnTo>
                    <a:pt x="729" y="267"/>
                  </a:lnTo>
                  <a:lnTo>
                    <a:pt x="754" y="290"/>
                  </a:lnTo>
                  <a:lnTo>
                    <a:pt x="764" y="295"/>
                  </a:lnTo>
                  <a:lnTo>
                    <a:pt x="775" y="297"/>
                  </a:lnTo>
                  <a:lnTo>
                    <a:pt x="779" y="288"/>
                  </a:lnTo>
                  <a:lnTo>
                    <a:pt x="784" y="293"/>
                  </a:lnTo>
                  <a:lnTo>
                    <a:pt x="794" y="297"/>
                  </a:lnTo>
                  <a:lnTo>
                    <a:pt x="803" y="292"/>
                  </a:lnTo>
                  <a:lnTo>
                    <a:pt x="810" y="295"/>
                  </a:lnTo>
                  <a:lnTo>
                    <a:pt x="808" y="314"/>
                  </a:lnTo>
                  <a:lnTo>
                    <a:pt x="833" y="320"/>
                  </a:lnTo>
                  <a:lnTo>
                    <a:pt x="849" y="325"/>
                  </a:lnTo>
                  <a:lnTo>
                    <a:pt x="872" y="329"/>
                  </a:lnTo>
                  <a:lnTo>
                    <a:pt x="884" y="339"/>
                  </a:lnTo>
                  <a:lnTo>
                    <a:pt x="903" y="330"/>
                  </a:lnTo>
                  <a:lnTo>
                    <a:pt x="919" y="332"/>
                  </a:lnTo>
                  <a:lnTo>
                    <a:pt x="931" y="348"/>
                  </a:lnTo>
                  <a:lnTo>
                    <a:pt x="938" y="350"/>
                  </a:lnTo>
                  <a:lnTo>
                    <a:pt x="937" y="362"/>
                  </a:lnTo>
                  <a:lnTo>
                    <a:pt x="954" y="369"/>
                  </a:lnTo>
                  <a:lnTo>
                    <a:pt x="972" y="358"/>
                  </a:lnTo>
                  <a:lnTo>
                    <a:pt x="981" y="360"/>
                  </a:lnTo>
                  <a:lnTo>
                    <a:pt x="993" y="360"/>
                  </a:lnTo>
                  <a:lnTo>
                    <a:pt x="996" y="373"/>
                  </a:lnTo>
                  <a:lnTo>
                    <a:pt x="1023" y="383"/>
                  </a:lnTo>
                  <a:lnTo>
                    <a:pt x="1039" y="381"/>
                  </a:lnTo>
                  <a:lnTo>
                    <a:pt x="1049" y="358"/>
                  </a:lnTo>
                  <a:lnTo>
                    <a:pt x="1053" y="358"/>
                  </a:lnTo>
                  <a:lnTo>
                    <a:pt x="1058" y="369"/>
                  </a:lnTo>
                  <a:lnTo>
                    <a:pt x="1084" y="374"/>
                  </a:lnTo>
                  <a:lnTo>
                    <a:pt x="1104" y="381"/>
                  </a:lnTo>
                  <a:lnTo>
                    <a:pt x="1123" y="387"/>
                  </a:lnTo>
                  <a:lnTo>
                    <a:pt x="1135" y="381"/>
                  </a:lnTo>
                  <a:lnTo>
                    <a:pt x="1140" y="367"/>
                  </a:lnTo>
                  <a:lnTo>
                    <a:pt x="1162" y="367"/>
                  </a:lnTo>
                  <a:lnTo>
                    <a:pt x="1174" y="373"/>
                  </a:lnTo>
                  <a:lnTo>
                    <a:pt x="1191" y="362"/>
                  </a:lnTo>
                  <a:lnTo>
                    <a:pt x="1195" y="362"/>
                  </a:lnTo>
                  <a:lnTo>
                    <a:pt x="1197" y="369"/>
                  </a:lnTo>
                  <a:lnTo>
                    <a:pt x="1221" y="369"/>
                  </a:lnTo>
                  <a:lnTo>
                    <a:pt x="1235" y="362"/>
                  </a:lnTo>
                  <a:lnTo>
                    <a:pt x="1246" y="364"/>
                  </a:lnTo>
                  <a:lnTo>
                    <a:pt x="1253" y="374"/>
                  </a:lnTo>
                  <a:lnTo>
                    <a:pt x="1270" y="385"/>
                  </a:lnTo>
                  <a:lnTo>
                    <a:pt x="1292" y="390"/>
                  </a:lnTo>
                  <a:lnTo>
                    <a:pt x="1307" y="399"/>
                  </a:lnTo>
                  <a:lnTo>
                    <a:pt x="1321" y="408"/>
                  </a:lnTo>
                  <a:lnTo>
                    <a:pt x="1341" y="402"/>
                  </a:lnTo>
                  <a:lnTo>
                    <a:pt x="1351" y="409"/>
                  </a:lnTo>
                  <a:lnTo>
                    <a:pt x="1355" y="467"/>
                  </a:lnTo>
                  <a:lnTo>
                    <a:pt x="1357" y="524"/>
                  </a:lnTo>
                  <a:lnTo>
                    <a:pt x="1360" y="580"/>
                  </a:lnTo>
                  <a:lnTo>
                    <a:pt x="1364" y="603"/>
                  </a:lnTo>
                  <a:lnTo>
                    <a:pt x="1379" y="631"/>
                  </a:lnTo>
                  <a:lnTo>
                    <a:pt x="1385" y="654"/>
                  </a:lnTo>
                  <a:lnTo>
                    <a:pt x="1408" y="691"/>
                  </a:lnTo>
                  <a:lnTo>
                    <a:pt x="1411" y="707"/>
                  </a:lnTo>
                  <a:lnTo>
                    <a:pt x="1415" y="714"/>
                  </a:lnTo>
                  <a:lnTo>
                    <a:pt x="1409" y="756"/>
                  </a:lnTo>
                  <a:lnTo>
                    <a:pt x="1395" y="782"/>
                  </a:lnTo>
                  <a:lnTo>
                    <a:pt x="1401" y="798"/>
                  </a:lnTo>
                  <a:lnTo>
                    <a:pt x="1399" y="814"/>
                  </a:lnTo>
                  <a:lnTo>
                    <a:pt x="1393" y="856"/>
                  </a:lnTo>
                  <a:lnTo>
                    <a:pt x="1385" y="872"/>
                  </a:lnTo>
                  <a:lnTo>
                    <a:pt x="1388" y="898"/>
                  </a:lnTo>
                  <a:lnTo>
                    <a:pt x="1355" y="907"/>
                  </a:lnTo>
                  <a:lnTo>
                    <a:pt x="1299" y="933"/>
                  </a:lnTo>
                  <a:lnTo>
                    <a:pt x="1293" y="944"/>
                  </a:lnTo>
                  <a:lnTo>
                    <a:pt x="1278" y="956"/>
                  </a:lnTo>
                  <a:lnTo>
                    <a:pt x="1265" y="963"/>
                  </a:lnTo>
                  <a:lnTo>
                    <a:pt x="1258" y="968"/>
                  </a:lnTo>
                  <a:lnTo>
                    <a:pt x="1225" y="1000"/>
                  </a:lnTo>
                  <a:lnTo>
                    <a:pt x="1209" y="1012"/>
                  </a:lnTo>
                  <a:lnTo>
                    <a:pt x="1177" y="1030"/>
                  </a:lnTo>
                  <a:lnTo>
                    <a:pt x="1146" y="1046"/>
                  </a:lnTo>
                  <a:lnTo>
                    <a:pt x="1109" y="1065"/>
                  </a:lnTo>
                  <a:lnTo>
                    <a:pt x="1098" y="1074"/>
                  </a:lnTo>
                  <a:lnTo>
                    <a:pt x="1065" y="1093"/>
                  </a:lnTo>
                  <a:lnTo>
                    <a:pt x="1044" y="1097"/>
                  </a:lnTo>
                  <a:lnTo>
                    <a:pt x="1021" y="1130"/>
                  </a:lnTo>
                  <a:lnTo>
                    <a:pt x="998" y="1132"/>
                  </a:lnTo>
                  <a:lnTo>
                    <a:pt x="993" y="1142"/>
                  </a:lnTo>
                  <a:lnTo>
                    <a:pt x="1005" y="1155"/>
                  </a:lnTo>
                  <a:lnTo>
                    <a:pt x="998" y="1186"/>
                  </a:lnTo>
                  <a:lnTo>
                    <a:pt x="989" y="1213"/>
                  </a:lnTo>
                  <a:lnTo>
                    <a:pt x="984" y="1236"/>
                  </a:lnTo>
                  <a:lnTo>
                    <a:pt x="979" y="1262"/>
                  </a:lnTo>
                  <a:lnTo>
                    <a:pt x="984" y="1276"/>
                  </a:lnTo>
                  <a:lnTo>
                    <a:pt x="993" y="1317"/>
                  </a:lnTo>
                  <a:lnTo>
                    <a:pt x="1000" y="1352"/>
                  </a:lnTo>
                  <a:lnTo>
                    <a:pt x="1010" y="1368"/>
                  </a:lnTo>
                  <a:lnTo>
                    <a:pt x="1003" y="1376"/>
                  </a:lnTo>
                  <a:lnTo>
                    <a:pt x="986" y="1387"/>
                  </a:lnTo>
                  <a:lnTo>
                    <a:pt x="952" y="1364"/>
                  </a:lnTo>
                  <a:lnTo>
                    <a:pt x="921" y="1359"/>
                  </a:lnTo>
                  <a:lnTo>
                    <a:pt x="914" y="1360"/>
                  </a:lnTo>
                  <a:lnTo>
                    <a:pt x="894" y="1357"/>
                  </a:lnTo>
                  <a:lnTo>
                    <a:pt x="870" y="1339"/>
                  </a:lnTo>
                  <a:lnTo>
                    <a:pt x="840" y="1332"/>
                  </a:lnTo>
                  <a:lnTo>
                    <a:pt x="796" y="1313"/>
                  </a:lnTo>
                  <a:lnTo>
                    <a:pt x="784" y="1290"/>
                  </a:lnTo>
                  <a:lnTo>
                    <a:pt x="777" y="1253"/>
                  </a:lnTo>
                  <a:lnTo>
                    <a:pt x="757" y="1241"/>
                  </a:lnTo>
                  <a:lnTo>
                    <a:pt x="754" y="1229"/>
                  </a:lnTo>
                  <a:lnTo>
                    <a:pt x="757" y="1225"/>
                  </a:lnTo>
                  <a:lnTo>
                    <a:pt x="759" y="1206"/>
                  </a:lnTo>
                  <a:lnTo>
                    <a:pt x="752" y="1201"/>
                  </a:lnTo>
                  <a:lnTo>
                    <a:pt x="749" y="1195"/>
                  </a:lnTo>
                  <a:lnTo>
                    <a:pt x="756" y="1171"/>
                  </a:lnTo>
                  <a:lnTo>
                    <a:pt x="747" y="1157"/>
                  </a:lnTo>
                  <a:lnTo>
                    <a:pt x="728" y="1150"/>
                  </a:lnTo>
                  <a:lnTo>
                    <a:pt x="708" y="1123"/>
                  </a:lnTo>
                  <a:lnTo>
                    <a:pt x="687" y="1086"/>
                  </a:lnTo>
                  <a:lnTo>
                    <a:pt x="663" y="1070"/>
                  </a:lnTo>
                  <a:lnTo>
                    <a:pt x="664" y="1060"/>
                  </a:lnTo>
                  <a:lnTo>
                    <a:pt x="633" y="988"/>
                  </a:lnTo>
                  <a:lnTo>
                    <a:pt x="627" y="963"/>
                  </a:lnTo>
                  <a:lnTo>
                    <a:pt x="617" y="953"/>
                  </a:lnTo>
                  <a:lnTo>
                    <a:pt x="617" y="944"/>
                  </a:lnTo>
                  <a:lnTo>
                    <a:pt x="582" y="912"/>
                  </a:lnTo>
                  <a:lnTo>
                    <a:pt x="566" y="895"/>
                  </a:lnTo>
                  <a:lnTo>
                    <a:pt x="566" y="888"/>
                  </a:lnTo>
                  <a:lnTo>
                    <a:pt x="552" y="875"/>
                  </a:lnTo>
                  <a:lnTo>
                    <a:pt x="511" y="868"/>
                  </a:lnTo>
                  <a:lnTo>
                    <a:pt x="469" y="865"/>
                  </a:lnTo>
                  <a:lnTo>
                    <a:pt x="452" y="852"/>
                  </a:lnTo>
                  <a:lnTo>
                    <a:pt x="425" y="863"/>
                  </a:lnTo>
                  <a:lnTo>
                    <a:pt x="404" y="870"/>
                  </a:lnTo>
                  <a:lnTo>
                    <a:pt x="390" y="889"/>
                  </a:lnTo>
                  <a:lnTo>
                    <a:pt x="385" y="910"/>
                  </a:lnTo>
                  <a:lnTo>
                    <a:pt x="360" y="947"/>
                  </a:lnTo>
                  <a:lnTo>
                    <a:pt x="346" y="961"/>
                  </a:lnTo>
                  <a:lnTo>
                    <a:pt x="330" y="956"/>
                  </a:lnTo>
                  <a:lnTo>
                    <a:pt x="320" y="949"/>
                  </a:lnTo>
                  <a:lnTo>
                    <a:pt x="309" y="946"/>
                  </a:lnTo>
                  <a:lnTo>
                    <a:pt x="287" y="932"/>
                  </a:lnTo>
                  <a:lnTo>
                    <a:pt x="287" y="928"/>
                  </a:lnTo>
                  <a:lnTo>
                    <a:pt x="276" y="917"/>
                  </a:lnTo>
                  <a:lnTo>
                    <a:pt x="246" y="905"/>
                  </a:lnTo>
                  <a:lnTo>
                    <a:pt x="202" y="859"/>
                  </a:lnTo>
                  <a:lnTo>
                    <a:pt x="190" y="833"/>
                  </a:lnTo>
                  <a:lnTo>
                    <a:pt x="190" y="786"/>
                  </a:lnTo>
                  <a:lnTo>
                    <a:pt x="171" y="747"/>
                  </a:lnTo>
                  <a:lnTo>
                    <a:pt x="167" y="731"/>
                  </a:lnTo>
                  <a:lnTo>
                    <a:pt x="158" y="726"/>
                  </a:lnTo>
                  <a:lnTo>
                    <a:pt x="151" y="714"/>
                  </a:lnTo>
                  <a:lnTo>
                    <a:pt x="123" y="701"/>
                  </a:lnTo>
                  <a:lnTo>
                    <a:pt x="114" y="692"/>
                  </a:lnTo>
                  <a:lnTo>
                    <a:pt x="74" y="647"/>
                  </a:lnTo>
                  <a:lnTo>
                    <a:pt x="67" y="627"/>
                  </a:lnTo>
                  <a:lnTo>
                    <a:pt x="39" y="613"/>
                  </a:lnTo>
                  <a:lnTo>
                    <a:pt x="30" y="589"/>
                  </a:lnTo>
                  <a:lnTo>
                    <a:pt x="16" y="571"/>
                  </a:lnTo>
                  <a:lnTo>
                    <a:pt x="4" y="569"/>
                  </a:lnTo>
                  <a:lnTo>
                    <a:pt x="0" y="541"/>
                  </a:lnTo>
                  <a:lnTo>
                    <a:pt x="48" y="545"/>
                  </a:lnTo>
                  <a:lnTo>
                    <a:pt x="216" y="562"/>
                  </a:lnTo>
                  <a:lnTo>
                    <a:pt x="385" y="571"/>
                  </a:lnTo>
                  <a:lnTo>
                    <a:pt x="397" y="432"/>
                  </a:lnTo>
                  <a:lnTo>
                    <a:pt x="420" y="109"/>
                  </a:lnTo>
                  <a:lnTo>
                    <a:pt x="431" y="0"/>
                  </a:lnTo>
                  <a:lnTo>
                    <a:pt x="438" y="0"/>
                  </a:lnTo>
                  <a:moveTo>
                    <a:pt x="1014" y="1362"/>
                  </a:moveTo>
                  <a:lnTo>
                    <a:pt x="1010" y="1320"/>
                  </a:lnTo>
                  <a:lnTo>
                    <a:pt x="995" y="1280"/>
                  </a:lnTo>
                  <a:lnTo>
                    <a:pt x="991" y="1237"/>
                  </a:lnTo>
                  <a:lnTo>
                    <a:pt x="1000" y="1190"/>
                  </a:lnTo>
                  <a:lnTo>
                    <a:pt x="1019" y="1150"/>
                  </a:lnTo>
                  <a:lnTo>
                    <a:pt x="1040" y="1118"/>
                  </a:lnTo>
                  <a:lnTo>
                    <a:pt x="1058" y="1097"/>
                  </a:lnTo>
                  <a:lnTo>
                    <a:pt x="1061" y="1099"/>
                  </a:lnTo>
                  <a:lnTo>
                    <a:pt x="1033" y="1137"/>
                  </a:lnTo>
                  <a:lnTo>
                    <a:pt x="1009" y="1176"/>
                  </a:lnTo>
                  <a:lnTo>
                    <a:pt x="996" y="1215"/>
                  </a:lnTo>
                  <a:lnTo>
                    <a:pt x="995" y="1244"/>
                  </a:lnTo>
                  <a:lnTo>
                    <a:pt x="1000" y="1280"/>
                  </a:lnTo>
                  <a:lnTo>
                    <a:pt x="1016" y="1322"/>
                  </a:lnTo>
                  <a:lnTo>
                    <a:pt x="1017" y="1352"/>
                  </a:lnTo>
                  <a:lnTo>
                    <a:pt x="1019" y="1360"/>
                  </a:lnTo>
                  <a:lnTo>
                    <a:pt x="1014" y="136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9" name="Freeform 86">
              <a:extLst>
                <a:ext uri="{FF2B5EF4-FFF2-40B4-BE49-F238E27FC236}">
                  <a16:creationId xmlns:a16="http://schemas.microsoft.com/office/drawing/2014/main" id="{E683C550-76EA-437E-94AB-BBBAB68C2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2669" y="4592109"/>
              <a:ext cx="1404028" cy="1376245"/>
            </a:xfrm>
            <a:custGeom>
              <a:avLst/>
              <a:gdLst/>
              <a:ahLst/>
              <a:cxnLst>
                <a:cxn ang="0">
                  <a:pos x="743" y="14"/>
                </a:cxn>
                <a:cxn ang="0">
                  <a:pos x="729" y="267"/>
                </a:cxn>
                <a:cxn ang="0">
                  <a:pos x="775" y="297"/>
                </a:cxn>
                <a:cxn ang="0">
                  <a:pos x="794" y="297"/>
                </a:cxn>
                <a:cxn ang="0">
                  <a:pos x="808" y="314"/>
                </a:cxn>
                <a:cxn ang="0">
                  <a:pos x="872" y="329"/>
                </a:cxn>
                <a:cxn ang="0">
                  <a:pos x="919" y="332"/>
                </a:cxn>
                <a:cxn ang="0">
                  <a:pos x="937" y="362"/>
                </a:cxn>
                <a:cxn ang="0">
                  <a:pos x="981" y="360"/>
                </a:cxn>
                <a:cxn ang="0">
                  <a:pos x="1023" y="383"/>
                </a:cxn>
                <a:cxn ang="0">
                  <a:pos x="1053" y="358"/>
                </a:cxn>
                <a:cxn ang="0">
                  <a:pos x="1104" y="381"/>
                </a:cxn>
                <a:cxn ang="0">
                  <a:pos x="1140" y="367"/>
                </a:cxn>
                <a:cxn ang="0">
                  <a:pos x="1191" y="362"/>
                </a:cxn>
                <a:cxn ang="0">
                  <a:pos x="1221" y="369"/>
                </a:cxn>
                <a:cxn ang="0">
                  <a:pos x="1253" y="374"/>
                </a:cxn>
                <a:cxn ang="0">
                  <a:pos x="1307" y="399"/>
                </a:cxn>
                <a:cxn ang="0">
                  <a:pos x="1351" y="409"/>
                </a:cxn>
                <a:cxn ang="0">
                  <a:pos x="1360" y="580"/>
                </a:cxn>
                <a:cxn ang="0">
                  <a:pos x="1385" y="654"/>
                </a:cxn>
                <a:cxn ang="0">
                  <a:pos x="1415" y="714"/>
                </a:cxn>
                <a:cxn ang="0">
                  <a:pos x="1401" y="798"/>
                </a:cxn>
                <a:cxn ang="0">
                  <a:pos x="1385" y="872"/>
                </a:cxn>
                <a:cxn ang="0">
                  <a:pos x="1299" y="933"/>
                </a:cxn>
                <a:cxn ang="0">
                  <a:pos x="1265" y="963"/>
                </a:cxn>
                <a:cxn ang="0">
                  <a:pos x="1209" y="1012"/>
                </a:cxn>
                <a:cxn ang="0">
                  <a:pos x="1109" y="1065"/>
                </a:cxn>
                <a:cxn ang="0">
                  <a:pos x="1044" y="1097"/>
                </a:cxn>
                <a:cxn ang="0">
                  <a:pos x="993" y="1142"/>
                </a:cxn>
                <a:cxn ang="0">
                  <a:pos x="989" y="1213"/>
                </a:cxn>
                <a:cxn ang="0">
                  <a:pos x="984" y="1276"/>
                </a:cxn>
                <a:cxn ang="0">
                  <a:pos x="1010" y="1368"/>
                </a:cxn>
                <a:cxn ang="0">
                  <a:pos x="952" y="1364"/>
                </a:cxn>
                <a:cxn ang="0">
                  <a:pos x="894" y="1357"/>
                </a:cxn>
                <a:cxn ang="0">
                  <a:pos x="796" y="1313"/>
                </a:cxn>
                <a:cxn ang="0">
                  <a:pos x="757" y="1241"/>
                </a:cxn>
                <a:cxn ang="0">
                  <a:pos x="759" y="1206"/>
                </a:cxn>
                <a:cxn ang="0">
                  <a:pos x="756" y="1171"/>
                </a:cxn>
                <a:cxn ang="0">
                  <a:pos x="708" y="1123"/>
                </a:cxn>
                <a:cxn ang="0">
                  <a:pos x="664" y="1060"/>
                </a:cxn>
                <a:cxn ang="0">
                  <a:pos x="617" y="953"/>
                </a:cxn>
                <a:cxn ang="0">
                  <a:pos x="566" y="895"/>
                </a:cxn>
                <a:cxn ang="0">
                  <a:pos x="511" y="868"/>
                </a:cxn>
                <a:cxn ang="0">
                  <a:pos x="425" y="863"/>
                </a:cxn>
                <a:cxn ang="0">
                  <a:pos x="385" y="910"/>
                </a:cxn>
                <a:cxn ang="0">
                  <a:pos x="330" y="956"/>
                </a:cxn>
                <a:cxn ang="0">
                  <a:pos x="287" y="932"/>
                </a:cxn>
                <a:cxn ang="0">
                  <a:pos x="246" y="905"/>
                </a:cxn>
                <a:cxn ang="0">
                  <a:pos x="190" y="786"/>
                </a:cxn>
                <a:cxn ang="0">
                  <a:pos x="158" y="726"/>
                </a:cxn>
                <a:cxn ang="0">
                  <a:pos x="114" y="692"/>
                </a:cxn>
                <a:cxn ang="0">
                  <a:pos x="39" y="613"/>
                </a:cxn>
                <a:cxn ang="0">
                  <a:pos x="4" y="569"/>
                </a:cxn>
                <a:cxn ang="0">
                  <a:pos x="216" y="562"/>
                </a:cxn>
                <a:cxn ang="0">
                  <a:pos x="420" y="109"/>
                </a:cxn>
                <a:cxn ang="0">
                  <a:pos x="1014" y="1362"/>
                </a:cxn>
                <a:cxn ang="0">
                  <a:pos x="991" y="1237"/>
                </a:cxn>
                <a:cxn ang="0">
                  <a:pos x="1040" y="1118"/>
                </a:cxn>
                <a:cxn ang="0">
                  <a:pos x="1033" y="1137"/>
                </a:cxn>
                <a:cxn ang="0">
                  <a:pos x="995" y="1244"/>
                </a:cxn>
                <a:cxn ang="0">
                  <a:pos x="1017" y="1352"/>
                </a:cxn>
              </a:cxnLst>
              <a:rect l="0" t="0" r="r" b="b"/>
              <a:pathLst>
                <a:path w="1415" h="1387">
                  <a:moveTo>
                    <a:pt x="431" y="0"/>
                  </a:moveTo>
                  <a:lnTo>
                    <a:pt x="562" y="7"/>
                  </a:lnTo>
                  <a:lnTo>
                    <a:pt x="743" y="14"/>
                  </a:lnTo>
                  <a:lnTo>
                    <a:pt x="731" y="149"/>
                  </a:lnTo>
                  <a:lnTo>
                    <a:pt x="729" y="255"/>
                  </a:lnTo>
                  <a:lnTo>
                    <a:pt x="729" y="267"/>
                  </a:lnTo>
                  <a:lnTo>
                    <a:pt x="754" y="290"/>
                  </a:lnTo>
                  <a:lnTo>
                    <a:pt x="764" y="295"/>
                  </a:lnTo>
                  <a:lnTo>
                    <a:pt x="775" y="297"/>
                  </a:lnTo>
                  <a:lnTo>
                    <a:pt x="779" y="288"/>
                  </a:lnTo>
                  <a:lnTo>
                    <a:pt x="784" y="293"/>
                  </a:lnTo>
                  <a:lnTo>
                    <a:pt x="794" y="297"/>
                  </a:lnTo>
                  <a:lnTo>
                    <a:pt x="803" y="292"/>
                  </a:lnTo>
                  <a:lnTo>
                    <a:pt x="810" y="295"/>
                  </a:lnTo>
                  <a:lnTo>
                    <a:pt x="808" y="314"/>
                  </a:lnTo>
                  <a:lnTo>
                    <a:pt x="833" y="320"/>
                  </a:lnTo>
                  <a:lnTo>
                    <a:pt x="849" y="325"/>
                  </a:lnTo>
                  <a:lnTo>
                    <a:pt x="872" y="329"/>
                  </a:lnTo>
                  <a:lnTo>
                    <a:pt x="884" y="339"/>
                  </a:lnTo>
                  <a:lnTo>
                    <a:pt x="903" y="330"/>
                  </a:lnTo>
                  <a:lnTo>
                    <a:pt x="919" y="332"/>
                  </a:lnTo>
                  <a:lnTo>
                    <a:pt x="931" y="348"/>
                  </a:lnTo>
                  <a:lnTo>
                    <a:pt x="938" y="350"/>
                  </a:lnTo>
                  <a:lnTo>
                    <a:pt x="937" y="362"/>
                  </a:lnTo>
                  <a:lnTo>
                    <a:pt x="954" y="369"/>
                  </a:lnTo>
                  <a:lnTo>
                    <a:pt x="972" y="358"/>
                  </a:lnTo>
                  <a:lnTo>
                    <a:pt x="981" y="360"/>
                  </a:lnTo>
                  <a:lnTo>
                    <a:pt x="993" y="360"/>
                  </a:lnTo>
                  <a:lnTo>
                    <a:pt x="996" y="373"/>
                  </a:lnTo>
                  <a:lnTo>
                    <a:pt x="1023" y="383"/>
                  </a:lnTo>
                  <a:lnTo>
                    <a:pt x="1039" y="381"/>
                  </a:lnTo>
                  <a:lnTo>
                    <a:pt x="1049" y="358"/>
                  </a:lnTo>
                  <a:lnTo>
                    <a:pt x="1053" y="358"/>
                  </a:lnTo>
                  <a:lnTo>
                    <a:pt x="1058" y="369"/>
                  </a:lnTo>
                  <a:lnTo>
                    <a:pt x="1084" y="374"/>
                  </a:lnTo>
                  <a:lnTo>
                    <a:pt x="1104" y="381"/>
                  </a:lnTo>
                  <a:lnTo>
                    <a:pt x="1123" y="387"/>
                  </a:lnTo>
                  <a:lnTo>
                    <a:pt x="1135" y="381"/>
                  </a:lnTo>
                  <a:lnTo>
                    <a:pt x="1140" y="367"/>
                  </a:lnTo>
                  <a:lnTo>
                    <a:pt x="1162" y="367"/>
                  </a:lnTo>
                  <a:lnTo>
                    <a:pt x="1174" y="373"/>
                  </a:lnTo>
                  <a:lnTo>
                    <a:pt x="1191" y="362"/>
                  </a:lnTo>
                  <a:lnTo>
                    <a:pt x="1195" y="362"/>
                  </a:lnTo>
                  <a:lnTo>
                    <a:pt x="1197" y="369"/>
                  </a:lnTo>
                  <a:lnTo>
                    <a:pt x="1221" y="369"/>
                  </a:lnTo>
                  <a:lnTo>
                    <a:pt x="1235" y="362"/>
                  </a:lnTo>
                  <a:lnTo>
                    <a:pt x="1246" y="364"/>
                  </a:lnTo>
                  <a:lnTo>
                    <a:pt x="1253" y="374"/>
                  </a:lnTo>
                  <a:lnTo>
                    <a:pt x="1270" y="385"/>
                  </a:lnTo>
                  <a:lnTo>
                    <a:pt x="1292" y="390"/>
                  </a:lnTo>
                  <a:lnTo>
                    <a:pt x="1307" y="399"/>
                  </a:lnTo>
                  <a:lnTo>
                    <a:pt x="1321" y="408"/>
                  </a:lnTo>
                  <a:lnTo>
                    <a:pt x="1341" y="402"/>
                  </a:lnTo>
                  <a:lnTo>
                    <a:pt x="1351" y="409"/>
                  </a:lnTo>
                  <a:lnTo>
                    <a:pt x="1355" y="467"/>
                  </a:lnTo>
                  <a:lnTo>
                    <a:pt x="1357" y="524"/>
                  </a:lnTo>
                  <a:lnTo>
                    <a:pt x="1360" y="580"/>
                  </a:lnTo>
                  <a:lnTo>
                    <a:pt x="1364" y="603"/>
                  </a:lnTo>
                  <a:lnTo>
                    <a:pt x="1379" y="631"/>
                  </a:lnTo>
                  <a:lnTo>
                    <a:pt x="1385" y="654"/>
                  </a:lnTo>
                  <a:lnTo>
                    <a:pt x="1408" y="691"/>
                  </a:lnTo>
                  <a:lnTo>
                    <a:pt x="1411" y="707"/>
                  </a:lnTo>
                  <a:lnTo>
                    <a:pt x="1415" y="714"/>
                  </a:lnTo>
                  <a:lnTo>
                    <a:pt x="1409" y="756"/>
                  </a:lnTo>
                  <a:lnTo>
                    <a:pt x="1395" y="782"/>
                  </a:lnTo>
                  <a:lnTo>
                    <a:pt x="1401" y="798"/>
                  </a:lnTo>
                  <a:lnTo>
                    <a:pt x="1399" y="814"/>
                  </a:lnTo>
                  <a:lnTo>
                    <a:pt x="1393" y="856"/>
                  </a:lnTo>
                  <a:lnTo>
                    <a:pt x="1385" y="872"/>
                  </a:lnTo>
                  <a:lnTo>
                    <a:pt x="1388" y="898"/>
                  </a:lnTo>
                  <a:lnTo>
                    <a:pt x="1355" y="907"/>
                  </a:lnTo>
                  <a:lnTo>
                    <a:pt x="1299" y="933"/>
                  </a:lnTo>
                  <a:lnTo>
                    <a:pt x="1293" y="944"/>
                  </a:lnTo>
                  <a:lnTo>
                    <a:pt x="1278" y="956"/>
                  </a:lnTo>
                  <a:lnTo>
                    <a:pt x="1265" y="963"/>
                  </a:lnTo>
                  <a:lnTo>
                    <a:pt x="1258" y="968"/>
                  </a:lnTo>
                  <a:lnTo>
                    <a:pt x="1225" y="1000"/>
                  </a:lnTo>
                  <a:lnTo>
                    <a:pt x="1209" y="1012"/>
                  </a:lnTo>
                  <a:lnTo>
                    <a:pt x="1177" y="1030"/>
                  </a:lnTo>
                  <a:lnTo>
                    <a:pt x="1146" y="1046"/>
                  </a:lnTo>
                  <a:lnTo>
                    <a:pt x="1109" y="1065"/>
                  </a:lnTo>
                  <a:lnTo>
                    <a:pt x="1098" y="1074"/>
                  </a:lnTo>
                  <a:lnTo>
                    <a:pt x="1065" y="1093"/>
                  </a:lnTo>
                  <a:lnTo>
                    <a:pt x="1044" y="1097"/>
                  </a:lnTo>
                  <a:lnTo>
                    <a:pt x="1021" y="1130"/>
                  </a:lnTo>
                  <a:lnTo>
                    <a:pt x="998" y="1132"/>
                  </a:lnTo>
                  <a:lnTo>
                    <a:pt x="993" y="1142"/>
                  </a:lnTo>
                  <a:lnTo>
                    <a:pt x="1005" y="1155"/>
                  </a:lnTo>
                  <a:lnTo>
                    <a:pt x="998" y="1186"/>
                  </a:lnTo>
                  <a:lnTo>
                    <a:pt x="989" y="1213"/>
                  </a:lnTo>
                  <a:lnTo>
                    <a:pt x="984" y="1236"/>
                  </a:lnTo>
                  <a:lnTo>
                    <a:pt x="979" y="1262"/>
                  </a:lnTo>
                  <a:lnTo>
                    <a:pt x="984" y="1276"/>
                  </a:lnTo>
                  <a:lnTo>
                    <a:pt x="993" y="1317"/>
                  </a:lnTo>
                  <a:lnTo>
                    <a:pt x="1000" y="1352"/>
                  </a:lnTo>
                  <a:lnTo>
                    <a:pt x="1010" y="1368"/>
                  </a:lnTo>
                  <a:lnTo>
                    <a:pt x="1003" y="1376"/>
                  </a:lnTo>
                  <a:lnTo>
                    <a:pt x="986" y="1387"/>
                  </a:lnTo>
                  <a:lnTo>
                    <a:pt x="952" y="1364"/>
                  </a:lnTo>
                  <a:lnTo>
                    <a:pt x="921" y="1359"/>
                  </a:lnTo>
                  <a:lnTo>
                    <a:pt x="914" y="1360"/>
                  </a:lnTo>
                  <a:lnTo>
                    <a:pt x="894" y="1357"/>
                  </a:lnTo>
                  <a:lnTo>
                    <a:pt x="870" y="1339"/>
                  </a:lnTo>
                  <a:lnTo>
                    <a:pt x="840" y="1332"/>
                  </a:lnTo>
                  <a:lnTo>
                    <a:pt x="796" y="1313"/>
                  </a:lnTo>
                  <a:lnTo>
                    <a:pt x="784" y="1290"/>
                  </a:lnTo>
                  <a:lnTo>
                    <a:pt x="777" y="1253"/>
                  </a:lnTo>
                  <a:lnTo>
                    <a:pt x="757" y="1241"/>
                  </a:lnTo>
                  <a:lnTo>
                    <a:pt x="754" y="1229"/>
                  </a:lnTo>
                  <a:lnTo>
                    <a:pt x="757" y="1225"/>
                  </a:lnTo>
                  <a:lnTo>
                    <a:pt x="759" y="1206"/>
                  </a:lnTo>
                  <a:lnTo>
                    <a:pt x="752" y="1201"/>
                  </a:lnTo>
                  <a:lnTo>
                    <a:pt x="749" y="1195"/>
                  </a:lnTo>
                  <a:lnTo>
                    <a:pt x="756" y="1171"/>
                  </a:lnTo>
                  <a:lnTo>
                    <a:pt x="747" y="1157"/>
                  </a:lnTo>
                  <a:lnTo>
                    <a:pt x="728" y="1150"/>
                  </a:lnTo>
                  <a:lnTo>
                    <a:pt x="708" y="1123"/>
                  </a:lnTo>
                  <a:lnTo>
                    <a:pt x="687" y="1086"/>
                  </a:lnTo>
                  <a:lnTo>
                    <a:pt x="663" y="1070"/>
                  </a:lnTo>
                  <a:lnTo>
                    <a:pt x="664" y="1060"/>
                  </a:lnTo>
                  <a:lnTo>
                    <a:pt x="633" y="988"/>
                  </a:lnTo>
                  <a:lnTo>
                    <a:pt x="627" y="963"/>
                  </a:lnTo>
                  <a:lnTo>
                    <a:pt x="617" y="953"/>
                  </a:lnTo>
                  <a:lnTo>
                    <a:pt x="617" y="944"/>
                  </a:lnTo>
                  <a:lnTo>
                    <a:pt x="582" y="912"/>
                  </a:lnTo>
                  <a:lnTo>
                    <a:pt x="566" y="895"/>
                  </a:lnTo>
                  <a:lnTo>
                    <a:pt x="566" y="888"/>
                  </a:lnTo>
                  <a:lnTo>
                    <a:pt x="552" y="875"/>
                  </a:lnTo>
                  <a:lnTo>
                    <a:pt x="511" y="868"/>
                  </a:lnTo>
                  <a:lnTo>
                    <a:pt x="469" y="865"/>
                  </a:lnTo>
                  <a:lnTo>
                    <a:pt x="452" y="852"/>
                  </a:lnTo>
                  <a:lnTo>
                    <a:pt x="425" y="863"/>
                  </a:lnTo>
                  <a:lnTo>
                    <a:pt x="404" y="870"/>
                  </a:lnTo>
                  <a:lnTo>
                    <a:pt x="390" y="889"/>
                  </a:lnTo>
                  <a:lnTo>
                    <a:pt x="385" y="910"/>
                  </a:lnTo>
                  <a:lnTo>
                    <a:pt x="360" y="947"/>
                  </a:lnTo>
                  <a:lnTo>
                    <a:pt x="346" y="961"/>
                  </a:lnTo>
                  <a:lnTo>
                    <a:pt x="330" y="956"/>
                  </a:lnTo>
                  <a:lnTo>
                    <a:pt x="320" y="949"/>
                  </a:lnTo>
                  <a:lnTo>
                    <a:pt x="309" y="946"/>
                  </a:lnTo>
                  <a:lnTo>
                    <a:pt x="287" y="932"/>
                  </a:lnTo>
                  <a:lnTo>
                    <a:pt x="287" y="928"/>
                  </a:lnTo>
                  <a:lnTo>
                    <a:pt x="276" y="917"/>
                  </a:lnTo>
                  <a:lnTo>
                    <a:pt x="246" y="905"/>
                  </a:lnTo>
                  <a:lnTo>
                    <a:pt x="202" y="859"/>
                  </a:lnTo>
                  <a:lnTo>
                    <a:pt x="190" y="833"/>
                  </a:lnTo>
                  <a:lnTo>
                    <a:pt x="190" y="786"/>
                  </a:lnTo>
                  <a:lnTo>
                    <a:pt x="171" y="747"/>
                  </a:lnTo>
                  <a:lnTo>
                    <a:pt x="167" y="731"/>
                  </a:lnTo>
                  <a:lnTo>
                    <a:pt x="158" y="726"/>
                  </a:lnTo>
                  <a:lnTo>
                    <a:pt x="151" y="714"/>
                  </a:lnTo>
                  <a:lnTo>
                    <a:pt x="123" y="701"/>
                  </a:lnTo>
                  <a:lnTo>
                    <a:pt x="114" y="692"/>
                  </a:lnTo>
                  <a:lnTo>
                    <a:pt x="74" y="647"/>
                  </a:lnTo>
                  <a:lnTo>
                    <a:pt x="67" y="627"/>
                  </a:lnTo>
                  <a:lnTo>
                    <a:pt x="39" y="613"/>
                  </a:lnTo>
                  <a:lnTo>
                    <a:pt x="30" y="589"/>
                  </a:lnTo>
                  <a:lnTo>
                    <a:pt x="16" y="571"/>
                  </a:lnTo>
                  <a:lnTo>
                    <a:pt x="4" y="569"/>
                  </a:lnTo>
                  <a:lnTo>
                    <a:pt x="0" y="541"/>
                  </a:lnTo>
                  <a:lnTo>
                    <a:pt x="48" y="545"/>
                  </a:lnTo>
                  <a:lnTo>
                    <a:pt x="216" y="562"/>
                  </a:lnTo>
                  <a:lnTo>
                    <a:pt x="385" y="571"/>
                  </a:lnTo>
                  <a:lnTo>
                    <a:pt x="397" y="432"/>
                  </a:lnTo>
                  <a:lnTo>
                    <a:pt x="420" y="109"/>
                  </a:lnTo>
                  <a:lnTo>
                    <a:pt x="431" y="0"/>
                  </a:lnTo>
                  <a:lnTo>
                    <a:pt x="438" y="0"/>
                  </a:lnTo>
                  <a:moveTo>
                    <a:pt x="1014" y="1362"/>
                  </a:moveTo>
                  <a:lnTo>
                    <a:pt x="1010" y="1320"/>
                  </a:lnTo>
                  <a:lnTo>
                    <a:pt x="995" y="1280"/>
                  </a:lnTo>
                  <a:lnTo>
                    <a:pt x="991" y="1237"/>
                  </a:lnTo>
                  <a:lnTo>
                    <a:pt x="1000" y="1190"/>
                  </a:lnTo>
                  <a:lnTo>
                    <a:pt x="1019" y="1150"/>
                  </a:lnTo>
                  <a:lnTo>
                    <a:pt x="1040" y="1118"/>
                  </a:lnTo>
                  <a:lnTo>
                    <a:pt x="1058" y="1097"/>
                  </a:lnTo>
                  <a:lnTo>
                    <a:pt x="1061" y="1099"/>
                  </a:lnTo>
                  <a:lnTo>
                    <a:pt x="1033" y="1137"/>
                  </a:lnTo>
                  <a:lnTo>
                    <a:pt x="1009" y="1176"/>
                  </a:lnTo>
                  <a:lnTo>
                    <a:pt x="996" y="1215"/>
                  </a:lnTo>
                  <a:lnTo>
                    <a:pt x="995" y="1244"/>
                  </a:lnTo>
                  <a:lnTo>
                    <a:pt x="1000" y="1280"/>
                  </a:lnTo>
                  <a:lnTo>
                    <a:pt x="1016" y="1322"/>
                  </a:lnTo>
                  <a:lnTo>
                    <a:pt x="1017" y="1352"/>
                  </a:lnTo>
                  <a:lnTo>
                    <a:pt x="1019" y="1360"/>
                  </a:lnTo>
                  <a:lnTo>
                    <a:pt x="1014" y="1362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0" name="Freeform 87">
              <a:extLst>
                <a:ext uri="{FF2B5EF4-FFF2-40B4-BE49-F238E27FC236}">
                  <a16:creationId xmlns:a16="http://schemas.microsoft.com/office/drawing/2014/main" id="{3AAC2E61-462C-4FA1-9B0C-1D241320B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835" y="3515522"/>
              <a:ext cx="814634" cy="1388152"/>
            </a:xfrm>
            <a:custGeom>
              <a:avLst/>
              <a:gdLst/>
              <a:ahLst/>
              <a:cxnLst>
                <a:cxn ang="0">
                  <a:pos x="263" y="779"/>
                </a:cxn>
                <a:cxn ang="0">
                  <a:pos x="260" y="730"/>
                </a:cxn>
                <a:cxn ang="0">
                  <a:pos x="236" y="695"/>
                </a:cxn>
                <a:cxn ang="0">
                  <a:pos x="206" y="677"/>
                </a:cxn>
                <a:cxn ang="0">
                  <a:pos x="208" y="660"/>
                </a:cxn>
                <a:cxn ang="0">
                  <a:pos x="174" y="644"/>
                </a:cxn>
                <a:cxn ang="0">
                  <a:pos x="153" y="611"/>
                </a:cxn>
                <a:cxn ang="0">
                  <a:pos x="116" y="598"/>
                </a:cxn>
                <a:cxn ang="0">
                  <a:pos x="100" y="555"/>
                </a:cxn>
                <a:cxn ang="0">
                  <a:pos x="98" y="539"/>
                </a:cxn>
                <a:cxn ang="0">
                  <a:pos x="80" y="501"/>
                </a:cxn>
                <a:cxn ang="0">
                  <a:pos x="65" y="458"/>
                </a:cxn>
                <a:cxn ang="0">
                  <a:pos x="56" y="418"/>
                </a:cxn>
                <a:cxn ang="0">
                  <a:pos x="70" y="403"/>
                </a:cxn>
                <a:cxn ang="0">
                  <a:pos x="52" y="385"/>
                </a:cxn>
                <a:cxn ang="0">
                  <a:pos x="46" y="337"/>
                </a:cxn>
                <a:cxn ang="0">
                  <a:pos x="31" y="302"/>
                </a:cxn>
                <a:cxn ang="0">
                  <a:pos x="33" y="282"/>
                </a:cxn>
                <a:cxn ang="0">
                  <a:pos x="13" y="238"/>
                </a:cxn>
                <a:cxn ang="0">
                  <a:pos x="12" y="192"/>
                </a:cxn>
                <a:cxn ang="0">
                  <a:pos x="15" y="150"/>
                </a:cxn>
                <a:cxn ang="0">
                  <a:pos x="3" y="110"/>
                </a:cxn>
                <a:cxn ang="0">
                  <a:pos x="15" y="89"/>
                </a:cxn>
                <a:cxn ang="0">
                  <a:pos x="43" y="18"/>
                </a:cxn>
                <a:cxn ang="0">
                  <a:pos x="112" y="19"/>
                </a:cxn>
                <a:cxn ang="0">
                  <a:pos x="223" y="50"/>
                </a:cxn>
                <a:cxn ang="0">
                  <a:pos x="216" y="254"/>
                </a:cxn>
                <a:cxn ang="0">
                  <a:pos x="326" y="450"/>
                </a:cxn>
                <a:cxn ang="0">
                  <a:pos x="448" y="634"/>
                </a:cxn>
                <a:cxn ang="0">
                  <a:pos x="460" y="678"/>
                </a:cxn>
                <a:cxn ang="0">
                  <a:pos x="463" y="693"/>
                </a:cxn>
                <a:cxn ang="0">
                  <a:pos x="442" y="707"/>
                </a:cxn>
                <a:cxn ang="0">
                  <a:pos x="426" y="744"/>
                </a:cxn>
                <a:cxn ang="0">
                  <a:pos x="417" y="773"/>
                </a:cxn>
                <a:cxn ang="0">
                  <a:pos x="428" y="787"/>
                </a:cxn>
                <a:cxn ang="0">
                  <a:pos x="363" y="793"/>
                </a:cxn>
                <a:cxn ang="0">
                  <a:pos x="184" y="731"/>
                </a:cxn>
                <a:cxn ang="0">
                  <a:pos x="195" y="733"/>
                </a:cxn>
                <a:cxn ang="0">
                  <a:pos x="187" y="738"/>
                </a:cxn>
                <a:cxn ang="0">
                  <a:pos x="190" y="696"/>
                </a:cxn>
                <a:cxn ang="0">
                  <a:pos x="206" y="696"/>
                </a:cxn>
                <a:cxn ang="0">
                  <a:pos x="200" y="708"/>
                </a:cxn>
                <a:cxn ang="0">
                  <a:pos x="121" y="629"/>
                </a:cxn>
                <a:cxn ang="0">
                  <a:pos x="154" y="638"/>
                </a:cxn>
                <a:cxn ang="0">
                  <a:pos x="109" y="640"/>
                </a:cxn>
                <a:cxn ang="0">
                  <a:pos x="118" y="627"/>
                </a:cxn>
                <a:cxn ang="0">
                  <a:pos x="109" y="640"/>
                </a:cxn>
              </a:cxnLst>
              <a:rect l="0" t="0" r="r" b="b"/>
              <a:pathLst>
                <a:path w="467" h="796">
                  <a:moveTo>
                    <a:pt x="363" y="793"/>
                  </a:moveTo>
                  <a:cubicBezTo>
                    <a:pt x="297" y="784"/>
                    <a:pt x="297" y="784"/>
                    <a:pt x="297" y="784"/>
                  </a:cubicBezTo>
                  <a:cubicBezTo>
                    <a:pt x="263" y="779"/>
                    <a:pt x="263" y="779"/>
                    <a:pt x="263" y="779"/>
                  </a:cubicBezTo>
                  <a:cubicBezTo>
                    <a:pt x="261" y="771"/>
                    <a:pt x="261" y="771"/>
                    <a:pt x="261" y="771"/>
                  </a:cubicBezTo>
                  <a:cubicBezTo>
                    <a:pt x="261" y="740"/>
                    <a:pt x="261" y="740"/>
                    <a:pt x="261" y="740"/>
                  </a:cubicBezTo>
                  <a:cubicBezTo>
                    <a:pt x="260" y="730"/>
                    <a:pt x="260" y="730"/>
                    <a:pt x="260" y="730"/>
                  </a:cubicBezTo>
                  <a:cubicBezTo>
                    <a:pt x="251" y="716"/>
                    <a:pt x="251" y="716"/>
                    <a:pt x="251" y="716"/>
                  </a:cubicBezTo>
                  <a:cubicBezTo>
                    <a:pt x="249" y="709"/>
                    <a:pt x="249" y="709"/>
                    <a:pt x="249" y="709"/>
                  </a:cubicBezTo>
                  <a:cubicBezTo>
                    <a:pt x="236" y="695"/>
                    <a:pt x="236" y="695"/>
                    <a:pt x="236" y="695"/>
                  </a:cubicBezTo>
                  <a:cubicBezTo>
                    <a:pt x="227" y="680"/>
                    <a:pt x="227" y="680"/>
                    <a:pt x="227" y="680"/>
                  </a:cubicBezTo>
                  <a:cubicBezTo>
                    <a:pt x="219" y="680"/>
                    <a:pt x="219" y="680"/>
                    <a:pt x="219" y="680"/>
                  </a:cubicBezTo>
                  <a:cubicBezTo>
                    <a:pt x="206" y="677"/>
                    <a:pt x="206" y="677"/>
                    <a:pt x="206" y="677"/>
                  </a:cubicBezTo>
                  <a:cubicBezTo>
                    <a:pt x="204" y="671"/>
                    <a:pt x="204" y="671"/>
                    <a:pt x="204" y="671"/>
                  </a:cubicBezTo>
                  <a:cubicBezTo>
                    <a:pt x="209" y="669"/>
                    <a:pt x="209" y="669"/>
                    <a:pt x="209" y="669"/>
                  </a:cubicBezTo>
                  <a:cubicBezTo>
                    <a:pt x="208" y="660"/>
                    <a:pt x="208" y="660"/>
                    <a:pt x="208" y="660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188" y="651"/>
                    <a:pt x="188" y="651"/>
                    <a:pt x="188" y="651"/>
                  </a:cubicBezTo>
                  <a:cubicBezTo>
                    <a:pt x="174" y="644"/>
                    <a:pt x="174" y="644"/>
                    <a:pt x="174" y="644"/>
                  </a:cubicBezTo>
                  <a:cubicBezTo>
                    <a:pt x="170" y="636"/>
                    <a:pt x="170" y="636"/>
                    <a:pt x="170" y="636"/>
                  </a:cubicBezTo>
                  <a:cubicBezTo>
                    <a:pt x="162" y="620"/>
                    <a:pt x="162" y="620"/>
                    <a:pt x="162" y="620"/>
                  </a:cubicBezTo>
                  <a:cubicBezTo>
                    <a:pt x="153" y="611"/>
                    <a:pt x="153" y="611"/>
                    <a:pt x="153" y="611"/>
                  </a:cubicBezTo>
                  <a:cubicBezTo>
                    <a:pt x="144" y="611"/>
                    <a:pt x="144" y="611"/>
                    <a:pt x="144" y="611"/>
                  </a:cubicBezTo>
                  <a:cubicBezTo>
                    <a:pt x="130" y="604"/>
                    <a:pt x="130" y="604"/>
                    <a:pt x="130" y="604"/>
                  </a:cubicBezTo>
                  <a:cubicBezTo>
                    <a:pt x="116" y="598"/>
                    <a:pt x="116" y="598"/>
                    <a:pt x="116" y="598"/>
                  </a:cubicBezTo>
                  <a:cubicBezTo>
                    <a:pt x="102" y="596"/>
                    <a:pt x="102" y="596"/>
                    <a:pt x="102" y="596"/>
                  </a:cubicBezTo>
                  <a:cubicBezTo>
                    <a:pt x="92" y="586"/>
                    <a:pt x="92" y="586"/>
                    <a:pt x="92" y="586"/>
                  </a:cubicBezTo>
                  <a:cubicBezTo>
                    <a:pt x="100" y="555"/>
                    <a:pt x="100" y="555"/>
                    <a:pt x="100" y="555"/>
                  </a:cubicBezTo>
                  <a:cubicBezTo>
                    <a:pt x="103" y="548"/>
                    <a:pt x="103" y="548"/>
                    <a:pt x="103" y="548"/>
                  </a:cubicBezTo>
                  <a:cubicBezTo>
                    <a:pt x="103" y="542"/>
                    <a:pt x="103" y="542"/>
                    <a:pt x="103" y="542"/>
                  </a:cubicBezTo>
                  <a:cubicBezTo>
                    <a:pt x="98" y="539"/>
                    <a:pt x="98" y="539"/>
                    <a:pt x="98" y="539"/>
                  </a:cubicBezTo>
                  <a:cubicBezTo>
                    <a:pt x="96" y="529"/>
                    <a:pt x="96" y="529"/>
                    <a:pt x="96" y="529"/>
                  </a:cubicBezTo>
                  <a:cubicBezTo>
                    <a:pt x="91" y="520"/>
                    <a:pt x="91" y="520"/>
                    <a:pt x="91" y="520"/>
                  </a:cubicBezTo>
                  <a:cubicBezTo>
                    <a:pt x="80" y="501"/>
                    <a:pt x="80" y="501"/>
                    <a:pt x="80" y="50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1" y="475"/>
                    <a:pt x="71" y="475"/>
                    <a:pt x="71" y="475"/>
                  </a:cubicBezTo>
                  <a:cubicBezTo>
                    <a:pt x="65" y="458"/>
                    <a:pt x="65" y="458"/>
                    <a:pt x="65" y="458"/>
                  </a:cubicBezTo>
                  <a:cubicBezTo>
                    <a:pt x="55" y="443"/>
                    <a:pt x="55" y="443"/>
                    <a:pt x="55" y="443"/>
                  </a:cubicBezTo>
                  <a:cubicBezTo>
                    <a:pt x="53" y="433"/>
                    <a:pt x="53" y="433"/>
                    <a:pt x="53" y="433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7" y="413"/>
                    <a:pt x="67" y="413"/>
                    <a:pt x="67" y="413"/>
                  </a:cubicBezTo>
                  <a:cubicBezTo>
                    <a:pt x="70" y="403"/>
                    <a:pt x="70" y="403"/>
                    <a:pt x="70" y="403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44" y="372"/>
                    <a:pt x="44" y="372"/>
                    <a:pt x="44" y="372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6" y="337"/>
                    <a:pt x="46" y="337"/>
                    <a:pt x="46" y="337"/>
                  </a:cubicBezTo>
                  <a:cubicBezTo>
                    <a:pt x="48" y="329"/>
                    <a:pt x="48" y="329"/>
                    <a:pt x="48" y="329"/>
                  </a:cubicBezTo>
                  <a:cubicBezTo>
                    <a:pt x="50" y="322"/>
                    <a:pt x="50" y="322"/>
                    <a:pt x="50" y="322"/>
                  </a:cubicBezTo>
                  <a:cubicBezTo>
                    <a:pt x="31" y="302"/>
                    <a:pt x="31" y="302"/>
                    <a:pt x="31" y="30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2" y="292"/>
                    <a:pt x="32" y="292"/>
                    <a:pt x="32" y="29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22" y="253"/>
                    <a:pt x="22" y="253"/>
                    <a:pt x="22" y="253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78" y="39"/>
                    <a:pt x="178" y="39"/>
                    <a:pt x="178" y="39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0" y="277"/>
                    <a:pt x="210" y="277"/>
                    <a:pt x="210" y="277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326" y="450"/>
                    <a:pt x="326" y="450"/>
                    <a:pt x="326" y="450"/>
                  </a:cubicBezTo>
                  <a:cubicBezTo>
                    <a:pt x="390" y="545"/>
                    <a:pt x="390" y="545"/>
                    <a:pt x="390" y="545"/>
                  </a:cubicBezTo>
                  <a:cubicBezTo>
                    <a:pt x="440" y="622"/>
                    <a:pt x="440" y="622"/>
                    <a:pt x="440" y="622"/>
                  </a:cubicBezTo>
                  <a:cubicBezTo>
                    <a:pt x="448" y="634"/>
                    <a:pt x="448" y="634"/>
                    <a:pt x="448" y="634"/>
                  </a:cubicBezTo>
                  <a:cubicBezTo>
                    <a:pt x="447" y="643"/>
                    <a:pt x="447" y="643"/>
                    <a:pt x="447" y="643"/>
                  </a:cubicBezTo>
                  <a:cubicBezTo>
                    <a:pt x="457" y="660"/>
                    <a:pt x="457" y="660"/>
                    <a:pt x="457" y="660"/>
                  </a:cubicBezTo>
                  <a:cubicBezTo>
                    <a:pt x="460" y="678"/>
                    <a:pt x="460" y="678"/>
                    <a:pt x="460" y="678"/>
                  </a:cubicBezTo>
                  <a:cubicBezTo>
                    <a:pt x="463" y="682"/>
                    <a:pt x="463" y="682"/>
                    <a:pt x="463" y="682"/>
                  </a:cubicBezTo>
                  <a:cubicBezTo>
                    <a:pt x="467" y="686"/>
                    <a:pt x="467" y="686"/>
                    <a:pt x="467" y="686"/>
                  </a:cubicBezTo>
                  <a:cubicBezTo>
                    <a:pt x="463" y="693"/>
                    <a:pt x="463" y="693"/>
                    <a:pt x="463" y="693"/>
                  </a:cubicBezTo>
                  <a:cubicBezTo>
                    <a:pt x="458" y="695"/>
                    <a:pt x="458" y="695"/>
                    <a:pt x="458" y="695"/>
                  </a:cubicBezTo>
                  <a:cubicBezTo>
                    <a:pt x="448" y="701"/>
                    <a:pt x="448" y="701"/>
                    <a:pt x="448" y="701"/>
                  </a:cubicBezTo>
                  <a:cubicBezTo>
                    <a:pt x="442" y="707"/>
                    <a:pt x="442" y="707"/>
                    <a:pt x="442" y="707"/>
                  </a:cubicBezTo>
                  <a:cubicBezTo>
                    <a:pt x="437" y="718"/>
                    <a:pt x="437" y="718"/>
                    <a:pt x="437" y="718"/>
                  </a:cubicBezTo>
                  <a:cubicBezTo>
                    <a:pt x="435" y="735"/>
                    <a:pt x="435" y="735"/>
                    <a:pt x="435" y="735"/>
                  </a:cubicBezTo>
                  <a:cubicBezTo>
                    <a:pt x="426" y="744"/>
                    <a:pt x="426" y="744"/>
                    <a:pt x="426" y="744"/>
                  </a:cubicBezTo>
                  <a:cubicBezTo>
                    <a:pt x="419" y="748"/>
                    <a:pt x="419" y="748"/>
                    <a:pt x="419" y="748"/>
                  </a:cubicBezTo>
                  <a:cubicBezTo>
                    <a:pt x="419" y="768"/>
                    <a:pt x="419" y="768"/>
                    <a:pt x="419" y="768"/>
                  </a:cubicBezTo>
                  <a:cubicBezTo>
                    <a:pt x="417" y="773"/>
                    <a:pt x="417" y="773"/>
                    <a:pt x="417" y="773"/>
                  </a:cubicBezTo>
                  <a:cubicBezTo>
                    <a:pt x="419" y="777"/>
                    <a:pt x="419" y="777"/>
                    <a:pt x="419" y="777"/>
                  </a:cubicBezTo>
                  <a:cubicBezTo>
                    <a:pt x="432" y="777"/>
                    <a:pt x="432" y="777"/>
                    <a:pt x="432" y="777"/>
                  </a:cubicBezTo>
                  <a:cubicBezTo>
                    <a:pt x="428" y="787"/>
                    <a:pt x="428" y="787"/>
                    <a:pt x="428" y="787"/>
                  </a:cubicBezTo>
                  <a:cubicBezTo>
                    <a:pt x="422" y="794"/>
                    <a:pt x="422" y="794"/>
                    <a:pt x="422" y="794"/>
                  </a:cubicBezTo>
                  <a:cubicBezTo>
                    <a:pt x="409" y="796"/>
                    <a:pt x="409" y="796"/>
                    <a:pt x="409" y="796"/>
                  </a:cubicBezTo>
                  <a:lnTo>
                    <a:pt x="363" y="793"/>
                  </a:lnTo>
                  <a:close/>
                  <a:moveTo>
                    <a:pt x="187" y="738"/>
                  </a:moveTo>
                  <a:cubicBezTo>
                    <a:pt x="187" y="738"/>
                    <a:pt x="187" y="738"/>
                    <a:pt x="187" y="738"/>
                  </a:cubicBezTo>
                  <a:cubicBezTo>
                    <a:pt x="186" y="736"/>
                    <a:pt x="184" y="733"/>
                    <a:pt x="184" y="731"/>
                  </a:cubicBezTo>
                  <a:cubicBezTo>
                    <a:pt x="184" y="722"/>
                    <a:pt x="184" y="722"/>
                    <a:pt x="184" y="722"/>
                  </a:cubicBezTo>
                  <a:cubicBezTo>
                    <a:pt x="189" y="721"/>
                    <a:pt x="189" y="721"/>
                    <a:pt x="189" y="721"/>
                  </a:cubicBezTo>
                  <a:cubicBezTo>
                    <a:pt x="195" y="733"/>
                    <a:pt x="195" y="733"/>
                    <a:pt x="195" y="733"/>
                  </a:cubicBezTo>
                  <a:cubicBezTo>
                    <a:pt x="201" y="742"/>
                    <a:pt x="201" y="742"/>
                    <a:pt x="201" y="742"/>
                  </a:cubicBezTo>
                  <a:cubicBezTo>
                    <a:pt x="192" y="743"/>
                    <a:pt x="192" y="743"/>
                    <a:pt x="192" y="743"/>
                  </a:cubicBezTo>
                  <a:lnTo>
                    <a:pt x="187" y="738"/>
                  </a:lnTo>
                  <a:close/>
                  <a:moveTo>
                    <a:pt x="200" y="708"/>
                  </a:moveTo>
                  <a:cubicBezTo>
                    <a:pt x="197" y="704"/>
                    <a:pt x="197" y="704"/>
                    <a:pt x="197" y="704"/>
                  </a:cubicBezTo>
                  <a:cubicBezTo>
                    <a:pt x="190" y="696"/>
                    <a:pt x="190" y="696"/>
                    <a:pt x="190" y="696"/>
                  </a:cubicBezTo>
                  <a:cubicBezTo>
                    <a:pt x="190" y="689"/>
                    <a:pt x="190" y="689"/>
                    <a:pt x="190" y="689"/>
                  </a:cubicBezTo>
                  <a:cubicBezTo>
                    <a:pt x="196" y="688"/>
                    <a:pt x="196" y="688"/>
                    <a:pt x="196" y="688"/>
                  </a:cubicBezTo>
                  <a:cubicBezTo>
                    <a:pt x="206" y="696"/>
                    <a:pt x="206" y="696"/>
                    <a:pt x="206" y="696"/>
                  </a:cubicBezTo>
                  <a:cubicBezTo>
                    <a:pt x="210" y="703"/>
                    <a:pt x="210" y="703"/>
                    <a:pt x="210" y="703"/>
                  </a:cubicBezTo>
                  <a:cubicBezTo>
                    <a:pt x="207" y="710"/>
                    <a:pt x="207" y="710"/>
                    <a:pt x="207" y="710"/>
                  </a:cubicBezTo>
                  <a:lnTo>
                    <a:pt x="200" y="708"/>
                  </a:lnTo>
                  <a:close/>
                  <a:moveTo>
                    <a:pt x="131" y="642"/>
                  </a:moveTo>
                  <a:cubicBezTo>
                    <a:pt x="125" y="635"/>
                    <a:pt x="125" y="635"/>
                    <a:pt x="125" y="635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8" y="625"/>
                    <a:pt x="128" y="625"/>
                    <a:pt x="128" y="625"/>
                  </a:cubicBezTo>
                  <a:cubicBezTo>
                    <a:pt x="141" y="632"/>
                    <a:pt x="141" y="632"/>
                    <a:pt x="141" y="632"/>
                  </a:cubicBezTo>
                  <a:cubicBezTo>
                    <a:pt x="154" y="638"/>
                    <a:pt x="154" y="638"/>
                    <a:pt x="154" y="638"/>
                  </a:cubicBezTo>
                  <a:cubicBezTo>
                    <a:pt x="148" y="642"/>
                    <a:pt x="148" y="642"/>
                    <a:pt x="148" y="642"/>
                  </a:cubicBezTo>
                  <a:lnTo>
                    <a:pt x="131" y="642"/>
                  </a:lnTo>
                  <a:close/>
                  <a:moveTo>
                    <a:pt x="109" y="640"/>
                  </a:moveTo>
                  <a:cubicBezTo>
                    <a:pt x="107" y="635"/>
                    <a:pt x="107" y="635"/>
                    <a:pt x="107" y="635"/>
                  </a:cubicBezTo>
                  <a:cubicBezTo>
                    <a:pt x="104" y="628"/>
                    <a:pt x="104" y="628"/>
                    <a:pt x="104" y="628"/>
                  </a:cubicBezTo>
                  <a:cubicBezTo>
                    <a:pt x="118" y="627"/>
                    <a:pt x="118" y="627"/>
                    <a:pt x="118" y="627"/>
                  </a:cubicBezTo>
                  <a:cubicBezTo>
                    <a:pt x="124" y="634"/>
                    <a:pt x="124" y="634"/>
                    <a:pt x="124" y="634"/>
                  </a:cubicBezTo>
                  <a:cubicBezTo>
                    <a:pt x="123" y="641"/>
                    <a:pt x="123" y="641"/>
                    <a:pt x="123" y="641"/>
                  </a:cubicBezTo>
                  <a:lnTo>
                    <a:pt x="109" y="64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1" name="Freeform 88">
              <a:extLst>
                <a:ext uri="{FF2B5EF4-FFF2-40B4-BE49-F238E27FC236}">
                  <a16:creationId xmlns:a16="http://schemas.microsoft.com/office/drawing/2014/main" id="{2B20AA99-71A8-496D-9C49-FC98BBB39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858" y="3512544"/>
              <a:ext cx="820588" cy="1395098"/>
            </a:xfrm>
            <a:custGeom>
              <a:avLst/>
              <a:gdLst/>
              <a:ahLst/>
              <a:cxnLst>
                <a:cxn ang="0">
                  <a:pos x="265" y="65"/>
                </a:cxn>
                <a:cxn ang="0">
                  <a:pos x="440" y="625"/>
                </a:cxn>
                <a:cxn ang="0">
                  <a:pos x="464" y="693"/>
                </a:cxn>
                <a:cxn ang="0">
                  <a:pos x="419" y="749"/>
                </a:cxn>
                <a:cxn ang="0">
                  <a:pos x="411" y="796"/>
                </a:cxn>
                <a:cxn ang="0">
                  <a:pos x="255" y="717"/>
                </a:cxn>
                <a:cxn ang="0">
                  <a:pos x="214" y="672"/>
                </a:cxn>
                <a:cxn ang="0">
                  <a:pos x="156" y="611"/>
                </a:cxn>
                <a:cxn ang="0">
                  <a:pos x="104" y="557"/>
                </a:cxn>
                <a:cxn ang="0">
                  <a:pos x="79" y="492"/>
                </a:cxn>
                <a:cxn ang="0">
                  <a:pos x="70" y="416"/>
                </a:cxn>
                <a:cxn ang="0">
                  <a:pos x="50" y="339"/>
                </a:cxn>
                <a:cxn ang="0">
                  <a:pos x="33" y="270"/>
                </a:cxn>
                <a:cxn ang="0">
                  <a:pos x="23" y="163"/>
                </a:cxn>
                <a:cxn ang="0">
                  <a:pos x="19" y="93"/>
                </a:cxn>
                <a:cxn ang="0">
                  <a:pos x="152" y="640"/>
                </a:cxn>
                <a:cxn ang="0">
                  <a:pos x="124" y="636"/>
                </a:cxn>
                <a:cxn ang="0">
                  <a:pos x="207" y="699"/>
                </a:cxn>
                <a:cxn ang="0">
                  <a:pos x="198" y="692"/>
                </a:cxn>
                <a:cxn ang="0">
                  <a:pos x="188" y="726"/>
                </a:cxn>
                <a:cxn ang="0">
                  <a:pos x="42" y="44"/>
                </a:cxn>
                <a:cxn ang="0">
                  <a:pos x="9" y="96"/>
                </a:cxn>
                <a:cxn ang="0">
                  <a:pos x="1" y="126"/>
                </a:cxn>
                <a:cxn ang="0">
                  <a:pos x="12" y="194"/>
                </a:cxn>
                <a:cxn ang="0">
                  <a:pos x="13" y="241"/>
                </a:cxn>
                <a:cxn ang="0">
                  <a:pos x="31" y="296"/>
                </a:cxn>
                <a:cxn ang="0">
                  <a:pos x="44" y="345"/>
                </a:cxn>
                <a:cxn ang="0">
                  <a:pos x="52" y="388"/>
                </a:cxn>
                <a:cxn ang="0">
                  <a:pos x="67" y="414"/>
                </a:cxn>
                <a:cxn ang="0">
                  <a:pos x="53" y="435"/>
                </a:cxn>
                <a:cxn ang="0">
                  <a:pos x="76" y="493"/>
                </a:cxn>
                <a:cxn ang="0">
                  <a:pos x="97" y="540"/>
                </a:cxn>
                <a:cxn ang="0">
                  <a:pos x="100" y="556"/>
                </a:cxn>
                <a:cxn ang="0">
                  <a:pos x="104" y="600"/>
                </a:cxn>
                <a:cxn ang="0">
                  <a:pos x="162" y="623"/>
                </a:cxn>
                <a:cxn ang="0">
                  <a:pos x="190" y="655"/>
                </a:cxn>
                <a:cxn ang="0">
                  <a:pos x="206" y="678"/>
                </a:cxn>
                <a:cxn ang="0">
                  <a:pos x="236" y="698"/>
                </a:cxn>
                <a:cxn ang="0">
                  <a:pos x="260" y="733"/>
                </a:cxn>
                <a:cxn ang="0">
                  <a:pos x="266" y="783"/>
                </a:cxn>
                <a:cxn ang="0">
                  <a:pos x="411" y="800"/>
                </a:cxn>
                <a:cxn ang="0">
                  <a:pos x="434" y="783"/>
                </a:cxn>
                <a:cxn ang="0">
                  <a:pos x="423" y="769"/>
                </a:cxn>
                <a:cxn ang="0">
                  <a:pos x="439" y="736"/>
                </a:cxn>
                <a:cxn ang="0">
                  <a:pos x="467" y="695"/>
                </a:cxn>
                <a:cxn ang="0">
                  <a:pos x="461" y="661"/>
                </a:cxn>
                <a:cxn ang="0">
                  <a:pos x="394" y="546"/>
                </a:cxn>
                <a:cxn ang="0">
                  <a:pos x="270" y="63"/>
                </a:cxn>
                <a:cxn ang="0">
                  <a:pos x="114" y="19"/>
                </a:cxn>
                <a:cxn ang="0">
                  <a:pos x="122" y="629"/>
                </a:cxn>
                <a:cxn ang="0">
                  <a:pos x="109" y="642"/>
                </a:cxn>
                <a:cxn ang="0">
                  <a:pos x="131" y="644"/>
                </a:cxn>
                <a:cxn ang="0">
                  <a:pos x="160" y="639"/>
                </a:cxn>
                <a:cxn ang="0">
                  <a:pos x="194" y="689"/>
                </a:cxn>
                <a:cxn ang="0">
                  <a:pos x="200" y="710"/>
                </a:cxn>
                <a:cxn ang="0">
                  <a:pos x="214" y="705"/>
                </a:cxn>
                <a:cxn ang="0">
                  <a:pos x="192" y="721"/>
                </a:cxn>
                <a:cxn ang="0">
                  <a:pos x="187" y="742"/>
                </a:cxn>
                <a:cxn ang="0">
                  <a:pos x="203" y="740"/>
                </a:cxn>
              </a:cxnLst>
              <a:rect l="0" t="0" r="r" b="b"/>
              <a:pathLst>
                <a:path w="471" h="800">
                  <a:moveTo>
                    <a:pt x="52" y="5"/>
                  </a:moveTo>
                  <a:cubicBezTo>
                    <a:pt x="75" y="13"/>
                    <a:pt x="75" y="13"/>
                    <a:pt x="75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52" y="344"/>
                    <a:pt x="252" y="344"/>
                    <a:pt x="252" y="344"/>
                  </a:cubicBezTo>
                  <a:cubicBezTo>
                    <a:pt x="326" y="453"/>
                    <a:pt x="326" y="453"/>
                    <a:pt x="326" y="453"/>
                  </a:cubicBezTo>
                  <a:cubicBezTo>
                    <a:pt x="391" y="548"/>
                    <a:pt x="391" y="548"/>
                    <a:pt x="391" y="548"/>
                  </a:cubicBezTo>
                  <a:cubicBezTo>
                    <a:pt x="440" y="625"/>
                    <a:pt x="440" y="625"/>
                    <a:pt x="440" y="625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7" y="645"/>
                    <a:pt x="447" y="645"/>
                    <a:pt x="447" y="645"/>
                  </a:cubicBezTo>
                  <a:cubicBezTo>
                    <a:pt x="457" y="663"/>
                    <a:pt x="457" y="663"/>
                    <a:pt x="457" y="663"/>
                  </a:cubicBezTo>
                  <a:cubicBezTo>
                    <a:pt x="460" y="680"/>
                    <a:pt x="460" y="680"/>
                    <a:pt x="460" y="680"/>
                  </a:cubicBezTo>
                  <a:cubicBezTo>
                    <a:pt x="463" y="685"/>
                    <a:pt x="463" y="685"/>
                    <a:pt x="463" y="685"/>
                  </a:cubicBezTo>
                  <a:cubicBezTo>
                    <a:pt x="466" y="688"/>
                    <a:pt x="466" y="688"/>
                    <a:pt x="466" y="688"/>
                  </a:cubicBezTo>
                  <a:cubicBezTo>
                    <a:pt x="464" y="693"/>
                    <a:pt x="464" y="693"/>
                    <a:pt x="464" y="693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449" y="701"/>
                    <a:pt x="449" y="701"/>
                    <a:pt x="449" y="701"/>
                  </a:cubicBezTo>
                  <a:cubicBezTo>
                    <a:pt x="442" y="708"/>
                    <a:pt x="442" y="708"/>
                    <a:pt x="442" y="708"/>
                  </a:cubicBezTo>
                  <a:cubicBezTo>
                    <a:pt x="437" y="720"/>
                    <a:pt x="437" y="720"/>
                    <a:pt x="437" y="720"/>
                  </a:cubicBezTo>
                  <a:cubicBezTo>
                    <a:pt x="435" y="736"/>
                    <a:pt x="435" y="736"/>
                    <a:pt x="435" y="736"/>
                  </a:cubicBezTo>
                  <a:cubicBezTo>
                    <a:pt x="426" y="745"/>
                    <a:pt x="426" y="745"/>
                    <a:pt x="426" y="745"/>
                  </a:cubicBezTo>
                  <a:cubicBezTo>
                    <a:pt x="419" y="749"/>
                    <a:pt x="419" y="749"/>
                    <a:pt x="419" y="749"/>
                  </a:cubicBezTo>
                  <a:cubicBezTo>
                    <a:pt x="419" y="769"/>
                    <a:pt x="419" y="769"/>
                    <a:pt x="419" y="769"/>
                  </a:cubicBezTo>
                  <a:cubicBezTo>
                    <a:pt x="417" y="775"/>
                    <a:pt x="417" y="775"/>
                    <a:pt x="417" y="775"/>
                  </a:cubicBezTo>
                  <a:cubicBezTo>
                    <a:pt x="420" y="781"/>
                    <a:pt x="420" y="781"/>
                    <a:pt x="420" y="781"/>
                  </a:cubicBezTo>
                  <a:cubicBezTo>
                    <a:pt x="431" y="781"/>
                    <a:pt x="431" y="781"/>
                    <a:pt x="431" y="781"/>
                  </a:cubicBezTo>
                  <a:cubicBezTo>
                    <a:pt x="428" y="788"/>
                    <a:pt x="428" y="788"/>
                    <a:pt x="428" y="788"/>
                  </a:cubicBezTo>
                  <a:cubicBezTo>
                    <a:pt x="423" y="794"/>
                    <a:pt x="423" y="794"/>
                    <a:pt x="423" y="794"/>
                  </a:cubicBezTo>
                  <a:cubicBezTo>
                    <a:pt x="411" y="796"/>
                    <a:pt x="411" y="796"/>
                    <a:pt x="411" y="796"/>
                  </a:cubicBezTo>
                  <a:cubicBezTo>
                    <a:pt x="365" y="793"/>
                    <a:pt x="365" y="793"/>
                    <a:pt x="365" y="793"/>
                  </a:cubicBezTo>
                  <a:cubicBezTo>
                    <a:pt x="299" y="784"/>
                    <a:pt x="299" y="784"/>
                    <a:pt x="299" y="784"/>
                  </a:cubicBezTo>
                  <a:cubicBezTo>
                    <a:pt x="266" y="779"/>
                    <a:pt x="266" y="779"/>
                    <a:pt x="266" y="779"/>
                  </a:cubicBezTo>
                  <a:cubicBezTo>
                    <a:pt x="265" y="773"/>
                    <a:pt x="265" y="773"/>
                    <a:pt x="265" y="773"/>
                  </a:cubicBezTo>
                  <a:cubicBezTo>
                    <a:pt x="265" y="742"/>
                    <a:pt x="265" y="742"/>
                    <a:pt x="265" y="742"/>
                  </a:cubicBezTo>
                  <a:cubicBezTo>
                    <a:pt x="264" y="731"/>
                    <a:pt x="264" y="731"/>
                    <a:pt x="264" y="731"/>
                  </a:cubicBezTo>
                  <a:cubicBezTo>
                    <a:pt x="255" y="717"/>
                    <a:pt x="255" y="717"/>
                    <a:pt x="255" y="717"/>
                  </a:cubicBezTo>
                  <a:cubicBezTo>
                    <a:pt x="252" y="710"/>
                    <a:pt x="252" y="710"/>
                    <a:pt x="252" y="710"/>
                  </a:cubicBezTo>
                  <a:cubicBezTo>
                    <a:pt x="239" y="696"/>
                    <a:pt x="239" y="696"/>
                    <a:pt x="239" y="696"/>
                  </a:cubicBezTo>
                  <a:cubicBezTo>
                    <a:pt x="230" y="680"/>
                    <a:pt x="230" y="680"/>
                    <a:pt x="230" y="680"/>
                  </a:cubicBezTo>
                  <a:cubicBezTo>
                    <a:pt x="221" y="680"/>
                    <a:pt x="221" y="680"/>
                    <a:pt x="221" y="680"/>
                  </a:cubicBezTo>
                  <a:cubicBezTo>
                    <a:pt x="210" y="677"/>
                    <a:pt x="210" y="677"/>
                    <a:pt x="210" y="677"/>
                  </a:cubicBezTo>
                  <a:cubicBezTo>
                    <a:pt x="209" y="674"/>
                    <a:pt x="209" y="674"/>
                    <a:pt x="209" y="674"/>
                  </a:cubicBezTo>
                  <a:cubicBezTo>
                    <a:pt x="214" y="672"/>
                    <a:pt x="214" y="672"/>
                    <a:pt x="214" y="672"/>
                  </a:cubicBezTo>
                  <a:cubicBezTo>
                    <a:pt x="212" y="661"/>
                    <a:pt x="212" y="661"/>
                    <a:pt x="212" y="661"/>
                  </a:cubicBezTo>
                  <a:cubicBezTo>
                    <a:pt x="207" y="654"/>
                    <a:pt x="207" y="654"/>
                    <a:pt x="207" y="654"/>
                  </a:cubicBezTo>
                  <a:cubicBezTo>
                    <a:pt x="191" y="651"/>
                    <a:pt x="191" y="651"/>
                    <a:pt x="191" y="651"/>
                  </a:cubicBezTo>
                  <a:cubicBezTo>
                    <a:pt x="178" y="644"/>
                    <a:pt x="178" y="644"/>
                    <a:pt x="178" y="644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66" y="621"/>
                    <a:pt x="166" y="621"/>
                    <a:pt x="166" y="621"/>
                  </a:cubicBezTo>
                  <a:cubicBezTo>
                    <a:pt x="156" y="611"/>
                    <a:pt x="156" y="611"/>
                    <a:pt x="156" y="611"/>
                  </a:cubicBezTo>
                  <a:cubicBezTo>
                    <a:pt x="146" y="611"/>
                    <a:pt x="146" y="611"/>
                    <a:pt x="146" y="611"/>
                  </a:cubicBezTo>
                  <a:cubicBezTo>
                    <a:pt x="133" y="604"/>
                    <a:pt x="133" y="604"/>
                    <a:pt x="133" y="604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105" y="596"/>
                    <a:pt x="105" y="596"/>
                    <a:pt x="105" y="596"/>
                  </a:cubicBezTo>
                  <a:cubicBezTo>
                    <a:pt x="97" y="587"/>
                    <a:pt x="97" y="587"/>
                    <a:pt x="97" y="587"/>
                  </a:cubicBezTo>
                  <a:cubicBezTo>
                    <a:pt x="98" y="581"/>
                    <a:pt x="98" y="581"/>
                    <a:pt x="98" y="581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7" y="551"/>
                    <a:pt x="107" y="551"/>
                    <a:pt x="107" y="551"/>
                  </a:cubicBezTo>
                  <a:cubicBezTo>
                    <a:pt x="107" y="543"/>
                    <a:pt x="107" y="543"/>
                    <a:pt x="107" y="543"/>
                  </a:cubicBezTo>
                  <a:cubicBezTo>
                    <a:pt x="101" y="540"/>
                    <a:pt x="101" y="540"/>
                    <a:pt x="101" y="540"/>
                  </a:cubicBezTo>
                  <a:cubicBezTo>
                    <a:pt x="100" y="530"/>
                    <a:pt x="100" y="530"/>
                    <a:pt x="100" y="530"/>
                  </a:cubicBezTo>
                  <a:cubicBezTo>
                    <a:pt x="95" y="521"/>
                    <a:pt x="95" y="521"/>
                    <a:pt x="95" y="521"/>
                  </a:cubicBezTo>
                  <a:cubicBezTo>
                    <a:pt x="84" y="502"/>
                    <a:pt x="84" y="502"/>
                    <a:pt x="84" y="502"/>
                  </a:cubicBezTo>
                  <a:cubicBezTo>
                    <a:pt x="79" y="492"/>
                    <a:pt x="79" y="492"/>
                    <a:pt x="79" y="492"/>
                  </a:cubicBezTo>
                  <a:cubicBezTo>
                    <a:pt x="75" y="476"/>
                    <a:pt x="75" y="476"/>
                    <a:pt x="75" y="476"/>
                  </a:cubicBezTo>
                  <a:cubicBezTo>
                    <a:pt x="69" y="459"/>
                    <a:pt x="69" y="459"/>
                    <a:pt x="69" y="459"/>
                  </a:cubicBezTo>
                  <a:cubicBezTo>
                    <a:pt x="59" y="444"/>
                    <a:pt x="59" y="444"/>
                    <a:pt x="59" y="444"/>
                  </a:cubicBezTo>
                  <a:cubicBezTo>
                    <a:pt x="57" y="435"/>
                    <a:pt x="57" y="435"/>
                    <a:pt x="57" y="435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70" y="416"/>
                    <a:pt x="70" y="416"/>
                    <a:pt x="70" y="416"/>
                  </a:cubicBezTo>
                  <a:cubicBezTo>
                    <a:pt x="74" y="405"/>
                    <a:pt x="74" y="405"/>
                    <a:pt x="74" y="40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55" y="385"/>
                    <a:pt x="55" y="385"/>
                    <a:pt x="55" y="385"/>
                  </a:cubicBezTo>
                  <a:cubicBezTo>
                    <a:pt x="48" y="373"/>
                    <a:pt x="48" y="373"/>
                    <a:pt x="48" y="373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2" y="332"/>
                    <a:pt x="52" y="332"/>
                    <a:pt x="52" y="332"/>
                  </a:cubicBezTo>
                  <a:cubicBezTo>
                    <a:pt x="54" y="324"/>
                    <a:pt x="54" y="324"/>
                    <a:pt x="54" y="324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36" y="294"/>
                    <a:pt x="36" y="294"/>
                    <a:pt x="36" y="29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3" y="270"/>
                    <a:pt x="33" y="270"/>
                    <a:pt x="33" y="27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16" y="239"/>
                    <a:pt x="16" y="239"/>
                    <a:pt x="16" y="239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5"/>
                    <a:pt x="52" y="5"/>
                    <a:pt x="52" y="5"/>
                  </a:cubicBezTo>
                  <a:moveTo>
                    <a:pt x="130" y="629"/>
                  </a:moveTo>
                  <a:cubicBezTo>
                    <a:pt x="142" y="636"/>
                    <a:pt x="142" y="636"/>
                    <a:pt x="142" y="636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2"/>
                    <a:pt x="149" y="642"/>
                    <a:pt x="149" y="642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129" y="636"/>
                    <a:pt x="129" y="636"/>
                    <a:pt x="129" y="636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30" y="629"/>
                    <a:pt x="130" y="629"/>
                    <a:pt x="130" y="629"/>
                  </a:cubicBezTo>
                  <a:moveTo>
                    <a:pt x="120" y="631"/>
                  </a:moveTo>
                  <a:cubicBezTo>
                    <a:pt x="124" y="636"/>
                    <a:pt x="124" y="636"/>
                    <a:pt x="124" y="636"/>
                  </a:cubicBezTo>
                  <a:cubicBezTo>
                    <a:pt x="123" y="641"/>
                    <a:pt x="123" y="641"/>
                    <a:pt x="123" y="641"/>
                  </a:cubicBezTo>
                  <a:cubicBezTo>
                    <a:pt x="113" y="640"/>
                    <a:pt x="113" y="640"/>
                    <a:pt x="113" y="640"/>
                  </a:cubicBezTo>
                  <a:cubicBezTo>
                    <a:pt x="111" y="636"/>
                    <a:pt x="111" y="636"/>
                    <a:pt x="111" y="636"/>
                  </a:cubicBezTo>
                  <a:cubicBezTo>
                    <a:pt x="109" y="632"/>
                    <a:pt x="109" y="632"/>
                    <a:pt x="109" y="632"/>
                  </a:cubicBezTo>
                  <a:cubicBezTo>
                    <a:pt x="120" y="631"/>
                    <a:pt x="120" y="631"/>
                    <a:pt x="120" y="631"/>
                  </a:cubicBezTo>
                  <a:moveTo>
                    <a:pt x="198" y="692"/>
                  </a:moveTo>
                  <a:cubicBezTo>
                    <a:pt x="207" y="699"/>
                    <a:pt x="207" y="699"/>
                    <a:pt x="207" y="69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208" y="710"/>
                    <a:pt x="208" y="710"/>
                    <a:pt x="208" y="710"/>
                  </a:cubicBezTo>
                  <a:cubicBezTo>
                    <a:pt x="203" y="708"/>
                    <a:pt x="203" y="708"/>
                    <a:pt x="203" y="708"/>
                  </a:cubicBezTo>
                  <a:cubicBezTo>
                    <a:pt x="200" y="705"/>
                    <a:pt x="200" y="705"/>
                    <a:pt x="200" y="705"/>
                  </a:cubicBezTo>
                  <a:cubicBezTo>
                    <a:pt x="194" y="697"/>
                    <a:pt x="194" y="697"/>
                    <a:pt x="194" y="697"/>
                  </a:cubicBezTo>
                  <a:cubicBezTo>
                    <a:pt x="194" y="693"/>
                    <a:pt x="194" y="693"/>
                    <a:pt x="194" y="693"/>
                  </a:cubicBezTo>
                  <a:cubicBezTo>
                    <a:pt x="198" y="692"/>
                    <a:pt x="198" y="692"/>
                    <a:pt x="198" y="692"/>
                  </a:cubicBezTo>
                  <a:moveTo>
                    <a:pt x="190" y="726"/>
                  </a:moveTo>
                  <a:cubicBezTo>
                    <a:pt x="196" y="736"/>
                    <a:pt x="196" y="736"/>
                    <a:pt x="196" y="736"/>
                  </a:cubicBezTo>
                  <a:cubicBezTo>
                    <a:pt x="200" y="742"/>
                    <a:pt x="200" y="742"/>
                    <a:pt x="200" y="742"/>
                  </a:cubicBezTo>
                  <a:cubicBezTo>
                    <a:pt x="195" y="743"/>
                    <a:pt x="195" y="743"/>
                    <a:pt x="195" y="743"/>
                  </a:cubicBezTo>
                  <a:cubicBezTo>
                    <a:pt x="190" y="739"/>
                    <a:pt x="190" y="739"/>
                    <a:pt x="190" y="739"/>
                  </a:cubicBezTo>
                  <a:cubicBezTo>
                    <a:pt x="190" y="739"/>
                    <a:pt x="188" y="734"/>
                    <a:pt x="188" y="733"/>
                  </a:cubicBezTo>
                  <a:cubicBezTo>
                    <a:pt x="188" y="732"/>
                    <a:pt x="188" y="726"/>
                    <a:pt x="188" y="726"/>
                  </a:cubicBezTo>
                  <a:cubicBezTo>
                    <a:pt x="190" y="726"/>
                    <a:pt x="190" y="726"/>
                    <a:pt x="190" y="726"/>
                  </a:cubicBezTo>
                  <a:moveTo>
                    <a:pt x="49" y="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2" y="293"/>
                    <a:pt x="32" y="293"/>
                    <a:pt x="32" y="293"/>
                  </a:cubicBezTo>
                  <a:cubicBezTo>
                    <a:pt x="32" y="294"/>
                    <a:pt x="32" y="294"/>
                    <a:pt x="32" y="294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1" y="296"/>
                    <a:pt x="31" y="296"/>
                    <a:pt x="31" y="296"/>
                  </a:cubicBezTo>
                  <a:cubicBezTo>
                    <a:pt x="31" y="303"/>
                    <a:pt x="31" y="303"/>
                    <a:pt x="31" y="303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49" y="325"/>
                    <a:pt x="49" y="325"/>
                    <a:pt x="49" y="325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346"/>
                    <a:pt x="44" y="346"/>
                    <a:pt x="44" y="346"/>
                  </a:cubicBezTo>
                  <a:cubicBezTo>
                    <a:pt x="44" y="373"/>
                    <a:pt x="44" y="373"/>
                    <a:pt x="44" y="373"/>
                  </a:cubicBezTo>
                  <a:cubicBezTo>
                    <a:pt x="44" y="374"/>
                    <a:pt x="44" y="374"/>
                    <a:pt x="44" y="374"/>
                  </a:cubicBezTo>
                  <a:cubicBezTo>
                    <a:pt x="45" y="375"/>
                    <a:pt x="45" y="375"/>
                    <a:pt x="45" y="37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8" y="399"/>
                    <a:pt x="68" y="399"/>
                    <a:pt x="68" y="399"/>
                  </a:cubicBezTo>
                  <a:cubicBezTo>
                    <a:pt x="70" y="405"/>
                    <a:pt x="70" y="405"/>
                    <a:pt x="70" y="405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0" y="418"/>
                    <a:pt x="60" y="418"/>
                    <a:pt x="60" y="418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6" y="421"/>
                    <a:pt x="56" y="421"/>
                    <a:pt x="56" y="421"/>
                  </a:cubicBezTo>
                  <a:cubicBezTo>
                    <a:pt x="53" y="434"/>
                    <a:pt x="53" y="434"/>
                    <a:pt x="53" y="434"/>
                  </a:cubicBezTo>
                  <a:cubicBezTo>
                    <a:pt x="53" y="435"/>
                    <a:pt x="53" y="435"/>
                    <a:pt x="53" y="435"/>
                  </a:cubicBezTo>
                  <a:cubicBezTo>
                    <a:pt x="53" y="435"/>
                    <a:pt x="53" y="435"/>
                    <a:pt x="53" y="435"/>
                  </a:cubicBezTo>
                  <a:cubicBezTo>
                    <a:pt x="55" y="445"/>
                    <a:pt x="55" y="445"/>
                    <a:pt x="55" y="445"/>
                  </a:cubicBezTo>
                  <a:cubicBezTo>
                    <a:pt x="55" y="446"/>
                    <a:pt x="55" y="446"/>
                    <a:pt x="55" y="446"/>
                  </a:cubicBezTo>
                  <a:cubicBezTo>
                    <a:pt x="55" y="447"/>
                    <a:pt x="55" y="447"/>
                    <a:pt x="55" y="447"/>
                  </a:cubicBezTo>
                  <a:cubicBezTo>
                    <a:pt x="66" y="461"/>
                    <a:pt x="66" y="461"/>
                    <a:pt x="66" y="46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76" y="493"/>
                    <a:pt x="76" y="493"/>
                    <a:pt x="76" y="493"/>
                  </a:cubicBezTo>
                  <a:cubicBezTo>
                    <a:pt x="76" y="493"/>
                    <a:pt x="76" y="493"/>
                    <a:pt x="76" y="493"/>
                  </a:cubicBezTo>
                  <a:cubicBezTo>
                    <a:pt x="76" y="493"/>
                    <a:pt x="76" y="493"/>
                    <a:pt x="76" y="493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91" y="523"/>
                    <a:pt x="91" y="523"/>
                    <a:pt x="91" y="523"/>
                  </a:cubicBezTo>
                  <a:cubicBezTo>
                    <a:pt x="96" y="531"/>
                    <a:pt x="96" y="531"/>
                    <a:pt x="96" y="531"/>
                  </a:cubicBezTo>
                  <a:cubicBezTo>
                    <a:pt x="97" y="540"/>
                    <a:pt x="97" y="540"/>
                    <a:pt x="97" y="540"/>
                  </a:cubicBezTo>
                  <a:cubicBezTo>
                    <a:pt x="98" y="542"/>
                    <a:pt x="98" y="542"/>
                    <a:pt x="98" y="542"/>
                  </a:cubicBezTo>
                  <a:cubicBezTo>
                    <a:pt x="99" y="543"/>
                    <a:pt x="99" y="543"/>
                    <a:pt x="99" y="54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3" y="550"/>
                    <a:pt x="103" y="550"/>
                    <a:pt x="103" y="550"/>
                  </a:cubicBezTo>
                  <a:cubicBezTo>
                    <a:pt x="100" y="556"/>
                    <a:pt x="100" y="556"/>
                    <a:pt x="100" y="556"/>
                  </a:cubicBezTo>
                  <a:cubicBezTo>
                    <a:pt x="100" y="556"/>
                    <a:pt x="100" y="556"/>
                    <a:pt x="100" y="556"/>
                  </a:cubicBezTo>
                  <a:cubicBezTo>
                    <a:pt x="100" y="556"/>
                    <a:pt x="100" y="556"/>
                    <a:pt x="100" y="556"/>
                  </a:cubicBezTo>
                  <a:cubicBezTo>
                    <a:pt x="94" y="580"/>
                    <a:pt x="94" y="580"/>
                    <a:pt x="94" y="580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2" y="588"/>
                    <a:pt x="92" y="588"/>
                    <a:pt x="92" y="588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102" y="599"/>
                    <a:pt x="102" y="599"/>
                    <a:pt x="102" y="599"/>
                  </a:cubicBezTo>
                  <a:cubicBezTo>
                    <a:pt x="103" y="600"/>
                    <a:pt x="103" y="600"/>
                    <a:pt x="103" y="600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17" y="602"/>
                    <a:pt x="117" y="602"/>
                    <a:pt x="117" y="602"/>
                  </a:cubicBezTo>
                  <a:cubicBezTo>
                    <a:pt x="132" y="607"/>
                    <a:pt x="132" y="607"/>
                    <a:pt x="132" y="607"/>
                  </a:cubicBezTo>
                  <a:cubicBezTo>
                    <a:pt x="144" y="614"/>
                    <a:pt x="144" y="614"/>
                    <a:pt x="144" y="614"/>
                  </a:cubicBezTo>
                  <a:cubicBezTo>
                    <a:pt x="145" y="615"/>
                    <a:pt x="145" y="615"/>
                    <a:pt x="145" y="615"/>
                  </a:cubicBezTo>
                  <a:cubicBezTo>
                    <a:pt x="146" y="615"/>
                    <a:pt x="146" y="615"/>
                    <a:pt x="146" y="615"/>
                  </a:cubicBezTo>
                  <a:cubicBezTo>
                    <a:pt x="154" y="615"/>
                    <a:pt x="154" y="615"/>
                    <a:pt x="154" y="615"/>
                  </a:cubicBezTo>
                  <a:cubicBezTo>
                    <a:pt x="162" y="623"/>
                    <a:pt x="162" y="623"/>
                    <a:pt x="162" y="623"/>
                  </a:cubicBezTo>
                  <a:cubicBezTo>
                    <a:pt x="171" y="639"/>
                    <a:pt x="171" y="639"/>
                    <a:pt x="171" y="639"/>
                  </a:cubicBezTo>
                  <a:cubicBezTo>
                    <a:pt x="174" y="646"/>
                    <a:pt x="174" y="646"/>
                    <a:pt x="174" y="646"/>
                  </a:cubicBezTo>
                  <a:cubicBezTo>
                    <a:pt x="175" y="647"/>
                    <a:pt x="175" y="647"/>
                    <a:pt x="175" y="647"/>
                  </a:cubicBezTo>
                  <a:cubicBezTo>
                    <a:pt x="176" y="648"/>
                    <a:pt x="176" y="648"/>
                    <a:pt x="176" y="648"/>
                  </a:cubicBezTo>
                  <a:cubicBezTo>
                    <a:pt x="189" y="655"/>
                    <a:pt x="189" y="655"/>
                    <a:pt x="189" y="655"/>
                  </a:cubicBezTo>
                  <a:cubicBezTo>
                    <a:pt x="189" y="655"/>
                    <a:pt x="189" y="655"/>
                    <a:pt x="189" y="655"/>
                  </a:cubicBezTo>
                  <a:cubicBezTo>
                    <a:pt x="190" y="655"/>
                    <a:pt x="190" y="655"/>
                    <a:pt x="190" y="655"/>
                  </a:cubicBezTo>
                  <a:cubicBezTo>
                    <a:pt x="204" y="658"/>
                    <a:pt x="204" y="658"/>
                    <a:pt x="204" y="658"/>
                  </a:cubicBezTo>
                  <a:cubicBezTo>
                    <a:pt x="208" y="663"/>
                    <a:pt x="208" y="663"/>
                    <a:pt x="208" y="663"/>
                  </a:cubicBezTo>
                  <a:cubicBezTo>
                    <a:pt x="209" y="669"/>
                    <a:pt x="209" y="669"/>
                    <a:pt x="209" y="669"/>
                  </a:cubicBezTo>
                  <a:cubicBezTo>
                    <a:pt x="207" y="670"/>
                    <a:pt x="207" y="670"/>
                    <a:pt x="207" y="670"/>
                  </a:cubicBezTo>
                  <a:cubicBezTo>
                    <a:pt x="204" y="672"/>
                    <a:pt x="204" y="672"/>
                    <a:pt x="204" y="672"/>
                  </a:cubicBezTo>
                  <a:cubicBezTo>
                    <a:pt x="205" y="675"/>
                    <a:pt x="205" y="675"/>
                    <a:pt x="205" y="675"/>
                  </a:cubicBezTo>
                  <a:cubicBezTo>
                    <a:pt x="206" y="678"/>
                    <a:pt x="206" y="678"/>
                    <a:pt x="206" y="678"/>
                  </a:cubicBezTo>
                  <a:cubicBezTo>
                    <a:pt x="207" y="680"/>
                    <a:pt x="207" y="680"/>
                    <a:pt x="207" y="680"/>
                  </a:cubicBezTo>
                  <a:cubicBezTo>
                    <a:pt x="209" y="681"/>
                    <a:pt x="209" y="681"/>
                    <a:pt x="209" y="681"/>
                  </a:cubicBezTo>
                  <a:cubicBezTo>
                    <a:pt x="220" y="684"/>
                    <a:pt x="220" y="684"/>
                    <a:pt x="220" y="684"/>
                  </a:cubicBezTo>
                  <a:cubicBezTo>
                    <a:pt x="220" y="684"/>
                    <a:pt x="220" y="684"/>
                    <a:pt x="220" y="684"/>
                  </a:cubicBezTo>
                  <a:cubicBezTo>
                    <a:pt x="220" y="684"/>
                    <a:pt x="220" y="684"/>
                    <a:pt x="220" y="68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36" y="698"/>
                    <a:pt x="236" y="698"/>
                    <a:pt x="236" y="698"/>
                  </a:cubicBezTo>
                  <a:cubicBezTo>
                    <a:pt x="236" y="698"/>
                    <a:pt x="236" y="698"/>
                    <a:pt x="236" y="698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49" y="712"/>
                    <a:pt x="249" y="712"/>
                    <a:pt x="249" y="712"/>
                  </a:cubicBezTo>
                  <a:cubicBezTo>
                    <a:pt x="251" y="719"/>
                    <a:pt x="251" y="719"/>
                    <a:pt x="251" y="719"/>
                  </a:cubicBezTo>
                  <a:cubicBezTo>
                    <a:pt x="251" y="719"/>
                    <a:pt x="251" y="719"/>
                    <a:pt x="251" y="719"/>
                  </a:cubicBezTo>
                  <a:cubicBezTo>
                    <a:pt x="252" y="719"/>
                    <a:pt x="252" y="719"/>
                    <a:pt x="252" y="719"/>
                  </a:cubicBezTo>
                  <a:cubicBezTo>
                    <a:pt x="260" y="733"/>
                    <a:pt x="260" y="733"/>
                    <a:pt x="260" y="733"/>
                  </a:cubicBezTo>
                  <a:cubicBezTo>
                    <a:pt x="261" y="742"/>
                    <a:pt x="261" y="742"/>
                    <a:pt x="261" y="742"/>
                  </a:cubicBezTo>
                  <a:cubicBezTo>
                    <a:pt x="261" y="773"/>
                    <a:pt x="261" y="773"/>
                    <a:pt x="261" y="773"/>
                  </a:cubicBezTo>
                  <a:cubicBezTo>
                    <a:pt x="261" y="773"/>
                    <a:pt x="261" y="773"/>
                    <a:pt x="261" y="773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80"/>
                    <a:pt x="262" y="780"/>
                    <a:pt x="262" y="780"/>
                  </a:cubicBezTo>
                  <a:cubicBezTo>
                    <a:pt x="263" y="782"/>
                    <a:pt x="263" y="782"/>
                    <a:pt x="263" y="782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99" y="788"/>
                    <a:pt x="299" y="788"/>
                    <a:pt x="299" y="788"/>
                  </a:cubicBezTo>
                  <a:cubicBezTo>
                    <a:pt x="364" y="797"/>
                    <a:pt x="364" y="797"/>
                    <a:pt x="364" y="797"/>
                  </a:cubicBezTo>
                  <a:cubicBezTo>
                    <a:pt x="364" y="797"/>
                    <a:pt x="364" y="797"/>
                    <a:pt x="364" y="797"/>
                  </a:cubicBezTo>
                  <a:cubicBezTo>
                    <a:pt x="364" y="797"/>
                    <a:pt x="364" y="797"/>
                    <a:pt x="364" y="797"/>
                  </a:cubicBezTo>
                  <a:cubicBezTo>
                    <a:pt x="410" y="800"/>
                    <a:pt x="410" y="800"/>
                    <a:pt x="410" y="800"/>
                  </a:cubicBezTo>
                  <a:cubicBezTo>
                    <a:pt x="411" y="800"/>
                    <a:pt x="411" y="800"/>
                    <a:pt x="411" y="800"/>
                  </a:cubicBezTo>
                  <a:cubicBezTo>
                    <a:pt x="411" y="800"/>
                    <a:pt x="411" y="800"/>
                    <a:pt x="411" y="800"/>
                  </a:cubicBezTo>
                  <a:cubicBezTo>
                    <a:pt x="424" y="798"/>
                    <a:pt x="424" y="798"/>
                    <a:pt x="424" y="798"/>
                  </a:cubicBezTo>
                  <a:cubicBezTo>
                    <a:pt x="426" y="798"/>
                    <a:pt x="426" y="798"/>
                    <a:pt x="426" y="798"/>
                  </a:cubicBezTo>
                  <a:cubicBezTo>
                    <a:pt x="427" y="797"/>
                    <a:pt x="427" y="797"/>
                    <a:pt x="427" y="797"/>
                  </a:cubicBezTo>
                  <a:cubicBezTo>
                    <a:pt x="432" y="790"/>
                    <a:pt x="432" y="790"/>
                    <a:pt x="432" y="790"/>
                  </a:cubicBezTo>
                  <a:cubicBezTo>
                    <a:pt x="432" y="790"/>
                    <a:pt x="432" y="790"/>
                    <a:pt x="432" y="790"/>
                  </a:cubicBezTo>
                  <a:cubicBezTo>
                    <a:pt x="432" y="789"/>
                    <a:pt x="432" y="789"/>
                    <a:pt x="432" y="789"/>
                  </a:cubicBezTo>
                  <a:cubicBezTo>
                    <a:pt x="434" y="783"/>
                    <a:pt x="434" y="783"/>
                    <a:pt x="434" y="783"/>
                  </a:cubicBezTo>
                  <a:cubicBezTo>
                    <a:pt x="436" y="777"/>
                    <a:pt x="436" y="777"/>
                    <a:pt x="436" y="777"/>
                  </a:cubicBezTo>
                  <a:cubicBezTo>
                    <a:pt x="431" y="777"/>
                    <a:pt x="431" y="777"/>
                    <a:pt x="431" y="777"/>
                  </a:cubicBezTo>
                  <a:cubicBezTo>
                    <a:pt x="422" y="777"/>
                    <a:pt x="422" y="777"/>
                    <a:pt x="422" y="777"/>
                  </a:cubicBezTo>
                  <a:cubicBezTo>
                    <a:pt x="421" y="775"/>
                    <a:pt x="421" y="775"/>
                    <a:pt x="421" y="775"/>
                  </a:cubicBezTo>
                  <a:cubicBezTo>
                    <a:pt x="423" y="771"/>
                    <a:pt x="423" y="771"/>
                    <a:pt x="423" y="771"/>
                  </a:cubicBezTo>
                  <a:cubicBezTo>
                    <a:pt x="423" y="770"/>
                    <a:pt x="423" y="770"/>
                    <a:pt x="423" y="770"/>
                  </a:cubicBezTo>
                  <a:cubicBezTo>
                    <a:pt x="423" y="769"/>
                    <a:pt x="423" y="769"/>
                    <a:pt x="423" y="769"/>
                  </a:cubicBezTo>
                  <a:cubicBezTo>
                    <a:pt x="423" y="751"/>
                    <a:pt x="423" y="751"/>
                    <a:pt x="423" y="751"/>
                  </a:cubicBezTo>
                  <a:cubicBezTo>
                    <a:pt x="428" y="748"/>
                    <a:pt x="428" y="748"/>
                    <a:pt x="428" y="748"/>
                  </a:cubicBezTo>
                  <a:cubicBezTo>
                    <a:pt x="429" y="748"/>
                    <a:pt x="429" y="748"/>
                    <a:pt x="429" y="748"/>
                  </a:cubicBezTo>
                  <a:cubicBezTo>
                    <a:pt x="429" y="748"/>
                    <a:pt x="429" y="748"/>
                    <a:pt x="429" y="748"/>
                  </a:cubicBezTo>
                  <a:cubicBezTo>
                    <a:pt x="438" y="739"/>
                    <a:pt x="438" y="739"/>
                    <a:pt x="438" y="739"/>
                  </a:cubicBezTo>
                  <a:cubicBezTo>
                    <a:pt x="439" y="738"/>
                    <a:pt x="439" y="738"/>
                    <a:pt x="439" y="738"/>
                  </a:cubicBezTo>
                  <a:cubicBezTo>
                    <a:pt x="439" y="736"/>
                    <a:pt x="439" y="736"/>
                    <a:pt x="439" y="736"/>
                  </a:cubicBezTo>
                  <a:cubicBezTo>
                    <a:pt x="441" y="721"/>
                    <a:pt x="441" y="721"/>
                    <a:pt x="441" y="721"/>
                  </a:cubicBezTo>
                  <a:cubicBezTo>
                    <a:pt x="445" y="711"/>
                    <a:pt x="445" y="711"/>
                    <a:pt x="445" y="711"/>
                  </a:cubicBezTo>
                  <a:cubicBezTo>
                    <a:pt x="451" y="705"/>
                    <a:pt x="451" y="705"/>
                    <a:pt x="451" y="705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6" y="697"/>
                    <a:pt x="466" y="697"/>
                    <a:pt x="466" y="697"/>
                  </a:cubicBezTo>
                  <a:cubicBezTo>
                    <a:pt x="467" y="696"/>
                    <a:pt x="467" y="696"/>
                    <a:pt x="467" y="696"/>
                  </a:cubicBezTo>
                  <a:cubicBezTo>
                    <a:pt x="467" y="695"/>
                    <a:pt x="467" y="695"/>
                    <a:pt x="467" y="695"/>
                  </a:cubicBezTo>
                  <a:cubicBezTo>
                    <a:pt x="470" y="690"/>
                    <a:pt x="470" y="690"/>
                    <a:pt x="470" y="690"/>
                  </a:cubicBezTo>
                  <a:cubicBezTo>
                    <a:pt x="471" y="688"/>
                    <a:pt x="471" y="688"/>
                    <a:pt x="471" y="688"/>
                  </a:cubicBezTo>
                  <a:cubicBezTo>
                    <a:pt x="469" y="686"/>
                    <a:pt x="469" y="686"/>
                    <a:pt x="469" y="686"/>
                  </a:cubicBezTo>
                  <a:cubicBezTo>
                    <a:pt x="466" y="683"/>
                    <a:pt x="466" y="683"/>
                    <a:pt x="466" y="683"/>
                  </a:cubicBezTo>
                  <a:cubicBezTo>
                    <a:pt x="464" y="679"/>
                    <a:pt x="464" y="679"/>
                    <a:pt x="464" y="679"/>
                  </a:cubicBezTo>
                  <a:cubicBezTo>
                    <a:pt x="461" y="662"/>
                    <a:pt x="461" y="662"/>
                    <a:pt x="461" y="662"/>
                  </a:cubicBezTo>
                  <a:cubicBezTo>
                    <a:pt x="461" y="661"/>
                    <a:pt x="461" y="661"/>
                    <a:pt x="461" y="661"/>
                  </a:cubicBezTo>
                  <a:cubicBezTo>
                    <a:pt x="460" y="661"/>
                    <a:pt x="460" y="661"/>
                    <a:pt x="460" y="661"/>
                  </a:cubicBezTo>
                  <a:cubicBezTo>
                    <a:pt x="451" y="644"/>
                    <a:pt x="451" y="644"/>
                    <a:pt x="451" y="644"/>
                  </a:cubicBezTo>
                  <a:cubicBezTo>
                    <a:pt x="452" y="636"/>
                    <a:pt x="452" y="636"/>
                    <a:pt x="452" y="636"/>
                  </a:cubicBezTo>
                  <a:cubicBezTo>
                    <a:pt x="452" y="635"/>
                    <a:pt x="452" y="635"/>
                    <a:pt x="452" y="635"/>
                  </a:cubicBezTo>
                  <a:cubicBezTo>
                    <a:pt x="451" y="634"/>
                    <a:pt x="451" y="634"/>
                    <a:pt x="451" y="634"/>
                  </a:cubicBezTo>
                  <a:cubicBezTo>
                    <a:pt x="444" y="623"/>
                    <a:pt x="444" y="623"/>
                    <a:pt x="444" y="623"/>
                  </a:cubicBezTo>
                  <a:cubicBezTo>
                    <a:pt x="394" y="546"/>
                    <a:pt x="394" y="546"/>
                    <a:pt x="394" y="546"/>
                  </a:cubicBezTo>
                  <a:cubicBezTo>
                    <a:pt x="330" y="451"/>
                    <a:pt x="330" y="451"/>
                    <a:pt x="330" y="451"/>
                  </a:cubicBezTo>
                  <a:cubicBezTo>
                    <a:pt x="255" y="342"/>
                    <a:pt x="255" y="342"/>
                    <a:pt x="255" y="342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130" y="625"/>
                  </a:moveTo>
                  <a:cubicBezTo>
                    <a:pt x="128" y="626"/>
                    <a:pt x="128" y="626"/>
                    <a:pt x="128" y="626"/>
                  </a:cubicBezTo>
                  <a:cubicBezTo>
                    <a:pt x="124" y="628"/>
                    <a:pt x="124" y="628"/>
                    <a:pt x="124" y="628"/>
                  </a:cubicBezTo>
                  <a:cubicBezTo>
                    <a:pt x="122" y="629"/>
                    <a:pt x="122" y="629"/>
                    <a:pt x="122" y="629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19" y="627"/>
                    <a:pt x="119" y="627"/>
                    <a:pt x="119" y="627"/>
                  </a:cubicBezTo>
                  <a:cubicBezTo>
                    <a:pt x="108" y="628"/>
                    <a:pt x="108" y="628"/>
                    <a:pt x="108" y="628"/>
                  </a:cubicBezTo>
                  <a:cubicBezTo>
                    <a:pt x="102" y="628"/>
                    <a:pt x="102" y="628"/>
                    <a:pt x="102" y="628"/>
                  </a:cubicBezTo>
                  <a:cubicBezTo>
                    <a:pt x="105" y="633"/>
                    <a:pt x="105" y="633"/>
                    <a:pt x="105" y="633"/>
                  </a:cubicBezTo>
                  <a:cubicBezTo>
                    <a:pt x="107" y="638"/>
                    <a:pt x="107" y="638"/>
                    <a:pt x="107" y="638"/>
                  </a:cubicBezTo>
                  <a:cubicBezTo>
                    <a:pt x="109" y="642"/>
                    <a:pt x="109" y="642"/>
                    <a:pt x="109" y="642"/>
                  </a:cubicBezTo>
                  <a:cubicBezTo>
                    <a:pt x="110" y="644"/>
                    <a:pt x="110" y="644"/>
                    <a:pt x="110" y="644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23" y="645"/>
                    <a:pt x="123" y="645"/>
                    <a:pt x="123" y="645"/>
                  </a:cubicBezTo>
                  <a:cubicBezTo>
                    <a:pt x="127" y="645"/>
                    <a:pt x="127" y="645"/>
                    <a:pt x="127" y="645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31" y="644"/>
                    <a:pt x="131" y="644"/>
                    <a:pt x="131" y="644"/>
                  </a:cubicBezTo>
                  <a:cubicBezTo>
                    <a:pt x="132" y="645"/>
                    <a:pt x="132" y="645"/>
                    <a:pt x="132" y="645"/>
                  </a:cubicBezTo>
                  <a:cubicBezTo>
                    <a:pt x="134" y="646"/>
                    <a:pt x="134" y="646"/>
                    <a:pt x="134" y="646"/>
                  </a:cubicBezTo>
                  <a:cubicBezTo>
                    <a:pt x="149" y="646"/>
                    <a:pt x="149" y="646"/>
                    <a:pt x="149" y="646"/>
                  </a:cubicBezTo>
                  <a:cubicBezTo>
                    <a:pt x="150" y="646"/>
                    <a:pt x="150" y="646"/>
                    <a:pt x="150" y="646"/>
                  </a:cubicBezTo>
                  <a:cubicBezTo>
                    <a:pt x="151" y="646"/>
                    <a:pt x="151" y="646"/>
                    <a:pt x="151" y="646"/>
                  </a:cubicBezTo>
                  <a:cubicBezTo>
                    <a:pt x="154" y="643"/>
                    <a:pt x="154" y="643"/>
                    <a:pt x="154" y="643"/>
                  </a:cubicBezTo>
                  <a:cubicBezTo>
                    <a:pt x="160" y="639"/>
                    <a:pt x="160" y="639"/>
                    <a:pt x="160" y="639"/>
                  </a:cubicBezTo>
                  <a:cubicBezTo>
                    <a:pt x="153" y="636"/>
                    <a:pt x="153" y="636"/>
                    <a:pt x="153" y="636"/>
                  </a:cubicBezTo>
                  <a:cubicBezTo>
                    <a:pt x="144" y="633"/>
                    <a:pt x="144" y="633"/>
                    <a:pt x="144" y="633"/>
                  </a:cubicBezTo>
                  <a:cubicBezTo>
                    <a:pt x="132" y="626"/>
                    <a:pt x="132" y="626"/>
                    <a:pt x="132" y="626"/>
                  </a:cubicBezTo>
                  <a:cubicBezTo>
                    <a:pt x="130" y="625"/>
                    <a:pt x="130" y="625"/>
                    <a:pt x="130" y="625"/>
                  </a:cubicBezTo>
                  <a:close/>
                  <a:moveTo>
                    <a:pt x="199" y="688"/>
                  </a:moveTo>
                  <a:cubicBezTo>
                    <a:pt x="197" y="688"/>
                    <a:pt x="197" y="688"/>
                    <a:pt x="197" y="688"/>
                  </a:cubicBezTo>
                  <a:cubicBezTo>
                    <a:pt x="194" y="689"/>
                    <a:pt x="194" y="689"/>
                    <a:pt x="194" y="689"/>
                  </a:cubicBezTo>
                  <a:cubicBezTo>
                    <a:pt x="190" y="690"/>
                    <a:pt x="190" y="690"/>
                    <a:pt x="190" y="690"/>
                  </a:cubicBezTo>
                  <a:cubicBezTo>
                    <a:pt x="190" y="693"/>
                    <a:pt x="190" y="693"/>
                    <a:pt x="190" y="693"/>
                  </a:cubicBezTo>
                  <a:cubicBezTo>
                    <a:pt x="190" y="697"/>
                    <a:pt x="190" y="697"/>
                    <a:pt x="190" y="697"/>
                  </a:cubicBezTo>
                  <a:cubicBezTo>
                    <a:pt x="190" y="698"/>
                    <a:pt x="190" y="698"/>
                    <a:pt x="190" y="698"/>
                  </a:cubicBezTo>
                  <a:cubicBezTo>
                    <a:pt x="191" y="699"/>
                    <a:pt x="191" y="699"/>
                    <a:pt x="191" y="699"/>
                  </a:cubicBezTo>
                  <a:cubicBezTo>
                    <a:pt x="197" y="707"/>
                    <a:pt x="197" y="707"/>
                    <a:pt x="197" y="707"/>
                  </a:cubicBezTo>
                  <a:cubicBezTo>
                    <a:pt x="200" y="710"/>
                    <a:pt x="200" y="710"/>
                    <a:pt x="200" y="710"/>
                  </a:cubicBezTo>
                  <a:cubicBezTo>
                    <a:pt x="201" y="711"/>
                    <a:pt x="201" y="711"/>
                    <a:pt x="201" y="711"/>
                  </a:cubicBezTo>
                  <a:cubicBezTo>
                    <a:pt x="202" y="712"/>
                    <a:pt x="202" y="712"/>
                    <a:pt x="202" y="712"/>
                  </a:cubicBezTo>
                  <a:cubicBezTo>
                    <a:pt x="207" y="714"/>
                    <a:pt x="207" y="714"/>
                    <a:pt x="207" y="714"/>
                  </a:cubicBezTo>
                  <a:cubicBezTo>
                    <a:pt x="210" y="715"/>
                    <a:pt x="210" y="715"/>
                    <a:pt x="210" y="715"/>
                  </a:cubicBezTo>
                  <a:cubicBezTo>
                    <a:pt x="212" y="711"/>
                    <a:pt x="212" y="711"/>
                    <a:pt x="212" y="711"/>
                  </a:cubicBezTo>
                  <a:cubicBezTo>
                    <a:pt x="214" y="706"/>
                    <a:pt x="214" y="706"/>
                    <a:pt x="214" y="706"/>
                  </a:cubicBezTo>
                  <a:cubicBezTo>
                    <a:pt x="214" y="705"/>
                    <a:pt x="214" y="705"/>
                    <a:pt x="214" y="705"/>
                  </a:cubicBezTo>
                  <a:cubicBezTo>
                    <a:pt x="214" y="703"/>
                    <a:pt x="214" y="703"/>
                    <a:pt x="214" y="703"/>
                  </a:cubicBezTo>
                  <a:cubicBezTo>
                    <a:pt x="210" y="697"/>
                    <a:pt x="210" y="697"/>
                    <a:pt x="210" y="697"/>
                  </a:cubicBezTo>
                  <a:cubicBezTo>
                    <a:pt x="210" y="696"/>
                    <a:pt x="210" y="696"/>
                    <a:pt x="210" y="696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0" y="689"/>
                    <a:pt x="200" y="689"/>
                    <a:pt x="200" y="689"/>
                  </a:cubicBezTo>
                  <a:cubicBezTo>
                    <a:pt x="199" y="688"/>
                    <a:pt x="199" y="688"/>
                    <a:pt x="199" y="688"/>
                  </a:cubicBezTo>
                  <a:close/>
                  <a:moveTo>
                    <a:pt x="192" y="721"/>
                  </a:moveTo>
                  <a:cubicBezTo>
                    <a:pt x="189" y="722"/>
                    <a:pt x="189" y="722"/>
                    <a:pt x="189" y="722"/>
                  </a:cubicBezTo>
                  <a:cubicBezTo>
                    <a:pt x="187" y="722"/>
                    <a:pt x="187" y="722"/>
                    <a:pt x="187" y="722"/>
                  </a:cubicBezTo>
                  <a:cubicBezTo>
                    <a:pt x="184" y="722"/>
                    <a:pt x="184" y="722"/>
                    <a:pt x="184" y="722"/>
                  </a:cubicBezTo>
                  <a:cubicBezTo>
                    <a:pt x="184" y="726"/>
                    <a:pt x="184" y="726"/>
                    <a:pt x="184" y="726"/>
                  </a:cubicBezTo>
                  <a:cubicBezTo>
                    <a:pt x="184" y="733"/>
                    <a:pt x="184" y="733"/>
                    <a:pt x="184" y="733"/>
                  </a:cubicBezTo>
                  <a:cubicBezTo>
                    <a:pt x="184" y="734"/>
                    <a:pt x="184" y="735"/>
                    <a:pt x="187" y="741"/>
                  </a:cubicBezTo>
                  <a:cubicBezTo>
                    <a:pt x="187" y="742"/>
                    <a:pt x="187" y="742"/>
                    <a:pt x="187" y="742"/>
                  </a:cubicBezTo>
                  <a:cubicBezTo>
                    <a:pt x="188" y="742"/>
                    <a:pt x="188" y="742"/>
                    <a:pt x="188" y="742"/>
                  </a:cubicBezTo>
                  <a:cubicBezTo>
                    <a:pt x="192" y="746"/>
                    <a:pt x="192" y="746"/>
                    <a:pt x="192" y="746"/>
                  </a:cubicBezTo>
                  <a:cubicBezTo>
                    <a:pt x="193" y="748"/>
                    <a:pt x="193" y="748"/>
                    <a:pt x="193" y="748"/>
                  </a:cubicBezTo>
                  <a:cubicBezTo>
                    <a:pt x="195" y="747"/>
                    <a:pt x="195" y="747"/>
                    <a:pt x="195" y="747"/>
                  </a:cubicBezTo>
                  <a:cubicBezTo>
                    <a:pt x="200" y="746"/>
                    <a:pt x="200" y="746"/>
                    <a:pt x="200" y="746"/>
                  </a:cubicBezTo>
                  <a:cubicBezTo>
                    <a:pt x="206" y="745"/>
                    <a:pt x="206" y="745"/>
                    <a:pt x="206" y="745"/>
                  </a:cubicBezTo>
                  <a:cubicBezTo>
                    <a:pt x="203" y="740"/>
                    <a:pt x="203" y="740"/>
                    <a:pt x="203" y="740"/>
                  </a:cubicBezTo>
                  <a:cubicBezTo>
                    <a:pt x="199" y="734"/>
                    <a:pt x="199" y="734"/>
                    <a:pt x="199" y="734"/>
                  </a:cubicBezTo>
                  <a:cubicBezTo>
                    <a:pt x="193" y="724"/>
                    <a:pt x="193" y="724"/>
                    <a:pt x="193" y="724"/>
                  </a:cubicBezTo>
                  <a:cubicBezTo>
                    <a:pt x="192" y="721"/>
                    <a:pt x="192" y="721"/>
                    <a:pt x="192" y="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2" name="Freeform 89">
              <a:extLst>
                <a:ext uri="{FF2B5EF4-FFF2-40B4-BE49-F238E27FC236}">
                  <a16:creationId xmlns:a16="http://schemas.microsoft.com/office/drawing/2014/main" id="{CFC24344-6EFC-4ED1-97B9-F593DD42B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384" y="4371831"/>
              <a:ext cx="688619" cy="805703"/>
            </a:xfrm>
            <a:custGeom>
              <a:avLst/>
              <a:gdLst/>
              <a:ahLst/>
              <a:cxnLst>
                <a:cxn ang="0">
                  <a:pos x="443" y="797"/>
                </a:cxn>
                <a:cxn ang="0">
                  <a:pos x="369" y="783"/>
                </a:cxn>
                <a:cxn ang="0">
                  <a:pos x="270" y="723"/>
                </a:cxn>
                <a:cxn ang="0">
                  <a:pos x="186" y="674"/>
                </a:cxn>
                <a:cxn ang="0">
                  <a:pos x="114" y="630"/>
                </a:cxn>
                <a:cxn ang="0">
                  <a:pos x="3" y="566"/>
                </a:cxn>
                <a:cxn ang="0">
                  <a:pos x="0" y="559"/>
                </a:cxn>
                <a:cxn ang="0">
                  <a:pos x="3" y="549"/>
                </a:cxn>
                <a:cxn ang="0">
                  <a:pos x="19" y="535"/>
                </a:cxn>
                <a:cxn ang="0">
                  <a:pos x="40" y="529"/>
                </a:cxn>
                <a:cxn ang="0">
                  <a:pos x="49" y="517"/>
                </a:cxn>
                <a:cxn ang="0">
                  <a:pos x="51" y="507"/>
                </a:cxn>
                <a:cxn ang="0">
                  <a:pos x="32" y="503"/>
                </a:cxn>
                <a:cxn ang="0">
                  <a:pos x="28" y="496"/>
                </a:cxn>
                <a:cxn ang="0">
                  <a:pos x="30" y="486"/>
                </a:cxn>
                <a:cxn ang="0">
                  <a:pos x="32" y="449"/>
                </a:cxn>
                <a:cxn ang="0">
                  <a:pos x="44" y="445"/>
                </a:cxn>
                <a:cxn ang="0">
                  <a:pos x="60" y="429"/>
                </a:cxn>
                <a:cxn ang="0">
                  <a:pos x="63" y="403"/>
                </a:cxn>
                <a:cxn ang="0">
                  <a:pos x="72" y="380"/>
                </a:cxn>
                <a:cxn ang="0">
                  <a:pos x="84" y="368"/>
                </a:cxn>
                <a:cxn ang="0">
                  <a:pos x="104" y="357"/>
                </a:cxn>
                <a:cxn ang="0">
                  <a:pos x="112" y="350"/>
                </a:cxn>
                <a:cxn ang="0">
                  <a:pos x="112" y="341"/>
                </a:cxn>
                <a:cxn ang="0">
                  <a:pos x="107" y="338"/>
                </a:cxn>
                <a:cxn ang="0">
                  <a:pos x="102" y="331"/>
                </a:cxn>
                <a:cxn ang="0">
                  <a:pos x="95" y="297"/>
                </a:cxn>
                <a:cxn ang="0">
                  <a:pos x="79" y="268"/>
                </a:cxn>
                <a:cxn ang="0">
                  <a:pos x="82" y="246"/>
                </a:cxn>
                <a:cxn ang="0">
                  <a:pos x="91" y="234"/>
                </a:cxn>
                <a:cxn ang="0">
                  <a:pos x="95" y="162"/>
                </a:cxn>
                <a:cxn ang="0">
                  <a:pos x="95" y="152"/>
                </a:cxn>
                <a:cxn ang="0">
                  <a:pos x="97" y="109"/>
                </a:cxn>
                <a:cxn ang="0">
                  <a:pos x="109" y="102"/>
                </a:cxn>
                <a:cxn ang="0">
                  <a:pos x="116" y="99"/>
                </a:cxn>
                <a:cxn ang="0">
                  <a:pos x="123" y="99"/>
                </a:cxn>
                <a:cxn ang="0">
                  <a:pos x="128" y="106"/>
                </a:cxn>
                <a:cxn ang="0">
                  <a:pos x="146" y="108"/>
                </a:cxn>
                <a:cxn ang="0">
                  <a:pos x="153" y="123"/>
                </a:cxn>
                <a:cxn ang="0">
                  <a:pos x="163" y="123"/>
                </a:cxn>
                <a:cxn ang="0">
                  <a:pos x="172" y="109"/>
                </a:cxn>
                <a:cxn ang="0">
                  <a:pos x="174" y="108"/>
                </a:cxn>
                <a:cxn ang="0">
                  <a:pos x="191" y="0"/>
                </a:cxn>
                <a:cxn ang="0">
                  <a:pos x="390" y="37"/>
                </a:cxn>
                <a:cxn ang="0">
                  <a:pos x="548" y="64"/>
                </a:cxn>
                <a:cxn ang="0">
                  <a:pos x="694" y="86"/>
                </a:cxn>
                <a:cxn ang="0">
                  <a:pos x="669" y="269"/>
                </a:cxn>
                <a:cxn ang="0">
                  <a:pos x="629" y="577"/>
                </a:cxn>
                <a:cxn ang="0">
                  <a:pos x="606" y="737"/>
                </a:cxn>
                <a:cxn ang="0">
                  <a:pos x="592" y="812"/>
                </a:cxn>
                <a:cxn ang="0">
                  <a:pos x="443" y="797"/>
                </a:cxn>
              </a:cxnLst>
              <a:rect l="0" t="0" r="r" b="b"/>
              <a:pathLst>
                <a:path w="694" h="812">
                  <a:moveTo>
                    <a:pt x="443" y="797"/>
                  </a:moveTo>
                  <a:lnTo>
                    <a:pt x="369" y="783"/>
                  </a:lnTo>
                  <a:lnTo>
                    <a:pt x="270" y="723"/>
                  </a:lnTo>
                  <a:lnTo>
                    <a:pt x="186" y="674"/>
                  </a:lnTo>
                  <a:lnTo>
                    <a:pt x="114" y="630"/>
                  </a:lnTo>
                  <a:lnTo>
                    <a:pt x="3" y="566"/>
                  </a:lnTo>
                  <a:lnTo>
                    <a:pt x="0" y="559"/>
                  </a:lnTo>
                  <a:lnTo>
                    <a:pt x="3" y="549"/>
                  </a:lnTo>
                  <a:lnTo>
                    <a:pt x="19" y="535"/>
                  </a:lnTo>
                  <a:lnTo>
                    <a:pt x="40" y="529"/>
                  </a:lnTo>
                  <a:lnTo>
                    <a:pt x="49" y="517"/>
                  </a:lnTo>
                  <a:lnTo>
                    <a:pt x="51" y="507"/>
                  </a:lnTo>
                  <a:lnTo>
                    <a:pt x="32" y="503"/>
                  </a:lnTo>
                  <a:lnTo>
                    <a:pt x="28" y="496"/>
                  </a:lnTo>
                  <a:lnTo>
                    <a:pt x="30" y="486"/>
                  </a:lnTo>
                  <a:lnTo>
                    <a:pt x="32" y="449"/>
                  </a:lnTo>
                  <a:lnTo>
                    <a:pt x="44" y="445"/>
                  </a:lnTo>
                  <a:lnTo>
                    <a:pt x="60" y="429"/>
                  </a:lnTo>
                  <a:lnTo>
                    <a:pt x="63" y="403"/>
                  </a:lnTo>
                  <a:lnTo>
                    <a:pt x="72" y="380"/>
                  </a:lnTo>
                  <a:lnTo>
                    <a:pt x="84" y="368"/>
                  </a:lnTo>
                  <a:lnTo>
                    <a:pt x="104" y="357"/>
                  </a:lnTo>
                  <a:lnTo>
                    <a:pt x="112" y="350"/>
                  </a:lnTo>
                  <a:lnTo>
                    <a:pt x="112" y="341"/>
                  </a:lnTo>
                  <a:lnTo>
                    <a:pt x="107" y="338"/>
                  </a:lnTo>
                  <a:lnTo>
                    <a:pt x="102" y="331"/>
                  </a:lnTo>
                  <a:lnTo>
                    <a:pt x="95" y="297"/>
                  </a:lnTo>
                  <a:lnTo>
                    <a:pt x="79" y="268"/>
                  </a:lnTo>
                  <a:lnTo>
                    <a:pt x="82" y="246"/>
                  </a:lnTo>
                  <a:lnTo>
                    <a:pt x="91" y="234"/>
                  </a:lnTo>
                  <a:lnTo>
                    <a:pt x="95" y="162"/>
                  </a:lnTo>
                  <a:lnTo>
                    <a:pt x="95" y="152"/>
                  </a:lnTo>
                  <a:lnTo>
                    <a:pt x="97" y="109"/>
                  </a:lnTo>
                  <a:lnTo>
                    <a:pt x="109" y="102"/>
                  </a:lnTo>
                  <a:lnTo>
                    <a:pt x="116" y="99"/>
                  </a:lnTo>
                  <a:lnTo>
                    <a:pt x="123" y="99"/>
                  </a:lnTo>
                  <a:lnTo>
                    <a:pt x="128" y="106"/>
                  </a:lnTo>
                  <a:lnTo>
                    <a:pt x="146" y="108"/>
                  </a:lnTo>
                  <a:lnTo>
                    <a:pt x="153" y="123"/>
                  </a:lnTo>
                  <a:lnTo>
                    <a:pt x="163" y="123"/>
                  </a:lnTo>
                  <a:lnTo>
                    <a:pt x="172" y="109"/>
                  </a:lnTo>
                  <a:lnTo>
                    <a:pt x="174" y="108"/>
                  </a:lnTo>
                  <a:lnTo>
                    <a:pt x="191" y="0"/>
                  </a:lnTo>
                  <a:lnTo>
                    <a:pt x="390" y="37"/>
                  </a:lnTo>
                  <a:lnTo>
                    <a:pt x="548" y="64"/>
                  </a:lnTo>
                  <a:lnTo>
                    <a:pt x="694" y="86"/>
                  </a:lnTo>
                  <a:lnTo>
                    <a:pt x="669" y="269"/>
                  </a:lnTo>
                  <a:lnTo>
                    <a:pt x="629" y="577"/>
                  </a:lnTo>
                  <a:lnTo>
                    <a:pt x="606" y="737"/>
                  </a:lnTo>
                  <a:lnTo>
                    <a:pt x="592" y="812"/>
                  </a:lnTo>
                  <a:lnTo>
                    <a:pt x="443" y="797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3" name="Freeform 90">
              <a:extLst>
                <a:ext uri="{FF2B5EF4-FFF2-40B4-BE49-F238E27FC236}">
                  <a16:creationId xmlns:a16="http://schemas.microsoft.com/office/drawing/2014/main" id="{A3144A92-3CB2-47C5-AE8D-5521F2EF4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9415" y="4366868"/>
              <a:ext cx="695564" cy="814634"/>
            </a:xfrm>
            <a:custGeom>
              <a:avLst/>
              <a:gdLst/>
              <a:ahLst/>
              <a:cxnLst>
                <a:cxn ang="0">
                  <a:pos x="550" y="72"/>
                </a:cxn>
                <a:cxn ang="0">
                  <a:pos x="629" y="582"/>
                </a:cxn>
                <a:cxn ang="0">
                  <a:pos x="447" y="798"/>
                </a:cxn>
                <a:cxn ang="0">
                  <a:pos x="192" y="675"/>
                </a:cxn>
                <a:cxn ang="0">
                  <a:pos x="7" y="563"/>
                </a:cxn>
                <a:cxn ang="0">
                  <a:pos x="48" y="536"/>
                </a:cxn>
                <a:cxn ang="0">
                  <a:pos x="37" y="505"/>
                </a:cxn>
                <a:cxn ang="0">
                  <a:pos x="39" y="457"/>
                </a:cxn>
                <a:cxn ang="0">
                  <a:pos x="71" y="408"/>
                </a:cxn>
                <a:cxn ang="0">
                  <a:pos x="111" y="366"/>
                </a:cxn>
                <a:cxn ang="0">
                  <a:pos x="115" y="341"/>
                </a:cxn>
                <a:cxn ang="0">
                  <a:pos x="86" y="273"/>
                </a:cxn>
                <a:cxn ang="0">
                  <a:pos x="102" y="167"/>
                </a:cxn>
                <a:cxn ang="0">
                  <a:pos x="115" y="111"/>
                </a:cxn>
                <a:cxn ang="0">
                  <a:pos x="130" y="114"/>
                </a:cxn>
                <a:cxn ang="0">
                  <a:pos x="169" y="132"/>
                </a:cxn>
                <a:cxn ang="0">
                  <a:pos x="199" y="9"/>
                </a:cxn>
                <a:cxn ang="0">
                  <a:pos x="174" y="111"/>
                </a:cxn>
                <a:cxn ang="0">
                  <a:pos x="173" y="113"/>
                </a:cxn>
                <a:cxn ang="0">
                  <a:pos x="153" y="113"/>
                </a:cxn>
                <a:cxn ang="0">
                  <a:pos x="134" y="107"/>
                </a:cxn>
                <a:cxn ang="0">
                  <a:pos x="125" y="100"/>
                </a:cxn>
                <a:cxn ang="0">
                  <a:pos x="116" y="102"/>
                </a:cxn>
                <a:cxn ang="0">
                  <a:pos x="97" y="113"/>
                </a:cxn>
                <a:cxn ang="0">
                  <a:pos x="95" y="165"/>
                </a:cxn>
                <a:cxn ang="0">
                  <a:pos x="92" y="237"/>
                </a:cxn>
                <a:cxn ang="0">
                  <a:pos x="83" y="251"/>
                </a:cxn>
                <a:cxn ang="0">
                  <a:pos x="79" y="276"/>
                </a:cxn>
                <a:cxn ang="0">
                  <a:pos x="102" y="338"/>
                </a:cxn>
                <a:cxn ang="0">
                  <a:pos x="109" y="346"/>
                </a:cxn>
                <a:cxn ang="0">
                  <a:pos x="113" y="353"/>
                </a:cxn>
                <a:cxn ang="0">
                  <a:pos x="86" y="369"/>
                </a:cxn>
                <a:cxn ang="0">
                  <a:pos x="72" y="383"/>
                </a:cxn>
                <a:cxn ang="0">
                  <a:pos x="64" y="406"/>
                </a:cxn>
                <a:cxn ang="0">
                  <a:pos x="46" y="447"/>
                </a:cxn>
                <a:cxn ang="0">
                  <a:pos x="32" y="457"/>
                </a:cxn>
                <a:cxn ang="0">
                  <a:pos x="27" y="501"/>
                </a:cxn>
                <a:cxn ang="0">
                  <a:pos x="34" y="512"/>
                </a:cxn>
                <a:cxn ang="0">
                  <a:pos x="50" y="522"/>
                </a:cxn>
                <a:cxn ang="0">
                  <a:pos x="21" y="536"/>
                </a:cxn>
                <a:cxn ang="0">
                  <a:pos x="4" y="550"/>
                </a:cxn>
                <a:cxn ang="0">
                  <a:pos x="0" y="564"/>
                </a:cxn>
                <a:cxn ang="0">
                  <a:pos x="6" y="575"/>
                </a:cxn>
                <a:cxn ang="0">
                  <a:pos x="188" y="682"/>
                </a:cxn>
                <a:cxn ang="0">
                  <a:pos x="373" y="789"/>
                </a:cxn>
                <a:cxn ang="0">
                  <a:pos x="445" y="805"/>
                </a:cxn>
                <a:cxn ang="0">
                  <a:pos x="598" y="821"/>
                </a:cxn>
                <a:cxn ang="0">
                  <a:pos x="614" y="742"/>
                </a:cxn>
                <a:cxn ang="0">
                  <a:pos x="677" y="274"/>
                </a:cxn>
                <a:cxn ang="0">
                  <a:pos x="694" y="86"/>
                </a:cxn>
                <a:cxn ang="0">
                  <a:pos x="199" y="2"/>
                </a:cxn>
              </a:cxnLst>
              <a:rect l="0" t="0" r="r" b="b"/>
              <a:pathLst>
                <a:path w="701" h="821">
                  <a:moveTo>
                    <a:pt x="199" y="9"/>
                  </a:moveTo>
                  <a:lnTo>
                    <a:pt x="392" y="46"/>
                  </a:lnTo>
                  <a:lnTo>
                    <a:pt x="550" y="72"/>
                  </a:lnTo>
                  <a:lnTo>
                    <a:pt x="694" y="93"/>
                  </a:lnTo>
                  <a:lnTo>
                    <a:pt x="670" y="274"/>
                  </a:lnTo>
                  <a:lnTo>
                    <a:pt x="629" y="582"/>
                  </a:lnTo>
                  <a:lnTo>
                    <a:pt x="607" y="740"/>
                  </a:lnTo>
                  <a:lnTo>
                    <a:pt x="593" y="814"/>
                  </a:lnTo>
                  <a:lnTo>
                    <a:pt x="447" y="798"/>
                  </a:lnTo>
                  <a:lnTo>
                    <a:pt x="375" y="784"/>
                  </a:lnTo>
                  <a:lnTo>
                    <a:pt x="276" y="726"/>
                  </a:lnTo>
                  <a:lnTo>
                    <a:pt x="192" y="675"/>
                  </a:lnTo>
                  <a:lnTo>
                    <a:pt x="122" y="631"/>
                  </a:lnTo>
                  <a:lnTo>
                    <a:pt x="11" y="570"/>
                  </a:lnTo>
                  <a:lnTo>
                    <a:pt x="7" y="563"/>
                  </a:lnTo>
                  <a:lnTo>
                    <a:pt x="9" y="556"/>
                  </a:lnTo>
                  <a:lnTo>
                    <a:pt x="25" y="541"/>
                  </a:lnTo>
                  <a:lnTo>
                    <a:pt x="48" y="536"/>
                  </a:lnTo>
                  <a:lnTo>
                    <a:pt x="55" y="524"/>
                  </a:lnTo>
                  <a:lnTo>
                    <a:pt x="58" y="508"/>
                  </a:lnTo>
                  <a:lnTo>
                    <a:pt x="37" y="505"/>
                  </a:lnTo>
                  <a:lnTo>
                    <a:pt x="36" y="501"/>
                  </a:lnTo>
                  <a:lnTo>
                    <a:pt x="37" y="491"/>
                  </a:lnTo>
                  <a:lnTo>
                    <a:pt x="39" y="457"/>
                  </a:lnTo>
                  <a:lnTo>
                    <a:pt x="50" y="452"/>
                  </a:lnTo>
                  <a:lnTo>
                    <a:pt x="67" y="436"/>
                  </a:lnTo>
                  <a:lnTo>
                    <a:pt x="71" y="408"/>
                  </a:lnTo>
                  <a:lnTo>
                    <a:pt x="79" y="387"/>
                  </a:lnTo>
                  <a:lnTo>
                    <a:pt x="90" y="374"/>
                  </a:lnTo>
                  <a:lnTo>
                    <a:pt x="111" y="366"/>
                  </a:lnTo>
                  <a:lnTo>
                    <a:pt x="120" y="357"/>
                  </a:lnTo>
                  <a:lnTo>
                    <a:pt x="120" y="345"/>
                  </a:lnTo>
                  <a:lnTo>
                    <a:pt x="115" y="341"/>
                  </a:lnTo>
                  <a:lnTo>
                    <a:pt x="109" y="334"/>
                  </a:lnTo>
                  <a:lnTo>
                    <a:pt x="102" y="301"/>
                  </a:lnTo>
                  <a:lnTo>
                    <a:pt x="86" y="273"/>
                  </a:lnTo>
                  <a:lnTo>
                    <a:pt x="90" y="253"/>
                  </a:lnTo>
                  <a:lnTo>
                    <a:pt x="99" y="241"/>
                  </a:lnTo>
                  <a:lnTo>
                    <a:pt x="102" y="167"/>
                  </a:lnTo>
                  <a:lnTo>
                    <a:pt x="102" y="157"/>
                  </a:lnTo>
                  <a:lnTo>
                    <a:pt x="104" y="116"/>
                  </a:lnTo>
                  <a:lnTo>
                    <a:pt x="115" y="111"/>
                  </a:lnTo>
                  <a:lnTo>
                    <a:pt x="120" y="107"/>
                  </a:lnTo>
                  <a:lnTo>
                    <a:pt x="125" y="107"/>
                  </a:lnTo>
                  <a:lnTo>
                    <a:pt x="130" y="114"/>
                  </a:lnTo>
                  <a:lnTo>
                    <a:pt x="146" y="116"/>
                  </a:lnTo>
                  <a:lnTo>
                    <a:pt x="153" y="132"/>
                  </a:lnTo>
                  <a:lnTo>
                    <a:pt x="169" y="132"/>
                  </a:lnTo>
                  <a:lnTo>
                    <a:pt x="180" y="118"/>
                  </a:lnTo>
                  <a:lnTo>
                    <a:pt x="181" y="114"/>
                  </a:lnTo>
                  <a:lnTo>
                    <a:pt x="199" y="9"/>
                  </a:lnTo>
                  <a:close/>
                  <a:moveTo>
                    <a:pt x="192" y="0"/>
                  </a:moveTo>
                  <a:lnTo>
                    <a:pt x="192" y="9"/>
                  </a:lnTo>
                  <a:lnTo>
                    <a:pt x="174" y="111"/>
                  </a:lnTo>
                  <a:lnTo>
                    <a:pt x="174" y="113"/>
                  </a:lnTo>
                  <a:lnTo>
                    <a:pt x="173" y="113"/>
                  </a:lnTo>
                  <a:lnTo>
                    <a:pt x="173" y="113"/>
                  </a:lnTo>
                  <a:lnTo>
                    <a:pt x="166" y="125"/>
                  </a:lnTo>
                  <a:lnTo>
                    <a:pt x="159" y="125"/>
                  </a:lnTo>
                  <a:lnTo>
                    <a:pt x="153" y="113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34" y="107"/>
                  </a:lnTo>
                  <a:lnTo>
                    <a:pt x="130" y="102"/>
                  </a:lnTo>
                  <a:lnTo>
                    <a:pt x="129" y="100"/>
                  </a:lnTo>
                  <a:lnTo>
                    <a:pt x="125" y="100"/>
                  </a:lnTo>
                  <a:lnTo>
                    <a:pt x="120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1" y="104"/>
                  </a:lnTo>
                  <a:lnTo>
                    <a:pt x="101" y="111"/>
                  </a:lnTo>
                  <a:lnTo>
                    <a:pt x="97" y="113"/>
                  </a:lnTo>
                  <a:lnTo>
                    <a:pt x="97" y="116"/>
                  </a:lnTo>
                  <a:lnTo>
                    <a:pt x="95" y="157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237"/>
                  </a:lnTo>
                  <a:lnTo>
                    <a:pt x="83" y="250"/>
                  </a:lnTo>
                  <a:lnTo>
                    <a:pt x="83" y="250"/>
                  </a:lnTo>
                  <a:lnTo>
                    <a:pt x="83" y="251"/>
                  </a:lnTo>
                  <a:lnTo>
                    <a:pt x="79" y="271"/>
                  </a:lnTo>
                  <a:lnTo>
                    <a:pt x="79" y="274"/>
                  </a:lnTo>
                  <a:lnTo>
                    <a:pt x="79" y="276"/>
                  </a:lnTo>
                  <a:lnTo>
                    <a:pt x="95" y="302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9"/>
                  </a:lnTo>
                  <a:lnTo>
                    <a:pt x="109" y="345"/>
                  </a:lnTo>
                  <a:lnTo>
                    <a:pt x="109" y="346"/>
                  </a:lnTo>
                  <a:lnTo>
                    <a:pt x="111" y="346"/>
                  </a:lnTo>
                  <a:lnTo>
                    <a:pt x="113" y="348"/>
                  </a:lnTo>
                  <a:lnTo>
                    <a:pt x="113" y="353"/>
                  </a:lnTo>
                  <a:lnTo>
                    <a:pt x="106" y="359"/>
                  </a:lnTo>
                  <a:lnTo>
                    <a:pt x="86" y="369"/>
                  </a:lnTo>
                  <a:lnTo>
                    <a:pt x="86" y="369"/>
                  </a:lnTo>
                  <a:lnTo>
                    <a:pt x="85" y="371"/>
                  </a:lnTo>
                  <a:lnTo>
                    <a:pt x="74" y="382"/>
                  </a:lnTo>
                  <a:lnTo>
                    <a:pt x="72" y="383"/>
                  </a:lnTo>
                  <a:lnTo>
                    <a:pt x="72" y="383"/>
                  </a:lnTo>
                  <a:lnTo>
                    <a:pt x="64" y="406"/>
                  </a:lnTo>
                  <a:lnTo>
                    <a:pt x="64" y="406"/>
                  </a:lnTo>
                  <a:lnTo>
                    <a:pt x="64" y="408"/>
                  </a:lnTo>
                  <a:lnTo>
                    <a:pt x="60" y="433"/>
                  </a:lnTo>
                  <a:lnTo>
                    <a:pt x="46" y="447"/>
                  </a:lnTo>
                  <a:lnTo>
                    <a:pt x="36" y="450"/>
                  </a:lnTo>
                  <a:lnTo>
                    <a:pt x="32" y="452"/>
                  </a:lnTo>
                  <a:lnTo>
                    <a:pt x="32" y="457"/>
                  </a:lnTo>
                  <a:lnTo>
                    <a:pt x="30" y="489"/>
                  </a:lnTo>
                  <a:lnTo>
                    <a:pt x="28" y="499"/>
                  </a:lnTo>
                  <a:lnTo>
                    <a:pt x="27" y="501"/>
                  </a:lnTo>
                  <a:lnTo>
                    <a:pt x="28" y="505"/>
                  </a:lnTo>
                  <a:lnTo>
                    <a:pt x="32" y="508"/>
                  </a:lnTo>
                  <a:lnTo>
                    <a:pt x="34" y="512"/>
                  </a:lnTo>
                  <a:lnTo>
                    <a:pt x="37" y="512"/>
                  </a:lnTo>
                  <a:lnTo>
                    <a:pt x="51" y="513"/>
                  </a:lnTo>
                  <a:lnTo>
                    <a:pt x="50" y="522"/>
                  </a:lnTo>
                  <a:lnTo>
                    <a:pt x="43" y="531"/>
                  </a:lnTo>
                  <a:lnTo>
                    <a:pt x="23" y="536"/>
                  </a:lnTo>
                  <a:lnTo>
                    <a:pt x="21" y="536"/>
                  </a:lnTo>
                  <a:lnTo>
                    <a:pt x="21" y="536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2" y="554"/>
                  </a:lnTo>
                  <a:lnTo>
                    <a:pt x="0" y="563"/>
                  </a:lnTo>
                  <a:lnTo>
                    <a:pt x="0" y="564"/>
                  </a:lnTo>
                  <a:lnTo>
                    <a:pt x="2" y="566"/>
                  </a:lnTo>
                  <a:lnTo>
                    <a:pt x="4" y="571"/>
                  </a:lnTo>
                  <a:lnTo>
                    <a:pt x="6" y="575"/>
                  </a:lnTo>
                  <a:lnTo>
                    <a:pt x="7" y="575"/>
                  </a:lnTo>
                  <a:lnTo>
                    <a:pt x="118" y="636"/>
                  </a:lnTo>
                  <a:lnTo>
                    <a:pt x="188" y="682"/>
                  </a:lnTo>
                  <a:lnTo>
                    <a:pt x="273" y="731"/>
                  </a:lnTo>
                  <a:lnTo>
                    <a:pt x="371" y="789"/>
                  </a:lnTo>
                  <a:lnTo>
                    <a:pt x="373" y="789"/>
                  </a:lnTo>
                  <a:lnTo>
                    <a:pt x="373" y="791"/>
                  </a:lnTo>
                  <a:lnTo>
                    <a:pt x="445" y="805"/>
                  </a:lnTo>
                  <a:lnTo>
                    <a:pt x="445" y="805"/>
                  </a:lnTo>
                  <a:lnTo>
                    <a:pt x="445" y="805"/>
                  </a:lnTo>
                  <a:lnTo>
                    <a:pt x="593" y="821"/>
                  </a:lnTo>
                  <a:lnTo>
                    <a:pt x="598" y="821"/>
                  </a:lnTo>
                  <a:lnTo>
                    <a:pt x="600" y="814"/>
                  </a:lnTo>
                  <a:lnTo>
                    <a:pt x="614" y="742"/>
                  </a:lnTo>
                  <a:lnTo>
                    <a:pt x="614" y="742"/>
                  </a:lnTo>
                  <a:lnTo>
                    <a:pt x="614" y="742"/>
                  </a:lnTo>
                  <a:lnTo>
                    <a:pt x="636" y="584"/>
                  </a:lnTo>
                  <a:lnTo>
                    <a:pt x="677" y="274"/>
                  </a:lnTo>
                  <a:lnTo>
                    <a:pt x="701" y="95"/>
                  </a:lnTo>
                  <a:lnTo>
                    <a:pt x="701" y="88"/>
                  </a:lnTo>
                  <a:lnTo>
                    <a:pt x="694" y="86"/>
                  </a:lnTo>
                  <a:lnTo>
                    <a:pt x="552" y="65"/>
                  </a:lnTo>
                  <a:lnTo>
                    <a:pt x="394" y="39"/>
                  </a:lnTo>
                  <a:lnTo>
                    <a:pt x="199" y="2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4" name="Freeform 91">
              <a:extLst>
                <a:ext uri="{FF2B5EF4-FFF2-40B4-BE49-F238E27FC236}">
                  <a16:creationId xmlns:a16="http://schemas.microsoft.com/office/drawing/2014/main" id="{93F27EBC-1701-4DA0-92E5-CDA6C44F1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9415" y="4366868"/>
              <a:ext cx="695564" cy="814634"/>
            </a:xfrm>
            <a:custGeom>
              <a:avLst/>
              <a:gdLst/>
              <a:ahLst/>
              <a:cxnLst>
                <a:cxn ang="0">
                  <a:pos x="550" y="72"/>
                </a:cxn>
                <a:cxn ang="0">
                  <a:pos x="629" y="582"/>
                </a:cxn>
                <a:cxn ang="0">
                  <a:pos x="447" y="798"/>
                </a:cxn>
                <a:cxn ang="0">
                  <a:pos x="192" y="675"/>
                </a:cxn>
                <a:cxn ang="0">
                  <a:pos x="7" y="563"/>
                </a:cxn>
                <a:cxn ang="0">
                  <a:pos x="48" y="536"/>
                </a:cxn>
                <a:cxn ang="0">
                  <a:pos x="37" y="505"/>
                </a:cxn>
                <a:cxn ang="0">
                  <a:pos x="39" y="457"/>
                </a:cxn>
                <a:cxn ang="0">
                  <a:pos x="71" y="408"/>
                </a:cxn>
                <a:cxn ang="0">
                  <a:pos x="111" y="366"/>
                </a:cxn>
                <a:cxn ang="0">
                  <a:pos x="115" y="341"/>
                </a:cxn>
                <a:cxn ang="0">
                  <a:pos x="86" y="273"/>
                </a:cxn>
                <a:cxn ang="0">
                  <a:pos x="102" y="167"/>
                </a:cxn>
                <a:cxn ang="0">
                  <a:pos x="115" y="111"/>
                </a:cxn>
                <a:cxn ang="0">
                  <a:pos x="130" y="114"/>
                </a:cxn>
                <a:cxn ang="0">
                  <a:pos x="169" y="132"/>
                </a:cxn>
                <a:cxn ang="0">
                  <a:pos x="199" y="9"/>
                </a:cxn>
                <a:cxn ang="0">
                  <a:pos x="174" y="111"/>
                </a:cxn>
                <a:cxn ang="0">
                  <a:pos x="173" y="113"/>
                </a:cxn>
                <a:cxn ang="0">
                  <a:pos x="153" y="113"/>
                </a:cxn>
                <a:cxn ang="0">
                  <a:pos x="134" y="107"/>
                </a:cxn>
                <a:cxn ang="0">
                  <a:pos x="125" y="100"/>
                </a:cxn>
                <a:cxn ang="0">
                  <a:pos x="116" y="102"/>
                </a:cxn>
                <a:cxn ang="0">
                  <a:pos x="97" y="113"/>
                </a:cxn>
                <a:cxn ang="0">
                  <a:pos x="95" y="165"/>
                </a:cxn>
                <a:cxn ang="0">
                  <a:pos x="92" y="237"/>
                </a:cxn>
                <a:cxn ang="0">
                  <a:pos x="83" y="251"/>
                </a:cxn>
                <a:cxn ang="0">
                  <a:pos x="79" y="276"/>
                </a:cxn>
                <a:cxn ang="0">
                  <a:pos x="102" y="338"/>
                </a:cxn>
                <a:cxn ang="0">
                  <a:pos x="109" y="346"/>
                </a:cxn>
                <a:cxn ang="0">
                  <a:pos x="113" y="353"/>
                </a:cxn>
                <a:cxn ang="0">
                  <a:pos x="86" y="369"/>
                </a:cxn>
                <a:cxn ang="0">
                  <a:pos x="72" y="383"/>
                </a:cxn>
                <a:cxn ang="0">
                  <a:pos x="64" y="406"/>
                </a:cxn>
                <a:cxn ang="0">
                  <a:pos x="46" y="447"/>
                </a:cxn>
                <a:cxn ang="0">
                  <a:pos x="32" y="457"/>
                </a:cxn>
                <a:cxn ang="0">
                  <a:pos x="27" y="501"/>
                </a:cxn>
                <a:cxn ang="0">
                  <a:pos x="34" y="512"/>
                </a:cxn>
                <a:cxn ang="0">
                  <a:pos x="50" y="522"/>
                </a:cxn>
                <a:cxn ang="0">
                  <a:pos x="21" y="536"/>
                </a:cxn>
                <a:cxn ang="0">
                  <a:pos x="4" y="550"/>
                </a:cxn>
                <a:cxn ang="0">
                  <a:pos x="0" y="564"/>
                </a:cxn>
                <a:cxn ang="0">
                  <a:pos x="6" y="575"/>
                </a:cxn>
                <a:cxn ang="0">
                  <a:pos x="188" y="682"/>
                </a:cxn>
                <a:cxn ang="0">
                  <a:pos x="373" y="789"/>
                </a:cxn>
                <a:cxn ang="0">
                  <a:pos x="445" y="805"/>
                </a:cxn>
                <a:cxn ang="0">
                  <a:pos x="598" y="821"/>
                </a:cxn>
                <a:cxn ang="0">
                  <a:pos x="614" y="742"/>
                </a:cxn>
                <a:cxn ang="0">
                  <a:pos x="677" y="274"/>
                </a:cxn>
                <a:cxn ang="0">
                  <a:pos x="694" y="86"/>
                </a:cxn>
                <a:cxn ang="0">
                  <a:pos x="199" y="2"/>
                </a:cxn>
              </a:cxnLst>
              <a:rect l="0" t="0" r="r" b="b"/>
              <a:pathLst>
                <a:path w="701" h="821">
                  <a:moveTo>
                    <a:pt x="199" y="9"/>
                  </a:moveTo>
                  <a:lnTo>
                    <a:pt x="392" y="46"/>
                  </a:lnTo>
                  <a:lnTo>
                    <a:pt x="550" y="72"/>
                  </a:lnTo>
                  <a:lnTo>
                    <a:pt x="694" y="93"/>
                  </a:lnTo>
                  <a:lnTo>
                    <a:pt x="670" y="274"/>
                  </a:lnTo>
                  <a:lnTo>
                    <a:pt x="629" y="582"/>
                  </a:lnTo>
                  <a:lnTo>
                    <a:pt x="607" y="740"/>
                  </a:lnTo>
                  <a:lnTo>
                    <a:pt x="593" y="814"/>
                  </a:lnTo>
                  <a:lnTo>
                    <a:pt x="447" y="798"/>
                  </a:lnTo>
                  <a:lnTo>
                    <a:pt x="375" y="784"/>
                  </a:lnTo>
                  <a:lnTo>
                    <a:pt x="276" y="726"/>
                  </a:lnTo>
                  <a:lnTo>
                    <a:pt x="192" y="675"/>
                  </a:lnTo>
                  <a:lnTo>
                    <a:pt x="122" y="631"/>
                  </a:lnTo>
                  <a:lnTo>
                    <a:pt x="11" y="570"/>
                  </a:lnTo>
                  <a:lnTo>
                    <a:pt x="7" y="563"/>
                  </a:lnTo>
                  <a:lnTo>
                    <a:pt x="9" y="556"/>
                  </a:lnTo>
                  <a:lnTo>
                    <a:pt x="25" y="541"/>
                  </a:lnTo>
                  <a:lnTo>
                    <a:pt x="48" y="536"/>
                  </a:lnTo>
                  <a:lnTo>
                    <a:pt x="55" y="524"/>
                  </a:lnTo>
                  <a:lnTo>
                    <a:pt x="58" y="508"/>
                  </a:lnTo>
                  <a:lnTo>
                    <a:pt x="37" y="505"/>
                  </a:lnTo>
                  <a:lnTo>
                    <a:pt x="36" y="501"/>
                  </a:lnTo>
                  <a:lnTo>
                    <a:pt x="37" y="491"/>
                  </a:lnTo>
                  <a:lnTo>
                    <a:pt x="39" y="457"/>
                  </a:lnTo>
                  <a:lnTo>
                    <a:pt x="50" y="452"/>
                  </a:lnTo>
                  <a:lnTo>
                    <a:pt x="67" y="436"/>
                  </a:lnTo>
                  <a:lnTo>
                    <a:pt x="71" y="408"/>
                  </a:lnTo>
                  <a:lnTo>
                    <a:pt x="79" y="387"/>
                  </a:lnTo>
                  <a:lnTo>
                    <a:pt x="90" y="374"/>
                  </a:lnTo>
                  <a:lnTo>
                    <a:pt x="111" y="366"/>
                  </a:lnTo>
                  <a:lnTo>
                    <a:pt x="120" y="357"/>
                  </a:lnTo>
                  <a:lnTo>
                    <a:pt x="120" y="345"/>
                  </a:lnTo>
                  <a:lnTo>
                    <a:pt x="115" y="341"/>
                  </a:lnTo>
                  <a:lnTo>
                    <a:pt x="109" y="334"/>
                  </a:lnTo>
                  <a:lnTo>
                    <a:pt x="102" y="301"/>
                  </a:lnTo>
                  <a:lnTo>
                    <a:pt x="86" y="273"/>
                  </a:lnTo>
                  <a:lnTo>
                    <a:pt x="90" y="253"/>
                  </a:lnTo>
                  <a:lnTo>
                    <a:pt x="99" y="241"/>
                  </a:lnTo>
                  <a:lnTo>
                    <a:pt x="102" y="167"/>
                  </a:lnTo>
                  <a:lnTo>
                    <a:pt x="102" y="157"/>
                  </a:lnTo>
                  <a:lnTo>
                    <a:pt x="104" y="116"/>
                  </a:lnTo>
                  <a:lnTo>
                    <a:pt x="115" y="111"/>
                  </a:lnTo>
                  <a:lnTo>
                    <a:pt x="120" y="107"/>
                  </a:lnTo>
                  <a:lnTo>
                    <a:pt x="125" y="107"/>
                  </a:lnTo>
                  <a:lnTo>
                    <a:pt x="130" y="114"/>
                  </a:lnTo>
                  <a:lnTo>
                    <a:pt x="146" y="116"/>
                  </a:lnTo>
                  <a:lnTo>
                    <a:pt x="153" y="132"/>
                  </a:lnTo>
                  <a:lnTo>
                    <a:pt x="169" y="132"/>
                  </a:lnTo>
                  <a:lnTo>
                    <a:pt x="180" y="118"/>
                  </a:lnTo>
                  <a:lnTo>
                    <a:pt x="181" y="114"/>
                  </a:lnTo>
                  <a:lnTo>
                    <a:pt x="199" y="9"/>
                  </a:lnTo>
                  <a:moveTo>
                    <a:pt x="192" y="0"/>
                  </a:moveTo>
                  <a:lnTo>
                    <a:pt x="192" y="9"/>
                  </a:lnTo>
                  <a:lnTo>
                    <a:pt x="174" y="111"/>
                  </a:lnTo>
                  <a:lnTo>
                    <a:pt x="174" y="113"/>
                  </a:lnTo>
                  <a:lnTo>
                    <a:pt x="173" y="113"/>
                  </a:lnTo>
                  <a:lnTo>
                    <a:pt x="173" y="113"/>
                  </a:lnTo>
                  <a:lnTo>
                    <a:pt x="166" y="125"/>
                  </a:lnTo>
                  <a:lnTo>
                    <a:pt x="159" y="125"/>
                  </a:lnTo>
                  <a:lnTo>
                    <a:pt x="153" y="113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34" y="107"/>
                  </a:lnTo>
                  <a:lnTo>
                    <a:pt x="130" y="102"/>
                  </a:lnTo>
                  <a:lnTo>
                    <a:pt x="129" y="100"/>
                  </a:lnTo>
                  <a:lnTo>
                    <a:pt x="125" y="100"/>
                  </a:lnTo>
                  <a:lnTo>
                    <a:pt x="120" y="100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1" y="104"/>
                  </a:lnTo>
                  <a:lnTo>
                    <a:pt x="101" y="111"/>
                  </a:lnTo>
                  <a:lnTo>
                    <a:pt x="97" y="113"/>
                  </a:lnTo>
                  <a:lnTo>
                    <a:pt x="97" y="116"/>
                  </a:lnTo>
                  <a:lnTo>
                    <a:pt x="95" y="157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237"/>
                  </a:lnTo>
                  <a:lnTo>
                    <a:pt x="83" y="250"/>
                  </a:lnTo>
                  <a:lnTo>
                    <a:pt x="83" y="250"/>
                  </a:lnTo>
                  <a:lnTo>
                    <a:pt x="83" y="251"/>
                  </a:lnTo>
                  <a:lnTo>
                    <a:pt x="79" y="271"/>
                  </a:lnTo>
                  <a:lnTo>
                    <a:pt x="79" y="274"/>
                  </a:lnTo>
                  <a:lnTo>
                    <a:pt x="79" y="276"/>
                  </a:lnTo>
                  <a:lnTo>
                    <a:pt x="95" y="302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9"/>
                  </a:lnTo>
                  <a:lnTo>
                    <a:pt x="109" y="345"/>
                  </a:lnTo>
                  <a:lnTo>
                    <a:pt x="109" y="346"/>
                  </a:lnTo>
                  <a:lnTo>
                    <a:pt x="111" y="346"/>
                  </a:lnTo>
                  <a:lnTo>
                    <a:pt x="113" y="348"/>
                  </a:lnTo>
                  <a:lnTo>
                    <a:pt x="113" y="353"/>
                  </a:lnTo>
                  <a:lnTo>
                    <a:pt x="106" y="359"/>
                  </a:lnTo>
                  <a:lnTo>
                    <a:pt x="86" y="369"/>
                  </a:lnTo>
                  <a:lnTo>
                    <a:pt x="86" y="369"/>
                  </a:lnTo>
                  <a:lnTo>
                    <a:pt x="85" y="371"/>
                  </a:lnTo>
                  <a:lnTo>
                    <a:pt x="74" y="382"/>
                  </a:lnTo>
                  <a:lnTo>
                    <a:pt x="72" y="383"/>
                  </a:lnTo>
                  <a:lnTo>
                    <a:pt x="72" y="383"/>
                  </a:lnTo>
                  <a:lnTo>
                    <a:pt x="64" y="406"/>
                  </a:lnTo>
                  <a:lnTo>
                    <a:pt x="64" y="406"/>
                  </a:lnTo>
                  <a:lnTo>
                    <a:pt x="64" y="408"/>
                  </a:lnTo>
                  <a:lnTo>
                    <a:pt x="60" y="433"/>
                  </a:lnTo>
                  <a:lnTo>
                    <a:pt x="46" y="447"/>
                  </a:lnTo>
                  <a:lnTo>
                    <a:pt x="36" y="450"/>
                  </a:lnTo>
                  <a:lnTo>
                    <a:pt x="32" y="452"/>
                  </a:lnTo>
                  <a:lnTo>
                    <a:pt x="32" y="457"/>
                  </a:lnTo>
                  <a:lnTo>
                    <a:pt x="30" y="489"/>
                  </a:lnTo>
                  <a:lnTo>
                    <a:pt x="28" y="499"/>
                  </a:lnTo>
                  <a:lnTo>
                    <a:pt x="27" y="501"/>
                  </a:lnTo>
                  <a:lnTo>
                    <a:pt x="28" y="505"/>
                  </a:lnTo>
                  <a:lnTo>
                    <a:pt x="32" y="508"/>
                  </a:lnTo>
                  <a:lnTo>
                    <a:pt x="34" y="512"/>
                  </a:lnTo>
                  <a:lnTo>
                    <a:pt x="37" y="512"/>
                  </a:lnTo>
                  <a:lnTo>
                    <a:pt x="51" y="513"/>
                  </a:lnTo>
                  <a:lnTo>
                    <a:pt x="50" y="522"/>
                  </a:lnTo>
                  <a:lnTo>
                    <a:pt x="43" y="531"/>
                  </a:lnTo>
                  <a:lnTo>
                    <a:pt x="23" y="536"/>
                  </a:lnTo>
                  <a:lnTo>
                    <a:pt x="21" y="536"/>
                  </a:lnTo>
                  <a:lnTo>
                    <a:pt x="21" y="536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2" y="554"/>
                  </a:lnTo>
                  <a:lnTo>
                    <a:pt x="0" y="563"/>
                  </a:lnTo>
                  <a:lnTo>
                    <a:pt x="0" y="564"/>
                  </a:lnTo>
                  <a:lnTo>
                    <a:pt x="2" y="566"/>
                  </a:lnTo>
                  <a:lnTo>
                    <a:pt x="4" y="571"/>
                  </a:lnTo>
                  <a:lnTo>
                    <a:pt x="6" y="575"/>
                  </a:lnTo>
                  <a:lnTo>
                    <a:pt x="7" y="575"/>
                  </a:lnTo>
                  <a:lnTo>
                    <a:pt x="118" y="636"/>
                  </a:lnTo>
                  <a:lnTo>
                    <a:pt x="188" y="682"/>
                  </a:lnTo>
                  <a:lnTo>
                    <a:pt x="273" y="731"/>
                  </a:lnTo>
                  <a:lnTo>
                    <a:pt x="371" y="789"/>
                  </a:lnTo>
                  <a:lnTo>
                    <a:pt x="373" y="789"/>
                  </a:lnTo>
                  <a:lnTo>
                    <a:pt x="373" y="791"/>
                  </a:lnTo>
                  <a:lnTo>
                    <a:pt x="445" y="805"/>
                  </a:lnTo>
                  <a:lnTo>
                    <a:pt x="445" y="805"/>
                  </a:lnTo>
                  <a:lnTo>
                    <a:pt x="445" y="805"/>
                  </a:lnTo>
                  <a:lnTo>
                    <a:pt x="593" y="821"/>
                  </a:lnTo>
                  <a:lnTo>
                    <a:pt x="598" y="821"/>
                  </a:lnTo>
                  <a:lnTo>
                    <a:pt x="600" y="814"/>
                  </a:lnTo>
                  <a:lnTo>
                    <a:pt x="614" y="742"/>
                  </a:lnTo>
                  <a:lnTo>
                    <a:pt x="614" y="742"/>
                  </a:lnTo>
                  <a:lnTo>
                    <a:pt x="614" y="742"/>
                  </a:lnTo>
                  <a:lnTo>
                    <a:pt x="636" y="584"/>
                  </a:lnTo>
                  <a:lnTo>
                    <a:pt x="677" y="274"/>
                  </a:lnTo>
                  <a:lnTo>
                    <a:pt x="701" y="95"/>
                  </a:lnTo>
                  <a:lnTo>
                    <a:pt x="701" y="88"/>
                  </a:lnTo>
                  <a:lnTo>
                    <a:pt x="694" y="86"/>
                  </a:lnTo>
                  <a:lnTo>
                    <a:pt x="552" y="65"/>
                  </a:lnTo>
                  <a:lnTo>
                    <a:pt x="394" y="39"/>
                  </a:lnTo>
                  <a:lnTo>
                    <a:pt x="199" y="2"/>
                  </a:lnTo>
                  <a:lnTo>
                    <a:pt x="192" y="0"/>
                  </a:lnTo>
                  <a:lnTo>
                    <a:pt x="19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5" name="Freeform 92">
              <a:extLst>
                <a:ext uri="{FF2B5EF4-FFF2-40B4-BE49-F238E27FC236}">
                  <a16:creationId xmlns:a16="http://schemas.microsoft.com/office/drawing/2014/main" id="{47CA0033-C4ED-4FFB-8A58-C0535191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942" y="3628638"/>
              <a:ext cx="634046" cy="984308"/>
            </a:xfrm>
            <a:custGeom>
              <a:avLst/>
              <a:gdLst/>
              <a:ahLst/>
              <a:cxnLst>
                <a:cxn ang="0">
                  <a:pos x="369" y="64"/>
                </a:cxn>
                <a:cxn ang="0">
                  <a:pos x="490" y="90"/>
                </a:cxn>
                <a:cxn ang="0">
                  <a:pos x="546" y="102"/>
                </a:cxn>
                <a:cxn ang="0">
                  <a:pos x="600" y="113"/>
                </a:cxn>
                <a:cxn ang="0">
                  <a:pos x="639" y="122"/>
                </a:cxn>
                <a:cxn ang="0">
                  <a:pos x="636" y="157"/>
                </a:cxn>
                <a:cxn ang="0">
                  <a:pos x="615" y="257"/>
                </a:cxn>
                <a:cxn ang="0">
                  <a:pos x="592" y="373"/>
                </a:cxn>
                <a:cxn ang="0">
                  <a:pos x="579" y="429"/>
                </a:cxn>
                <a:cxn ang="0">
                  <a:pos x="567" y="507"/>
                </a:cxn>
                <a:cxn ang="0">
                  <a:pos x="550" y="603"/>
                </a:cxn>
                <a:cxn ang="0">
                  <a:pos x="528" y="695"/>
                </a:cxn>
                <a:cxn ang="0">
                  <a:pos x="518" y="753"/>
                </a:cxn>
                <a:cxn ang="0">
                  <a:pos x="502" y="851"/>
                </a:cxn>
                <a:cxn ang="0">
                  <a:pos x="500" y="857"/>
                </a:cxn>
                <a:cxn ang="0">
                  <a:pos x="493" y="872"/>
                </a:cxn>
                <a:cxn ang="0">
                  <a:pos x="483" y="871"/>
                </a:cxn>
                <a:cxn ang="0">
                  <a:pos x="476" y="855"/>
                </a:cxn>
                <a:cxn ang="0">
                  <a:pos x="460" y="853"/>
                </a:cxn>
                <a:cxn ang="0">
                  <a:pos x="453" y="846"/>
                </a:cxn>
                <a:cxn ang="0">
                  <a:pos x="441" y="848"/>
                </a:cxn>
                <a:cxn ang="0">
                  <a:pos x="435" y="853"/>
                </a:cxn>
                <a:cxn ang="0">
                  <a:pos x="428" y="860"/>
                </a:cxn>
                <a:cxn ang="0">
                  <a:pos x="425" y="901"/>
                </a:cxn>
                <a:cxn ang="0">
                  <a:pos x="421" y="911"/>
                </a:cxn>
                <a:cxn ang="0">
                  <a:pos x="420" y="981"/>
                </a:cxn>
                <a:cxn ang="0">
                  <a:pos x="412" y="992"/>
                </a:cxn>
                <a:cxn ang="0">
                  <a:pos x="400" y="978"/>
                </a:cxn>
                <a:cxn ang="0">
                  <a:pos x="316" y="846"/>
                </a:cxn>
                <a:cxn ang="0">
                  <a:pos x="203" y="677"/>
                </a:cxn>
                <a:cxn ang="0">
                  <a:pos x="72" y="480"/>
                </a:cxn>
                <a:cxn ang="0">
                  <a:pos x="0" y="371"/>
                </a:cxn>
                <a:cxn ang="0">
                  <a:pos x="8" y="333"/>
                </a:cxn>
                <a:cxn ang="0">
                  <a:pos x="49" y="183"/>
                </a:cxn>
                <a:cxn ang="0">
                  <a:pos x="95" y="0"/>
                </a:cxn>
                <a:cxn ang="0">
                  <a:pos x="291" y="48"/>
                </a:cxn>
                <a:cxn ang="0">
                  <a:pos x="370" y="65"/>
                </a:cxn>
                <a:cxn ang="0">
                  <a:pos x="369" y="64"/>
                </a:cxn>
              </a:cxnLst>
              <a:rect l="0" t="0" r="r" b="b"/>
              <a:pathLst>
                <a:path w="639" h="992">
                  <a:moveTo>
                    <a:pt x="369" y="64"/>
                  </a:moveTo>
                  <a:lnTo>
                    <a:pt x="490" y="90"/>
                  </a:lnTo>
                  <a:lnTo>
                    <a:pt x="546" y="102"/>
                  </a:lnTo>
                  <a:lnTo>
                    <a:pt x="600" y="113"/>
                  </a:lnTo>
                  <a:lnTo>
                    <a:pt x="639" y="122"/>
                  </a:lnTo>
                  <a:lnTo>
                    <a:pt x="636" y="157"/>
                  </a:lnTo>
                  <a:lnTo>
                    <a:pt x="615" y="257"/>
                  </a:lnTo>
                  <a:lnTo>
                    <a:pt x="592" y="373"/>
                  </a:lnTo>
                  <a:lnTo>
                    <a:pt x="579" y="429"/>
                  </a:lnTo>
                  <a:lnTo>
                    <a:pt x="567" y="507"/>
                  </a:lnTo>
                  <a:lnTo>
                    <a:pt x="550" y="603"/>
                  </a:lnTo>
                  <a:lnTo>
                    <a:pt x="528" y="695"/>
                  </a:lnTo>
                  <a:lnTo>
                    <a:pt x="518" y="753"/>
                  </a:lnTo>
                  <a:lnTo>
                    <a:pt x="502" y="851"/>
                  </a:lnTo>
                  <a:lnTo>
                    <a:pt x="500" y="857"/>
                  </a:lnTo>
                  <a:lnTo>
                    <a:pt x="493" y="872"/>
                  </a:lnTo>
                  <a:lnTo>
                    <a:pt x="483" y="871"/>
                  </a:lnTo>
                  <a:lnTo>
                    <a:pt x="476" y="855"/>
                  </a:lnTo>
                  <a:lnTo>
                    <a:pt x="460" y="853"/>
                  </a:lnTo>
                  <a:lnTo>
                    <a:pt x="453" y="846"/>
                  </a:lnTo>
                  <a:lnTo>
                    <a:pt x="441" y="848"/>
                  </a:lnTo>
                  <a:lnTo>
                    <a:pt x="435" y="853"/>
                  </a:lnTo>
                  <a:lnTo>
                    <a:pt x="428" y="860"/>
                  </a:lnTo>
                  <a:lnTo>
                    <a:pt x="425" y="901"/>
                  </a:lnTo>
                  <a:lnTo>
                    <a:pt x="421" y="911"/>
                  </a:lnTo>
                  <a:lnTo>
                    <a:pt x="420" y="981"/>
                  </a:lnTo>
                  <a:lnTo>
                    <a:pt x="412" y="992"/>
                  </a:lnTo>
                  <a:lnTo>
                    <a:pt x="400" y="978"/>
                  </a:lnTo>
                  <a:lnTo>
                    <a:pt x="316" y="846"/>
                  </a:lnTo>
                  <a:lnTo>
                    <a:pt x="203" y="677"/>
                  </a:lnTo>
                  <a:lnTo>
                    <a:pt x="72" y="480"/>
                  </a:lnTo>
                  <a:lnTo>
                    <a:pt x="0" y="371"/>
                  </a:lnTo>
                  <a:lnTo>
                    <a:pt x="8" y="333"/>
                  </a:lnTo>
                  <a:lnTo>
                    <a:pt x="49" y="183"/>
                  </a:lnTo>
                  <a:lnTo>
                    <a:pt x="95" y="0"/>
                  </a:lnTo>
                  <a:lnTo>
                    <a:pt x="291" y="48"/>
                  </a:lnTo>
                  <a:lnTo>
                    <a:pt x="370" y="65"/>
                  </a:lnTo>
                  <a:lnTo>
                    <a:pt x="369" y="64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6" name="Freeform 93">
              <a:extLst>
                <a:ext uri="{FF2B5EF4-FFF2-40B4-BE49-F238E27FC236}">
                  <a16:creationId xmlns:a16="http://schemas.microsoft.com/office/drawing/2014/main" id="{1C4727ED-88B1-41AA-8010-09D6249E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942" y="3628638"/>
              <a:ext cx="634046" cy="984308"/>
            </a:xfrm>
            <a:custGeom>
              <a:avLst/>
              <a:gdLst/>
              <a:ahLst/>
              <a:cxnLst>
                <a:cxn ang="0">
                  <a:pos x="369" y="64"/>
                </a:cxn>
                <a:cxn ang="0">
                  <a:pos x="490" y="90"/>
                </a:cxn>
                <a:cxn ang="0">
                  <a:pos x="546" y="102"/>
                </a:cxn>
                <a:cxn ang="0">
                  <a:pos x="600" y="113"/>
                </a:cxn>
                <a:cxn ang="0">
                  <a:pos x="639" y="122"/>
                </a:cxn>
                <a:cxn ang="0">
                  <a:pos x="636" y="157"/>
                </a:cxn>
                <a:cxn ang="0">
                  <a:pos x="615" y="257"/>
                </a:cxn>
                <a:cxn ang="0">
                  <a:pos x="592" y="373"/>
                </a:cxn>
                <a:cxn ang="0">
                  <a:pos x="579" y="429"/>
                </a:cxn>
                <a:cxn ang="0">
                  <a:pos x="567" y="507"/>
                </a:cxn>
                <a:cxn ang="0">
                  <a:pos x="550" y="603"/>
                </a:cxn>
                <a:cxn ang="0">
                  <a:pos x="528" y="695"/>
                </a:cxn>
                <a:cxn ang="0">
                  <a:pos x="518" y="753"/>
                </a:cxn>
                <a:cxn ang="0">
                  <a:pos x="502" y="851"/>
                </a:cxn>
                <a:cxn ang="0">
                  <a:pos x="500" y="857"/>
                </a:cxn>
                <a:cxn ang="0">
                  <a:pos x="493" y="872"/>
                </a:cxn>
                <a:cxn ang="0">
                  <a:pos x="483" y="871"/>
                </a:cxn>
                <a:cxn ang="0">
                  <a:pos x="476" y="855"/>
                </a:cxn>
                <a:cxn ang="0">
                  <a:pos x="460" y="853"/>
                </a:cxn>
                <a:cxn ang="0">
                  <a:pos x="453" y="846"/>
                </a:cxn>
                <a:cxn ang="0">
                  <a:pos x="441" y="848"/>
                </a:cxn>
                <a:cxn ang="0">
                  <a:pos x="435" y="853"/>
                </a:cxn>
                <a:cxn ang="0">
                  <a:pos x="428" y="860"/>
                </a:cxn>
                <a:cxn ang="0">
                  <a:pos x="425" y="901"/>
                </a:cxn>
                <a:cxn ang="0">
                  <a:pos x="421" y="911"/>
                </a:cxn>
                <a:cxn ang="0">
                  <a:pos x="420" y="981"/>
                </a:cxn>
                <a:cxn ang="0">
                  <a:pos x="412" y="992"/>
                </a:cxn>
                <a:cxn ang="0">
                  <a:pos x="400" y="978"/>
                </a:cxn>
                <a:cxn ang="0">
                  <a:pos x="316" y="846"/>
                </a:cxn>
                <a:cxn ang="0">
                  <a:pos x="203" y="677"/>
                </a:cxn>
                <a:cxn ang="0">
                  <a:pos x="72" y="480"/>
                </a:cxn>
                <a:cxn ang="0">
                  <a:pos x="0" y="371"/>
                </a:cxn>
                <a:cxn ang="0">
                  <a:pos x="8" y="333"/>
                </a:cxn>
                <a:cxn ang="0">
                  <a:pos x="49" y="183"/>
                </a:cxn>
                <a:cxn ang="0">
                  <a:pos x="95" y="0"/>
                </a:cxn>
                <a:cxn ang="0">
                  <a:pos x="291" y="48"/>
                </a:cxn>
                <a:cxn ang="0">
                  <a:pos x="370" y="65"/>
                </a:cxn>
              </a:cxnLst>
              <a:rect l="0" t="0" r="r" b="b"/>
              <a:pathLst>
                <a:path w="639" h="992">
                  <a:moveTo>
                    <a:pt x="369" y="64"/>
                  </a:moveTo>
                  <a:lnTo>
                    <a:pt x="490" y="90"/>
                  </a:lnTo>
                  <a:lnTo>
                    <a:pt x="546" y="102"/>
                  </a:lnTo>
                  <a:lnTo>
                    <a:pt x="600" y="113"/>
                  </a:lnTo>
                  <a:lnTo>
                    <a:pt x="639" y="122"/>
                  </a:lnTo>
                  <a:lnTo>
                    <a:pt x="636" y="157"/>
                  </a:lnTo>
                  <a:lnTo>
                    <a:pt x="615" y="257"/>
                  </a:lnTo>
                  <a:lnTo>
                    <a:pt x="592" y="373"/>
                  </a:lnTo>
                  <a:lnTo>
                    <a:pt x="579" y="429"/>
                  </a:lnTo>
                  <a:lnTo>
                    <a:pt x="567" y="507"/>
                  </a:lnTo>
                  <a:lnTo>
                    <a:pt x="550" y="603"/>
                  </a:lnTo>
                  <a:lnTo>
                    <a:pt x="528" y="695"/>
                  </a:lnTo>
                  <a:lnTo>
                    <a:pt x="518" y="753"/>
                  </a:lnTo>
                  <a:lnTo>
                    <a:pt x="502" y="851"/>
                  </a:lnTo>
                  <a:lnTo>
                    <a:pt x="500" y="857"/>
                  </a:lnTo>
                  <a:lnTo>
                    <a:pt x="493" y="872"/>
                  </a:lnTo>
                  <a:lnTo>
                    <a:pt x="483" y="871"/>
                  </a:lnTo>
                  <a:lnTo>
                    <a:pt x="476" y="855"/>
                  </a:lnTo>
                  <a:lnTo>
                    <a:pt x="460" y="853"/>
                  </a:lnTo>
                  <a:lnTo>
                    <a:pt x="453" y="846"/>
                  </a:lnTo>
                  <a:lnTo>
                    <a:pt x="441" y="848"/>
                  </a:lnTo>
                  <a:lnTo>
                    <a:pt x="435" y="853"/>
                  </a:lnTo>
                  <a:lnTo>
                    <a:pt x="428" y="860"/>
                  </a:lnTo>
                  <a:lnTo>
                    <a:pt x="425" y="901"/>
                  </a:lnTo>
                  <a:lnTo>
                    <a:pt x="421" y="911"/>
                  </a:lnTo>
                  <a:lnTo>
                    <a:pt x="420" y="981"/>
                  </a:lnTo>
                  <a:lnTo>
                    <a:pt x="412" y="992"/>
                  </a:lnTo>
                  <a:lnTo>
                    <a:pt x="400" y="978"/>
                  </a:lnTo>
                  <a:lnTo>
                    <a:pt x="316" y="846"/>
                  </a:lnTo>
                  <a:lnTo>
                    <a:pt x="203" y="677"/>
                  </a:lnTo>
                  <a:lnTo>
                    <a:pt x="72" y="480"/>
                  </a:lnTo>
                  <a:lnTo>
                    <a:pt x="0" y="371"/>
                  </a:lnTo>
                  <a:lnTo>
                    <a:pt x="8" y="333"/>
                  </a:lnTo>
                  <a:lnTo>
                    <a:pt x="49" y="183"/>
                  </a:lnTo>
                  <a:lnTo>
                    <a:pt x="95" y="0"/>
                  </a:lnTo>
                  <a:lnTo>
                    <a:pt x="291" y="48"/>
                  </a:lnTo>
                  <a:lnTo>
                    <a:pt x="370" y="6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7" name="Freeform 94">
              <a:extLst>
                <a:ext uri="{FF2B5EF4-FFF2-40B4-BE49-F238E27FC236}">
                  <a16:creationId xmlns:a16="http://schemas.microsoft.com/office/drawing/2014/main" id="{F53A13A2-E100-4908-9731-E37622E1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942" y="3628638"/>
              <a:ext cx="634046" cy="984308"/>
            </a:xfrm>
            <a:custGeom>
              <a:avLst/>
              <a:gdLst/>
              <a:ahLst/>
              <a:cxnLst>
                <a:cxn ang="0">
                  <a:pos x="369" y="64"/>
                </a:cxn>
                <a:cxn ang="0">
                  <a:pos x="490" y="90"/>
                </a:cxn>
                <a:cxn ang="0">
                  <a:pos x="546" y="102"/>
                </a:cxn>
                <a:cxn ang="0">
                  <a:pos x="600" y="113"/>
                </a:cxn>
                <a:cxn ang="0">
                  <a:pos x="639" y="122"/>
                </a:cxn>
                <a:cxn ang="0">
                  <a:pos x="636" y="157"/>
                </a:cxn>
                <a:cxn ang="0">
                  <a:pos x="615" y="257"/>
                </a:cxn>
                <a:cxn ang="0">
                  <a:pos x="592" y="373"/>
                </a:cxn>
                <a:cxn ang="0">
                  <a:pos x="579" y="429"/>
                </a:cxn>
                <a:cxn ang="0">
                  <a:pos x="567" y="507"/>
                </a:cxn>
                <a:cxn ang="0">
                  <a:pos x="550" y="603"/>
                </a:cxn>
                <a:cxn ang="0">
                  <a:pos x="528" y="695"/>
                </a:cxn>
                <a:cxn ang="0">
                  <a:pos x="518" y="753"/>
                </a:cxn>
                <a:cxn ang="0">
                  <a:pos x="502" y="851"/>
                </a:cxn>
                <a:cxn ang="0">
                  <a:pos x="500" y="857"/>
                </a:cxn>
                <a:cxn ang="0">
                  <a:pos x="493" y="872"/>
                </a:cxn>
                <a:cxn ang="0">
                  <a:pos x="483" y="871"/>
                </a:cxn>
                <a:cxn ang="0">
                  <a:pos x="476" y="855"/>
                </a:cxn>
                <a:cxn ang="0">
                  <a:pos x="460" y="853"/>
                </a:cxn>
                <a:cxn ang="0">
                  <a:pos x="453" y="846"/>
                </a:cxn>
                <a:cxn ang="0">
                  <a:pos x="441" y="848"/>
                </a:cxn>
                <a:cxn ang="0">
                  <a:pos x="435" y="853"/>
                </a:cxn>
                <a:cxn ang="0">
                  <a:pos x="428" y="860"/>
                </a:cxn>
                <a:cxn ang="0">
                  <a:pos x="425" y="901"/>
                </a:cxn>
                <a:cxn ang="0">
                  <a:pos x="421" y="911"/>
                </a:cxn>
                <a:cxn ang="0">
                  <a:pos x="420" y="981"/>
                </a:cxn>
                <a:cxn ang="0">
                  <a:pos x="412" y="992"/>
                </a:cxn>
                <a:cxn ang="0">
                  <a:pos x="400" y="978"/>
                </a:cxn>
                <a:cxn ang="0">
                  <a:pos x="316" y="846"/>
                </a:cxn>
                <a:cxn ang="0">
                  <a:pos x="203" y="677"/>
                </a:cxn>
                <a:cxn ang="0">
                  <a:pos x="72" y="480"/>
                </a:cxn>
                <a:cxn ang="0">
                  <a:pos x="0" y="371"/>
                </a:cxn>
                <a:cxn ang="0">
                  <a:pos x="8" y="333"/>
                </a:cxn>
                <a:cxn ang="0">
                  <a:pos x="49" y="183"/>
                </a:cxn>
                <a:cxn ang="0">
                  <a:pos x="95" y="0"/>
                </a:cxn>
                <a:cxn ang="0">
                  <a:pos x="291" y="48"/>
                </a:cxn>
                <a:cxn ang="0">
                  <a:pos x="370" y="65"/>
                </a:cxn>
              </a:cxnLst>
              <a:rect l="0" t="0" r="r" b="b"/>
              <a:pathLst>
                <a:path w="639" h="992">
                  <a:moveTo>
                    <a:pt x="369" y="64"/>
                  </a:moveTo>
                  <a:lnTo>
                    <a:pt x="490" y="90"/>
                  </a:lnTo>
                  <a:lnTo>
                    <a:pt x="546" y="102"/>
                  </a:lnTo>
                  <a:lnTo>
                    <a:pt x="600" y="113"/>
                  </a:lnTo>
                  <a:lnTo>
                    <a:pt x="639" y="122"/>
                  </a:lnTo>
                  <a:lnTo>
                    <a:pt x="636" y="157"/>
                  </a:lnTo>
                  <a:lnTo>
                    <a:pt x="615" y="257"/>
                  </a:lnTo>
                  <a:lnTo>
                    <a:pt x="592" y="373"/>
                  </a:lnTo>
                  <a:lnTo>
                    <a:pt x="579" y="429"/>
                  </a:lnTo>
                  <a:lnTo>
                    <a:pt x="567" y="507"/>
                  </a:lnTo>
                  <a:lnTo>
                    <a:pt x="550" y="603"/>
                  </a:lnTo>
                  <a:lnTo>
                    <a:pt x="528" y="695"/>
                  </a:lnTo>
                  <a:lnTo>
                    <a:pt x="518" y="753"/>
                  </a:lnTo>
                  <a:lnTo>
                    <a:pt x="502" y="851"/>
                  </a:lnTo>
                  <a:lnTo>
                    <a:pt x="500" y="857"/>
                  </a:lnTo>
                  <a:lnTo>
                    <a:pt x="493" y="872"/>
                  </a:lnTo>
                  <a:lnTo>
                    <a:pt x="483" y="871"/>
                  </a:lnTo>
                  <a:lnTo>
                    <a:pt x="476" y="855"/>
                  </a:lnTo>
                  <a:lnTo>
                    <a:pt x="460" y="853"/>
                  </a:lnTo>
                  <a:lnTo>
                    <a:pt x="453" y="846"/>
                  </a:lnTo>
                  <a:lnTo>
                    <a:pt x="441" y="848"/>
                  </a:lnTo>
                  <a:lnTo>
                    <a:pt x="435" y="853"/>
                  </a:lnTo>
                  <a:lnTo>
                    <a:pt x="428" y="860"/>
                  </a:lnTo>
                  <a:lnTo>
                    <a:pt x="425" y="901"/>
                  </a:lnTo>
                  <a:lnTo>
                    <a:pt x="421" y="911"/>
                  </a:lnTo>
                  <a:lnTo>
                    <a:pt x="420" y="981"/>
                  </a:lnTo>
                  <a:lnTo>
                    <a:pt x="412" y="992"/>
                  </a:lnTo>
                  <a:lnTo>
                    <a:pt x="400" y="978"/>
                  </a:lnTo>
                  <a:lnTo>
                    <a:pt x="316" y="846"/>
                  </a:lnTo>
                  <a:lnTo>
                    <a:pt x="203" y="677"/>
                  </a:lnTo>
                  <a:lnTo>
                    <a:pt x="72" y="480"/>
                  </a:lnTo>
                  <a:lnTo>
                    <a:pt x="0" y="371"/>
                  </a:lnTo>
                  <a:lnTo>
                    <a:pt x="8" y="333"/>
                  </a:lnTo>
                  <a:lnTo>
                    <a:pt x="49" y="183"/>
                  </a:lnTo>
                  <a:lnTo>
                    <a:pt x="95" y="0"/>
                  </a:lnTo>
                  <a:lnTo>
                    <a:pt x="291" y="48"/>
                  </a:lnTo>
                  <a:lnTo>
                    <a:pt x="370" y="65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8" name="Freeform 95">
              <a:extLst>
                <a:ext uri="{FF2B5EF4-FFF2-40B4-BE49-F238E27FC236}">
                  <a16:creationId xmlns:a16="http://schemas.microsoft.com/office/drawing/2014/main" id="{CB64F3CA-546A-45C2-A0C4-9D180D9E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887" y="3747708"/>
              <a:ext cx="563596" cy="709455"/>
            </a:xfrm>
            <a:custGeom>
              <a:avLst/>
              <a:gdLst/>
              <a:ahLst/>
              <a:cxnLst>
                <a:cxn ang="0">
                  <a:pos x="355" y="694"/>
                </a:cxn>
                <a:cxn ang="0">
                  <a:pos x="200" y="666"/>
                </a:cxn>
                <a:cxn ang="0">
                  <a:pos x="0" y="631"/>
                </a:cxn>
                <a:cxn ang="0">
                  <a:pos x="9" y="573"/>
                </a:cxn>
                <a:cxn ang="0">
                  <a:pos x="28" y="485"/>
                </a:cxn>
                <a:cxn ang="0">
                  <a:pos x="48" y="388"/>
                </a:cxn>
                <a:cxn ang="0">
                  <a:pos x="60" y="309"/>
                </a:cxn>
                <a:cxn ang="0">
                  <a:pos x="72" y="257"/>
                </a:cxn>
                <a:cxn ang="0">
                  <a:pos x="93" y="139"/>
                </a:cxn>
                <a:cxn ang="0">
                  <a:pos x="114" y="37"/>
                </a:cxn>
                <a:cxn ang="0">
                  <a:pos x="121" y="0"/>
                </a:cxn>
                <a:cxn ang="0">
                  <a:pos x="199" y="14"/>
                </a:cxn>
                <a:cxn ang="0">
                  <a:pos x="269" y="26"/>
                </a:cxn>
                <a:cxn ang="0">
                  <a:pos x="329" y="37"/>
                </a:cxn>
                <a:cxn ang="0">
                  <a:pos x="376" y="46"/>
                </a:cxn>
                <a:cxn ang="0">
                  <a:pos x="401" y="47"/>
                </a:cxn>
                <a:cxn ang="0">
                  <a:pos x="392" y="114"/>
                </a:cxn>
                <a:cxn ang="0">
                  <a:pos x="380" y="186"/>
                </a:cxn>
                <a:cxn ang="0">
                  <a:pos x="422" y="192"/>
                </a:cxn>
                <a:cxn ang="0">
                  <a:pos x="517" y="202"/>
                </a:cxn>
                <a:cxn ang="0">
                  <a:pos x="568" y="207"/>
                </a:cxn>
                <a:cxn ang="0">
                  <a:pos x="555" y="339"/>
                </a:cxn>
                <a:cxn ang="0">
                  <a:pos x="536" y="471"/>
                </a:cxn>
                <a:cxn ang="0">
                  <a:pos x="515" y="633"/>
                </a:cxn>
                <a:cxn ang="0">
                  <a:pos x="504" y="698"/>
                </a:cxn>
                <a:cxn ang="0">
                  <a:pos x="501" y="715"/>
                </a:cxn>
                <a:cxn ang="0">
                  <a:pos x="355" y="694"/>
                </a:cxn>
              </a:cxnLst>
              <a:rect l="0" t="0" r="r" b="b"/>
              <a:pathLst>
                <a:path w="568" h="715">
                  <a:moveTo>
                    <a:pt x="355" y="694"/>
                  </a:moveTo>
                  <a:lnTo>
                    <a:pt x="200" y="666"/>
                  </a:lnTo>
                  <a:lnTo>
                    <a:pt x="0" y="631"/>
                  </a:lnTo>
                  <a:lnTo>
                    <a:pt x="9" y="573"/>
                  </a:lnTo>
                  <a:lnTo>
                    <a:pt x="28" y="485"/>
                  </a:lnTo>
                  <a:lnTo>
                    <a:pt x="48" y="388"/>
                  </a:lnTo>
                  <a:lnTo>
                    <a:pt x="60" y="309"/>
                  </a:lnTo>
                  <a:lnTo>
                    <a:pt x="72" y="257"/>
                  </a:lnTo>
                  <a:lnTo>
                    <a:pt x="93" y="139"/>
                  </a:lnTo>
                  <a:lnTo>
                    <a:pt x="114" y="37"/>
                  </a:lnTo>
                  <a:lnTo>
                    <a:pt x="121" y="0"/>
                  </a:lnTo>
                  <a:lnTo>
                    <a:pt x="199" y="14"/>
                  </a:lnTo>
                  <a:lnTo>
                    <a:pt x="269" y="26"/>
                  </a:lnTo>
                  <a:lnTo>
                    <a:pt x="329" y="37"/>
                  </a:lnTo>
                  <a:lnTo>
                    <a:pt x="376" y="46"/>
                  </a:lnTo>
                  <a:lnTo>
                    <a:pt x="401" y="47"/>
                  </a:lnTo>
                  <a:lnTo>
                    <a:pt x="392" y="114"/>
                  </a:lnTo>
                  <a:lnTo>
                    <a:pt x="380" y="186"/>
                  </a:lnTo>
                  <a:lnTo>
                    <a:pt x="422" y="192"/>
                  </a:lnTo>
                  <a:lnTo>
                    <a:pt x="517" y="202"/>
                  </a:lnTo>
                  <a:lnTo>
                    <a:pt x="568" y="207"/>
                  </a:lnTo>
                  <a:lnTo>
                    <a:pt x="555" y="339"/>
                  </a:lnTo>
                  <a:lnTo>
                    <a:pt x="536" y="471"/>
                  </a:lnTo>
                  <a:lnTo>
                    <a:pt x="515" y="633"/>
                  </a:lnTo>
                  <a:lnTo>
                    <a:pt x="504" y="698"/>
                  </a:lnTo>
                  <a:lnTo>
                    <a:pt x="501" y="715"/>
                  </a:lnTo>
                  <a:lnTo>
                    <a:pt x="355" y="694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9" name="Freeform 96">
              <a:extLst>
                <a:ext uri="{FF2B5EF4-FFF2-40B4-BE49-F238E27FC236}">
                  <a16:creationId xmlns:a16="http://schemas.microsoft.com/office/drawing/2014/main" id="{E8827DEB-710B-4C8D-B8E6-A7244098F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9926" y="3743739"/>
              <a:ext cx="571534" cy="717393"/>
            </a:xfrm>
            <a:custGeom>
              <a:avLst/>
              <a:gdLst/>
              <a:ahLst/>
              <a:cxnLst>
                <a:cxn ang="0">
                  <a:pos x="204" y="22"/>
                </a:cxn>
                <a:cxn ang="0">
                  <a:pos x="332" y="44"/>
                </a:cxn>
                <a:cxn ang="0">
                  <a:pos x="402" y="55"/>
                </a:cxn>
                <a:cxn ang="0">
                  <a:pos x="381" y="194"/>
                </a:cxn>
                <a:cxn ang="0">
                  <a:pos x="522" y="210"/>
                </a:cxn>
                <a:cxn ang="0">
                  <a:pos x="557" y="343"/>
                </a:cxn>
                <a:cxn ang="0">
                  <a:pos x="516" y="635"/>
                </a:cxn>
                <a:cxn ang="0">
                  <a:pos x="504" y="716"/>
                </a:cxn>
                <a:cxn ang="0">
                  <a:pos x="205" y="667"/>
                </a:cxn>
                <a:cxn ang="0">
                  <a:pos x="17" y="579"/>
                </a:cxn>
                <a:cxn ang="0">
                  <a:pos x="56" y="392"/>
                </a:cxn>
                <a:cxn ang="0">
                  <a:pos x="79" y="262"/>
                </a:cxn>
                <a:cxn ang="0">
                  <a:pos x="123" y="41"/>
                </a:cxn>
                <a:cxn ang="0">
                  <a:pos x="123" y="0"/>
                </a:cxn>
                <a:cxn ang="0">
                  <a:pos x="116" y="39"/>
                </a:cxn>
                <a:cxn ang="0">
                  <a:pos x="74" y="261"/>
                </a:cxn>
                <a:cxn ang="0">
                  <a:pos x="61" y="313"/>
                </a:cxn>
                <a:cxn ang="0">
                  <a:pos x="49" y="392"/>
                </a:cxn>
                <a:cxn ang="0">
                  <a:pos x="10" y="577"/>
                </a:cxn>
                <a:cxn ang="0">
                  <a:pos x="0" y="637"/>
                </a:cxn>
                <a:cxn ang="0">
                  <a:pos x="204" y="674"/>
                </a:cxn>
                <a:cxn ang="0">
                  <a:pos x="502" y="723"/>
                </a:cxn>
                <a:cxn ang="0">
                  <a:pos x="511" y="716"/>
                </a:cxn>
                <a:cxn ang="0">
                  <a:pos x="513" y="702"/>
                </a:cxn>
                <a:cxn ang="0">
                  <a:pos x="524" y="637"/>
                </a:cxn>
                <a:cxn ang="0">
                  <a:pos x="564" y="343"/>
                </a:cxn>
                <a:cxn ang="0">
                  <a:pos x="576" y="208"/>
                </a:cxn>
                <a:cxn ang="0">
                  <a:pos x="522" y="203"/>
                </a:cxn>
                <a:cxn ang="0">
                  <a:pos x="388" y="189"/>
                </a:cxn>
                <a:cxn ang="0">
                  <a:pos x="409" y="57"/>
                </a:cxn>
                <a:cxn ang="0">
                  <a:pos x="404" y="48"/>
                </a:cxn>
                <a:cxn ang="0">
                  <a:pos x="334" y="37"/>
                </a:cxn>
                <a:cxn ang="0">
                  <a:pos x="204" y="15"/>
                </a:cxn>
                <a:cxn ang="0">
                  <a:pos x="123" y="0"/>
                </a:cxn>
              </a:cxnLst>
              <a:rect l="0" t="0" r="r" b="b"/>
              <a:pathLst>
                <a:path w="576" h="723">
                  <a:moveTo>
                    <a:pt x="128" y="9"/>
                  </a:moveTo>
                  <a:lnTo>
                    <a:pt x="204" y="22"/>
                  </a:lnTo>
                  <a:lnTo>
                    <a:pt x="272" y="34"/>
                  </a:lnTo>
                  <a:lnTo>
                    <a:pt x="332" y="44"/>
                  </a:lnTo>
                  <a:lnTo>
                    <a:pt x="381" y="53"/>
                  </a:lnTo>
                  <a:lnTo>
                    <a:pt x="402" y="55"/>
                  </a:lnTo>
                  <a:lnTo>
                    <a:pt x="393" y="116"/>
                  </a:lnTo>
                  <a:lnTo>
                    <a:pt x="381" y="194"/>
                  </a:lnTo>
                  <a:lnTo>
                    <a:pt x="425" y="199"/>
                  </a:lnTo>
                  <a:lnTo>
                    <a:pt x="522" y="210"/>
                  </a:lnTo>
                  <a:lnTo>
                    <a:pt x="569" y="215"/>
                  </a:lnTo>
                  <a:lnTo>
                    <a:pt x="557" y="343"/>
                  </a:lnTo>
                  <a:lnTo>
                    <a:pt x="538" y="473"/>
                  </a:lnTo>
                  <a:lnTo>
                    <a:pt x="516" y="635"/>
                  </a:lnTo>
                  <a:lnTo>
                    <a:pt x="506" y="700"/>
                  </a:lnTo>
                  <a:lnTo>
                    <a:pt x="504" y="716"/>
                  </a:lnTo>
                  <a:lnTo>
                    <a:pt x="360" y="695"/>
                  </a:lnTo>
                  <a:lnTo>
                    <a:pt x="205" y="667"/>
                  </a:lnTo>
                  <a:lnTo>
                    <a:pt x="9" y="632"/>
                  </a:lnTo>
                  <a:lnTo>
                    <a:pt x="17" y="579"/>
                  </a:lnTo>
                  <a:lnTo>
                    <a:pt x="37" y="489"/>
                  </a:lnTo>
                  <a:lnTo>
                    <a:pt x="56" y="392"/>
                  </a:lnTo>
                  <a:lnTo>
                    <a:pt x="68" y="313"/>
                  </a:lnTo>
                  <a:lnTo>
                    <a:pt x="79" y="262"/>
                  </a:lnTo>
                  <a:lnTo>
                    <a:pt x="102" y="143"/>
                  </a:lnTo>
                  <a:lnTo>
                    <a:pt x="123" y="41"/>
                  </a:lnTo>
                  <a:lnTo>
                    <a:pt x="128" y="9"/>
                  </a:lnTo>
                  <a:close/>
                  <a:moveTo>
                    <a:pt x="123" y="0"/>
                  </a:moveTo>
                  <a:lnTo>
                    <a:pt x="121" y="7"/>
                  </a:lnTo>
                  <a:lnTo>
                    <a:pt x="116" y="39"/>
                  </a:lnTo>
                  <a:lnTo>
                    <a:pt x="95" y="141"/>
                  </a:lnTo>
                  <a:lnTo>
                    <a:pt x="74" y="261"/>
                  </a:lnTo>
                  <a:lnTo>
                    <a:pt x="61" y="312"/>
                  </a:lnTo>
                  <a:lnTo>
                    <a:pt x="61" y="313"/>
                  </a:lnTo>
                  <a:lnTo>
                    <a:pt x="61" y="313"/>
                  </a:lnTo>
                  <a:lnTo>
                    <a:pt x="49" y="392"/>
                  </a:lnTo>
                  <a:lnTo>
                    <a:pt x="30" y="487"/>
                  </a:lnTo>
                  <a:lnTo>
                    <a:pt x="10" y="577"/>
                  </a:lnTo>
                  <a:lnTo>
                    <a:pt x="2" y="630"/>
                  </a:lnTo>
                  <a:lnTo>
                    <a:pt x="0" y="637"/>
                  </a:lnTo>
                  <a:lnTo>
                    <a:pt x="7" y="639"/>
                  </a:lnTo>
                  <a:lnTo>
                    <a:pt x="204" y="674"/>
                  </a:lnTo>
                  <a:lnTo>
                    <a:pt x="358" y="702"/>
                  </a:lnTo>
                  <a:lnTo>
                    <a:pt x="502" y="723"/>
                  </a:lnTo>
                  <a:lnTo>
                    <a:pt x="509" y="723"/>
                  </a:lnTo>
                  <a:lnTo>
                    <a:pt x="511" y="716"/>
                  </a:lnTo>
                  <a:lnTo>
                    <a:pt x="513" y="702"/>
                  </a:lnTo>
                  <a:lnTo>
                    <a:pt x="513" y="702"/>
                  </a:lnTo>
                  <a:lnTo>
                    <a:pt x="513" y="702"/>
                  </a:lnTo>
                  <a:lnTo>
                    <a:pt x="524" y="637"/>
                  </a:lnTo>
                  <a:lnTo>
                    <a:pt x="545" y="475"/>
                  </a:lnTo>
                  <a:lnTo>
                    <a:pt x="564" y="343"/>
                  </a:lnTo>
                  <a:lnTo>
                    <a:pt x="576" y="215"/>
                  </a:lnTo>
                  <a:lnTo>
                    <a:pt x="576" y="208"/>
                  </a:lnTo>
                  <a:lnTo>
                    <a:pt x="569" y="208"/>
                  </a:lnTo>
                  <a:lnTo>
                    <a:pt x="522" y="203"/>
                  </a:lnTo>
                  <a:lnTo>
                    <a:pt x="427" y="192"/>
                  </a:lnTo>
                  <a:lnTo>
                    <a:pt x="388" y="189"/>
                  </a:lnTo>
                  <a:lnTo>
                    <a:pt x="401" y="118"/>
                  </a:lnTo>
                  <a:lnTo>
                    <a:pt x="409" y="57"/>
                  </a:lnTo>
                  <a:lnTo>
                    <a:pt x="411" y="50"/>
                  </a:lnTo>
                  <a:lnTo>
                    <a:pt x="404" y="48"/>
                  </a:lnTo>
                  <a:lnTo>
                    <a:pt x="381" y="46"/>
                  </a:lnTo>
                  <a:lnTo>
                    <a:pt x="334" y="37"/>
                  </a:lnTo>
                  <a:lnTo>
                    <a:pt x="274" y="27"/>
                  </a:lnTo>
                  <a:lnTo>
                    <a:pt x="204" y="15"/>
                  </a:lnTo>
                  <a:lnTo>
                    <a:pt x="130" y="2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0" name="Freeform 97">
              <a:extLst>
                <a:ext uri="{FF2B5EF4-FFF2-40B4-BE49-F238E27FC236}">
                  <a16:creationId xmlns:a16="http://schemas.microsoft.com/office/drawing/2014/main" id="{56E51936-9AED-4A67-B820-D90E94378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9926" y="3743739"/>
              <a:ext cx="571534" cy="717393"/>
            </a:xfrm>
            <a:custGeom>
              <a:avLst/>
              <a:gdLst/>
              <a:ahLst/>
              <a:cxnLst>
                <a:cxn ang="0">
                  <a:pos x="204" y="22"/>
                </a:cxn>
                <a:cxn ang="0">
                  <a:pos x="332" y="44"/>
                </a:cxn>
                <a:cxn ang="0">
                  <a:pos x="402" y="55"/>
                </a:cxn>
                <a:cxn ang="0">
                  <a:pos x="381" y="194"/>
                </a:cxn>
                <a:cxn ang="0">
                  <a:pos x="522" y="210"/>
                </a:cxn>
                <a:cxn ang="0">
                  <a:pos x="557" y="343"/>
                </a:cxn>
                <a:cxn ang="0">
                  <a:pos x="516" y="635"/>
                </a:cxn>
                <a:cxn ang="0">
                  <a:pos x="504" y="716"/>
                </a:cxn>
                <a:cxn ang="0">
                  <a:pos x="205" y="667"/>
                </a:cxn>
                <a:cxn ang="0">
                  <a:pos x="17" y="579"/>
                </a:cxn>
                <a:cxn ang="0">
                  <a:pos x="56" y="392"/>
                </a:cxn>
                <a:cxn ang="0">
                  <a:pos x="79" y="262"/>
                </a:cxn>
                <a:cxn ang="0">
                  <a:pos x="123" y="41"/>
                </a:cxn>
                <a:cxn ang="0">
                  <a:pos x="123" y="0"/>
                </a:cxn>
                <a:cxn ang="0">
                  <a:pos x="116" y="39"/>
                </a:cxn>
                <a:cxn ang="0">
                  <a:pos x="74" y="261"/>
                </a:cxn>
                <a:cxn ang="0">
                  <a:pos x="61" y="313"/>
                </a:cxn>
                <a:cxn ang="0">
                  <a:pos x="49" y="392"/>
                </a:cxn>
                <a:cxn ang="0">
                  <a:pos x="10" y="577"/>
                </a:cxn>
                <a:cxn ang="0">
                  <a:pos x="0" y="637"/>
                </a:cxn>
                <a:cxn ang="0">
                  <a:pos x="204" y="674"/>
                </a:cxn>
                <a:cxn ang="0">
                  <a:pos x="502" y="723"/>
                </a:cxn>
                <a:cxn ang="0">
                  <a:pos x="511" y="716"/>
                </a:cxn>
                <a:cxn ang="0">
                  <a:pos x="513" y="702"/>
                </a:cxn>
                <a:cxn ang="0">
                  <a:pos x="524" y="637"/>
                </a:cxn>
                <a:cxn ang="0">
                  <a:pos x="564" y="343"/>
                </a:cxn>
                <a:cxn ang="0">
                  <a:pos x="576" y="208"/>
                </a:cxn>
                <a:cxn ang="0">
                  <a:pos x="522" y="203"/>
                </a:cxn>
                <a:cxn ang="0">
                  <a:pos x="388" y="189"/>
                </a:cxn>
                <a:cxn ang="0">
                  <a:pos x="409" y="57"/>
                </a:cxn>
                <a:cxn ang="0">
                  <a:pos x="404" y="48"/>
                </a:cxn>
                <a:cxn ang="0">
                  <a:pos x="334" y="37"/>
                </a:cxn>
                <a:cxn ang="0">
                  <a:pos x="204" y="15"/>
                </a:cxn>
                <a:cxn ang="0">
                  <a:pos x="123" y="0"/>
                </a:cxn>
              </a:cxnLst>
              <a:rect l="0" t="0" r="r" b="b"/>
              <a:pathLst>
                <a:path w="576" h="723">
                  <a:moveTo>
                    <a:pt x="128" y="9"/>
                  </a:moveTo>
                  <a:lnTo>
                    <a:pt x="204" y="22"/>
                  </a:lnTo>
                  <a:lnTo>
                    <a:pt x="272" y="34"/>
                  </a:lnTo>
                  <a:lnTo>
                    <a:pt x="332" y="44"/>
                  </a:lnTo>
                  <a:lnTo>
                    <a:pt x="381" y="53"/>
                  </a:lnTo>
                  <a:lnTo>
                    <a:pt x="402" y="55"/>
                  </a:lnTo>
                  <a:lnTo>
                    <a:pt x="393" y="116"/>
                  </a:lnTo>
                  <a:lnTo>
                    <a:pt x="381" y="194"/>
                  </a:lnTo>
                  <a:lnTo>
                    <a:pt x="425" y="199"/>
                  </a:lnTo>
                  <a:lnTo>
                    <a:pt x="522" y="210"/>
                  </a:lnTo>
                  <a:lnTo>
                    <a:pt x="569" y="215"/>
                  </a:lnTo>
                  <a:lnTo>
                    <a:pt x="557" y="343"/>
                  </a:lnTo>
                  <a:lnTo>
                    <a:pt x="538" y="473"/>
                  </a:lnTo>
                  <a:lnTo>
                    <a:pt x="516" y="635"/>
                  </a:lnTo>
                  <a:lnTo>
                    <a:pt x="506" y="700"/>
                  </a:lnTo>
                  <a:lnTo>
                    <a:pt x="504" y="716"/>
                  </a:lnTo>
                  <a:lnTo>
                    <a:pt x="360" y="695"/>
                  </a:lnTo>
                  <a:lnTo>
                    <a:pt x="205" y="667"/>
                  </a:lnTo>
                  <a:lnTo>
                    <a:pt x="9" y="632"/>
                  </a:lnTo>
                  <a:lnTo>
                    <a:pt x="17" y="579"/>
                  </a:lnTo>
                  <a:lnTo>
                    <a:pt x="37" y="489"/>
                  </a:lnTo>
                  <a:lnTo>
                    <a:pt x="56" y="392"/>
                  </a:lnTo>
                  <a:lnTo>
                    <a:pt x="68" y="313"/>
                  </a:lnTo>
                  <a:lnTo>
                    <a:pt x="79" y="262"/>
                  </a:lnTo>
                  <a:lnTo>
                    <a:pt x="102" y="143"/>
                  </a:lnTo>
                  <a:lnTo>
                    <a:pt x="123" y="41"/>
                  </a:lnTo>
                  <a:lnTo>
                    <a:pt x="128" y="9"/>
                  </a:lnTo>
                  <a:moveTo>
                    <a:pt x="123" y="0"/>
                  </a:moveTo>
                  <a:lnTo>
                    <a:pt x="121" y="7"/>
                  </a:lnTo>
                  <a:lnTo>
                    <a:pt x="116" y="39"/>
                  </a:lnTo>
                  <a:lnTo>
                    <a:pt x="95" y="141"/>
                  </a:lnTo>
                  <a:lnTo>
                    <a:pt x="74" y="261"/>
                  </a:lnTo>
                  <a:lnTo>
                    <a:pt x="61" y="312"/>
                  </a:lnTo>
                  <a:lnTo>
                    <a:pt x="61" y="313"/>
                  </a:lnTo>
                  <a:lnTo>
                    <a:pt x="61" y="313"/>
                  </a:lnTo>
                  <a:lnTo>
                    <a:pt x="49" y="392"/>
                  </a:lnTo>
                  <a:lnTo>
                    <a:pt x="30" y="487"/>
                  </a:lnTo>
                  <a:lnTo>
                    <a:pt x="10" y="577"/>
                  </a:lnTo>
                  <a:lnTo>
                    <a:pt x="2" y="630"/>
                  </a:lnTo>
                  <a:lnTo>
                    <a:pt x="0" y="637"/>
                  </a:lnTo>
                  <a:lnTo>
                    <a:pt x="7" y="639"/>
                  </a:lnTo>
                  <a:lnTo>
                    <a:pt x="204" y="674"/>
                  </a:lnTo>
                  <a:lnTo>
                    <a:pt x="358" y="702"/>
                  </a:lnTo>
                  <a:lnTo>
                    <a:pt x="502" y="723"/>
                  </a:lnTo>
                  <a:lnTo>
                    <a:pt x="509" y="723"/>
                  </a:lnTo>
                  <a:lnTo>
                    <a:pt x="511" y="716"/>
                  </a:lnTo>
                  <a:lnTo>
                    <a:pt x="513" y="702"/>
                  </a:lnTo>
                  <a:lnTo>
                    <a:pt x="513" y="702"/>
                  </a:lnTo>
                  <a:lnTo>
                    <a:pt x="513" y="702"/>
                  </a:lnTo>
                  <a:lnTo>
                    <a:pt x="524" y="637"/>
                  </a:lnTo>
                  <a:lnTo>
                    <a:pt x="545" y="475"/>
                  </a:lnTo>
                  <a:lnTo>
                    <a:pt x="564" y="343"/>
                  </a:lnTo>
                  <a:lnTo>
                    <a:pt x="576" y="215"/>
                  </a:lnTo>
                  <a:lnTo>
                    <a:pt x="576" y="208"/>
                  </a:lnTo>
                  <a:lnTo>
                    <a:pt x="569" y="208"/>
                  </a:lnTo>
                  <a:lnTo>
                    <a:pt x="522" y="203"/>
                  </a:lnTo>
                  <a:lnTo>
                    <a:pt x="427" y="192"/>
                  </a:lnTo>
                  <a:lnTo>
                    <a:pt x="388" y="189"/>
                  </a:lnTo>
                  <a:lnTo>
                    <a:pt x="401" y="118"/>
                  </a:lnTo>
                  <a:lnTo>
                    <a:pt x="409" y="57"/>
                  </a:lnTo>
                  <a:lnTo>
                    <a:pt x="411" y="50"/>
                  </a:lnTo>
                  <a:lnTo>
                    <a:pt x="404" y="48"/>
                  </a:lnTo>
                  <a:lnTo>
                    <a:pt x="381" y="46"/>
                  </a:lnTo>
                  <a:lnTo>
                    <a:pt x="334" y="37"/>
                  </a:lnTo>
                  <a:lnTo>
                    <a:pt x="274" y="27"/>
                  </a:lnTo>
                  <a:lnTo>
                    <a:pt x="204" y="15"/>
                  </a:lnTo>
                  <a:lnTo>
                    <a:pt x="130" y="2"/>
                  </a:lnTo>
                  <a:lnTo>
                    <a:pt x="123" y="0"/>
                  </a:lnTo>
                  <a:lnTo>
                    <a:pt x="1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1" name="Freeform 98">
              <a:extLst>
                <a:ext uri="{FF2B5EF4-FFF2-40B4-BE49-F238E27FC236}">
                  <a16:creationId xmlns:a16="http://schemas.microsoft.com/office/drawing/2014/main" id="{CB759A0B-B282-4BEA-A706-0116B035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964" y="3955086"/>
              <a:ext cx="725332" cy="568556"/>
            </a:xfrm>
            <a:custGeom>
              <a:avLst/>
              <a:gdLst/>
              <a:ahLst/>
              <a:cxnLst>
                <a:cxn ang="0">
                  <a:pos x="724" y="197"/>
                </a:cxn>
                <a:cxn ang="0">
                  <a:pos x="731" y="72"/>
                </a:cxn>
                <a:cxn ang="0">
                  <a:pos x="545" y="55"/>
                </a:cxn>
                <a:cxn ang="0">
                  <a:pos x="403" y="39"/>
                </a:cxn>
                <a:cxn ang="0">
                  <a:pos x="186" y="16"/>
                </a:cxn>
                <a:cxn ang="0">
                  <a:pos x="65" y="0"/>
                </a:cxn>
                <a:cxn ang="0">
                  <a:pos x="51" y="130"/>
                </a:cxn>
                <a:cxn ang="0">
                  <a:pos x="32" y="260"/>
                </a:cxn>
                <a:cxn ang="0">
                  <a:pos x="11" y="422"/>
                </a:cxn>
                <a:cxn ang="0">
                  <a:pos x="2" y="487"/>
                </a:cxn>
                <a:cxn ang="0">
                  <a:pos x="0" y="503"/>
                </a:cxn>
                <a:cxn ang="0">
                  <a:pos x="197" y="526"/>
                </a:cxn>
                <a:cxn ang="0">
                  <a:pos x="417" y="550"/>
                </a:cxn>
                <a:cxn ang="0">
                  <a:pos x="603" y="570"/>
                </a:cxn>
                <a:cxn ang="0">
                  <a:pos x="700" y="573"/>
                </a:cxn>
                <a:cxn ang="0">
                  <a:pos x="724" y="197"/>
                </a:cxn>
              </a:cxnLst>
              <a:rect l="0" t="0" r="r" b="b"/>
              <a:pathLst>
                <a:path w="731" h="573">
                  <a:moveTo>
                    <a:pt x="724" y="197"/>
                  </a:moveTo>
                  <a:lnTo>
                    <a:pt x="731" y="72"/>
                  </a:lnTo>
                  <a:lnTo>
                    <a:pt x="545" y="55"/>
                  </a:lnTo>
                  <a:lnTo>
                    <a:pt x="403" y="39"/>
                  </a:lnTo>
                  <a:lnTo>
                    <a:pt x="186" y="16"/>
                  </a:lnTo>
                  <a:lnTo>
                    <a:pt x="65" y="0"/>
                  </a:lnTo>
                  <a:lnTo>
                    <a:pt x="51" y="130"/>
                  </a:lnTo>
                  <a:lnTo>
                    <a:pt x="32" y="260"/>
                  </a:lnTo>
                  <a:lnTo>
                    <a:pt x="11" y="422"/>
                  </a:lnTo>
                  <a:lnTo>
                    <a:pt x="2" y="487"/>
                  </a:lnTo>
                  <a:lnTo>
                    <a:pt x="0" y="503"/>
                  </a:lnTo>
                  <a:lnTo>
                    <a:pt x="197" y="526"/>
                  </a:lnTo>
                  <a:lnTo>
                    <a:pt x="417" y="550"/>
                  </a:lnTo>
                  <a:lnTo>
                    <a:pt x="603" y="570"/>
                  </a:lnTo>
                  <a:lnTo>
                    <a:pt x="700" y="573"/>
                  </a:lnTo>
                  <a:lnTo>
                    <a:pt x="724" y="197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2" name="Freeform 99">
              <a:extLst>
                <a:ext uri="{FF2B5EF4-FFF2-40B4-BE49-F238E27FC236}">
                  <a16:creationId xmlns:a16="http://schemas.microsoft.com/office/drawing/2014/main" id="{F93A7799-9E57-42DE-8249-5DC5AB99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964" y="3955086"/>
              <a:ext cx="725332" cy="568556"/>
            </a:xfrm>
            <a:custGeom>
              <a:avLst/>
              <a:gdLst/>
              <a:ahLst/>
              <a:cxnLst>
                <a:cxn ang="0">
                  <a:pos x="724" y="197"/>
                </a:cxn>
                <a:cxn ang="0">
                  <a:pos x="731" y="72"/>
                </a:cxn>
                <a:cxn ang="0">
                  <a:pos x="545" y="55"/>
                </a:cxn>
                <a:cxn ang="0">
                  <a:pos x="403" y="39"/>
                </a:cxn>
                <a:cxn ang="0">
                  <a:pos x="186" y="16"/>
                </a:cxn>
                <a:cxn ang="0">
                  <a:pos x="65" y="0"/>
                </a:cxn>
                <a:cxn ang="0">
                  <a:pos x="51" y="130"/>
                </a:cxn>
                <a:cxn ang="0">
                  <a:pos x="32" y="260"/>
                </a:cxn>
                <a:cxn ang="0">
                  <a:pos x="11" y="422"/>
                </a:cxn>
                <a:cxn ang="0">
                  <a:pos x="2" y="487"/>
                </a:cxn>
                <a:cxn ang="0">
                  <a:pos x="0" y="503"/>
                </a:cxn>
                <a:cxn ang="0">
                  <a:pos x="197" y="526"/>
                </a:cxn>
                <a:cxn ang="0">
                  <a:pos x="417" y="550"/>
                </a:cxn>
                <a:cxn ang="0">
                  <a:pos x="603" y="570"/>
                </a:cxn>
                <a:cxn ang="0">
                  <a:pos x="700" y="573"/>
                </a:cxn>
              </a:cxnLst>
              <a:rect l="0" t="0" r="r" b="b"/>
              <a:pathLst>
                <a:path w="731" h="573">
                  <a:moveTo>
                    <a:pt x="724" y="197"/>
                  </a:moveTo>
                  <a:lnTo>
                    <a:pt x="731" y="72"/>
                  </a:lnTo>
                  <a:lnTo>
                    <a:pt x="545" y="55"/>
                  </a:lnTo>
                  <a:lnTo>
                    <a:pt x="403" y="39"/>
                  </a:lnTo>
                  <a:lnTo>
                    <a:pt x="186" y="16"/>
                  </a:lnTo>
                  <a:lnTo>
                    <a:pt x="65" y="0"/>
                  </a:lnTo>
                  <a:lnTo>
                    <a:pt x="51" y="130"/>
                  </a:lnTo>
                  <a:lnTo>
                    <a:pt x="32" y="260"/>
                  </a:lnTo>
                  <a:lnTo>
                    <a:pt x="11" y="422"/>
                  </a:lnTo>
                  <a:lnTo>
                    <a:pt x="2" y="487"/>
                  </a:lnTo>
                  <a:lnTo>
                    <a:pt x="0" y="503"/>
                  </a:lnTo>
                  <a:lnTo>
                    <a:pt x="197" y="526"/>
                  </a:lnTo>
                  <a:lnTo>
                    <a:pt x="417" y="550"/>
                  </a:lnTo>
                  <a:lnTo>
                    <a:pt x="603" y="570"/>
                  </a:lnTo>
                  <a:lnTo>
                    <a:pt x="700" y="57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3" name="Freeform 100">
              <a:extLst>
                <a:ext uri="{FF2B5EF4-FFF2-40B4-BE49-F238E27FC236}">
                  <a16:creationId xmlns:a16="http://schemas.microsoft.com/office/drawing/2014/main" id="{2E1DA18B-29BC-45F7-96A5-04726FC6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964" y="3955086"/>
              <a:ext cx="725332" cy="568556"/>
            </a:xfrm>
            <a:custGeom>
              <a:avLst/>
              <a:gdLst/>
              <a:ahLst/>
              <a:cxnLst>
                <a:cxn ang="0">
                  <a:pos x="724" y="197"/>
                </a:cxn>
                <a:cxn ang="0">
                  <a:pos x="731" y="72"/>
                </a:cxn>
                <a:cxn ang="0">
                  <a:pos x="545" y="55"/>
                </a:cxn>
                <a:cxn ang="0">
                  <a:pos x="403" y="39"/>
                </a:cxn>
                <a:cxn ang="0">
                  <a:pos x="186" y="16"/>
                </a:cxn>
                <a:cxn ang="0">
                  <a:pos x="65" y="0"/>
                </a:cxn>
                <a:cxn ang="0">
                  <a:pos x="51" y="130"/>
                </a:cxn>
                <a:cxn ang="0">
                  <a:pos x="32" y="260"/>
                </a:cxn>
                <a:cxn ang="0">
                  <a:pos x="11" y="422"/>
                </a:cxn>
                <a:cxn ang="0">
                  <a:pos x="2" y="487"/>
                </a:cxn>
                <a:cxn ang="0">
                  <a:pos x="0" y="503"/>
                </a:cxn>
                <a:cxn ang="0">
                  <a:pos x="197" y="526"/>
                </a:cxn>
                <a:cxn ang="0">
                  <a:pos x="417" y="550"/>
                </a:cxn>
                <a:cxn ang="0">
                  <a:pos x="603" y="570"/>
                </a:cxn>
                <a:cxn ang="0">
                  <a:pos x="700" y="573"/>
                </a:cxn>
              </a:cxnLst>
              <a:rect l="0" t="0" r="r" b="b"/>
              <a:pathLst>
                <a:path w="731" h="573">
                  <a:moveTo>
                    <a:pt x="724" y="197"/>
                  </a:moveTo>
                  <a:lnTo>
                    <a:pt x="731" y="72"/>
                  </a:lnTo>
                  <a:lnTo>
                    <a:pt x="545" y="55"/>
                  </a:lnTo>
                  <a:lnTo>
                    <a:pt x="403" y="39"/>
                  </a:lnTo>
                  <a:lnTo>
                    <a:pt x="186" y="16"/>
                  </a:lnTo>
                  <a:lnTo>
                    <a:pt x="65" y="0"/>
                  </a:lnTo>
                  <a:lnTo>
                    <a:pt x="51" y="130"/>
                  </a:lnTo>
                  <a:lnTo>
                    <a:pt x="32" y="260"/>
                  </a:lnTo>
                  <a:lnTo>
                    <a:pt x="11" y="422"/>
                  </a:lnTo>
                  <a:lnTo>
                    <a:pt x="2" y="487"/>
                  </a:lnTo>
                  <a:lnTo>
                    <a:pt x="0" y="503"/>
                  </a:lnTo>
                  <a:lnTo>
                    <a:pt x="197" y="526"/>
                  </a:lnTo>
                  <a:lnTo>
                    <a:pt x="417" y="550"/>
                  </a:lnTo>
                  <a:lnTo>
                    <a:pt x="603" y="570"/>
                  </a:lnTo>
                  <a:lnTo>
                    <a:pt x="700" y="573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4" name="Freeform 101">
              <a:extLst>
                <a:ext uri="{FF2B5EF4-FFF2-40B4-BE49-F238E27FC236}">
                  <a16:creationId xmlns:a16="http://schemas.microsoft.com/office/drawing/2014/main" id="{56692363-94E3-487F-A06B-338813F5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779" y="4457163"/>
              <a:ext cx="704495" cy="736247"/>
            </a:xfrm>
            <a:custGeom>
              <a:avLst/>
              <a:gdLst/>
              <a:ahLst/>
              <a:cxnLst>
                <a:cxn ang="0">
                  <a:pos x="0" y="730"/>
                </a:cxn>
                <a:cxn ang="0">
                  <a:pos x="12" y="649"/>
                </a:cxn>
                <a:cxn ang="0">
                  <a:pos x="33" y="493"/>
                </a:cxn>
                <a:cxn ang="0">
                  <a:pos x="75" y="183"/>
                </a:cxn>
                <a:cxn ang="0">
                  <a:pos x="100" y="0"/>
                </a:cxn>
                <a:cxn ang="0">
                  <a:pos x="304" y="25"/>
                </a:cxn>
                <a:cxn ang="0">
                  <a:pos x="518" y="50"/>
                </a:cxn>
                <a:cxn ang="0">
                  <a:pos x="708" y="66"/>
                </a:cxn>
                <a:cxn ang="0">
                  <a:pos x="710" y="136"/>
                </a:cxn>
                <a:cxn ang="0">
                  <a:pos x="697" y="134"/>
                </a:cxn>
                <a:cxn ang="0">
                  <a:pos x="690" y="243"/>
                </a:cxn>
                <a:cxn ang="0">
                  <a:pos x="669" y="568"/>
                </a:cxn>
                <a:cxn ang="0">
                  <a:pos x="657" y="702"/>
                </a:cxn>
                <a:cxn ang="0">
                  <a:pos x="488" y="693"/>
                </a:cxn>
                <a:cxn ang="0">
                  <a:pos x="316" y="676"/>
                </a:cxn>
                <a:cxn ang="0">
                  <a:pos x="270" y="674"/>
                </a:cxn>
                <a:cxn ang="0">
                  <a:pos x="274" y="709"/>
                </a:cxn>
                <a:cxn ang="0">
                  <a:pos x="198" y="698"/>
                </a:cxn>
                <a:cxn ang="0">
                  <a:pos x="103" y="684"/>
                </a:cxn>
                <a:cxn ang="0">
                  <a:pos x="96" y="742"/>
                </a:cxn>
                <a:cxn ang="0">
                  <a:pos x="0" y="730"/>
                </a:cxn>
              </a:cxnLst>
              <a:rect l="0" t="0" r="r" b="b"/>
              <a:pathLst>
                <a:path w="710" h="742">
                  <a:moveTo>
                    <a:pt x="0" y="730"/>
                  </a:moveTo>
                  <a:lnTo>
                    <a:pt x="12" y="649"/>
                  </a:lnTo>
                  <a:lnTo>
                    <a:pt x="33" y="493"/>
                  </a:lnTo>
                  <a:lnTo>
                    <a:pt x="75" y="183"/>
                  </a:lnTo>
                  <a:lnTo>
                    <a:pt x="100" y="0"/>
                  </a:lnTo>
                  <a:lnTo>
                    <a:pt x="304" y="25"/>
                  </a:lnTo>
                  <a:lnTo>
                    <a:pt x="518" y="50"/>
                  </a:lnTo>
                  <a:lnTo>
                    <a:pt x="708" y="66"/>
                  </a:lnTo>
                  <a:lnTo>
                    <a:pt x="710" y="136"/>
                  </a:lnTo>
                  <a:lnTo>
                    <a:pt x="697" y="134"/>
                  </a:lnTo>
                  <a:lnTo>
                    <a:pt x="690" y="243"/>
                  </a:lnTo>
                  <a:lnTo>
                    <a:pt x="669" y="568"/>
                  </a:lnTo>
                  <a:lnTo>
                    <a:pt x="657" y="702"/>
                  </a:lnTo>
                  <a:lnTo>
                    <a:pt x="488" y="693"/>
                  </a:lnTo>
                  <a:lnTo>
                    <a:pt x="316" y="676"/>
                  </a:lnTo>
                  <a:lnTo>
                    <a:pt x="270" y="674"/>
                  </a:lnTo>
                  <a:lnTo>
                    <a:pt x="274" y="709"/>
                  </a:lnTo>
                  <a:lnTo>
                    <a:pt x="198" y="698"/>
                  </a:lnTo>
                  <a:lnTo>
                    <a:pt x="103" y="684"/>
                  </a:lnTo>
                  <a:lnTo>
                    <a:pt x="96" y="742"/>
                  </a:lnTo>
                  <a:lnTo>
                    <a:pt x="0" y="73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" name="Freeform 102">
              <a:extLst>
                <a:ext uri="{FF2B5EF4-FFF2-40B4-BE49-F238E27FC236}">
                  <a16:creationId xmlns:a16="http://schemas.microsoft.com/office/drawing/2014/main" id="{77916EED-2C47-4F47-AE8A-A0BB40645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8809" y="4454186"/>
              <a:ext cx="711440" cy="743192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308" y="32"/>
                </a:cxn>
                <a:cxn ang="0">
                  <a:pos x="522" y="56"/>
                </a:cxn>
                <a:cxn ang="0">
                  <a:pos x="708" y="70"/>
                </a:cxn>
                <a:cxn ang="0">
                  <a:pos x="710" y="135"/>
                </a:cxn>
                <a:cxn ang="0">
                  <a:pos x="698" y="134"/>
                </a:cxn>
                <a:cxn ang="0">
                  <a:pos x="691" y="246"/>
                </a:cxn>
                <a:cxn ang="0">
                  <a:pos x="670" y="571"/>
                </a:cxn>
                <a:cxn ang="0">
                  <a:pos x="657" y="701"/>
                </a:cxn>
                <a:cxn ang="0">
                  <a:pos x="492" y="693"/>
                </a:cxn>
                <a:cxn ang="0">
                  <a:pos x="322" y="675"/>
                </a:cxn>
                <a:cxn ang="0">
                  <a:pos x="271" y="671"/>
                </a:cxn>
                <a:cxn ang="0">
                  <a:pos x="274" y="708"/>
                </a:cxn>
                <a:cxn ang="0">
                  <a:pos x="202" y="698"/>
                </a:cxn>
                <a:cxn ang="0">
                  <a:pos x="106" y="684"/>
                </a:cxn>
                <a:cxn ang="0">
                  <a:pos x="97" y="742"/>
                </a:cxn>
                <a:cxn ang="0">
                  <a:pos x="7" y="729"/>
                </a:cxn>
                <a:cxn ang="0">
                  <a:pos x="20" y="652"/>
                </a:cxn>
                <a:cxn ang="0">
                  <a:pos x="41" y="496"/>
                </a:cxn>
                <a:cxn ang="0">
                  <a:pos x="83" y="186"/>
                </a:cxn>
                <a:cxn ang="0">
                  <a:pos x="106" y="7"/>
                </a:cxn>
                <a:cxn ang="0">
                  <a:pos x="100" y="0"/>
                </a:cxn>
                <a:cxn ang="0">
                  <a:pos x="99" y="7"/>
                </a:cxn>
                <a:cxn ang="0">
                  <a:pos x="76" y="185"/>
                </a:cxn>
                <a:cxn ang="0">
                  <a:pos x="34" y="496"/>
                </a:cxn>
                <a:cxn ang="0">
                  <a:pos x="13" y="652"/>
                </a:cxn>
                <a:cxn ang="0">
                  <a:pos x="0" y="729"/>
                </a:cxn>
                <a:cxn ang="0">
                  <a:pos x="0" y="737"/>
                </a:cxn>
                <a:cxn ang="0">
                  <a:pos x="7" y="737"/>
                </a:cxn>
                <a:cxn ang="0">
                  <a:pos x="97" y="749"/>
                </a:cxn>
                <a:cxn ang="0">
                  <a:pos x="104" y="749"/>
                </a:cxn>
                <a:cxn ang="0">
                  <a:pos x="104" y="742"/>
                </a:cxn>
                <a:cxn ang="0">
                  <a:pos x="111" y="691"/>
                </a:cxn>
                <a:cxn ang="0">
                  <a:pos x="201" y="705"/>
                </a:cxn>
                <a:cxn ang="0">
                  <a:pos x="274" y="715"/>
                </a:cxn>
                <a:cxn ang="0">
                  <a:pos x="283" y="715"/>
                </a:cxn>
                <a:cxn ang="0">
                  <a:pos x="281" y="707"/>
                </a:cxn>
                <a:cxn ang="0">
                  <a:pos x="278" y="680"/>
                </a:cxn>
                <a:cxn ang="0">
                  <a:pos x="320" y="682"/>
                </a:cxn>
                <a:cxn ang="0">
                  <a:pos x="492" y="700"/>
                </a:cxn>
                <a:cxn ang="0">
                  <a:pos x="492" y="700"/>
                </a:cxn>
                <a:cxn ang="0">
                  <a:pos x="492" y="700"/>
                </a:cxn>
                <a:cxn ang="0">
                  <a:pos x="657" y="708"/>
                </a:cxn>
                <a:cxn ang="0">
                  <a:pos x="664" y="708"/>
                </a:cxn>
                <a:cxn ang="0">
                  <a:pos x="664" y="701"/>
                </a:cxn>
                <a:cxn ang="0">
                  <a:pos x="677" y="571"/>
                </a:cxn>
                <a:cxn ang="0">
                  <a:pos x="698" y="246"/>
                </a:cxn>
                <a:cxn ang="0">
                  <a:pos x="705" y="142"/>
                </a:cxn>
                <a:cxn ang="0">
                  <a:pos x="708" y="142"/>
                </a:cxn>
                <a:cxn ang="0">
                  <a:pos x="717" y="144"/>
                </a:cxn>
                <a:cxn ang="0">
                  <a:pos x="717" y="135"/>
                </a:cxn>
                <a:cxn ang="0">
                  <a:pos x="715" y="70"/>
                </a:cxn>
                <a:cxn ang="0">
                  <a:pos x="715" y="65"/>
                </a:cxn>
                <a:cxn ang="0">
                  <a:pos x="710" y="63"/>
                </a:cxn>
                <a:cxn ang="0">
                  <a:pos x="522" y="49"/>
                </a:cxn>
                <a:cxn ang="0">
                  <a:pos x="308" y="25"/>
                </a:cxn>
                <a:cxn ang="0">
                  <a:pos x="107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717" h="749">
                  <a:moveTo>
                    <a:pt x="106" y="7"/>
                  </a:moveTo>
                  <a:lnTo>
                    <a:pt x="308" y="32"/>
                  </a:lnTo>
                  <a:lnTo>
                    <a:pt x="522" y="56"/>
                  </a:lnTo>
                  <a:lnTo>
                    <a:pt x="708" y="70"/>
                  </a:lnTo>
                  <a:lnTo>
                    <a:pt x="710" y="135"/>
                  </a:lnTo>
                  <a:lnTo>
                    <a:pt x="698" y="134"/>
                  </a:lnTo>
                  <a:lnTo>
                    <a:pt x="691" y="246"/>
                  </a:lnTo>
                  <a:lnTo>
                    <a:pt x="670" y="571"/>
                  </a:lnTo>
                  <a:lnTo>
                    <a:pt x="657" y="701"/>
                  </a:lnTo>
                  <a:lnTo>
                    <a:pt x="492" y="693"/>
                  </a:lnTo>
                  <a:lnTo>
                    <a:pt x="322" y="675"/>
                  </a:lnTo>
                  <a:lnTo>
                    <a:pt x="271" y="671"/>
                  </a:lnTo>
                  <a:lnTo>
                    <a:pt x="274" y="708"/>
                  </a:lnTo>
                  <a:lnTo>
                    <a:pt x="202" y="698"/>
                  </a:lnTo>
                  <a:lnTo>
                    <a:pt x="106" y="684"/>
                  </a:lnTo>
                  <a:lnTo>
                    <a:pt x="97" y="742"/>
                  </a:lnTo>
                  <a:lnTo>
                    <a:pt x="7" y="729"/>
                  </a:lnTo>
                  <a:lnTo>
                    <a:pt x="20" y="652"/>
                  </a:lnTo>
                  <a:lnTo>
                    <a:pt x="41" y="496"/>
                  </a:lnTo>
                  <a:lnTo>
                    <a:pt x="83" y="186"/>
                  </a:lnTo>
                  <a:lnTo>
                    <a:pt x="106" y="7"/>
                  </a:lnTo>
                  <a:close/>
                  <a:moveTo>
                    <a:pt x="100" y="0"/>
                  </a:moveTo>
                  <a:lnTo>
                    <a:pt x="99" y="7"/>
                  </a:lnTo>
                  <a:lnTo>
                    <a:pt x="76" y="185"/>
                  </a:lnTo>
                  <a:lnTo>
                    <a:pt x="34" y="496"/>
                  </a:lnTo>
                  <a:lnTo>
                    <a:pt x="13" y="652"/>
                  </a:lnTo>
                  <a:lnTo>
                    <a:pt x="0" y="729"/>
                  </a:lnTo>
                  <a:lnTo>
                    <a:pt x="0" y="737"/>
                  </a:lnTo>
                  <a:lnTo>
                    <a:pt x="7" y="737"/>
                  </a:lnTo>
                  <a:lnTo>
                    <a:pt x="97" y="749"/>
                  </a:lnTo>
                  <a:lnTo>
                    <a:pt x="104" y="749"/>
                  </a:lnTo>
                  <a:lnTo>
                    <a:pt x="104" y="742"/>
                  </a:lnTo>
                  <a:lnTo>
                    <a:pt x="111" y="691"/>
                  </a:lnTo>
                  <a:lnTo>
                    <a:pt x="201" y="705"/>
                  </a:lnTo>
                  <a:lnTo>
                    <a:pt x="274" y="715"/>
                  </a:lnTo>
                  <a:lnTo>
                    <a:pt x="283" y="715"/>
                  </a:lnTo>
                  <a:lnTo>
                    <a:pt x="281" y="707"/>
                  </a:lnTo>
                  <a:lnTo>
                    <a:pt x="278" y="680"/>
                  </a:lnTo>
                  <a:lnTo>
                    <a:pt x="320" y="682"/>
                  </a:lnTo>
                  <a:lnTo>
                    <a:pt x="492" y="700"/>
                  </a:lnTo>
                  <a:lnTo>
                    <a:pt x="492" y="700"/>
                  </a:lnTo>
                  <a:lnTo>
                    <a:pt x="492" y="700"/>
                  </a:lnTo>
                  <a:lnTo>
                    <a:pt x="657" y="708"/>
                  </a:lnTo>
                  <a:lnTo>
                    <a:pt x="664" y="708"/>
                  </a:lnTo>
                  <a:lnTo>
                    <a:pt x="664" y="701"/>
                  </a:lnTo>
                  <a:lnTo>
                    <a:pt x="677" y="571"/>
                  </a:lnTo>
                  <a:lnTo>
                    <a:pt x="698" y="246"/>
                  </a:lnTo>
                  <a:lnTo>
                    <a:pt x="705" y="142"/>
                  </a:lnTo>
                  <a:lnTo>
                    <a:pt x="708" y="142"/>
                  </a:lnTo>
                  <a:lnTo>
                    <a:pt x="717" y="144"/>
                  </a:lnTo>
                  <a:lnTo>
                    <a:pt x="717" y="135"/>
                  </a:lnTo>
                  <a:lnTo>
                    <a:pt x="715" y="70"/>
                  </a:lnTo>
                  <a:lnTo>
                    <a:pt x="715" y="65"/>
                  </a:lnTo>
                  <a:lnTo>
                    <a:pt x="710" y="63"/>
                  </a:lnTo>
                  <a:lnTo>
                    <a:pt x="522" y="49"/>
                  </a:lnTo>
                  <a:lnTo>
                    <a:pt x="308" y="25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" name="Freeform 103">
              <a:extLst>
                <a:ext uri="{FF2B5EF4-FFF2-40B4-BE49-F238E27FC236}">
                  <a16:creationId xmlns:a16="http://schemas.microsoft.com/office/drawing/2014/main" id="{138951FA-5722-4717-B646-F315049B8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8809" y="4454186"/>
              <a:ext cx="711440" cy="743192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308" y="32"/>
                </a:cxn>
                <a:cxn ang="0">
                  <a:pos x="522" y="56"/>
                </a:cxn>
                <a:cxn ang="0">
                  <a:pos x="708" y="70"/>
                </a:cxn>
                <a:cxn ang="0">
                  <a:pos x="710" y="135"/>
                </a:cxn>
                <a:cxn ang="0">
                  <a:pos x="698" y="134"/>
                </a:cxn>
                <a:cxn ang="0">
                  <a:pos x="691" y="246"/>
                </a:cxn>
                <a:cxn ang="0">
                  <a:pos x="670" y="571"/>
                </a:cxn>
                <a:cxn ang="0">
                  <a:pos x="657" y="701"/>
                </a:cxn>
                <a:cxn ang="0">
                  <a:pos x="492" y="693"/>
                </a:cxn>
                <a:cxn ang="0">
                  <a:pos x="322" y="675"/>
                </a:cxn>
                <a:cxn ang="0">
                  <a:pos x="271" y="671"/>
                </a:cxn>
                <a:cxn ang="0">
                  <a:pos x="274" y="708"/>
                </a:cxn>
                <a:cxn ang="0">
                  <a:pos x="202" y="698"/>
                </a:cxn>
                <a:cxn ang="0">
                  <a:pos x="106" y="684"/>
                </a:cxn>
                <a:cxn ang="0">
                  <a:pos x="97" y="742"/>
                </a:cxn>
                <a:cxn ang="0">
                  <a:pos x="7" y="729"/>
                </a:cxn>
                <a:cxn ang="0">
                  <a:pos x="20" y="652"/>
                </a:cxn>
                <a:cxn ang="0">
                  <a:pos x="41" y="496"/>
                </a:cxn>
                <a:cxn ang="0">
                  <a:pos x="83" y="186"/>
                </a:cxn>
                <a:cxn ang="0">
                  <a:pos x="106" y="7"/>
                </a:cxn>
                <a:cxn ang="0">
                  <a:pos x="100" y="0"/>
                </a:cxn>
                <a:cxn ang="0">
                  <a:pos x="99" y="7"/>
                </a:cxn>
                <a:cxn ang="0">
                  <a:pos x="76" y="185"/>
                </a:cxn>
                <a:cxn ang="0">
                  <a:pos x="34" y="496"/>
                </a:cxn>
                <a:cxn ang="0">
                  <a:pos x="13" y="652"/>
                </a:cxn>
                <a:cxn ang="0">
                  <a:pos x="0" y="729"/>
                </a:cxn>
                <a:cxn ang="0">
                  <a:pos x="0" y="737"/>
                </a:cxn>
                <a:cxn ang="0">
                  <a:pos x="7" y="737"/>
                </a:cxn>
                <a:cxn ang="0">
                  <a:pos x="97" y="749"/>
                </a:cxn>
                <a:cxn ang="0">
                  <a:pos x="104" y="749"/>
                </a:cxn>
                <a:cxn ang="0">
                  <a:pos x="104" y="742"/>
                </a:cxn>
                <a:cxn ang="0">
                  <a:pos x="111" y="691"/>
                </a:cxn>
                <a:cxn ang="0">
                  <a:pos x="201" y="705"/>
                </a:cxn>
                <a:cxn ang="0">
                  <a:pos x="274" y="715"/>
                </a:cxn>
                <a:cxn ang="0">
                  <a:pos x="283" y="715"/>
                </a:cxn>
                <a:cxn ang="0">
                  <a:pos x="281" y="707"/>
                </a:cxn>
                <a:cxn ang="0">
                  <a:pos x="278" y="680"/>
                </a:cxn>
                <a:cxn ang="0">
                  <a:pos x="320" y="682"/>
                </a:cxn>
                <a:cxn ang="0">
                  <a:pos x="492" y="700"/>
                </a:cxn>
                <a:cxn ang="0">
                  <a:pos x="492" y="700"/>
                </a:cxn>
                <a:cxn ang="0">
                  <a:pos x="492" y="700"/>
                </a:cxn>
                <a:cxn ang="0">
                  <a:pos x="657" y="708"/>
                </a:cxn>
                <a:cxn ang="0">
                  <a:pos x="664" y="708"/>
                </a:cxn>
                <a:cxn ang="0">
                  <a:pos x="664" y="701"/>
                </a:cxn>
                <a:cxn ang="0">
                  <a:pos x="677" y="571"/>
                </a:cxn>
                <a:cxn ang="0">
                  <a:pos x="698" y="246"/>
                </a:cxn>
                <a:cxn ang="0">
                  <a:pos x="705" y="142"/>
                </a:cxn>
                <a:cxn ang="0">
                  <a:pos x="708" y="142"/>
                </a:cxn>
                <a:cxn ang="0">
                  <a:pos x="717" y="144"/>
                </a:cxn>
                <a:cxn ang="0">
                  <a:pos x="717" y="135"/>
                </a:cxn>
                <a:cxn ang="0">
                  <a:pos x="715" y="70"/>
                </a:cxn>
                <a:cxn ang="0">
                  <a:pos x="715" y="65"/>
                </a:cxn>
                <a:cxn ang="0">
                  <a:pos x="710" y="63"/>
                </a:cxn>
                <a:cxn ang="0">
                  <a:pos x="522" y="49"/>
                </a:cxn>
                <a:cxn ang="0">
                  <a:pos x="308" y="25"/>
                </a:cxn>
                <a:cxn ang="0">
                  <a:pos x="107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717" h="749">
                  <a:moveTo>
                    <a:pt x="106" y="7"/>
                  </a:moveTo>
                  <a:lnTo>
                    <a:pt x="308" y="32"/>
                  </a:lnTo>
                  <a:lnTo>
                    <a:pt x="522" y="56"/>
                  </a:lnTo>
                  <a:lnTo>
                    <a:pt x="708" y="70"/>
                  </a:lnTo>
                  <a:lnTo>
                    <a:pt x="710" y="135"/>
                  </a:lnTo>
                  <a:lnTo>
                    <a:pt x="698" y="134"/>
                  </a:lnTo>
                  <a:lnTo>
                    <a:pt x="691" y="246"/>
                  </a:lnTo>
                  <a:lnTo>
                    <a:pt x="670" y="571"/>
                  </a:lnTo>
                  <a:lnTo>
                    <a:pt x="657" y="701"/>
                  </a:lnTo>
                  <a:lnTo>
                    <a:pt x="492" y="693"/>
                  </a:lnTo>
                  <a:lnTo>
                    <a:pt x="322" y="675"/>
                  </a:lnTo>
                  <a:lnTo>
                    <a:pt x="271" y="671"/>
                  </a:lnTo>
                  <a:lnTo>
                    <a:pt x="274" y="708"/>
                  </a:lnTo>
                  <a:lnTo>
                    <a:pt x="202" y="698"/>
                  </a:lnTo>
                  <a:lnTo>
                    <a:pt x="106" y="684"/>
                  </a:lnTo>
                  <a:lnTo>
                    <a:pt x="97" y="742"/>
                  </a:lnTo>
                  <a:lnTo>
                    <a:pt x="7" y="729"/>
                  </a:lnTo>
                  <a:lnTo>
                    <a:pt x="20" y="652"/>
                  </a:lnTo>
                  <a:lnTo>
                    <a:pt x="41" y="496"/>
                  </a:lnTo>
                  <a:lnTo>
                    <a:pt x="83" y="186"/>
                  </a:lnTo>
                  <a:lnTo>
                    <a:pt x="106" y="7"/>
                  </a:lnTo>
                  <a:moveTo>
                    <a:pt x="100" y="0"/>
                  </a:moveTo>
                  <a:lnTo>
                    <a:pt x="99" y="7"/>
                  </a:lnTo>
                  <a:lnTo>
                    <a:pt x="76" y="185"/>
                  </a:lnTo>
                  <a:lnTo>
                    <a:pt x="34" y="496"/>
                  </a:lnTo>
                  <a:lnTo>
                    <a:pt x="13" y="652"/>
                  </a:lnTo>
                  <a:lnTo>
                    <a:pt x="0" y="729"/>
                  </a:lnTo>
                  <a:lnTo>
                    <a:pt x="0" y="737"/>
                  </a:lnTo>
                  <a:lnTo>
                    <a:pt x="7" y="737"/>
                  </a:lnTo>
                  <a:lnTo>
                    <a:pt x="97" y="749"/>
                  </a:lnTo>
                  <a:lnTo>
                    <a:pt x="104" y="749"/>
                  </a:lnTo>
                  <a:lnTo>
                    <a:pt x="104" y="742"/>
                  </a:lnTo>
                  <a:lnTo>
                    <a:pt x="111" y="691"/>
                  </a:lnTo>
                  <a:lnTo>
                    <a:pt x="201" y="705"/>
                  </a:lnTo>
                  <a:lnTo>
                    <a:pt x="274" y="715"/>
                  </a:lnTo>
                  <a:lnTo>
                    <a:pt x="283" y="715"/>
                  </a:lnTo>
                  <a:lnTo>
                    <a:pt x="281" y="707"/>
                  </a:lnTo>
                  <a:lnTo>
                    <a:pt x="278" y="680"/>
                  </a:lnTo>
                  <a:lnTo>
                    <a:pt x="320" y="682"/>
                  </a:lnTo>
                  <a:lnTo>
                    <a:pt x="492" y="700"/>
                  </a:lnTo>
                  <a:lnTo>
                    <a:pt x="492" y="700"/>
                  </a:lnTo>
                  <a:lnTo>
                    <a:pt x="492" y="700"/>
                  </a:lnTo>
                  <a:lnTo>
                    <a:pt x="657" y="708"/>
                  </a:lnTo>
                  <a:lnTo>
                    <a:pt x="664" y="708"/>
                  </a:lnTo>
                  <a:lnTo>
                    <a:pt x="664" y="701"/>
                  </a:lnTo>
                  <a:lnTo>
                    <a:pt x="677" y="571"/>
                  </a:lnTo>
                  <a:lnTo>
                    <a:pt x="698" y="246"/>
                  </a:lnTo>
                  <a:lnTo>
                    <a:pt x="705" y="142"/>
                  </a:lnTo>
                  <a:lnTo>
                    <a:pt x="708" y="142"/>
                  </a:lnTo>
                  <a:lnTo>
                    <a:pt x="717" y="144"/>
                  </a:lnTo>
                  <a:lnTo>
                    <a:pt x="717" y="135"/>
                  </a:lnTo>
                  <a:lnTo>
                    <a:pt x="715" y="70"/>
                  </a:lnTo>
                  <a:lnTo>
                    <a:pt x="715" y="65"/>
                  </a:lnTo>
                  <a:lnTo>
                    <a:pt x="710" y="63"/>
                  </a:lnTo>
                  <a:lnTo>
                    <a:pt x="522" y="49"/>
                  </a:lnTo>
                  <a:lnTo>
                    <a:pt x="308" y="25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7" name="Freeform 104">
              <a:extLst>
                <a:ext uri="{FF2B5EF4-FFF2-40B4-BE49-F238E27FC236}">
                  <a16:creationId xmlns:a16="http://schemas.microsoft.com/office/drawing/2014/main" id="{118633C9-10CC-4973-8A6F-AC473D10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246" y="3016422"/>
              <a:ext cx="806696" cy="669766"/>
            </a:xfrm>
            <a:custGeom>
              <a:avLst/>
              <a:gdLst/>
              <a:ahLst/>
              <a:cxnLst>
                <a:cxn ang="0">
                  <a:pos x="664" y="675"/>
                </a:cxn>
                <a:cxn ang="0">
                  <a:pos x="688" y="572"/>
                </a:cxn>
                <a:cxn ang="0">
                  <a:pos x="715" y="468"/>
                </a:cxn>
                <a:cxn ang="0">
                  <a:pos x="722" y="443"/>
                </a:cxn>
                <a:cxn ang="0">
                  <a:pos x="734" y="410"/>
                </a:cxn>
                <a:cxn ang="0">
                  <a:pos x="731" y="403"/>
                </a:cxn>
                <a:cxn ang="0">
                  <a:pos x="717" y="403"/>
                </a:cxn>
                <a:cxn ang="0">
                  <a:pos x="709" y="394"/>
                </a:cxn>
                <a:cxn ang="0">
                  <a:pos x="711" y="385"/>
                </a:cxn>
                <a:cxn ang="0">
                  <a:pos x="715" y="366"/>
                </a:cxn>
                <a:cxn ang="0">
                  <a:pos x="741" y="334"/>
                </a:cxn>
                <a:cxn ang="0">
                  <a:pos x="752" y="327"/>
                </a:cxn>
                <a:cxn ang="0">
                  <a:pos x="759" y="322"/>
                </a:cxn>
                <a:cxn ang="0">
                  <a:pos x="767" y="301"/>
                </a:cxn>
                <a:cxn ang="0">
                  <a:pos x="790" y="268"/>
                </a:cxn>
                <a:cxn ang="0">
                  <a:pos x="811" y="245"/>
                </a:cxn>
                <a:cxn ang="0">
                  <a:pos x="813" y="225"/>
                </a:cxn>
                <a:cxn ang="0">
                  <a:pos x="794" y="211"/>
                </a:cxn>
                <a:cxn ang="0">
                  <a:pos x="787" y="185"/>
                </a:cxn>
                <a:cxn ang="0">
                  <a:pos x="709" y="162"/>
                </a:cxn>
                <a:cxn ang="0">
                  <a:pos x="622" y="143"/>
                </a:cxn>
                <a:cxn ang="0">
                  <a:pos x="532" y="143"/>
                </a:cxn>
                <a:cxn ang="0">
                  <a:pos x="529" y="134"/>
                </a:cxn>
                <a:cxn ang="0">
                  <a:pos x="497" y="146"/>
                </a:cxn>
                <a:cxn ang="0">
                  <a:pos x="471" y="143"/>
                </a:cxn>
                <a:cxn ang="0">
                  <a:pos x="456" y="134"/>
                </a:cxn>
                <a:cxn ang="0">
                  <a:pos x="449" y="138"/>
                </a:cxn>
                <a:cxn ang="0">
                  <a:pos x="423" y="138"/>
                </a:cxn>
                <a:cxn ang="0">
                  <a:pos x="413" y="129"/>
                </a:cxn>
                <a:cxn ang="0">
                  <a:pos x="383" y="116"/>
                </a:cxn>
                <a:cxn ang="0">
                  <a:pos x="377" y="118"/>
                </a:cxn>
                <a:cxn ang="0">
                  <a:pos x="353" y="109"/>
                </a:cxn>
                <a:cxn ang="0">
                  <a:pos x="341" y="120"/>
                </a:cxn>
                <a:cxn ang="0">
                  <a:pos x="305" y="118"/>
                </a:cxn>
                <a:cxn ang="0">
                  <a:pos x="270" y="94"/>
                </a:cxn>
                <a:cxn ang="0">
                  <a:pos x="274" y="88"/>
                </a:cxn>
                <a:cxn ang="0">
                  <a:pos x="276" y="44"/>
                </a:cxn>
                <a:cxn ang="0">
                  <a:pos x="263" y="21"/>
                </a:cxn>
                <a:cxn ang="0">
                  <a:pos x="239" y="18"/>
                </a:cxn>
                <a:cxn ang="0">
                  <a:pos x="235" y="2"/>
                </a:cxn>
                <a:cxn ang="0">
                  <a:pos x="221" y="0"/>
                </a:cxn>
                <a:cxn ang="0">
                  <a:pos x="188" y="13"/>
                </a:cxn>
                <a:cxn ang="0">
                  <a:pos x="174" y="50"/>
                </a:cxn>
                <a:cxn ang="0">
                  <a:pos x="154" y="108"/>
                </a:cxn>
                <a:cxn ang="0">
                  <a:pos x="137" y="146"/>
                </a:cxn>
                <a:cxn ang="0">
                  <a:pos x="107" y="227"/>
                </a:cxn>
                <a:cxn ang="0">
                  <a:pos x="70" y="306"/>
                </a:cxn>
                <a:cxn ang="0">
                  <a:pos x="23" y="380"/>
                </a:cxn>
                <a:cxn ang="0">
                  <a:pos x="12" y="398"/>
                </a:cxn>
                <a:cxn ang="0">
                  <a:pos x="7" y="447"/>
                </a:cxn>
                <a:cxn ang="0">
                  <a:pos x="0" y="482"/>
                </a:cxn>
                <a:cxn ang="0">
                  <a:pos x="16" y="503"/>
                </a:cxn>
                <a:cxn ang="0">
                  <a:pos x="54" y="515"/>
                </a:cxn>
                <a:cxn ang="0">
                  <a:pos x="121" y="535"/>
                </a:cxn>
                <a:cxn ang="0">
                  <a:pos x="167" y="549"/>
                </a:cxn>
                <a:cxn ang="0">
                  <a:pos x="239" y="570"/>
                </a:cxn>
                <a:cxn ang="0">
                  <a:pos x="316" y="591"/>
                </a:cxn>
                <a:cxn ang="0">
                  <a:pos x="393" y="612"/>
                </a:cxn>
                <a:cxn ang="0">
                  <a:pos x="664" y="675"/>
                </a:cxn>
              </a:cxnLst>
              <a:rect l="0" t="0" r="r" b="b"/>
              <a:pathLst>
                <a:path w="813" h="675">
                  <a:moveTo>
                    <a:pt x="664" y="675"/>
                  </a:moveTo>
                  <a:lnTo>
                    <a:pt x="688" y="572"/>
                  </a:lnTo>
                  <a:lnTo>
                    <a:pt x="715" y="468"/>
                  </a:lnTo>
                  <a:lnTo>
                    <a:pt x="722" y="443"/>
                  </a:lnTo>
                  <a:lnTo>
                    <a:pt x="734" y="410"/>
                  </a:lnTo>
                  <a:lnTo>
                    <a:pt x="731" y="403"/>
                  </a:lnTo>
                  <a:lnTo>
                    <a:pt x="717" y="403"/>
                  </a:lnTo>
                  <a:lnTo>
                    <a:pt x="709" y="394"/>
                  </a:lnTo>
                  <a:lnTo>
                    <a:pt x="711" y="385"/>
                  </a:lnTo>
                  <a:lnTo>
                    <a:pt x="715" y="366"/>
                  </a:lnTo>
                  <a:lnTo>
                    <a:pt x="741" y="334"/>
                  </a:lnTo>
                  <a:lnTo>
                    <a:pt x="752" y="327"/>
                  </a:lnTo>
                  <a:lnTo>
                    <a:pt x="759" y="322"/>
                  </a:lnTo>
                  <a:lnTo>
                    <a:pt x="767" y="301"/>
                  </a:lnTo>
                  <a:lnTo>
                    <a:pt x="790" y="268"/>
                  </a:lnTo>
                  <a:lnTo>
                    <a:pt x="811" y="245"/>
                  </a:lnTo>
                  <a:lnTo>
                    <a:pt x="813" y="225"/>
                  </a:lnTo>
                  <a:lnTo>
                    <a:pt x="794" y="211"/>
                  </a:lnTo>
                  <a:lnTo>
                    <a:pt x="787" y="185"/>
                  </a:lnTo>
                  <a:lnTo>
                    <a:pt x="709" y="162"/>
                  </a:lnTo>
                  <a:lnTo>
                    <a:pt x="622" y="143"/>
                  </a:lnTo>
                  <a:lnTo>
                    <a:pt x="532" y="143"/>
                  </a:lnTo>
                  <a:lnTo>
                    <a:pt x="529" y="134"/>
                  </a:lnTo>
                  <a:lnTo>
                    <a:pt x="497" y="146"/>
                  </a:lnTo>
                  <a:lnTo>
                    <a:pt x="471" y="143"/>
                  </a:lnTo>
                  <a:lnTo>
                    <a:pt x="456" y="134"/>
                  </a:lnTo>
                  <a:lnTo>
                    <a:pt x="449" y="138"/>
                  </a:lnTo>
                  <a:lnTo>
                    <a:pt x="423" y="138"/>
                  </a:lnTo>
                  <a:lnTo>
                    <a:pt x="413" y="129"/>
                  </a:lnTo>
                  <a:lnTo>
                    <a:pt x="383" y="116"/>
                  </a:lnTo>
                  <a:lnTo>
                    <a:pt x="377" y="118"/>
                  </a:lnTo>
                  <a:lnTo>
                    <a:pt x="353" y="109"/>
                  </a:lnTo>
                  <a:lnTo>
                    <a:pt x="341" y="120"/>
                  </a:lnTo>
                  <a:lnTo>
                    <a:pt x="305" y="118"/>
                  </a:lnTo>
                  <a:lnTo>
                    <a:pt x="270" y="94"/>
                  </a:lnTo>
                  <a:lnTo>
                    <a:pt x="274" y="88"/>
                  </a:lnTo>
                  <a:lnTo>
                    <a:pt x="276" y="44"/>
                  </a:lnTo>
                  <a:lnTo>
                    <a:pt x="263" y="21"/>
                  </a:lnTo>
                  <a:lnTo>
                    <a:pt x="239" y="18"/>
                  </a:lnTo>
                  <a:lnTo>
                    <a:pt x="235" y="2"/>
                  </a:lnTo>
                  <a:lnTo>
                    <a:pt x="221" y="0"/>
                  </a:lnTo>
                  <a:lnTo>
                    <a:pt x="188" y="13"/>
                  </a:lnTo>
                  <a:lnTo>
                    <a:pt x="174" y="50"/>
                  </a:lnTo>
                  <a:lnTo>
                    <a:pt x="154" y="108"/>
                  </a:lnTo>
                  <a:lnTo>
                    <a:pt x="137" y="146"/>
                  </a:lnTo>
                  <a:lnTo>
                    <a:pt x="107" y="227"/>
                  </a:lnTo>
                  <a:lnTo>
                    <a:pt x="70" y="306"/>
                  </a:lnTo>
                  <a:lnTo>
                    <a:pt x="23" y="380"/>
                  </a:lnTo>
                  <a:lnTo>
                    <a:pt x="12" y="398"/>
                  </a:lnTo>
                  <a:lnTo>
                    <a:pt x="7" y="447"/>
                  </a:lnTo>
                  <a:lnTo>
                    <a:pt x="0" y="482"/>
                  </a:lnTo>
                  <a:lnTo>
                    <a:pt x="16" y="503"/>
                  </a:lnTo>
                  <a:lnTo>
                    <a:pt x="54" y="515"/>
                  </a:lnTo>
                  <a:lnTo>
                    <a:pt x="121" y="535"/>
                  </a:lnTo>
                  <a:lnTo>
                    <a:pt x="167" y="549"/>
                  </a:lnTo>
                  <a:lnTo>
                    <a:pt x="239" y="570"/>
                  </a:lnTo>
                  <a:lnTo>
                    <a:pt x="316" y="591"/>
                  </a:lnTo>
                  <a:lnTo>
                    <a:pt x="393" y="612"/>
                  </a:lnTo>
                  <a:lnTo>
                    <a:pt x="664" y="675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8" name="Freeform 105">
              <a:extLst>
                <a:ext uri="{FF2B5EF4-FFF2-40B4-BE49-F238E27FC236}">
                  <a16:creationId xmlns:a16="http://schemas.microsoft.com/office/drawing/2014/main" id="{FDEE5764-290A-40F0-BA4F-1D46214C7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246" y="3016422"/>
              <a:ext cx="806696" cy="669766"/>
            </a:xfrm>
            <a:custGeom>
              <a:avLst/>
              <a:gdLst/>
              <a:ahLst/>
              <a:cxnLst>
                <a:cxn ang="0">
                  <a:pos x="664" y="675"/>
                </a:cxn>
                <a:cxn ang="0">
                  <a:pos x="688" y="572"/>
                </a:cxn>
                <a:cxn ang="0">
                  <a:pos x="715" y="468"/>
                </a:cxn>
                <a:cxn ang="0">
                  <a:pos x="722" y="443"/>
                </a:cxn>
                <a:cxn ang="0">
                  <a:pos x="734" y="410"/>
                </a:cxn>
                <a:cxn ang="0">
                  <a:pos x="731" y="403"/>
                </a:cxn>
                <a:cxn ang="0">
                  <a:pos x="717" y="403"/>
                </a:cxn>
                <a:cxn ang="0">
                  <a:pos x="709" y="394"/>
                </a:cxn>
                <a:cxn ang="0">
                  <a:pos x="711" y="385"/>
                </a:cxn>
                <a:cxn ang="0">
                  <a:pos x="715" y="366"/>
                </a:cxn>
                <a:cxn ang="0">
                  <a:pos x="741" y="334"/>
                </a:cxn>
                <a:cxn ang="0">
                  <a:pos x="752" y="327"/>
                </a:cxn>
                <a:cxn ang="0">
                  <a:pos x="759" y="322"/>
                </a:cxn>
                <a:cxn ang="0">
                  <a:pos x="767" y="301"/>
                </a:cxn>
                <a:cxn ang="0">
                  <a:pos x="790" y="268"/>
                </a:cxn>
                <a:cxn ang="0">
                  <a:pos x="811" y="245"/>
                </a:cxn>
                <a:cxn ang="0">
                  <a:pos x="813" y="225"/>
                </a:cxn>
                <a:cxn ang="0">
                  <a:pos x="794" y="211"/>
                </a:cxn>
                <a:cxn ang="0">
                  <a:pos x="787" y="185"/>
                </a:cxn>
                <a:cxn ang="0">
                  <a:pos x="709" y="162"/>
                </a:cxn>
                <a:cxn ang="0">
                  <a:pos x="622" y="143"/>
                </a:cxn>
                <a:cxn ang="0">
                  <a:pos x="532" y="143"/>
                </a:cxn>
                <a:cxn ang="0">
                  <a:pos x="529" y="134"/>
                </a:cxn>
                <a:cxn ang="0">
                  <a:pos x="497" y="146"/>
                </a:cxn>
                <a:cxn ang="0">
                  <a:pos x="471" y="143"/>
                </a:cxn>
                <a:cxn ang="0">
                  <a:pos x="456" y="134"/>
                </a:cxn>
                <a:cxn ang="0">
                  <a:pos x="449" y="138"/>
                </a:cxn>
                <a:cxn ang="0">
                  <a:pos x="423" y="138"/>
                </a:cxn>
                <a:cxn ang="0">
                  <a:pos x="413" y="129"/>
                </a:cxn>
                <a:cxn ang="0">
                  <a:pos x="383" y="116"/>
                </a:cxn>
                <a:cxn ang="0">
                  <a:pos x="377" y="118"/>
                </a:cxn>
                <a:cxn ang="0">
                  <a:pos x="353" y="109"/>
                </a:cxn>
                <a:cxn ang="0">
                  <a:pos x="341" y="120"/>
                </a:cxn>
                <a:cxn ang="0">
                  <a:pos x="305" y="118"/>
                </a:cxn>
                <a:cxn ang="0">
                  <a:pos x="270" y="94"/>
                </a:cxn>
                <a:cxn ang="0">
                  <a:pos x="274" y="88"/>
                </a:cxn>
                <a:cxn ang="0">
                  <a:pos x="276" y="44"/>
                </a:cxn>
                <a:cxn ang="0">
                  <a:pos x="263" y="21"/>
                </a:cxn>
                <a:cxn ang="0">
                  <a:pos x="239" y="18"/>
                </a:cxn>
                <a:cxn ang="0">
                  <a:pos x="235" y="2"/>
                </a:cxn>
                <a:cxn ang="0">
                  <a:pos x="221" y="0"/>
                </a:cxn>
                <a:cxn ang="0">
                  <a:pos x="188" y="13"/>
                </a:cxn>
                <a:cxn ang="0">
                  <a:pos x="174" y="50"/>
                </a:cxn>
                <a:cxn ang="0">
                  <a:pos x="154" y="108"/>
                </a:cxn>
                <a:cxn ang="0">
                  <a:pos x="137" y="146"/>
                </a:cxn>
                <a:cxn ang="0">
                  <a:pos x="107" y="227"/>
                </a:cxn>
                <a:cxn ang="0">
                  <a:pos x="70" y="306"/>
                </a:cxn>
                <a:cxn ang="0">
                  <a:pos x="23" y="380"/>
                </a:cxn>
                <a:cxn ang="0">
                  <a:pos x="12" y="398"/>
                </a:cxn>
                <a:cxn ang="0">
                  <a:pos x="7" y="447"/>
                </a:cxn>
                <a:cxn ang="0">
                  <a:pos x="0" y="482"/>
                </a:cxn>
                <a:cxn ang="0">
                  <a:pos x="16" y="503"/>
                </a:cxn>
                <a:cxn ang="0">
                  <a:pos x="54" y="515"/>
                </a:cxn>
                <a:cxn ang="0">
                  <a:pos x="121" y="535"/>
                </a:cxn>
                <a:cxn ang="0">
                  <a:pos x="167" y="549"/>
                </a:cxn>
                <a:cxn ang="0">
                  <a:pos x="239" y="570"/>
                </a:cxn>
                <a:cxn ang="0">
                  <a:pos x="316" y="591"/>
                </a:cxn>
                <a:cxn ang="0">
                  <a:pos x="393" y="612"/>
                </a:cxn>
              </a:cxnLst>
              <a:rect l="0" t="0" r="r" b="b"/>
              <a:pathLst>
                <a:path w="813" h="675">
                  <a:moveTo>
                    <a:pt x="664" y="675"/>
                  </a:moveTo>
                  <a:lnTo>
                    <a:pt x="688" y="572"/>
                  </a:lnTo>
                  <a:lnTo>
                    <a:pt x="715" y="468"/>
                  </a:lnTo>
                  <a:lnTo>
                    <a:pt x="722" y="443"/>
                  </a:lnTo>
                  <a:lnTo>
                    <a:pt x="734" y="410"/>
                  </a:lnTo>
                  <a:lnTo>
                    <a:pt x="731" y="403"/>
                  </a:lnTo>
                  <a:lnTo>
                    <a:pt x="717" y="403"/>
                  </a:lnTo>
                  <a:lnTo>
                    <a:pt x="709" y="394"/>
                  </a:lnTo>
                  <a:lnTo>
                    <a:pt x="711" y="385"/>
                  </a:lnTo>
                  <a:lnTo>
                    <a:pt x="715" y="366"/>
                  </a:lnTo>
                  <a:lnTo>
                    <a:pt x="741" y="334"/>
                  </a:lnTo>
                  <a:lnTo>
                    <a:pt x="752" y="327"/>
                  </a:lnTo>
                  <a:lnTo>
                    <a:pt x="759" y="322"/>
                  </a:lnTo>
                  <a:lnTo>
                    <a:pt x="767" y="301"/>
                  </a:lnTo>
                  <a:lnTo>
                    <a:pt x="790" y="268"/>
                  </a:lnTo>
                  <a:lnTo>
                    <a:pt x="811" y="245"/>
                  </a:lnTo>
                  <a:lnTo>
                    <a:pt x="813" y="225"/>
                  </a:lnTo>
                  <a:lnTo>
                    <a:pt x="794" y="211"/>
                  </a:lnTo>
                  <a:lnTo>
                    <a:pt x="787" y="185"/>
                  </a:lnTo>
                  <a:lnTo>
                    <a:pt x="709" y="162"/>
                  </a:lnTo>
                  <a:lnTo>
                    <a:pt x="622" y="143"/>
                  </a:lnTo>
                  <a:lnTo>
                    <a:pt x="532" y="143"/>
                  </a:lnTo>
                  <a:lnTo>
                    <a:pt x="529" y="134"/>
                  </a:lnTo>
                  <a:lnTo>
                    <a:pt x="497" y="146"/>
                  </a:lnTo>
                  <a:lnTo>
                    <a:pt x="471" y="143"/>
                  </a:lnTo>
                  <a:lnTo>
                    <a:pt x="456" y="134"/>
                  </a:lnTo>
                  <a:lnTo>
                    <a:pt x="449" y="138"/>
                  </a:lnTo>
                  <a:lnTo>
                    <a:pt x="423" y="138"/>
                  </a:lnTo>
                  <a:lnTo>
                    <a:pt x="413" y="129"/>
                  </a:lnTo>
                  <a:lnTo>
                    <a:pt x="383" y="116"/>
                  </a:lnTo>
                  <a:lnTo>
                    <a:pt x="377" y="118"/>
                  </a:lnTo>
                  <a:lnTo>
                    <a:pt x="353" y="109"/>
                  </a:lnTo>
                  <a:lnTo>
                    <a:pt x="341" y="120"/>
                  </a:lnTo>
                  <a:lnTo>
                    <a:pt x="305" y="118"/>
                  </a:lnTo>
                  <a:lnTo>
                    <a:pt x="270" y="94"/>
                  </a:lnTo>
                  <a:lnTo>
                    <a:pt x="274" y="88"/>
                  </a:lnTo>
                  <a:lnTo>
                    <a:pt x="276" y="44"/>
                  </a:lnTo>
                  <a:lnTo>
                    <a:pt x="263" y="21"/>
                  </a:lnTo>
                  <a:lnTo>
                    <a:pt x="239" y="18"/>
                  </a:lnTo>
                  <a:lnTo>
                    <a:pt x="235" y="2"/>
                  </a:lnTo>
                  <a:lnTo>
                    <a:pt x="221" y="0"/>
                  </a:lnTo>
                  <a:lnTo>
                    <a:pt x="188" y="13"/>
                  </a:lnTo>
                  <a:lnTo>
                    <a:pt x="174" y="50"/>
                  </a:lnTo>
                  <a:lnTo>
                    <a:pt x="154" y="108"/>
                  </a:lnTo>
                  <a:lnTo>
                    <a:pt x="137" y="146"/>
                  </a:lnTo>
                  <a:lnTo>
                    <a:pt x="107" y="227"/>
                  </a:lnTo>
                  <a:lnTo>
                    <a:pt x="70" y="306"/>
                  </a:lnTo>
                  <a:lnTo>
                    <a:pt x="23" y="380"/>
                  </a:lnTo>
                  <a:lnTo>
                    <a:pt x="12" y="398"/>
                  </a:lnTo>
                  <a:lnTo>
                    <a:pt x="7" y="447"/>
                  </a:lnTo>
                  <a:lnTo>
                    <a:pt x="0" y="482"/>
                  </a:lnTo>
                  <a:lnTo>
                    <a:pt x="16" y="503"/>
                  </a:lnTo>
                  <a:lnTo>
                    <a:pt x="54" y="515"/>
                  </a:lnTo>
                  <a:lnTo>
                    <a:pt x="121" y="535"/>
                  </a:lnTo>
                  <a:lnTo>
                    <a:pt x="167" y="549"/>
                  </a:lnTo>
                  <a:lnTo>
                    <a:pt x="239" y="570"/>
                  </a:lnTo>
                  <a:lnTo>
                    <a:pt x="316" y="591"/>
                  </a:lnTo>
                  <a:lnTo>
                    <a:pt x="393" y="6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9" name="Freeform 106">
              <a:extLst>
                <a:ext uri="{FF2B5EF4-FFF2-40B4-BE49-F238E27FC236}">
                  <a16:creationId xmlns:a16="http://schemas.microsoft.com/office/drawing/2014/main" id="{82236E2E-0990-493C-A958-9E9DD6171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246" y="3016422"/>
              <a:ext cx="806696" cy="669766"/>
            </a:xfrm>
            <a:custGeom>
              <a:avLst/>
              <a:gdLst/>
              <a:ahLst/>
              <a:cxnLst>
                <a:cxn ang="0">
                  <a:pos x="664" y="675"/>
                </a:cxn>
                <a:cxn ang="0">
                  <a:pos x="688" y="572"/>
                </a:cxn>
                <a:cxn ang="0">
                  <a:pos x="715" y="468"/>
                </a:cxn>
                <a:cxn ang="0">
                  <a:pos x="722" y="443"/>
                </a:cxn>
                <a:cxn ang="0">
                  <a:pos x="734" y="410"/>
                </a:cxn>
                <a:cxn ang="0">
                  <a:pos x="731" y="403"/>
                </a:cxn>
                <a:cxn ang="0">
                  <a:pos x="717" y="403"/>
                </a:cxn>
                <a:cxn ang="0">
                  <a:pos x="709" y="394"/>
                </a:cxn>
                <a:cxn ang="0">
                  <a:pos x="711" y="385"/>
                </a:cxn>
                <a:cxn ang="0">
                  <a:pos x="715" y="366"/>
                </a:cxn>
                <a:cxn ang="0">
                  <a:pos x="741" y="334"/>
                </a:cxn>
                <a:cxn ang="0">
                  <a:pos x="752" y="327"/>
                </a:cxn>
                <a:cxn ang="0">
                  <a:pos x="759" y="322"/>
                </a:cxn>
                <a:cxn ang="0">
                  <a:pos x="767" y="301"/>
                </a:cxn>
                <a:cxn ang="0">
                  <a:pos x="790" y="268"/>
                </a:cxn>
                <a:cxn ang="0">
                  <a:pos x="811" y="245"/>
                </a:cxn>
                <a:cxn ang="0">
                  <a:pos x="813" y="225"/>
                </a:cxn>
                <a:cxn ang="0">
                  <a:pos x="794" y="211"/>
                </a:cxn>
                <a:cxn ang="0">
                  <a:pos x="787" y="185"/>
                </a:cxn>
                <a:cxn ang="0">
                  <a:pos x="709" y="162"/>
                </a:cxn>
                <a:cxn ang="0">
                  <a:pos x="622" y="143"/>
                </a:cxn>
                <a:cxn ang="0">
                  <a:pos x="532" y="143"/>
                </a:cxn>
                <a:cxn ang="0">
                  <a:pos x="529" y="134"/>
                </a:cxn>
                <a:cxn ang="0">
                  <a:pos x="497" y="146"/>
                </a:cxn>
                <a:cxn ang="0">
                  <a:pos x="471" y="143"/>
                </a:cxn>
                <a:cxn ang="0">
                  <a:pos x="456" y="134"/>
                </a:cxn>
                <a:cxn ang="0">
                  <a:pos x="449" y="138"/>
                </a:cxn>
                <a:cxn ang="0">
                  <a:pos x="423" y="138"/>
                </a:cxn>
                <a:cxn ang="0">
                  <a:pos x="413" y="129"/>
                </a:cxn>
                <a:cxn ang="0">
                  <a:pos x="383" y="116"/>
                </a:cxn>
                <a:cxn ang="0">
                  <a:pos x="377" y="118"/>
                </a:cxn>
                <a:cxn ang="0">
                  <a:pos x="353" y="109"/>
                </a:cxn>
                <a:cxn ang="0">
                  <a:pos x="341" y="120"/>
                </a:cxn>
                <a:cxn ang="0">
                  <a:pos x="305" y="118"/>
                </a:cxn>
                <a:cxn ang="0">
                  <a:pos x="270" y="94"/>
                </a:cxn>
                <a:cxn ang="0">
                  <a:pos x="274" y="88"/>
                </a:cxn>
                <a:cxn ang="0">
                  <a:pos x="276" y="44"/>
                </a:cxn>
                <a:cxn ang="0">
                  <a:pos x="263" y="21"/>
                </a:cxn>
                <a:cxn ang="0">
                  <a:pos x="239" y="18"/>
                </a:cxn>
                <a:cxn ang="0">
                  <a:pos x="235" y="2"/>
                </a:cxn>
                <a:cxn ang="0">
                  <a:pos x="221" y="0"/>
                </a:cxn>
                <a:cxn ang="0">
                  <a:pos x="188" y="13"/>
                </a:cxn>
                <a:cxn ang="0">
                  <a:pos x="174" y="50"/>
                </a:cxn>
                <a:cxn ang="0">
                  <a:pos x="154" y="108"/>
                </a:cxn>
                <a:cxn ang="0">
                  <a:pos x="137" y="146"/>
                </a:cxn>
                <a:cxn ang="0">
                  <a:pos x="107" y="227"/>
                </a:cxn>
                <a:cxn ang="0">
                  <a:pos x="70" y="306"/>
                </a:cxn>
                <a:cxn ang="0">
                  <a:pos x="23" y="380"/>
                </a:cxn>
                <a:cxn ang="0">
                  <a:pos x="12" y="398"/>
                </a:cxn>
                <a:cxn ang="0">
                  <a:pos x="7" y="447"/>
                </a:cxn>
                <a:cxn ang="0">
                  <a:pos x="0" y="482"/>
                </a:cxn>
                <a:cxn ang="0">
                  <a:pos x="16" y="503"/>
                </a:cxn>
                <a:cxn ang="0">
                  <a:pos x="54" y="515"/>
                </a:cxn>
                <a:cxn ang="0">
                  <a:pos x="121" y="535"/>
                </a:cxn>
                <a:cxn ang="0">
                  <a:pos x="167" y="549"/>
                </a:cxn>
                <a:cxn ang="0">
                  <a:pos x="239" y="570"/>
                </a:cxn>
                <a:cxn ang="0">
                  <a:pos x="316" y="591"/>
                </a:cxn>
                <a:cxn ang="0">
                  <a:pos x="393" y="612"/>
                </a:cxn>
              </a:cxnLst>
              <a:rect l="0" t="0" r="r" b="b"/>
              <a:pathLst>
                <a:path w="813" h="675">
                  <a:moveTo>
                    <a:pt x="664" y="675"/>
                  </a:moveTo>
                  <a:lnTo>
                    <a:pt x="688" y="572"/>
                  </a:lnTo>
                  <a:lnTo>
                    <a:pt x="715" y="468"/>
                  </a:lnTo>
                  <a:lnTo>
                    <a:pt x="722" y="443"/>
                  </a:lnTo>
                  <a:lnTo>
                    <a:pt x="734" y="410"/>
                  </a:lnTo>
                  <a:lnTo>
                    <a:pt x="731" y="403"/>
                  </a:lnTo>
                  <a:lnTo>
                    <a:pt x="717" y="403"/>
                  </a:lnTo>
                  <a:lnTo>
                    <a:pt x="709" y="394"/>
                  </a:lnTo>
                  <a:lnTo>
                    <a:pt x="711" y="385"/>
                  </a:lnTo>
                  <a:lnTo>
                    <a:pt x="715" y="366"/>
                  </a:lnTo>
                  <a:lnTo>
                    <a:pt x="741" y="334"/>
                  </a:lnTo>
                  <a:lnTo>
                    <a:pt x="752" y="327"/>
                  </a:lnTo>
                  <a:lnTo>
                    <a:pt x="759" y="322"/>
                  </a:lnTo>
                  <a:lnTo>
                    <a:pt x="767" y="301"/>
                  </a:lnTo>
                  <a:lnTo>
                    <a:pt x="790" y="268"/>
                  </a:lnTo>
                  <a:lnTo>
                    <a:pt x="811" y="245"/>
                  </a:lnTo>
                  <a:lnTo>
                    <a:pt x="813" y="225"/>
                  </a:lnTo>
                  <a:lnTo>
                    <a:pt x="794" y="211"/>
                  </a:lnTo>
                  <a:lnTo>
                    <a:pt x="787" y="185"/>
                  </a:lnTo>
                  <a:lnTo>
                    <a:pt x="709" y="162"/>
                  </a:lnTo>
                  <a:lnTo>
                    <a:pt x="622" y="143"/>
                  </a:lnTo>
                  <a:lnTo>
                    <a:pt x="532" y="143"/>
                  </a:lnTo>
                  <a:lnTo>
                    <a:pt x="529" y="134"/>
                  </a:lnTo>
                  <a:lnTo>
                    <a:pt x="497" y="146"/>
                  </a:lnTo>
                  <a:lnTo>
                    <a:pt x="471" y="143"/>
                  </a:lnTo>
                  <a:lnTo>
                    <a:pt x="456" y="134"/>
                  </a:lnTo>
                  <a:lnTo>
                    <a:pt x="449" y="138"/>
                  </a:lnTo>
                  <a:lnTo>
                    <a:pt x="423" y="138"/>
                  </a:lnTo>
                  <a:lnTo>
                    <a:pt x="413" y="129"/>
                  </a:lnTo>
                  <a:lnTo>
                    <a:pt x="383" y="116"/>
                  </a:lnTo>
                  <a:lnTo>
                    <a:pt x="377" y="118"/>
                  </a:lnTo>
                  <a:lnTo>
                    <a:pt x="353" y="109"/>
                  </a:lnTo>
                  <a:lnTo>
                    <a:pt x="341" y="120"/>
                  </a:lnTo>
                  <a:lnTo>
                    <a:pt x="305" y="118"/>
                  </a:lnTo>
                  <a:lnTo>
                    <a:pt x="270" y="94"/>
                  </a:lnTo>
                  <a:lnTo>
                    <a:pt x="274" y="88"/>
                  </a:lnTo>
                  <a:lnTo>
                    <a:pt x="276" y="44"/>
                  </a:lnTo>
                  <a:lnTo>
                    <a:pt x="263" y="21"/>
                  </a:lnTo>
                  <a:lnTo>
                    <a:pt x="239" y="18"/>
                  </a:lnTo>
                  <a:lnTo>
                    <a:pt x="235" y="2"/>
                  </a:lnTo>
                  <a:lnTo>
                    <a:pt x="221" y="0"/>
                  </a:lnTo>
                  <a:lnTo>
                    <a:pt x="188" y="13"/>
                  </a:lnTo>
                  <a:lnTo>
                    <a:pt x="174" y="50"/>
                  </a:lnTo>
                  <a:lnTo>
                    <a:pt x="154" y="108"/>
                  </a:lnTo>
                  <a:lnTo>
                    <a:pt x="137" y="146"/>
                  </a:lnTo>
                  <a:lnTo>
                    <a:pt x="107" y="227"/>
                  </a:lnTo>
                  <a:lnTo>
                    <a:pt x="70" y="306"/>
                  </a:lnTo>
                  <a:lnTo>
                    <a:pt x="23" y="380"/>
                  </a:lnTo>
                  <a:lnTo>
                    <a:pt x="12" y="398"/>
                  </a:lnTo>
                  <a:lnTo>
                    <a:pt x="7" y="447"/>
                  </a:lnTo>
                  <a:lnTo>
                    <a:pt x="0" y="482"/>
                  </a:lnTo>
                  <a:lnTo>
                    <a:pt x="16" y="503"/>
                  </a:lnTo>
                  <a:lnTo>
                    <a:pt x="54" y="515"/>
                  </a:lnTo>
                  <a:lnTo>
                    <a:pt x="121" y="535"/>
                  </a:lnTo>
                  <a:lnTo>
                    <a:pt x="167" y="549"/>
                  </a:lnTo>
                  <a:lnTo>
                    <a:pt x="239" y="570"/>
                  </a:lnTo>
                  <a:lnTo>
                    <a:pt x="316" y="591"/>
                  </a:lnTo>
                  <a:lnTo>
                    <a:pt x="393" y="612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0" name="Freeform 107">
              <a:extLst>
                <a:ext uri="{FF2B5EF4-FFF2-40B4-BE49-F238E27FC236}">
                  <a16:creationId xmlns:a16="http://schemas.microsoft.com/office/drawing/2014/main" id="{CE3FFEBF-A805-4E45-9806-33F6DFA0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319" y="2992609"/>
              <a:ext cx="662820" cy="414759"/>
            </a:xfrm>
            <a:custGeom>
              <a:avLst/>
              <a:gdLst/>
              <a:ahLst/>
              <a:cxnLst>
                <a:cxn ang="0">
                  <a:pos x="334" y="408"/>
                </a:cxn>
                <a:cxn ang="0">
                  <a:pos x="0" y="387"/>
                </a:cxn>
                <a:cxn ang="0">
                  <a:pos x="2" y="318"/>
                </a:cxn>
                <a:cxn ang="0">
                  <a:pos x="16" y="174"/>
                </a:cxn>
                <a:cxn ang="0">
                  <a:pos x="23" y="86"/>
                </a:cxn>
                <a:cxn ang="0">
                  <a:pos x="32" y="0"/>
                </a:cxn>
                <a:cxn ang="0">
                  <a:pos x="180" y="10"/>
                </a:cxn>
                <a:cxn ang="0">
                  <a:pos x="334" y="17"/>
                </a:cxn>
                <a:cxn ang="0">
                  <a:pos x="441" y="21"/>
                </a:cxn>
                <a:cxn ang="0">
                  <a:pos x="610" y="24"/>
                </a:cxn>
                <a:cxn ang="0">
                  <a:pos x="624" y="60"/>
                </a:cxn>
                <a:cxn ang="0">
                  <a:pos x="619" y="84"/>
                </a:cxn>
                <a:cxn ang="0">
                  <a:pos x="619" y="142"/>
                </a:cxn>
                <a:cxn ang="0">
                  <a:pos x="628" y="172"/>
                </a:cxn>
                <a:cxn ang="0">
                  <a:pos x="640" y="191"/>
                </a:cxn>
                <a:cxn ang="0">
                  <a:pos x="643" y="249"/>
                </a:cxn>
                <a:cxn ang="0">
                  <a:pos x="654" y="329"/>
                </a:cxn>
                <a:cxn ang="0">
                  <a:pos x="665" y="371"/>
                </a:cxn>
                <a:cxn ang="0">
                  <a:pos x="668" y="418"/>
                </a:cxn>
                <a:cxn ang="0">
                  <a:pos x="334" y="408"/>
                </a:cxn>
              </a:cxnLst>
              <a:rect l="0" t="0" r="r" b="b"/>
              <a:pathLst>
                <a:path w="668" h="418">
                  <a:moveTo>
                    <a:pt x="334" y="408"/>
                  </a:moveTo>
                  <a:lnTo>
                    <a:pt x="0" y="387"/>
                  </a:lnTo>
                  <a:lnTo>
                    <a:pt x="2" y="318"/>
                  </a:lnTo>
                  <a:lnTo>
                    <a:pt x="16" y="174"/>
                  </a:lnTo>
                  <a:lnTo>
                    <a:pt x="23" y="86"/>
                  </a:lnTo>
                  <a:lnTo>
                    <a:pt x="32" y="0"/>
                  </a:lnTo>
                  <a:lnTo>
                    <a:pt x="180" y="10"/>
                  </a:lnTo>
                  <a:lnTo>
                    <a:pt x="334" y="17"/>
                  </a:lnTo>
                  <a:lnTo>
                    <a:pt x="441" y="21"/>
                  </a:lnTo>
                  <a:lnTo>
                    <a:pt x="610" y="24"/>
                  </a:lnTo>
                  <a:lnTo>
                    <a:pt x="624" y="60"/>
                  </a:lnTo>
                  <a:lnTo>
                    <a:pt x="619" y="84"/>
                  </a:lnTo>
                  <a:lnTo>
                    <a:pt x="619" y="142"/>
                  </a:lnTo>
                  <a:lnTo>
                    <a:pt x="628" y="172"/>
                  </a:lnTo>
                  <a:lnTo>
                    <a:pt x="640" y="191"/>
                  </a:lnTo>
                  <a:lnTo>
                    <a:pt x="643" y="249"/>
                  </a:lnTo>
                  <a:lnTo>
                    <a:pt x="654" y="329"/>
                  </a:lnTo>
                  <a:lnTo>
                    <a:pt x="665" y="371"/>
                  </a:lnTo>
                  <a:lnTo>
                    <a:pt x="668" y="418"/>
                  </a:lnTo>
                  <a:lnTo>
                    <a:pt x="334" y="408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1" name="Freeform 108">
              <a:extLst>
                <a:ext uri="{FF2B5EF4-FFF2-40B4-BE49-F238E27FC236}">
                  <a16:creationId xmlns:a16="http://schemas.microsoft.com/office/drawing/2014/main" id="{71E04BFC-2782-41C6-A6AA-F8E8F77B2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342" y="2987647"/>
              <a:ext cx="669767" cy="423689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183" y="19"/>
                </a:cxn>
                <a:cxn ang="0">
                  <a:pos x="337" y="26"/>
                </a:cxn>
                <a:cxn ang="0">
                  <a:pos x="444" y="29"/>
                </a:cxn>
                <a:cxn ang="0">
                  <a:pos x="611" y="33"/>
                </a:cxn>
                <a:cxn ang="0">
                  <a:pos x="624" y="65"/>
                </a:cxn>
                <a:cxn ang="0">
                  <a:pos x="618" y="87"/>
                </a:cxn>
                <a:cxn ang="0">
                  <a:pos x="618" y="147"/>
                </a:cxn>
                <a:cxn ang="0">
                  <a:pos x="629" y="179"/>
                </a:cxn>
                <a:cxn ang="0">
                  <a:pos x="639" y="196"/>
                </a:cxn>
                <a:cxn ang="0">
                  <a:pos x="643" y="254"/>
                </a:cxn>
                <a:cxn ang="0">
                  <a:pos x="653" y="334"/>
                </a:cxn>
                <a:cxn ang="0">
                  <a:pos x="664" y="376"/>
                </a:cxn>
                <a:cxn ang="0">
                  <a:pos x="668" y="420"/>
                </a:cxn>
                <a:cxn ang="0">
                  <a:pos x="337" y="409"/>
                </a:cxn>
                <a:cxn ang="0">
                  <a:pos x="7" y="388"/>
                </a:cxn>
                <a:cxn ang="0">
                  <a:pos x="9" y="323"/>
                </a:cxn>
                <a:cxn ang="0">
                  <a:pos x="23" y="179"/>
                </a:cxn>
                <a:cxn ang="0">
                  <a:pos x="30" y="91"/>
                </a:cxn>
                <a:cxn ang="0">
                  <a:pos x="37" y="8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3" y="89"/>
                </a:cxn>
                <a:cxn ang="0">
                  <a:pos x="16" y="177"/>
                </a:cxn>
                <a:cxn ang="0">
                  <a:pos x="2" y="323"/>
                </a:cxn>
                <a:cxn ang="0">
                  <a:pos x="0" y="388"/>
                </a:cxn>
                <a:cxn ang="0">
                  <a:pos x="0" y="395"/>
                </a:cxn>
                <a:cxn ang="0">
                  <a:pos x="5" y="395"/>
                </a:cxn>
                <a:cxn ang="0">
                  <a:pos x="337" y="416"/>
                </a:cxn>
                <a:cxn ang="0">
                  <a:pos x="666" y="427"/>
                </a:cxn>
                <a:cxn ang="0">
                  <a:pos x="675" y="427"/>
                </a:cxn>
                <a:cxn ang="0">
                  <a:pos x="675" y="420"/>
                </a:cxn>
                <a:cxn ang="0">
                  <a:pos x="671" y="376"/>
                </a:cxn>
                <a:cxn ang="0">
                  <a:pos x="671" y="376"/>
                </a:cxn>
                <a:cxn ang="0">
                  <a:pos x="671" y="374"/>
                </a:cxn>
                <a:cxn ang="0">
                  <a:pos x="661" y="332"/>
                </a:cxn>
                <a:cxn ang="0">
                  <a:pos x="650" y="254"/>
                </a:cxn>
                <a:cxn ang="0">
                  <a:pos x="646" y="196"/>
                </a:cxn>
                <a:cxn ang="0">
                  <a:pos x="646" y="195"/>
                </a:cxn>
                <a:cxn ang="0">
                  <a:pos x="646" y="193"/>
                </a:cxn>
                <a:cxn ang="0">
                  <a:pos x="634" y="175"/>
                </a:cxn>
                <a:cxn ang="0">
                  <a:pos x="625" y="147"/>
                </a:cxn>
                <a:cxn ang="0">
                  <a:pos x="625" y="89"/>
                </a:cxn>
                <a:cxn ang="0">
                  <a:pos x="629" y="66"/>
                </a:cxn>
                <a:cxn ang="0">
                  <a:pos x="631" y="65"/>
                </a:cxn>
                <a:cxn ang="0">
                  <a:pos x="629" y="63"/>
                </a:cxn>
                <a:cxn ang="0">
                  <a:pos x="617" y="31"/>
                </a:cxn>
                <a:cxn ang="0">
                  <a:pos x="615" y="26"/>
                </a:cxn>
                <a:cxn ang="0">
                  <a:pos x="611" y="26"/>
                </a:cxn>
                <a:cxn ang="0">
                  <a:pos x="446" y="22"/>
                </a:cxn>
                <a:cxn ang="0">
                  <a:pos x="337" y="19"/>
                </a:cxn>
                <a:cxn ang="0">
                  <a:pos x="183" y="12"/>
                </a:cxn>
                <a:cxn ang="0">
                  <a:pos x="39" y="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675" h="427">
                  <a:moveTo>
                    <a:pt x="37" y="8"/>
                  </a:moveTo>
                  <a:lnTo>
                    <a:pt x="183" y="19"/>
                  </a:lnTo>
                  <a:lnTo>
                    <a:pt x="337" y="26"/>
                  </a:lnTo>
                  <a:lnTo>
                    <a:pt x="444" y="29"/>
                  </a:lnTo>
                  <a:lnTo>
                    <a:pt x="611" y="33"/>
                  </a:lnTo>
                  <a:lnTo>
                    <a:pt x="624" y="65"/>
                  </a:lnTo>
                  <a:lnTo>
                    <a:pt x="618" y="87"/>
                  </a:lnTo>
                  <a:lnTo>
                    <a:pt x="618" y="147"/>
                  </a:lnTo>
                  <a:lnTo>
                    <a:pt x="629" y="179"/>
                  </a:lnTo>
                  <a:lnTo>
                    <a:pt x="639" y="196"/>
                  </a:lnTo>
                  <a:lnTo>
                    <a:pt x="643" y="254"/>
                  </a:lnTo>
                  <a:lnTo>
                    <a:pt x="653" y="334"/>
                  </a:lnTo>
                  <a:lnTo>
                    <a:pt x="664" y="376"/>
                  </a:lnTo>
                  <a:lnTo>
                    <a:pt x="668" y="420"/>
                  </a:lnTo>
                  <a:lnTo>
                    <a:pt x="337" y="409"/>
                  </a:lnTo>
                  <a:lnTo>
                    <a:pt x="7" y="388"/>
                  </a:lnTo>
                  <a:lnTo>
                    <a:pt x="9" y="323"/>
                  </a:lnTo>
                  <a:lnTo>
                    <a:pt x="23" y="179"/>
                  </a:lnTo>
                  <a:lnTo>
                    <a:pt x="30" y="91"/>
                  </a:lnTo>
                  <a:lnTo>
                    <a:pt x="37" y="8"/>
                  </a:lnTo>
                  <a:close/>
                  <a:moveTo>
                    <a:pt x="31" y="0"/>
                  </a:moveTo>
                  <a:lnTo>
                    <a:pt x="30" y="7"/>
                  </a:lnTo>
                  <a:lnTo>
                    <a:pt x="23" y="89"/>
                  </a:lnTo>
                  <a:lnTo>
                    <a:pt x="16" y="177"/>
                  </a:lnTo>
                  <a:lnTo>
                    <a:pt x="2" y="323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5" y="395"/>
                  </a:lnTo>
                  <a:lnTo>
                    <a:pt x="337" y="416"/>
                  </a:lnTo>
                  <a:lnTo>
                    <a:pt x="666" y="427"/>
                  </a:lnTo>
                  <a:lnTo>
                    <a:pt x="675" y="427"/>
                  </a:lnTo>
                  <a:lnTo>
                    <a:pt x="675" y="420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1" y="374"/>
                  </a:lnTo>
                  <a:lnTo>
                    <a:pt x="661" y="332"/>
                  </a:lnTo>
                  <a:lnTo>
                    <a:pt x="650" y="254"/>
                  </a:lnTo>
                  <a:lnTo>
                    <a:pt x="646" y="196"/>
                  </a:lnTo>
                  <a:lnTo>
                    <a:pt x="646" y="195"/>
                  </a:lnTo>
                  <a:lnTo>
                    <a:pt x="646" y="193"/>
                  </a:lnTo>
                  <a:lnTo>
                    <a:pt x="634" y="175"/>
                  </a:lnTo>
                  <a:lnTo>
                    <a:pt x="625" y="147"/>
                  </a:lnTo>
                  <a:lnTo>
                    <a:pt x="625" y="89"/>
                  </a:lnTo>
                  <a:lnTo>
                    <a:pt x="629" y="66"/>
                  </a:lnTo>
                  <a:lnTo>
                    <a:pt x="631" y="65"/>
                  </a:lnTo>
                  <a:lnTo>
                    <a:pt x="629" y="63"/>
                  </a:lnTo>
                  <a:lnTo>
                    <a:pt x="617" y="31"/>
                  </a:lnTo>
                  <a:lnTo>
                    <a:pt x="615" y="26"/>
                  </a:lnTo>
                  <a:lnTo>
                    <a:pt x="611" y="26"/>
                  </a:lnTo>
                  <a:lnTo>
                    <a:pt x="446" y="22"/>
                  </a:lnTo>
                  <a:lnTo>
                    <a:pt x="337" y="19"/>
                  </a:lnTo>
                  <a:lnTo>
                    <a:pt x="183" y="12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2" name="Freeform 109">
              <a:extLst>
                <a:ext uri="{FF2B5EF4-FFF2-40B4-BE49-F238E27FC236}">
                  <a16:creationId xmlns:a16="http://schemas.microsoft.com/office/drawing/2014/main" id="{9C80856E-283E-4831-ACF3-CEBF6CBC9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342" y="2987647"/>
              <a:ext cx="669767" cy="423689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183" y="19"/>
                </a:cxn>
                <a:cxn ang="0">
                  <a:pos x="337" y="26"/>
                </a:cxn>
                <a:cxn ang="0">
                  <a:pos x="444" y="29"/>
                </a:cxn>
                <a:cxn ang="0">
                  <a:pos x="611" y="33"/>
                </a:cxn>
                <a:cxn ang="0">
                  <a:pos x="624" y="65"/>
                </a:cxn>
                <a:cxn ang="0">
                  <a:pos x="618" y="87"/>
                </a:cxn>
                <a:cxn ang="0">
                  <a:pos x="618" y="147"/>
                </a:cxn>
                <a:cxn ang="0">
                  <a:pos x="629" y="179"/>
                </a:cxn>
                <a:cxn ang="0">
                  <a:pos x="639" y="196"/>
                </a:cxn>
                <a:cxn ang="0">
                  <a:pos x="643" y="254"/>
                </a:cxn>
                <a:cxn ang="0">
                  <a:pos x="653" y="334"/>
                </a:cxn>
                <a:cxn ang="0">
                  <a:pos x="664" y="376"/>
                </a:cxn>
                <a:cxn ang="0">
                  <a:pos x="668" y="420"/>
                </a:cxn>
                <a:cxn ang="0">
                  <a:pos x="337" y="409"/>
                </a:cxn>
                <a:cxn ang="0">
                  <a:pos x="7" y="388"/>
                </a:cxn>
                <a:cxn ang="0">
                  <a:pos x="9" y="323"/>
                </a:cxn>
                <a:cxn ang="0">
                  <a:pos x="23" y="179"/>
                </a:cxn>
                <a:cxn ang="0">
                  <a:pos x="30" y="91"/>
                </a:cxn>
                <a:cxn ang="0">
                  <a:pos x="37" y="8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3" y="89"/>
                </a:cxn>
                <a:cxn ang="0">
                  <a:pos x="16" y="177"/>
                </a:cxn>
                <a:cxn ang="0">
                  <a:pos x="2" y="323"/>
                </a:cxn>
                <a:cxn ang="0">
                  <a:pos x="0" y="388"/>
                </a:cxn>
                <a:cxn ang="0">
                  <a:pos x="0" y="395"/>
                </a:cxn>
                <a:cxn ang="0">
                  <a:pos x="5" y="395"/>
                </a:cxn>
                <a:cxn ang="0">
                  <a:pos x="337" y="416"/>
                </a:cxn>
                <a:cxn ang="0">
                  <a:pos x="666" y="427"/>
                </a:cxn>
                <a:cxn ang="0">
                  <a:pos x="675" y="427"/>
                </a:cxn>
                <a:cxn ang="0">
                  <a:pos x="675" y="420"/>
                </a:cxn>
                <a:cxn ang="0">
                  <a:pos x="671" y="376"/>
                </a:cxn>
                <a:cxn ang="0">
                  <a:pos x="671" y="376"/>
                </a:cxn>
                <a:cxn ang="0">
                  <a:pos x="671" y="374"/>
                </a:cxn>
                <a:cxn ang="0">
                  <a:pos x="661" y="332"/>
                </a:cxn>
                <a:cxn ang="0">
                  <a:pos x="650" y="254"/>
                </a:cxn>
                <a:cxn ang="0">
                  <a:pos x="646" y="196"/>
                </a:cxn>
                <a:cxn ang="0">
                  <a:pos x="646" y="195"/>
                </a:cxn>
                <a:cxn ang="0">
                  <a:pos x="646" y="193"/>
                </a:cxn>
                <a:cxn ang="0">
                  <a:pos x="634" y="175"/>
                </a:cxn>
                <a:cxn ang="0">
                  <a:pos x="625" y="147"/>
                </a:cxn>
                <a:cxn ang="0">
                  <a:pos x="625" y="89"/>
                </a:cxn>
                <a:cxn ang="0">
                  <a:pos x="629" y="66"/>
                </a:cxn>
                <a:cxn ang="0">
                  <a:pos x="631" y="65"/>
                </a:cxn>
                <a:cxn ang="0">
                  <a:pos x="629" y="63"/>
                </a:cxn>
                <a:cxn ang="0">
                  <a:pos x="617" y="31"/>
                </a:cxn>
                <a:cxn ang="0">
                  <a:pos x="615" y="26"/>
                </a:cxn>
                <a:cxn ang="0">
                  <a:pos x="611" y="26"/>
                </a:cxn>
                <a:cxn ang="0">
                  <a:pos x="446" y="22"/>
                </a:cxn>
                <a:cxn ang="0">
                  <a:pos x="337" y="19"/>
                </a:cxn>
                <a:cxn ang="0">
                  <a:pos x="183" y="12"/>
                </a:cxn>
                <a:cxn ang="0">
                  <a:pos x="39" y="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675" h="427">
                  <a:moveTo>
                    <a:pt x="37" y="8"/>
                  </a:moveTo>
                  <a:lnTo>
                    <a:pt x="183" y="19"/>
                  </a:lnTo>
                  <a:lnTo>
                    <a:pt x="337" y="26"/>
                  </a:lnTo>
                  <a:lnTo>
                    <a:pt x="444" y="29"/>
                  </a:lnTo>
                  <a:lnTo>
                    <a:pt x="611" y="33"/>
                  </a:lnTo>
                  <a:lnTo>
                    <a:pt x="624" y="65"/>
                  </a:lnTo>
                  <a:lnTo>
                    <a:pt x="618" y="87"/>
                  </a:lnTo>
                  <a:lnTo>
                    <a:pt x="618" y="147"/>
                  </a:lnTo>
                  <a:lnTo>
                    <a:pt x="629" y="179"/>
                  </a:lnTo>
                  <a:lnTo>
                    <a:pt x="639" y="196"/>
                  </a:lnTo>
                  <a:lnTo>
                    <a:pt x="643" y="254"/>
                  </a:lnTo>
                  <a:lnTo>
                    <a:pt x="653" y="334"/>
                  </a:lnTo>
                  <a:lnTo>
                    <a:pt x="664" y="376"/>
                  </a:lnTo>
                  <a:lnTo>
                    <a:pt x="668" y="420"/>
                  </a:lnTo>
                  <a:lnTo>
                    <a:pt x="337" y="409"/>
                  </a:lnTo>
                  <a:lnTo>
                    <a:pt x="7" y="388"/>
                  </a:lnTo>
                  <a:lnTo>
                    <a:pt x="9" y="323"/>
                  </a:lnTo>
                  <a:lnTo>
                    <a:pt x="23" y="179"/>
                  </a:lnTo>
                  <a:lnTo>
                    <a:pt x="30" y="91"/>
                  </a:lnTo>
                  <a:lnTo>
                    <a:pt x="37" y="8"/>
                  </a:lnTo>
                  <a:moveTo>
                    <a:pt x="31" y="0"/>
                  </a:moveTo>
                  <a:lnTo>
                    <a:pt x="30" y="7"/>
                  </a:lnTo>
                  <a:lnTo>
                    <a:pt x="23" y="89"/>
                  </a:lnTo>
                  <a:lnTo>
                    <a:pt x="16" y="177"/>
                  </a:lnTo>
                  <a:lnTo>
                    <a:pt x="2" y="323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5" y="395"/>
                  </a:lnTo>
                  <a:lnTo>
                    <a:pt x="337" y="416"/>
                  </a:lnTo>
                  <a:lnTo>
                    <a:pt x="666" y="427"/>
                  </a:lnTo>
                  <a:lnTo>
                    <a:pt x="675" y="427"/>
                  </a:lnTo>
                  <a:lnTo>
                    <a:pt x="675" y="420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1" y="374"/>
                  </a:lnTo>
                  <a:lnTo>
                    <a:pt x="661" y="332"/>
                  </a:lnTo>
                  <a:lnTo>
                    <a:pt x="650" y="254"/>
                  </a:lnTo>
                  <a:lnTo>
                    <a:pt x="646" y="196"/>
                  </a:lnTo>
                  <a:lnTo>
                    <a:pt x="646" y="195"/>
                  </a:lnTo>
                  <a:lnTo>
                    <a:pt x="646" y="193"/>
                  </a:lnTo>
                  <a:lnTo>
                    <a:pt x="634" y="175"/>
                  </a:lnTo>
                  <a:lnTo>
                    <a:pt x="625" y="147"/>
                  </a:lnTo>
                  <a:lnTo>
                    <a:pt x="625" y="89"/>
                  </a:lnTo>
                  <a:lnTo>
                    <a:pt x="629" y="66"/>
                  </a:lnTo>
                  <a:lnTo>
                    <a:pt x="631" y="65"/>
                  </a:lnTo>
                  <a:lnTo>
                    <a:pt x="629" y="63"/>
                  </a:lnTo>
                  <a:lnTo>
                    <a:pt x="617" y="31"/>
                  </a:lnTo>
                  <a:lnTo>
                    <a:pt x="615" y="26"/>
                  </a:lnTo>
                  <a:lnTo>
                    <a:pt x="611" y="26"/>
                  </a:lnTo>
                  <a:lnTo>
                    <a:pt x="446" y="22"/>
                  </a:lnTo>
                  <a:lnTo>
                    <a:pt x="337" y="19"/>
                  </a:lnTo>
                  <a:lnTo>
                    <a:pt x="183" y="12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3" name="Freeform 110">
              <a:extLst>
                <a:ext uri="{FF2B5EF4-FFF2-40B4-BE49-F238E27FC236}">
                  <a16:creationId xmlns:a16="http://schemas.microsoft.com/office/drawing/2014/main" id="{7320103A-8A80-4D37-A347-6A9EFA5DF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575" y="3372638"/>
              <a:ext cx="707471" cy="476278"/>
            </a:xfrm>
            <a:custGeom>
              <a:avLst/>
              <a:gdLst/>
              <a:ahLst/>
              <a:cxnLst>
                <a:cxn ang="0">
                  <a:pos x="689" y="464"/>
                </a:cxn>
                <a:cxn ang="0">
                  <a:pos x="685" y="454"/>
                </a:cxn>
                <a:cxn ang="0">
                  <a:pos x="668" y="445"/>
                </a:cxn>
                <a:cxn ang="0">
                  <a:pos x="641" y="436"/>
                </a:cxn>
                <a:cxn ang="0">
                  <a:pos x="624" y="431"/>
                </a:cxn>
                <a:cxn ang="0">
                  <a:pos x="610" y="431"/>
                </a:cxn>
                <a:cxn ang="0">
                  <a:pos x="585" y="432"/>
                </a:cxn>
                <a:cxn ang="0">
                  <a:pos x="564" y="438"/>
                </a:cxn>
                <a:cxn ang="0">
                  <a:pos x="557" y="432"/>
                </a:cxn>
                <a:cxn ang="0">
                  <a:pos x="532" y="415"/>
                </a:cxn>
                <a:cxn ang="0">
                  <a:pos x="517" y="403"/>
                </a:cxn>
                <a:cxn ang="0">
                  <a:pos x="455" y="406"/>
                </a:cxn>
                <a:cxn ang="0">
                  <a:pos x="316" y="399"/>
                </a:cxn>
                <a:cxn ang="0">
                  <a:pos x="211" y="392"/>
                </a:cxn>
                <a:cxn ang="0">
                  <a:pos x="97" y="385"/>
                </a:cxn>
                <a:cxn ang="0">
                  <a:pos x="0" y="378"/>
                </a:cxn>
                <a:cxn ang="0">
                  <a:pos x="11" y="232"/>
                </a:cxn>
                <a:cxn ang="0">
                  <a:pos x="18" y="127"/>
                </a:cxn>
                <a:cxn ang="0">
                  <a:pos x="28" y="35"/>
                </a:cxn>
                <a:cxn ang="0">
                  <a:pos x="32" y="0"/>
                </a:cxn>
                <a:cxn ang="0">
                  <a:pos x="362" y="23"/>
                </a:cxn>
                <a:cxn ang="0">
                  <a:pos x="699" y="33"/>
                </a:cxn>
                <a:cxn ang="0">
                  <a:pos x="698" y="55"/>
                </a:cxn>
                <a:cxn ang="0">
                  <a:pos x="689" y="65"/>
                </a:cxn>
                <a:cxn ang="0">
                  <a:pos x="678" y="72"/>
                </a:cxn>
                <a:cxn ang="0">
                  <a:pos x="678" y="81"/>
                </a:cxn>
                <a:cxn ang="0">
                  <a:pos x="683" y="91"/>
                </a:cxn>
                <a:cxn ang="0">
                  <a:pos x="708" y="113"/>
                </a:cxn>
                <a:cxn ang="0">
                  <a:pos x="712" y="132"/>
                </a:cxn>
                <a:cxn ang="0">
                  <a:pos x="712" y="306"/>
                </a:cxn>
                <a:cxn ang="0">
                  <a:pos x="710" y="343"/>
                </a:cxn>
                <a:cxn ang="0">
                  <a:pos x="698" y="348"/>
                </a:cxn>
                <a:cxn ang="0">
                  <a:pos x="694" y="362"/>
                </a:cxn>
                <a:cxn ang="0">
                  <a:pos x="696" y="376"/>
                </a:cxn>
                <a:cxn ang="0">
                  <a:pos x="712" y="389"/>
                </a:cxn>
                <a:cxn ang="0">
                  <a:pos x="705" y="424"/>
                </a:cxn>
                <a:cxn ang="0">
                  <a:pos x="694" y="445"/>
                </a:cxn>
                <a:cxn ang="0">
                  <a:pos x="703" y="464"/>
                </a:cxn>
                <a:cxn ang="0">
                  <a:pos x="713" y="475"/>
                </a:cxn>
                <a:cxn ang="0">
                  <a:pos x="701" y="475"/>
                </a:cxn>
                <a:cxn ang="0">
                  <a:pos x="696" y="480"/>
                </a:cxn>
                <a:cxn ang="0">
                  <a:pos x="689" y="464"/>
                </a:cxn>
              </a:cxnLst>
              <a:rect l="0" t="0" r="r" b="b"/>
              <a:pathLst>
                <a:path w="713" h="480">
                  <a:moveTo>
                    <a:pt x="689" y="464"/>
                  </a:moveTo>
                  <a:lnTo>
                    <a:pt x="685" y="454"/>
                  </a:lnTo>
                  <a:lnTo>
                    <a:pt x="668" y="445"/>
                  </a:lnTo>
                  <a:lnTo>
                    <a:pt x="641" y="436"/>
                  </a:lnTo>
                  <a:lnTo>
                    <a:pt x="624" y="431"/>
                  </a:lnTo>
                  <a:lnTo>
                    <a:pt x="610" y="431"/>
                  </a:lnTo>
                  <a:lnTo>
                    <a:pt x="585" y="432"/>
                  </a:lnTo>
                  <a:lnTo>
                    <a:pt x="564" y="438"/>
                  </a:lnTo>
                  <a:lnTo>
                    <a:pt x="557" y="432"/>
                  </a:lnTo>
                  <a:lnTo>
                    <a:pt x="532" y="415"/>
                  </a:lnTo>
                  <a:lnTo>
                    <a:pt x="517" y="403"/>
                  </a:lnTo>
                  <a:lnTo>
                    <a:pt x="455" y="406"/>
                  </a:lnTo>
                  <a:lnTo>
                    <a:pt x="316" y="399"/>
                  </a:lnTo>
                  <a:lnTo>
                    <a:pt x="211" y="392"/>
                  </a:lnTo>
                  <a:lnTo>
                    <a:pt x="97" y="385"/>
                  </a:lnTo>
                  <a:lnTo>
                    <a:pt x="0" y="378"/>
                  </a:lnTo>
                  <a:lnTo>
                    <a:pt x="11" y="232"/>
                  </a:lnTo>
                  <a:lnTo>
                    <a:pt x="18" y="127"/>
                  </a:lnTo>
                  <a:lnTo>
                    <a:pt x="28" y="35"/>
                  </a:lnTo>
                  <a:lnTo>
                    <a:pt x="32" y="0"/>
                  </a:lnTo>
                  <a:lnTo>
                    <a:pt x="362" y="23"/>
                  </a:lnTo>
                  <a:lnTo>
                    <a:pt x="699" y="33"/>
                  </a:lnTo>
                  <a:lnTo>
                    <a:pt x="698" y="55"/>
                  </a:lnTo>
                  <a:lnTo>
                    <a:pt x="689" y="65"/>
                  </a:lnTo>
                  <a:lnTo>
                    <a:pt x="678" y="72"/>
                  </a:lnTo>
                  <a:lnTo>
                    <a:pt x="678" y="81"/>
                  </a:lnTo>
                  <a:lnTo>
                    <a:pt x="683" y="91"/>
                  </a:lnTo>
                  <a:lnTo>
                    <a:pt x="708" y="113"/>
                  </a:lnTo>
                  <a:lnTo>
                    <a:pt x="712" y="132"/>
                  </a:lnTo>
                  <a:lnTo>
                    <a:pt x="712" y="306"/>
                  </a:lnTo>
                  <a:lnTo>
                    <a:pt x="710" y="343"/>
                  </a:lnTo>
                  <a:lnTo>
                    <a:pt x="698" y="348"/>
                  </a:lnTo>
                  <a:lnTo>
                    <a:pt x="694" y="362"/>
                  </a:lnTo>
                  <a:lnTo>
                    <a:pt x="696" y="376"/>
                  </a:lnTo>
                  <a:lnTo>
                    <a:pt x="712" y="389"/>
                  </a:lnTo>
                  <a:lnTo>
                    <a:pt x="705" y="424"/>
                  </a:lnTo>
                  <a:lnTo>
                    <a:pt x="694" y="445"/>
                  </a:lnTo>
                  <a:lnTo>
                    <a:pt x="703" y="464"/>
                  </a:lnTo>
                  <a:lnTo>
                    <a:pt x="713" y="475"/>
                  </a:lnTo>
                  <a:lnTo>
                    <a:pt x="701" y="475"/>
                  </a:lnTo>
                  <a:lnTo>
                    <a:pt x="696" y="480"/>
                  </a:lnTo>
                  <a:lnTo>
                    <a:pt x="689" y="464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4" name="Freeform 111">
              <a:extLst>
                <a:ext uri="{FF2B5EF4-FFF2-40B4-BE49-F238E27FC236}">
                  <a16:creationId xmlns:a16="http://schemas.microsoft.com/office/drawing/2014/main" id="{F8A26506-B46C-4B21-957F-CAA7DBFC9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605" y="3368669"/>
              <a:ext cx="718386" cy="485208"/>
            </a:xfrm>
            <a:custGeom>
              <a:avLst/>
              <a:gdLst/>
              <a:ahLst/>
              <a:cxnLst>
                <a:cxn ang="0">
                  <a:pos x="366" y="30"/>
                </a:cxn>
                <a:cxn ang="0">
                  <a:pos x="700" y="57"/>
                </a:cxn>
                <a:cxn ang="0">
                  <a:pos x="679" y="74"/>
                </a:cxn>
                <a:cxn ang="0">
                  <a:pos x="684" y="97"/>
                </a:cxn>
                <a:cxn ang="0">
                  <a:pos x="712" y="136"/>
                </a:cxn>
                <a:cxn ang="0">
                  <a:pos x="710" y="343"/>
                </a:cxn>
                <a:cxn ang="0">
                  <a:pos x="695" y="366"/>
                </a:cxn>
                <a:cxn ang="0">
                  <a:pos x="712" y="394"/>
                </a:cxn>
                <a:cxn ang="0">
                  <a:pos x="695" y="449"/>
                </a:cxn>
                <a:cxn ang="0">
                  <a:pos x="709" y="475"/>
                </a:cxn>
                <a:cxn ang="0">
                  <a:pos x="702" y="479"/>
                </a:cxn>
                <a:cxn ang="0">
                  <a:pos x="691" y="456"/>
                </a:cxn>
                <a:cxn ang="0">
                  <a:pos x="647" y="438"/>
                </a:cxn>
                <a:cxn ang="0">
                  <a:pos x="614" y="431"/>
                </a:cxn>
                <a:cxn ang="0">
                  <a:pos x="570" y="438"/>
                </a:cxn>
                <a:cxn ang="0">
                  <a:pos x="538" y="415"/>
                </a:cxn>
                <a:cxn ang="0">
                  <a:pos x="459" y="407"/>
                </a:cxn>
                <a:cxn ang="0">
                  <a:pos x="217" y="393"/>
                </a:cxn>
                <a:cxn ang="0">
                  <a:pos x="9" y="380"/>
                </a:cxn>
                <a:cxn ang="0">
                  <a:pos x="25" y="132"/>
                </a:cxn>
                <a:cxn ang="0">
                  <a:pos x="39" y="9"/>
                </a:cxn>
                <a:cxn ang="0">
                  <a:pos x="32" y="8"/>
                </a:cxn>
                <a:cxn ang="0">
                  <a:pos x="18" y="131"/>
                </a:cxn>
                <a:cxn ang="0">
                  <a:pos x="2" y="378"/>
                </a:cxn>
                <a:cxn ang="0">
                  <a:pos x="7" y="387"/>
                </a:cxn>
                <a:cxn ang="0">
                  <a:pos x="215" y="400"/>
                </a:cxn>
                <a:cxn ang="0">
                  <a:pos x="459" y="414"/>
                </a:cxn>
                <a:cxn ang="0">
                  <a:pos x="459" y="414"/>
                </a:cxn>
                <a:cxn ang="0">
                  <a:pos x="533" y="421"/>
                </a:cxn>
                <a:cxn ang="0">
                  <a:pos x="535" y="422"/>
                </a:cxn>
                <a:cxn ang="0">
                  <a:pos x="564" y="444"/>
                </a:cxn>
                <a:cxn ang="0">
                  <a:pos x="570" y="445"/>
                </a:cxn>
                <a:cxn ang="0">
                  <a:pos x="614" y="438"/>
                </a:cxn>
                <a:cxn ang="0">
                  <a:pos x="645" y="444"/>
                </a:cxn>
                <a:cxn ang="0">
                  <a:pos x="645" y="444"/>
                </a:cxn>
                <a:cxn ang="0">
                  <a:pos x="686" y="461"/>
                </a:cxn>
                <a:cxn ang="0">
                  <a:pos x="689" y="470"/>
                </a:cxn>
                <a:cxn ang="0">
                  <a:pos x="695" y="480"/>
                </a:cxn>
                <a:cxn ang="0">
                  <a:pos x="705" y="484"/>
                </a:cxn>
                <a:cxn ang="0">
                  <a:pos x="709" y="482"/>
                </a:cxn>
                <a:cxn ang="0">
                  <a:pos x="714" y="472"/>
                </a:cxn>
                <a:cxn ang="0">
                  <a:pos x="703" y="449"/>
                </a:cxn>
                <a:cxn ang="0">
                  <a:pos x="712" y="429"/>
                </a:cxn>
                <a:cxn ang="0">
                  <a:pos x="719" y="396"/>
                </a:cxn>
                <a:cxn ang="0">
                  <a:pos x="716" y="389"/>
                </a:cxn>
                <a:cxn ang="0">
                  <a:pos x="702" y="366"/>
                </a:cxn>
                <a:cxn ang="0">
                  <a:pos x="714" y="350"/>
                </a:cxn>
                <a:cxn ang="0">
                  <a:pos x="717" y="345"/>
                </a:cxn>
                <a:cxn ang="0">
                  <a:pos x="719" y="312"/>
                </a:cxn>
                <a:cxn ang="0">
                  <a:pos x="719" y="136"/>
                </a:cxn>
                <a:cxn ang="0">
                  <a:pos x="719" y="134"/>
                </a:cxn>
                <a:cxn ang="0">
                  <a:pos x="716" y="115"/>
                </a:cxn>
                <a:cxn ang="0">
                  <a:pos x="691" y="94"/>
                </a:cxn>
                <a:cxn ang="0">
                  <a:pos x="686" y="78"/>
                </a:cxn>
                <a:cxn ang="0">
                  <a:pos x="695" y="73"/>
                </a:cxn>
                <a:cxn ang="0">
                  <a:pos x="705" y="60"/>
                </a:cxn>
                <a:cxn ang="0">
                  <a:pos x="707" y="57"/>
                </a:cxn>
                <a:cxn ang="0">
                  <a:pos x="707" y="34"/>
                </a:cxn>
                <a:cxn ang="0">
                  <a:pos x="366" y="23"/>
                </a:cxn>
                <a:cxn ang="0">
                  <a:pos x="34" y="0"/>
                </a:cxn>
              </a:cxnLst>
              <a:rect l="0" t="0" r="r" b="b"/>
              <a:pathLst>
                <a:path w="724" h="489">
                  <a:moveTo>
                    <a:pt x="39" y="9"/>
                  </a:moveTo>
                  <a:lnTo>
                    <a:pt x="366" y="30"/>
                  </a:lnTo>
                  <a:lnTo>
                    <a:pt x="700" y="41"/>
                  </a:lnTo>
                  <a:lnTo>
                    <a:pt x="700" y="57"/>
                  </a:lnTo>
                  <a:lnTo>
                    <a:pt x="689" y="67"/>
                  </a:lnTo>
                  <a:lnTo>
                    <a:pt x="679" y="74"/>
                  </a:lnTo>
                  <a:lnTo>
                    <a:pt x="679" y="87"/>
                  </a:lnTo>
                  <a:lnTo>
                    <a:pt x="684" y="97"/>
                  </a:lnTo>
                  <a:lnTo>
                    <a:pt x="709" y="118"/>
                  </a:lnTo>
                  <a:lnTo>
                    <a:pt x="712" y="136"/>
                  </a:lnTo>
                  <a:lnTo>
                    <a:pt x="712" y="310"/>
                  </a:lnTo>
                  <a:lnTo>
                    <a:pt x="710" y="343"/>
                  </a:lnTo>
                  <a:lnTo>
                    <a:pt x="698" y="349"/>
                  </a:lnTo>
                  <a:lnTo>
                    <a:pt x="695" y="366"/>
                  </a:lnTo>
                  <a:lnTo>
                    <a:pt x="696" y="382"/>
                  </a:lnTo>
                  <a:lnTo>
                    <a:pt x="712" y="394"/>
                  </a:lnTo>
                  <a:lnTo>
                    <a:pt x="705" y="426"/>
                  </a:lnTo>
                  <a:lnTo>
                    <a:pt x="695" y="449"/>
                  </a:lnTo>
                  <a:lnTo>
                    <a:pt x="703" y="470"/>
                  </a:lnTo>
                  <a:lnTo>
                    <a:pt x="709" y="475"/>
                  </a:lnTo>
                  <a:lnTo>
                    <a:pt x="705" y="475"/>
                  </a:lnTo>
                  <a:lnTo>
                    <a:pt x="702" y="479"/>
                  </a:lnTo>
                  <a:lnTo>
                    <a:pt x="696" y="466"/>
                  </a:lnTo>
                  <a:lnTo>
                    <a:pt x="691" y="456"/>
                  </a:lnTo>
                  <a:lnTo>
                    <a:pt x="673" y="445"/>
                  </a:lnTo>
                  <a:lnTo>
                    <a:pt x="647" y="438"/>
                  </a:lnTo>
                  <a:lnTo>
                    <a:pt x="629" y="431"/>
                  </a:lnTo>
                  <a:lnTo>
                    <a:pt x="614" y="431"/>
                  </a:lnTo>
                  <a:lnTo>
                    <a:pt x="589" y="433"/>
                  </a:lnTo>
                  <a:lnTo>
                    <a:pt x="570" y="438"/>
                  </a:lnTo>
                  <a:lnTo>
                    <a:pt x="563" y="433"/>
                  </a:lnTo>
                  <a:lnTo>
                    <a:pt x="538" y="415"/>
                  </a:lnTo>
                  <a:lnTo>
                    <a:pt x="521" y="403"/>
                  </a:lnTo>
                  <a:lnTo>
                    <a:pt x="459" y="407"/>
                  </a:lnTo>
                  <a:lnTo>
                    <a:pt x="320" y="400"/>
                  </a:lnTo>
                  <a:lnTo>
                    <a:pt x="217" y="393"/>
                  </a:lnTo>
                  <a:lnTo>
                    <a:pt x="102" y="385"/>
                  </a:lnTo>
                  <a:lnTo>
                    <a:pt x="9" y="380"/>
                  </a:lnTo>
                  <a:lnTo>
                    <a:pt x="18" y="236"/>
                  </a:lnTo>
                  <a:lnTo>
                    <a:pt x="25" y="132"/>
                  </a:lnTo>
                  <a:lnTo>
                    <a:pt x="36" y="39"/>
                  </a:lnTo>
                  <a:lnTo>
                    <a:pt x="39" y="9"/>
                  </a:lnTo>
                  <a:close/>
                  <a:moveTo>
                    <a:pt x="34" y="0"/>
                  </a:moveTo>
                  <a:lnTo>
                    <a:pt x="32" y="8"/>
                  </a:lnTo>
                  <a:lnTo>
                    <a:pt x="29" y="39"/>
                  </a:lnTo>
                  <a:lnTo>
                    <a:pt x="18" y="131"/>
                  </a:lnTo>
                  <a:lnTo>
                    <a:pt x="11" y="236"/>
                  </a:lnTo>
                  <a:lnTo>
                    <a:pt x="2" y="378"/>
                  </a:lnTo>
                  <a:lnTo>
                    <a:pt x="0" y="385"/>
                  </a:lnTo>
                  <a:lnTo>
                    <a:pt x="7" y="387"/>
                  </a:lnTo>
                  <a:lnTo>
                    <a:pt x="101" y="393"/>
                  </a:lnTo>
                  <a:lnTo>
                    <a:pt x="215" y="400"/>
                  </a:lnTo>
                  <a:lnTo>
                    <a:pt x="320" y="407"/>
                  </a:lnTo>
                  <a:lnTo>
                    <a:pt x="459" y="414"/>
                  </a:lnTo>
                  <a:lnTo>
                    <a:pt x="459" y="414"/>
                  </a:lnTo>
                  <a:lnTo>
                    <a:pt x="459" y="414"/>
                  </a:lnTo>
                  <a:lnTo>
                    <a:pt x="519" y="410"/>
                  </a:lnTo>
                  <a:lnTo>
                    <a:pt x="533" y="421"/>
                  </a:lnTo>
                  <a:lnTo>
                    <a:pt x="535" y="422"/>
                  </a:lnTo>
                  <a:lnTo>
                    <a:pt x="535" y="422"/>
                  </a:lnTo>
                  <a:lnTo>
                    <a:pt x="559" y="438"/>
                  </a:lnTo>
                  <a:lnTo>
                    <a:pt x="564" y="444"/>
                  </a:lnTo>
                  <a:lnTo>
                    <a:pt x="568" y="445"/>
                  </a:lnTo>
                  <a:lnTo>
                    <a:pt x="570" y="445"/>
                  </a:lnTo>
                  <a:lnTo>
                    <a:pt x="591" y="440"/>
                  </a:lnTo>
                  <a:lnTo>
                    <a:pt x="614" y="438"/>
                  </a:lnTo>
                  <a:lnTo>
                    <a:pt x="628" y="438"/>
                  </a:lnTo>
                  <a:lnTo>
                    <a:pt x="645" y="444"/>
                  </a:lnTo>
                  <a:lnTo>
                    <a:pt x="645" y="444"/>
                  </a:lnTo>
                  <a:lnTo>
                    <a:pt x="645" y="444"/>
                  </a:lnTo>
                  <a:lnTo>
                    <a:pt x="670" y="452"/>
                  </a:lnTo>
                  <a:lnTo>
                    <a:pt x="686" y="461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5" y="480"/>
                  </a:lnTo>
                  <a:lnTo>
                    <a:pt x="698" y="489"/>
                  </a:lnTo>
                  <a:lnTo>
                    <a:pt x="705" y="484"/>
                  </a:lnTo>
                  <a:lnTo>
                    <a:pt x="707" y="482"/>
                  </a:lnTo>
                  <a:lnTo>
                    <a:pt x="709" y="482"/>
                  </a:lnTo>
                  <a:lnTo>
                    <a:pt x="724" y="482"/>
                  </a:lnTo>
                  <a:lnTo>
                    <a:pt x="714" y="472"/>
                  </a:lnTo>
                  <a:lnTo>
                    <a:pt x="710" y="465"/>
                  </a:lnTo>
                  <a:lnTo>
                    <a:pt x="703" y="449"/>
                  </a:lnTo>
                  <a:lnTo>
                    <a:pt x="712" y="429"/>
                  </a:lnTo>
                  <a:lnTo>
                    <a:pt x="712" y="429"/>
                  </a:lnTo>
                  <a:lnTo>
                    <a:pt x="712" y="428"/>
                  </a:lnTo>
                  <a:lnTo>
                    <a:pt x="719" y="396"/>
                  </a:lnTo>
                  <a:lnTo>
                    <a:pt x="719" y="391"/>
                  </a:lnTo>
                  <a:lnTo>
                    <a:pt x="716" y="389"/>
                  </a:lnTo>
                  <a:lnTo>
                    <a:pt x="703" y="378"/>
                  </a:lnTo>
                  <a:lnTo>
                    <a:pt x="702" y="366"/>
                  </a:lnTo>
                  <a:lnTo>
                    <a:pt x="705" y="354"/>
                  </a:lnTo>
                  <a:lnTo>
                    <a:pt x="714" y="350"/>
                  </a:lnTo>
                  <a:lnTo>
                    <a:pt x="717" y="349"/>
                  </a:lnTo>
                  <a:lnTo>
                    <a:pt x="717" y="345"/>
                  </a:lnTo>
                  <a:lnTo>
                    <a:pt x="719" y="312"/>
                  </a:lnTo>
                  <a:lnTo>
                    <a:pt x="719" y="312"/>
                  </a:lnTo>
                  <a:lnTo>
                    <a:pt x="719" y="310"/>
                  </a:lnTo>
                  <a:lnTo>
                    <a:pt x="719" y="136"/>
                  </a:lnTo>
                  <a:lnTo>
                    <a:pt x="719" y="134"/>
                  </a:lnTo>
                  <a:lnTo>
                    <a:pt x="719" y="134"/>
                  </a:lnTo>
                  <a:lnTo>
                    <a:pt x="716" y="117"/>
                  </a:lnTo>
                  <a:lnTo>
                    <a:pt x="716" y="115"/>
                  </a:lnTo>
                  <a:lnTo>
                    <a:pt x="714" y="113"/>
                  </a:lnTo>
                  <a:lnTo>
                    <a:pt x="691" y="94"/>
                  </a:lnTo>
                  <a:lnTo>
                    <a:pt x="686" y="85"/>
                  </a:lnTo>
                  <a:lnTo>
                    <a:pt x="686" y="78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6" y="71"/>
                  </a:lnTo>
                  <a:lnTo>
                    <a:pt x="705" y="60"/>
                  </a:lnTo>
                  <a:lnTo>
                    <a:pt x="705" y="59"/>
                  </a:lnTo>
                  <a:lnTo>
                    <a:pt x="707" y="57"/>
                  </a:lnTo>
                  <a:lnTo>
                    <a:pt x="707" y="41"/>
                  </a:lnTo>
                  <a:lnTo>
                    <a:pt x="707" y="34"/>
                  </a:lnTo>
                  <a:lnTo>
                    <a:pt x="700" y="34"/>
                  </a:lnTo>
                  <a:lnTo>
                    <a:pt x="366" y="2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5" name="Freeform 112">
              <a:extLst>
                <a:ext uri="{FF2B5EF4-FFF2-40B4-BE49-F238E27FC236}">
                  <a16:creationId xmlns:a16="http://schemas.microsoft.com/office/drawing/2014/main" id="{76AC8DE1-64A0-47B3-A206-C0478C3DC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605" y="3368669"/>
              <a:ext cx="718386" cy="485208"/>
            </a:xfrm>
            <a:custGeom>
              <a:avLst/>
              <a:gdLst/>
              <a:ahLst/>
              <a:cxnLst>
                <a:cxn ang="0">
                  <a:pos x="366" y="30"/>
                </a:cxn>
                <a:cxn ang="0">
                  <a:pos x="700" y="57"/>
                </a:cxn>
                <a:cxn ang="0">
                  <a:pos x="679" y="74"/>
                </a:cxn>
                <a:cxn ang="0">
                  <a:pos x="684" y="97"/>
                </a:cxn>
                <a:cxn ang="0">
                  <a:pos x="712" y="136"/>
                </a:cxn>
                <a:cxn ang="0">
                  <a:pos x="710" y="343"/>
                </a:cxn>
                <a:cxn ang="0">
                  <a:pos x="695" y="366"/>
                </a:cxn>
                <a:cxn ang="0">
                  <a:pos x="712" y="394"/>
                </a:cxn>
                <a:cxn ang="0">
                  <a:pos x="695" y="449"/>
                </a:cxn>
                <a:cxn ang="0">
                  <a:pos x="709" y="475"/>
                </a:cxn>
                <a:cxn ang="0">
                  <a:pos x="702" y="479"/>
                </a:cxn>
                <a:cxn ang="0">
                  <a:pos x="691" y="456"/>
                </a:cxn>
                <a:cxn ang="0">
                  <a:pos x="647" y="438"/>
                </a:cxn>
                <a:cxn ang="0">
                  <a:pos x="614" y="431"/>
                </a:cxn>
                <a:cxn ang="0">
                  <a:pos x="570" y="438"/>
                </a:cxn>
                <a:cxn ang="0">
                  <a:pos x="538" y="415"/>
                </a:cxn>
                <a:cxn ang="0">
                  <a:pos x="459" y="407"/>
                </a:cxn>
                <a:cxn ang="0">
                  <a:pos x="217" y="393"/>
                </a:cxn>
                <a:cxn ang="0">
                  <a:pos x="9" y="380"/>
                </a:cxn>
                <a:cxn ang="0">
                  <a:pos x="25" y="132"/>
                </a:cxn>
                <a:cxn ang="0">
                  <a:pos x="39" y="9"/>
                </a:cxn>
                <a:cxn ang="0">
                  <a:pos x="32" y="8"/>
                </a:cxn>
                <a:cxn ang="0">
                  <a:pos x="18" y="131"/>
                </a:cxn>
                <a:cxn ang="0">
                  <a:pos x="2" y="378"/>
                </a:cxn>
                <a:cxn ang="0">
                  <a:pos x="7" y="387"/>
                </a:cxn>
                <a:cxn ang="0">
                  <a:pos x="215" y="400"/>
                </a:cxn>
                <a:cxn ang="0">
                  <a:pos x="459" y="414"/>
                </a:cxn>
                <a:cxn ang="0">
                  <a:pos x="459" y="414"/>
                </a:cxn>
                <a:cxn ang="0">
                  <a:pos x="533" y="421"/>
                </a:cxn>
                <a:cxn ang="0">
                  <a:pos x="535" y="422"/>
                </a:cxn>
                <a:cxn ang="0">
                  <a:pos x="564" y="444"/>
                </a:cxn>
                <a:cxn ang="0">
                  <a:pos x="570" y="445"/>
                </a:cxn>
                <a:cxn ang="0">
                  <a:pos x="614" y="438"/>
                </a:cxn>
                <a:cxn ang="0">
                  <a:pos x="645" y="444"/>
                </a:cxn>
                <a:cxn ang="0">
                  <a:pos x="645" y="444"/>
                </a:cxn>
                <a:cxn ang="0">
                  <a:pos x="686" y="461"/>
                </a:cxn>
                <a:cxn ang="0">
                  <a:pos x="689" y="470"/>
                </a:cxn>
                <a:cxn ang="0">
                  <a:pos x="695" y="480"/>
                </a:cxn>
                <a:cxn ang="0">
                  <a:pos x="705" y="484"/>
                </a:cxn>
                <a:cxn ang="0">
                  <a:pos x="709" y="482"/>
                </a:cxn>
                <a:cxn ang="0">
                  <a:pos x="714" y="472"/>
                </a:cxn>
                <a:cxn ang="0">
                  <a:pos x="703" y="449"/>
                </a:cxn>
                <a:cxn ang="0">
                  <a:pos x="712" y="429"/>
                </a:cxn>
                <a:cxn ang="0">
                  <a:pos x="719" y="396"/>
                </a:cxn>
                <a:cxn ang="0">
                  <a:pos x="716" y="389"/>
                </a:cxn>
                <a:cxn ang="0">
                  <a:pos x="702" y="366"/>
                </a:cxn>
                <a:cxn ang="0">
                  <a:pos x="714" y="350"/>
                </a:cxn>
                <a:cxn ang="0">
                  <a:pos x="717" y="345"/>
                </a:cxn>
                <a:cxn ang="0">
                  <a:pos x="719" y="312"/>
                </a:cxn>
                <a:cxn ang="0">
                  <a:pos x="719" y="136"/>
                </a:cxn>
                <a:cxn ang="0">
                  <a:pos x="719" y="134"/>
                </a:cxn>
                <a:cxn ang="0">
                  <a:pos x="716" y="115"/>
                </a:cxn>
                <a:cxn ang="0">
                  <a:pos x="691" y="94"/>
                </a:cxn>
                <a:cxn ang="0">
                  <a:pos x="686" y="78"/>
                </a:cxn>
                <a:cxn ang="0">
                  <a:pos x="695" y="73"/>
                </a:cxn>
                <a:cxn ang="0">
                  <a:pos x="705" y="60"/>
                </a:cxn>
                <a:cxn ang="0">
                  <a:pos x="707" y="57"/>
                </a:cxn>
                <a:cxn ang="0">
                  <a:pos x="707" y="34"/>
                </a:cxn>
                <a:cxn ang="0">
                  <a:pos x="366" y="23"/>
                </a:cxn>
                <a:cxn ang="0">
                  <a:pos x="34" y="0"/>
                </a:cxn>
              </a:cxnLst>
              <a:rect l="0" t="0" r="r" b="b"/>
              <a:pathLst>
                <a:path w="724" h="489">
                  <a:moveTo>
                    <a:pt x="39" y="9"/>
                  </a:moveTo>
                  <a:lnTo>
                    <a:pt x="366" y="30"/>
                  </a:lnTo>
                  <a:lnTo>
                    <a:pt x="700" y="41"/>
                  </a:lnTo>
                  <a:lnTo>
                    <a:pt x="700" y="57"/>
                  </a:lnTo>
                  <a:lnTo>
                    <a:pt x="689" y="67"/>
                  </a:lnTo>
                  <a:lnTo>
                    <a:pt x="679" y="74"/>
                  </a:lnTo>
                  <a:lnTo>
                    <a:pt x="679" y="87"/>
                  </a:lnTo>
                  <a:lnTo>
                    <a:pt x="684" y="97"/>
                  </a:lnTo>
                  <a:lnTo>
                    <a:pt x="709" y="118"/>
                  </a:lnTo>
                  <a:lnTo>
                    <a:pt x="712" y="136"/>
                  </a:lnTo>
                  <a:lnTo>
                    <a:pt x="712" y="310"/>
                  </a:lnTo>
                  <a:lnTo>
                    <a:pt x="710" y="343"/>
                  </a:lnTo>
                  <a:lnTo>
                    <a:pt x="698" y="349"/>
                  </a:lnTo>
                  <a:lnTo>
                    <a:pt x="695" y="366"/>
                  </a:lnTo>
                  <a:lnTo>
                    <a:pt x="696" y="382"/>
                  </a:lnTo>
                  <a:lnTo>
                    <a:pt x="712" y="394"/>
                  </a:lnTo>
                  <a:lnTo>
                    <a:pt x="705" y="426"/>
                  </a:lnTo>
                  <a:lnTo>
                    <a:pt x="695" y="449"/>
                  </a:lnTo>
                  <a:lnTo>
                    <a:pt x="703" y="470"/>
                  </a:lnTo>
                  <a:lnTo>
                    <a:pt x="709" y="475"/>
                  </a:lnTo>
                  <a:lnTo>
                    <a:pt x="705" y="475"/>
                  </a:lnTo>
                  <a:lnTo>
                    <a:pt x="702" y="479"/>
                  </a:lnTo>
                  <a:lnTo>
                    <a:pt x="696" y="466"/>
                  </a:lnTo>
                  <a:lnTo>
                    <a:pt x="691" y="456"/>
                  </a:lnTo>
                  <a:lnTo>
                    <a:pt x="673" y="445"/>
                  </a:lnTo>
                  <a:lnTo>
                    <a:pt x="647" y="438"/>
                  </a:lnTo>
                  <a:lnTo>
                    <a:pt x="629" y="431"/>
                  </a:lnTo>
                  <a:lnTo>
                    <a:pt x="614" y="431"/>
                  </a:lnTo>
                  <a:lnTo>
                    <a:pt x="589" y="433"/>
                  </a:lnTo>
                  <a:lnTo>
                    <a:pt x="570" y="438"/>
                  </a:lnTo>
                  <a:lnTo>
                    <a:pt x="563" y="433"/>
                  </a:lnTo>
                  <a:lnTo>
                    <a:pt x="538" y="415"/>
                  </a:lnTo>
                  <a:lnTo>
                    <a:pt x="521" y="403"/>
                  </a:lnTo>
                  <a:lnTo>
                    <a:pt x="459" y="407"/>
                  </a:lnTo>
                  <a:lnTo>
                    <a:pt x="320" y="400"/>
                  </a:lnTo>
                  <a:lnTo>
                    <a:pt x="217" y="393"/>
                  </a:lnTo>
                  <a:lnTo>
                    <a:pt x="102" y="385"/>
                  </a:lnTo>
                  <a:lnTo>
                    <a:pt x="9" y="380"/>
                  </a:lnTo>
                  <a:lnTo>
                    <a:pt x="18" y="236"/>
                  </a:lnTo>
                  <a:lnTo>
                    <a:pt x="25" y="132"/>
                  </a:lnTo>
                  <a:lnTo>
                    <a:pt x="36" y="39"/>
                  </a:lnTo>
                  <a:lnTo>
                    <a:pt x="39" y="9"/>
                  </a:lnTo>
                  <a:moveTo>
                    <a:pt x="34" y="0"/>
                  </a:moveTo>
                  <a:lnTo>
                    <a:pt x="32" y="8"/>
                  </a:lnTo>
                  <a:lnTo>
                    <a:pt x="29" y="39"/>
                  </a:lnTo>
                  <a:lnTo>
                    <a:pt x="18" y="131"/>
                  </a:lnTo>
                  <a:lnTo>
                    <a:pt x="11" y="236"/>
                  </a:lnTo>
                  <a:lnTo>
                    <a:pt x="2" y="378"/>
                  </a:lnTo>
                  <a:lnTo>
                    <a:pt x="0" y="385"/>
                  </a:lnTo>
                  <a:lnTo>
                    <a:pt x="7" y="387"/>
                  </a:lnTo>
                  <a:lnTo>
                    <a:pt x="101" y="393"/>
                  </a:lnTo>
                  <a:lnTo>
                    <a:pt x="215" y="400"/>
                  </a:lnTo>
                  <a:lnTo>
                    <a:pt x="320" y="407"/>
                  </a:lnTo>
                  <a:lnTo>
                    <a:pt x="459" y="414"/>
                  </a:lnTo>
                  <a:lnTo>
                    <a:pt x="459" y="414"/>
                  </a:lnTo>
                  <a:lnTo>
                    <a:pt x="459" y="414"/>
                  </a:lnTo>
                  <a:lnTo>
                    <a:pt x="519" y="410"/>
                  </a:lnTo>
                  <a:lnTo>
                    <a:pt x="533" y="421"/>
                  </a:lnTo>
                  <a:lnTo>
                    <a:pt x="535" y="422"/>
                  </a:lnTo>
                  <a:lnTo>
                    <a:pt x="535" y="422"/>
                  </a:lnTo>
                  <a:lnTo>
                    <a:pt x="559" y="438"/>
                  </a:lnTo>
                  <a:lnTo>
                    <a:pt x="564" y="444"/>
                  </a:lnTo>
                  <a:lnTo>
                    <a:pt x="568" y="445"/>
                  </a:lnTo>
                  <a:lnTo>
                    <a:pt x="570" y="445"/>
                  </a:lnTo>
                  <a:lnTo>
                    <a:pt x="591" y="440"/>
                  </a:lnTo>
                  <a:lnTo>
                    <a:pt x="614" y="438"/>
                  </a:lnTo>
                  <a:lnTo>
                    <a:pt x="628" y="438"/>
                  </a:lnTo>
                  <a:lnTo>
                    <a:pt x="645" y="444"/>
                  </a:lnTo>
                  <a:lnTo>
                    <a:pt x="645" y="444"/>
                  </a:lnTo>
                  <a:lnTo>
                    <a:pt x="645" y="444"/>
                  </a:lnTo>
                  <a:lnTo>
                    <a:pt x="670" y="452"/>
                  </a:lnTo>
                  <a:lnTo>
                    <a:pt x="686" y="461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5" y="480"/>
                  </a:lnTo>
                  <a:lnTo>
                    <a:pt x="698" y="489"/>
                  </a:lnTo>
                  <a:lnTo>
                    <a:pt x="705" y="484"/>
                  </a:lnTo>
                  <a:lnTo>
                    <a:pt x="707" y="482"/>
                  </a:lnTo>
                  <a:lnTo>
                    <a:pt x="709" y="482"/>
                  </a:lnTo>
                  <a:lnTo>
                    <a:pt x="724" y="482"/>
                  </a:lnTo>
                  <a:lnTo>
                    <a:pt x="714" y="472"/>
                  </a:lnTo>
                  <a:lnTo>
                    <a:pt x="710" y="465"/>
                  </a:lnTo>
                  <a:lnTo>
                    <a:pt x="703" y="449"/>
                  </a:lnTo>
                  <a:lnTo>
                    <a:pt x="712" y="429"/>
                  </a:lnTo>
                  <a:lnTo>
                    <a:pt x="712" y="429"/>
                  </a:lnTo>
                  <a:lnTo>
                    <a:pt x="712" y="428"/>
                  </a:lnTo>
                  <a:lnTo>
                    <a:pt x="719" y="396"/>
                  </a:lnTo>
                  <a:lnTo>
                    <a:pt x="719" y="391"/>
                  </a:lnTo>
                  <a:lnTo>
                    <a:pt x="716" y="389"/>
                  </a:lnTo>
                  <a:lnTo>
                    <a:pt x="703" y="378"/>
                  </a:lnTo>
                  <a:lnTo>
                    <a:pt x="702" y="366"/>
                  </a:lnTo>
                  <a:lnTo>
                    <a:pt x="705" y="354"/>
                  </a:lnTo>
                  <a:lnTo>
                    <a:pt x="714" y="350"/>
                  </a:lnTo>
                  <a:lnTo>
                    <a:pt x="717" y="349"/>
                  </a:lnTo>
                  <a:lnTo>
                    <a:pt x="717" y="345"/>
                  </a:lnTo>
                  <a:lnTo>
                    <a:pt x="719" y="312"/>
                  </a:lnTo>
                  <a:lnTo>
                    <a:pt x="719" y="312"/>
                  </a:lnTo>
                  <a:lnTo>
                    <a:pt x="719" y="310"/>
                  </a:lnTo>
                  <a:lnTo>
                    <a:pt x="719" y="136"/>
                  </a:lnTo>
                  <a:lnTo>
                    <a:pt x="719" y="134"/>
                  </a:lnTo>
                  <a:lnTo>
                    <a:pt x="719" y="134"/>
                  </a:lnTo>
                  <a:lnTo>
                    <a:pt x="716" y="117"/>
                  </a:lnTo>
                  <a:lnTo>
                    <a:pt x="716" y="115"/>
                  </a:lnTo>
                  <a:lnTo>
                    <a:pt x="714" y="113"/>
                  </a:lnTo>
                  <a:lnTo>
                    <a:pt x="691" y="94"/>
                  </a:lnTo>
                  <a:lnTo>
                    <a:pt x="686" y="85"/>
                  </a:lnTo>
                  <a:lnTo>
                    <a:pt x="686" y="78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6" y="71"/>
                  </a:lnTo>
                  <a:lnTo>
                    <a:pt x="705" y="60"/>
                  </a:lnTo>
                  <a:lnTo>
                    <a:pt x="705" y="59"/>
                  </a:lnTo>
                  <a:lnTo>
                    <a:pt x="707" y="57"/>
                  </a:lnTo>
                  <a:lnTo>
                    <a:pt x="707" y="41"/>
                  </a:lnTo>
                  <a:lnTo>
                    <a:pt x="707" y="34"/>
                  </a:lnTo>
                  <a:lnTo>
                    <a:pt x="700" y="34"/>
                  </a:lnTo>
                  <a:lnTo>
                    <a:pt x="366" y="2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6" name="Freeform 113">
              <a:extLst>
                <a:ext uri="{FF2B5EF4-FFF2-40B4-BE49-F238E27FC236}">
                  <a16:creationId xmlns:a16="http://schemas.microsoft.com/office/drawing/2014/main" id="{CD8C605E-CBBA-4631-BBE4-8218F763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39" y="3750683"/>
              <a:ext cx="824557" cy="410790"/>
            </a:xfrm>
            <a:custGeom>
              <a:avLst/>
              <a:gdLst/>
              <a:ahLst/>
              <a:cxnLst>
                <a:cxn ang="0">
                  <a:pos x="792" y="345"/>
                </a:cxn>
                <a:cxn ang="0">
                  <a:pos x="801" y="361"/>
                </a:cxn>
                <a:cxn ang="0">
                  <a:pos x="801" y="373"/>
                </a:cxn>
                <a:cxn ang="0">
                  <a:pos x="815" y="394"/>
                </a:cxn>
                <a:cxn ang="0">
                  <a:pos x="831" y="414"/>
                </a:cxn>
                <a:cxn ang="0">
                  <a:pos x="801" y="414"/>
                </a:cxn>
                <a:cxn ang="0">
                  <a:pos x="548" y="408"/>
                </a:cxn>
                <a:cxn ang="0">
                  <a:pos x="311" y="403"/>
                </a:cxn>
                <a:cxn ang="0">
                  <a:pos x="188" y="398"/>
                </a:cxn>
                <a:cxn ang="0">
                  <a:pos x="195" y="273"/>
                </a:cxn>
                <a:cxn ang="0">
                  <a:pos x="0" y="257"/>
                </a:cxn>
                <a:cxn ang="0">
                  <a:pos x="26" y="0"/>
                </a:cxn>
                <a:cxn ang="0">
                  <a:pos x="116" y="8"/>
                </a:cxn>
                <a:cxn ang="0">
                  <a:pos x="234" y="13"/>
                </a:cxn>
                <a:cxn ang="0">
                  <a:pos x="337" y="20"/>
                </a:cxn>
                <a:cxn ang="0">
                  <a:pos x="474" y="27"/>
                </a:cxn>
                <a:cxn ang="0">
                  <a:pos x="538" y="23"/>
                </a:cxn>
                <a:cxn ang="0">
                  <a:pos x="550" y="37"/>
                </a:cxn>
                <a:cxn ang="0">
                  <a:pos x="578" y="55"/>
                </a:cxn>
                <a:cxn ang="0">
                  <a:pos x="583" y="60"/>
                </a:cxn>
                <a:cxn ang="0">
                  <a:pos x="610" y="51"/>
                </a:cxn>
                <a:cxn ang="0">
                  <a:pos x="632" y="50"/>
                </a:cxn>
                <a:cxn ang="0">
                  <a:pos x="648" y="48"/>
                </a:cxn>
                <a:cxn ang="0">
                  <a:pos x="659" y="57"/>
                </a:cxn>
                <a:cxn ang="0">
                  <a:pos x="689" y="66"/>
                </a:cxn>
                <a:cxn ang="0">
                  <a:pos x="704" y="74"/>
                </a:cxn>
                <a:cxn ang="0">
                  <a:pos x="708" y="85"/>
                </a:cxn>
                <a:cxn ang="0">
                  <a:pos x="713" y="95"/>
                </a:cxn>
                <a:cxn ang="0">
                  <a:pos x="724" y="95"/>
                </a:cxn>
                <a:cxn ang="0">
                  <a:pos x="729" y="97"/>
                </a:cxn>
                <a:cxn ang="0">
                  <a:pos x="734" y="127"/>
                </a:cxn>
                <a:cxn ang="0">
                  <a:pos x="750" y="173"/>
                </a:cxn>
                <a:cxn ang="0">
                  <a:pos x="757" y="201"/>
                </a:cxn>
                <a:cxn ang="0">
                  <a:pos x="769" y="222"/>
                </a:cxn>
                <a:cxn ang="0">
                  <a:pos x="773" y="252"/>
                </a:cxn>
                <a:cxn ang="0">
                  <a:pos x="782" y="276"/>
                </a:cxn>
                <a:cxn ang="0">
                  <a:pos x="784" y="313"/>
                </a:cxn>
                <a:cxn ang="0">
                  <a:pos x="792" y="345"/>
                </a:cxn>
              </a:cxnLst>
              <a:rect l="0" t="0" r="r" b="b"/>
              <a:pathLst>
                <a:path w="831" h="414">
                  <a:moveTo>
                    <a:pt x="792" y="345"/>
                  </a:moveTo>
                  <a:lnTo>
                    <a:pt x="801" y="361"/>
                  </a:lnTo>
                  <a:lnTo>
                    <a:pt x="801" y="373"/>
                  </a:lnTo>
                  <a:lnTo>
                    <a:pt x="815" y="394"/>
                  </a:lnTo>
                  <a:lnTo>
                    <a:pt x="831" y="414"/>
                  </a:lnTo>
                  <a:lnTo>
                    <a:pt x="801" y="414"/>
                  </a:lnTo>
                  <a:lnTo>
                    <a:pt x="548" y="408"/>
                  </a:lnTo>
                  <a:lnTo>
                    <a:pt x="311" y="403"/>
                  </a:lnTo>
                  <a:lnTo>
                    <a:pt x="188" y="398"/>
                  </a:lnTo>
                  <a:lnTo>
                    <a:pt x="195" y="273"/>
                  </a:lnTo>
                  <a:lnTo>
                    <a:pt x="0" y="257"/>
                  </a:lnTo>
                  <a:lnTo>
                    <a:pt x="26" y="0"/>
                  </a:lnTo>
                  <a:lnTo>
                    <a:pt x="116" y="8"/>
                  </a:lnTo>
                  <a:lnTo>
                    <a:pt x="234" y="13"/>
                  </a:lnTo>
                  <a:lnTo>
                    <a:pt x="337" y="20"/>
                  </a:lnTo>
                  <a:lnTo>
                    <a:pt x="474" y="27"/>
                  </a:lnTo>
                  <a:lnTo>
                    <a:pt x="538" y="23"/>
                  </a:lnTo>
                  <a:lnTo>
                    <a:pt x="550" y="37"/>
                  </a:lnTo>
                  <a:lnTo>
                    <a:pt x="578" y="55"/>
                  </a:lnTo>
                  <a:lnTo>
                    <a:pt x="583" y="60"/>
                  </a:lnTo>
                  <a:lnTo>
                    <a:pt x="610" y="51"/>
                  </a:lnTo>
                  <a:lnTo>
                    <a:pt x="632" y="50"/>
                  </a:lnTo>
                  <a:lnTo>
                    <a:pt x="648" y="48"/>
                  </a:lnTo>
                  <a:lnTo>
                    <a:pt x="659" y="57"/>
                  </a:lnTo>
                  <a:lnTo>
                    <a:pt x="689" y="66"/>
                  </a:lnTo>
                  <a:lnTo>
                    <a:pt x="704" y="74"/>
                  </a:lnTo>
                  <a:lnTo>
                    <a:pt x="708" y="85"/>
                  </a:lnTo>
                  <a:lnTo>
                    <a:pt x="713" y="95"/>
                  </a:lnTo>
                  <a:lnTo>
                    <a:pt x="724" y="95"/>
                  </a:lnTo>
                  <a:lnTo>
                    <a:pt x="729" y="97"/>
                  </a:lnTo>
                  <a:lnTo>
                    <a:pt x="734" y="127"/>
                  </a:lnTo>
                  <a:lnTo>
                    <a:pt x="750" y="173"/>
                  </a:lnTo>
                  <a:lnTo>
                    <a:pt x="757" y="201"/>
                  </a:lnTo>
                  <a:lnTo>
                    <a:pt x="769" y="222"/>
                  </a:lnTo>
                  <a:lnTo>
                    <a:pt x="773" y="252"/>
                  </a:lnTo>
                  <a:lnTo>
                    <a:pt x="782" y="276"/>
                  </a:lnTo>
                  <a:lnTo>
                    <a:pt x="784" y="313"/>
                  </a:lnTo>
                  <a:lnTo>
                    <a:pt x="792" y="345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7" name="Freeform 114">
              <a:extLst>
                <a:ext uri="{FF2B5EF4-FFF2-40B4-BE49-F238E27FC236}">
                  <a16:creationId xmlns:a16="http://schemas.microsoft.com/office/drawing/2014/main" id="{7B32985A-3815-4DFC-A168-578664EC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39" y="3750683"/>
              <a:ext cx="824557" cy="410790"/>
            </a:xfrm>
            <a:custGeom>
              <a:avLst/>
              <a:gdLst/>
              <a:ahLst/>
              <a:cxnLst>
                <a:cxn ang="0">
                  <a:pos x="792" y="345"/>
                </a:cxn>
                <a:cxn ang="0">
                  <a:pos x="801" y="361"/>
                </a:cxn>
                <a:cxn ang="0">
                  <a:pos x="801" y="373"/>
                </a:cxn>
                <a:cxn ang="0">
                  <a:pos x="815" y="394"/>
                </a:cxn>
                <a:cxn ang="0">
                  <a:pos x="831" y="414"/>
                </a:cxn>
                <a:cxn ang="0">
                  <a:pos x="801" y="414"/>
                </a:cxn>
                <a:cxn ang="0">
                  <a:pos x="548" y="408"/>
                </a:cxn>
                <a:cxn ang="0">
                  <a:pos x="311" y="403"/>
                </a:cxn>
                <a:cxn ang="0">
                  <a:pos x="188" y="398"/>
                </a:cxn>
                <a:cxn ang="0">
                  <a:pos x="195" y="273"/>
                </a:cxn>
                <a:cxn ang="0">
                  <a:pos x="0" y="257"/>
                </a:cxn>
                <a:cxn ang="0">
                  <a:pos x="26" y="0"/>
                </a:cxn>
                <a:cxn ang="0">
                  <a:pos x="116" y="8"/>
                </a:cxn>
                <a:cxn ang="0">
                  <a:pos x="234" y="13"/>
                </a:cxn>
                <a:cxn ang="0">
                  <a:pos x="337" y="20"/>
                </a:cxn>
                <a:cxn ang="0">
                  <a:pos x="474" y="27"/>
                </a:cxn>
                <a:cxn ang="0">
                  <a:pos x="538" y="23"/>
                </a:cxn>
                <a:cxn ang="0">
                  <a:pos x="550" y="37"/>
                </a:cxn>
                <a:cxn ang="0">
                  <a:pos x="578" y="55"/>
                </a:cxn>
                <a:cxn ang="0">
                  <a:pos x="583" y="60"/>
                </a:cxn>
                <a:cxn ang="0">
                  <a:pos x="610" y="51"/>
                </a:cxn>
                <a:cxn ang="0">
                  <a:pos x="632" y="50"/>
                </a:cxn>
                <a:cxn ang="0">
                  <a:pos x="648" y="48"/>
                </a:cxn>
                <a:cxn ang="0">
                  <a:pos x="659" y="57"/>
                </a:cxn>
                <a:cxn ang="0">
                  <a:pos x="689" y="66"/>
                </a:cxn>
                <a:cxn ang="0">
                  <a:pos x="704" y="74"/>
                </a:cxn>
                <a:cxn ang="0">
                  <a:pos x="708" y="85"/>
                </a:cxn>
                <a:cxn ang="0">
                  <a:pos x="713" y="95"/>
                </a:cxn>
                <a:cxn ang="0">
                  <a:pos x="724" y="95"/>
                </a:cxn>
                <a:cxn ang="0">
                  <a:pos x="729" y="97"/>
                </a:cxn>
                <a:cxn ang="0">
                  <a:pos x="734" y="127"/>
                </a:cxn>
                <a:cxn ang="0">
                  <a:pos x="750" y="173"/>
                </a:cxn>
                <a:cxn ang="0">
                  <a:pos x="757" y="201"/>
                </a:cxn>
                <a:cxn ang="0">
                  <a:pos x="769" y="222"/>
                </a:cxn>
                <a:cxn ang="0">
                  <a:pos x="773" y="252"/>
                </a:cxn>
                <a:cxn ang="0">
                  <a:pos x="782" y="276"/>
                </a:cxn>
                <a:cxn ang="0">
                  <a:pos x="784" y="313"/>
                </a:cxn>
              </a:cxnLst>
              <a:rect l="0" t="0" r="r" b="b"/>
              <a:pathLst>
                <a:path w="831" h="414">
                  <a:moveTo>
                    <a:pt x="792" y="345"/>
                  </a:moveTo>
                  <a:lnTo>
                    <a:pt x="801" y="361"/>
                  </a:lnTo>
                  <a:lnTo>
                    <a:pt x="801" y="373"/>
                  </a:lnTo>
                  <a:lnTo>
                    <a:pt x="815" y="394"/>
                  </a:lnTo>
                  <a:lnTo>
                    <a:pt x="831" y="414"/>
                  </a:lnTo>
                  <a:lnTo>
                    <a:pt x="801" y="414"/>
                  </a:lnTo>
                  <a:lnTo>
                    <a:pt x="548" y="408"/>
                  </a:lnTo>
                  <a:lnTo>
                    <a:pt x="311" y="403"/>
                  </a:lnTo>
                  <a:lnTo>
                    <a:pt x="188" y="398"/>
                  </a:lnTo>
                  <a:lnTo>
                    <a:pt x="195" y="273"/>
                  </a:lnTo>
                  <a:lnTo>
                    <a:pt x="0" y="257"/>
                  </a:lnTo>
                  <a:lnTo>
                    <a:pt x="26" y="0"/>
                  </a:lnTo>
                  <a:lnTo>
                    <a:pt x="116" y="8"/>
                  </a:lnTo>
                  <a:lnTo>
                    <a:pt x="234" y="13"/>
                  </a:lnTo>
                  <a:lnTo>
                    <a:pt x="337" y="20"/>
                  </a:lnTo>
                  <a:lnTo>
                    <a:pt x="474" y="27"/>
                  </a:lnTo>
                  <a:lnTo>
                    <a:pt x="538" y="23"/>
                  </a:lnTo>
                  <a:lnTo>
                    <a:pt x="550" y="37"/>
                  </a:lnTo>
                  <a:lnTo>
                    <a:pt x="578" y="55"/>
                  </a:lnTo>
                  <a:lnTo>
                    <a:pt x="583" y="60"/>
                  </a:lnTo>
                  <a:lnTo>
                    <a:pt x="610" y="51"/>
                  </a:lnTo>
                  <a:lnTo>
                    <a:pt x="632" y="50"/>
                  </a:lnTo>
                  <a:lnTo>
                    <a:pt x="648" y="48"/>
                  </a:lnTo>
                  <a:lnTo>
                    <a:pt x="659" y="57"/>
                  </a:lnTo>
                  <a:lnTo>
                    <a:pt x="689" y="66"/>
                  </a:lnTo>
                  <a:lnTo>
                    <a:pt x="704" y="74"/>
                  </a:lnTo>
                  <a:lnTo>
                    <a:pt x="708" y="85"/>
                  </a:lnTo>
                  <a:lnTo>
                    <a:pt x="713" y="95"/>
                  </a:lnTo>
                  <a:lnTo>
                    <a:pt x="724" y="95"/>
                  </a:lnTo>
                  <a:lnTo>
                    <a:pt x="729" y="97"/>
                  </a:lnTo>
                  <a:lnTo>
                    <a:pt x="734" y="127"/>
                  </a:lnTo>
                  <a:lnTo>
                    <a:pt x="750" y="173"/>
                  </a:lnTo>
                  <a:lnTo>
                    <a:pt x="757" y="201"/>
                  </a:lnTo>
                  <a:lnTo>
                    <a:pt x="769" y="222"/>
                  </a:lnTo>
                  <a:lnTo>
                    <a:pt x="773" y="252"/>
                  </a:lnTo>
                  <a:lnTo>
                    <a:pt x="782" y="276"/>
                  </a:lnTo>
                  <a:lnTo>
                    <a:pt x="784" y="31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8" name="Freeform 115">
              <a:extLst>
                <a:ext uri="{FF2B5EF4-FFF2-40B4-BE49-F238E27FC236}">
                  <a16:creationId xmlns:a16="http://schemas.microsoft.com/office/drawing/2014/main" id="{552EF13D-07BF-43A3-A265-3610174D1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39" y="3750683"/>
              <a:ext cx="824557" cy="410790"/>
            </a:xfrm>
            <a:custGeom>
              <a:avLst/>
              <a:gdLst/>
              <a:ahLst/>
              <a:cxnLst>
                <a:cxn ang="0">
                  <a:pos x="792" y="345"/>
                </a:cxn>
                <a:cxn ang="0">
                  <a:pos x="801" y="361"/>
                </a:cxn>
                <a:cxn ang="0">
                  <a:pos x="801" y="373"/>
                </a:cxn>
                <a:cxn ang="0">
                  <a:pos x="815" y="394"/>
                </a:cxn>
                <a:cxn ang="0">
                  <a:pos x="831" y="414"/>
                </a:cxn>
                <a:cxn ang="0">
                  <a:pos x="801" y="414"/>
                </a:cxn>
                <a:cxn ang="0">
                  <a:pos x="548" y="408"/>
                </a:cxn>
                <a:cxn ang="0">
                  <a:pos x="311" y="403"/>
                </a:cxn>
                <a:cxn ang="0">
                  <a:pos x="188" y="398"/>
                </a:cxn>
                <a:cxn ang="0">
                  <a:pos x="195" y="273"/>
                </a:cxn>
                <a:cxn ang="0">
                  <a:pos x="0" y="257"/>
                </a:cxn>
                <a:cxn ang="0">
                  <a:pos x="26" y="0"/>
                </a:cxn>
                <a:cxn ang="0">
                  <a:pos x="116" y="8"/>
                </a:cxn>
                <a:cxn ang="0">
                  <a:pos x="234" y="13"/>
                </a:cxn>
                <a:cxn ang="0">
                  <a:pos x="337" y="20"/>
                </a:cxn>
                <a:cxn ang="0">
                  <a:pos x="474" y="27"/>
                </a:cxn>
                <a:cxn ang="0">
                  <a:pos x="538" y="23"/>
                </a:cxn>
                <a:cxn ang="0">
                  <a:pos x="550" y="37"/>
                </a:cxn>
                <a:cxn ang="0">
                  <a:pos x="578" y="55"/>
                </a:cxn>
                <a:cxn ang="0">
                  <a:pos x="583" y="60"/>
                </a:cxn>
                <a:cxn ang="0">
                  <a:pos x="610" y="51"/>
                </a:cxn>
                <a:cxn ang="0">
                  <a:pos x="632" y="50"/>
                </a:cxn>
                <a:cxn ang="0">
                  <a:pos x="648" y="48"/>
                </a:cxn>
                <a:cxn ang="0">
                  <a:pos x="659" y="57"/>
                </a:cxn>
                <a:cxn ang="0">
                  <a:pos x="689" y="66"/>
                </a:cxn>
                <a:cxn ang="0">
                  <a:pos x="704" y="74"/>
                </a:cxn>
                <a:cxn ang="0">
                  <a:pos x="708" y="85"/>
                </a:cxn>
                <a:cxn ang="0">
                  <a:pos x="713" y="95"/>
                </a:cxn>
                <a:cxn ang="0">
                  <a:pos x="724" y="95"/>
                </a:cxn>
                <a:cxn ang="0">
                  <a:pos x="729" y="97"/>
                </a:cxn>
                <a:cxn ang="0">
                  <a:pos x="734" y="127"/>
                </a:cxn>
                <a:cxn ang="0">
                  <a:pos x="750" y="173"/>
                </a:cxn>
                <a:cxn ang="0">
                  <a:pos x="757" y="201"/>
                </a:cxn>
                <a:cxn ang="0">
                  <a:pos x="769" y="222"/>
                </a:cxn>
                <a:cxn ang="0">
                  <a:pos x="773" y="252"/>
                </a:cxn>
                <a:cxn ang="0">
                  <a:pos x="782" y="276"/>
                </a:cxn>
                <a:cxn ang="0">
                  <a:pos x="784" y="313"/>
                </a:cxn>
              </a:cxnLst>
              <a:rect l="0" t="0" r="r" b="b"/>
              <a:pathLst>
                <a:path w="831" h="414">
                  <a:moveTo>
                    <a:pt x="792" y="345"/>
                  </a:moveTo>
                  <a:lnTo>
                    <a:pt x="801" y="361"/>
                  </a:lnTo>
                  <a:lnTo>
                    <a:pt x="801" y="373"/>
                  </a:lnTo>
                  <a:lnTo>
                    <a:pt x="815" y="394"/>
                  </a:lnTo>
                  <a:lnTo>
                    <a:pt x="831" y="414"/>
                  </a:lnTo>
                  <a:lnTo>
                    <a:pt x="801" y="414"/>
                  </a:lnTo>
                  <a:lnTo>
                    <a:pt x="548" y="408"/>
                  </a:lnTo>
                  <a:lnTo>
                    <a:pt x="311" y="403"/>
                  </a:lnTo>
                  <a:lnTo>
                    <a:pt x="188" y="398"/>
                  </a:lnTo>
                  <a:lnTo>
                    <a:pt x="195" y="273"/>
                  </a:lnTo>
                  <a:lnTo>
                    <a:pt x="0" y="257"/>
                  </a:lnTo>
                  <a:lnTo>
                    <a:pt x="26" y="0"/>
                  </a:lnTo>
                  <a:lnTo>
                    <a:pt x="116" y="8"/>
                  </a:lnTo>
                  <a:lnTo>
                    <a:pt x="234" y="13"/>
                  </a:lnTo>
                  <a:lnTo>
                    <a:pt x="337" y="20"/>
                  </a:lnTo>
                  <a:lnTo>
                    <a:pt x="474" y="27"/>
                  </a:lnTo>
                  <a:lnTo>
                    <a:pt x="538" y="23"/>
                  </a:lnTo>
                  <a:lnTo>
                    <a:pt x="550" y="37"/>
                  </a:lnTo>
                  <a:lnTo>
                    <a:pt x="578" y="55"/>
                  </a:lnTo>
                  <a:lnTo>
                    <a:pt x="583" y="60"/>
                  </a:lnTo>
                  <a:lnTo>
                    <a:pt x="610" y="51"/>
                  </a:lnTo>
                  <a:lnTo>
                    <a:pt x="632" y="50"/>
                  </a:lnTo>
                  <a:lnTo>
                    <a:pt x="648" y="48"/>
                  </a:lnTo>
                  <a:lnTo>
                    <a:pt x="659" y="57"/>
                  </a:lnTo>
                  <a:lnTo>
                    <a:pt x="689" y="66"/>
                  </a:lnTo>
                  <a:lnTo>
                    <a:pt x="704" y="74"/>
                  </a:lnTo>
                  <a:lnTo>
                    <a:pt x="708" y="85"/>
                  </a:lnTo>
                  <a:lnTo>
                    <a:pt x="713" y="95"/>
                  </a:lnTo>
                  <a:lnTo>
                    <a:pt x="724" y="95"/>
                  </a:lnTo>
                  <a:lnTo>
                    <a:pt x="729" y="97"/>
                  </a:lnTo>
                  <a:lnTo>
                    <a:pt x="734" y="127"/>
                  </a:lnTo>
                  <a:lnTo>
                    <a:pt x="750" y="173"/>
                  </a:lnTo>
                  <a:lnTo>
                    <a:pt x="757" y="201"/>
                  </a:lnTo>
                  <a:lnTo>
                    <a:pt x="769" y="222"/>
                  </a:lnTo>
                  <a:lnTo>
                    <a:pt x="773" y="252"/>
                  </a:lnTo>
                  <a:lnTo>
                    <a:pt x="782" y="276"/>
                  </a:lnTo>
                  <a:lnTo>
                    <a:pt x="784" y="313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9" name="Freeform 116">
              <a:extLst>
                <a:ext uri="{FF2B5EF4-FFF2-40B4-BE49-F238E27FC236}">
                  <a16:creationId xmlns:a16="http://schemas.microsoft.com/office/drawing/2014/main" id="{DC88CAAB-B3A2-43C0-AA22-7C6A2427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217" y="3706032"/>
              <a:ext cx="608247" cy="400868"/>
            </a:xfrm>
            <a:custGeom>
              <a:avLst/>
              <a:gdLst/>
              <a:ahLst/>
              <a:cxnLst>
                <a:cxn ang="0">
                  <a:pos x="484" y="387"/>
                </a:cxn>
                <a:cxn ang="0">
                  <a:pos x="476" y="372"/>
                </a:cxn>
                <a:cxn ang="0">
                  <a:pos x="430" y="376"/>
                </a:cxn>
                <a:cxn ang="0">
                  <a:pos x="370" y="380"/>
                </a:cxn>
                <a:cxn ang="0">
                  <a:pos x="224" y="385"/>
                </a:cxn>
                <a:cxn ang="0">
                  <a:pos x="149" y="385"/>
                </a:cxn>
                <a:cxn ang="0">
                  <a:pos x="94" y="387"/>
                </a:cxn>
                <a:cxn ang="0">
                  <a:pos x="84" y="388"/>
                </a:cxn>
                <a:cxn ang="0">
                  <a:pos x="73" y="358"/>
                </a:cxn>
                <a:cxn ang="0">
                  <a:pos x="72" y="320"/>
                </a:cxn>
                <a:cxn ang="0">
                  <a:pos x="63" y="297"/>
                </a:cxn>
                <a:cxn ang="0">
                  <a:pos x="59" y="265"/>
                </a:cxn>
                <a:cxn ang="0">
                  <a:pos x="45" y="244"/>
                </a:cxn>
                <a:cxn ang="0">
                  <a:pos x="40" y="216"/>
                </a:cxn>
                <a:cxn ang="0">
                  <a:pos x="24" y="172"/>
                </a:cxn>
                <a:cxn ang="0">
                  <a:pos x="17" y="142"/>
                </a:cxn>
                <a:cxn ang="0">
                  <a:pos x="10" y="130"/>
                </a:cxn>
                <a:cxn ang="0">
                  <a:pos x="0" y="112"/>
                </a:cxn>
                <a:cxn ang="0">
                  <a:pos x="12" y="86"/>
                </a:cxn>
                <a:cxn ang="0">
                  <a:pos x="19" y="54"/>
                </a:cxn>
                <a:cxn ang="0">
                  <a:pos x="3" y="44"/>
                </a:cxn>
                <a:cxn ang="0">
                  <a:pos x="0" y="24"/>
                </a:cxn>
                <a:cxn ang="0">
                  <a:pos x="7" y="7"/>
                </a:cxn>
                <a:cxn ang="0">
                  <a:pos x="86" y="7"/>
                </a:cxn>
                <a:cxn ang="0">
                  <a:pos x="376" y="3"/>
                </a:cxn>
                <a:cxn ang="0">
                  <a:pos x="491" y="0"/>
                </a:cxn>
                <a:cxn ang="0">
                  <a:pos x="504" y="17"/>
                </a:cxn>
                <a:cxn ang="0">
                  <a:pos x="514" y="31"/>
                </a:cxn>
                <a:cxn ang="0">
                  <a:pos x="518" y="38"/>
                </a:cxn>
                <a:cxn ang="0">
                  <a:pos x="507" y="56"/>
                </a:cxn>
                <a:cxn ang="0">
                  <a:pos x="511" y="77"/>
                </a:cxn>
                <a:cxn ang="0">
                  <a:pos x="523" y="100"/>
                </a:cxn>
                <a:cxn ang="0">
                  <a:pos x="539" y="109"/>
                </a:cxn>
                <a:cxn ang="0">
                  <a:pos x="555" y="111"/>
                </a:cxn>
                <a:cxn ang="0">
                  <a:pos x="564" y="125"/>
                </a:cxn>
                <a:cxn ang="0">
                  <a:pos x="564" y="135"/>
                </a:cxn>
                <a:cxn ang="0">
                  <a:pos x="576" y="142"/>
                </a:cxn>
                <a:cxn ang="0">
                  <a:pos x="585" y="149"/>
                </a:cxn>
                <a:cxn ang="0">
                  <a:pos x="586" y="156"/>
                </a:cxn>
                <a:cxn ang="0">
                  <a:pos x="609" y="176"/>
                </a:cxn>
                <a:cxn ang="0">
                  <a:pos x="613" y="190"/>
                </a:cxn>
                <a:cxn ang="0">
                  <a:pos x="609" y="207"/>
                </a:cxn>
                <a:cxn ang="0">
                  <a:pos x="600" y="228"/>
                </a:cxn>
                <a:cxn ang="0">
                  <a:pos x="595" y="246"/>
                </a:cxn>
                <a:cxn ang="0">
                  <a:pos x="581" y="256"/>
                </a:cxn>
                <a:cxn ang="0">
                  <a:pos x="571" y="260"/>
                </a:cxn>
                <a:cxn ang="0">
                  <a:pos x="541" y="267"/>
                </a:cxn>
                <a:cxn ang="0">
                  <a:pos x="537" y="279"/>
                </a:cxn>
                <a:cxn ang="0">
                  <a:pos x="532" y="292"/>
                </a:cxn>
                <a:cxn ang="0">
                  <a:pos x="535" y="297"/>
                </a:cxn>
                <a:cxn ang="0">
                  <a:pos x="546" y="307"/>
                </a:cxn>
                <a:cxn ang="0">
                  <a:pos x="546" y="332"/>
                </a:cxn>
                <a:cxn ang="0">
                  <a:pos x="532" y="343"/>
                </a:cxn>
                <a:cxn ang="0">
                  <a:pos x="530" y="350"/>
                </a:cxn>
                <a:cxn ang="0">
                  <a:pos x="530" y="365"/>
                </a:cxn>
                <a:cxn ang="0">
                  <a:pos x="520" y="369"/>
                </a:cxn>
                <a:cxn ang="0">
                  <a:pos x="511" y="376"/>
                </a:cxn>
                <a:cxn ang="0">
                  <a:pos x="509" y="383"/>
                </a:cxn>
                <a:cxn ang="0">
                  <a:pos x="513" y="394"/>
                </a:cxn>
                <a:cxn ang="0">
                  <a:pos x="500" y="404"/>
                </a:cxn>
                <a:cxn ang="0">
                  <a:pos x="484" y="387"/>
                </a:cxn>
              </a:cxnLst>
              <a:rect l="0" t="0" r="r" b="b"/>
              <a:pathLst>
                <a:path w="613" h="404">
                  <a:moveTo>
                    <a:pt x="484" y="387"/>
                  </a:moveTo>
                  <a:lnTo>
                    <a:pt x="476" y="372"/>
                  </a:lnTo>
                  <a:lnTo>
                    <a:pt x="430" y="376"/>
                  </a:lnTo>
                  <a:lnTo>
                    <a:pt x="370" y="380"/>
                  </a:lnTo>
                  <a:lnTo>
                    <a:pt x="224" y="385"/>
                  </a:lnTo>
                  <a:lnTo>
                    <a:pt x="149" y="385"/>
                  </a:lnTo>
                  <a:lnTo>
                    <a:pt x="94" y="387"/>
                  </a:lnTo>
                  <a:lnTo>
                    <a:pt x="84" y="388"/>
                  </a:lnTo>
                  <a:lnTo>
                    <a:pt x="73" y="358"/>
                  </a:lnTo>
                  <a:lnTo>
                    <a:pt x="72" y="320"/>
                  </a:lnTo>
                  <a:lnTo>
                    <a:pt x="63" y="297"/>
                  </a:lnTo>
                  <a:lnTo>
                    <a:pt x="59" y="265"/>
                  </a:lnTo>
                  <a:lnTo>
                    <a:pt x="45" y="244"/>
                  </a:lnTo>
                  <a:lnTo>
                    <a:pt x="40" y="216"/>
                  </a:lnTo>
                  <a:lnTo>
                    <a:pt x="24" y="172"/>
                  </a:lnTo>
                  <a:lnTo>
                    <a:pt x="17" y="142"/>
                  </a:lnTo>
                  <a:lnTo>
                    <a:pt x="10" y="130"/>
                  </a:lnTo>
                  <a:lnTo>
                    <a:pt x="0" y="112"/>
                  </a:lnTo>
                  <a:lnTo>
                    <a:pt x="12" y="86"/>
                  </a:lnTo>
                  <a:lnTo>
                    <a:pt x="19" y="54"/>
                  </a:lnTo>
                  <a:lnTo>
                    <a:pt x="3" y="44"/>
                  </a:lnTo>
                  <a:lnTo>
                    <a:pt x="0" y="24"/>
                  </a:lnTo>
                  <a:lnTo>
                    <a:pt x="7" y="7"/>
                  </a:lnTo>
                  <a:lnTo>
                    <a:pt x="86" y="7"/>
                  </a:lnTo>
                  <a:lnTo>
                    <a:pt x="376" y="3"/>
                  </a:lnTo>
                  <a:lnTo>
                    <a:pt x="491" y="0"/>
                  </a:lnTo>
                  <a:lnTo>
                    <a:pt x="504" y="17"/>
                  </a:lnTo>
                  <a:lnTo>
                    <a:pt x="514" y="31"/>
                  </a:lnTo>
                  <a:lnTo>
                    <a:pt x="518" y="38"/>
                  </a:lnTo>
                  <a:lnTo>
                    <a:pt x="507" y="56"/>
                  </a:lnTo>
                  <a:lnTo>
                    <a:pt x="511" y="77"/>
                  </a:lnTo>
                  <a:lnTo>
                    <a:pt x="523" y="100"/>
                  </a:lnTo>
                  <a:lnTo>
                    <a:pt x="539" y="109"/>
                  </a:lnTo>
                  <a:lnTo>
                    <a:pt x="555" y="111"/>
                  </a:lnTo>
                  <a:lnTo>
                    <a:pt x="564" y="125"/>
                  </a:lnTo>
                  <a:lnTo>
                    <a:pt x="564" y="135"/>
                  </a:lnTo>
                  <a:lnTo>
                    <a:pt x="576" y="142"/>
                  </a:lnTo>
                  <a:lnTo>
                    <a:pt x="585" y="149"/>
                  </a:lnTo>
                  <a:lnTo>
                    <a:pt x="586" y="156"/>
                  </a:lnTo>
                  <a:lnTo>
                    <a:pt x="609" y="176"/>
                  </a:lnTo>
                  <a:lnTo>
                    <a:pt x="613" y="190"/>
                  </a:lnTo>
                  <a:lnTo>
                    <a:pt x="609" y="207"/>
                  </a:lnTo>
                  <a:lnTo>
                    <a:pt x="600" y="228"/>
                  </a:lnTo>
                  <a:lnTo>
                    <a:pt x="595" y="246"/>
                  </a:lnTo>
                  <a:lnTo>
                    <a:pt x="581" y="256"/>
                  </a:lnTo>
                  <a:lnTo>
                    <a:pt x="571" y="260"/>
                  </a:lnTo>
                  <a:lnTo>
                    <a:pt x="541" y="267"/>
                  </a:lnTo>
                  <a:lnTo>
                    <a:pt x="537" y="279"/>
                  </a:lnTo>
                  <a:lnTo>
                    <a:pt x="532" y="292"/>
                  </a:lnTo>
                  <a:lnTo>
                    <a:pt x="535" y="297"/>
                  </a:lnTo>
                  <a:lnTo>
                    <a:pt x="546" y="307"/>
                  </a:lnTo>
                  <a:lnTo>
                    <a:pt x="546" y="332"/>
                  </a:lnTo>
                  <a:lnTo>
                    <a:pt x="532" y="343"/>
                  </a:lnTo>
                  <a:lnTo>
                    <a:pt x="530" y="350"/>
                  </a:lnTo>
                  <a:lnTo>
                    <a:pt x="530" y="365"/>
                  </a:lnTo>
                  <a:lnTo>
                    <a:pt x="520" y="369"/>
                  </a:lnTo>
                  <a:lnTo>
                    <a:pt x="511" y="376"/>
                  </a:lnTo>
                  <a:lnTo>
                    <a:pt x="509" y="383"/>
                  </a:lnTo>
                  <a:lnTo>
                    <a:pt x="513" y="394"/>
                  </a:lnTo>
                  <a:lnTo>
                    <a:pt x="500" y="404"/>
                  </a:lnTo>
                  <a:lnTo>
                    <a:pt x="484" y="387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0" name="Freeform 117">
              <a:extLst>
                <a:ext uri="{FF2B5EF4-FFF2-40B4-BE49-F238E27FC236}">
                  <a16:creationId xmlns:a16="http://schemas.microsoft.com/office/drawing/2014/main" id="{B0638246-BCC0-4057-BD85-13E413675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0247" y="3702065"/>
              <a:ext cx="615192" cy="409797"/>
            </a:xfrm>
            <a:custGeom>
              <a:avLst/>
              <a:gdLst/>
              <a:ahLst/>
              <a:cxnLst>
                <a:cxn ang="0">
                  <a:pos x="517" y="37"/>
                </a:cxn>
                <a:cxn ang="0">
                  <a:pos x="511" y="83"/>
                </a:cxn>
                <a:cxn ang="0">
                  <a:pos x="557" y="118"/>
                </a:cxn>
                <a:cxn ang="0">
                  <a:pos x="578" y="148"/>
                </a:cxn>
                <a:cxn ang="0">
                  <a:pos x="610" y="181"/>
                </a:cxn>
                <a:cxn ang="0">
                  <a:pos x="601" y="232"/>
                </a:cxn>
                <a:cxn ang="0">
                  <a:pos x="573" y="260"/>
                </a:cxn>
                <a:cxn ang="0">
                  <a:pos x="532" y="296"/>
                </a:cxn>
                <a:cxn ang="0">
                  <a:pos x="546" y="334"/>
                </a:cxn>
                <a:cxn ang="0">
                  <a:pos x="531" y="368"/>
                </a:cxn>
                <a:cxn ang="0">
                  <a:pos x="510" y="387"/>
                </a:cxn>
                <a:cxn ang="0">
                  <a:pos x="490" y="389"/>
                </a:cxn>
                <a:cxn ang="0">
                  <a:pos x="374" y="380"/>
                </a:cxn>
                <a:cxn ang="0">
                  <a:pos x="98" y="387"/>
                </a:cxn>
                <a:cxn ang="0">
                  <a:pos x="79" y="324"/>
                </a:cxn>
                <a:cxn ang="0">
                  <a:pos x="53" y="248"/>
                </a:cxn>
                <a:cxn ang="0">
                  <a:pos x="25" y="144"/>
                </a:cxn>
                <a:cxn ang="0">
                  <a:pos x="18" y="90"/>
                </a:cxn>
                <a:cxn ang="0">
                  <a:pos x="7" y="28"/>
                </a:cxn>
                <a:cxn ang="0">
                  <a:pos x="90" y="14"/>
                </a:cxn>
                <a:cxn ang="0">
                  <a:pos x="497" y="0"/>
                </a:cxn>
                <a:cxn ang="0">
                  <a:pos x="90" y="7"/>
                </a:cxn>
                <a:cxn ang="0">
                  <a:pos x="9" y="7"/>
                </a:cxn>
                <a:cxn ang="0">
                  <a:pos x="0" y="28"/>
                </a:cxn>
                <a:cxn ang="0">
                  <a:pos x="4" y="49"/>
                </a:cxn>
                <a:cxn ang="0">
                  <a:pos x="12" y="88"/>
                </a:cxn>
                <a:cxn ang="0">
                  <a:pos x="2" y="120"/>
                </a:cxn>
                <a:cxn ang="0">
                  <a:pos x="25" y="178"/>
                </a:cxn>
                <a:cxn ang="0">
                  <a:pos x="40" y="222"/>
                </a:cxn>
                <a:cxn ang="0">
                  <a:pos x="47" y="252"/>
                </a:cxn>
                <a:cxn ang="0">
                  <a:pos x="63" y="301"/>
                </a:cxn>
                <a:cxn ang="0">
                  <a:pos x="74" y="362"/>
                </a:cxn>
                <a:cxn ang="0">
                  <a:pos x="84" y="391"/>
                </a:cxn>
                <a:cxn ang="0">
                  <a:pos x="98" y="394"/>
                </a:cxn>
                <a:cxn ang="0">
                  <a:pos x="374" y="387"/>
                </a:cxn>
                <a:cxn ang="0">
                  <a:pos x="485" y="391"/>
                </a:cxn>
                <a:cxn ang="0">
                  <a:pos x="499" y="408"/>
                </a:cxn>
                <a:cxn ang="0">
                  <a:pos x="517" y="401"/>
                </a:cxn>
                <a:cxn ang="0">
                  <a:pos x="517" y="387"/>
                </a:cxn>
                <a:cxn ang="0">
                  <a:pos x="532" y="375"/>
                </a:cxn>
                <a:cxn ang="0">
                  <a:pos x="538" y="354"/>
                </a:cxn>
                <a:cxn ang="0">
                  <a:pos x="553" y="338"/>
                </a:cxn>
                <a:cxn ang="0">
                  <a:pos x="553" y="310"/>
                </a:cxn>
                <a:cxn ang="0">
                  <a:pos x="539" y="296"/>
                </a:cxn>
                <a:cxn ang="0">
                  <a:pos x="575" y="267"/>
                </a:cxn>
                <a:cxn ang="0">
                  <a:pos x="585" y="264"/>
                </a:cxn>
                <a:cxn ang="0">
                  <a:pos x="599" y="253"/>
                </a:cxn>
                <a:cxn ang="0">
                  <a:pos x="606" y="234"/>
                </a:cxn>
                <a:cxn ang="0">
                  <a:pos x="615" y="213"/>
                </a:cxn>
                <a:cxn ang="0">
                  <a:pos x="620" y="192"/>
                </a:cxn>
                <a:cxn ang="0">
                  <a:pos x="615" y="176"/>
                </a:cxn>
                <a:cxn ang="0">
                  <a:pos x="592" y="151"/>
                </a:cxn>
                <a:cxn ang="0">
                  <a:pos x="583" y="143"/>
                </a:cxn>
                <a:cxn ang="0">
                  <a:pos x="571" y="130"/>
                </a:cxn>
                <a:cxn ang="0">
                  <a:pos x="562" y="115"/>
                </a:cxn>
                <a:cxn ang="0">
                  <a:pos x="545" y="109"/>
                </a:cxn>
                <a:cxn ang="0">
                  <a:pos x="515" y="60"/>
                </a:cxn>
                <a:cxn ang="0">
                  <a:pos x="525" y="39"/>
                </a:cxn>
                <a:cxn ang="0">
                  <a:pos x="522" y="34"/>
                </a:cxn>
                <a:cxn ang="0">
                  <a:pos x="497" y="0"/>
                </a:cxn>
              </a:cxnLst>
              <a:rect l="0" t="0" r="r" b="b"/>
              <a:pathLst>
                <a:path w="620" h="413">
                  <a:moveTo>
                    <a:pt x="494" y="7"/>
                  </a:moveTo>
                  <a:lnTo>
                    <a:pt x="506" y="23"/>
                  </a:lnTo>
                  <a:lnTo>
                    <a:pt x="517" y="37"/>
                  </a:lnTo>
                  <a:lnTo>
                    <a:pt x="518" y="42"/>
                  </a:lnTo>
                  <a:lnTo>
                    <a:pt x="508" y="58"/>
                  </a:lnTo>
                  <a:lnTo>
                    <a:pt x="511" y="83"/>
                  </a:lnTo>
                  <a:lnTo>
                    <a:pt x="525" y="106"/>
                  </a:lnTo>
                  <a:lnTo>
                    <a:pt x="543" y="116"/>
                  </a:lnTo>
                  <a:lnTo>
                    <a:pt x="557" y="118"/>
                  </a:lnTo>
                  <a:lnTo>
                    <a:pt x="564" y="130"/>
                  </a:lnTo>
                  <a:lnTo>
                    <a:pt x="566" y="141"/>
                  </a:lnTo>
                  <a:lnTo>
                    <a:pt x="578" y="148"/>
                  </a:lnTo>
                  <a:lnTo>
                    <a:pt x="585" y="155"/>
                  </a:lnTo>
                  <a:lnTo>
                    <a:pt x="587" y="164"/>
                  </a:lnTo>
                  <a:lnTo>
                    <a:pt x="610" y="181"/>
                  </a:lnTo>
                  <a:lnTo>
                    <a:pt x="613" y="194"/>
                  </a:lnTo>
                  <a:lnTo>
                    <a:pt x="610" y="211"/>
                  </a:lnTo>
                  <a:lnTo>
                    <a:pt x="601" y="232"/>
                  </a:lnTo>
                  <a:lnTo>
                    <a:pt x="596" y="248"/>
                  </a:lnTo>
                  <a:lnTo>
                    <a:pt x="583" y="257"/>
                  </a:lnTo>
                  <a:lnTo>
                    <a:pt x="573" y="260"/>
                  </a:lnTo>
                  <a:lnTo>
                    <a:pt x="541" y="269"/>
                  </a:lnTo>
                  <a:lnTo>
                    <a:pt x="538" y="282"/>
                  </a:lnTo>
                  <a:lnTo>
                    <a:pt x="532" y="296"/>
                  </a:lnTo>
                  <a:lnTo>
                    <a:pt x="536" y="303"/>
                  </a:lnTo>
                  <a:lnTo>
                    <a:pt x="546" y="313"/>
                  </a:lnTo>
                  <a:lnTo>
                    <a:pt x="546" y="334"/>
                  </a:lnTo>
                  <a:lnTo>
                    <a:pt x="532" y="345"/>
                  </a:lnTo>
                  <a:lnTo>
                    <a:pt x="531" y="352"/>
                  </a:lnTo>
                  <a:lnTo>
                    <a:pt x="531" y="368"/>
                  </a:lnTo>
                  <a:lnTo>
                    <a:pt x="522" y="369"/>
                  </a:lnTo>
                  <a:lnTo>
                    <a:pt x="511" y="378"/>
                  </a:lnTo>
                  <a:lnTo>
                    <a:pt x="510" y="387"/>
                  </a:lnTo>
                  <a:lnTo>
                    <a:pt x="511" y="396"/>
                  </a:lnTo>
                  <a:lnTo>
                    <a:pt x="504" y="403"/>
                  </a:lnTo>
                  <a:lnTo>
                    <a:pt x="490" y="389"/>
                  </a:lnTo>
                  <a:lnTo>
                    <a:pt x="481" y="373"/>
                  </a:lnTo>
                  <a:lnTo>
                    <a:pt x="434" y="376"/>
                  </a:lnTo>
                  <a:lnTo>
                    <a:pt x="374" y="380"/>
                  </a:lnTo>
                  <a:lnTo>
                    <a:pt x="228" y="385"/>
                  </a:lnTo>
                  <a:lnTo>
                    <a:pt x="153" y="385"/>
                  </a:lnTo>
                  <a:lnTo>
                    <a:pt x="98" y="387"/>
                  </a:lnTo>
                  <a:lnTo>
                    <a:pt x="91" y="389"/>
                  </a:lnTo>
                  <a:lnTo>
                    <a:pt x="81" y="362"/>
                  </a:lnTo>
                  <a:lnTo>
                    <a:pt x="79" y="324"/>
                  </a:lnTo>
                  <a:lnTo>
                    <a:pt x="70" y="299"/>
                  </a:lnTo>
                  <a:lnTo>
                    <a:pt x="67" y="269"/>
                  </a:lnTo>
                  <a:lnTo>
                    <a:pt x="53" y="248"/>
                  </a:lnTo>
                  <a:lnTo>
                    <a:pt x="47" y="220"/>
                  </a:lnTo>
                  <a:lnTo>
                    <a:pt x="32" y="176"/>
                  </a:lnTo>
                  <a:lnTo>
                    <a:pt x="25" y="144"/>
                  </a:lnTo>
                  <a:lnTo>
                    <a:pt x="18" y="132"/>
                  </a:lnTo>
                  <a:lnTo>
                    <a:pt x="7" y="116"/>
                  </a:lnTo>
                  <a:lnTo>
                    <a:pt x="18" y="90"/>
                  </a:lnTo>
                  <a:lnTo>
                    <a:pt x="26" y="57"/>
                  </a:lnTo>
                  <a:lnTo>
                    <a:pt x="11" y="46"/>
                  </a:lnTo>
                  <a:lnTo>
                    <a:pt x="7" y="28"/>
                  </a:lnTo>
                  <a:lnTo>
                    <a:pt x="12" y="14"/>
                  </a:lnTo>
                  <a:lnTo>
                    <a:pt x="23" y="14"/>
                  </a:lnTo>
                  <a:lnTo>
                    <a:pt x="90" y="14"/>
                  </a:lnTo>
                  <a:lnTo>
                    <a:pt x="380" y="11"/>
                  </a:lnTo>
                  <a:lnTo>
                    <a:pt x="494" y="7"/>
                  </a:lnTo>
                  <a:close/>
                  <a:moveTo>
                    <a:pt x="497" y="0"/>
                  </a:moveTo>
                  <a:lnTo>
                    <a:pt x="494" y="0"/>
                  </a:lnTo>
                  <a:lnTo>
                    <a:pt x="378" y="4"/>
                  </a:lnTo>
                  <a:lnTo>
                    <a:pt x="90" y="7"/>
                  </a:lnTo>
                  <a:lnTo>
                    <a:pt x="23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18" y="60"/>
                  </a:lnTo>
                  <a:lnTo>
                    <a:pt x="12" y="88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2" y="120"/>
                  </a:lnTo>
                  <a:lnTo>
                    <a:pt x="11" y="136"/>
                  </a:lnTo>
                  <a:lnTo>
                    <a:pt x="18" y="148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40" y="222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7" y="252"/>
                  </a:lnTo>
                  <a:lnTo>
                    <a:pt x="60" y="271"/>
                  </a:lnTo>
                  <a:lnTo>
                    <a:pt x="63" y="301"/>
                  </a:lnTo>
                  <a:lnTo>
                    <a:pt x="63" y="301"/>
                  </a:lnTo>
                  <a:lnTo>
                    <a:pt x="63" y="303"/>
                  </a:lnTo>
                  <a:lnTo>
                    <a:pt x="72" y="325"/>
                  </a:lnTo>
                  <a:lnTo>
                    <a:pt x="74" y="362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84" y="391"/>
                  </a:lnTo>
                  <a:lnTo>
                    <a:pt x="86" y="396"/>
                  </a:lnTo>
                  <a:lnTo>
                    <a:pt x="91" y="396"/>
                  </a:lnTo>
                  <a:lnTo>
                    <a:pt x="98" y="394"/>
                  </a:lnTo>
                  <a:lnTo>
                    <a:pt x="153" y="392"/>
                  </a:lnTo>
                  <a:lnTo>
                    <a:pt x="228" y="392"/>
                  </a:lnTo>
                  <a:lnTo>
                    <a:pt x="374" y="387"/>
                  </a:lnTo>
                  <a:lnTo>
                    <a:pt x="434" y="384"/>
                  </a:lnTo>
                  <a:lnTo>
                    <a:pt x="478" y="380"/>
                  </a:lnTo>
                  <a:lnTo>
                    <a:pt x="485" y="391"/>
                  </a:lnTo>
                  <a:lnTo>
                    <a:pt x="485" y="392"/>
                  </a:lnTo>
                  <a:lnTo>
                    <a:pt x="485" y="392"/>
                  </a:lnTo>
                  <a:lnTo>
                    <a:pt x="499" y="408"/>
                  </a:lnTo>
                  <a:lnTo>
                    <a:pt x="503" y="413"/>
                  </a:lnTo>
                  <a:lnTo>
                    <a:pt x="508" y="408"/>
                  </a:lnTo>
                  <a:lnTo>
                    <a:pt x="517" y="401"/>
                  </a:lnTo>
                  <a:lnTo>
                    <a:pt x="520" y="399"/>
                  </a:lnTo>
                  <a:lnTo>
                    <a:pt x="518" y="394"/>
                  </a:lnTo>
                  <a:lnTo>
                    <a:pt x="517" y="387"/>
                  </a:lnTo>
                  <a:lnTo>
                    <a:pt x="518" y="382"/>
                  </a:lnTo>
                  <a:lnTo>
                    <a:pt x="525" y="376"/>
                  </a:lnTo>
                  <a:lnTo>
                    <a:pt x="532" y="375"/>
                  </a:lnTo>
                  <a:lnTo>
                    <a:pt x="538" y="373"/>
                  </a:lnTo>
                  <a:lnTo>
                    <a:pt x="538" y="368"/>
                  </a:lnTo>
                  <a:lnTo>
                    <a:pt x="538" y="354"/>
                  </a:lnTo>
                  <a:lnTo>
                    <a:pt x="539" y="348"/>
                  </a:lnTo>
                  <a:lnTo>
                    <a:pt x="550" y="340"/>
                  </a:lnTo>
                  <a:lnTo>
                    <a:pt x="553" y="338"/>
                  </a:lnTo>
                  <a:lnTo>
                    <a:pt x="553" y="334"/>
                  </a:lnTo>
                  <a:lnTo>
                    <a:pt x="553" y="313"/>
                  </a:lnTo>
                  <a:lnTo>
                    <a:pt x="553" y="310"/>
                  </a:lnTo>
                  <a:lnTo>
                    <a:pt x="550" y="308"/>
                  </a:lnTo>
                  <a:lnTo>
                    <a:pt x="541" y="299"/>
                  </a:lnTo>
                  <a:lnTo>
                    <a:pt x="539" y="296"/>
                  </a:lnTo>
                  <a:lnTo>
                    <a:pt x="543" y="285"/>
                  </a:lnTo>
                  <a:lnTo>
                    <a:pt x="546" y="275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7" y="262"/>
                  </a:lnTo>
                  <a:lnTo>
                    <a:pt x="599" y="253"/>
                  </a:lnTo>
                  <a:lnTo>
                    <a:pt x="601" y="252"/>
                  </a:lnTo>
                  <a:lnTo>
                    <a:pt x="603" y="250"/>
                  </a:lnTo>
                  <a:lnTo>
                    <a:pt x="606" y="234"/>
                  </a:lnTo>
                  <a:lnTo>
                    <a:pt x="615" y="213"/>
                  </a:lnTo>
                  <a:lnTo>
                    <a:pt x="615" y="213"/>
                  </a:lnTo>
                  <a:lnTo>
                    <a:pt x="615" y="213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20" y="192"/>
                  </a:lnTo>
                  <a:lnTo>
                    <a:pt x="617" y="180"/>
                  </a:lnTo>
                  <a:lnTo>
                    <a:pt x="615" y="178"/>
                  </a:lnTo>
                  <a:lnTo>
                    <a:pt x="615" y="176"/>
                  </a:lnTo>
                  <a:lnTo>
                    <a:pt x="594" y="158"/>
                  </a:lnTo>
                  <a:lnTo>
                    <a:pt x="592" y="153"/>
                  </a:lnTo>
                  <a:lnTo>
                    <a:pt x="592" y="151"/>
                  </a:lnTo>
                  <a:lnTo>
                    <a:pt x="590" y="151"/>
                  </a:lnTo>
                  <a:lnTo>
                    <a:pt x="583" y="144"/>
                  </a:lnTo>
                  <a:lnTo>
                    <a:pt x="583" y="143"/>
                  </a:lnTo>
                  <a:lnTo>
                    <a:pt x="582" y="143"/>
                  </a:lnTo>
                  <a:lnTo>
                    <a:pt x="571" y="137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69" y="127"/>
                  </a:lnTo>
                  <a:lnTo>
                    <a:pt x="562" y="115"/>
                  </a:lnTo>
                  <a:lnTo>
                    <a:pt x="560" y="111"/>
                  </a:lnTo>
                  <a:lnTo>
                    <a:pt x="557" y="111"/>
                  </a:lnTo>
                  <a:lnTo>
                    <a:pt x="545" y="109"/>
                  </a:lnTo>
                  <a:lnTo>
                    <a:pt x="531" y="100"/>
                  </a:lnTo>
                  <a:lnTo>
                    <a:pt x="517" y="81"/>
                  </a:lnTo>
                  <a:lnTo>
                    <a:pt x="515" y="60"/>
                  </a:lnTo>
                  <a:lnTo>
                    <a:pt x="524" y="46"/>
                  </a:lnTo>
                  <a:lnTo>
                    <a:pt x="527" y="42"/>
                  </a:lnTo>
                  <a:lnTo>
                    <a:pt x="525" y="39"/>
                  </a:lnTo>
                  <a:lnTo>
                    <a:pt x="522" y="34"/>
                  </a:lnTo>
                  <a:lnTo>
                    <a:pt x="522" y="34"/>
                  </a:lnTo>
                  <a:lnTo>
                    <a:pt x="522" y="34"/>
                  </a:lnTo>
                  <a:lnTo>
                    <a:pt x="511" y="18"/>
                  </a:lnTo>
                  <a:lnTo>
                    <a:pt x="501" y="2"/>
                  </a:lnTo>
                  <a:lnTo>
                    <a:pt x="497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1" name="Freeform 118">
              <a:extLst>
                <a:ext uri="{FF2B5EF4-FFF2-40B4-BE49-F238E27FC236}">
                  <a16:creationId xmlns:a16="http://schemas.microsoft.com/office/drawing/2014/main" id="{A87F742E-F23E-4AD8-BF79-2A68DA69B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0247" y="3702065"/>
              <a:ext cx="615192" cy="409797"/>
            </a:xfrm>
            <a:custGeom>
              <a:avLst/>
              <a:gdLst/>
              <a:ahLst/>
              <a:cxnLst>
                <a:cxn ang="0">
                  <a:pos x="517" y="37"/>
                </a:cxn>
                <a:cxn ang="0">
                  <a:pos x="511" y="83"/>
                </a:cxn>
                <a:cxn ang="0">
                  <a:pos x="557" y="118"/>
                </a:cxn>
                <a:cxn ang="0">
                  <a:pos x="578" y="148"/>
                </a:cxn>
                <a:cxn ang="0">
                  <a:pos x="610" y="181"/>
                </a:cxn>
                <a:cxn ang="0">
                  <a:pos x="601" y="232"/>
                </a:cxn>
                <a:cxn ang="0">
                  <a:pos x="573" y="260"/>
                </a:cxn>
                <a:cxn ang="0">
                  <a:pos x="532" y="296"/>
                </a:cxn>
                <a:cxn ang="0">
                  <a:pos x="546" y="334"/>
                </a:cxn>
                <a:cxn ang="0">
                  <a:pos x="531" y="368"/>
                </a:cxn>
                <a:cxn ang="0">
                  <a:pos x="510" y="387"/>
                </a:cxn>
                <a:cxn ang="0">
                  <a:pos x="490" y="389"/>
                </a:cxn>
                <a:cxn ang="0">
                  <a:pos x="374" y="380"/>
                </a:cxn>
                <a:cxn ang="0">
                  <a:pos x="98" y="387"/>
                </a:cxn>
                <a:cxn ang="0">
                  <a:pos x="79" y="324"/>
                </a:cxn>
                <a:cxn ang="0">
                  <a:pos x="53" y="248"/>
                </a:cxn>
                <a:cxn ang="0">
                  <a:pos x="25" y="144"/>
                </a:cxn>
                <a:cxn ang="0">
                  <a:pos x="18" y="90"/>
                </a:cxn>
                <a:cxn ang="0">
                  <a:pos x="7" y="28"/>
                </a:cxn>
                <a:cxn ang="0">
                  <a:pos x="90" y="14"/>
                </a:cxn>
                <a:cxn ang="0">
                  <a:pos x="497" y="0"/>
                </a:cxn>
                <a:cxn ang="0">
                  <a:pos x="90" y="7"/>
                </a:cxn>
                <a:cxn ang="0">
                  <a:pos x="9" y="7"/>
                </a:cxn>
                <a:cxn ang="0">
                  <a:pos x="0" y="28"/>
                </a:cxn>
                <a:cxn ang="0">
                  <a:pos x="4" y="49"/>
                </a:cxn>
                <a:cxn ang="0">
                  <a:pos x="12" y="88"/>
                </a:cxn>
                <a:cxn ang="0">
                  <a:pos x="2" y="120"/>
                </a:cxn>
                <a:cxn ang="0">
                  <a:pos x="25" y="178"/>
                </a:cxn>
                <a:cxn ang="0">
                  <a:pos x="40" y="222"/>
                </a:cxn>
                <a:cxn ang="0">
                  <a:pos x="47" y="252"/>
                </a:cxn>
                <a:cxn ang="0">
                  <a:pos x="63" y="301"/>
                </a:cxn>
                <a:cxn ang="0">
                  <a:pos x="74" y="362"/>
                </a:cxn>
                <a:cxn ang="0">
                  <a:pos x="84" y="391"/>
                </a:cxn>
                <a:cxn ang="0">
                  <a:pos x="98" y="394"/>
                </a:cxn>
                <a:cxn ang="0">
                  <a:pos x="374" y="387"/>
                </a:cxn>
                <a:cxn ang="0">
                  <a:pos x="485" y="391"/>
                </a:cxn>
                <a:cxn ang="0">
                  <a:pos x="499" y="408"/>
                </a:cxn>
                <a:cxn ang="0">
                  <a:pos x="517" y="401"/>
                </a:cxn>
                <a:cxn ang="0">
                  <a:pos x="517" y="387"/>
                </a:cxn>
                <a:cxn ang="0">
                  <a:pos x="532" y="375"/>
                </a:cxn>
                <a:cxn ang="0">
                  <a:pos x="538" y="354"/>
                </a:cxn>
                <a:cxn ang="0">
                  <a:pos x="553" y="338"/>
                </a:cxn>
                <a:cxn ang="0">
                  <a:pos x="553" y="310"/>
                </a:cxn>
                <a:cxn ang="0">
                  <a:pos x="539" y="296"/>
                </a:cxn>
                <a:cxn ang="0">
                  <a:pos x="575" y="267"/>
                </a:cxn>
                <a:cxn ang="0">
                  <a:pos x="585" y="264"/>
                </a:cxn>
                <a:cxn ang="0">
                  <a:pos x="599" y="253"/>
                </a:cxn>
                <a:cxn ang="0">
                  <a:pos x="606" y="234"/>
                </a:cxn>
                <a:cxn ang="0">
                  <a:pos x="615" y="213"/>
                </a:cxn>
                <a:cxn ang="0">
                  <a:pos x="620" y="192"/>
                </a:cxn>
                <a:cxn ang="0">
                  <a:pos x="615" y="176"/>
                </a:cxn>
                <a:cxn ang="0">
                  <a:pos x="592" y="151"/>
                </a:cxn>
                <a:cxn ang="0">
                  <a:pos x="583" y="143"/>
                </a:cxn>
                <a:cxn ang="0">
                  <a:pos x="571" y="130"/>
                </a:cxn>
                <a:cxn ang="0">
                  <a:pos x="562" y="115"/>
                </a:cxn>
                <a:cxn ang="0">
                  <a:pos x="545" y="109"/>
                </a:cxn>
                <a:cxn ang="0">
                  <a:pos x="515" y="60"/>
                </a:cxn>
                <a:cxn ang="0">
                  <a:pos x="525" y="39"/>
                </a:cxn>
                <a:cxn ang="0">
                  <a:pos x="522" y="34"/>
                </a:cxn>
                <a:cxn ang="0">
                  <a:pos x="497" y="0"/>
                </a:cxn>
              </a:cxnLst>
              <a:rect l="0" t="0" r="r" b="b"/>
              <a:pathLst>
                <a:path w="620" h="413">
                  <a:moveTo>
                    <a:pt x="494" y="7"/>
                  </a:moveTo>
                  <a:lnTo>
                    <a:pt x="506" y="23"/>
                  </a:lnTo>
                  <a:lnTo>
                    <a:pt x="517" y="37"/>
                  </a:lnTo>
                  <a:lnTo>
                    <a:pt x="518" y="42"/>
                  </a:lnTo>
                  <a:lnTo>
                    <a:pt x="508" y="58"/>
                  </a:lnTo>
                  <a:lnTo>
                    <a:pt x="511" y="83"/>
                  </a:lnTo>
                  <a:lnTo>
                    <a:pt x="525" y="106"/>
                  </a:lnTo>
                  <a:lnTo>
                    <a:pt x="543" y="116"/>
                  </a:lnTo>
                  <a:lnTo>
                    <a:pt x="557" y="118"/>
                  </a:lnTo>
                  <a:lnTo>
                    <a:pt x="564" y="130"/>
                  </a:lnTo>
                  <a:lnTo>
                    <a:pt x="566" y="141"/>
                  </a:lnTo>
                  <a:lnTo>
                    <a:pt x="578" y="148"/>
                  </a:lnTo>
                  <a:lnTo>
                    <a:pt x="585" y="155"/>
                  </a:lnTo>
                  <a:lnTo>
                    <a:pt x="587" y="164"/>
                  </a:lnTo>
                  <a:lnTo>
                    <a:pt x="610" y="181"/>
                  </a:lnTo>
                  <a:lnTo>
                    <a:pt x="613" y="194"/>
                  </a:lnTo>
                  <a:lnTo>
                    <a:pt x="610" y="211"/>
                  </a:lnTo>
                  <a:lnTo>
                    <a:pt x="601" y="232"/>
                  </a:lnTo>
                  <a:lnTo>
                    <a:pt x="596" y="248"/>
                  </a:lnTo>
                  <a:lnTo>
                    <a:pt x="583" y="257"/>
                  </a:lnTo>
                  <a:lnTo>
                    <a:pt x="573" y="260"/>
                  </a:lnTo>
                  <a:lnTo>
                    <a:pt x="541" y="269"/>
                  </a:lnTo>
                  <a:lnTo>
                    <a:pt x="538" y="282"/>
                  </a:lnTo>
                  <a:lnTo>
                    <a:pt x="532" y="296"/>
                  </a:lnTo>
                  <a:lnTo>
                    <a:pt x="536" y="303"/>
                  </a:lnTo>
                  <a:lnTo>
                    <a:pt x="546" y="313"/>
                  </a:lnTo>
                  <a:lnTo>
                    <a:pt x="546" y="334"/>
                  </a:lnTo>
                  <a:lnTo>
                    <a:pt x="532" y="345"/>
                  </a:lnTo>
                  <a:lnTo>
                    <a:pt x="531" y="352"/>
                  </a:lnTo>
                  <a:lnTo>
                    <a:pt x="531" y="368"/>
                  </a:lnTo>
                  <a:lnTo>
                    <a:pt x="522" y="369"/>
                  </a:lnTo>
                  <a:lnTo>
                    <a:pt x="511" y="378"/>
                  </a:lnTo>
                  <a:lnTo>
                    <a:pt x="510" y="387"/>
                  </a:lnTo>
                  <a:lnTo>
                    <a:pt x="511" y="396"/>
                  </a:lnTo>
                  <a:lnTo>
                    <a:pt x="504" y="403"/>
                  </a:lnTo>
                  <a:lnTo>
                    <a:pt x="490" y="389"/>
                  </a:lnTo>
                  <a:lnTo>
                    <a:pt x="481" y="373"/>
                  </a:lnTo>
                  <a:lnTo>
                    <a:pt x="434" y="376"/>
                  </a:lnTo>
                  <a:lnTo>
                    <a:pt x="374" y="380"/>
                  </a:lnTo>
                  <a:lnTo>
                    <a:pt x="228" y="385"/>
                  </a:lnTo>
                  <a:lnTo>
                    <a:pt x="153" y="385"/>
                  </a:lnTo>
                  <a:lnTo>
                    <a:pt x="98" y="387"/>
                  </a:lnTo>
                  <a:lnTo>
                    <a:pt x="91" y="389"/>
                  </a:lnTo>
                  <a:lnTo>
                    <a:pt x="81" y="362"/>
                  </a:lnTo>
                  <a:lnTo>
                    <a:pt x="79" y="324"/>
                  </a:lnTo>
                  <a:lnTo>
                    <a:pt x="70" y="299"/>
                  </a:lnTo>
                  <a:lnTo>
                    <a:pt x="67" y="269"/>
                  </a:lnTo>
                  <a:lnTo>
                    <a:pt x="53" y="248"/>
                  </a:lnTo>
                  <a:lnTo>
                    <a:pt x="47" y="220"/>
                  </a:lnTo>
                  <a:lnTo>
                    <a:pt x="32" y="176"/>
                  </a:lnTo>
                  <a:lnTo>
                    <a:pt x="25" y="144"/>
                  </a:lnTo>
                  <a:lnTo>
                    <a:pt x="18" y="132"/>
                  </a:lnTo>
                  <a:lnTo>
                    <a:pt x="7" y="116"/>
                  </a:lnTo>
                  <a:lnTo>
                    <a:pt x="18" y="90"/>
                  </a:lnTo>
                  <a:lnTo>
                    <a:pt x="26" y="57"/>
                  </a:lnTo>
                  <a:lnTo>
                    <a:pt x="11" y="46"/>
                  </a:lnTo>
                  <a:lnTo>
                    <a:pt x="7" y="28"/>
                  </a:lnTo>
                  <a:lnTo>
                    <a:pt x="12" y="14"/>
                  </a:lnTo>
                  <a:lnTo>
                    <a:pt x="23" y="14"/>
                  </a:lnTo>
                  <a:lnTo>
                    <a:pt x="90" y="14"/>
                  </a:lnTo>
                  <a:lnTo>
                    <a:pt x="380" y="11"/>
                  </a:lnTo>
                  <a:lnTo>
                    <a:pt x="494" y="7"/>
                  </a:lnTo>
                  <a:moveTo>
                    <a:pt x="497" y="0"/>
                  </a:moveTo>
                  <a:lnTo>
                    <a:pt x="494" y="0"/>
                  </a:lnTo>
                  <a:lnTo>
                    <a:pt x="378" y="4"/>
                  </a:lnTo>
                  <a:lnTo>
                    <a:pt x="90" y="7"/>
                  </a:lnTo>
                  <a:lnTo>
                    <a:pt x="23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18" y="60"/>
                  </a:lnTo>
                  <a:lnTo>
                    <a:pt x="12" y="88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2" y="120"/>
                  </a:lnTo>
                  <a:lnTo>
                    <a:pt x="11" y="136"/>
                  </a:lnTo>
                  <a:lnTo>
                    <a:pt x="18" y="148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40" y="222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7" y="252"/>
                  </a:lnTo>
                  <a:lnTo>
                    <a:pt x="60" y="271"/>
                  </a:lnTo>
                  <a:lnTo>
                    <a:pt x="63" y="301"/>
                  </a:lnTo>
                  <a:lnTo>
                    <a:pt x="63" y="301"/>
                  </a:lnTo>
                  <a:lnTo>
                    <a:pt x="63" y="303"/>
                  </a:lnTo>
                  <a:lnTo>
                    <a:pt x="72" y="325"/>
                  </a:lnTo>
                  <a:lnTo>
                    <a:pt x="74" y="362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84" y="391"/>
                  </a:lnTo>
                  <a:lnTo>
                    <a:pt x="86" y="396"/>
                  </a:lnTo>
                  <a:lnTo>
                    <a:pt x="91" y="396"/>
                  </a:lnTo>
                  <a:lnTo>
                    <a:pt x="98" y="394"/>
                  </a:lnTo>
                  <a:lnTo>
                    <a:pt x="153" y="392"/>
                  </a:lnTo>
                  <a:lnTo>
                    <a:pt x="228" y="392"/>
                  </a:lnTo>
                  <a:lnTo>
                    <a:pt x="374" y="387"/>
                  </a:lnTo>
                  <a:lnTo>
                    <a:pt x="434" y="384"/>
                  </a:lnTo>
                  <a:lnTo>
                    <a:pt x="478" y="380"/>
                  </a:lnTo>
                  <a:lnTo>
                    <a:pt x="485" y="391"/>
                  </a:lnTo>
                  <a:lnTo>
                    <a:pt x="485" y="392"/>
                  </a:lnTo>
                  <a:lnTo>
                    <a:pt x="485" y="392"/>
                  </a:lnTo>
                  <a:lnTo>
                    <a:pt x="499" y="408"/>
                  </a:lnTo>
                  <a:lnTo>
                    <a:pt x="503" y="413"/>
                  </a:lnTo>
                  <a:lnTo>
                    <a:pt x="508" y="408"/>
                  </a:lnTo>
                  <a:lnTo>
                    <a:pt x="517" y="401"/>
                  </a:lnTo>
                  <a:lnTo>
                    <a:pt x="520" y="399"/>
                  </a:lnTo>
                  <a:lnTo>
                    <a:pt x="518" y="394"/>
                  </a:lnTo>
                  <a:lnTo>
                    <a:pt x="517" y="387"/>
                  </a:lnTo>
                  <a:lnTo>
                    <a:pt x="518" y="382"/>
                  </a:lnTo>
                  <a:lnTo>
                    <a:pt x="525" y="376"/>
                  </a:lnTo>
                  <a:lnTo>
                    <a:pt x="532" y="375"/>
                  </a:lnTo>
                  <a:lnTo>
                    <a:pt x="538" y="373"/>
                  </a:lnTo>
                  <a:lnTo>
                    <a:pt x="538" y="368"/>
                  </a:lnTo>
                  <a:lnTo>
                    <a:pt x="538" y="354"/>
                  </a:lnTo>
                  <a:lnTo>
                    <a:pt x="539" y="348"/>
                  </a:lnTo>
                  <a:lnTo>
                    <a:pt x="550" y="340"/>
                  </a:lnTo>
                  <a:lnTo>
                    <a:pt x="553" y="338"/>
                  </a:lnTo>
                  <a:lnTo>
                    <a:pt x="553" y="334"/>
                  </a:lnTo>
                  <a:lnTo>
                    <a:pt x="553" y="313"/>
                  </a:lnTo>
                  <a:lnTo>
                    <a:pt x="553" y="310"/>
                  </a:lnTo>
                  <a:lnTo>
                    <a:pt x="550" y="308"/>
                  </a:lnTo>
                  <a:lnTo>
                    <a:pt x="541" y="299"/>
                  </a:lnTo>
                  <a:lnTo>
                    <a:pt x="539" y="296"/>
                  </a:lnTo>
                  <a:lnTo>
                    <a:pt x="543" y="285"/>
                  </a:lnTo>
                  <a:lnTo>
                    <a:pt x="546" y="275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7" y="262"/>
                  </a:lnTo>
                  <a:lnTo>
                    <a:pt x="599" y="253"/>
                  </a:lnTo>
                  <a:lnTo>
                    <a:pt x="601" y="252"/>
                  </a:lnTo>
                  <a:lnTo>
                    <a:pt x="603" y="250"/>
                  </a:lnTo>
                  <a:lnTo>
                    <a:pt x="606" y="234"/>
                  </a:lnTo>
                  <a:lnTo>
                    <a:pt x="615" y="213"/>
                  </a:lnTo>
                  <a:lnTo>
                    <a:pt x="615" y="213"/>
                  </a:lnTo>
                  <a:lnTo>
                    <a:pt x="615" y="213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20" y="192"/>
                  </a:lnTo>
                  <a:lnTo>
                    <a:pt x="617" y="180"/>
                  </a:lnTo>
                  <a:lnTo>
                    <a:pt x="615" y="178"/>
                  </a:lnTo>
                  <a:lnTo>
                    <a:pt x="615" y="176"/>
                  </a:lnTo>
                  <a:lnTo>
                    <a:pt x="594" y="158"/>
                  </a:lnTo>
                  <a:lnTo>
                    <a:pt x="592" y="153"/>
                  </a:lnTo>
                  <a:lnTo>
                    <a:pt x="592" y="151"/>
                  </a:lnTo>
                  <a:lnTo>
                    <a:pt x="590" y="151"/>
                  </a:lnTo>
                  <a:lnTo>
                    <a:pt x="583" y="144"/>
                  </a:lnTo>
                  <a:lnTo>
                    <a:pt x="583" y="143"/>
                  </a:lnTo>
                  <a:lnTo>
                    <a:pt x="582" y="143"/>
                  </a:lnTo>
                  <a:lnTo>
                    <a:pt x="571" y="137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69" y="127"/>
                  </a:lnTo>
                  <a:lnTo>
                    <a:pt x="562" y="115"/>
                  </a:lnTo>
                  <a:lnTo>
                    <a:pt x="560" y="111"/>
                  </a:lnTo>
                  <a:lnTo>
                    <a:pt x="557" y="111"/>
                  </a:lnTo>
                  <a:lnTo>
                    <a:pt x="545" y="109"/>
                  </a:lnTo>
                  <a:lnTo>
                    <a:pt x="531" y="100"/>
                  </a:lnTo>
                  <a:lnTo>
                    <a:pt x="517" y="81"/>
                  </a:lnTo>
                  <a:lnTo>
                    <a:pt x="515" y="60"/>
                  </a:lnTo>
                  <a:lnTo>
                    <a:pt x="524" y="46"/>
                  </a:lnTo>
                  <a:lnTo>
                    <a:pt x="527" y="42"/>
                  </a:lnTo>
                  <a:lnTo>
                    <a:pt x="525" y="39"/>
                  </a:lnTo>
                  <a:lnTo>
                    <a:pt x="522" y="34"/>
                  </a:lnTo>
                  <a:lnTo>
                    <a:pt x="522" y="34"/>
                  </a:lnTo>
                  <a:lnTo>
                    <a:pt x="522" y="34"/>
                  </a:lnTo>
                  <a:lnTo>
                    <a:pt x="511" y="18"/>
                  </a:lnTo>
                  <a:lnTo>
                    <a:pt x="501" y="2"/>
                  </a:lnTo>
                  <a:lnTo>
                    <a:pt x="497" y="0"/>
                  </a:lnTo>
                  <a:lnTo>
                    <a:pt x="4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2" name="Freeform 119">
              <a:extLst>
                <a:ext uri="{FF2B5EF4-FFF2-40B4-BE49-F238E27FC236}">
                  <a16:creationId xmlns:a16="http://schemas.microsoft.com/office/drawing/2014/main" id="{566DE65B-DB79-45E8-B038-5CCD1D4C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051" y="4769721"/>
              <a:ext cx="361178" cy="635037"/>
            </a:xfrm>
            <a:custGeom>
              <a:avLst/>
              <a:gdLst/>
              <a:ahLst/>
              <a:cxnLst>
                <a:cxn ang="0">
                  <a:pos x="227" y="622"/>
                </a:cxn>
                <a:cxn ang="0">
                  <a:pos x="220" y="600"/>
                </a:cxn>
                <a:cxn ang="0">
                  <a:pos x="200" y="580"/>
                </a:cxn>
                <a:cxn ang="0">
                  <a:pos x="206" y="536"/>
                </a:cxn>
                <a:cxn ang="0">
                  <a:pos x="204" y="535"/>
                </a:cxn>
                <a:cxn ang="0">
                  <a:pos x="195" y="535"/>
                </a:cxn>
                <a:cxn ang="0">
                  <a:pos x="148" y="540"/>
                </a:cxn>
                <a:cxn ang="0">
                  <a:pos x="4" y="543"/>
                </a:cxn>
                <a:cxn ang="0">
                  <a:pos x="0" y="531"/>
                </a:cxn>
                <a:cxn ang="0">
                  <a:pos x="5" y="482"/>
                </a:cxn>
                <a:cxn ang="0">
                  <a:pos x="25" y="447"/>
                </a:cxn>
                <a:cxn ang="0">
                  <a:pos x="55" y="394"/>
                </a:cxn>
                <a:cxn ang="0">
                  <a:pos x="48" y="380"/>
                </a:cxn>
                <a:cxn ang="0">
                  <a:pos x="56" y="380"/>
                </a:cxn>
                <a:cxn ang="0">
                  <a:pos x="60" y="366"/>
                </a:cxn>
                <a:cxn ang="0">
                  <a:pos x="48" y="355"/>
                </a:cxn>
                <a:cxn ang="0">
                  <a:pos x="48" y="343"/>
                </a:cxn>
                <a:cxn ang="0">
                  <a:pos x="37" y="317"/>
                </a:cxn>
                <a:cxn ang="0">
                  <a:pos x="35" y="285"/>
                </a:cxn>
                <a:cxn ang="0">
                  <a:pos x="42" y="269"/>
                </a:cxn>
                <a:cxn ang="0">
                  <a:pos x="41" y="244"/>
                </a:cxn>
                <a:cxn ang="0">
                  <a:pos x="32" y="227"/>
                </a:cxn>
                <a:cxn ang="0">
                  <a:pos x="39" y="218"/>
                </a:cxn>
                <a:cxn ang="0">
                  <a:pos x="32" y="208"/>
                </a:cxn>
                <a:cxn ang="0">
                  <a:pos x="35" y="195"/>
                </a:cxn>
                <a:cxn ang="0">
                  <a:pos x="41" y="158"/>
                </a:cxn>
                <a:cxn ang="0">
                  <a:pos x="56" y="143"/>
                </a:cxn>
                <a:cxn ang="0">
                  <a:pos x="53" y="132"/>
                </a:cxn>
                <a:cxn ang="0">
                  <a:pos x="76" y="99"/>
                </a:cxn>
                <a:cxn ang="0">
                  <a:pos x="92" y="93"/>
                </a:cxn>
                <a:cxn ang="0">
                  <a:pos x="92" y="83"/>
                </a:cxn>
                <a:cxn ang="0">
                  <a:pos x="86" y="74"/>
                </a:cxn>
                <a:cxn ang="0">
                  <a:pos x="104" y="41"/>
                </a:cxn>
                <a:cxn ang="0">
                  <a:pos x="120" y="34"/>
                </a:cxn>
                <a:cxn ang="0">
                  <a:pos x="120" y="12"/>
                </a:cxn>
                <a:cxn ang="0">
                  <a:pos x="174" y="12"/>
                </a:cxn>
                <a:cxn ang="0">
                  <a:pos x="313" y="2"/>
                </a:cxn>
                <a:cxn ang="0">
                  <a:pos x="345" y="0"/>
                </a:cxn>
                <a:cxn ang="0">
                  <a:pos x="345" y="41"/>
                </a:cxn>
                <a:cxn ang="0">
                  <a:pos x="345" y="137"/>
                </a:cxn>
                <a:cxn ang="0">
                  <a:pos x="339" y="318"/>
                </a:cxn>
                <a:cxn ang="0">
                  <a:pos x="339" y="401"/>
                </a:cxn>
                <a:cxn ang="0">
                  <a:pos x="355" y="508"/>
                </a:cxn>
                <a:cxn ang="0">
                  <a:pos x="364" y="600"/>
                </a:cxn>
                <a:cxn ang="0">
                  <a:pos x="362" y="610"/>
                </a:cxn>
                <a:cxn ang="0">
                  <a:pos x="327" y="610"/>
                </a:cxn>
                <a:cxn ang="0">
                  <a:pos x="320" y="605"/>
                </a:cxn>
                <a:cxn ang="0">
                  <a:pos x="308" y="603"/>
                </a:cxn>
                <a:cxn ang="0">
                  <a:pos x="269" y="615"/>
                </a:cxn>
                <a:cxn ang="0">
                  <a:pos x="260" y="610"/>
                </a:cxn>
                <a:cxn ang="0">
                  <a:pos x="246" y="633"/>
                </a:cxn>
                <a:cxn ang="0">
                  <a:pos x="236" y="640"/>
                </a:cxn>
                <a:cxn ang="0">
                  <a:pos x="227" y="622"/>
                </a:cxn>
              </a:cxnLst>
              <a:rect l="0" t="0" r="r" b="b"/>
              <a:pathLst>
                <a:path w="364" h="640">
                  <a:moveTo>
                    <a:pt x="227" y="622"/>
                  </a:moveTo>
                  <a:lnTo>
                    <a:pt x="220" y="600"/>
                  </a:lnTo>
                  <a:lnTo>
                    <a:pt x="200" y="580"/>
                  </a:lnTo>
                  <a:lnTo>
                    <a:pt x="206" y="536"/>
                  </a:lnTo>
                  <a:lnTo>
                    <a:pt x="204" y="535"/>
                  </a:lnTo>
                  <a:lnTo>
                    <a:pt x="195" y="535"/>
                  </a:lnTo>
                  <a:lnTo>
                    <a:pt x="148" y="540"/>
                  </a:lnTo>
                  <a:lnTo>
                    <a:pt x="4" y="543"/>
                  </a:lnTo>
                  <a:lnTo>
                    <a:pt x="0" y="531"/>
                  </a:lnTo>
                  <a:lnTo>
                    <a:pt x="5" y="482"/>
                  </a:lnTo>
                  <a:lnTo>
                    <a:pt x="25" y="447"/>
                  </a:lnTo>
                  <a:lnTo>
                    <a:pt x="55" y="394"/>
                  </a:lnTo>
                  <a:lnTo>
                    <a:pt x="48" y="380"/>
                  </a:lnTo>
                  <a:lnTo>
                    <a:pt x="56" y="380"/>
                  </a:lnTo>
                  <a:lnTo>
                    <a:pt x="60" y="366"/>
                  </a:lnTo>
                  <a:lnTo>
                    <a:pt x="48" y="355"/>
                  </a:lnTo>
                  <a:lnTo>
                    <a:pt x="48" y="343"/>
                  </a:lnTo>
                  <a:lnTo>
                    <a:pt x="37" y="317"/>
                  </a:lnTo>
                  <a:lnTo>
                    <a:pt x="35" y="285"/>
                  </a:lnTo>
                  <a:lnTo>
                    <a:pt x="42" y="269"/>
                  </a:lnTo>
                  <a:lnTo>
                    <a:pt x="41" y="244"/>
                  </a:lnTo>
                  <a:lnTo>
                    <a:pt x="32" y="227"/>
                  </a:lnTo>
                  <a:lnTo>
                    <a:pt x="39" y="218"/>
                  </a:lnTo>
                  <a:lnTo>
                    <a:pt x="32" y="208"/>
                  </a:lnTo>
                  <a:lnTo>
                    <a:pt x="35" y="195"/>
                  </a:lnTo>
                  <a:lnTo>
                    <a:pt x="41" y="158"/>
                  </a:lnTo>
                  <a:lnTo>
                    <a:pt x="56" y="143"/>
                  </a:lnTo>
                  <a:lnTo>
                    <a:pt x="53" y="132"/>
                  </a:lnTo>
                  <a:lnTo>
                    <a:pt x="76" y="99"/>
                  </a:lnTo>
                  <a:lnTo>
                    <a:pt x="92" y="93"/>
                  </a:lnTo>
                  <a:lnTo>
                    <a:pt x="92" y="83"/>
                  </a:lnTo>
                  <a:lnTo>
                    <a:pt x="86" y="74"/>
                  </a:lnTo>
                  <a:lnTo>
                    <a:pt x="104" y="41"/>
                  </a:lnTo>
                  <a:lnTo>
                    <a:pt x="120" y="34"/>
                  </a:lnTo>
                  <a:lnTo>
                    <a:pt x="120" y="12"/>
                  </a:lnTo>
                  <a:lnTo>
                    <a:pt x="174" y="12"/>
                  </a:lnTo>
                  <a:lnTo>
                    <a:pt x="313" y="2"/>
                  </a:lnTo>
                  <a:lnTo>
                    <a:pt x="345" y="0"/>
                  </a:lnTo>
                  <a:lnTo>
                    <a:pt x="345" y="41"/>
                  </a:lnTo>
                  <a:lnTo>
                    <a:pt x="345" y="137"/>
                  </a:lnTo>
                  <a:lnTo>
                    <a:pt x="339" y="318"/>
                  </a:lnTo>
                  <a:lnTo>
                    <a:pt x="339" y="401"/>
                  </a:lnTo>
                  <a:lnTo>
                    <a:pt x="355" y="508"/>
                  </a:lnTo>
                  <a:lnTo>
                    <a:pt x="364" y="600"/>
                  </a:lnTo>
                  <a:lnTo>
                    <a:pt x="362" y="610"/>
                  </a:lnTo>
                  <a:lnTo>
                    <a:pt x="327" y="610"/>
                  </a:lnTo>
                  <a:lnTo>
                    <a:pt x="320" y="605"/>
                  </a:lnTo>
                  <a:lnTo>
                    <a:pt x="308" y="603"/>
                  </a:lnTo>
                  <a:lnTo>
                    <a:pt x="269" y="615"/>
                  </a:lnTo>
                  <a:lnTo>
                    <a:pt x="260" y="610"/>
                  </a:lnTo>
                  <a:lnTo>
                    <a:pt x="246" y="633"/>
                  </a:lnTo>
                  <a:lnTo>
                    <a:pt x="236" y="640"/>
                  </a:lnTo>
                  <a:lnTo>
                    <a:pt x="227" y="622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3" name="Freeform 120">
              <a:extLst>
                <a:ext uri="{FF2B5EF4-FFF2-40B4-BE49-F238E27FC236}">
                  <a16:creationId xmlns:a16="http://schemas.microsoft.com/office/drawing/2014/main" id="{155EB3BB-921D-4604-AE0F-99778FE48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077" y="4766744"/>
              <a:ext cx="367131" cy="642975"/>
            </a:xfrm>
            <a:custGeom>
              <a:avLst/>
              <a:gdLst/>
              <a:ahLst/>
              <a:cxnLst>
                <a:cxn ang="0">
                  <a:pos x="344" y="140"/>
                </a:cxn>
                <a:cxn ang="0">
                  <a:pos x="355" y="513"/>
                </a:cxn>
                <a:cxn ang="0">
                  <a:pos x="332" y="610"/>
                </a:cxn>
                <a:cxn ang="0">
                  <a:pos x="272" y="613"/>
                </a:cxn>
                <a:cxn ang="0">
                  <a:pos x="240" y="638"/>
                </a:cxn>
                <a:cxn ang="0">
                  <a:pos x="207" y="583"/>
                </a:cxn>
                <a:cxn ang="0">
                  <a:pos x="198" y="534"/>
                </a:cxn>
                <a:cxn ang="0">
                  <a:pos x="7" y="534"/>
                </a:cxn>
                <a:cxn ang="0">
                  <a:pos x="61" y="397"/>
                </a:cxn>
                <a:cxn ang="0">
                  <a:pos x="66" y="367"/>
                </a:cxn>
                <a:cxn ang="0">
                  <a:pos x="44" y="320"/>
                </a:cxn>
                <a:cxn ang="0">
                  <a:pos x="47" y="247"/>
                </a:cxn>
                <a:cxn ang="0">
                  <a:pos x="38" y="211"/>
                </a:cxn>
                <a:cxn ang="0">
                  <a:pos x="65" y="147"/>
                </a:cxn>
                <a:cxn ang="0">
                  <a:pos x="98" y="100"/>
                </a:cxn>
                <a:cxn ang="0">
                  <a:pos x="110" y="45"/>
                </a:cxn>
                <a:cxn ang="0">
                  <a:pos x="177" y="19"/>
                </a:cxn>
                <a:cxn ang="0">
                  <a:pos x="351" y="0"/>
                </a:cxn>
                <a:cxn ang="0">
                  <a:pos x="177" y="12"/>
                </a:cxn>
                <a:cxn ang="0">
                  <a:pos x="119" y="19"/>
                </a:cxn>
                <a:cxn ang="0">
                  <a:pos x="105" y="40"/>
                </a:cxn>
                <a:cxn ang="0">
                  <a:pos x="86" y="77"/>
                </a:cxn>
                <a:cxn ang="0">
                  <a:pos x="91" y="95"/>
                </a:cxn>
                <a:cxn ang="0">
                  <a:pos x="75" y="102"/>
                </a:cxn>
                <a:cxn ang="0">
                  <a:pos x="54" y="137"/>
                </a:cxn>
                <a:cxn ang="0">
                  <a:pos x="40" y="160"/>
                </a:cxn>
                <a:cxn ang="0">
                  <a:pos x="33" y="209"/>
                </a:cxn>
                <a:cxn ang="0">
                  <a:pos x="38" y="221"/>
                </a:cxn>
                <a:cxn ang="0">
                  <a:pos x="33" y="233"/>
                </a:cxn>
                <a:cxn ang="0">
                  <a:pos x="35" y="284"/>
                </a:cxn>
                <a:cxn ang="0">
                  <a:pos x="37" y="320"/>
                </a:cxn>
                <a:cxn ang="0">
                  <a:pos x="47" y="346"/>
                </a:cxn>
                <a:cxn ang="0">
                  <a:pos x="49" y="362"/>
                </a:cxn>
                <a:cxn ang="0">
                  <a:pos x="56" y="379"/>
                </a:cxn>
                <a:cxn ang="0">
                  <a:pos x="54" y="397"/>
                </a:cxn>
                <a:cxn ang="0">
                  <a:pos x="5" y="485"/>
                </a:cxn>
                <a:cxn ang="0">
                  <a:pos x="0" y="534"/>
                </a:cxn>
                <a:cxn ang="0">
                  <a:pos x="5" y="550"/>
                </a:cxn>
                <a:cxn ang="0">
                  <a:pos x="151" y="546"/>
                </a:cxn>
                <a:cxn ang="0">
                  <a:pos x="205" y="541"/>
                </a:cxn>
                <a:cxn ang="0">
                  <a:pos x="202" y="587"/>
                </a:cxn>
                <a:cxn ang="0">
                  <a:pos x="226" y="625"/>
                </a:cxn>
                <a:cxn ang="0">
                  <a:pos x="237" y="648"/>
                </a:cxn>
                <a:cxn ang="0">
                  <a:pos x="251" y="638"/>
                </a:cxn>
                <a:cxn ang="0">
                  <a:pos x="268" y="620"/>
                </a:cxn>
                <a:cxn ang="0">
                  <a:pos x="311" y="610"/>
                </a:cxn>
                <a:cxn ang="0">
                  <a:pos x="330" y="617"/>
                </a:cxn>
                <a:cxn ang="0">
                  <a:pos x="367" y="617"/>
                </a:cxn>
                <a:cxn ang="0">
                  <a:pos x="370" y="603"/>
                </a:cxn>
                <a:cxn ang="0">
                  <a:pos x="346" y="402"/>
                </a:cxn>
                <a:cxn ang="0">
                  <a:pos x="351" y="44"/>
                </a:cxn>
                <a:cxn ang="0">
                  <a:pos x="351" y="0"/>
                </a:cxn>
              </a:cxnLst>
              <a:rect l="0" t="0" r="r" b="b"/>
              <a:pathLst>
                <a:path w="370" h="648">
                  <a:moveTo>
                    <a:pt x="344" y="7"/>
                  </a:moveTo>
                  <a:lnTo>
                    <a:pt x="344" y="44"/>
                  </a:lnTo>
                  <a:lnTo>
                    <a:pt x="344" y="140"/>
                  </a:lnTo>
                  <a:lnTo>
                    <a:pt x="339" y="321"/>
                  </a:lnTo>
                  <a:lnTo>
                    <a:pt x="339" y="404"/>
                  </a:lnTo>
                  <a:lnTo>
                    <a:pt x="355" y="513"/>
                  </a:lnTo>
                  <a:lnTo>
                    <a:pt x="363" y="603"/>
                  </a:lnTo>
                  <a:lnTo>
                    <a:pt x="362" y="610"/>
                  </a:lnTo>
                  <a:lnTo>
                    <a:pt x="332" y="610"/>
                  </a:lnTo>
                  <a:lnTo>
                    <a:pt x="323" y="604"/>
                  </a:lnTo>
                  <a:lnTo>
                    <a:pt x="311" y="603"/>
                  </a:lnTo>
                  <a:lnTo>
                    <a:pt x="272" y="613"/>
                  </a:lnTo>
                  <a:lnTo>
                    <a:pt x="261" y="610"/>
                  </a:lnTo>
                  <a:lnTo>
                    <a:pt x="246" y="634"/>
                  </a:lnTo>
                  <a:lnTo>
                    <a:pt x="240" y="638"/>
                  </a:lnTo>
                  <a:lnTo>
                    <a:pt x="233" y="624"/>
                  </a:lnTo>
                  <a:lnTo>
                    <a:pt x="226" y="601"/>
                  </a:lnTo>
                  <a:lnTo>
                    <a:pt x="207" y="583"/>
                  </a:lnTo>
                  <a:lnTo>
                    <a:pt x="214" y="539"/>
                  </a:lnTo>
                  <a:lnTo>
                    <a:pt x="209" y="534"/>
                  </a:lnTo>
                  <a:lnTo>
                    <a:pt x="198" y="534"/>
                  </a:lnTo>
                  <a:lnTo>
                    <a:pt x="151" y="539"/>
                  </a:lnTo>
                  <a:lnTo>
                    <a:pt x="10" y="543"/>
                  </a:lnTo>
                  <a:lnTo>
                    <a:pt x="7" y="534"/>
                  </a:lnTo>
                  <a:lnTo>
                    <a:pt x="10" y="487"/>
                  </a:lnTo>
                  <a:lnTo>
                    <a:pt x="31" y="451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63" y="386"/>
                  </a:lnTo>
                  <a:lnTo>
                    <a:pt x="66" y="367"/>
                  </a:lnTo>
                  <a:lnTo>
                    <a:pt x="54" y="356"/>
                  </a:lnTo>
                  <a:lnTo>
                    <a:pt x="54" y="346"/>
                  </a:lnTo>
                  <a:lnTo>
                    <a:pt x="44" y="320"/>
                  </a:lnTo>
                  <a:lnTo>
                    <a:pt x="42" y="288"/>
                  </a:lnTo>
                  <a:lnTo>
                    <a:pt x="49" y="272"/>
                  </a:lnTo>
                  <a:lnTo>
                    <a:pt x="47" y="247"/>
                  </a:lnTo>
                  <a:lnTo>
                    <a:pt x="38" y="230"/>
                  </a:lnTo>
                  <a:lnTo>
                    <a:pt x="47" y="221"/>
                  </a:lnTo>
                  <a:lnTo>
                    <a:pt x="38" y="211"/>
                  </a:lnTo>
                  <a:lnTo>
                    <a:pt x="42" y="200"/>
                  </a:lnTo>
                  <a:lnTo>
                    <a:pt x="47" y="163"/>
                  </a:lnTo>
                  <a:lnTo>
                    <a:pt x="65" y="147"/>
                  </a:lnTo>
                  <a:lnTo>
                    <a:pt x="61" y="135"/>
                  </a:lnTo>
                  <a:lnTo>
                    <a:pt x="82" y="105"/>
                  </a:lnTo>
                  <a:lnTo>
                    <a:pt x="98" y="100"/>
                  </a:lnTo>
                  <a:lnTo>
                    <a:pt x="98" y="84"/>
                  </a:lnTo>
                  <a:lnTo>
                    <a:pt x="93" y="77"/>
                  </a:lnTo>
                  <a:lnTo>
                    <a:pt x="110" y="45"/>
                  </a:lnTo>
                  <a:lnTo>
                    <a:pt x="126" y="40"/>
                  </a:lnTo>
                  <a:lnTo>
                    <a:pt x="126" y="19"/>
                  </a:lnTo>
                  <a:lnTo>
                    <a:pt x="177" y="19"/>
                  </a:lnTo>
                  <a:lnTo>
                    <a:pt x="316" y="8"/>
                  </a:lnTo>
                  <a:lnTo>
                    <a:pt x="344" y="7"/>
                  </a:lnTo>
                  <a:close/>
                  <a:moveTo>
                    <a:pt x="351" y="0"/>
                  </a:moveTo>
                  <a:lnTo>
                    <a:pt x="342" y="0"/>
                  </a:lnTo>
                  <a:lnTo>
                    <a:pt x="316" y="1"/>
                  </a:lnTo>
                  <a:lnTo>
                    <a:pt x="177" y="12"/>
                  </a:lnTo>
                  <a:lnTo>
                    <a:pt x="126" y="12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35"/>
                  </a:lnTo>
                  <a:lnTo>
                    <a:pt x="107" y="40"/>
                  </a:lnTo>
                  <a:lnTo>
                    <a:pt x="105" y="40"/>
                  </a:lnTo>
                  <a:lnTo>
                    <a:pt x="103" y="44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8" y="80"/>
                  </a:lnTo>
                  <a:lnTo>
                    <a:pt x="91" y="86"/>
                  </a:lnTo>
                  <a:lnTo>
                    <a:pt x="91" y="95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5" y="102"/>
                  </a:lnTo>
                  <a:lnTo>
                    <a:pt x="54" y="131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46"/>
                  </a:lnTo>
                  <a:lnTo>
                    <a:pt x="42" y="158"/>
                  </a:lnTo>
                  <a:lnTo>
                    <a:pt x="40" y="160"/>
                  </a:lnTo>
                  <a:lnTo>
                    <a:pt x="40" y="163"/>
                  </a:lnTo>
                  <a:lnTo>
                    <a:pt x="35" y="198"/>
                  </a:lnTo>
                  <a:lnTo>
                    <a:pt x="33" y="209"/>
                  </a:lnTo>
                  <a:lnTo>
                    <a:pt x="31" y="211"/>
                  </a:lnTo>
                  <a:lnTo>
                    <a:pt x="33" y="214"/>
                  </a:lnTo>
                  <a:lnTo>
                    <a:pt x="38" y="221"/>
                  </a:lnTo>
                  <a:lnTo>
                    <a:pt x="35" y="225"/>
                  </a:lnTo>
                  <a:lnTo>
                    <a:pt x="31" y="228"/>
                  </a:lnTo>
                  <a:lnTo>
                    <a:pt x="33" y="233"/>
                  </a:lnTo>
                  <a:lnTo>
                    <a:pt x="40" y="249"/>
                  </a:lnTo>
                  <a:lnTo>
                    <a:pt x="42" y="270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5" y="288"/>
                  </a:lnTo>
                  <a:lnTo>
                    <a:pt x="37" y="320"/>
                  </a:lnTo>
                  <a:lnTo>
                    <a:pt x="37" y="321"/>
                  </a:lnTo>
                  <a:lnTo>
                    <a:pt x="37" y="321"/>
                  </a:lnTo>
                  <a:lnTo>
                    <a:pt x="47" y="346"/>
                  </a:lnTo>
                  <a:lnTo>
                    <a:pt x="47" y="355"/>
                  </a:lnTo>
                  <a:lnTo>
                    <a:pt x="45" y="360"/>
                  </a:lnTo>
                  <a:lnTo>
                    <a:pt x="49" y="362"/>
                  </a:lnTo>
                  <a:lnTo>
                    <a:pt x="59" y="371"/>
                  </a:lnTo>
                  <a:lnTo>
                    <a:pt x="58" y="379"/>
                  </a:lnTo>
                  <a:lnTo>
                    <a:pt x="56" y="379"/>
                  </a:lnTo>
                  <a:lnTo>
                    <a:pt x="45" y="379"/>
                  </a:lnTo>
                  <a:lnTo>
                    <a:pt x="51" y="388"/>
                  </a:lnTo>
                  <a:lnTo>
                    <a:pt x="54" y="397"/>
                  </a:lnTo>
                  <a:lnTo>
                    <a:pt x="24" y="448"/>
                  </a:lnTo>
                  <a:lnTo>
                    <a:pt x="5" y="483"/>
                  </a:lnTo>
                  <a:lnTo>
                    <a:pt x="5" y="485"/>
                  </a:lnTo>
                  <a:lnTo>
                    <a:pt x="5" y="487"/>
                  </a:lnTo>
                  <a:lnTo>
                    <a:pt x="0" y="532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3" y="545"/>
                  </a:lnTo>
                  <a:lnTo>
                    <a:pt x="5" y="550"/>
                  </a:lnTo>
                  <a:lnTo>
                    <a:pt x="10" y="550"/>
                  </a:lnTo>
                  <a:lnTo>
                    <a:pt x="151" y="546"/>
                  </a:lnTo>
                  <a:lnTo>
                    <a:pt x="151" y="546"/>
                  </a:lnTo>
                  <a:lnTo>
                    <a:pt x="151" y="546"/>
                  </a:lnTo>
                  <a:lnTo>
                    <a:pt x="200" y="541"/>
                  </a:lnTo>
                  <a:lnTo>
                    <a:pt x="205" y="541"/>
                  </a:lnTo>
                  <a:lnTo>
                    <a:pt x="200" y="582"/>
                  </a:lnTo>
                  <a:lnTo>
                    <a:pt x="200" y="585"/>
                  </a:lnTo>
                  <a:lnTo>
                    <a:pt x="202" y="587"/>
                  </a:lnTo>
                  <a:lnTo>
                    <a:pt x="221" y="604"/>
                  </a:lnTo>
                  <a:lnTo>
                    <a:pt x="226" y="625"/>
                  </a:lnTo>
                  <a:lnTo>
                    <a:pt x="226" y="625"/>
                  </a:lnTo>
                  <a:lnTo>
                    <a:pt x="226" y="627"/>
                  </a:lnTo>
                  <a:lnTo>
                    <a:pt x="233" y="641"/>
                  </a:lnTo>
                  <a:lnTo>
                    <a:pt x="237" y="648"/>
                  </a:lnTo>
                  <a:lnTo>
                    <a:pt x="244" y="645"/>
                  </a:lnTo>
                  <a:lnTo>
                    <a:pt x="251" y="640"/>
                  </a:lnTo>
                  <a:lnTo>
                    <a:pt x="251" y="638"/>
                  </a:lnTo>
                  <a:lnTo>
                    <a:pt x="253" y="638"/>
                  </a:lnTo>
                  <a:lnTo>
                    <a:pt x="263" y="618"/>
                  </a:lnTo>
                  <a:lnTo>
                    <a:pt x="268" y="620"/>
                  </a:lnTo>
                  <a:lnTo>
                    <a:pt x="270" y="622"/>
                  </a:lnTo>
                  <a:lnTo>
                    <a:pt x="274" y="620"/>
                  </a:lnTo>
                  <a:lnTo>
                    <a:pt x="311" y="610"/>
                  </a:lnTo>
                  <a:lnTo>
                    <a:pt x="321" y="611"/>
                  </a:lnTo>
                  <a:lnTo>
                    <a:pt x="328" y="615"/>
                  </a:lnTo>
                  <a:lnTo>
                    <a:pt x="330" y="617"/>
                  </a:lnTo>
                  <a:lnTo>
                    <a:pt x="332" y="617"/>
                  </a:lnTo>
                  <a:lnTo>
                    <a:pt x="362" y="617"/>
                  </a:lnTo>
                  <a:lnTo>
                    <a:pt x="367" y="617"/>
                  </a:lnTo>
                  <a:lnTo>
                    <a:pt x="369" y="611"/>
                  </a:lnTo>
                  <a:lnTo>
                    <a:pt x="370" y="603"/>
                  </a:lnTo>
                  <a:lnTo>
                    <a:pt x="370" y="603"/>
                  </a:lnTo>
                  <a:lnTo>
                    <a:pt x="370" y="601"/>
                  </a:lnTo>
                  <a:lnTo>
                    <a:pt x="362" y="511"/>
                  </a:lnTo>
                  <a:lnTo>
                    <a:pt x="346" y="402"/>
                  </a:lnTo>
                  <a:lnTo>
                    <a:pt x="346" y="321"/>
                  </a:lnTo>
                  <a:lnTo>
                    <a:pt x="351" y="140"/>
                  </a:lnTo>
                  <a:lnTo>
                    <a:pt x="351" y="44"/>
                  </a:lnTo>
                  <a:lnTo>
                    <a:pt x="351" y="7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4" name="Freeform 121">
              <a:extLst>
                <a:ext uri="{FF2B5EF4-FFF2-40B4-BE49-F238E27FC236}">
                  <a16:creationId xmlns:a16="http://schemas.microsoft.com/office/drawing/2014/main" id="{CB23F82D-8A8F-4F5F-858A-BD74A1813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077" y="4766744"/>
              <a:ext cx="367131" cy="642975"/>
            </a:xfrm>
            <a:custGeom>
              <a:avLst/>
              <a:gdLst/>
              <a:ahLst/>
              <a:cxnLst>
                <a:cxn ang="0">
                  <a:pos x="344" y="140"/>
                </a:cxn>
                <a:cxn ang="0">
                  <a:pos x="355" y="513"/>
                </a:cxn>
                <a:cxn ang="0">
                  <a:pos x="332" y="610"/>
                </a:cxn>
                <a:cxn ang="0">
                  <a:pos x="272" y="613"/>
                </a:cxn>
                <a:cxn ang="0">
                  <a:pos x="240" y="638"/>
                </a:cxn>
                <a:cxn ang="0">
                  <a:pos x="207" y="583"/>
                </a:cxn>
                <a:cxn ang="0">
                  <a:pos x="198" y="534"/>
                </a:cxn>
                <a:cxn ang="0">
                  <a:pos x="7" y="534"/>
                </a:cxn>
                <a:cxn ang="0">
                  <a:pos x="61" y="397"/>
                </a:cxn>
                <a:cxn ang="0">
                  <a:pos x="66" y="367"/>
                </a:cxn>
                <a:cxn ang="0">
                  <a:pos x="44" y="320"/>
                </a:cxn>
                <a:cxn ang="0">
                  <a:pos x="47" y="247"/>
                </a:cxn>
                <a:cxn ang="0">
                  <a:pos x="38" y="211"/>
                </a:cxn>
                <a:cxn ang="0">
                  <a:pos x="65" y="147"/>
                </a:cxn>
                <a:cxn ang="0">
                  <a:pos x="98" y="100"/>
                </a:cxn>
                <a:cxn ang="0">
                  <a:pos x="110" y="45"/>
                </a:cxn>
                <a:cxn ang="0">
                  <a:pos x="177" y="19"/>
                </a:cxn>
                <a:cxn ang="0">
                  <a:pos x="351" y="0"/>
                </a:cxn>
                <a:cxn ang="0">
                  <a:pos x="177" y="12"/>
                </a:cxn>
                <a:cxn ang="0">
                  <a:pos x="119" y="19"/>
                </a:cxn>
                <a:cxn ang="0">
                  <a:pos x="105" y="40"/>
                </a:cxn>
                <a:cxn ang="0">
                  <a:pos x="86" y="77"/>
                </a:cxn>
                <a:cxn ang="0">
                  <a:pos x="91" y="95"/>
                </a:cxn>
                <a:cxn ang="0">
                  <a:pos x="75" y="102"/>
                </a:cxn>
                <a:cxn ang="0">
                  <a:pos x="54" y="137"/>
                </a:cxn>
                <a:cxn ang="0">
                  <a:pos x="40" y="160"/>
                </a:cxn>
                <a:cxn ang="0">
                  <a:pos x="33" y="209"/>
                </a:cxn>
                <a:cxn ang="0">
                  <a:pos x="38" y="221"/>
                </a:cxn>
                <a:cxn ang="0">
                  <a:pos x="33" y="233"/>
                </a:cxn>
                <a:cxn ang="0">
                  <a:pos x="35" y="284"/>
                </a:cxn>
                <a:cxn ang="0">
                  <a:pos x="37" y="320"/>
                </a:cxn>
                <a:cxn ang="0">
                  <a:pos x="47" y="346"/>
                </a:cxn>
                <a:cxn ang="0">
                  <a:pos x="49" y="362"/>
                </a:cxn>
                <a:cxn ang="0">
                  <a:pos x="56" y="379"/>
                </a:cxn>
                <a:cxn ang="0">
                  <a:pos x="54" y="397"/>
                </a:cxn>
                <a:cxn ang="0">
                  <a:pos x="5" y="485"/>
                </a:cxn>
                <a:cxn ang="0">
                  <a:pos x="0" y="534"/>
                </a:cxn>
                <a:cxn ang="0">
                  <a:pos x="5" y="550"/>
                </a:cxn>
                <a:cxn ang="0">
                  <a:pos x="151" y="546"/>
                </a:cxn>
                <a:cxn ang="0">
                  <a:pos x="205" y="541"/>
                </a:cxn>
                <a:cxn ang="0">
                  <a:pos x="202" y="587"/>
                </a:cxn>
                <a:cxn ang="0">
                  <a:pos x="226" y="625"/>
                </a:cxn>
                <a:cxn ang="0">
                  <a:pos x="237" y="648"/>
                </a:cxn>
                <a:cxn ang="0">
                  <a:pos x="251" y="638"/>
                </a:cxn>
                <a:cxn ang="0">
                  <a:pos x="268" y="620"/>
                </a:cxn>
                <a:cxn ang="0">
                  <a:pos x="311" y="610"/>
                </a:cxn>
                <a:cxn ang="0">
                  <a:pos x="330" y="617"/>
                </a:cxn>
                <a:cxn ang="0">
                  <a:pos x="367" y="617"/>
                </a:cxn>
                <a:cxn ang="0">
                  <a:pos x="370" y="603"/>
                </a:cxn>
                <a:cxn ang="0">
                  <a:pos x="346" y="402"/>
                </a:cxn>
                <a:cxn ang="0">
                  <a:pos x="351" y="44"/>
                </a:cxn>
                <a:cxn ang="0">
                  <a:pos x="351" y="0"/>
                </a:cxn>
              </a:cxnLst>
              <a:rect l="0" t="0" r="r" b="b"/>
              <a:pathLst>
                <a:path w="370" h="648">
                  <a:moveTo>
                    <a:pt x="344" y="7"/>
                  </a:moveTo>
                  <a:lnTo>
                    <a:pt x="344" y="44"/>
                  </a:lnTo>
                  <a:lnTo>
                    <a:pt x="344" y="140"/>
                  </a:lnTo>
                  <a:lnTo>
                    <a:pt x="339" y="321"/>
                  </a:lnTo>
                  <a:lnTo>
                    <a:pt x="339" y="404"/>
                  </a:lnTo>
                  <a:lnTo>
                    <a:pt x="355" y="513"/>
                  </a:lnTo>
                  <a:lnTo>
                    <a:pt x="363" y="603"/>
                  </a:lnTo>
                  <a:lnTo>
                    <a:pt x="362" y="610"/>
                  </a:lnTo>
                  <a:lnTo>
                    <a:pt x="332" y="610"/>
                  </a:lnTo>
                  <a:lnTo>
                    <a:pt x="323" y="604"/>
                  </a:lnTo>
                  <a:lnTo>
                    <a:pt x="311" y="603"/>
                  </a:lnTo>
                  <a:lnTo>
                    <a:pt x="272" y="613"/>
                  </a:lnTo>
                  <a:lnTo>
                    <a:pt x="261" y="610"/>
                  </a:lnTo>
                  <a:lnTo>
                    <a:pt x="246" y="634"/>
                  </a:lnTo>
                  <a:lnTo>
                    <a:pt x="240" y="638"/>
                  </a:lnTo>
                  <a:lnTo>
                    <a:pt x="233" y="624"/>
                  </a:lnTo>
                  <a:lnTo>
                    <a:pt x="226" y="601"/>
                  </a:lnTo>
                  <a:lnTo>
                    <a:pt x="207" y="583"/>
                  </a:lnTo>
                  <a:lnTo>
                    <a:pt x="214" y="539"/>
                  </a:lnTo>
                  <a:lnTo>
                    <a:pt x="209" y="534"/>
                  </a:lnTo>
                  <a:lnTo>
                    <a:pt x="198" y="534"/>
                  </a:lnTo>
                  <a:lnTo>
                    <a:pt x="151" y="539"/>
                  </a:lnTo>
                  <a:lnTo>
                    <a:pt x="10" y="543"/>
                  </a:lnTo>
                  <a:lnTo>
                    <a:pt x="7" y="534"/>
                  </a:lnTo>
                  <a:lnTo>
                    <a:pt x="10" y="487"/>
                  </a:lnTo>
                  <a:lnTo>
                    <a:pt x="31" y="451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63" y="386"/>
                  </a:lnTo>
                  <a:lnTo>
                    <a:pt x="66" y="367"/>
                  </a:lnTo>
                  <a:lnTo>
                    <a:pt x="54" y="356"/>
                  </a:lnTo>
                  <a:lnTo>
                    <a:pt x="54" y="346"/>
                  </a:lnTo>
                  <a:lnTo>
                    <a:pt x="44" y="320"/>
                  </a:lnTo>
                  <a:lnTo>
                    <a:pt x="42" y="288"/>
                  </a:lnTo>
                  <a:lnTo>
                    <a:pt x="49" y="272"/>
                  </a:lnTo>
                  <a:lnTo>
                    <a:pt x="47" y="247"/>
                  </a:lnTo>
                  <a:lnTo>
                    <a:pt x="38" y="230"/>
                  </a:lnTo>
                  <a:lnTo>
                    <a:pt x="47" y="221"/>
                  </a:lnTo>
                  <a:lnTo>
                    <a:pt x="38" y="211"/>
                  </a:lnTo>
                  <a:lnTo>
                    <a:pt x="42" y="200"/>
                  </a:lnTo>
                  <a:lnTo>
                    <a:pt x="47" y="163"/>
                  </a:lnTo>
                  <a:lnTo>
                    <a:pt x="65" y="147"/>
                  </a:lnTo>
                  <a:lnTo>
                    <a:pt x="61" y="135"/>
                  </a:lnTo>
                  <a:lnTo>
                    <a:pt x="82" y="105"/>
                  </a:lnTo>
                  <a:lnTo>
                    <a:pt x="98" y="100"/>
                  </a:lnTo>
                  <a:lnTo>
                    <a:pt x="98" y="84"/>
                  </a:lnTo>
                  <a:lnTo>
                    <a:pt x="93" y="77"/>
                  </a:lnTo>
                  <a:lnTo>
                    <a:pt x="110" y="45"/>
                  </a:lnTo>
                  <a:lnTo>
                    <a:pt x="126" y="40"/>
                  </a:lnTo>
                  <a:lnTo>
                    <a:pt x="126" y="19"/>
                  </a:lnTo>
                  <a:lnTo>
                    <a:pt x="177" y="19"/>
                  </a:lnTo>
                  <a:lnTo>
                    <a:pt x="316" y="8"/>
                  </a:lnTo>
                  <a:lnTo>
                    <a:pt x="344" y="7"/>
                  </a:lnTo>
                  <a:moveTo>
                    <a:pt x="351" y="0"/>
                  </a:moveTo>
                  <a:lnTo>
                    <a:pt x="342" y="0"/>
                  </a:lnTo>
                  <a:lnTo>
                    <a:pt x="316" y="1"/>
                  </a:lnTo>
                  <a:lnTo>
                    <a:pt x="177" y="12"/>
                  </a:lnTo>
                  <a:lnTo>
                    <a:pt x="126" y="12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35"/>
                  </a:lnTo>
                  <a:lnTo>
                    <a:pt x="107" y="40"/>
                  </a:lnTo>
                  <a:lnTo>
                    <a:pt x="105" y="40"/>
                  </a:lnTo>
                  <a:lnTo>
                    <a:pt x="103" y="44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8" y="80"/>
                  </a:lnTo>
                  <a:lnTo>
                    <a:pt x="91" y="86"/>
                  </a:lnTo>
                  <a:lnTo>
                    <a:pt x="91" y="95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5" y="102"/>
                  </a:lnTo>
                  <a:lnTo>
                    <a:pt x="54" y="131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46"/>
                  </a:lnTo>
                  <a:lnTo>
                    <a:pt x="42" y="158"/>
                  </a:lnTo>
                  <a:lnTo>
                    <a:pt x="40" y="160"/>
                  </a:lnTo>
                  <a:lnTo>
                    <a:pt x="40" y="163"/>
                  </a:lnTo>
                  <a:lnTo>
                    <a:pt x="35" y="198"/>
                  </a:lnTo>
                  <a:lnTo>
                    <a:pt x="33" y="209"/>
                  </a:lnTo>
                  <a:lnTo>
                    <a:pt x="31" y="211"/>
                  </a:lnTo>
                  <a:lnTo>
                    <a:pt x="33" y="214"/>
                  </a:lnTo>
                  <a:lnTo>
                    <a:pt x="38" y="221"/>
                  </a:lnTo>
                  <a:lnTo>
                    <a:pt x="35" y="225"/>
                  </a:lnTo>
                  <a:lnTo>
                    <a:pt x="31" y="228"/>
                  </a:lnTo>
                  <a:lnTo>
                    <a:pt x="33" y="233"/>
                  </a:lnTo>
                  <a:lnTo>
                    <a:pt x="40" y="249"/>
                  </a:lnTo>
                  <a:lnTo>
                    <a:pt x="42" y="270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5" y="288"/>
                  </a:lnTo>
                  <a:lnTo>
                    <a:pt x="37" y="320"/>
                  </a:lnTo>
                  <a:lnTo>
                    <a:pt x="37" y="321"/>
                  </a:lnTo>
                  <a:lnTo>
                    <a:pt x="37" y="321"/>
                  </a:lnTo>
                  <a:lnTo>
                    <a:pt x="47" y="346"/>
                  </a:lnTo>
                  <a:lnTo>
                    <a:pt x="47" y="355"/>
                  </a:lnTo>
                  <a:lnTo>
                    <a:pt x="45" y="360"/>
                  </a:lnTo>
                  <a:lnTo>
                    <a:pt x="49" y="362"/>
                  </a:lnTo>
                  <a:lnTo>
                    <a:pt x="59" y="371"/>
                  </a:lnTo>
                  <a:lnTo>
                    <a:pt x="58" y="379"/>
                  </a:lnTo>
                  <a:lnTo>
                    <a:pt x="56" y="379"/>
                  </a:lnTo>
                  <a:lnTo>
                    <a:pt x="45" y="379"/>
                  </a:lnTo>
                  <a:lnTo>
                    <a:pt x="51" y="388"/>
                  </a:lnTo>
                  <a:lnTo>
                    <a:pt x="54" y="397"/>
                  </a:lnTo>
                  <a:lnTo>
                    <a:pt x="24" y="448"/>
                  </a:lnTo>
                  <a:lnTo>
                    <a:pt x="5" y="483"/>
                  </a:lnTo>
                  <a:lnTo>
                    <a:pt x="5" y="485"/>
                  </a:lnTo>
                  <a:lnTo>
                    <a:pt x="5" y="487"/>
                  </a:lnTo>
                  <a:lnTo>
                    <a:pt x="0" y="532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3" y="545"/>
                  </a:lnTo>
                  <a:lnTo>
                    <a:pt x="5" y="550"/>
                  </a:lnTo>
                  <a:lnTo>
                    <a:pt x="10" y="550"/>
                  </a:lnTo>
                  <a:lnTo>
                    <a:pt x="151" y="546"/>
                  </a:lnTo>
                  <a:lnTo>
                    <a:pt x="151" y="546"/>
                  </a:lnTo>
                  <a:lnTo>
                    <a:pt x="151" y="546"/>
                  </a:lnTo>
                  <a:lnTo>
                    <a:pt x="200" y="541"/>
                  </a:lnTo>
                  <a:lnTo>
                    <a:pt x="205" y="541"/>
                  </a:lnTo>
                  <a:lnTo>
                    <a:pt x="200" y="582"/>
                  </a:lnTo>
                  <a:lnTo>
                    <a:pt x="200" y="585"/>
                  </a:lnTo>
                  <a:lnTo>
                    <a:pt x="202" y="587"/>
                  </a:lnTo>
                  <a:lnTo>
                    <a:pt x="221" y="604"/>
                  </a:lnTo>
                  <a:lnTo>
                    <a:pt x="226" y="625"/>
                  </a:lnTo>
                  <a:lnTo>
                    <a:pt x="226" y="625"/>
                  </a:lnTo>
                  <a:lnTo>
                    <a:pt x="226" y="627"/>
                  </a:lnTo>
                  <a:lnTo>
                    <a:pt x="233" y="641"/>
                  </a:lnTo>
                  <a:lnTo>
                    <a:pt x="237" y="648"/>
                  </a:lnTo>
                  <a:lnTo>
                    <a:pt x="244" y="645"/>
                  </a:lnTo>
                  <a:lnTo>
                    <a:pt x="251" y="640"/>
                  </a:lnTo>
                  <a:lnTo>
                    <a:pt x="251" y="638"/>
                  </a:lnTo>
                  <a:lnTo>
                    <a:pt x="253" y="638"/>
                  </a:lnTo>
                  <a:lnTo>
                    <a:pt x="263" y="618"/>
                  </a:lnTo>
                  <a:lnTo>
                    <a:pt x="268" y="620"/>
                  </a:lnTo>
                  <a:lnTo>
                    <a:pt x="270" y="622"/>
                  </a:lnTo>
                  <a:lnTo>
                    <a:pt x="274" y="620"/>
                  </a:lnTo>
                  <a:lnTo>
                    <a:pt x="311" y="610"/>
                  </a:lnTo>
                  <a:lnTo>
                    <a:pt x="321" y="611"/>
                  </a:lnTo>
                  <a:lnTo>
                    <a:pt x="328" y="615"/>
                  </a:lnTo>
                  <a:lnTo>
                    <a:pt x="330" y="617"/>
                  </a:lnTo>
                  <a:lnTo>
                    <a:pt x="332" y="617"/>
                  </a:lnTo>
                  <a:lnTo>
                    <a:pt x="362" y="617"/>
                  </a:lnTo>
                  <a:lnTo>
                    <a:pt x="367" y="617"/>
                  </a:lnTo>
                  <a:lnTo>
                    <a:pt x="369" y="611"/>
                  </a:lnTo>
                  <a:lnTo>
                    <a:pt x="370" y="603"/>
                  </a:lnTo>
                  <a:lnTo>
                    <a:pt x="370" y="603"/>
                  </a:lnTo>
                  <a:lnTo>
                    <a:pt x="370" y="601"/>
                  </a:lnTo>
                  <a:lnTo>
                    <a:pt x="362" y="511"/>
                  </a:lnTo>
                  <a:lnTo>
                    <a:pt x="346" y="402"/>
                  </a:lnTo>
                  <a:lnTo>
                    <a:pt x="346" y="321"/>
                  </a:lnTo>
                  <a:lnTo>
                    <a:pt x="351" y="140"/>
                  </a:lnTo>
                  <a:lnTo>
                    <a:pt x="351" y="44"/>
                  </a:lnTo>
                  <a:lnTo>
                    <a:pt x="351" y="7"/>
                  </a:lnTo>
                  <a:lnTo>
                    <a:pt x="351" y="0"/>
                  </a:lnTo>
                  <a:lnTo>
                    <a:pt x="3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5" name="Freeform 122">
              <a:extLst>
                <a:ext uri="{FF2B5EF4-FFF2-40B4-BE49-F238E27FC236}">
                  <a16:creationId xmlns:a16="http://schemas.microsoft.com/office/drawing/2014/main" id="{55C32541-0522-453C-9A2F-207F18D3A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556" y="3876699"/>
              <a:ext cx="306605" cy="533828"/>
            </a:xfrm>
            <a:custGeom>
              <a:avLst/>
              <a:gdLst/>
              <a:ahLst/>
              <a:cxnLst>
                <a:cxn ang="0">
                  <a:pos x="0" y="515"/>
                </a:cxn>
                <a:cxn ang="0">
                  <a:pos x="3" y="487"/>
                </a:cxn>
                <a:cxn ang="0">
                  <a:pos x="16" y="469"/>
                </a:cxn>
                <a:cxn ang="0">
                  <a:pos x="26" y="448"/>
                </a:cxn>
                <a:cxn ang="0">
                  <a:pos x="40" y="424"/>
                </a:cxn>
                <a:cxn ang="0">
                  <a:pos x="38" y="392"/>
                </a:cxn>
                <a:cxn ang="0">
                  <a:pos x="28" y="376"/>
                </a:cxn>
                <a:cxn ang="0">
                  <a:pos x="26" y="357"/>
                </a:cxn>
                <a:cxn ang="0">
                  <a:pos x="31" y="324"/>
                </a:cxn>
                <a:cxn ang="0">
                  <a:pos x="28" y="285"/>
                </a:cxn>
                <a:cxn ang="0">
                  <a:pos x="21" y="192"/>
                </a:cxn>
                <a:cxn ang="0">
                  <a:pos x="12" y="102"/>
                </a:cxn>
                <a:cxn ang="0">
                  <a:pos x="7" y="28"/>
                </a:cxn>
                <a:cxn ang="0">
                  <a:pos x="30" y="35"/>
                </a:cxn>
                <a:cxn ang="0">
                  <a:pos x="37" y="40"/>
                </a:cxn>
                <a:cxn ang="0">
                  <a:pos x="42" y="39"/>
                </a:cxn>
                <a:cxn ang="0">
                  <a:pos x="54" y="28"/>
                </a:cxn>
                <a:cxn ang="0">
                  <a:pos x="72" y="18"/>
                </a:cxn>
                <a:cxn ang="0">
                  <a:pos x="102" y="18"/>
                </a:cxn>
                <a:cxn ang="0">
                  <a:pos x="230" y="4"/>
                </a:cxn>
                <a:cxn ang="0">
                  <a:pos x="265" y="0"/>
                </a:cxn>
                <a:cxn ang="0">
                  <a:pos x="274" y="97"/>
                </a:cxn>
                <a:cxn ang="0">
                  <a:pos x="298" y="311"/>
                </a:cxn>
                <a:cxn ang="0">
                  <a:pos x="302" y="345"/>
                </a:cxn>
                <a:cxn ang="0">
                  <a:pos x="300" y="357"/>
                </a:cxn>
                <a:cxn ang="0">
                  <a:pos x="307" y="367"/>
                </a:cxn>
                <a:cxn ang="0">
                  <a:pos x="309" y="378"/>
                </a:cxn>
                <a:cxn ang="0">
                  <a:pos x="291" y="389"/>
                </a:cxn>
                <a:cxn ang="0">
                  <a:pos x="270" y="399"/>
                </a:cxn>
                <a:cxn ang="0">
                  <a:pos x="254" y="401"/>
                </a:cxn>
                <a:cxn ang="0">
                  <a:pos x="251" y="429"/>
                </a:cxn>
                <a:cxn ang="0">
                  <a:pos x="223" y="448"/>
                </a:cxn>
                <a:cxn ang="0">
                  <a:pos x="209" y="469"/>
                </a:cxn>
                <a:cxn ang="0">
                  <a:pos x="211" y="483"/>
                </a:cxn>
                <a:cxn ang="0">
                  <a:pos x="205" y="496"/>
                </a:cxn>
                <a:cxn ang="0">
                  <a:pos x="182" y="496"/>
                </a:cxn>
                <a:cxn ang="0">
                  <a:pos x="174" y="487"/>
                </a:cxn>
                <a:cxn ang="0">
                  <a:pos x="161" y="492"/>
                </a:cxn>
                <a:cxn ang="0">
                  <a:pos x="147" y="501"/>
                </a:cxn>
                <a:cxn ang="0">
                  <a:pos x="149" y="519"/>
                </a:cxn>
                <a:cxn ang="0">
                  <a:pos x="137" y="522"/>
                </a:cxn>
                <a:cxn ang="0">
                  <a:pos x="133" y="515"/>
                </a:cxn>
                <a:cxn ang="0">
                  <a:pos x="123" y="506"/>
                </a:cxn>
                <a:cxn ang="0">
                  <a:pos x="107" y="513"/>
                </a:cxn>
                <a:cxn ang="0">
                  <a:pos x="96" y="533"/>
                </a:cxn>
                <a:cxn ang="0">
                  <a:pos x="84" y="527"/>
                </a:cxn>
                <a:cxn ang="0">
                  <a:pos x="77" y="519"/>
                </a:cxn>
                <a:cxn ang="0">
                  <a:pos x="52" y="520"/>
                </a:cxn>
                <a:cxn ang="0">
                  <a:pos x="21" y="526"/>
                </a:cxn>
                <a:cxn ang="0">
                  <a:pos x="0" y="538"/>
                </a:cxn>
                <a:cxn ang="0">
                  <a:pos x="0" y="515"/>
                </a:cxn>
              </a:cxnLst>
              <a:rect l="0" t="0" r="r" b="b"/>
              <a:pathLst>
                <a:path w="309" h="538">
                  <a:moveTo>
                    <a:pt x="0" y="515"/>
                  </a:moveTo>
                  <a:lnTo>
                    <a:pt x="3" y="487"/>
                  </a:lnTo>
                  <a:lnTo>
                    <a:pt x="16" y="469"/>
                  </a:lnTo>
                  <a:lnTo>
                    <a:pt x="26" y="448"/>
                  </a:lnTo>
                  <a:lnTo>
                    <a:pt x="40" y="424"/>
                  </a:lnTo>
                  <a:lnTo>
                    <a:pt x="38" y="392"/>
                  </a:lnTo>
                  <a:lnTo>
                    <a:pt x="28" y="376"/>
                  </a:lnTo>
                  <a:lnTo>
                    <a:pt x="26" y="357"/>
                  </a:lnTo>
                  <a:lnTo>
                    <a:pt x="31" y="324"/>
                  </a:lnTo>
                  <a:lnTo>
                    <a:pt x="28" y="285"/>
                  </a:lnTo>
                  <a:lnTo>
                    <a:pt x="21" y="192"/>
                  </a:lnTo>
                  <a:lnTo>
                    <a:pt x="12" y="102"/>
                  </a:lnTo>
                  <a:lnTo>
                    <a:pt x="7" y="28"/>
                  </a:lnTo>
                  <a:lnTo>
                    <a:pt x="30" y="35"/>
                  </a:lnTo>
                  <a:lnTo>
                    <a:pt x="37" y="40"/>
                  </a:lnTo>
                  <a:lnTo>
                    <a:pt x="42" y="39"/>
                  </a:lnTo>
                  <a:lnTo>
                    <a:pt x="54" y="28"/>
                  </a:lnTo>
                  <a:lnTo>
                    <a:pt x="72" y="18"/>
                  </a:lnTo>
                  <a:lnTo>
                    <a:pt x="102" y="18"/>
                  </a:lnTo>
                  <a:lnTo>
                    <a:pt x="230" y="4"/>
                  </a:lnTo>
                  <a:lnTo>
                    <a:pt x="265" y="0"/>
                  </a:lnTo>
                  <a:lnTo>
                    <a:pt x="274" y="97"/>
                  </a:lnTo>
                  <a:lnTo>
                    <a:pt x="298" y="311"/>
                  </a:lnTo>
                  <a:lnTo>
                    <a:pt x="302" y="345"/>
                  </a:lnTo>
                  <a:lnTo>
                    <a:pt x="300" y="357"/>
                  </a:lnTo>
                  <a:lnTo>
                    <a:pt x="307" y="367"/>
                  </a:lnTo>
                  <a:lnTo>
                    <a:pt x="309" y="378"/>
                  </a:lnTo>
                  <a:lnTo>
                    <a:pt x="291" y="389"/>
                  </a:lnTo>
                  <a:lnTo>
                    <a:pt x="270" y="399"/>
                  </a:lnTo>
                  <a:lnTo>
                    <a:pt x="254" y="401"/>
                  </a:lnTo>
                  <a:lnTo>
                    <a:pt x="251" y="429"/>
                  </a:lnTo>
                  <a:lnTo>
                    <a:pt x="223" y="448"/>
                  </a:lnTo>
                  <a:lnTo>
                    <a:pt x="209" y="469"/>
                  </a:lnTo>
                  <a:lnTo>
                    <a:pt x="211" y="483"/>
                  </a:lnTo>
                  <a:lnTo>
                    <a:pt x="205" y="496"/>
                  </a:lnTo>
                  <a:lnTo>
                    <a:pt x="182" y="496"/>
                  </a:lnTo>
                  <a:lnTo>
                    <a:pt x="174" y="487"/>
                  </a:lnTo>
                  <a:lnTo>
                    <a:pt x="161" y="492"/>
                  </a:lnTo>
                  <a:lnTo>
                    <a:pt x="147" y="501"/>
                  </a:lnTo>
                  <a:lnTo>
                    <a:pt x="149" y="519"/>
                  </a:lnTo>
                  <a:lnTo>
                    <a:pt x="137" y="522"/>
                  </a:lnTo>
                  <a:lnTo>
                    <a:pt x="133" y="515"/>
                  </a:lnTo>
                  <a:lnTo>
                    <a:pt x="123" y="506"/>
                  </a:lnTo>
                  <a:lnTo>
                    <a:pt x="107" y="513"/>
                  </a:lnTo>
                  <a:lnTo>
                    <a:pt x="96" y="533"/>
                  </a:lnTo>
                  <a:lnTo>
                    <a:pt x="84" y="527"/>
                  </a:lnTo>
                  <a:lnTo>
                    <a:pt x="77" y="519"/>
                  </a:lnTo>
                  <a:lnTo>
                    <a:pt x="52" y="520"/>
                  </a:lnTo>
                  <a:lnTo>
                    <a:pt x="21" y="526"/>
                  </a:lnTo>
                  <a:lnTo>
                    <a:pt x="0" y="538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6" name="Freeform 123">
              <a:extLst>
                <a:ext uri="{FF2B5EF4-FFF2-40B4-BE49-F238E27FC236}">
                  <a16:creationId xmlns:a16="http://schemas.microsoft.com/office/drawing/2014/main" id="{EECC40B0-1F4B-4CBF-B8D1-EC86089A2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602" y="3873723"/>
              <a:ext cx="315534" cy="541766"/>
            </a:xfrm>
            <a:custGeom>
              <a:avLst/>
              <a:gdLst/>
              <a:ahLst/>
              <a:cxnLst>
                <a:cxn ang="0">
                  <a:pos x="301" y="314"/>
                </a:cxn>
                <a:cxn ang="0">
                  <a:pos x="310" y="372"/>
                </a:cxn>
                <a:cxn ang="0">
                  <a:pos x="275" y="399"/>
                </a:cxn>
                <a:cxn ang="0">
                  <a:pos x="227" y="450"/>
                </a:cxn>
                <a:cxn ang="0">
                  <a:pos x="210" y="495"/>
                </a:cxn>
                <a:cxn ang="0">
                  <a:pos x="166" y="494"/>
                </a:cxn>
                <a:cxn ang="0">
                  <a:pos x="145" y="522"/>
                </a:cxn>
                <a:cxn ang="0">
                  <a:pos x="109" y="515"/>
                </a:cxn>
                <a:cxn ang="0">
                  <a:pos x="85" y="518"/>
                </a:cxn>
                <a:cxn ang="0">
                  <a:pos x="9" y="536"/>
                </a:cxn>
                <a:cxn ang="0">
                  <a:pos x="25" y="474"/>
                </a:cxn>
                <a:cxn ang="0">
                  <a:pos x="48" y="393"/>
                </a:cxn>
                <a:cxn ang="0">
                  <a:pos x="41" y="327"/>
                </a:cxn>
                <a:cxn ang="0">
                  <a:pos x="22" y="105"/>
                </a:cxn>
                <a:cxn ang="0">
                  <a:pos x="43" y="47"/>
                </a:cxn>
                <a:cxn ang="0">
                  <a:pos x="78" y="24"/>
                </a:cxn>
                <a:cxn ang="0">
                  <a:pos x="268" y="7"/>
                </a:cxn>
                <a:cxn ang="0">
                  <a:pos x="234" y="3"/>
                </a:cxn>
                <a:cxn ang="0">
                  <a:pos x="76" y="17"/>
                </a:cxn>
                <a:cxn ang="0">
                  <a:pos x="57" y="28"/>
                </a:cxn>
                <a:cxn ang="0">
                  <a:pos x="44" y="40"/>
                </a:cxn>
                <a:cxn ang="0">
                  <a:pos x="36" y="35"/>
                </a:cxn>
                <a:cxn ang="0">
                  <a:pos x="9" y="36"/>
                </a:cxn>
                <a:cxn ang="0">
                  <a:pos x="30" y="288"/>
                </a:cxn>
                <a:cxn ang="0">
                  <a:pos x="29" y="360"/>
                </a:cxn>
                <a:cxn ang="0">
                  <a:pos x="30" y="381"/>
                </a:cxn>
                <a:cxn ang="0">
                  <a:pos x="43" y="427"/>
                </a:cxn>
                <a:cxn ang="0">
                  <a:pos x="29" y="450"/>
                </a:cxn>
                <a:cxn ang="0">
                  <a:pos x="6" y="490"/>
                </a:cxn>
                <a:cxn ang="0">
                  <a:pos x="2" y="518"/>
                </a:cxn>
                <a:cxn ang="0">
                  <a:pos x="0" y="546"/>
                </a:cxn>
                <a:cxn ang="0">
                  <a:pos x="58" y="527"/>
                </a:cxn>
                <a:cxn ang="0">
                  <a:pos x="88" y="532"/>
                </a:cxn>
                <a:cxn ang="0">
                  <a:pos x="104" y="541"/>
                </a:cxn>
                <a:cxn ang="0">
                  <a:pos x="129" y="515"/>
                </a:cxn>
                <a:cxn ang="0">
                  <a:pos x="139" y="529"/>
                </a:cxn>
                <a:cxn ang="0">
                  <a:pos x="159" y="525"/>
                </a:cxn>
                <a:cxn ang="0">
                  <a:pos x="169" y="499"/>
                </a:cxn>
                <a:cxn ang="0">
                  <a:pos x="187" y="502"/>
                </a:cxn>
                <a:cxn ang="0">
                  <a:pos x="213" y="502"/>
                </a:cxn>
                <a:cxn ang="0">
                  <a:pos x="220" y="486"/>
                </a:cxn>
                <a:cxn ang="0">
                  <a:pos x="232" y="453"/>
                </a:cxn>
                <a:cxn ang="0">
                  <a:pos x="260" y="430"/>
                </a:cxn>
                <a:cxn ang="0">
                  <a:pos x="278" y="406"/>
                </a:cxn>
                <a:cxn ang="0">
                  <a:pos x="299" y="395"/>
                </a:cxn>
                <a:cxn ang="0">
                  <a:pos x="318" y="383"/>
                </a:cxn>
                <a:cxn ang="0">
                  <a:pos x="317" y="369"/>
                </a:cxn>
                <a:cxn ang="0">
                  <a:pos x="311" y="349"/>
                </a:cxn>
                <a:cxn ang="0">
                  <a:pos x="308" y="314"/>
                </a:cxn>
                <a:cxn ang="0">
                  <a:pos x="275" y="0"/>
                </a:cxn>
              </a:cxnLst>
              <a:rect l="0" t="0" r="r" b="b"/>
              <a:pathLst>
                <a:path w="318" h="546">
                  <a:moveTo>
                    <a:pt x="268" y="7"/>
                  </a:moveTo>
                  <a:lnTo>
                    <a:pt x="276" y="100"/>
                  </a:lnTo>
                  <a:lnTo>
                    <a:pt x="301" y="314"/>
                  </a:lnTo>
                  <a:lnTo>
                    <a:pt x="304" y="348"/>
                  </a:lnTo>
                  <a:lnTo>
                    <a:pt x="303" y="362"/>
                  </a:lnTo>
                  <a:lnTo>
                    <a:pt x="310" y="372"/>
                  </a:lnTo>
                  <a:lnTo>
                    <a:pt x="311" y="379"/>
                  </a:lnTo>
                  <a:lnTo>
                    <a:pt x="296" y="390"/>
                  </a:lnTo>
                  <a:lnTo>
                    <a:pt x="275" y="399"/>
                  </a:lnTo>
                  <a:lnTo>
                    <a:pt x="257" y="400"/>
                  </a:lnTo>
                  <a:lnTo>
                    <a:pt x="253" y="430"/>
                  </a:lnTo>
                  <a:lnTo>
                    <a:pt x="227" y="450"/>
                  </a:lnTo>
                  <a:lnTo>
                    <a:pt x="210" y="472"/>
                  </a:lnTo>
                  <a:lnTo>
                    <a:pt x="213" y="486"/>
                  </a:lnTo>
                  <a:lnTo>
                    <a:pt x="210" y="495"/>
                  </a:lnTo>
                  <a:lnTo>
                    <a:pt x="190" y="495"/>
                  </a:lnTo>
                  <a:lnTo>
                    <a:pt x="180" y="485"/>
                  </a:lnTo>
                  <a:lnTo>
                    <a:pt x="166" y="494"/>
                  </a:lnTo>
                  <a:lnTo>
                    <a:pt x="150" y="502"/>
                  </a:lnTo>
                  <a:lnTo>
                    <a:pt x="152" y="520"/>
                  </a:lnTo>
                  <a:lnTo>
                    <a:pt x="145" y="522"/>
                  </a:lnTo>
                  <a:lnTo>
                    <a:pt x="141" y="515"/>
                  </a:lnTo>
                  <a:lnTo>
                    <a:pt x="129" y="506"/>
                  </a:lnTo>
                  <a:lnTo>
                    <a:pt x="109" y="515"/>
                  </a:lnTo>
                  <a:lnTo>
                    <a:pt x="101" y="532"/>
                  </a:lnTo>
                  <a:lnTo>
                    <a:pt x="92" y="527"/>
                  </a:lnTo>
                  <a:lnTo>
                    <a:pt x="85" y="518"/>
                  </a:lnTo>
                  <a:lnTo>
                    <a:pt x="58" y="520"/>
                  </a:lnTo>
                  <a:lnTo>
                    <a:pt x="25" y="525"/>
                  </a:lnTo>
                  <a:lnTo>
                    <a:pt x="9" y="536"/>
                  </a:lnTo>
                  <a:lnTo>
                    <a:pt x="9" y="518"/>
                  </a:lnTo>
                  <a:lnTo>
                    <a:pt x="11" y="492"/>
                  </a:lnTo>
                  <a:lnTo>
                    <a:pt x="25" y="474"/>
                  </a:lnTo>
                  <a:lnTo>
                    <a:pt x="36" y="453"/>
                  </a:lnTo>
                  <a:lnTo>
                    <a:pt x="50" y="428"/>
                  </a:lnTo>
                  <a:lnTo>
                    <a:pt x="48" y="393"/>
                  </a:lnTo>
                  <a:lnTo>
                    <a:pt x="37" y="378"/>
                  </a:lnTo>
                  <a:lnTo>
                    <a:pt x="36" y="360"/>
                  </a:lnTo>
                  <a:lnTo>
                    <a:pt x="41" y="327"/>
                  </a:lnTo>
                  <a:lnTo>
                    <a:pt x="37" y="286"/>
                  </a:lnTo>
                  <a:lnTo>
                    <a:pt x="30" y="193"/>
                  </a:lnTo>
                  <a:lnTo>
                    <a:pt x="22" y="105"/>
                  </a:lnTo>
                  <a:lnTo>
                    <a:pt x="16" y="36"/>
                  </a:lnTo>
                  <a:lnTo>
                    <a:pt x="34" y="42"/>
                  </a:lnTo>
                  <a:lnTo>
                    <a:pt x="43" y="47"/>
                  </a:lnTo>
                  <a:lnTo>
                    <a:pt x="50" y="45"/>
                  </a:lnTo>
                  <a:lnTo>
                    <a:pt x="62" y="33"/>
                  </a:lnTo>
                  <a:lnTo>
                    <a:pt x="78" y="24"/>
                  </a:lnTo>
                  <a:lnTo>
                    <a:pt x="108" y="24"/>
                  </a:lnTo>
                  <a:lnTo>
                    <a:pt x="236" y="10"/>
                  </a:lnTo>
                  <a:lnTo>
                    <a:pt x="268" y="7"/>
                  </a:lnTo>
                  <a:close/>
                  <a:moveTo>
                    <a:pt x="275" y="0"/>
                  </a:moveTo>
                  <a:lnTo>
                    <a:pt x="268" y="0"/>
                  </a:lnTo>
                  <a:lnTo>
                    <a:pt x="234" y="3"/>
                  </a:lnTo>
                  <a:lnTo>
                    <a:pt x="108" y="17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4" y="19"/>
                  </a:lnTo>
                  <a:lnTo>
                    <a:pt x="58" y="28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18" y="29"/>
                  </a:lnTo>
                  <a:lnTo>
                    <a:pt x="9" y="26"/>
                  </a:lnTo>
                  <a:lnTo>
                    <a:pt x="9" y="36"/>
                  </a:lnTo>
                  <a:lnTo>
                    <a:pt x="14" y="105"/>
                  </a:lnTo>
                  <a:lnTo>
                    <a:pt x="23" y="195"/>
                  </a:lnTo>
                  <a:lnTo>
                    <a:pt x="30" y="288"/>
                  </a:lnTo>
                  <a:lnTo>
                    <a:pt x="34" y="327"/>
                  </a:lnTo>
                  <a:lnTo>
                    <a:pt x="29" y="358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0" y="379"/>
                  </a:lnTo>
                  <a:lnTo>
                    <a:pt x="30" y="381"/>
                  </a:lnTo>
                  <a:lnTo>
                    <a:pt x="32" y="383"/>
                  </a:lnTo>
                  <a:lnTo>
                    <a:pt x="41" y="397"/>
                  </a:lnTo>
                  <a:lnTo>
                    <a:pt x="43" y="427"/>
                  </a:lnTo>
                  <a:lnTo>
                    <a:pt x="29" y="450"/>
                  </a:lnTo>
                  <a:lnTo>
                    <a:pt x="29" y="450"/>
                  </a:lnTo>
                  <a:lnTo>
                    <a:pt x="29" y="450"/>
                  </a:lnTo>
                  <a:lnTo>
                    <a:pt x="20" y="471"/>
                  </a:lnTo>
                  <a:lnTo>
                    <a:pt x="6" y="488"/>
                  </a:lnTo>
                  <a:lnTo>
                    <a:pt x="6" y="490"/>
                  </a:lnTo>
                  <a:lnTo>
                    <a:pt x="4" y="492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2" y="534"/>
                  </a:lnTo>
                  <a:lnTo>
                    <a:pt x="0" y="546"/>
                  </a:lnTo>
                  <a:lnTo>
                    <a:pt x="13" y="541"/>
                  </a:lnTo>
                  <a:lnTo>
                    <a:pt x="29" y="532"/>
                  </a:lnTo>
                  <a:lnTo>
                    <a:pt x="58" y="527"/>
                  </a:lnTo>
                  <a:lnTo>
                    <a:pt x="81" y="525"/>
                  </a:lnTo>
                  <a:lnTo>
                    <a:pt x="87" y="532"/>
                  </a:lnTo>
                  <a:lnTo>
                    <a:pt x="88" y="532"/>
                  </a:lnTo>
                  <a:lnTo>
                    <a:pt x="88" y="532"/>
                  </a:lnTo>
                  <a:lnTo>
                    <a:pt x="97" y="537"/>
                  </a:lnTo>
                  <a:lnTo>
                    <a:pt x="104" y="541"/>
                  </a:lnTo>
                  <a:lnTo>
                    <a:pt x="108" y="534"/>
                  </a:lnTo>
                  <a:lnTo>
                    <a:pt x="115" y="520"/>
                  </a:lnTo>
                  <a:lnTo>
                    <a:pt x="129" y="515"/>
                  </a:lnTo>
                  <a:lnTo>
                    <a:pt x="136" y="520"/>
                  </a:lnTo>
                  <a:lnTo>
                    <a:pt x="137" y="523"/>
                  </a:lnTo>
                  <a:lnTo>
                    <a:pt x="139" y="529"/>
                  </a:lnTo>
                  <a:lnTo>
                    <a:pt x="146" y="527"/>
                  </a:lnTo>
                  <a:lnTo>
                    <a:pt x="153" y="527"/>
                  </a:lnTo>
                  <a:lnTo>
                    <a:pt x="159" y="525"/>
                  </a:lnTo>
                  <a:lnTo>
                    <a:pt x="159" y="518"/>
                  </a:lnTo>
                  <a:lnTo>
                    <a:pt x="157" y="506"/>
                  </a:lnTo>
                  <a:lnTo>
                    <a:pt x="169" y="499"/>
                  </a:lnTo>
                  <a:lnTo>
                    <a:pt x="180" y="494"/>
                  </a:lnTo>
                  <a:lnTo>
                    <a:pt x="185" y="501"/>
                  </a:lnTo>
                  <a:lnTo>
                    <a:pt x="187" y="502"/>
                  </a:lnTo>
                  <a:lnTo>
                    <a:pt x="190" y="502"/>
                  </a:lnTo>
                  <a:lnTo>
                    <a:pt x="210" y="502"/>
                  </a:lnTo>
                  <a:lnTo>
                    <a:pt x="213" y="502"/>
                  </a:lnTo>
                  <a:lnTo>
                    <a:pt x="215" y="497"/>
                  </a:lnTo>
                  <a:lnTo>
                    <a:pt x="218" y="488"/>
                  </a:lnTo>
                  <a:lnTo>
                    <a:pt x="220" y="486"/>
                  </a:lnTo>
                  <a:lnTo>
                    <a:pt x="218" y="485"/>
                  </a:lnTo>
                  <a:lnTo>
                    <a:pt x="218" y="474"/>
                  </a:lnTo>
                  <a:lnTo>
                    <a:pt x="232" y="453"/>
                  </a:lnTo>
                  <a:lnTo>
                    <a:pt x="257" y="436"/>
                  </a:lnTo>
                  <a:lnTo>
                    <a:pt x="260" y="434"/>
                  </a:lnTo>
                  <a:lnTo>
                    <a:pt x="260" y="430"/>
                  </a:lnTo>
                  <a:lnTo>
                    <a:pt x="262" y="407"/>
                  </a:lnTo>
                  <a:lnTo>
                    <a:pt x="276" y="406"/>
                  </a:lnTo>
                  <a:lnTo>
                    <a:pt x="278" y="406"/>
                  </a:lnTo>
                  <a:lnTo>
                    <a:pt x="278" y="404"/>
                  </a:lnTo>
                  <a:lnTo>
                    <a:pt x="299" y="395"/>
                  </a:lnTo>
                  <a:lnTo>
                    <a:pt x="299" y="395"/>
                  </a:lnTo>
                  <a:lnTo>
                    <a:pt x="299" y="395"/>
                  </a:lnTo>
                  <a:lnTo>
                    <a:pt x="315" y="386"/>
                  </a:lnTo>
                  <a:lnTo>
                    <a:pt x="318" y="383"/>
                  </a:lnTo>
                  <a:lnTo>
                    <a:pt x="318" y="379"/>
                  </a:lnTo>
                  <a:lnTo>
                    <a:pt x="317" y="370"/>
                  </a:lnTo>
                  <a:lnTo>
                    <a:pt x="317" y="369"/>
                  </a:lnTo>
                  <a:lnTo>
                    <a:pt x="315" y="367"/>
                  </a:lnTo>
                  <a:lnTo>
                    <a:pt x="310" y="360"/>
                  </a:lnTo>
                  <a:lnTo>
                    <a:pt x="311" y="349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08" y="314"/>
                  </a:lnTo>
                  <a:lnTo>
                    <a:pt x="283" y="100"/>
                  </a:lnTo>
                  <a:lnTo>
                    <a:pt x="275" y="7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7" name="Freeform 124">
              <a:extLst>
                <a:ext uri="{FF2B5EF4-FFF2-40B4-BE49-F238E27FC236}">
                  <a16:creationId xmlns:a16="http://schemas.microsoft.com/office/drawing/2014/main" id="{6F62EAC8-1027-4DF6-B3D5-30BC1EBEE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602" y="3873723"/>
              <a:ext cx="315534" cy="541766"/>
            </a:xfrm>
            <a:custGeom>
              <a:avLst/>
              <a:gdLst/>
              <a:ahLst/>
              <a:cxnLst>
                <a:cxn ang="0">
                  <a:pos x="301" y="314"/>
                </a:cxn>
                <a:cxn ang="0">
                  <a:pos x="310" y="372"/>
                </a:cxn>
                <a:cxn ang="0">
                  <a:pos x="275" y="399"/>
                </a:cxn>
                <a:cxn ang="0">
                  <a:pos x="227" y="450"/>
                </a:cxn>
                <a:cxn ang="0">
                  <a:pos x="210" y="495"/>
                </a:cxn>
                <a:cxn ang="0">
                  <a:pos x="166" y="494"/>
                </a:cxn>
                <a:cxn ang="0">
                  <a:pos x="145" y="522"/>
                </a:cxn>
                <a:cxn ang="0">
                  <a:pos x="109" y="515"/>
                </a:cxn>
                <a:cxn ang="0">
                  <a:pos x="85" y="518"/>
                </a:cxn>
                <a:cxn ang="0">
                  <a:pos x="9" y="536"/>
                </a:cxn>
                <a:cxn ang="0">
                  <a:pos x="25" y="474"/>
                </a:cxn>
                <a:cxn ang="0">
                  <a:pos x="48" y="393"/>
                </a:cxn>
                <a:cxn ang="0">
                  <a:pos x="41" y="327"/>
                </a:cxn>
                <a:cxn ang="0">
                  <a:pos x="22" y="105"/>
                </a:cxn>
                <a:cxn ang="0">
                  <a:pos x="43" y="47"/>
                </a:cxn>
                <a:cxn ang="0">
                  <a:pos x="78" y="24"/>
                </a:cxn>
                <a:cxn ang="0">
                  <a:pos x="268" y="7"/>
                </a:cxn>
                <a:cxn ang="0">
                  <a:pos x="234" y="3"/>
                </a:cxn>
                <a:cxn ang="0">
                  <a:pos x="76" y="17"/>
                </a:cxn>
                <a:cxn ang="0">
                  <a:pos x="57" y="28"/>
                </a:cxn>
                <a:cxn ang="0">
                  <a:pos x="44" y="40"/>
                </a:cxn>
                <a:cxn ang="0">
                  <a:pos x="36" y="35"/>
                </a:cxn>
                <a:cxn ang="0">
                  <a:pos x="9" y="36"/>
                </a:cxn>
                <a:cxn ang="0">
                  <a:pos x="30" y="288"/>
                </a:cxn>
                <a:cxn ang="0">
                  <a:pos x="29" y="360"/>
                </a:cxn>
                <a:cxn ang="0">
                  <a:pos x="30" y="381"/>
                </a:cxn>
                <a:cxn ang="0">
                  <a:pos x="43" y="427"/>
                </a:cxn>
                <a:cxn ang="0">
                  <a:pos x="29" y="450"/>
                </a:cxn>
                <a:cxn ang="0">
                  <a:pos x="6" y="490"/>
                </a:cxn>
                <a:cxn ang="0">
                  <a:pos x="2" y="518"/>
                </a:cxn>
                <a:cxn ang="0">
                  <a:pos x="0" y="546"/>
                </a:cxn>
                <a:cxn ang="0">
                  <a:pos x="58" y="527"/>
                </a:cxn>
                <a:cxn ang="0">
                  <a:pos x="88" y="532"/>
                </a:cxn>
                <a:cxn ang="0">
                  <a:pos x="104" y="541"/>
                </a:cxn>
                <a:cxn ang="0">
                  <a:pos x="129" y="515"/>
                </a:cxn>
                <a:cxn ang="0">
                  <a:pos x="139" y="529"/>
                </a:cxn>
                <a:cxn ang="0">
                  <a:pos x="159" y="525"/>
                </a:cxn>
                <a:cxn ang="0">
                  <a:pos x="169" y="499"/>
                </a:cxn>
                <a:cxn ang="0">
                  <a:pos x="187" y="502"/>
                </a:cxn>
                <a:cxn ang="0">
                  <a:pos x="213" y="502"/>
                </a:cxn>
                <a:cxn ang="0">
                  <a:pos x="220" y="486"/>
                </a:cxn>
                <a:cxn ang="0">
                  <a:pos x="232" y="453"/>
                </a:cxn>
                <a:cxn ang="0">
                  <a:pos x="260" y="430"/>
                </a:cxn>
                <a:cxn ang="0">
                  <a:pos x="278" y="406"/>
                </a:cxn>
                <a:cxn ang="0">
                  <a:pos x="299" y="395"/>
                </a:cxn>
                <a:cxn ang="0">
                  <a:pos x="318" y="383"/>
                </a:cxn>
                <a:cxn ang="0">
                  <a:pos x="317" y="369"/>
                </a:cxn>
                <a:cxn ang="0">
                  <a:pos x="311" y="349"/>
                </a:cxn>
                <a:cxn ang="0">
                  <a:pos x="308" y="314"/>
                </a:cxn>
                <a:cxn ang="0">
                  <a:pos x="275" y="0"/>
                </a:cxn>
              </a:cxnLst>
              <a:rect l="0" t="0" r="r" b="b"/>
              <a:pathLst>
                <a:path w="318" h="546">
                  <a:moveTo>
                    <a:pt x="268" y="7"/>
                  </a:moveTo>
                  <a:lnTo>
                    <a:pt x="276" y="100"/>
                  </a:lnTo>
                  <a:lnTo>
                    <a:pt x="301" y="314"/>
                  </a:lnTo>
                  <a:lnTo>
                    <a:pt x="304" y="348"/>
                  </a:lnTo>
                  <a:lnTo>
                    <a:pt x="303" y="362"/>
                  </a:lnTo>
                  <a:lnTo>
                    <a:pt x="310" y="372"/>
                  </a:lnTo>
                  <a:lnTo>
                    <a:pt x="311" y="379"/>
                  </a:lnTo>
                  <a:lnTo>
                    <a:pt x="296" y="390"/>
                  </a:lnTo>
                  <a:lnTo>
                    <a:pt x="275" y="399"/>
                  </a:lnTo>
                  <a:lnTo>
                    <a:pt x="257" y="400"/>
                  </a:lnTo>
                  <a:lnTo>
                    <a:pt x="253" y="430"/>
                  </a:lnTo>
                  <a:lnTo>
                    <a:pt x="227" y="450"/>
                  </a:lnTo>
                  <a:lnTo>
                    <a:pt x="210" y="472"/>
                  </a:lnTo>
                  <a:lnTo>
                    <a:pt x="213" y="486"/>
                  </a:lnTo>
                  <a:lnTo>
                    <a:pt x="210" y="495"/>
                  </a:lnTo>
                  <a:lnTo>
                    <a:pt x="190" y="495"/>
                  </a:lnTo>
                  <a:lnTo>
                    <a:pt x="180" y="485"/>
                  </a:lnTo>
                  <a:lnTo>
                    <a:pt x="166" y="494"/>
                  </a:lnTo>
                  <a:lnTo>
                    <a:pt x="150" y="502"/>
                  </a:lnTo>
                  <a:lnTo>
                    <a:pt x="152" y="520"/>
                  </a:lnTo>
                  <a:lnTo>
                    <a:pt x="145" y="522"/>
                  </a:lnTo>
                  <a:lnTo>
                    <a:pt x="141" y="515"/>
                  </a:lnTo>
                  <a:lnTo>
                    <a:pt x="129" y="506"/>
                  </a:lnTo>
                  <a:lnTo>
                    <a:pt x="109" y="515"/>
                  </a:lnTo>
                  <a:lnTo>
                    <a:pt x="101" y="532"/>
                  </a:lnTo>
                  <a:lnTo>
                    <a:pt x="92" y="527"/>
                  </a:lnTo>
                  <a:lnTo>
                    <a:pt x="85" y="518"/>
                  </a:lnTo>
                  <a:lnTo>
                    <a:pt x="58" y="520"/>
                  </a:lnTo>
                  <a:lnTo>
                    <a:pt x="25" y="525"/>
                  </a:lnTo>
                  <a:lnTo>
                    <a:pt x="9" y="536"/>
                  </a:lnTo>
                  <a:lnTo>
                    <a:pt x="9" y="518"/>
                  </a:lnTo>
                  <a:lnTo>
                    <a:pt x="11" y="492"/>
                  </a:lnTo>
                  <a:lnTo>
                    <a:pt x="25" y="474"/>
                  </a:lnTo>
                  <a:lnTo>
                    <a:pt x="36" y="453"/>
                  </a:lnTo>
                  <a:lnTo>
                    <a:pt x="50" y="428"/>
                  </a:lnTo>
                  <a:lnTo>
                    <a:pt x="48" y="393"/>
                  </a:lnTo>
                  <a:lnTo>
                    <a:pt x="37" y="378"/>
                  </a:lnTo>
                  <a:lnTo>
                    <a:pt x="36" y="360"/>
                  </a:lnTo>
                  <a:lnTo>
                    <a:pt x="41" y="327"/>
                  </a:lnTo>
                  <a:lnTo>
                    <a:pt x="37" y="286"/>
                  </a:lnTo>
                  <a:lnTo>
                    <a:pt x="30" y="193"/>
                  </a:lnTo>
                  <a:lnTo>
                    <a:pt x="22" y="105"/>
                  </a:lnTo>
                  <a:lnTo>
                    <a:pt x="16" y="36"/>
                  </a:lnTo>
                  <a:lnTo>
                    <a:pt x="34" y="42"/>
                  </a:lnTo>
                  <a:lnTo>
                    <a:pt x="43" y="47"/>
                  </a:lnTo>
                  <a:lnTo>
                    <a:pt x="50" y="45"/>
                  </a:lnTo>
                  <a:lnTo>
                    <a:pt x="62" y="33"/>
                  </a:lnTo>
                  <a:lnTo>
                    <a:pt x="78" y="24"/>
                  </a:lnTo>
                  <a:lnTo>
                    <a:pt x="108" y="24"/>
                  </a:lnTo>
                  <a:lnTo>
                    <a:pt x="236" y="10"/>
                  </a:lnTo>
                  <a:lnTo>
                    <a:pt x="268" y="7"/>
                  </a:lnTo>
                  <a:moveTo>
                    <a:pt x="275" y="0"/>
                  </a:moveTo>
                  <a:lnTo>
                    <a:pt x="268" y="0"/>
                  </a:lnTo>
                  <a:lnTo>
                    <a:pt x="234" y="3"/>
                  </a:lnTo>
                  <a:lnTo>
                    <a:pt x="108" y="17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4" y="19"/>
                  </a:lnTo>
                  <a:lnTo>
                    <a:pt x="58" y="28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18" y="29"/>
                  </a:lnTo>
                  <a:lnTo>
                    <a:pt x="9" y="26"/>
                  </a:lnTo>
                  <a:lnTo>
                    <a:pt x="9" y="36"/>
                  </a:lnTo>
                  <a:lnTo>
                    <a:pt x="14" y="105"/>
                  </a:lnTo>
                  <a:lnTo>
                    <a:pt x="23" y="195"/>
                  </a:lnTo>
                  <a:lnTo>
                    <a:pt x="30" y="288"/>
                  </a:lnTo>
                  <a:lnTo>
                    <a:pt x="34" y="327"/>
                  </a:lnTo>
                  <a:lnTo>
                    <a:pt x="29" y="358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0" y="379"/>
                  </a:lnTo>
                  <a:lnTo>
                    <a:pt x="30" y="381"/>
                  </a:lnTo>
                  <a:lnTo>
                    <a:pt x="32" y="383"/>
                  </a:lnTo>
                  <a:lnTo>
                    <a:pt x="41" y="397"/>
                  </a:lnTo>
                  <a:lnTo>
                    <a:pt x="43" y="427"/>
                  </a:lnTo>
                  <a:lnTo>
                    <a:pt x="29" y="450"/>
                  </a:lnTo>
                  <a:lnTo>
                    <a:pt x="29" y="450"/>
                  </a:lnTo>
                  <a:lnTo>
                    <a:pt x="29" y="450"/>
                  </a:lnTo>
                  <a:lnTo>
                    <a:pt x="20" y="471"/>
                  </a:lnTo>
                  <a:lnTo>
                    <a:pt x="6" y="488"/>
                  </a:lnTo>
                  <a:lnTo>
                    <a:pt x="6" y="490"/>
                  </a:lnTo>
                  <a:lnTo>
                    <a:pt x="4" y="492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2" y="534"/>
                  </a:lnTo>
                  <a:lnTo>
                    <a:pt x="0" y="546"/>
                  </a:lnTo>
                  <a:lnTo>
                    <a:pt x="13" y="541"/>
                  </a:lnTo>
                  <a:lnTo>
                    <a:pt x="29" y="532"/>
                  </a:lnTo>
                  <a:lnTo>
                    <a:pt x="58" y="527"/>
                  </a:lnTo>
                  <a:lnTo>
                    <a:pt x="81" y="525"/>
                  </a:lnTo>
                  <a:lnTo>
                    <a:pt x="87" y="532"/>
                  </a:lnTo>
                  <a:lnTo>
                    <a:pt x="88" y="532"/>
                  </a:lnTo>
                  <a:lnTo>
                    <a:pt x="88" y="532"/>
                  </a:lnTo>
                  <a:lnTo>
                    <a:pt x="97" y="537"/>
                  </a:lnTo>
                  <a:lnTo>
                    <a:pt x="104" y="541"/>
                  </a:lnTo>
                  <a:lnTo>
                    <a:pt x="108" y="534"/>
                  </a:lnTo>
                  <a:lnTo>
                    <a:pt x="115" y="520"/>
                  </a:lnTo>
                  <a:lnTo>
                    <a:pt x="129" y="515"/>
                  </a:lnTo>
                  <a:lnTo>
                    <a:pt x="136" y="520"/>
                  </a:lnTo>
                  <a:lnTo>
                    <a:pt x="137" y="523"/>
                  </a:lnTo>
                  <a:lnTo>
                    <a:pt x="139" y="529"/>
                  </a:lnTo>
                  <a:lnTo>
                    <a:pt x="146" y="527"/>
                  </a:lnTo>
                  <a:lnTo>
                    <a:pt x="153" y="527"/>
                  </a:lnTo>
                  <a:lnTo>
                    <a:pt x="159" y="525"/>
                  </a:lnTo>
                  <a:lnTo>
                    <a:pt x="159" y="518"/>
                  </a:lnTo>
                  <a:lnTo>
                    <a:pt x="157" y="506"/>
                  </a:lnTo>
                  <a:lnTo>
                    <a:pt x="169" y="499"/>
                  </a:lnTo>
                  <a:lnTo>
                    <a:pt x="180" y="494"/>
                  </a:lnTo>
                  <a:lnTo>
                    <a:pt x="185" y="501"/>
                  </a:lnTo>
                  <a:lnTo>
                    <a:pt x="187" y="502"/>
                  </a:lnTo>
                  <a:lnTo>
                    <a:pt x="190" y="502"/>
                  </a:lnTo>
                  <a:lnTo>
                    <a:pt x="210" y="502"/>
                  </a:lnTo>
                  <a:lnTo>
                    <a:pt x="213" y="502"/>
                  </a:lnTo>
                  <a:lnTo>
                    <a:pt x="215" y="497"/>
                  </a:lnTo>
                  <a:lnTo>
                    <a:pt x="218" y="488"/>
                  </a:lnTo>
                  <a:lnTo>
                    <a:pt x="220" y="486"/>
                  </a:lnTo>
                  <a:lnTo>
                    <a:pt x="218" y="485"/>
                  </a:lnTo>
                  <a:lnTo>
                    <a:pt x="218" y="474"/>
                  </a:lnTo>
                  <a:lnTo>
                    <a:pt x="232" y="453"/>
                  </a:lnTo>
                  <a:lnTo>
                    <a:pt x="257" y="436"/>
                  </a:lnTo>
                  <a:lnTo>
                    <a:pt x="260" y="434"/>
                  </a:lnTo>
                  <a:lnTo>
                    <a:pt x="260" y="430"/>
                  </a:lnTo>
                  <a:lnTo>
                    <a:pt x="262" y="407"/>
                  </a:lnTo>
                  <a:lnTo>
                    <a:pt x="276" y="406"/>
                  </a:lnTo>
                  <a:lnTo>
                    <a:pt x="278" y="406"/>
                  </a:lnTo>
                  <a:lnTo>
                    <a:pt x="278" y="404"/>
                  </a:lnTo>
                  <a:lnTo>
                    <a:pt x="299" y="395"/>
                  </a:lnTo>
                  <a:lnTo>
                    <a:pt x="299" y="395"/>
                  </a:lnTo>
                  <a:lnTo>
                    <a:pt x="299" y="395"/>
                  </a:lnTo>
                  <a:lnTo>
                    <a:pt x="315" y="386"/>
                  </a:lnTo>
                  <a:lnTo>
                    <a:pt x="318" y="383"/>
                  </a:lnTo>
                  <a:lnTo>
                    <a:pt x="318" y="379"/>
                  </a:lnTo>
                  <a:lnTo>
                    <a:pt x="317" y="370"/>
                  </a:lnTo>
                  <a:lnTo>
                    <a:pt x="317" y="369"/>
                  </a:lnTo>
                  <a:lnTo>
                    <a:pt x="315" y="367"/>
                  </a:lnTo>
                  <a:lnTo>
                    <a:pt x="310" y="360"/>
                  </a:lnTo>
                  <a:lnTo>
                    <a:pt x="311" y="349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08" y="314"/>
                  </a:lnTo>
                  <a:lnTo>
                    <a:pt x="283" y="100"/>
                  </a:lnTo>
                  <a:lnTo>
                    <a:pt x="275" y="7"/>
                  </a:lnTo>
                  <a:lnTo>
                    <a:pt x="275" y="0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8" name="Freeform 125">
              <a:extLst>
                <a:ext uri="{FF2B5EF4-FFF2-40B4-BE49-F238E27FC236}">
                  <a16:creationId xmlns:a16="http://schemas.microsoft.com/office/drawing/2014/main" id="{F05033B8-3DBF-46BB-80E2-C3A89CD9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409" y="3809227"/>
              <a:ext cx="408806" cy="721362"/>
            </a:xfrm>
            <a:custGeom>
              <a:avLst/>
              <a:gdLst/>
              <a:ahLst/>
              <a:cxnLst>
                <a:cxn ang="0">
                  <a:pos x="224" y="687"/>
                </a:cxn>
                <a:cxn ang="0">
                  <a:pos x="217" y="652"/>
                </a:cxn>
                <a:cxn ang="0">
                  <a:pos x="180" y="620"/>
                </a:cxn>
                <a:cxn ang="0">
                  <a:pos x="127" y="564"/>
                </a:cxn>
                <a:cxn ang="0">
                  <a:pos x="145" y="509"/>
                </a:cxn>
                <a:cxn ang="0">
                  <a:pos x="136" y="485"/>
                </a:cxn>
                <a:cxn ang="0">
                  <a:pos x="90" y="472"/>
                </a:cxn>
                <a:cxn ang="0">
                  <a:pos x="62" y="427"/>
                </a:cxn>
                <a:cxn ang="0">
                  <a:pos x="4" y="339"/>
                </a:cxn>
                <a:cxn ang="0">
                  <a:pos x="8" y="298"/>
                </a:cxn>
                <a:cxn ang="0">
                  <a:pos x="16" y="281"/>
                </a:cxn>
                <a:cxn ang="0">
                  <a:pos x="29" y="263"/>
                </a:cxn>
                <a:cxn ang="0">
                  <a:pos x="37" y="247"/>
                </a:cxn>
                <a:cxn ang="0">
                  <a:pos x="51" y="226"/>
                </a:cxn>
                <a:cxn ang="0">
                  <a:pos x="43" y="198"/>
                </a:cxn>
                <a:cxn ang="0">
                  <a:pos x="43" y="174"/>
                </a:cxn>
                <a:cxn ang="0">
                  <a:pos x="80" y="154"/>
                </a:cxn>
                <a:cxn ang="0">
                  <a:pos x="102" y="140"/>
                </a:cxn>
                <a:cxn ang="0">
                  <a:pos x="116" y="105"/>
                </a:cxn>
                <a:cxn ang="0">
                  <a:pos x="116" y="75"/>
                </a:cxn>
                <a:cxn ang="0">
                  <a:pos x="90" y="43"/>
                </a:cxn>
                <a:cxn ang="0">
                  <a:pos x="73" y="35"/>
                </a:cxn>
                <a:cxn ang="0">
                  <a:pos x="125" y="17"/>
                </a:cxn>
                <a:cxn ang="0">
                  <a:pos x="343" y="0"/>
                </a:cxn>
                <a:cxn ang="0">
                  <a:pos x="354" y="47"/>
                </a:cxn>
                <a:cxn ang="0">
                  <a:pos x="371" y="80"/>
                </a:cxn>
                <a:cxn ang="0">
                  <a:pos x="376" y="101"/>
                </a:cxn>
                <a:cxn ang="0">
                  <a:pos x="391" y="258"/>
                </a:cxn>
                <a:cxn ang="0">
                  <a:pos x="401" y="392"/>
                </a:cxn>
                <a:cxn ang="0">
                  <a:pos x="398" y="441"/>
                </a:cxn>
                <a:cxn ang="0">
                  <a:pos x="412" y="493"/>
                </a:cxn>
                <a:cxn ang="0">
                  <a:pos x="385" y="539"/>
                </a:cxn>
                <a:cxn ang="0">
                  <a:pos x="371" y="583"/>
                </a:cxn>
                <a:cxn ang="0">
                  <a:pos x="364" y="622"/>
                </a:cxn>
                <a:cxn ang="0">
                  <a:pos x="362" y="639"/>
                </a:cxn>
                <a:cxn ang="0">
                  <a:pos x="357" y="653"/>
                </a:cxn>
                <a:cxn ang="0">
                  <a:pos x="331" y="668"/>
                </a:cxn>
                <a:cxn ang="0">
                  <a:pos x="336" y="694"/>
                </a:cxn>
                <a:cxn ang="0">
                  <a:pos x="327" y="708"/>
                </a:cxn>
                <a:cxn ang="0">
                  <a:pos x="292" y="694"/>
                </a:cxn>
                <a:cxn ang="0">
                  <a:pos x="266" y="708"/>
                </a:cxn>
                <a:cxn ang="0">
                  <a:pos x="246" y="727"/>
                </a:cxn>
              </a:cxnLst>
              <a:rect l="0" t="0" r="r" b="b"/>
              <a:pathLst>
                <a:path w="412" h="727">
                  <a:moveTo>
                    <a:pt x="232" y="711"/>
                  </a:moveTo>
                  <a:lnTo>
                    <a:pt x="224" y="687"/>
                  </a:lnTo>
                  <a:lnTo>
                    <a:pt x="229" y="669"/>
                  </a:lnTo>
                  <a:lnTo>
                    <a:pt x="217" y="652"/>
                  </a:lnTo>
                  <a:lnTo>
                    <a:pt x="206" y="624"/>
                  </a:lnTo>
                  <a:lnTo>
                    <a:pt x="180" y="620"/>
                  </a:lnTo>
                  <a:lnTo>
                    <a:pt x="141" y="588"/>
                  </a:lnTo>
                  <a:lnTo>
                    <a:pt x="127" y="564"/>
                  </a:lnTo>
                  <a:lnTo>
                    <a:pt x="132" y="544"/>
                  </a:lnTo>
                  <a:lnTo>
                    <a:pt x="145" y="509"/>
                  </a:lnTo>
                  <a:lnTo>
                    <a:pt x="148" y="492"/>
                  </a:lnTo>
                  <a:lnTo>
                    <a:pt x="136" y="485"/>
                  </a:lnTo>
                  <a:lnTo>
                    <a:pt x="97" y="483"/>
                  </a:lnTo>
                  <a:lnTo>
                    <a:pt x="90" y="472"/>
                  </a:lnTo>
                  <a:lnTo>
                    <a:pt x="92" y="448"/>
                  </a:lnTo>
                  <a:lnTo>
                    <a:pt x="62" y="427"/>
                  </a:lnTo>
                  <a:lnTo>
                    <a:pt x="18" y="383"/>
                  </a:lnTo>
                  <a:lnTo>
                    <a:pt x="4" y="339"/>
                  </a:lnTo>
                  <a:lnTo>
                    <a:pt x="0" y="316"/>
                  </a:lnTo>
                  <a:lnTo>
                    <a:pt x="8" y="298"/>
                  </a:lnTo>
                  <a:lnTo>
                    <a:pt x="16" y="291"/>
                  </a:lnTo>
                  <a:lnTo>
                    <a:pt x="16" y="281"/>
                  </a:lnTo>
                  <a:lnTo>
                    <a:pt x="18" y="270"/>
                  </a:lnTo>
                  <a:lnTo>
                    <a:pt x="29" y="263"/>
                  </a:lnTo>
                  <a:lnTo>
                    <a:pt x="37" y="260"/>
                  </a:lnTo>
                  <a:lnTo>
                    <a:pt x="37" y="247"/>
                  </a:lnTo>
                  <a:lnTo>
                    <a:pt x="43" y="235"/>
                  </a:lnTo>
                  <a:lnTo>
                    <a:pt x="51" y="226"/>
                  </a:lnTo>
                  <a:lnTo>
                    <a:pt x="53" y="207"/>
                  </a:lnTo>
                  <a:lnTo>
                    <a:pt x="43" y="198"/>
                  </a:lnTo>
                  <a:lnTo>
                    <a:pt x="39" y="188"/>
                  </a:lnTo>
                  <a:lnTo>
                    <a:pt x="43" y="174"/>
                  </a:lnTo>
                  <a:lnTo>
                    <a:pt x="48" y="161"/>
                  </a:lnTo>
                  <a:lnTo>
                    <a:pt x="80" y="154"/>
                  </a:lnTo>
                  <a:lnTo>
                    <a:pt x="90" y="149"/>
                  </a:lnTo>
                  <a:lnTo>
                    <a:pt x="102" y="140"/>
                  </a:lnTo>
                  <a:lnTo>
                    <a:pt x="106" y="126"/>
                  </a:lnTo>
                  <a:lnTo>
                    <a:pt x="116" y="105"/>
                  </a:lnTo>
                  <a:lnTo>
                    <a:pt x="120" y="86"/>
                  </a:lnTo>
                  <a:lnTo>
                    <a:pt x="116" y="75"/>
                  </a:lnTo>
                  <a:lnTo>
                    <a:pt x="94" y="56"/>
                  </a:lnTo>
                  <a:lnTo>
                    <a:pt x="90" y="43"/>
                  </a:lnTo>
                  <a:lnTo>
                    <a:pt x="87" y="38"/>
                  </a:lnTo>
                  <a:lnTo>
                    <a:pt x="73" y="35"/>
                  </a:lnTo>
                  <a:lnTo>
                    <a:pt x="71" y="14"/>
                  </a:lnTo>
                  <a:lnTo>
                    <a:pt x="125" y="17"/>
                  </a:lnTo>
                  <a:lnTo>
                    <a:pt x="283" y="7"/>
                  </a:lnTo>
                  <a:lnTo>
                    <a:pt x="343" y="0"/>
                  </a:lnTo>
                  <a:lnTo>
                    <a:pt x="345" y="33"/>
                  </a:lnTo>
                  <a:lnTo>
                    <a:pt x="354" y="47"/>
                  </a:lnTo>
                  <a:lnTo>
                    <a:pt x="362" y="58"/>
                  </a:lnTo>
                  <a:lnTo>
                    <a:pt x="371" y="80"/>
                  </a:lnTo>
                  <a:lnTo>
                    <a:pt x="375" y="96"/>
                  </a:lnTo>
                  <a:lnTo>
                    <a:pt x="376" y="101"/>
                  </a:lnTo>
                  <a:lnTo>
                    <a:pt x="382" y="170"/>
                  </a:lnTo>
                  <a:lnTo>
                    <a:pt x="391" y="258"/>
                  </a:lnTo>
                  <a:lnTo>
                    <a:pt x="396" y="349"/>
                  </a:lnTo>
                  <a:lnTo>
                    <a:pt x="401" y="392"/>
                  </a:lnTo>
                  <a:lnTo>
                    <a:pt x="398" y="421"/>
                  </a:lnTo>
                  <a:lnTo>
                    <a:pt x="398" y="441"/>
                  </a:lnTo>
                  <a:lnTo>
                    <a:pt x="410" y="460"/>
                  </a:lnTo>
                  <a:lnTo>
                    <a:pt x="412" y="493"/>
                  </a:lnTo>
                  <a:lnTo>
                    <a:pt x="396" y="516"/>
                  </a:lnTo>
                  <a:lnTo>
                    <a:pt x="385" y="539"/>
                  </a:lnTo>
                  <a:lnTo>
                    <a:pt x="371" y="557"/>
                  </a:lnTo>
                  <a:lnTo>
                    <a:pt x="371" y="583"/>
                  </a:lnTo>
                  <a:lnTo>
                    <a:pt x="371" y="604"/>
                  </a:lnTo>
                  <a:lnTo>
                    <a:pt x="364" y="622"/>
                  </a:lnTo>
                  <a:lnTo>
                    <a:pt x="359" y="629"/>
                  </a:lnTo>
                  <a:lnTo>
                    <a:pt x="362" y="639"/>
                  </a:lnTo>
                  <a:lnTo>
                    <a:pt x="366" y="650"/>
                  </a:lnTo>
                  <a:lnTo>
                    <a:pt x="357" y="653"/>
                  </a:lnTo>
                  <a:lnTo>
                    <a:pt x="343" y="659"/>
                  </a:lnTo>
                  <a:lnTo>
                    <a:pt x="331" y="668"/>
                  </a:lnTo>
                  <a:lnTo>
                    <a:pt x="329" y="678"/>
                  </a:lnTo>
                  <a:lnTo>
                    <a:pt x="336" y="694"/>
                  </a:lnTo>
                  <a:lnTo>
                    <a:pt x="336" y="704"/>
                  </a:lnTo>
                  <a:lnTo>
                    <a:pt x="327" y="708"/>
                  </a:lnTo>
                  <a:lnTo>
                    <a:pt x="310" y="701"/>
                  </a:lnTo>
                  <a:lnTo>
                    <a:pt x="292" y="694"/>
                  </a:lnTo>
                  <a:lnTo>
                    <a:pt x="276" y="699"/>
                  </a:lnTo>
                  <a:lnTo>
                    <a:pt x="266" y="708"/>
                  </a:lnTo>
                  <a:lnTo>
                    <a:pt x="261" y="720"/>
                  </a:lnTo>
                  <a:lnTo>
                    <a:pt x="246" y="727"/>
                  </a:lnTo>
                  <a:lnTo>
                    <a:pt x="232" y="711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9" name="Freeform 126">
              <a:extLst>
                <a:ext uri="{FF2B5EF4-FFF2-40B4-BE49-F238E27FC236}">
                  <a16:creationId xmlns:a16="http://schemas.microsoft.com/office/drawing/2014/main" id="{72968EB5-A8B3-40DD-9FC0-0B6CAB77D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433" y="3803274"/>
              <a:ext cx="414759" cy="731285"/>
            </a:xfrm>
            <a:custGeom>
              <a:avLst/>
              <a:gdLst/>
              <a:ahLst/>
              <a:cxnLst>
                <a:cxn ang="0">
                  <a:pos x="362" y="67"/>
                </a:cxn>
                <a:cxn ang="0">
                  <a:pos x="381" y="176"/>
                </a:cxn>
                <a:cxn ang="0">
                  <a:pos x="397" y="427"/>
                </a:cxn>
                <a:cxn ang="0">
                  <a:pos x="395" y="521"/>
                </a:cxn>
                <a:cxn ang="0">
                  <a:pos x="371" y="610"/>
                </a:cxn>
                <a:cxn ang="0">
                  <a:pos x="365" y="654"/>
                </a:cxn>
                <a:cxn ang="0">
                  <a:pos x="329" y="684"/>
                </a:cxn>
                <a:cxn ang="0">
                  <a:pos x="314" y="703"/>
                </a:cxn>
                <a:cxn ang="0">
                  <a:pos x="262" y="725"/>
                </a:cxn>
                <a:cxn ang="0">
                  <a:pos x="235" y="675"/>
                </a:cxn>
                <a:cxn ang="0">
                  <a:pos x="148" y="593"/>
                </a:cxn>
                <a:cxn ang="0">
                  <a:pos x="156" y="496"/>
                </a:cxn>
                <a:cxn ang="0">
                  <a:pos x="98" y="452"/>
                </a:cxn>
                <a:cxn ang="0">
                  <a:pos x="7" y="322"/>
                </a:cxn>
                <a:cxn ang="0">
                  <a:pos x="25" y="278"/>
                </a:cxn>
                <a:cxn ang="0">
                  <a:pos x="47" y="245"/>
                </a:cxn>
                <a:cxn ang="0">
                  <a:pos x="46" y="194"/>
                </a:cxn>
                <a:cxn ang="0">
                  <a:pos x="95" y="158"/>
                </a:cxn>
                <a:cxn ang="0">
                  <a:pos x="126" y="92"/>
                </a:cxn>
                <a:cxn ang="0">
                  <a:pos x="91" y="42"/>
                </a:cxn>
                <a:cxn ang="0">
                  <a:pos x="286" y="16"/>
                </a:cxn>
                <a:cxn ang="0">
                  <a:pos x="285" y="9"/>
                </a:cxn>
                <a:cxn ang="0">
                  <a:pos x="70" y="25"/>
                </a:cxn>
                <a:cxn ang="0">
                  <a:pos x="88" y="48"/>
                </a:cxn>
                <a:cxn ang="0">
                  <a:pos x="95" y="64"/>
                </a:cxn>
                <a:cxn ang="0">
                  <a:pos x="105" y="130"/>
                </a:cxn>
                <a:cxn ang="0">
                  <a:pos x="91" y="153"/>
                </a:cxn>
                <a:cxn ang="0">
                  <a:pos x="46" y="169"/>
                </a:cxn>
                <a:cxn ang="0">
                  <a:pos x="39" y="197"/>
                </a:cxn>
                <a:cxn ang="0">
                  <a:pos x="53" y="213"/>
                </a:cxn>
                <a:cxn ang="0">
                  <a:pos x="42" y="241"/>
                </a:cxn>
                <a:cxn ang="0">
                  <a:pos x="37" y="264"/>
                </a:cxn>
                <a:cxn ang="0">
                  <a:pos x="19" y="273"/>
                </a:cxn>
                <a:cxn ang="0">
                  <a:pos x="16" y="287"/>
                </a:cxn>
                <a:cxn ang="0">
                  <a:pos x="9" y="303"/>
                </a:cxn>
                <a:cxn ang="0">
                  <a:pos x="2" y="324"/>
                </a:cxn>
                <a:cxn ang="0">
                  <a:pos x="18" y="389"/>
                </a:cxn>
                <a:cxn ang="0">
                  <a:pos x="61" y="436"/>
                </a:cxn>
                <a:cxn ang="0">
                  <a:pos x="90" y="478"/>
                </a:cxn>
                <a:cxn ang="0">
                  <a:pos x="102" y="492"/>
                </a:cxn>
                <a:cxn ang="0">
                  <a:pos x="132" y="549"/>
                </a:cxn>
                <a:cxn ang="0">
                  <a:pos x="126" y="572"/>
                </a:cxn>
                <a:cxn ang="0">
                  <a:pos x="142" y="598"/>
                </a:cxn>
                <a:cxn ang="0">
                  <a:pos x="206" y="633"/>
                </a:cxn>
                <a:cxn ang="0">
                  <a:pos x="228" y="677"/>
                </a:cxn>
                <a:cxn ang="0">
                  <a:pos x="232" y="719"/>
                </a:cxn>
                <a:cxn ang="0">
                  <a:pos x="248" y="737"/>
                </a:cxn>
                <a:cxn ang="0">
                  <a:pos x="269" y="726"/>
                </a:cxn>
                <a:cxn ang="0">
                  <a:pos x="311" y="710"/>
                </a:cxn>
                <a:cxn ang="0">
                  <a:pos x="337" y="716"/>
                </a:cxn>
                <a:cxn ang="0">
                  <a:pos x="343" y="700"/>
                </a:cxn>
                <a:cxn ang="0">
                  <a:pos x="348" y="668"/>
                </a:cxn>
                <a:cxn ang="0">
                  <a:pos x="371" y="651"/>
                </a:cxn>
                <a:cxn ang="0">
                  <a:pos x="371" y="630"/>
                </a:cxn>
                <a:cxn ang="0">
                  <a:pos x="378" y="610"/>
                </a:cxn>
                <a:cxn ang="0">
                  <a:pos x="392" y="547"/>
                </a:cxn>
                <a:cxn ang="0">
                  <a:pos x="418" y="499"/>
                </a:cxn>
                <a:cxn ang="0">
                  <a:pos x="415" y="464"/>
                </a:cxn>
                <a:cxn ang="0">
                  <a:pos x="408" y="398"/>
                </a:cxn>
                <a:cxn ang="0">
                  <a:pos x="388" y="176"/>
                </a:cxn>
                <a:cxn ang="0">
                  <a:pos x="381" y="100"/>
                </a:cxn>
                <a:cxn ang="0">
                  <a:pos x="367" y="62"/>
                </a:cxn>
                <a:cxn ang="0">
                  <a:pos x="350" y="0"/>
                </a:cxn>
              </a:cxnLst>
              <a:rect l="0" t="0" r="r" b="b"/>
              <a:pathLst>
                <a:path w="418" h="737">
                  <a:moveTo>
                    <a:pt x="343" y="9"/>
                  </a:moveTo>
                  <a:lnTo>
                    <a:pt x="344" y="41"/>
                  </a:lnTo>
                  <a:lnTo>
                    <a:pt x="353" y="56"/>
                  </a:lnTo>
                  <a:lnTo>
                    <a:pt x="362" y="67"/>
                  </a:lnTo>
                  <a:lnTo>
                    <a:pt x="371" y="88"/>
                  </a:lnTo>
                  <a:lnTo>
                    <a:pt x="374" y="102"/>
                  </a:lnTo>
                  <a:lnTo>
                    <a:pt x="376" y="107"/>
                  </a:lnTo>
                  <a:lnTo>
                    <a:pt x="381" y="176"/>
                  </a:lnTo>
                  <a:lnTo>
                    <a:pt x="390" y="264"/>
                  </a:lnTo>
                  <a:lnTo>
                    <a:pt x="395" y="355"/>
                  </a:lnTo>
                  <a:lnTo>
                    <a:pt x="401" y="398"/>
                  </a:lnTo>
                  <a:lnTo>
                    <a:pt x="397" y="427"/>
                  </a:lnTo>
                  <a:lnTo>
                    <a:pt x="397" y="447"/>
                  </a:lnTo>
                  <a:lnTo>
                    <a:pt x="409" y="468"/>
                  </a:lnTo>
                  <a:lnTo>
                    <a:pt x="411" y="498"/>
                  </a:lnTo>
                  <a:lnTo>
                    <a:pt x="395" y="521"/>
                  </a:lnTo>
                  <a:lnTo>
                    <a:pt x="385" y="543"/>
                  </a:lnTo>
                  <a:lnTo>
                    <a:pt x="371" y="561"/>
                  </a:lnTo>
                  <a:lnTo>
                    <a:pt x="371" y="589"/>
                  </a:lnTo>
                  <a:lnTo>
                    <a:pt x="371" y="610"/>
                  </a:lnTo>
                  <a:lnTo>
                    <a:pt x="364" y="626"/>
                  </a:lnTo>
                  <a:lnTo>
                    <a:pt x="357" y="633"/>
                  </a:lnTo>
                  <a:lnTo>
                    <a:pt x="362" y="645"/>
                  </a:lnTo>
                  <a:lnTo>
                    <a:pt x="365" y="654"/>
                  </a:lnTo>
                  <a:lnTo>
                    <a:pt x="358" y="656"/>
                  </a:lnTo>
                  <a:lnTo>
                    <a:pt x="344" y="661"/>
                  </a:lnTo>
                  <a:lnTo>
                    <a:pt x="332" y="672"/>
                  </a:lnTo>
                  <a:lnTo>
                    <a:pt x="329" y="684"/>
                  </a:lnTo>
                  <a:lnTo>
                    <a:pt x="336" y="702"/>
                  </a:lnTo>
                  <a:lnTo>
                    <a:pt x="336" y="709"/>
                  </a:lnTo>
                  <a:lnTo>
                    <a:pt x="330" y="709"/>
                  </a:lnTo>
                  <a:lnTo>
                    <a:pt x="314" y="703"/>
                  </a:lnTo>
                  <a:lnTo>
                    <a:pt x="295" y="696"/>
                  </a:lnTo>
                  <a:lnTo>
                    <a:pt x="278" y="703"/>
                  </a:lnTo>
                  <a:lnTo>
                    <a:pt x="265" y="710"/>
                  </a:lnTo>
                  <a:lnTo>
                    <a:pt x="262" y="725"/>
                  </a:lnTo>
                  <a:lnTo>
                    <a:pt x="249" y="728"/>
                  </a:lnTo>
                  <a:lnTo>
                    <a:pt x="239" y="716"/>
                  </a:lnTo>
                  <a:lnTo>
                    <a:pt x="230" y="693"/>
                  </a:lnTo>
                  <a:lnTo>
                    <a:pt x="235" y="675"/>
                  </a:lnTo>
                  <a:lnTo>
                    <a:pt x="223" y="656"/>
                  </a:lnTo>
                  <a:lnTo>
                    <a:pt x="211" y="628"/>
                  </a:lnTo>
                  <a:lnTo>
                    <a:pt x="184" y="623"/>
                  </a:lnTo>
                  <a:lnTo>
                    <a:pt x="148" y="593"/>
                  </a:lnTo>
                  <a:lnTo>
                    <a:pt x="134" y="570"/>
                  </a:lnTo>
                  <a:lnTo>
                    <a:pt x="139" y="552"/>
                  </a:lnTo>
                  <a:lnTo>
                    <a:pt x="151" y="517"/>
                  </a:lnTo>
                  <a:lnTo>
                    <a:pt x="156" y="496"/>
                  </a:lnTo>
                  <a:lnTo>
                    <a:pt x="139" y="487"/>
                  </a:lnTo>
                  <a:lnTo>
                    <a:pt x="102" y="485"/>
                  </a:lnTo>
                  <a:lnTo>
                    <a:pt x="97" y="477"/>
                  </a:lnTo>
                  <a:lnTo>
                    <a:pt x="98" y="452"/>
                  </a:lnTo>
                  <a:lnTo>
                    <a:pt x="67" y="431"/>
                  </a:lnTo>
                  <a:lnTo>
                    <a:pt x="25" y="387"/>
                  </a:lnTo>
                  <a:lnTo>
                    <a:pt x="11" y="343"/>
                  </a:lnTo>
                  <a:lnTo>
                    <a:pt x="7" y="322"/>
                  </a:lnTo>
                  <a:lnTo>
                    <a:pt x="14" y="306"/>
                  </a:lnTo>
                  <a:lnTo>
                    <a:pt x="25" y="299"/>
                  </a:lnTo>
                  <a:lnTo>
                    <a:pt x="23" y="287"/>
                  </a:lnTo>
                  <a:lnTo>
                    <a:pt x="25" y="278"/>
                  </a:lnTo>
                  <a:lnTo>
                    <a:pt x="33" y="273"/>
                  </a:lnTo>
                  <a:lnTo>
                    <a:pt x="44" y="269"/>
                  </a:lnTo>
                  <a:lnTo>
                    <a:pt x="44" y="253"/>
                  </a:lnTo>
                  <a:lnTo>
                    <a:pt x="47" y="245"/>
                  </a:lnTo>
                  <a:lnTo>
                    <a:pt x="58" y="234"/>
                  </a:lnTo>
                  <a:lnTo>
                    <a:pt x="60" y="211"/>
                  </a:lnTo>
                  <a:lnTo>
                    <a:pt x="49" y="201"/>
                  </a:lnTo>
                  <a:lnTo>
                    <a:pt x="46" y="194"/>
                  </a:lnTo>
                  <a:lnTo>
                    <a:pt x="49" y="181"/>
                  </a:lnTo>
                  <a:lnTo>
                    <a:pt x="53" y="171"/>
                  </a:lnTo>
                  <a:lnTo>
                    <a:pt x="84" y="162"/>
                  </a:lnTo>
                  <a:lnTo>
                    <a:pt x="95" y="158"/>
                  </a:lnTo>
                  <a:lnTo>
                    <a:pt x="107" y="148"/>
                  </a:lnTo>
                  <a:lnTo>
                    <a:pt x="112" y="134"/>
                  </a:lnTo>
                  <a:lnTo>
                    <a:pt x="123" y="113"/>
                  </a:lnTo>
                  <a:lnTo>
                    <a:pt x="126" y="92"/>
                  </a:lnTo>
                  <a:lnTo>
                    <a:pt x="123" y="79"/>
                  </a:lnTo>
                  <a:lnTo>
                    <a:pt x="100" y="58"/>
                  </a:lnTo>
                  <a:lnTo>
                    <a:pt x="97" y="48"/>
                  </a:lnTo>
                  <a:lnTo>
                    <a:pt x="91" y="42"/>
                  </a:lnTo>
                  <a:lnTo>
                    <a:pt x="79" y="37"/>
                  </a:lnTo>
                  <a:lnTo>
                    <a:pt x="77" y="23"/>
                  </a:lnTo>
                  <a:lnTo>
                    <a:pt x="128" y="27"/>
                  </a:lnTo>
                  <a:lnTo>
                    <a:pt x="286" y="16"/>
                  </a:lnTo>
                  <a:lnTo>
                    <a:pt x="343" y="9"/>
                  </a:lnTo>
                  <a:close/>
                  <a:moveTo>
                    <a:pt x="350" y="0"/>
                  </a:moveTo>
                  <a:lnTo>
                    <a:pt x="343" y="2"/>
                  </a:lnTo>
                  <a:lnTo>
                    <a:pt x="285" y="9"/>
                  </a:lnTo>
                  <a:lnTo>
                    <a:pt x="128" y="20"/>
                  </a:lnTo>
                  <a:lnTo>
                    <a:pt x="77" y="16"/>
                  </a:lnTo>
                  <a:lnTo>
                    <a:pt x="68" y="16"/>
                  </a:lnTo>
                  <a:lnTo>
                    <a:pt x="70" y="25"/>
                  </a:lnTo>
                  <a:lnTo>
                    <a:pt x="72" y="39"/>
                  </a:lnTo>
                  <a:lnTo>
                    <a:pt x="72" y="42"/>
                  </a:lnTo>
                  <a:lnTo>
                    <a:pt x="76" y="44"/>
                  </a:lnTo>
                  <a:lnTo>
                    <a:pt x="88" y="48"/>
                  </a:lnTo>
                  <a:lnTo>
                    <a:pt x="91" y="51"/>
                  </a:lnTo>
                  <a:lnTo>
                    <a:pt x="93" y="60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116" y="83"/>
                  </a:lnTo>
                  <a:lnTo>
                    <a:pt x="119" y="93"/>
                  </a:lnTo>
                  <a:lnTo>
                    <a:pt x="116" y="109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2" y="144"/>
                  </a:lnTo>
                  <a:lnTo>
                    <a:pt x="91" y="153"/>
                  </a:lnTo>
                  <a:lnTo>
                    <a:pt x="81" y="157"/>
                  </a:lnTo>
                  <a:lnTo>
                    <a:pt x="51" y="164"/>
                  </a:lnTo>
                  <a:lnTo>
                    <a:pt x="47" y="165"/>
                  </a:lnTo>
                  <a:lnTo>
                    <a:pt x="46" y="169"/>
                  </a:lnTo>
                  <a:lnTo>
                    <a:pt x="42" y="180"/>
                  </a:lnTo>
                  <a:lnTo>
                    <a:pt x="39" y="192"/>
                  </a:lnTo>
                  <a:lnTo>
                    <a:pt x="37" y="194"/>
                  </a:lnTo>
                  <a:lnTo>
                    <a:pt x="39" y="197"/>
                  </a:lnTo>
                  <a:lnTo>
                    <a:pt x="42" y="204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51" y="231"/>
                  </a:lnTo>
                  <a:lnTo>
                    <a:pt x="44" y="239"/>
                  </a:lnTo>
                  <a:lnTo>
                    <a:pt x="42" y="239"/>
                  </a:lnTo>
                  <a:lnTo>
                    <a:pt x="42" y="241"/>
                  </a:lnTo>
                  <a:lnTo>
                    <a:pt x="37" y="250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7" y="264"/>
                  </a:lnTo>
                  <a:lnTo>
                    <a:pt x="32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19" y="273"/>
                  </a:lnTo>
                  <a:lnTo>
                    <a:pt x="18" y="274"/>
                  </a:lnTo>
                  <a:lnTo>
                    <a:pt x="18" y="278"/>
                  </a:lnTo>
                  <a:lnTo>
                    <a:pt x="16" y="285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96"/>
                  </a:lnTo>
                  <a:lnTo>
                    <a:pt x="9" y="301"/>
                  </a:lnTo>
                  <a:lnTo>
                    <a:pt x="9" y="303"/>
                  </a:lnTo>
                  <a:lnTo>
                    <a:pt x="7" y="304"/>
                  </a:lnTo>
                  <a:lnTo>
                    <a:pt x="2" y="320"/>
                  </a:lnTo>
                  <a:lnTo>
                    <a:pt x="0" y="322"/>
                  </a:lnTo>
                  <a:lnTo>
                    <a:pt x="2" y="324"/>
                  </a:lnTo>
                  <a:lnTo>
                    <a:pt x="3" y="345"/>
                  </a:lnTo>
                  <a:lnTo>
                    <a:pt x="3" y="345"/>
                  </a:lnTo>
                  <a:lnTo>
                    <a:pt x="3" y="347"/>
                  </a:lnTo>
                  <a:lnTo>
                    <a:pt x="18" y="389"/>
                  </a:lnTo>
                  <a:lnTo>
                    <a:pt x="18" y="390"/>
                  </a:lnTo>
                  <a:lnTo>
                    <a:pt x="19" y="390"/>
                  </a:lnTo>
                  <a:lnTo>
                    <a:pt x="61" y="434"/>
                  </a:lnTo>
                  <a:lnTo>
                    <a:pt x="61" y="436"/>
                  </a:lnTo>
                  <a:lnTo>
                    <a:pt x="63" y="436"/>
                  </a:lnTo>
                  <a:lnTo>
                    <a:pt x="91" y="456"/>
                  </a:lnTo>
                  <a:lnTo>
                    <a:pt x="90" y="477"/>
                  </a:lnTo>
                  <a:lnTo>
                    <a:pt x="90" y="478"/>
                  </a:lnTo>
                  <a:lnTo>
                    <a:pt x="91" y="480"/>
                  </a:lnTo>
                  <a:lnTo>
                    <a:pt x="97" y="489"/>
                  </a:lnTo>
                  <a:lnTo>
                    <a:pt x="98" y="492"/>
                  </a:lnTo>
                  <a:lnTo>
                    <a:pt x="102" y="492"/>
                  </a:lnTo>
                  <a:lnTo>
                    <a:pt x="137" y="494"/>
                  </a:lnTo>
                  <a:lnTo>
                    <a:pt x="148" y="499"/>
                  </a:lnTo>
                  <a:lnTo>
                    <a:pt x="144" y="515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2" y="550"/>
                  </a:lnTo>
                  <a:lnTo>
                    <a:pt x="126" y="568"/>
                  </a:lnTo>
                  <a:lnTo>
                    <a:pt x="126" y="572"/>
                  </a:lnTo>
                  <a:lnTo>
                    <a:pt x="128" y="573"/>
                  </a:lnTo>
                  <a:lnTo>
                    <a:pt x="142" y="596"/>
                  </a:lnTo>
                  <a:lnTo>
                    <a:pt x="142" y="598"/>
                  </a:lnTo>
                  <a:lnTo>
                    <a:pt x="142" y="598"/>
                  </a:lnTo>
                  <a:lnTo>
                    <a:pt x="181" y="628"/>
                  </a:lnTo>
                  <a:lnTo>
                    <a:pt x="181" y="630"/>
                  </a:lnTo>
                  <a:lnTo>
                    <a:pt x="184" y="630"/>
                  </a:lnTo>
                  <a:lnTo>
                    <a:pt x="206" y="633"/>
                  </a:lnTo>
                  <a:lnTo>
                    <a:pt x="216" y="659"/>
                  </a:lnTo>
                  <a:lnTo>
                    <a:pt x="218" y="659"/>
                  </a:lnTo>
                  <a:lnTo>
                    <a:pt x="218" y="659"/>
                  </a:lnTo>
                  <a:lnTo>
                    <a:pt x="228" y="677"/>
                  </a:lnTo>
                  <a:lnTo>
                    <a:pt x="223" y="691"/>
                  </a:lnTo>
                  <a:lnTo>
                    <a:pt x="223" y="693"/>
                  </a:lnTo>
                  <a:lnTo>
                    <a:pt x="223" y="695"/>
                  </a:lnTo>
                  <a:lnTo>
                    <a:pt x="232" y="719"/>
                  </a:lnTo>
                  <a:lnTo>
                    <a:pt x="234" y="721"/>
                  </a:lnTo>
                  <a:lnTo>
                    <a:pt x="234" y="721"/>
                  </a:lnTo>
                  <a:lnTo>
                    <a:pt x="244" y="733"/>
                  </a:lnTo>
                  <a:lnTo>
                    <a:pt x="248" y="737"/>
                  </a:lnTo>
                  <a:lnTo>
                    <a:pt x="253" y="735"/>
                  </a:lnTo>
                  <a:lnTo>
                    <a:pt x="264" y="730"/>
                  </a:lnTo>
                  <a:lnTo>
                    <a:pt x="267" y="730"/>
                  </a:lnTo>
                  <a:lnTo>
                    <a:pt x="269" y="726"/>
                  </a:lnTo>
                  <a:lnTo>
                    <a:pt x="271" y="716"/>
                  </a:lnTo>
                  <a:lnTo>
                    <a:pt x="281" y="709"/>
                  </a:lnTo>
                  <a:lnTo>
                    <a:pt x="295" y="703"/>
                  </a:lnTo>
                  <a:lnTo>
                    <a:pt x="311" y="710"/>
                  </a:lnTo>
                  <a:lnTo>
                    <a:pt x="329" y="716"/>
                  </a:lnTo>
                  <a:lnTo>
                    <a:pt x="330" y="717"/>
                  </a:lnTo>
                  <a:lnTo>
                    <a:pt x="332" y="716"/>
                  </a:lnTo>
                  <a:lnTo>
                    <a:pt x="337" y="716"/>
                  </a:lnTo>
                  <a:lnTo>
                    <a:pt x="343" y="714"/>
                  </a:lnTo>
                  <a:lnTo>
                    <a:pt x="343" y="709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1" y="698"/>
                  </a:lnTo>
                  <a:lnTo>
                    <a:pt x="336" y="684"/>
                  </a:lnTo>
                  <a:lnTo>
                    <a:pt x="337" y="675"/>
                  </a:lnTo>
                  <a:lnTo>
                    <a:pt x="348" y="668"/>
                  </a:lnTo>
                  <a:lnTo>
                    <a:pt x="360" y="663"/>
                  </a:lnTo>
                  <a:lnTo>
                    <a:pt x="367" y="661"/>
                  </a:lnTo>
                  <a:lnTo>
                    <a:pt x="374" y="658"/>
                  </a:lnTo>
                  <a:lnTo>
                    <a:pt x="371" y="651"/>
                  </a:lnTo>
                  <a:lnTo>
                    <a:pt x="369" y="644"/>
                  </a:lnTo>
                  <a:lnTo>
                    <a:pt x="365" y="635"/>
                  </a:lnTo>
                  <a:lnTo>
                    <a:pt x="369" y="631"/>
                  </a:lnTo>
                  <a:lnTo>
                    <a:pt x="371" y="630"/>
                  </a:lnTo>
                  <a:lnTo>
                    <a:pt x="371" y="628"/>
                  </a:lnTo>
                  <a:lnTo>
                    <a:pt x="376" y="612"/>
                  </a:lnTo>
                  <a:lnTo>
                    <a:pt x="378" y="612"/>
                  </a:lnTo>
                  <a:lnTo>
                    <a:pt x="378" y="610"/>
                  </a:lnTo>
                  <a:lnTo>
                    <a:pt x="378" y="589"/>
                  </a:lnTo>
                  <a:lnTo>
                    <a:pt x="378" y="563"/>
                  </a:lnTo>
                  <a:lnTo>
                    <a:pt x="392" y="547"/>
                  </a:lnTo>
                  <a:lnTo>
                    <a:pt x="392" y="547"/>
                  </a:lnTo>
                  <a:lnTo>
                    <a:pt x="392" y="545"/>
                  </a:lnTo>
                  <a:lnTo>
                    <a:pt x="402" y="524"/>
                  </a:lnTo>
                  <a:lnTo>
                    <a:pt x="416" y="503"/>
                  </a:lnTo>
                  <a:lnTo>
                    <a:pt x="418" y="499"/>
                  </a:lnTo>
                  <a:lnTo>
                    <a:pt x="418" y="498"/>
                  </a:lnTo>
                  <a:lnTo>
                    <a:pt x="416" y="468"/>
                  </a:lnTo>
                  <a:lnTo>
                    <a:pt x="415" y="466"/>
                  </a:lnTo>
                  <a:lnTo>
                    <a:pt x="415" y="464"/>
                  </a:lnTo>
                  <a:lnTo>
                    <a:pt x="404" y="445"/>
                  </a:lnTo>
                  <a:lnTo>
                    <a:pt x="404" y="427"/>
                  </a:lnTo>
                  <a:lnTo>
                    <a:pt x="408" y="398"/>
                  </a:lnTo>
                  <a:lnTo>
                    <a:pt x="408" y="398"/>
                  </a:lnTo>
                  <a:lnTo>
                    <a:pt x="408" y="396"/>
                  </a:lnTo>
                  <a:lnTo>
                    <a:pt x="402" y="354"/>
                  </a:lnTo>
                  <a:lnTo>
                    <a:pt x="397" y="262"/>
                  </a:lnTo>
                  <a:lnTo>
                    <a:pt x="388" y="176"/>
                  </a:lnTo>
                  <a:lnTo>
                    <a:pt x="383" y="107"/>
                  </a:lnTo>
                  <a:lnTo>
                    <a:pt x="383" y="107"/>
                  </a:lnTo>
                  <a:lnTo>
                    <a:pt x="383" y="106"/>
                  </a:lnTo>
                  <a:lnTo>
                    <a:pt x="381" y="100"/>
                  </a:lnTo>
                  <a:lnTo>
                    <a:pt x="378" y="86"/>
                  </a:lnTo>
                  <a:lnTo>
                    <a:pt x="369" y="64"/>
                  </a:lnTo>
                  <a:lnTo>
                    <a:pt x="369" y="62"/>
                  </a:lnTo>
                  <a:lnTo>
                    <a:pt x="367" y="62"/>
                  </a:lnTo>
                  <a:lnTo>
                    <a:pt x="358" y="51"/>
                  </a:lnTo>
                  <a:lnTo>
                    <a:pt x="351" y="39"/>
                  </a:lnTo>
                  <a:lnTo>
                    <a:pt x="350" y="9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0" name="Freeform 127">
              <a:extLst>
                <a:ext uri="{FF2B5EF4-FFF2-40B4-BE49-F238E27FC236}">
                  <a16:creationId xmlns:a16="http://schemas.microsoft.com/office/drawing/2014/main" id="{4745D2AA-BE5C-4DF0-887E-A44CEDF3E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433" y="3803274"/>
              <a:ext cx="414759" cy="731285"/>
            </a:xfrm>
            <a:custGeom>
              <a:avLst/>
              <a:gdLst/>
              <a:ahLst/>
              <a:cxnLst>
                <a:cxn ang="0">
                  <a:pos x="362" y="67"/>
                </a:cxn>
                <a:cxn ang="0">
                  <a:pos x="381" y="176"/>
                </a:cxn>
                <a:cxn ang="0">
                  <a:pos x="397" y="427"/>
                </a:cxn>
                <a:cxn ang="0">
                  <a:pos x="395" y="521"/>
                </a:cxn>
                <a:cxn ang="0">
                  <a:pos x="371" y="610"/>
                </a:cxn>
                <a:cxn ang="0">
                  <a:pos x="365" y="654"/>
                </a:cxn>
                <a:cxn ang="0">
                  <a:pos x="329" y="684"/>
                </a:cxn>
                <a:cxn ang="0">
                  <a:pos x="314" y="703"/>
                </a:cxn>
                <a:cxn ang="0">
                  <a:pos x="262" y="725"/>
                </a:cxn>
                <a:cxn ang="0">
                  <a:pos x="235" y="675"/>
                </a:cxn>
                <a:cxn ang="0">
                  <a:pos x="148" y="593"/>
                </a:cxn>
                <a:cxn ang="0">
                  <a:pos x="156" y="496"/>
                </a:cxn>
                <a:cxn ang="0">
                  <a:pos x="98" y="452"/>
                </a:cxn>
                <a:cxn ang="0">
                  <a:pos x="7" y="322"/>
                </a:cxn>
                <a:cxn ang="0">
                  <a:pos x="25" y="278"/>
                </a:cxn>
                <a:cxn ang="0">
                  <a:pos x="47" y="245"/>
                </a:cxn>
                <a:cxn ang="0">
                  <a:pos x="46" y="194"/>
                </a:cxn>
                <a:cxn ang="0">
                  <a:pos x="95" y="158"/>
                </a:cxn>
                <a:cxn ang="0">
                  <a:pos x="126" y="92"/>
                </a:cxn>
                <a:cxn ang="0">
                  <a:pos x="91" y="42"/>
                </a:cxn>
                <a:cxn ang="0">
                  <a:pos x="286" y="16"/>
                </a:cxn>
                <a:cxn ang="0">
                  <a:pos x="285" y="9"/>
                </a:cxn>
                <a:cxn ang="0">
                  <a:pos x="70" y="25"/>
                </a:cxn>
                <a:cxn ang="0">
                  <a:pos x="88" y="48"/>
                </a:cxn>
                <a:cxn ang="0">
                  <a:pos x="95" y="64"/>
                </a:cxn>
                <a:cxn ang="0">
                  <a:pos x="105" y="130"/>
                </a:cxn>
                <a:cxn ang="0">
                  <a:pos x="91" y="153"/>
                </a:cxn>
                <a:cxn ang="0">
                  <a:pos x="46" y="169"/>
                </a:cxn>
                <a:cxn ang="0">
                  <a:pos x="39" y="197"/>
                </a:cxn>
                <a:cxn ang="0">
                  <a:pos x="53" y="213"/>
                </a:cxn>
                <a:cxn ang="0">
                  <a:pos x="42" y="241"/>
                </a:cxn>
                <a:cxn ang="0">
                  <a:pos x="37" y="264"/>
                </a:cxn>
                <a:cxn ang="0">
                  <a:pos x="19" y="273"/>
                </a:cxn>
                <a:cxn ang="0">
                  <a:pos x="16" y="287"/>
                </a:cxn>
                <a:cxn ang="0">
                  <a:pos x="9" y="303"/>
                </a:cxn>
                <a:cxn ang="0">
                  <a:pos x="2" y="324"/>
                </a:cxn>
                <a:cxn ang="0">
                  <a:pos x="18" y="389"/>
                </a:cxn>
                <a:cxn ang="0">
                  <a:pos x="61" y="436"/>
                </a:cxn>
                <a:cxn ang="0">
                  <a:pos x="90" y="478"/>
                </a:cxn>
                <a:cxn ang="0">
                  <a:pos x="102" y="492"/>
                </a:cxn>
                <a:cxn ang="0">
                  <a:pos x="132" y="549"/>
                </a:cxn>
                <a:cxn ang="0">
                  <a:pos x="126" y="572"/>
                </a:cxn>
                <a:cxn ang="0">
                  <a:pos x="142" y="598"/>
                </a:cxn>
                <a:cxn ang="0">
                  <a:pos x="206" y="633"/>
                </a:cxn>
                <a:cxn ang="0">
                  <a:pos x="228" y="677"/>
                </a:cxn>
                <a:cxn ang="0">
                  <a:pos x="232" y="719"/>
                </a:cxn>
                <a:cxn ang="0">
                  <a:pos x="248" y="737"/>
                </a:cxn>
                <a:cxn ang="0">
                  <a:pos x="269" y="726"/>
                </a:cxn>
                <a:cxn ang="0">
                  <a:pos x="311" y="710"/>
                </a:cxn>
                <a:cxn ang="0">
                  <a:pos x="337" y="716"/>
                </a:cxn>
                <a:cxn ang="0">
                  <a:pos x="343" y="700"/>
                </a:cxn>
                <a:cxn ang="0">
                  <a:pos x="348" y="668"/>
                </a:cxn>
                <a:cxn ang="0">
                  <a:pos x="371" y="651"/>
                </a:cxn>
                <a:cxn ang="0">
                  <a:pos x="371" y="630"/>
                </a:cxn>
                <a:cxn ang="0">
                  <a:pos x="378" y="610"/>
                </a:cxn>
                <a:cxn ang="0">
                  <a:pos x="392" y="547"/>
                </a:cxn>
                <a:cxn ang="0">
                  <a:pos x="418" y="499"/>
                </a:cxn>
                <a:cxn ang="0">
                  <a:pos x="415" y="464"/>
                </a:cxn>
                <a:cxn ang="0">
                  <a:pos x="408" y="398"/>
                </a:cxn>
                <a:cxn ang="0">
                  <a:pos x="388" y="176"/>
                </a:cxn>
                <a:cxn ang="0">
                  <a:pos x="381" y="100"/>
                </a:cxn>
                <a:cxn ang="0">
                  <a:pos x="367" y="62"/>
                </a:cxn>
                <a:cxn ang="0">
                  <a:pos x="350" y="0"/>
                </a:cxn>
              </a:cxnLst>
              <a:rect l="0" t="0" r="r" b="b"/>
              <a:pathLst>
                <a:path w="418" h="737">
                  <a:moveTo>
                    <a:pt x="343" y="9"/>
                  </a:moveTo>
                  <a:lnTo>
                    <a:pt x="344" y="41"/>
                  </a:lnTo>
                  <a:lnTo>
                    <a:pt x="353" y="56"/>
                  </a:lnTo>
                  <a:lnTo>
                    <a:pt x="362" y="67"/>
                  </a:lnTo>
                  <a:lnTo>
                    <a:pt x="371" y="88"/>
                  </a:lnTo>
                  <a:lnTo>
                    <a:pt x="374" y="102"/>
                  </a:lnTo>
                  <a:lnTo>
                    <a:pt x="376" y="107"/>
                  </a:lnTo>
                  <a:lnTo>
                    <a:pt x="381" y="176"/>
                  </a:lnTo>
                  <a:lnTo>
                    <a:pt x="390" y="264"/>
                  </a:lnTo>
                  <a:lnTo>
                    <a:pt x="395" y="355"/>
                  </a:lnTo>
                  <a:lnTo>
                    <a:pt x="401" y="398"/>
                  </a:lnTo>
                  <a:lnTo>
                    <a:pt x="397" y="427"/>
                  </a:lnTo>
                  <a:lnTo>
                    <a:pt x="397" y="447"/>
                  </a:lnTo>
                  <a:lnTo>
                    <a:pt x="409" y="468"/>
                  </a:lnTo>
                  <a:lnTo>
                    <a:pt x="411" y="498"/>
                  </a:lnTo>
                  <a:lnTo>
                    <a:pt x="395" y="521"/>
                  </a:lnTo>
                  <a:lnTo>
                    <a:pt x="385" y="543"/>
                  </a:lnTo>
                  <a:lnTo>
                    <a:pt x="371" y="561"/>
                  </a:lnTo>
                  <a:lnTo>
                    <a:pt x="371" y="589"/>
                  </a:lnTo>
                  <a:lnTo>
                    <a:pt x="371" y="610"/>
                  </a:lnTo>
                  <a:lnTo>
                    <a:pt x="364" y="626"/>
                  </a:lnTo>
                  <a:lnTo>
                    <a:pt x="357" y="633"/>
                  </a:lnTo>
                  <a:lnTo>
                    <a:pt x="362" y="645"/>
                  </a:lnTo>
                  <a:lnTo>
                    <a:pt x="365" y="654"/>
                  </a:lnTo>
                  <a:lnTo>
                    <a:pt x="358" y="656"/>
                  </a:lnTo>
                  <a:lnTo>
                    <a:pt x="344" y="661"/>
                  </a:lnTo>
                  <a:lnTo>
                    <a:pt x="332" y="672"/>
                  </a:lnTo>
                  <a:lnTo>
                    <a:pt x="329" y="684"/>
                  </a:lnTo>
                  <a:lnTo>
                    <a:pt x="336" y="702"/>
                  </a:lnTo>
                  <a:lnTo>
                    <a:pt x="336" y="709"/>
                  </a:lnTo>
                  <a:lnTo>
                    <a:pt x="330" y="709"/>
                  </a:lnTo>
                  <a:lnTo>
                    <a:pt x="314" y="703"/>
                  </a:lnTo>
                  <a:lnTo>
                    <a:pt x="295" y="696"/>
                  </a:lnTo>
                  <a:lnTo>
                    <a:pt x="278" y="703"/>
                  </a:lnTo>
                  <a:lnTo>
                    <a:pt x="265" y="710"/>
                  </a:lnTo>
                  <a:lnTo>
                    <a:pt x="262" y="725"/>
                  </a:lnTo>
                  <a:lnTo>
                    <a:pt x="249" y="728"/>
                  </a:lnTo>
                  <a:lnTo>
                    <a:pt x="239" y="716"/>
                  </a:lnTo>
                  <a:lnTo>
                    <a:pt x="230" y="693"/>
                  </a:lnTo>
                  <a:lnTo>
                    <a:pt x="235" y="675"/>
                  </a:lnTo>
                  <a:lnTo>
                    <a:pt x="223" y="656"/>
                  </a:lnTo>
                  <a:lnTo>
                    <a:pt x="211" y="628"/>
                  </a:lnTo>
                  <a:lnTo>
                    <a:pt x="184" y="623"/>
                  </a:lnTo>
                  <a:lnTo>
                    <a:pt x="148" y="593"/>
                  </a:lnTo>
                  <a:lnTo>
                    <a:pt x="134" y="570"/>
                  </a:lnTo>
                  <a:lnTo>
                    <a:pt x="139" y="552"/>
                  </a:lnTo>
                  <a:lnTo>
                    <a:pt x="151" y="517"/>
                  </a:lnTo>
                  <a:lnTo>
                    <a:pt x="156" y="496"/>
                  </a:lnTo>
                  <a:lnTo>
                    <a:pt x="139" y="487"/>
                  </a:lnTo>
                  <a:lnTo>
                    <a:pt x="102" y="485"/>
                  </a:lnTo>
                  <a:lnTo>
                    <a:pt x="97" y="477"/>
                  </a:lnTo>
                  <a:lnTo>
                    <a:pt x="98" y="452"/>
                  </a:lnTo>
                  <a:lnTo>
                    <a:pt x="67" y="431"/>
                  </a:lnTo>
                  <a:lnTo>
                    <a:pt x="25" y="387"/>
                  </a:lnTo>
                  <a:lnTo>
                    <a:pt x="11" y="343"/>
                  </a:lnTo>
                  <a:lnTo>
                    <a:pt x="7" y="322"/>
                  </a:lnTo>
                  <a:lnTo>
                    <a:pt x="14" y="306"/>
                  </a:lnTo>
                  <a:lnTo>
                    <a:pt x="25" y="299"/>
                  </a:lnTo>
                  <a:lnTo>
                    <a:pt x="23" y="287"/>
                  </a:lnTo>
                  <a:lnTo>
                    <a:pt x="25" y="278"/>
                  </a:lnTo>
                  <a:lnTo>
                    <a:pt x="33" y="273"/>
                  </a:lnTo>
                  <a:lnTo>
                    <a:pt x="44" y="269"/>
                  </a:lnTo>
                  <a:lnTo>
                    <a:pt x="44" y="253"/>
                  </a:lnTo>
                  <a:lnTo>
                    <a:pt x="47" y="245"/>
                  </a:lnTo>
                  <a:lnTo>
                    <a:pt x="58" y="234"/>
                  </a:lnTo>
                  <a:lnTo>
                    <a:pt x="60" y="211"/>
                  </a:lnTo>
                  <a:lnTo>
                    <a:pt x="49" y="201"/>
                  </a:lnTo>
                  <a:lnTo>
                    <a:pt x="46" y="194"/>
                  </a:lnTo>
                  <a:lnTo>
                    <a:pt x="49" y="181"/>
                  </a:lnTo>
                  <a:lnTo>
                    <a:pt x="53" y="171"/>
                  </a:lnTo>
                  <a:lnTo>
                    <a:pt x="84" y="162"/>
                  </a:lnTo>
                  <a:lnTo>
                    <a:pt x="95" y="158"/>
                  </a:lnTo>
                  <a:lnTo>
                    <a:pt x="107" y="148"/>
                  </a:lnTo>
                  <a:lnTo>
                    <a:pt x="112" y="134"/>
                  </a:lnTo>
                  <a:lnTo>
                    <a:pt x="123" y="113"/>
                  </a:lnTo>
                  <a:lnTo>
                    <a:pt x="126" y="92"/>
                  </a:lnTo>
                  <a:lnTo>
                    <a:pt x="123" y="79"/>
                  </a:lnTo>
                  <a:lnTo>
                    <a:pt x="100" y="58"/>
                  </a:lnTo>
                  <a:lnTo>
                    <a:pt x="97" y="48"/>
                  </a:lnTo>
                  <a:lnTo>
                    <a:pt x="91" y="42"/>
                  </a:lnTo>
                  <a:lnTo>
                    <a:pt x="79" y="37"/>
                  </a:lnTo>
                  <a:lnTo>
                    <a:pt x="77" y="23"/>
                  </a:lnTo>
                  <a:lnTo>
                    <a:pt x="128" y="27"/>
                  </a:lnTo>
                  <a:lnTo>
                    <a:pt x="286" y="16"/>
                  </a:lnTo>
                  <a:lnTo>
                    <a:pt x="343" y="9"/>
                  </a:lnTo>
                  <a:moveTo>
                    <a:pt x="350" y="0"/>
                  </a:moveTo>
                  <a:lnTo>
                    <a:pt x="343" y="2"/>
                  </a:lnTo>
                  <a:lnTo>
                    <a:pt x="285" y="9"/>
                  </a:lnTo>
                  <a:lnTo>
                    <a:pt x="128" y="20"/>
                  </a:lnTo>
                  <a:lnTo>
                    <a:pt x="77" y="16"/>
                  </a:lnTo>
                  <a:lnTo>
                    <a:pt x="68" y="16"/>
                  </a:lnTo>
                  <a:lnTo>
                    <a:pt x="70" y="25"/>
                  </a:lnTo>
                  <a:lnTo>
                    <a:pt x="72" y="39"/>
                  </a:lnTo>
                  <a:lnTo>
                    <a:pt x="72" y="42"/>
                  </a:lnTo>
                  <a:lnTo>
                    <a:pt x="76" y="44"/>
                  </a:lnTo>
                  <a:lnTo>
                    <a:pt x="88" y="48"/>
                  </a:lnTo>
                  <a:lnTo>
                    <a:pt x="91" y="51"/>
                  </a:lnTo>
                  <a:lnTo>
                    <a:pt x="93" y="60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116" y="83"/>
                  </a:lnTo>
                  <a:lnTo>
                    <a:pt x="119" y="93"/>
                  </a:lnTo>
                  <a:lnTo>
                    <a:pt x="116" y="109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2" y="144"/>
                  </a:lnTo>
                  <a:lnTo>
                    <a:pt x="91" y="153"/>
                  </a:lnTo>
                  <a:lnTo>
                    <a:pt x="81" y="157"/>
                  </a:lnTo>
                  <a:lnTo>
                    <a:pt x="51" y="164"/>
                  </a:lnTo>
                  <a:lnTo>
                    <a:pt x="47" y="165"/>
                  </a:lnTo>
                  <a:lnTo>
                    <a:pt x="46" y="169"/>
                  </a:lnTo>
                  <a:lnTo>
                    <a:pt x="42" y="180"/>
                  </a:lnTo>
                  <a:lnTo>
                    <a:pt x="39" y="192"/>
                  </a:lnTo>
                  <a:lnTo>
                    <a:pt x="37" y="194"/>
                  </a:lnTo>
                  <a:lnTo>
                    <a:pt x="39" y="197"/>
                  </a:lnTo>
                  <a:lnTo>
                    <a:pt x="42" y="204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53" y="213"/>
                  </a:lnTo>
                  <a:lnTo>
                    <a:pt x="51" y="231"/>
                  </a:lnTo>
                  <a:lnTo>
                    <a:pt x="44" y="239"/>
                  </a:lnTo>
                  <a:lnTo>
                    <a:pt x="42" y="239"/>
                  </a:lnTo>
                  <a:lnTo>
                    <a:pt x="42" y="241"/>
                  </a:lnTo>
                  <a:lnTo>
                    <a:pt x="37" y="250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7" y="264"/>
                  </a:lnTo>
                  <a:lnTo>
                    <a:pt x="32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19" y="273"/>
                  </a:lnTo>
                  <a:lnTo>
                    <a:pt x="18" y="274"/>
                  </a:lnTo>
                  <a:lnTo>
                    <a:pt x="18" y="278"/>
                  </a:lnTo>
                  <a:lnTo>
                    <a:pt x="16" y="285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96"/>
                  </a:lnTo>
                  <a:lnTo>
                    <a:pt x="9" y="301"/>
                  </a:lnTo>
                  <a:lnTo>
                    <a:pt x="9" y="303"/>
                  </a:lnTo>
                  <a:lnTo>
                    <a:pt x="7" y="304"/>
                  </a:lnTo>
                  <a:lnTo>
                    <a:pt x="2" y="320"/>
                  </a:lnTo>
                  <a:lnTo>
                    <a:pt x="0" y="322"/>
                  </a:lnTo>
                  <a:lnTo>
                    <a:pt x="2" y="324"/>
                  </a:lnTo>
                  <a:lnTo>
                    <a:pt x="3" y="345"/>
                  </a:lnTo>
                  <a:lnTo>
                    <a:pt x="3" y="345"/>
                  </a:lnTo>
                  <a:lnTo>
                    <a:pt x="3" y="347"/>
                  </a:lnTo>
                  <a:lnTo>
                    <a:pt x="18" y="389"/>
                  </a:lnTo>
                  <a:lnTo>
                    <a:pt x="18" y="390"/>
                  </a:lnTo>
                  <a:lnTo>
                    <a:pt x="19" y="390"/>
                  </a:lnTo>
                  <a:lnTo>
                    <a:pt x="61" y="434"/>
                  </a:lnTo>
                  <a:lnTo>
                    <a:pt x="61" y="436"/>
                  </a:lnTo>
                  <a:lnTo>
                    <a:pt x="63" y="436"/>
                  </a:lnTo>
                  <a:lnTo>
                    <a:pt x="91" y="456"/>
                  </a:lnTo>
                  <a:lnTo>
                    <a:pt x="90" y="477"/>
                  </a:lnTo>
                  <a:lnTo>
                    <a:pt x="90" y="478"/>
                  </a:lnTo>
                  <a:lnTo>
                    <a:pt x="91" y="480"/>
                  </a:lnTo>
                  <a:lnTo>
                    <a:pt x="97" y="489"/>
                  </a:lnTo>
                  <a:lnTo>
                    <a:pt x="98" y="492"/>
                  </a:lnTo>
                  <a:lnTo>
                    <a:pt x="102" y="492"/>
                  </a:lnTo>
                  <a:lnTo>
                    <a:pt x="137" y="494"/>
                  </a:lnTo>
                  <a:lnTo>
                    <a:pt x="148" y="499"/>
                  </a:lnTo>
                  <a:lnTo>
                    <a:pt x="144" y="515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2" y="550"/>
                  </a:lnTo>
                  <a:lnTo>
                    <a:pt x="126" y="568"/>
                  </a:lnTo>
                  <a:lnTo>
                    <a:pt x="126" y="572"/>
                  </a:lnTo>
                  <a:lnTo>
                    <a:pt x="128" y="573"/>
                  </a:lnTo>
                  <a:lnTo>
                    <a:pt x="142" y="596"/>
                  </a:lnTo>
                  <a:lnTo>
                    <a:pt x="142" y="598"/>
                  </a:lnTo>
                  <a:lnTo>
                    <a:pt x="142" y="598"/>
                  </a:lnTo>
                  <a:lnTo>
                    <a:pt x="181" y="628"/>
                  </a:lnTo>
                  <a:lnTo>
                    <a:pt x="181" y="630"/>
                  </a:lnTo>
                  <a:lnTo>
                    <a:pt x="184" y="630"/>
                  </a:lnTo>
                  <a:lnTo>
                    <a:pt x="206" y="633"/>
                  </a:lnTo>
                  <a:lnTo>
                    <a:pt x="216" y="659"/>
                  </a:lnTo>
                  <a:lnTo>
                    <a:pt x="218" y="659"/>
                  </a:lnTo>
                  <a:lnTo>
                    <a:pt x="218" y="659"/>
                  </a:lnTo>
                  <a:lnTo>
                    <a:pt x="228" y="677"/>
                  </a:lnTo>
                  <a:lnTo>
                    <a:pt x="223" y="691"/>
                  </a:lnTo>
                  <a:lnTo>
                    <a:pt x="223" y="693"/>
                  </a:lnTo>
                  <a:lnTo>
                    <a:pt x="223" y="695"/>
                  </a:lnTo>
                  <a:lnTo>
                    <a:pt x="232" y="719"/>
                  </a:lnTo>
                  <a:lnTo>
                    <a:pt x="234" y="721"/>
                  </a:lnTo>
                  <a:lnTo>
                    <a:pt x="234" y="721"/>
                  </a:lnTo>
                  <a:lnTo>
                    <a:pt x="244" y="733"/>
                  </a:lnTo>
                  <a:lnTo>
                    <a:pt x="248" y="737"/>
                  </a:lnTo>
                  <a:lnTo>
                    <a:pt x="253" y="735"/>
                  </a:lnTo>
                  <a:lnTo>
                    <a:pt x="264" y="730"/>
                  </a:lnTo>
                  <a:lnTo>
                    <a:pt x="267" y="730"/>
                  </a:lnTo>
                  <a:lnTo>
                    <a:pt x="269" y="726"/>
                  </a:lnTo>
                  <a:lnTo>
                    <a:pt x="271" y="716"/>
                  </a:lnTo>
                  <a:lnTo>
                    <a:pt x="281" y="709"/>
                  </a:lnTo>
                  <a:lnTo>
                    <a:pt x="295" y="703"/>
                  </a:lnTo>
                  <a:lnTo>
                    <a:pt x="311" y="710"/>
                  </a:lnTo>
                  <a:lnTo>
                    <a:pt x="329" y="716"/>
                  </a:lnTo>
                  <a:lnTo>
                    <a:pt x="330" y="717"/>
                  </a:lnTo>
                  <a:lnTo>
                    <a:pt x="332" y="716"/>
                  </a:lnTo>
                  <a:lnTo>
                    <a:pt x="337" y="716"/>
                  </a:lnTo>
                  <a:lnTo>
                    <a:pt x="343" y="714"/>
                  </a:lnTo>
                  <a:lnTo>
                    <a:pt x="343" y="709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1" y="698"/>
                  </a:lnTo>
                  <a:lnTo>
                    <a:pt x="336" y="684"/>
                  </a:lnTo>
                  <a:lnTo>
                    <a:pt x="337" y="675"/>
                  </a:lnTo>
                  <a:lnTo>
                    <a:pt x="348" y="668"/>
                  </a:lnTo>
                  <a:lnTo>
                    <a:pt x="360" y="663"/>
                  </a:lnTo>
                  <a:lnTo>
                    <a:pt x="367" y="661"/>
                  </a:lnTo>
                  <a:lnTo>
                    <a:pt x="374" y="658"/>
                  </a:lnTo>
                  <a:lnTo>
                    <a:pt x="371" y="651"/>
                  </a:lnTo>
                  <a:lnTo>
                    <a:pt x="369" y="644"/>
                  </a:lnTo>
                  <a:lnTo>
                    <a:pt x="365" y="635"/>
                  </a:lnTo>
                  <a:lnTo>
                    <a:pt x="369" y="631"/>
                  </a:lnTo>
                  <a:lnTo>
                    <a:pt x="371" y="630"/>
                  </a:lnTo>
                  <a:lnTo>
                    <a:pt x="371" y="628"/>
                  </a:lnTo>
                  <a:lnTo>
                    <a:pt x="376" y="612"/>
                  </a:lnTo>
                  <a:lnTo>
                    <a:pt x="378" y="612"/>
                  </a:lnTo>
                  <a:lnTo>
                    <a:pt x="378" y="610"/>
                  </a:lnTo>
                  <a:lnTo>
                    <a:pt x="378" y="589"/>
                  </a:lnTo>
                  <a:lnTo>
                    <a:pt x="378" y="563"/>
                  </a:lnTo>
                  <a:lnTo>
                    <a:pt x="392" y="547"/>
                  </a:lnTo>
                  <a:lnTo>
                    <a:pt x="392" y="547"/>
                  </a:lnTo>
                  <a:lnTo>
                    <a:pt x="392" y="545"/>
                  </a:lnTo>
                  <a:lnTo>
                    <a:pt x="402" y="524"/>
                  </a:lnTo>
                  <a:lnTo>
                    <a:pt x="416" y="503"/>
                  </a:lnTo>
                  <a:lnTo>
                    <a:pt x="418" y="499"/>
                  </a:lnTo>
                  <a:lnTo>
                    <a:pt x="418" y="498"/>
                  </a:lnTo>
                  <a:lnTo>
                    <a:pt x="416" y="468"/>
                  </a:lnTo>
                  <a:lnTo>
                    <a:pt x="415" y="466"/>
                  </a:lnTo>
                  <a:lnTo>
                    <a:pt x="415" y="464"/>
                  </a:lnTo>
                  <a:lnTo>
                    <a:pt x="404" y="445"/>
                  </a:lnTo>
                  <a:lnTo>
                    <a:pt x="404" y="427"/>
                  </a:lnTo>
                  <a:lnTo>
                    <a:pt x="408" y="398"/>
                  </a:lnTo>
                  <a:lnTo>
                    <a:pt x="408" y="398"/>
                  </a:lnTo>
                  <a:lnTo>
                    <a:pt x="408" y="396"/>
                  </a:lnTo>
                  <a:lnTo>
                    <a:pt x="402" y="354"/>
                  </a:lnTo>
                  <a:lnTo>
                    <a:pt x="397" y="262"/>
                  </a:lnTo>
                  <a:lnTo>
                    <a:pt x="388" y="176"/>
                  </a:lnTo>
                  <a:lnTo>
                    <a:pt x="383" y="107"/>
                  </a:lnTo>
                  <a:lnTo>
                    <a:pt x="383" y="107"/>
                  </a:lnTo>
                  <a:lnTo>
                    <a:pt x="383" y="106"/>
                  </a:lnTo>
                  <a:lnTo>
                    <a:pt x="381" y="100"/>
                  </a:lnTo>
                  <a:lnTo>
                    <a:pt x="378" y="86"/>
                  </a:lnTo>
                  <a:lnTo>
                    <a:pt x="369" y="64"/>
                  </a:lnTo>
                  <a:lnTo>
                    <a:pt x="369" y="62"/>
                  </a:lnTo>
                  <a:lnTo>
                    <a:pt x="367" y="62"/>
                  </a:lnTo>
                  <a:lnTo>
                    <a:pt x="358" y="51"/>
                  </a:lnTo>
                  <a:lnTo>
                    <a:pt x="351" y="39"/>
                  </a:lnTo>
                  <a:lnTo>
                    <a:pt x="350" y="9"/>
                  </a:lnTo>
                  <a:lnTo>
                    <a:pt x="350" y="0"/>
                  </a:lnTo>
                  <a:lnTo>
                    <a:pt x="35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1" name="Freeform 128">
              <a:extLst>
                <a:ext uri="{FF2B5EF4-FFF2-40B4-BE49-F238E27FC236}">
                  <a16:creationId xmlns:a16="http://schemas.microsoft.com/office/drawing/2014/main" id="{2F71B4C4-DFBB-464F-B0DC-67648E59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604" y="2969787"/>
              <a:ext cx="673736" cy="741207"/>
            </a:xfrm>
            <a:custGeom>
              <a:avLst/>
              <a:gdLst/>
              <a:ahLst/>
              <a:cxnLst>
                <a:cxn ang="0">
                  <a:pos x="65" y="520"/>
                </a:cxn>
                <a:cxn ang="0">
                  <a:pos x="34" y="489"/>
                </a:cxn>
                <a:cxn ang="0">
                  <a:pos x="48" y="466"/>
                </a:cxn>
                <a:cxn ang="0">
                  <a:pos x="55" y="443"/>
                </a:cxn>
                <a:cxn ang="0">
                  <a:pos x="42" y="352"/>
                </a:cxn>
                <a:cxn ang="0">
                  <a:pos x="28" y="216"/>
                </a:cxn>
                <a:cxn ang="0">
                  <a:pos x="9" y="167"/>
                </a:cxn>
                <a:cxn ang="0">
                  <a:pos x="13" y="84"/>
                </a:cxn>
                <a:cxn ang="0">
                  <a:pos x="178" y="47"/>
                </a:cxn>
                <a:cxn ang="0">
                  <a:pos x="187" y="0"/>
                </a:cxn>
                <a:cxn ang="0">
                  <a:pos x="215" y="9"/>
                </a:cxn>
                <a:cxn ang="0">
                  <a:pos x="227" y="76"/>
                </a:cxn>
                <a:cxn ang="0">
                  <a:pos x="266" y="84"/>
                </a:cxn>
                <a:cxn ang="0">
                  <a:pos x="304" y="95"/>
                </a:cxn>
                <a:cxn ang="0">
                  <a:pos x="325" y="107"/>
                </a:cxn>
                <a:cxn ang="0">
                  <a:pos x="336" y="93"/>
                </a:cxn>
                <a:cxn ang="0">
                  <a:pos x="359" y="95"/>
                </a:cxn>
                <a:cxn ang="0">
                  <a:pos x="399" y="111"/>
                </a:cxn>
                <a:cxn ang="0">
                  <a:pos x="441" y="126"/>
                </a:cxn>
                <a:cxn ang="0">
                  <a:pos x="457" y="116"/>
                </a:cxn>
                <a:cxn ang="0">
                  <a:pos x="471" y="142"/>
                </a:cxn>
                <a:cxn ang="0">
                  <a:pos x="485" y="141"/>
                </a:cxn>
                <a:cxn ang="0">
                  <a:pos x="498" y="158"/>
                </a:cxn>
                <a:cxn ang="0">
                  <a:pos x="522" y="155"/>
                </a:cxn>
                <a:cxn ang="0">
                  <a:pos x="561" y="132"/>
                </a:cxn>
                <a:cxn ang="0">
                  <a:pos x="568" y="149"/>
                </a:cxn>
                <a:cxn ang="0">
                  <a:pos x="577" y="146"/>
                </a:cxn>
                <a:cxn ang="0">
                  <a:pos x="642" y="162"/>
                </a:cxn>
                <a:cxn ang="0">
                  <a:pos x="679" y="153"/>
                </a:cxn>
                <a:cxn ang="0">
                  <a:pos x="649" y="183"/>
                </a:cxn>
                <a:cxn ang="0">
                  <a:pos x="566" y="218"/>
                </a:cxn>
                <a:cxn ang="0">
                  <a:pos x="536" y="253"/>
                </a:cxn>
                <a:cxn ang="0">
                  <a:pos x="512" y="281"/>
                </a:cxn>
                <a:cxn ang="0">
                  <a:pos x="476" y="313"/>
                </a:cxn>
                <a:cxn ang="0">
                  <a:pos x="440" y="346"/>
                </a:cxn>
                <a:cxn ang="0">
                  <a:pos x="440" y="408"/>
                </a:cxn>
                <a:cxn ang="0">
                  <a:pos x="399" y="441"/>
                </a:cxn>
                <a:cxn ang="0">
                  <a:pos x="404" y="494"/>
                </a:cxn>
                <a:cxn ang="0">
                  <a:pos x="401" y="527"/>
                </a:cxn>
                <a:cxn ang="0">
                  <a:pos x="401" y="587"/>
                </a:cxn>
                <a:cxn ang="0">
                  <a:pos x="436" y="610"/>
                </a:cxn>
                <a:cxn ang="0">
                  <a:pos x="471" y="631"/>
                </a:cxn>
                <a:cxn ang="0">
                  <a:pos x="534" y="691"/>
                </a:cxn>
                <a:cxn ang="0">
                  <a:pos x="547" y="740"/>
                </a:cxn>
                <a:cxn ang="0">
                  <a:pos x="69" y="747"/>
                </a:cxn>
              </a:cxnLst>
              <a:rect l="0" t="0" r="r" b="b"/>
              <a:pathLst>
                <a:path w="679" h="747">
                  <a:moveTo>
                    <a:pt x="67" y="536"/>
                  </a:moveTo>
                  <a:lnTo>
                    <a:pt x="65" y="520"/>
                  </a:lnTo>
                  <a:lnTo>
                    <a:pt x="42" y="501"/>
                  </a:lnTo>
                  <a:lnTo>
                    <a:pt x="34" y="489"/>
                  </a:lnTo>
                  <a:lnTo>
                    <a:pt x="34" y="476"/>
                  </a:lnTo>
                  <a:lnTo>
                    <a:pt x="48" y="466"/>
                  </a:lnTo>
                  <a:lnTo>
                    <a:pt x="55" y="461"/>
                  </a:lnTo>
                  <a:lnTo>
                    <a:pt x="55" y="443"/>
                  </a:lnTo>
                  <a:lnTo>
                    <a:pt x="53" y="394"/>
                  </a:lnTo>
                  <a:lnTo>
                    <a:pt x="42" y="352"/>
                  </a:lnTo>
                  <a:lnTo>
                    <a:pt x="32" y="272"/>
                  </a:lnTo>
                  <a:lnTo>
                    <a:pt x="28" y="216"/>
                  </a:lnTo>
                  <a:lnTo>
                    <a:pt x="18" y="197"/>
                  </a:lnTo>
                  <a:lnTo>
                    <a:pt x="9" y="167"/>
                  </a:lnTo>
                  <a:lnTo>
                    <a:pt x="9" y="105"/>
                  </a:lnTo>
                  <a:lnTo>
                    <a:pt x="13" y="84"/>
                  </a:lnTo>
                  <a:lnTo>
                    <a:pt x="0" y="47"/>
                  </a:lnTo>
                  <a:lnTo>
                    <a:pt x="178" y="47"/>
                  </a:lnTo>
                  <a:lnTo>
                    <a:pt x="180" y="2"/>
                  </a:lnTo>
                  <a:lnTo>
                    <a:pt x="187" y="0"/>
                  </a:lnTo>
                  <a:lnTo>
                    <a:pt x="201" y="2"/>
                  </a:lnTo>
                  <a:lnTo>
                    <a:pt x="215" y="9"/>
                  </a:lnTo>
                  <a:lnTo>
                    <a:pt x="220" y="42"/>
                  </a:lnTo>
                  <a:lnTo>
                    <a:pt x="227" y="76"/>
                  </a:lnTo>
                  <a:lnTo>
                    <a:pt x="236" y="84"/>
                  </a:lnTo>
                  <a:lnTo>
                    <a:pt x="266" y="84"/>
                  </a:lnTo>
                  <a:lnTo>
                    <a:pt x="267" y="93"/>
                  </a:lnTo>
                  <a:lnTo>
                    <a:pt x="304" y="95"/>
                  </a:lnTo>
                  <a:lnTo>
                    <a:pt x="304" y="107"/>
                  </a:lnTo>
                  <a:lnTo>
                    <a:pt x="325" y="107"/>
                  </a:lnTo>
                  <a:lnTo>
                    <a:pt x="327" y="100"/>
                  </a:lnTo>
                  <a:lnTo>
                    <a:pt x="336" y="93"/>
                  </a:lnTo>
                  <a:lnTo>
                    <a:pt x="352" y="88"/>
                  </a:lnTo>
                  <a:lnTo>
                    <a:pt x="359" y="95"/>
                  </a:lnTo>
                  <a:lnTo>
                    <a:pt x="376" y="95"/>
                  </a:lnTo>
                  <a:lnTo>
                    <a:pt x="399" y="111"/>
                  </a:lnTo>
                  <a:lnTo>
                    <a:pt x="429" y="123"/>
                  </a:lnTo>
                  <a:lnTo>
                    <a:pt x="441" y="126"/>
                  </a:lnTo>
                  <a:lnTo>
                    <a:pt x="443" y="121"/>
                  </a:lnTo>
                  <a:lnTo>
                    <a:pt x="457" y="116"/>
                  </a:lnTo>
                  <a:lnTo>
                    <a:pt x="461" y="135"/>
                  </a:lnTo>
                  <a:lnTo>
                    <a:pt x="471" y="142"/>
                  </a:lnTo>
                  <a:lnTo>
                    <a:pt x="473" y="139"/>
                  </a:lnTo>
                  <a:lnTo>
                    <a:pt x="485" y="141"/>
                  </a:lnTo>
                  <a:lnTo>
                    <a:pt x="485" y="153"/>
                  </a:lnTo>
                  <a:lnTo>
                    <a:pt x="498" y="158"/>
                  </a:lnTo>
                  <a:lnTo>
                    <a:pt x="513" y="158"/>
                  </a:lnTo>
                  <a:lnTo>
                    <a:pt x="522" y="155"/>
                  </a:lnTo>
                  <a:lnTo>
                    <a:pt x="541" y="135"/>
                  </a:lnTo>
                  <a:lnTo>
                    <a:pt x="561" y="132"/>
                  </a:lnTo>
                  <a:lnTo>
                    <a:pt x="566" y="144"/>
                  </a:lnTo>
                  <a:lnTo>
                    <a:pt x="568" y="149"/>
                  </a:lnTo>
                  <a:lnTo>
                    <a:pt x="570" y="149"/>
                  </a:lnTo>
                  <a:lnTo>
                    <a:pt x="577" y="146"/>
                  </a:lnTo>
                  <a:lnTo>
                    <a:pt x="631" y="142"/>
                  </a:lnTo>
                  <a:lnTo>
                    <a:pt x="642" y="162"/>
                  </a:lnTo>
                  <a:lnTo>
                    <a:pt x="645" y="155"/>
                  </a:lnTo>
                  <a:lnTo>
                    <a:pt x="679" y="153"/>
                  </a:lnTo>
                  <a:lnTo>
                    <a:pt x="672" y="172"/>
                  </a:lnTo>
                  <a:lnTo>
                    <a:pt x="649" y="183"/>
                  </a:lnTo>
                  <a:lnTo>
                    <a:pt x="594" y="207"/>
                  </a:lnTo>
                  <a:lnTo>
                    <a:pt x="566" y="218"/>
                  </a:lnTo>
                  <a:lnTo>
                    <a:pt x="550" y="234"/>
                  </a:lnTo>
                  <a:lnTo>
                    <a:pt x="536" y="253"/>
                  </a:lnTo>
                  <a:lnTo>
                    <a:pt x="522" y="276"/>
                  </a:lnTo>
                  <a:lnTo>
                    <a:pt x="512" y="281"/>
                  </a:lnTo>
                  <a:lnTo>
                    <a:pt x="485" y="311"/>
                  </a:lnTo>
                  <a:lnTo>
                    <a:pt x="476" y="313"/>
                  </a:lnTo>
                  <a:lnTo>
                    <a:pt x="455" y="329"/>
                  </a:lnTo>
                  <a:lnTo>
                    <a:pt x="440" y="346"/>
                  </a:lnTo>
                  <a:lnTo>
                    <a:pt x="440" y="362"/>
                  </a:lnTo>
                  <a:lnTo>
                    <a:pt x="440" y="408"/>
                  </a:lnTo>
                  <a:lnTo>
                    <a:pt x="431" y="418"/>
                  </a:lnTo>
                  <a:lnTo>
                    <a:pt x="399" y="441"/>
                  </a:lnTo>
                  <a:lnTo>
                    <a:pt x="390" y="473"/>
                  </a:lnTo>
                  <a:lnTo>
                    <a:pt x="404" y="494"/>
                  </a:lnTo>
                  <a:lnTo>
                    <a:pt x="408" y="510"/>
                  </a:lnTo>
                  <a:lnTo>
                    <a:pt x="401" y="527"/>
                  </a:lnTo>
                  <a:lnTo>
                    <a:pt x="399" y="548"/>
                  </a:lnTo>
                  <a:lnTo>
                    <a:pt x="401" y="587"/>
                  </a:lnTo>
                  <a:lnTo>
                    <a:pt x="420" y="610"/>
                  </a:lnTo>
                  <a:lnTo>
                    <a:pt x="436" y="610"/>
                  </a:lnTo>
                  <a:lnTo>
                    <a:pt x="452" y="624"/>
                  </a:lnTo>
                  <a:lnTo>
                    <a:pt x="471" y="631"/>
                  </a:lnTo>
                  <a:lnTo>
                    <a:pt x="492" y="661"/>
                  </a:lnTo>
                  <a:lnTo>
                    <a:pt x="534" y="691"/>
                  </a:lnTo>
                  <a:lnTo>
                    <a:pt x="545" y="703"/>
                  </a:lnTo>
                  <a:lnTo>
                    <a:pt x="547" y="740"/>
                  </a:lnTo>
                  <a:lnTo>
                    <a:pt x="424" y="744"/>
                  </a:lnTo>
                  <a:lnTo>
                    <a:pt x="69" y="747"/>
                  </a:lnTo>
                  <a:lnTo>
                    <a:pt x="67" y="536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2" name="Freeform 129">
              <a:extLst>
                <a:ext uri="{FF2B5EF4-FFF2-40B4-BE49-F238E27FC236}">
                  <a16:creationId xmlns:a16="http://schemas.microsoft.com/office/drawing/2014/main" id="{F72B2B1D-CD56-4949-8FCC-A0F23D881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1628" y="2965818"/>
              <a:ext cx="679688" cy="749145"/>
            </a:xfrm>
            <a:custGeom>
              <a:avLst/>
              <a:gdLst/>
              <a:ahLst/>
              <a:cxnLst>
                <a:cxn ang="0">
                  <a:pos x="228" y="81"/>
                </a:cxn>
                <a:cxn ang="0">
                  <a:pos x="304" y="115"/>
                </a:cxn>
                <a:cxn ang="0">
                  <a:pos x="362" y="102"/>
                </a:cxn>
                <a:cxn ang="0">
                  <a:pos x="448" y="129"/>
                </a:cxn>
                <a:cxn ang="0">
                  <a:pos x="485" y="148"/>
                </a:cxn>
                <a:cxn ang="0">
                  <a:pos x="546" y="143"/>
                </a:cxn>
                <a:cxn ang="0">
                  <a:pos x="580" y="153"/>
                </a:cxn>
                <a:cxn ang="0">
                  <a:pos x="676" y="160"/>
                </a:cxn>
                <a:cxn ang="0">
                  <a:pos x="550" y="234"/>
                </a:cxn>
                <a:cxn ang="0">
                  <a:pos x="478" y="313"/>
                </a:cxn>
                <a:cxn ang="0">
                  <a:pos x="430" y="421"/>
                </a:cxn>
                <a:cxn ang="0">
                  <a:pos x="400" y="530"/>
                </a:cxn>
                <a:cxn ang="0">
                  <a:pos x="453" y="630"/>
                </a:cxn>
                <a:cxn ang="0">
                  <a:pos x="546" y="741"/>
                </a:cxn>
                <a:cxn ang="0">
                  <a:pos x="47" y="503"/>
                </a:cxn>
                <a:cxn ang="0">
                  <a:pos x="61" y="447"/>
                </a:cxn>
                <a:cxn ang="0">
                  <a:pos x="24" y="199"/>
                </a:cxn>
                <a:cxn ang="0">
                  <a:pos x="184" y="55"/>
                </a:cxn>
                <a:cxn ang="0">
                  <a:pos x="184" y="0"/>
                </a:cxn>
                <a:cxn ang="0">
                  <a:pos x="0" y="48"/>
                </a:cxn>
                <a:cxn ang="0">
                  <a:pos x="9" y="109"/>
                </a:cxn>
                <a:cxn ang="0">
                  <a:pos x="19" y="203"/>
                </a:cxn>
                <a:cxn ang="0">
                  <a:pos x="31" y="276"/>
                </a:cxn>
                <a:cxn ang="0">
                  <a:pos x="54" y="447"/>
                </a:cxn>
                <a:cxn ang="0">
                  <a:pos x="33" y="482"/>
                </a:cxn>
                <a:cxn ang="0">
                  <a:pos x="42" y="507"/>
                </a:cxn>
                <a:cxn ang="0">
                  <a:pos x="68" y="755"/>
                </a:cxn>
                <a:cxn ang="0">
                  <a:pos x="553" y="741"/>
                </a:cxn>
                <a:cxn ang="0">
                  <a:pos x="539" y="691"/>
                </a:cxn>
                <a:cxn ang="0">
                  <a:pos x="474" y="632"/>
                </a:cxn>
                <a:cxn ang="0">
                  <a:pos x="425" y="610"/>
                </a:cxn>
                <a:cxn ang="0">
                  <a:pos x="414" y="514"/>
                </a:cxn>
                <a:cxn ang="0">
                  <a:pos x="397" y="477"/>
                </a:cxn>
                <a:cxn ang="0">
                  <a:pos x="444" y="415"/>
                </a:cxn>
                <a:cxn ang="0">
                  <a:pos x="460" y="334"/>
                </a:cxn>
                <a:cxn ang="0">
                  <a:pos x="516" y="289"/>
                </a:cxn>
                <a:cxn ang="0">
                  <a:pos x="555" y="239"/>
                </a:cxn>
                <a:cxn ang="0">
                  <a:pos x="678" y="178"/>
                </a:cxn>
                <a:cxn ang="0">
                  <a:pos x="650" y="155"/>
                </a:cxn>
                <a:cxn ang="0">
                  <a:pos x="632" y="145"/>
                </a:cxn>
                <a:cxn ang="0">
                  <a:pos x="573" y="148"/>
                </a:cxn>
                <a:cxn ang="0">
                  <a:pos x="560" y="132"/>
                </a:cxn>
                <a:cxn ang="0">
                  <a:pos x="516" y="159"/>
                </a:cxn>
                <a:cxn ang="0">
                  <a:pos x="486" y="141"/>
                </a:cxn>
                <a:cxn ang="0">
                  <a:pos x="464" y="123"/>
                </a:cxn>
                <a:cxn ang="0">
                  <a:pos x="443" y="125"/>
                </a:cxn>
                <a:cxn ang="0">
                  <a:pos x="379" y="95"/>
                </a:cxn>
                <a:cxn ang="0">
                  <a:pos x="351" y="90"/>
                </a:cxn>
                <a:cxn ang="0">
                  <a:pos x="327" y="102"/>
                </a:cxn>
                <a:cxn ang="0">
                  <a:pos x="311" y="95"/>
                </a:cxn>
                <a:cxn ang="0">
                  <a:pos x="265" y="85"/>
                </a:cxn>
                <a:cxn ang="0">
                  <a:pos x="221" y="9"/>
                </a:cxn>
                <a:cxn ang="0">
                  <a:pos x="191" y="0"/>
                </a:cxn>
              </a:cxnLst>
              <a:rect l="0" t="0" r="r" b="b"/>
              <a:pathLst>
                <a:path w="685" h="755">
                  <a:moveTo>
                    <a:pt x="190" y="7"/>
                  </a:moveTo>
                  <a:lnTo>
                    <a:pt x="204" y="9"/>
                  </a:lnTo>
                  <a:lnTo>
                    <a:pt x="214" y="14"/>
                  </a:lnTo>
                  <a:lnTo>
                    <a:pt x="219" y="46"/>
                  </a:lnTo>
                  <a:lnTo>
                    <a:pt x="228" y="81"/>
                  </a:lnTo>
                  <a:lnTo>
                    <a:pt x="237" y="92"/>
                  </a:lnTo>
                  <a:lnTo>
                    <a:pt x="265" y="92"/>
                  </a:lnTo>
                  <a:lnTo>
                    <a:pt x="267" y="101"/>
                  </a:lnTo>
                  <a:lnTo>
                    <a:pt x="304" y="102"/>
                  </a:lnTo>
                  <a:lnTo>
                    <a:pt x="304" y="115"/>
                  </a:lnTo>
                  <a:lnTo>
                    <a:pt x="332" y="115"/>
                  </a:lnTo>
                  <a:lnTo>
                    <a:pt x="334" y="106"/>
                  </a:lnTo>
                  <a:lnTo>
                    <a:pt x="341" y="101"/>
                  </a:lnTo>
                  <a:lnTo>
                    <a:pt x="353" y="95"/>
                  </a:lnTo>
                  <a:lnTo>
                    <a:pt x="362" y="102"/>
                  </a:lnTo>
                  <a:lnTo>
                    <a:pt x="378" y="102"/>
                  </a:lnTo>
                  <a:lnTo>
                    <a:pt x="400" y="116"/>
                  </a:lnTo>
                  <a:lnTo>
                    <a:pt x="432" y="130"/>
                  </a:lnTo>
                  <a:lnTo>
                    <a:pt x="446" y="134"/>
                  </a:lnTo>
                  <a:lnTo>
                    <a:pt x="448" y="129"/>
                  </a:lnTo>
                  <a:lnTo>
                    <a:pt x="457" y="125"/>
                  </a:lnTo>
                  <a:lnTo>
                    <a:pt x="460" y="143"/>
                  </a:lnTo>
                  <a:lnTo>
                    <a:pt x="474" y="150"/>
                  </a:lnTo>
                  <a:lnTo>
                    <a:pt x="478" y="146"/>
                  </a:lnTo>
                  <a:lnTo>
                    <a:pt x="485" y="148"/>
                  </a:lnTo>
                  <a:lnTo>
                    <a:pt x="485" y="160"/>
                  </a:lnTo>
                  <a:lnTo>
                    <a:pt x="501" y="166"/>
                  </a:lnTo>
                  <a:lnTo>
                    <a:pt x="518" y="166"/>
                  </a:lnTo>
                  <a:lnTo>
                    <a:pt x="527" y="160"/>
                  </a:lnTo>
                  <a:lnTo>
                    <a:pt x="546" y="143"/>
                  </a:lnTo>
                  <a:lnTo>
                    <a:pt x="562" y="139"/>
                  </a:lnTo>
                  <a:lnTo>
                    <a:pt x="566" y="150"/>
                  </a:lnTo>
                  <a:lnTo>
                    <a:pt x="569" y="157"/>
                  </a:lnTo>
                  <a:lnTo>
                    <a:pt x="574" y="157"/>
                  </a:lnTo>
                  <a:lnTo>
                    <a:pt x="580" y="153"/>
                  </a:lnTo>
                  <a:lnTo>
                    <a:pt x="632" y="152"/>
                  </a:lnTo>
                  <a:lnTo>
                    <a:pt x="643" y="169"/>
                  </a:lnTo>
                  <a:lnTo>
                    <a:pt x="646" y="169"/>
                  </a:lnTo>
                  <a:lnTo>
                    <a:pt x="650" y="162"/>
                  </a:lnTo>
                  <a:lnTo>
                    <a:pt x="676" y="160"/>
                  </a:lnTo>
                  <a:lnTo>
                    <a:pt x="673" y="173"/>
                  </a:lnTo>
                  <a:lnTo>
                    <a:pt x="650" y="185"/>
                  </a:lnTo>
                  <a:lnTo>
                    <a:pt x="595" y="208"/>
                  </a:lnTo>
                  <a:lnTo>
                    <a:pt x="567" y="220"/>
                  </a:lnTo>
                  <a:lnTo>
                    <a:pt x="550" y="234"/>
                  </a:lnTo>
                  <a:lnTo>
                    <a:pt x="536" y="255"/>
                  </a:lnTo>
                  <a:lnTo>
                    <a:pt x="523" y="278"/>
                  </a:lnTo>
                  <a:lnTo>
                    <a:pt x="513" y="282"/>
                  </a:lnTo>
                  <a:lnTo>
                    <a:pt x="486" y="312"/>
                  </a:lnTo>
                  <a:lnTo>
                    <a:pt x="478" y="313"/>
                  </a:lnTo>
                  <a:lnTo>
                    <a:pt x="457" y="329"/>
                  </a:lnTo>
                  <a:lnTo>
                    <a:pt x="439" y="348"/>
                  </a:lnTo>
                  <a:lnTo>
                    <a:pt x="439" y="366"/>
                  </a:lnTo>
                  <a:lnTo>
                    <a:pt x="439" y="410"/>
                  </a:lnTo>
                  <a:lnTo>
                    <a:pt x="430" y="421"/>
                  </a:lnTo>
                  <a:lnTo>
                    <a:pt x="400" y="443"/>
                  </a:lnTo>
                  <a:lnTo>
                    <a:pt x="390" y="477"/>
                  </a:lnTo>
                  <a:lnTo>
                    <a:pt x="404" y="498"/>
                  </a:lnTo>
                  <a:lnTo>
                    <a:pt x="407" y="514"/>
                  </a:lnTo>
                  <a:lnTo>
                    <a:pt x="400" y="530"/>
                  </a:lnTo>
                  <a:lnTo>
                    <a:pt x="399" y="552"/>
                  </a:lnTo>
                  <a:lnTo>
                    <a:pt x="400" y="593"/>
                  </a:lnTo>
                  <a:lnTo>
                    <a:pt x="421" y="617"/>
                  </a:lnTo>
                  <a:lnTo>
                    <a:pt x="439" y="617"/>
                  </a:lnTo>
                  <a:lnTo>
                    <a:pt x="453" y="630"/>
                  </a:lnTo>
                  <a:lnTo>
                    <a:pt x="472" y="639"/>
                  </a:lnTo>
                  <a:lnTo>
                    <a:pt x="494" y="667"/>
                  </a:lnTo>
                  <a:lnTo>
                    <a:pt x="534" y="697"/>
                  </a:lnTo>
                  <a:lnTo>
                    <a:pt x="544" y="709"/>
                  </a:lnTo>
                  <a:lnTo>
                    <a:pt x="546" y="741"/>
                  </a:lnTo>
                  <a:lnTo>
                    <a:pt x="427" y="744"/>
                  </a:lnTo>
                  <a:lnTo>
                    <a:pt x="75" y="748"/>
                  </a:lnTo>
                  <a:lnTo>
                    <a:pt x="74" y="540"/>
                  </a:lnTo>
                  <a:lnTo>
                    <a:pt x="72" y="523"/>
                  </a:lnTo>
                  <a:lnTo>
                    <a:pt x="47" y="503"/>
                  </a:lnTo>
                  <a:lnTo>
                    <a:pt x="40" y="493"/>
                  </a:lnTo>
                  <a:lnTo>
                    <a:pt x="40" y="482"/>
                  </a:lnTo>
                  <a:lnTo>
                    <a:pt x="53" y="473"/>
                  </a:lnTo>
                  <a:lnTo>
                    <a:pt x="61" y="465"/>
                  </a:lnTo>
                  <a:lnTo>
                    <a:pt x="61" y="447"/>
                  </a:lnTo>
                  <a:lnTo>
                    <a:pt x="60" y="398"/>
                  </a:lnTo>
                  <a:lnTo>
                    <a:pt x="49" y="356"/>
                  </a:lnTo>
                  <a:lnTo>
                    <a:pt x="38" y="276"/>
                  </a:lnTo>
                  <a:lnTo>
                    <a:pt x="35" y="218"/>
                  </a:lnTo>
                  <a:lnTo>
                    <a:pt x="24" y="199"/>
                  </a:lnTo>
                  <a:lnTo>
                    <a:pt x="16" y="169"/>
                  </a:lnTo>
                  <a:lnTo>
                    <a:pt x="16" y="109"/>
                  </a:lnTo>
                  <a:lnTo>
                    <a:pt x="19" y="87"/>
                  </a:lnTo>
                  <a:lnTo>
                    <a:pt x="9" y="55"/>
                  </a:lnTo>
                  <a:lnTo>
                    <a:pt x="184" y="55"/>
                  </a:lnTo>
                  <a:lnTo>
                    <a:pt x="186" y="7"/>
                  </a:lnTo>
                  <a:lnTo>
                    <a:pt x="190" y="7"/>
                  </a:lnTo>
                  <a:close/>
                  <a:moveTo>
                    <a:pt x="190" y="0"/>
                  </a:moveTo>
                  <a:lnTo>
                    <a:pt x="188" y="0"/>
                  </a:lnTo>
                  <a:lnTo>
                    <a:pt x="184" y="0"/>
                  </a:lnTo>
                  <a:lnTo>
                    <a:pt x="179" y="2"/>
                  </a:lnTo>
                  <a:lnTo>
                    <a:pt x="179" y="7"/>
                  </a:lnTo>
                  <a:lnTo>
                    <a:pt x="177" y="48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12" y="88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69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17" y="201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28" y="220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42" y="356"/>
                  </a:lnTo>
                  <a:lnTo>
                    <a:pt x="42" y="356"/>
                  </a:lnTo>
                  <a:lnTo>
                    <a:pt x="42" y="357"/>
                  </a:lnTo>
                  <a:lnTo>
                    <a:pt x="53" y="398"/>
                  </a:lnTo>
                  <a:lnTo>
                    <a:pt x="54" y="447"/>
                  </a:lnTo>
                  <a:lnTo>
                    <a:pt x="54" y="463"/>
                  </a:lnTo>
                  <a:lnTo>
                    <a:pt x="47" y="468"/>
                  </a:lnTo>
                  <a:lnTo>
                    <a:pt x="37" y="477"/>
                  </a:lnTo>
                  <a:lnTo>
                    <a:pt x="33" y="479"/>
                  </a:lnTo>
                  <a:lnTo>
                    <a:pt x="33" y="482"/>
                  </a:lnTo>
                  <a:lnTo>
                    <a:pt x="33" y="493"/>
                  </a:lnTo>
                  <a:lnTo>
                    <a:pt x="33" y="494"/>
                  </a:lnTo>
                  <a:lnTo>
                    <a:pt x="35" y="496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44" y="508"/>
                  </a:lnTo>
                  <a:lnTo>
                    <a:pt x="65" y="526"/>
                  </a:lnTo>
                  <a:lnTo>
                    <a:pt x="67" y="540"/>
                  </a:lnTo>
                  <a:lnTo>
                    <a:pt x="68" y="748"/>
                  </a:lnTo>
                  <a:lnTo>
                    <a:pt x="68" y="755"/>
                  </a:lnTo>
                  <a:lnTo>
                    <a:pt x="75" y="755"/>
                  </a:lnTo>
                  <a:lnTo>
                    <a:pt x="427" y="751"/>
                  </a:lnTo>
                  <a:lnTo>
                    <a:pt x="546" y="748"/>
                  </a:lnTo>
                  <a:lnTo>
                    <a:pt x="553" y="748"/>
                  </a:lnTo>
                  <a:lnTo>
                    <a:pt x="553" y="741"/>
                  </a:lnTo>
                  <a:lnTo>
                    <a:pt x="552" y="709"/>
                  </a:lnTo>
                  <a:lnTo>
                    <a:pt x="552" y="705"/>
                  </a:lnTo>
                  <a:lnTo>
                    <a:pt x="550" y="704"/>
                  </a:lnTo>
                  <a:lnTo>
                    <a:pt x="539" y="691"/>
                  </a:lnTo>
                  <a:lnTo>
                    <a:pt x="539" y="691"/>
                  </a:lnTo>
                  <a:lnTo>
                    <a:pt x="537" y="691"/>
                  </a:lnTo>
                  <a:lnTo>
                    <a:pt x="499" y="663"/>
                  </a:lnTo>
                  <a:lnTo>
                    <a:pt x="478" y="633"/>
                  </a:lnTo>
                  <a:lnTo>
                    <a:pt x="476" y="633"/>
                  </a:lnTo>
                  <a:lnTo>
                    <a:pt x="474" y="632"/>
                  </a:lnTo>
                  <a:lnTo>
                    <a:pt x="457" y="624"/>
                  </a:lnTo>
                  <a:lnTo>
                    <a:pt x="443" y="612"/>
                  </a:lnTo>
                  <a:lnTo>
                    <a:pt x="441" y="610"/>
                  </a:lnTo>
                  <a:lnTo>
                    <a:pt x="439" y="610"/>
                  </a:lnTo>
                  <a:lnTo>
                    <a:pt x="425" y="610"/>
                  </a:lnTo>
                  <a:lnTo>
                    <a:pt x="407" y="589"/>
                  </a:lnTo>
                  <a:lnTo>
                    <a:pt x="406" y="552"/>
                  </a:lnTo>
                  <a:lnTo>
                    <a:pt x="407" y="531"/>
                  </a:lnTo>
                  <a:lnTo>
                    <a:pt x="413" y="515"/>
                  </a:lnTo>
                  <a:lnTo>
                    <a:pt x="414" y="514"/>
                  </a:lnTo>
                  <a:lnTo>
                    <a:pt x="413" y="512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09" y="494"/>
                  </a:lnTo>
                  <a:lnTo>
                    <a:pt x="397" y="477"/>
                  </a:lnTo>
                  <a:lnTo>
                    <a:pt x="406" y="449"/>
                  </a:lnTo>
                  <a:lnTo>
                    <a:pt x="436" y="426"/>
                  </a:lnTo>
                  <a:lnTo>
                    <a:pt x="436" y="426"/>
                  </a:lnTo>
                  <a:lnTo>
                    <a:pt x="436" y="424"/>
                  </a:lnTo>
                  <a:lnTo>
                    <a:pt x="444" y="415"/>
                  </a:lnTo>
                  <a:lnTo>
                    <a:pt x="446" y="414"/>
                  </a:lnTo>
                  <a:lnTo>
                    <a:pt x="446" y="410"/>
                  </a:lnTo>
                  <a:lnTo>
                    <a:pt x="446" y="366"/>
                  </a:lnTo>
                  <a:lnTo>
                    <a:pt x="446" y="350"/>
                  </a:lnTo>
                  <a:lnTo>
                    <a:pt x="460" y="334"/>
                  </a:lnTo>
                  <a:lnTo>
                    <a:pt x="481" y="319"/>
                  </a:lnTo>
                  <a:lnTo>
                    <a:pt x="486" y="319"/>
                  </a:lnTo>
                  <a:lnTo>
                    <a:pt x="490" y="319"/>
                  </a:lnTo>
                  <a:lnTo>
                    <a:pt x="492" y="317"/>
                  </a:lnTo>
                  <a:lnTo>
                    <a:pt x="516" y="289"/>
                  </a:lnTo>
                  <a:lnTo>
                    <a:pt x="525" y="283"/>
                  </a:lnTo>
                  <a:lnTo>
                    <a:pt x="527" y="283"/>
                  </a:lnTo>
                  <a:lnTo>
                    <a:pt x="529" y="282"/>
                  </a:lnTo>
                  <a:lnTo>
                    <a:pt x="543" y="259"/>
                  </a:lnTo>
                  <a:lnTo>
                    <a:pt x="555" y="239"/>
                  </a:lnTo>
                  <a:lnTo>
                    <a:pt x="571" y="225"/>
                  </a:lnTo>
                  <a:lnTo>
                    <a:pt x="599" y="215"/>
                  </a:lnTo>
                  <a:lnTo>
                    <a:pt x="652" y="190"/>
                  </a:lnTo>
                  <a:lnTo>
                    <a:pt x="675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83" y="162"/>
                  </a:lnTo>
                  <a:lnTo>
                    <a:pt x="685" y="152"/>
                  </a:lnTo>
                  <a:lnTo>
                    <a:pt x="676" y="153"/>
                  </a:lnTo>
                  <a:lnTo>
                    <a:pt x="650" y="155"/>
                  </a:lnTo>
                  <a:lnTo>
                    <a:pt x="646" y="155"/>
                  </a:lnTo>
                  <a:lnTo>
                    <a:pt x="645" y="159"/>
                  </a:lnTo>
                  <a:lnTo>
                    <a:pt x="638" y="148"/>
                  </a:lnTo>
                  <a:lnTo>
                    <a:pt x="636" y="143"/>
                  </a:lnTo>
                  <a:lnTo>
                    <a:pt x="632" y="145"/>
                  </a:lnTo>
                  <a:lnTo>
                    <a:pt x="580" y="146"/>
                  </a:lnTo>
                  <a:lnTo>
                    <a:pt x="578" y="146"/>
                  </a:lnTo>
                  <a:lnTo>
                    <a:pt x="576" y="148"/>
                  </a:lnTo>
                  <a:lnTo>
                    <a:pt x="573" y="150"/>
                  </a:lnTo>
                  <a:lnTo>
                    <a:pt x="573" y="148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67" y="136"/>
                  </a:lnTo>
                  <a:lnTo>
                    <a:pt x="566" y="132"/>
                  </a:lnTo>
                  <a:lnTo>
                    <a:pt x="560" y="132"/>
                  </a:lnTo>
                  <a:lnTo>
                    <a:pt x="544" y="136"/>
                  </a:lnTo>
                  <a:lnTo>
                    <a:pt x="543" y="136"/>
                  </a:lnTo>
                  <a:lnTo>
                    <a:pt x="541" y="138"/>
                  </a:lnTo>
                  <a:lnTo>
                    <a:pt x="523" y="155"/>
                  </a:lnTo>
                  <a:lnTo>
                    <a:pt x="516" y="159"/>
                  </a:lnTo>
                  <a:lnTo>
                    <a:pt x="502" y="159"/>
                  </a:lnTo>
                  <a:lnTo>
                    <a:pt x="492" y="155"/>
                  </a:lnTo>
                  <a:lnTo>
                    <a:pt x="492" y="148"/>
                  </a:lnTo>
                  <a:lnTo>
                    <a:pt x="492" y="141"/>
                  </a:lnTo>
                  <a:lnTo>
                    <a:pt x="486" y="141"/>
                  </a:lnTo>
                  <a:lnTo>
                    <a:pt x="478" y="139"/>
                  </a:lnTo>
                  <a:lnTo>
                    <a:pt x="476" y="139"/>
                  </a:lnTo>
                  <a:lnTo>
                    <a:pt x="474" y="141"/>
                  </a:lnTo>
                  <a:lnTo>
                    <a:pt x="465" y="138"/>
                  </a:lnTo>
                  <a:lnTo>
                    <a:pt x="464" y="123"/>
                  </a:lnTo>
                  <a:lnTo>
                    <a:pt x="462" y="116"/>
                  </a:lnTo>
                  <a:lnTo>
                    <a:pt x="455" y="118"/>
                  </a:lnTo>
                  <a:lnTo>
                    <a:pt x="446" y="122"/>
                  </a:lnTo>
                  <a:lnTo>
                    <a:pt x="444" y="122"/>
                  </a:lnTo>
                  <a:lnTo>
                    <a:pt x="443" y="125"/>
                  </a:lnTo>
                  <a:lnTo>
                    <a:pt x="443" y="125"/>
                  </a:lnTo>
                  <a:lnTo>
                    <a:pt x="434" y="123"/>
                  </a:lnTo>
                  <a:lnTo>
                    <a:pt x="404" y="111"/>
                  </a:lnTo>
                  <a:lnTo>
                    <a:pt x="381" y="95"/>
                  </a:lnTo>
                  <a:lnTo>
                    <a:pt x="379" y="95"/>
                  </a:lnTo>
                  <a:lnTo>
                    <a:pt x="378" y="95"/>
                  </a:lnTo>
                  <a:lnTo>
                    <a:pt x="364" y="95"/>
                  </a:lnTo>
                  <a:lnTo>
                    <a:pt x="358" y="90"/>
                  </a:lnTo>
                  <a:lnTo>
                    <a:pt x="355" y="88"/>
                  </a:lnTo>
                  <a:lnTo>
                    <a:pt x="351" y="90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5" y="95"/>
                  </a:lnTo>
                  <a:lnTo>
                    <a:pt x="328" y="102"/>
                  </a:lnTo>
                  <a:lnTo>
                    <a:pt x="327" y="102"/>
                  </a:lnTo>
                  <a:lnTo>
                    <a:pt x="327" y="104"/>
                  </a:lnTo>
                  <a:lnTo>
                    <a:pt x="327" y="108"/>
                  </a:lnTo>
                  <a:lnTo>
                    <a:pt x="311" y="108"/>
                  </a:lnTo>
                  <a:lnTo>
                    <a:pt x="311" y="102"/>
                  </a:lnTo>
                  <a:lnTo>
                    <a:pt x="311" y="95"/>
                  </a:lnTo>
                  <a:lnTo>
                    <a:pt x="304" y="95"/>
                  </a:lnTo>
                  <a:lnTo>
                    <a:pt x="272" y="94"/>
                  </a:lnTo>
                  <a:lnTo>
                    <a:pt x="272" y="90"/>
                  </a:lnTo>
                  <a:lnTo>
                    <a:pt x="270" y="85"/>
                  </a:lnTo>
                  <a:lnTo>
                    <a:pt x="265" y="85"/>
                  </a:lnTo>
                  <a:lnTo>
                    <a:pt x="241" y="85"/>
                  </a:lnTo>
                  <a:lnTo>
                    <a:pt x="233" y="78"/>
                  </a:lnTo>
                  <a:lnTo>
                    <a:pt x="226" y="44"/>
                  </a:lnTo>
                  <a:lnTo>
                    <a:pt x="221" y="13"/>
                  </a:lnTo>
                  <a:lnTo>
                    <a:pt x="221" y="9"/>
                  </a:lnTo>
                  <a:lnTo>
                    <a:pt x="218" y="7"/>
                  </a:lnTo>
                  <a:lnTo>
                    <a:pt x="205" y="4"/>
                  </a:lnTo>
                  <a:lnTo>
                    <a:pt x="205" y="2"/>
                  </a:lnTo>
                  <a:lnTo>
                    <a:pt x="204" y="2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3" name="Freeform 130">
              <a:extLst>
                <a:ext uri="{FF2B5EF4-FFF2-40B4-BE49-F238E27FC236}">
                  <a16:creationId xmlns:a16="http://schemas.microsoft.com/office/drawing/2014/main" id="{0596D99E-55E3-45CC-B873-78752B9E6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1628" y="2965818"/>
              <a:ext cx="679688" cy="749145"/>
            </a:xfrm>
            <a:custGeom>
              <a:avLst/>
              <a:gdLst/>
              <a:ahLst/>
              <a:cxnLst>
                <a:cxn ang="0">
                  <a:pos x="228" y="81"/>
                </a:cxn>
                <a:cxn ang="0">
                  <a:pos x="304" y="115"/>
                </a:cxn>
                <a:cxn ang="0">
                  <a:pos x="362" y="102"/>
                </a:cxn>
                <a:cxn ang="0">
                  <a:pos x="448" y="129"/>
                </a:cxn>
                <a:cxn ang="0">
                  <a:pos x="485" y="148"/>
                </a:cxn>
                <a:cxn ang="0">
                  <a:pos x="546" y="143"/>
                </a:cxn>
                <a:cxn ang="0">
                  <a:pos x="580" y="153"/>
                </a:cxn>
                <a:cxn ang="0">
                  <a:pos x="676" y="160"/>
                </a:cxn>
                <a:cxn ang="0">
                  <a:pos x="550" y="234"/>
                </a:cxn>
                <a:cxn ang="0">
                  <a:pos x="478" y="313"/>
                </a:cxn>
                <a:cxn ang="0">
                  <a:pos x="430" y="421"/>
                </a:cxn>
                <a:cxn ang="0">
                  <a:pos x="400" y="530"/>
                </a:cxn>
                <a:cxn ang="0">
                  <a:pos x="453" y="630"/>
                </a:cxn>
                <a:cxn ang="0">
                  <a:pos x="546" y="741"/>
                </a:cxn>
                <a:cxn ang="0">
                  <a:pos x="47" y="503"/>
                </a:cxn>
                <a:cxn ang="0">
                  <a:pos x="61" y="447"/>
                </a:cxn>
                <a:cxn ang="0">
                  <a:pos x="24" y="199"/>
                </a:cxn>
                <a:cxn ang="0">
                  <a:pos x="184" y="55"/>
                </a:cxn>
                <a:cxn ang="0">
                  <a:pos x="184" y="0"/>
                </a:cxn>
                <a:cxn ang="0">
                  <a:pos x="0" y="48"/>
                </a:cxn>
                <a:cxn ang="0">
                  <a:pos x="9" y="109"/>
                </a:cxn>
                <a:cxn ang="0">
                  <a:pos x="19" y="203"/>
                </a:cxn>
                <a:cxn ang="0">
                  <a:pos x="31" y="276"/>
                </a:cxn>
                <a:cxn ang="0">
                  <a:pos x="54" y="447"/>
                </a:cxn>
                <a:cxn ang="0">
                  <a:pos x="33" y="482"/>
                </a:cxn>
                <a:cxn ang="0">
                  <a:pos x="42" y="507"/>
                </a:cxn>
                <a:cxn ang="0">
                  <a:pos x="68" y="755"/>
                </a:cxn>
                <a:cxn ang="0">
                  <a:pos x="553" y="741"/>
                </a:cxn>
                <a:cxn ang="0">
                  <a:pos x="539" y="691"/>
                </a:cxn>
                <a:cxn ang="0">
                  <a:pos x="474" y="632"/>
                </a:cxn>
                <a:cxn ang="0">
                  <a:pos x="425" y="610"/>
                </a:cxn>
                <a:cxn ang="0">
                  <a:pos x="414" y="514"/>
                </a:cxn>
                <a:cxn ang="0">
                  <a:pos x="397" y="477"/>
                </a:cxn>
                <a:cxn ang="0">
                  <a:pos x="444" y="415"/>
                </a:cxn>
                <a:cxn ang="0">
                  <a:pos x="460" y="334"/>
                </a:cxn>
                <a:cxn ang="0">
                  <a:pos x="516" y="289"/>
                </a:cxn>
                <a:cxn ang="0">
                  <a:pos x="555" y="239"/>
                </a:cxn>
                <a:cxn ang="0">
                  <a:pos x="678" y="178"/>
                </a:cxn>
                <a:cxn ang="0">
                  <a:pos x="650" y="155"/>
                </a:cxn>
                <a:cxn ang="0">
                  <a:pos x="632" y="145"/>
                </a:cxn>
                <a:cxn ang="0">
                  <a:pos x="573" y="148"/>
                </a:cxn>
                <a:cxn ang="0">
                  <a:pos x="560" y="132"/>
                </a:cxn>
                <a:cxn ang="0">
                  <a:pos x="516" y="159"/>
                </a:cxn>
                <a:cxn ang="0">
                  <a:pos x="486" y="141"/>
                </a:cxn>
                <a:cxn ang="0">
                  <a:pos x="464" y="123"/>
                </a:cxn>
                <a:cxn ang="0">
                  <a:pos x="443" y="125"/>
                </a:cxn>
                <a:cxn ang="0">
                  <a:pos x="379" y="95"/>
                </a:cxn>
                <a:cxn ang="0">
                  <a:pos x="351" y="90"/>
                </a:cxn>
                <a:cxn ang="0">
                  <a:pos x="327" y="102"/>
                </a:cxn>
                <a:cxn ang="0">
                  <a:pos x="311" y="95"/>
                </a:cxn>
                <a:cxn ang="0">
                  <a:pos x="265" y="85"/>
                </a:cxn>
                <a:cxn ang="0">
                  <a:pos x="221" y="9"/>
                </a:cxn>
                <a:cxn ang="0">
                  <a:pos x="191" y="0"/>
                </a:cxn>
              </a:cxnLst>
              <a:rect l="0" t="0" r="r" b="b"/>
              <a:pathLst>
                <a:path w="685" h="755">
                  <a:moveTo>
                    <a:pt x="190" y="7"/>
                  </a:moveTo>
                  <a:lnTo>
                    <a:pt x="204" y="9"/>
                  </a:lnTo>
                  <a:lnTo>
                    <a:pt x="214" y="14"/>
                  </a:lnTo>
                  <a:lnTo>
                    <a:pt x="219" y="46"/>
                  </a:lnTo>
                  <a:lnTo>
                    <a:pt x="228" y="81"/>
                  </a:lnTo>
                  <a:lnTo>
                    <a:pt x="237" y="92"/>
                  </a:lnTo>
                  <a:lnTo>
                    <a:pt x="265" y="92"/>
                  </a:lnTo>
                  <a:lnTo>
                    <a:pt x="267" y="101"/>
                  </a:lnTo>
                  <a:lnTo>
                    <a:pt x="304" y="102"/>
                  </a:lnTo>
                  <a:lnTo>
                    <a:pt x="304" y="115"/>
                  </a:lnTo>
                  <a:lnTo>
                    <a:pt x="332" y="115"/>
                  </a:lnTo>
                  <a:lnTo>
                    <a:pt x="334" y="106"/>
                  </a:lnTo>
                  <a:lnTo>
                    <a:pt x="341" y="101"/>
                  </a:lnTo>
                  <a:lnTo>
                    <a:pt x="353" y="95"/>
                  </a:lnTo>
                  <a:lnTo>
                    <a:pt x="362" y="102"/>
                  </a:lnTo>
                  <a:lnTo>
                    <a:pt x="378" y="102"/>
                  </a:lnTo>
                  <a:lnTo>
                    <a:pt x="400" y="116"/>
                  </a:lnTo>
                  <a:lnTo>
                    <a:pt x="432" y="130"/>
                  </a:lnTo>
                  <a:lnTo>
                    <a:pt x="446" y="134"/>
                  </a:lnTo>
                  <a:lnTo>
                    <a:pt x="448" y="129"/>
                  </a:lnTo>
                  <a:lnTo>
                    <a:pt x="457" y="125"/>
                  </a:lnTo>
                  <a:lnTo>
                    <a:pt x="460" y="143"/>
                  </a:lnTo>
                  <a:lnTo>
                    <a:pt x="474" y="150"/>
                  </a:lnTo>
                  <a:lnTo>
                    <a:pt x="478" y="146"/>
                  </a:lnTo>
                  <a:lnTo>
                    <a:pt x="485" y="148"/>
                  </a:lnTo>
                  <a:lnTo>
                    <a:pt x="485" y="160"/>
                  </a:lnTo>
                  <a:lnTo>
                    <a:pt x="501" y="166"/>
                  </a:lnTo>
                  <a:lnTo>
                    <a:pt x="518" y="166"/>
                  </a:lnTo>
                  <a:lnTo>
                    <a:pt x="527" y="160"/>
                  </a:lnTo>
                  <a:lnTo>
                    <a:pt x="546" y="143"/>
                  </a:lnTo>
                  <a:lnTo>
                    <a:pt x="562" y="139"/>
                  </a:lnTo>
                  <a:lnTo>
                    <a:pt x="566" y="150"/>
                  </a:lnTo>
                  <a:lnTo>
                    <a:pt x="569" y="157"/>
                  </a:lnTo>
                  <a:lnTo>
                    <a:pt x="574" y="157"/>
                  </a:lnTo>
                  <a:lnTo>
                    <a:pt x="580" y="153"/>
                  </a:lnTo>
                  <a:lnTo>
                    <a:pt x="632" y="152"/>
                  </a:lnTo>
                  <a:lnTo>
                    <a:pt x="643" y="169"/>
                  </a:lnTo>
                  <a:lnTo>
                    <a:pt x="646" y="169"/>
                  </a:lnTo>
                  <a:lnTo>
                    <a:pt x="650" y="162"/>
                  </a:lnTo>
                  <a:lnTo>
                    <a:pt x="676" y="160"/>
                  </a:lnTo>
                  <a:lnTo>
                    <a:pt x="673" y="173"/>
                  </a:lnTo>
                  <a:lnTo>
                    <a:pt x="650" y="185"/>
                  </a:lnTo>
                  <a:lnTo>
                    <a:pt x="595" y="208"/>
                  </a:lnTo>
                  <a:lnTo>
                    <a:pt x="567" y="220"/>
                  </a:lnTo>
                  <a:lnTo>
                    <a:pt x="550" y="234"/>
                  </a:lnTo>
                  <a:lnTo>
                    <a:pt x="536" y="255"/>
                  </a:lnTo>
                  <a:lnTo>
                    <a:pt x="523" y="278"/>
                  </a:lnTo>
                  <a:lnTo>
                    <a:pt x="513" y="282"/>
                  </a:lnTo>
                  <a:lnTo>
                    <a:pt x="486" y="312"/>
                  </a:lnTo>
                  <a:lnTo>
                    <a:pt x="478" y="313"/>
                  </a:lnTo>
                  <a:lnTo>
                    <a:pt x="457" y="329"/>
                  </a:lnTo>
                  <a:lnTo>
                    <a:pt x="439" y="348"/>
                  </a:lnTo>
                  <a:lnTo>
                    <a:pt x="439" y="366"/>
                  </a:lnTo>
                  <a:lnTo>
                    <a:pt x="439" y="410"/>
                  </a:lnTo>
                  <a:lnTo>
                    <a:pt x="430" y="421"/>
                  </a:lnTo>
                  <a:lnTo>
                    <a:pt x="400" y="443"/>
                  </a:lnTo>
                  <a:lnTo>
                    <a:pt x="390" y="477"/>
                  </a:lnTo>
                  <a:lnTo>
                    <a:pt x="404" y="498"/>
                  </a:lnTo>
                  <a:lnTo>
                    <a:pt x="407" y="514"/>
                  </a:lnTo>
                  <a:lnTo>
                    <a:pt x="400" y="530"/>
                  </a:lnTo>
                  <a:lnTo>
                    <a:pt x="399" y="552"/>
                  </a:lnTo>
                  <a:lnTo>
                    <a:pt x="400" y="593"/>
                  </a:lnTo>
                  <a:lnTo>
                    <a:pt x="421" y="617"/>
                  </a:lnTo>
                  <a:lnTo>
                    <a:pt x="439" y="617"/>
                  </a:lnTo>
                  <a:lnTo>
                    <a:pt x="453" y="630"/>
                  </a:lnTo>
                  <a:lnTo>
                    <a:pt x="472" y="639"/>
                  </a:lnTo>
                  <a:lnTo>
                    <a:pt x="494" y="667"/>
                  </a:lnTo>
                  <a:lnTo>
                    <a:pt x="534" y="697"/>
                  </a:lnTo>
                  <a:lnTo>
                    <a:pt x="544" y="709"/>
                  </a:lnTo>
                  <a:lnTo>
                    <a:pt x="546" y="741"/>
                  </a:lnTo>
                  <a:lnTo>
                    <a:pt x="427" y="744"/>
                  </a:lnTo>
                  <a:lnTo>
                    <a:pt x="75" y="748"/>
                  </a:lnTo>
                  <a:lnTo>
                    <a:pt x="74" y="540"/>
                  </a:lnTo>
                  <a:lnTo>
                    <a:pt x="72" y="523"/>
                  </a:lnTo>
                  <a:lnTo>
                    <a:pt x="47" y="503"/>
                  </a:lnTo>
                  <a:lnTo>
                    <a:pt x="40" y="493"/>
                  </a:lnTo>
                  <a:lnTo>
                    <a:pt x="40" y="482"/>
                  </a:lnTo>
                  <a:lnTo>
                    <a:pt x="53" y="473"/>
                  </a:lnTo>
                  <a:lnTo>
                    <a:pt x="61" y="465"/>
                  </a:lnTo>
                  <a:lnTo>
                    <a:pt x="61" y="447"/>
                  </a:lnTo>
                  <a:lnTo>
                    <a:pt x="60" y="398"/>
                  </a:lnTo>
                  <a:lnTo>
                    <a:pt x="49" y="356"/>
                  </a:lnTo>
                  <a:lnTo>
                    <a:pt x="38" y="276"/>
                  </a:lnTo>
                  <a:lnTo>
                    <a:pt x="35" y="218"/>
                  </a:lnTo>
                  <a:lnTo>
                    <a:pt x="24" y="199"/>
                  </a:lnTo>
                  <a:lnTo>
                    <a:pt x="16" y="169"/>
                  </a:lnTo>
                  <a:lnTo>
                    <a:pt x="16" y="109"/>
                  </a:lnTo>
                  <a:lnTo>
                    <a:pt x="19" y="87"/>
                  </a:lnTo>
                  <a:lnTo>
                    <a:pt x="9" y="55"/>
                  </a:lnTo>
                  <a:lnTo>
                    <a:pt x="184" y="55"/>
                  </a:lnTo>
                  <a:lnTo>
                    <a:pt x="186" y="7"/>
                  </a:lnTo>
                  <a:lnTo>
                    <a:pt x="190" y="7"/>
                  </a:lnTo>
                  <a:moveTo>
                    <a:pt x="190" y="0"/>
                  </a:moveTo>
                  <a:lnTo>
                    <a:pt x="188" y="0"/>
                  </a:lnTo>
                  <a:lnTo>
                    <a:pt x="184" y="0"/>
                  </a:lnTo>
                  <a:lnTo>
                    <a:pt x="179" y="2"/>
                  </a:lnTo>
                  <a:lnTo>
                    <a:pt x="179" y="7"/>
                  </a:lnTo>
                  <a:lnTo>
                    <a:pt x="177" y="48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12" y="88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69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17" y="201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28" y="220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42" y="356"/>
                  </a:lnTo>
                  <a:lnTo>
                    <a:pt x="42" y="356"/>
                  </a:lnTo>
                  <a:lnTo>
                    <a:pt x="42" y="357"/>
                  </a:lnTo>
                  <a:lnTo>
                    <a:pt x="53" y="398"/>
                  </a:lnTo>
                  <a:lnTo>
                    <a:pt x="54" y="447"/>
                  </a:lnTo>
                  <a:lnTo>
                    <a:pt x="54" y="463"/>
                  </a:lnTo>
                  <a:lnTo>
                    <a:pt x="47" y="468"/>
                  </a:lnTo>
                  <a:lnTo>
                    <a:pt x="37" y="477"/>
                  </a:lnTo>
                  <a:lnTo>
                    <a:pt x="33" y="479"/>
                  </a:lnTo>
                  <a:lnTo>
                    <a:pt x="33" y="482"/>
                  </a:lnTo>
                  <a:lnTo>
                    <a:pt x="33" y="493"/>
                  </a:lnTo>
                  <a:lnTo>
                    <a:pt x="33" y="494"/>
                  </a:lnTo>
                  <a:lnTo>
                    <a:pt x="35" y="496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44" y="508"/>
                  </a:lnTo>
                  <a:lnTo>
                    <a:pt x="65" y="526"/>
                  </a:lnTo>
                  <a:lnTo>
                    <a:pt x="67" y="540"/>
                  </a:lnTo>
                  <a:lnTo>
                    <a:pt x="68" y="748"/>
                  </a:lnTo>
                  <a:lnTo>
                    <a:pt x="68" y="755"/>
                  </a:lnTo>
                  <a:lnTo>
                    <a:pt x="75" y="755"/>
                  </a:lnTo>
                  <a:lnTo>
                    <a:pt x="427" y="751"/>
                  </a:lnTo>
                  <a:lnTo>
                    <a:pt x="546" y="748"/>
                  </a:lnTo>
                  <a:lnTo>
                    <a:pt x="553" y="748"/>
                  </a:lnTo>
                  <a:lnTo>
                    <a:pt x="553" y="741"/>
                  </a:lnTo>
                  <a:lnTo>
                    <a:pt x="552" y="709"/>
                  </a:lnTo>
                  <a:lnTo>
                    <a:pt x="552" y="705"/>
                  </a:lnTo>
                  <a:lnTo>
                    <a:pt x="550" y="704"/>
                  </a:lnTo>
                  <a:lnTo>
                    <a:pt x="539" y="691"/>
                  </a:lnTo>
                  <a:lnTo>
                    <a:pt x="539" y="691"/>
                  </a:lnTo>
                  <a:lnTo>
                    <a:pt x="537" y="691"/>
                  </a:lnTo>
                  <a:lnTo>
                    <a:pt x="499" y="663"/>
                  </a:lnTo>
                  <a:lnTo>
                    <a:pt x="478" y="633"/>
                  </a:lnTo>
                  <a:lnTo>
                    <a:pt x="476" y="633"/>
                  </a:lnTo>
                  <a:lnTo>
                    <a:pt x="474" y="632"/>
                  </a:lnTo>
                  <a:lnTo>
                    <a:pt x="457" y="624"/>
                  </a:lnTo>
                  <a:lnTo>
                    <a:pt x="443" y="612"/>
                  </a:lnTo>
                  <a:lnTo>
                    <a:pt x="441" y="610"/>
                  </a:lnTo>
                  <a:lnTo>
                    <a:pt x="439" y="610"/>
                  </a:lnTo>
                  <a:lnTo>
                    <a:pt x="425" y="610"/>
                  </a:lnTo>
                  <a:lnTo>
                    <a:pt x="407" y="589"/>
                  </a:lnTo>
                  <a:lnTo>
                    <a:pt x="406" y="552"/>
                  </a:lnTo>
                  <a:lnTo>
                    <a:pt x="407" y="531"/>
                  </a:lnTo>
                  <a:lnTo>
                    <a:pt x="413" y="515"/>
                  </a:lnTo>
                  <a:lnTo>
                    <a:pt x="414" y="514"/>
                  </a:lnTo>
                  <a:lnTo>
                    <a:pt x="413" y="512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09" y="494"/>
                  </a:lnTo>
                  <a:lnTo>
                    <a:pt x="397" y="477"/>
                  </a:lnTo>
                  <a:lnTo>
                    <a:pt x="406" y="449"/>
                  </a:lnTo>
                  <a:lnTo>
                    <a:pt x="436" y="426"/>
                  </a:lnTo>
                  <a:lnTo>
                    <a:pt x="436" y="426"/>
                  </a:lnTo>
                  <a:lnTo>
                    <a:pt x="436" y="424"/>
                  </a:lnTo>
                  <a:lnTo>
                    <a:pt x="444" y="415"/>
                  </a:lnTo>
                  <a:lnTo>
                    <a:pt x="446" y="414"/>
                  </a:lnTo>
                  <a:lnTo>
                    <a:pt x="446" y="410"/>
                  </a:lnTo>
                  <a:lnTo>
                    <a:pt x="446" y="366"/>
                  </a:lnTo>
                  <a:lnTo>
                    <a:pt x="446" y="350"/>
                  </a:lnTo>
                  <a:lnTo>
                    <a:pt x="460" y="334"/>
                  </a:lnTo>
                  <a:lnTo>
                    <a:pt x="481" y="319"/>
                  </a:lnTo>
                  <a:lnTo>
                    <a:pt x="486" y="319"/>
                  </a:lnTo>
                  <a:lnTo>
                    <a:pt x="490" y="319"/>
                  </a:lnTo>
                  <a:lnTo>
                    <a:pt x="492" y="317"/>
                  </a:lnTo>
                  <a:lnTo>
                    <a:pt x="516" y="289"/>
                  </a:lnTo>
                  <a:lnTo>
                    <a:pt x="525" y="283"/>
                  </a:lnTo>
                  <a:lnTo>
                    <a:pt x="527" y="283"/>
                  </a:lnTo>
                  <a:lnTo>
                    <a:pt x="529" y="282"/>
                  </a:lnTo>
                  <a:lnTo>
                    <a:pt x="543" y="259"/>
                  </a:lnTo>
                  <a:lnTo>
                    <a:pt x="555" y="239"/>
                  </a:lnTo>
                  <a:lnTo>
                    <a:pt x="571" y="225"/>
                  </a:lnTo>
                  <a:lnTo>
                    <a:pt x="599" y="215"/>
                  </a:lnTo>
                  <a:lnTo>
                    <a:pt x="652" y="190"/>
                  </a:lnTo>
                  <a:lnTo>
                    <a:pt x="675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83" y="162"/>
                  </a:lnTo>
                  <a:lnTo>
                    <a:pt x="685" y="152"/>
                  </a:lnTo>
                  <a:lnTo>
                    <a:pt x="676" y="153"/>
                  </a:lnTo>
                  <a:lnTo>
                    <a:pt x="650" y="155"/>
                  </a:lnTo>
                  <a:lnTo>
                    <a:pt x="646" y="155"/>
                  </a:lnTo>
                  <a:lnTo>
                    <a:pt x="645" y="159"/>
                  </a:lnTo>
                  <a:lnTo>
                    <a:pt x="638" y="148"/>
                  </a:lnTo>
                  <a:lnTo>
                    <a:pt x="636" y="143"/>
                  </a:lnTo>
                  <a:lnTo>
                    <a:pt x="632" y="145"/>
                  </a:lnTo>
                  <a:lnTo>
                    <a:pt x="580" y="146"/>
                  </a:lnTo>
                  <a:lnTo>
                    <a:pt x="578" y="146"/>
                  </a:lnTo>
                  <a:lnTo>
                    <a:pt x="576" y="148"/>
                  </a:lnTo>
                  <a:lnTo>
                    <a:pt x="573" y="150"/>
                  </a:lnTo>
                  <a:lnTo>
                    <a:pt x="573" y="148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67" y="136"/>
                  </a:lnTo>
                  <a:lnTo>
                    <a:pt x="566" y="132"/>
                  </a:lnTo>
                  <a:lnTo>
                    <a:pt x="560" y="132"/>
                  </a:lnTo>
                  <a:lnTo>
                    <a:pt x="544" y="136"/>
                  </a:lnTo>
                  <a:lnTo>
                    <a:pt x="543" y="136"/>
                  </a:lnTo>
                  <a:lnTo>
                    <a:pt x="541" y="138"/>
                  </a:lnTo>
                  <a:lnTo>
                    <a:pt x="523" y="155"/>
                  </a:lnTo>
                  <a:lnTo>
                    <a:pt x="516" y="159"/>
                  </a:lnTo>
                  <a:lnTo>
                    <a:pt x="502" y="159"/>
                  </a:lnTo>
                  <a:lnTo>
                    <a:pt x="492" y="155"/>
                  </a:lnTo>
                  <a:lnTo>
                    <a:pt x="492" y="148"/>
                  </a:lnTo>
                  <a:lnTo>
                    <a:pt x="492" y="141"/>
                  </a:lnTo>
                  <a:lnTo>
                    <a:pt x="486" y="141"/>
                  </a:lnTo>
                  <a:lnTo>
                    <a:pt x="478" y="139"/>
                  </a:lnTo>
                  <a:lnTo>
                    <a:pt x="476" y="139"/>
                  </a:lnTo>
                  <a:lnTo>
                    <a:pt x="474" y="141"/>
                  </a:lnTo>
                  <a:lnTo>
                    <a:pt x="465" y="138"/>
                  </a:lnTo>
                  <a:lnTo>
                    <a:pt x="464" y="123"/>
                  </a:lnTo>
                  <a:lnTo>
                    <a:pt x="462" y="116"/>
                  </a:lnTo>
                  <a:lnTo>
                    <a:pt x="455" y="118"/>
                  </a:lnTo>
                  <a:lnTo>
                    <a:pt x="446" y="122"/>
                  </a:lnTo>
                  <a:lnTo>
                    <a:pt x="444" y="122"/>
                  </a:lnTo>
                  <a:lnTo>
                    <a:pt x="443" y="125"/>
                  </a:lnTo>
                  <a:lnTo>
                    <a:pt x="443" y="125"/>
                  </a:lnTo>
                  <a:lnTo>
                    <a:pt x="434" y="123"/>
                  </a:lnTo>
                  <a:lnTo>
                    <a:pt x="404" y="111"/>
                  </a:lnTo>
                  <a:lnTo>
                    <a:pt x="381" y="95"/>
                  </a:lnTo>
                  <a:lnTo>
                    <a:pt x="379" y="95"/>
                  </a:lnTo>
                  <a:lnTo>
                    <a:pt x="378" y="95"/>
                  </a:lnTo>
                  <a:lnTo>
                    <a:pt x="364" y="95"/>
                  </a:lnTo>
                  <a:lnTo>
                    <a:pt x="358" y="90"/>
                  </a:lnTo>
                  <a:lnTo>
                    <a:pt x="355" y="88"/>
                  </a:lnTo>
                  <a:lnTo>
                    <a:pt x="351" y="90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5" y="95"/>
                  </a:lnTo>
                  <a:lnTo>
                    <a:pt x="328" y="102"/>
                  </a:lnTo>
                  <a:lnTo>
                    <a:pt x="327" y="102"/>
                  </a:lnTo>
                  <a:lnTo>
                    <a:pt x="327" y="104"/>
                  </a:lnTo>
                  <a:lnTo>
                    <a:pt x="327" y="108"/>
                  </a:lnTo>
                  <a:lnTo>
                    <a:pt x="311" y="108"/>
                  </a:lnTo>
                  <a:lnTo>
                    <a:pt x="311" y="102"/>
                  </a:lnTo>
                  <a:lnTo>
                    <a:pt x="311" y="95"/>
                  </a:lnTo>
                  <a:lnTo>
                    <a:pt x="304" y="95"/>
                  </a:lnTo>
                  <a:lnTo>
                    <a:pt x="272" y="94"/>
                  </a:lnTo>
                  <a:lnTo>
                    <a:pt x="272" y="90"/>
                  </a:lnTo>
                  <a:lnTo>
                    <a:pt x="270" y="85"/>
                  </a:lnTo>
                  <a:lnTo>
                    <a:pt x="265" y="85"/>
                  </a:lnTo>
                  <a:lnTo>
                    <a:pt x="241" y="85"/>
                  </a:lnTo>
                  <a:lnTo>
                    <a:pt x="233" y="78"/>
                  </a:lnTo>
                  <a:lnTo>
                    <a:pt x="226" y="44"/>
                  </a:lnTo>
                  <a:lnTo>
                    <a:pt x="221" y="13"/>
                  </a:lnTo>
                  <a:lnTo>
                    <a:pt x="221" y="9"/>
                  </a:lnTo>
                  <a:lnTo>
                    <a:pt x="218" y="7"/>
                  </a:lnTo>
                  <a:lnTo>
                    <a:pt x="205" y="4"/>
                  </a:lnTo>
                  <a:lnTo>
                    <a:pt x="205" y="2"/>
                  </a:lnTo>
                  <a:lnTo>
                    <a:pt x="204" y="2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4" name="Freeform 131">
              <a:extLst>
                <a:ext uri="{FF2B5EF4-FFF2-40B4-BE49-F238E27FC236}">
                  <a16:creationId xmlns:a16="http://schemas.microsoft.com/office/drawing/2014/main" id="{AA013DBF-3740-4399-8307-29D71643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604" y="3261508"/>
              <a:ext cx="536805" cy="564587"/>
            </a:xfrm>
            <a:custGeom>
              <a:avLst/>
              <a:gdLst/>
              <a:ahLst/>
              <a:cxnLst>
                <a:cxn ang="0">
                  <a:pos x="219" y="560"/>
                </a:cxn>
                <a:cxn ang="0">
                  <a:pos x="188" y="550"/>
                </a:cxn>
                <a:cxn ang="0">
                  <a:pos x="170" y="506"/>
                </a:cxn>
                <a:cxn ang="0">
                  <a:pos x="181" y="481"/>
                </a:cxn>
                <a:cxn ang="0">
                  <a:pos x="163" y="451"/>
                </a:cxn>
                <a:cxn ang="0">
                  <a:pos x="147" y="393"/>
                </a:cxn>
                <a:cxn ang="0">
                  <a:pos x="84" y="337"/>
                </a:cxn>
                <a:cxn ang="0">
                  <a:pos x="53" y="316"/>
                </a:cxn>
                <a:cxn ang="0">
                  <a:pos x="14" y="297"/>
                </a:cxn>
                <a:cxn ang="0">
                  <a:pos x="12" y="233"/>
                </a:cxn>
                <a:cxn ang="0">
                  <a:pos x="19" y="198"/>
                </a:cxn>
                <a:cxn ang="0">
                  <a:pos x="0" y="184"/>
                </a:cxn>
                <a:cxn ang="0">
                  <a:pos x="46" y="124"/>
                </a:cxn>
                <a:cxn ang="0">
                  <a:pos x="51" y="68"/>
                </a:cxn>
                <a:cxn ang="0">
                  <a:pos x="68" y="29"/>
                </a:cxn>
                <a:cxn ang="0">
                  <a:pos x="91" y="40"/>
                </a:cxn>
                <a:cxn ang="0">
                  <a:pos x="151" y="17"/>
                </a:cxn>
                <a:cxn ang="0">
                  <a:pos x="181" y="0"/>
                </a:cxn>
                <a:cxn ang="0">
                  <a:pos x="188" y="22"/>
                </a:cxn>
                <a:cxn ang="0">
                  <a:pos x="174" y="47"/>
                </a:cxn>
                <a:cxn ang="0">
                  <a:pos x="186" y="43"/>
                </a:cxn>
                <a:cxn ang="0">
                  <a:pos x="211" y="47"/>
                </a:cxn>
                <a:cxn ang="0">
                  <a:pos x="218" y="54"/>
                </a:cxn>
                <a:cxn ang="0">
                  <a:pos x="249" y="79"/>
                </a:cxn>
                <a:cxn ang="0">
                  <a:pos x="342" y="98"/>
                </a:cxn>
                <a:cxn ang="0">
                  <a:pos x="432" y="121"/>
                </a:cxn>
                <a:cxn ang="0">
                  <a:pos x="462" y="142"/>
                </a:cxn>
                <a:cxn ang="0">
                  <a:pos x="480" y="210"/>
                </a:cxn>
                <a:cxn ang="0">
                  <a:pos x="483" y="233"/>
                </a:cxn>
                <a:cxn ang="0">
                  <a:pos x="460" y="268"/>
                </a:cxn>
                <a:cxn ang="0">
                  <a:pos x="453" y="290"/>
                </a:cxn>
                <a:cxn ang="0">
                  <a:pos x="464" y="281"/>
                </a:cxn>
                <a:cxn ang="0">
                  <a:pos x="476" y="263"/>
                </a:cxn>
                <a:cxn ang="0">
                  <a:pos x="502" y="230"/>
                </a:cxn>
                <a:cxn ang="0">
                  <a:pos x="538" y="186"/>
                </a:cxn>
                <a:cxn ang="0">
                  <a:pos x="539" y="210"/>
                </a:cxn>
                <a:cxn ang="0">
                  <a:pos x="506" y="284"/>
                </a:cxn>
                <a:cxn ang="0">
                  <a:pos x="501" y="316"/>
                </a:cxn>
                <a:cxn ang="0">
                  <a:pos x="504" y="342"/>
                </a:cxn>
                <a:cxn ang="0">
                  <a:pos x="490" y="365"/>
                </a:cxn>
                <a:cxn ang="0">
                  <a:pos x="497" y="406"/>
                </a:cxn>
                <a:cxn ang="0">
                  <a:pos x="485" y="437"/>
                </a:cxn>
                <a:cxn ang="0">
                  <a:pos x="485" y="469"/>
                </a:cxn>
                <a:cxn ang="0">
                  <a:pos x="499" y="530"/>
                </a:cxn>
                <a:cxn ang="0">
                  <a:pos x="434" y="560"/>
                </a:cxn>
                <a:cxn ang="0">
                  <a:pos x="228" y="569"/>
                </a:cxn>
              </a:cxnLst>
              <a:rect l="0" t="0" r="r" b="b"/>
              <a:pathLst>
                <a:path w="541" h="569">
                  <a:moveTo>
                    <a:pt x="228" y="569"/>
                  </a:moveTo>
                  <a:lnTo>
                    <a:pt x="219" y="560"/>
                  </a:lnTo>
                  <a:lnTo>
                    <a:pt x="204" y="559"/>
                  </a:lnTo>
                  <a:lnTo>
                    <a:pt x="188" y="550"/>
                  </a:lnTo>
                  <a:lnTo>
                    <a:pt x="172" y="527"/>
                  </a:lnTo>
                  <a:lnTo>
                    <a:pt x="170" y="506"/>
                  </a:lnTo>
                  <a:lnTo>
                    <a:pt x="183" y="486"/>
                  </a:lnTo>
                  <a:lnTo>
                    <a:pt x="181" y="481"/>
                  </a:lnTo>
                  <a:lnTo>
                    <a:pt x="169" y="471"/>
                  </a:lnTo>
                  <a:lnTo>
                    <a:pt x="163" y="451"/>
                  </a:lnTo>
                  <a:lnTo>
                    <a:pt x="158" y="407"/>
                  </a:lnTo>
                  <a:lnTo>
                    <a:pt x="147" y="393"/>
                  </a:lnTo>
                  <a:lnTo>
                    <a:pt x="105" y="369"/>
                  </a:lnTo>
                  <a:lnTo>
                    <a:pt x="84" y="337"/>
                  </a:lnTo>
                  <a:lnTo>
                    <a:pt x="63" y="334"/>
                  </a:lnTo>
                  <a:lnTo>
                    <a:pt x="53" y="316"/>
                  </a:lnTo>
                  <a:lnTo>
                    <a:pt x="33" y="316"/>
                  </a:lnTo>
                  <a:lnTo>
                    <a:pt x="14" y="297"/>
                  </a:lnTo>
                  <a:lnTo>
                    <a:pt x="12" y="256"/>
                  </a:lnTo>
                  <a:lnTo>
                    <a:pt x="12" y="233"/>
                  </a:lnTo>
                  <a:lnTo>
                    <a:pt x="23" y="214"/>
                  </a:lnTo>
                  <a:lnTo>
                    <a:pt x="19" y="198"/>
                  </a:lnTo>
                  <a:lnTo>
                    <a:pt x="5" y="188"/>
                  </a:lnTo>
                  <a:lnTo>
                    <a:pt x="0" y="184"/>
                  </a:lnTo>
                  <a:lnTo>
                    <a:pt x="16" y="147"/>
                  </a:lnTo>
                  <a:lnTo>
                    <a:pt x="46" y="124"/>
                  </a:lnTo>
                  <a:lnTo>
                    <a:pt x="51" y="116"/>
                  </a:lnTo>
                  <a:lnTo>
                    <a:pt x="51" y="68"/>
                  </a:lnTo>
                  <a:lnTo>
                    <a:pt x="53" y="50"/>
                  </a:lnTo>
                  <a:lnTo>
                    <a:pt x="68" y="29"/>
                  </a:lnTo>
                  <a:lnTo>
                    <a:pt x="75" y="36"/>
                  </a:lnTo>
                  <a:lnTo>
                    <a:pt x="91" y="40"/>
                  </a:lnTo>
                  <a:lnTo>
                    <a:pt x="107" y="36"/>
                  </a:lnTo>
                  <a:lnTo>
                    <a:pt x="151" y="17"/>
                  </a:lnTo>
                  <a:lnTo>
                    <a:pt x="167" y="7"/>
                  </a:lnTo>
                  <a:lnTo>
                    <a:pt x="181" y="0"/>
                  </a:lnTo>
                  <a:lnTo>
                    <a:pt x="197" y="12"/>
                  </a:lnTo>
                  <a:lnTo>
                    <a:pt x="188" y="22"/>
                  </a:lnTo>
                  <a:lnTo>
                    <a:pt x="177" y="38"/>
                  </a:lnTo>
                  <a:lnTo>
                    <a:pt x="174" y="47"/>
                  </a:lnTo>
                  <a:lnTo>
                    <a:pt x="176" y="49"/>
                  </a:lnTo>
                  <a:lnTo>
                    <a:pt x="186" y="43"/>
                  </a:lnTo>
                  <a:lnTo>
                    <a:pt x="193" y="42"/>
                  </a:lnTo>
                  <a:lnTo>
                    <a:pt x="211" y="47"/>
                  </a:lnTo>
                  <a:lnTo>
                    <a:pt x="214" y="54"/>
                  </a:lnTo>
                  <a:lnTo>
                    <a:pt x="218" y="54"/>
                  </a:lnTo>
                  <a:lnTo>
                    <a:pt x="221" y="43"/>
                  </a:lnTo>
                  <a:lnTo>
                    <a:pt x="249" y="79"/>
                  </a:lnTo>
                  <a:lnTo>
                    <a:pt x="295" y="86"/>
                  </a:lnTo>
                  <a:lnTo>
                    <a:pt x="342" y="98"/>
                  </a:lnTo>
                  <a:lnTo>
                    <a:pt x="358" y="105"/>
                  </a:lnTo>
                  <a:lnTo>
                    <a:pt x="432" y="121"/>
                  </a:lnTo>
                  <a:lnTo>
                    <a:pt x="441" y="135"/>
                  </a:lnTo>
                  <a:lnTo>
                    <a:pt x="462" y="142"/>
                  </a:lnTo>
                  <a:lnTo>
                    <a:pt x="473" y="203"/>
                  </a:lnTo>
                  <a:lnTo>
                    <a:pt x="480" y="210"/>
                  </a:lnTo>
                  <a:lnTo>
                    <a:pt x="490" y="216"/>
                  </a:lnTo>
                  <a:lnTo>
                    <a:pt x="483" y="233"/>
                  </a:lnTo>
                  <a:lnTo>
                    <a:pt x="473" y="242"/>
                  </a:lnTo>
                  <a:lnTo>
                    <a:pt x="460" y="268"/>
                  </a:lnTo>
                  <a:lnTo>
                    <a:pt x="453" y="283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4" y="281"/>
                  </a:lnTo>
                  <a:lnTo>
                    <a:pt x="471" y="276"/>
                  </a:lnTo>
                  <a:lnTo>
                    <a:pt x="476" y="263"/>
                  </a:lnTo>
                  <a:lnTo>
                    <a:pt x="488" y="253"/>
                  </a:lnTo>
                  <a:lnTo>
                    <a:pt x="502" y="230"/>
                  </a:lnTo>
                  <a:lnTo>
                    <a:pt x="529" y="191"/>
                  </a:lnTo>
                  <a:lnTo>
                    <a:pt x="538" y="186"/>
                  </a:lnTo>
                  <a:lnTo>
                    <a:pt x="541" y="196"/>
                  </a:lnTo>
                  <a:lnTo>
                    <a:pt x="539" y="210"/>
                  </a:lnTo>
                  <a:lnTo>
                    <a:pt x="522" y="251"/>
                  </a:lnTo>
                  <a:lnTo>
                    <a:pt x="506" y="284"/>
                  </a:lnTo>
                  <a:lnTo>
                    <a:pt x="504" y="302"/>
                  </a:lnTo>
                  <a:lnTo>
                    <a:pt x="501" y="316"/>
                  </a:lnTo>
                  <a:lnTo>
                    <a:pt x="506" y="323"/>
                  </a:lnTo>
                  <a:lnTo>
                    <a:pt x="504" y="342"/>
                  </a:lnTo>
                  <a:lnTo>
                    <a:pt x="492" y="356"/>
                  </a:lnTo>
                  <a:lnTo>
                    <a:pt x="490" y="365"/>
                  </a:lnTo>
                  <a:lnTo>
                    <a:pt x="494" y="384"/>
                  </a:lnTo>
                  <a:lnTo>
                    <a:pt x="497" y="406"/>
                  </a:lnTo>
                  <a:lnTo>
                    <a:pt x="488" y="421"/>
                  </a:lnTo>
                  <a:lnTo>
                    <a:pt x="485" y="437"/>
                  </a:lnTo>
                  <a:lnTo>
                    <a:pt x="480" y="455"/>
                  </a:lnTo>
                  <a:lnTo>
                    <a:pt x="485" y="469"/>
                  </a:lnTo>
                  <a:lnTo>
                    <a:pt x="488" y="504"/>
                  </a:lnTo>
                  <a:lnTo>
                    <a:pt x="499" y="530"/>
                  </a:lnTo>
                  <a:lnTo>
                    <a:pt x="495" y="552"/>
                  </a:lnTo>
                  <a:lnTo>
                    <a:pt x="434" y="560"/>
                  </a:lnTo>
                  <a:lnTo>
                    <a:pt x="283" y="569"/>
                  </a:lnTo>
                  <a:lnTo>
                    <a:pt x="228" y="569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5" name="Freeform 132">
              <a:extLst>
                <a:ext uri="{FF2B5EF4-FFF2-40B4-BE49-F238E27FC236}">
                  <a16:creationId xmlns:a16="http://schemas.microsoft.com/office/drawing/2014/main" id="{350CAEF5-1CCE-4035-B51A-9CC34B28E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635" y="3257539"/>
              <a:ext cx="544743" cy="572525"/>
            </a:xfrm>
            <a:custGeom>
              <a:avLst/>
              <a:gdLst/>
              <a:ahLst/>
              <a:cxnLst>
                <a:cxn ang="0">
                  <a:pos x="174" y="53"/>
                </a:cxn>
                <a:cxn ang="0">
                  <a:pos x="216" y="62"/>
                </a:cxn>
                <a:cxn ang="0">
                  <a:pos x="346" y="105"/>
                </a:cxn>
                <a:cxn ang="0">
                  <a:pos x="473" y="209"/>
                </a:cxn>
                <a:cxn ang="0">
                  <a:pos x="461" y="272"/>
                </a:cxn>
                <a:cxn ang="0">
                  <a:pos x="478" y="281"/>
                </a:cxn>
                <a:cxn ang="0">
                  <a:pos x="540" y="195"/>
                </a:cxn>
                <a:cxn ang="0">
                  <a:pos x="505" y="306"/>
                </a:cxn>
                <a:cxn ang="0">
                  <a:pos x="491" y="369"/>
                </a:cxn>
                <a:cxn ang="0">
                  <a:pos x="478" y="459"/>
                </a:cxn>
                <a:cxn ang="0">
                  <a:pos x="438" y="561"/>
                </a:cxn>
                <a:cxn ang="0">
                  <a:pos x="194" y="552"/>
                </a:cxn>
                <a:cxn ang="0">
                  <a:pos x="174" y="473"/>
                </a:cxn>
                <a:cxn ang="0">
                  <a:pos x="90" y="338"/>
                </a:cxn>
                <a:cxn ang="0">
                  <a:pos x="20" y="260"/>
                </a:cxn>
                <a:cxn ang="0">
                  <a:pos x="9" y="186"/>
                </a:cxn>
                <a:cxn ang="0">
                  <a:pos x="60" y="56"/>
                </a:cxn>
                <a:cxn ang="0">
                  <a:pos x="155" y="25"/>
                </a:cxn>
                <a:cxn ang="0">
                  <a:pos x="171" y="7"/>
                </a:cxn>
                <a:cxn ang="0">
                  <a:pos x="95" y="40"/>
                </a:cxn>
                <a:cxn ang="0">
                  <a:pos x="55" y="51"/>
                </a:cxn>
                <a:cxn ang="0">
                  <a:pos x="51" y="72"/>
                </a:cxn>
                <a:cxn ang="0">
                  <a:pos x="16" y="149"/>
                </a:cxn>
                <a:cxn ang="0">
                  <a:pos x="20" y="204"/>
                </a:cxn>
                <a:cxn ang="0">
                  <a:pos x="13" y="260"/>
                </a:cxn>
                <a:cxn ang="0">
                  <a:pos x="16" y="304"/>
                </a:cxn>
                <a:cxn ang="0">
                  <a:pos x="64" y="338"/>
                </a:cxn>
                <a:cxn ang="0">
                  <a:pos x="108" y="376"/>
                </a:cxn>
                <a:cxn ang="0">
                  <a:pos x="164" y="455"/>
                </a:cxn>
                <a:cxn ang="0">
                  <a:pos x="181" y="487"/>
                </a:cxn>
                <a:cxn ang="0">
                  <a:pos x="173" y="529"/>
                </a:cxn>
                <a:cxn ang="0">
                  <a:pos x="190" y="559"/>
                </a:cxn>
                <a:cxn ang="0">
                  <a:pos x="229" y="575"/>
                </a:cxn>
                <a:cxn ang="0">
                  <a:pos x="287" y="577"/>
                </a:cxn>
                <a:cxn ang="0">
                  <a:pos x="503" y="559"/>
                </a:cxn>
                <a:cxn ang="0">
                  <a:pos x="496" y="508"/>
                </a:cxn>
                <a:cxn ang="0">
                  <a:pos x="492" y="443"/>
                </a:cxn>
                <a:cxn ang="0">
                  <a:pos x="501" y="388"/>
                </a:cxn>
                <a:cxn ang="0">
                  <a:pos x="512" y="345"/>
                </a:cxn>
                <a:cxn ang="0">
                  <a:pos x="512" y="308"/>
                </a:cxn>
                <a:cxn ang="0">
                  <a:pos x="547" y="218"/>
                </a:cxn>
                <a:cxn ang="0">
                  <a:pos x="549" y="199"/>
                </a:cxn>
                <a:cxn ang="0">
                  <a:pos x="529" y="193"/>
                </a:cxn>
                <a:cxn ang="0">
                  <a:pos x="477" y="265"/>
                </a:cxn>
                <a:cxn ang="0">
                  <a:pos x="464" y="283"/>
                </a:cxn>
                <a:cxn ang="0">
                  <a:pos x="468" y="274"/>
                </a:cxn>
                <a:cxn ang="0">
                  <a:pos x="496" y="225"/>
                </a:cxn>
                <a:cxn ang="0">
                  <a:pos x="471" y="148"/>
                </a:cxn>
                <a:cxn ang="0">
                  <a:pos x="438" y="123"/>
                </a:cxn>
                <a:cxn ang="0">
                  <a:pos x="348" y="98"/>
                </a:cxn>
                <a:cxn ang="0">
                  <a:pos x="232" y="51"/>
                </a:cxn>
                <a:cxn ang="0">
                  <a:pos x="218" y="49"/>
                </a:cxn>
                <a:cxn ang="0">
                  <a:pos x="190" y="44"/>
                </a:cxn>
                <a:cxn ang="0">
                  <a:pos x="195" y="28"/>
                </a:cxn>
                <a:cxn ang="0">
                  <a:pos x="187" y="0"/>
                </a:cxn>
              </a:cxnLst>
              <a:rect l="0" t="0" r="r" b="b"/>
              <a:pathLst>
                <a:path w="549" h="577">
                  <a:moveTo>
                    <a:pt x="185" y="9"/>
                  </a:moveTo>
                  <a:lnTo>
                    <a:pt x="195" y="18"/>
                  </a:lnTo>
                  <a:lnTo>
                    <a:pt x="190" y="23"/>
                  </a:lnTo>
                  <a:lnTo>
                    <a:pt x="178" y="40"/>
                  </a:lnTo>
                  <a:lnTo>
                    <a:pt x="174" y="53"/>
                  </a:lnTo>
                  <a:lnTo>
                    <a:pt x="180" y="56"/>
                  </a:lnTo>
                  <a:lnTo>
                    <a:pt x="190" y="51"/>
                  </a:lnTo>
                  <a:lnTo>
                    <a:pt x="197" y="49"/>
                  </a:lnTo>
                  <a:lnTo>
                    <a:pt x="213" y="54"/>
                  </a:lnTo>
                  <a:lnTo>
                    <a:pt x="216" y="62"/>
                  </a:lnTo>
                  <a:lnTo>
                    <a:pt x="223" y="62"/>
                  </a:lnTo>
                  <a:lnTo>
                    <a:pt x="227" y="54"/>
                  </a:lnTo>
                  <a:lnTo>
                    <a:pt x="250" y="86"/>
                  </a:lnTo>
                  <a:lnTo>
                    <a:pt x="299" y="93"/>
                  </a:lnTo>
                  <a:lnTo>
                    <a:pt x="346" y="105"/>
                  </a:lnTo>
                  <a:lnTo>
                    <a:pt x="361" y="112"/>
                  </a:lnTo>
                  <a:lnTo>
                    <a:pt x="434" y="128"/>
                  </a:lnTo>
                  <a:lnTo>
                    <a:pt x="441" y="142"/>
                  </a:lnTo>
                  <a:lnTo>
                    <a:pt x="464" y="149"/>
                  </a:lnTo>
                  <a:lnTo>
                    <a:pt x="473" y="209"/>
                  </a:lnTo>
                  <a:lnTo>
                    <a:pt x="480" y="216"/>
                  </a:lnTo>
                  <a:lnTo>
                    <a:pt x="491" y="221"/>
                  </a:lnTo>
                  <a:lnTo>
                    <a:pt x="484" y="236"/>
                  </a:lnTo>
                  <a:lnTo>
                    <a:pt x="473" y="244"/>
                  </a:lnTo>
                  <a:lnTo>
                    <a:pt x="461" y="272"/>
                  </a:lnTo>
                  <a:lnTo>
                    <a:pt x="454" y="287"/>
                  </a:lnTo>
                  <a:lnTo>
                    <a:pt x="455" y="297"/>
                  </a:lnTo>
                  <a:lnTo>
                    <a:pt x="462" y="299"/>
                  </a:lnTo>
                  <a:lnTo>
                    <a:pt x="469" y="287"/>
                  </a:lnTo>
                  <a:lnTo>
                    <a:pt x="478" y="281"/>
                  </a:lnTo>
                  <a:lnTo>
                    <a:pt x="484" y="269"/>
                  </a:lnTo>
                  <a:lnTo>
                    <a:pt x="494" y="258"/>
                  </a:lnTo>
                  <a:lnTo>
                    <a:pt x="510" y="236"/>
                  </a:lnTo>
                  <a:lnTo>
                    <a:pt x="534" y="199"/>
                  </a:lnTo>
                  <a:lnTo>
                    <a:pt x="540" y="195"/>
                  </a:lnTo>
                  <a:lnTo>
                    <a:pt x="542" y="200"/>
                  </a:lnTo>
                  <a:lnTo>
                    <a:pt x="540" y="214"/>
                  </a:lnTo>
                  <a:lnTo>
                    <a:pt x="524" y="253"/>
                  </a:lnTo>
                  <a:lnTo>
                    <a:pt x="508" y="287"/>
                  </a:lnTo>
                  <a:lnTo>
                    <a:pt x="505" y="306"/>
                  </a:lnTo>
                  <a:lnTo>
                    <a:pt x="501" y="320"/>
                  </a:lnTo>
                  <a:lnTo>
                    <a:pt x="505" y="329"/>
                  </a:lnTo>
                  <a:lnTo>
                    <a:pt x="505" y="345"/>
                  </a:lnTo>
                  <a:lnTo>
                    <a:pt x="494" y="359"/>
                  </a:lnTo>
                  <a:lnTo>
                    <a:pt x="491" y="369"/>
                  </a:lnTo>
                  <a:lnTo>
                    <a:pt x="494" y="388"/>
                  </a:lnTo>
                  <a:lnTo>
                    <a:pt x="498" y="410"/>
                  </a:lnTo>
                  <a:lnTo>
                    <a:pt x="489" y="424"/>
                  </a:lnTo>
                  <a:lnTo>
                    <a:pt x="485" y="441"/>
                  </a:lnTo>
                  <a:lnTo>
                    <a:pt x="478" y="459"/>
                  </a:lnTo>
                  <a:lnTo>
                    <a:pt x="485" y="473"/>
                  </a:lnTo>
                  <a:lnTo>
                    <a:pt x="489" y="508"/>
                  </a:lnTo>
                  <a:lnTo>
                    <a:pt x="499" y="534"/>
                  </a:lnTo>
                  <a:lnTo>
                    <a:pt x="498" y="552"/>
                  </a:lnTo>
                  <a:lnTo>
                    <a:pt x="438" y="561"/>
                  </a:lnTo>
                  <a:lnTo>
                    <a:pt x="287" y="570"/>
                  </a:lnTo>
                  <a:lnTo>
                    <a:pt x="234" y="570"/>
                  </a:lnTo>
                  <a:lnTo>
                    <a:pt x="225" y="561"/>
                  </a:lnTo>
                  <a:lnTo>
                    <a:pt x="208" y="559"/>
                  </a:lnTo>
                  <a:lnTo>
                    <a:pt x="194" y="552"/>
                  </a:lnTo>
                  <a:lnTo>
                    <a:pt x="180" y="529"/>
                  </a:lnTo>
                  <a:lnTo>
                    <a:pt x="178" y="510"/>
                  </a:lnTo>
                  <a:lnTo>
                    <a:pt x="190" y="490"/>
                  </a:lnTo>
                  <a:lnTo>
                    <a:pt x="188" y="483"/>
                  </a:lnTo>
                  <a:lnTo>
                    <a:pt x="174" y="473"/>
                  </a:lnTo>
                  <a:lnTo>
                    <a:pt x="171" y="454"/>
                  </a:lnTo>
                  <a:lnTo>
                    <a:pt x="166" y="411"/>
                  </a:lnTo>
                  <a:lnTo>
                    <a:pt x="153" y="396"/>
                  </a:lnTo>
                  <a:lnTo>
                    <a:pt x="113" y="371"/>
                  </a:lnTo>
                  <a:lnTo>
                    <a:pt x="90" y="338"/>
                  </a:lnTo>
                  <a:lnTo>
                    <a:pt x="69" y="334"/>
                  </a:lnTo>
                  <a:lnTo>
                    <a:pt x="58" y="316"/>
                  </a:lnTo>
                  <a:lnTo>
                    <a:pt x="39" y="316"/>
                  </a:lnTo>
                  <a:lnTo>
                    <a:pt x="21" y="299"/>
                  </a:lnTo>
                  <a:lnTo>
                    <a:pt x="20" y="260"/>
                  </a:lnTo>
                  <a:lnTo>
                    <a:pt x="20" y="237"/>
                  </a:lnTo>
                  <a:lnTo>
                    <a:pt x="30" y="220"/>
                  </a:lnTo>
                  <a:lnTo>
                    <a:pt x="27" y="200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21" y="153"/>
                  </a:lnTo>
                  <a:lnTo>
                    <a:pt x="53" y="130"/>
                  </a:lnTo>
                  <a:lnTo>
                    <a:pt x="58" y="121"/>
                  </a:lnTo>
                  <a:lnTo>
                    <a:pt x="58" y="72"/>
                  </a:lnTo>
                  <a:lnTo>
                    <a:pt x="60" y="56"/>
                  </a:lnTo>
                  <a:lnTo>
                    <a:pt x="72" y="39"/>
                  </a:lnTo>
                  <a:lnTo>
                    <a:pt x="78" y="44"/>
                  </a:lnTo>
                  <a:lnTo>
                    <a:pt x="95" y="47"/>
                  </a:lnTo>
                  <a:lnTo>
                    <a:pt x="113" y="44"/>
                  </a:lnTo>
                  <a:lnTo>
                    <a:pt x="155" y="25"/>
                  </a:lnTo>
                  <a:lnTo>
                    <a:pt x="173" y="12"/>
                  </a:lnTo>
                  <a:lnTo>
                    <a:pt x="185" y="9"/>
                  </a:lnTo>
                  <a:close/>
                  <a:moveTo>
                    <a:pt x="187" y="0"/>
                  </a:moveTo>
                  <a:lnTo>
                    <a:pt x="183" y="2"/>
                  </a:lnTo>
                  <a:lnTo>
                    <a:pt x="171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51" y="18"/>
                  </a:lnTo>
                  <a:lnTo>
                    <a:pt x="109" y="37"/>
                  </a:lnTo>
                  <a:lnTo>
                    <a:pt x="95" y="40"/>
                  </a:lnTo>
                  <a:lnTo>
                    <a:pt x="81" y="37"/>
                  </a:lnTo>
                  <a:lnTo>
                    <a:pt x="78" y="33"/>
                  </a:lnTo>
                  <a:lnTo>
                    <a:pt x="72" y="28"/>
                  </a:lnTo>
                  <a:lnTo>
                    <a:pt x="67" y="35"/>
                  </a:lnTo>
                  <a:lnTo>
                    <a:pt x="55" y="51"/>
                  </a:lnTo>
                  <a:lnTo>
                    <a:pt x="53" y="53"/>
                  </a:lnTo>
                  <a:lnTo>
                    <a:pt x="53" y="54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2"/>
                  </a:lnTo>
                  <a:lnTo>
                    <a:pt x="51" y="118"/>
                  </a:lnTo>
                  <a:lnTo>
                    <a:pt x="48" y="125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16" y="149"/>
                  </a:lnTo>
                  <a:lnTo>
                    <a:pt x="2" y="185"/>
                  </a:lnTo>
                  <a:lnTo>
                    <a:pt x="0" y="190"/>
                  </a:lnTo>
                  <a:lnTo>
                    <a:pt x="6" y="193"/>
                  </a:lnTo>
                  <a:lnTo>
                    <a:pt x="7" y="195"/>
                  </a:lnTo>
                  <a:lnTo>
                    <a:pt x="20" y="204"/>
                  </a:lnTo>
                  <a:lnTo>
                    <a:pt x="23" y="218"/>
                  </a:lnTo>
                  <a:lnTo>
                    <a:pt x="13" y="234"/>
                  </a:lnTo>
                  <a:lnTo>
                    <a:pt x="13" y="236"/>
                  </a:lnTo>
                  <a:lnTo>
                    <a:pt x="13" y="237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4" y="299"/>
                  </a:lnTo>
                  <a:lnTo>
                    <a:pt x="14" y="302"/>
                  </a:lnTo>
                  <a:lnTo>
                    <a:pt x="16" y="304"/>
                  </a:lnTo>
                  <a:lnTo>
                    <a:pt x="34" y="322"/>
                  </a:lnTo>
                  <a:lnTo>
                    <a:pt x="35" y="323"/>
                  </a:lnTo>
                  <a:lnTo>
                    <a:pt x="39" y="323"/>
                  </a:lnTo>
                  <a:lnTo>
                    <a:pt x="55" y="323"/>
                  </a:lnTo>
                  <a:lnTo>
                    <a:pt x="64" y="338"/>
                  </a:lnTo>
                  <a:lnTo>
                    <a:pt x="65" y="341"/>
                  </a:lnTo>
                  <a:lnTo>
                    <a:pt x="69" y="341"/>
                  </a:lnTo>
                  <a:lnTo>
                    <a:pt x="86" y="345"/>
                  </a:lnTo>
                  <a:lnTo>
                    <a:pt x="106" y="374"/>
                  </a:lnTo>
                  <a:lnTo>
                    <a:pt x="108" y="376"/>
                  </a:lnTo>
                  <a:lnTo>
                    <a:pt x="109" y="376"/>
                  </a:lnTo>
                  <a:lnTo>
                    <a:pt x="148" y="401"/>
                  </a:lnTo>
                  <a:lnTo>
                    <a:pt x="158" y="413"/>
                  </a:lnTo>
                  <a:lnTo>
                    <a:pt x="164" y="455"/>
                  </a:lnTo>
                  <a:lnTo>
                    <a:pt x="164" y="455"/>
                  </a:lnTo>
                  <a:lnTo>
                    <a:pt x="164" y="455"/>
                  </a:lnTo>
                  <a:lnTo>
                    <a:pt x="167" y="475"/>
                  </a:lnTo>
                  <a:lnTo>
                    <a:pt x="169" y="478"/>
                  </a:lnTo>
                  <a:lnTo>
                    <a:pt x="171" y="480"/>
                  </a:lnTo>
                  <a:lnTo>
                    <a:pt x="181" y="487"/>
                  </a:lnTo>
                  <a:lnTo>
                    <a:pt x="181" y="489"/>
                  </a:lnTo>
                  <a:lnTo>
                    <a:pt x="171" y="506"/>
                  </a:lnTo>
                  <a:lnTo>
                    <a:pt x="171" y="508"/>
                  </a:lnTo>
                  <a:lnTo>
                    <a:pt x="171" y="512"/>
                  </a:lnTo>
                  <a:lnTo>
                    <a:pt x="173" y="529"/>
                  </a:lnTo>
                  <a:lnTo>
                    <a:pt x="173" y="531"/>
                  </a:lnTo>
                  <a:lnTo>
                    <a:pt x="173" y="533"/>
                  </a:lnTo>
                  <a:lnTo>
                    <a:pt x="188" y="556"/>
                  </a:lnTo>
                  <a:lnTo>
                    <a:pt x="188" y="557"/>
                  </a:lnTo>
                  <a:lnTo>
                    <a:pt x="190" y="559"/>
                  </a:lnTo>
                  <a:lnTo>
                    <a:pt x="206" y="564"/>
                  </a:lnTo>
                  <a:lnTo>
                    <a:pt x="206" y="566"/>
                  </a:lnTo>
                  <a:lnTo>
                    <a:pt x="208" y="566"/>
                  </a:lnTo>
                  <a:lnTo>
                    <a:pt x="222" y="568"/>
                  </a:lnTo>
                  <a:lnTo>
                    <a:pt x="229" y="575"/>
                  </a:lnTo>
                  <a:lnTo>
                    <a:pt x="231" y="577"/>
                  </a:lnTo>
                  <a:lnTo>
                    <a:pt x="234" y="577"/>
                  </a:lnTo>
                  <a:lnTo>
                    <a:pt x="287" y="577"/>
                  </a:lnTo>
                  <a:lnTo>
                    <a:pt x="287" y="577"/>
                  </a:lnTo>
                  <a:lnTo>
                    <a:pt x="287" y="577"/>
                  </a:lnTo>
                  <a:lnTo>
                    <a:pt x="438" y="568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98" y="559"/>
                  </a:lnTo>
                  <a:lnTo>
                    <a:pt x="503" y="559"/>
                  </a:lnTo>
                  <a:lnTo>
                    <a:pt x="503" y="554"/>
                  </a:lnTo>
                  <a:lnTo>
                    <a:pt x="506" y="536"/>
                  </a:lnTo>
                  <a:lnTo>
                    <a:pt x="506" y="534"/>
                  </a:lnTo>
                  <a:lnTo>
                    <a:pt x="505" y="533"/>
                  </a:lnTo>
                  <a:lnTo>
                    <a:pt x="496" y="508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92" y="469"/>
                  </a:lnTo>
                  <a:lnTo>
                    <a:pt x="487" y="459"/>
                  </a:lnTo>
                  <a:lnTo>
                    <a:pt x="492" y="443"/>
                  </a:lnTo>
                  <a:lnTo>
                    <a:pt x="496" y="427"/>
                  </a:lnTo>
                  <a:lnTo>
                    <a:pt x="505" y="413"/>
                  </a:lnTo>
                  <a:lnTo>
                    <a:pt x="505" y="410"/>
                  </a:lnTo>
                  <a:lnTo>
                    <a:pt x="505" y="408"/>
                  </a:lnTo>
                  <a:lnTo>
                    <a:pt x="501" y="388"/>
                  </a:lnTo>
                  <a:lnTo>
                    <a:pt x="498" y="369"/>
                  </a:lnTo>
                  <a:lnTo>
                    <a:pt x="499" y="362"/>
                  </a:lnTo>
                  <a:lnTo>
                    <a:pt x="510" y="348"/>
                  </a:lnTo>
                  <a:lnTo>
                    <a:pt x="512" y="346"/>
                  </a:lnTo>
                  <a:lnTo>
                    <a:pt x="512" y="345"/>
                  </a:lnTo>
                  <a:lnTo>
                    <a:pt x="512" y="329"/>
                  </a:lnTo>
                  <a:lnTo>
                    <a:pt x="513" y="327"/>
                  </a:lnTo>
                  <a:lnTo>
                    <a:pt x="512" y="325"/>
                  </a:lnTo>
                  <a:lnTo>
                    <a:pt x="508" y="320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6"/>
                  </a:lnTo>
                  <a:lnTo>
                    <a:pt x="513" y="288"/>
                  </a:lnTo>
                  <a:lnTo>
                    <a:pt x="529" y="257"/>
                  </a:lnTo>
                  <a:lnTo>
                    <a:pt x="547" y="218"/>
                  </a:lnTo>
                  <a:lnTo>
                    <a:pt x="547" y="216"/>
                  </a:lnTo>
                  <a:lnTo>
                    <a:pt x="547" y="214"/>
                  </a:lnTo>
                  <a:lnTo>
                    <a:pt x="549" y="202"/>
                  </a:lnTo>
                  <a:lnTo>
                    <a:pt x="549" y="200"/>
                  </a:lnTo>
                  <a:lnTo>
                    <a:pt x="549" y="199"/>
                  </a:lnTo>
                  <a:lnTo>
                    <a:pt x="547" y="193"/>
                  </a:lnTo>
                  <a:lnTo>
                    <a:pt x="543" y="185"/>
                  </a:lnTo>
                  <a:lnTo>
                    <a:pt x="536" y="190"/>
                  </a:lnTo>
                  <a:lnTo>
                    <a:pt x="531" y="192"/>
                  </a:lnTo>
                  <a:lnTo>
                    <a:pt x="529" y="193"/>
                  </a:lnTo>
                  <a:lnTo>
                    <a:pt x="529" y="195"/>
                  </a:lnTo>
                  <a:lnTo>
                    <a:pt x="505" y="230"/>
                  </a:lnTo>
                  <a:lnTo>
                    <a:pt x="489" y="253"/>
                  </a:lnTo>
                  <a:lnTo>
                    <a:pt x="478" y="264"/>
                  </a:lnTo>
                  <a:lnTo>
                    <a:pt x="477" y="265"/>
                  </a:lnTo>
                  <a:lnTo>
                    <a:pt x="477" y="267"/>
                  </a:lnTo>
                  <a:lnTo>
                    <a:pt x="473" y="278"/>
                  </a:lnTo>
                  <a:lnTo>
                    <a:pt x="466" y="281"/>
                  </a:lnTo>
                  <a:lnTo>
                    <a:pt x="464" y="281"/>
                  </a:lnTo>
                  <a:lnTo>
                    <a:pt x="464" y="283"/>
                  </a:lnTo>
                  <a:lnTo>
                    <a:pt x="461" y="288"/>
                  </a:lnTo>
                  <a:lnTo>
                    <a:pt x="461" y="287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80" y="248"/>
                  </a:lnTo>
                  <a:lnTo>
                    <a:pt x="489" y="241"/>
                  </a:lnTo>
                  <a:lnTo>
                    <a:pt x="489" y="239"/>
                  </a:lnTo>
                  <a:lnTo>
                    <a:pt x="491" y="237"/>
                  </a:lnTo>
                  <a:lnTo>
                    <a:pt x="496" y="225"/>
                  </a:lnTo>
                  <a:lnTo>
                    <a:pt x="499" y="218"/>
                  </a:lnTo>
                  <a:lnTo>
                    <a:pt x="494" y="216"/>
                  </a:lnTo>
                  <a:lnTo>
                    <a:pt x="485" y="211"/>
                  </a:lnTo>
                  <a:lnTo>
                    <a:pt x="480" y="206"/>
                  </a:lnTo>
                  <a:lnTo>
                    <a:pt x="471" y="148"/>
                  </a:lnTo>
                  <a:lnTo>
                    <a:pt x="469" y="142"/>
                  </a:lnTo>
                  <a:lnTo>
                    <a:pt x="466" y="142"/>
                  </a:lnTo>
                  <a:lnTo>
                    <a:pt x="447" y="135"/>
                  </a:lnTo>
                  <a:lnTo>
                    <a:pt x="440" y="125"/>
                  </a:lnTo>
                  <a:lnTo>
                    <a:pt x="438" y="123"/>
                  </a:lnTo>
                  <a:lnTo>
                    <a:pt x="436" y="121"/>
                  </a:lnTo>
                  <a:lnTo>
                    <a:pt x="364" y="105"/>
                  </a:lnTo>
                  <a:lnTo>
                    <a:pt x="350" y="100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01" y="86"/>
                  </a:lnTo>
                  <a:lnTo>
                    <a:pt x="301" y="86"/>
                  </a:lnTo>
                  <a:lnTo>
                    <a:pt x="299" y="86"/>
                  </a:lnTo>
                  <a:lnTo>
                    <a:pt x="255" y="79"/>
                  </a:lnTo>
                  <a:lnTo>
                    <a:pt x="232" y="51"/>
                  </a:lnTo>
                  <a:lnTo>
                    <a:pt x="225" y="40"/>
                  </a:lnTo>
                  <a:lnTo>
                    <a:pt x="220" y="51"/>
                  </a:lnTo>
                  <a:lnTo>
                    <a:pt x="220" y="53"/>
                  </a:lnTo>
                  <a:lnTo>
                    <a:pt x="218" y="51"/>
                  </a:lnTo>
                  <a:lnTo>
                    <a:pt x="218" y="49"/>
                  </a:lnTo>
                  <a:lnTo>
                    <a:pt x="215" y="47"/>
                  </a:lnTo>
                  <a:lnTo>
                    <a:pt x="199" y="42"/>
                  </a:lnTo>
                  <a:lnTo>
                    <a:pt x="197" y="42"/>
                  </a:lnTo>
                  <a:lnTo>
                    <a:pt x="195" y="42"/>
                  </a:lnTo>
                  <a:lnTo>
                    <a:pt x="190" y="44"/>
                  </a:lnTo>
                  <a:lnTo>
                    <a:pt x="188" y="44"/>
                  </a:lnTo>
                  <a:lnTo>
                    <a:pt x="187" y="44"/>
                  </a:lnTo>
                  <a:lnTo>
                    <a:pt x="183" y="46"/>
                  </a:lnTo>
                  <a:lnTo>
                    <a:pt x="185" y="44"/>
                  </a:lnTo>
                  <a:lnTo>
                    <a:pt x="195" y="28"/>
                  </a:lnTo>
                  <a:lnTo>
                    <a:pt x="201" y="21"/>
                  </a:lnTo>
                  <a:lnTo>
                    <a:pt x="206" y="16"/>
                  </a:lnTo>
                  <a:lnTo>
                    <a:pt x="201" y="11"/>
                  </a:lnTo>
                  <a:lnTo>
                    <a:pt x="188" y="4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6" name="Freeform 133">
              <a:extLst>
                <a:ext uri="{FF2B5EF4-FFF2-40B4-BE49-F238E27FC236}">
                  <a16:creationId xmlns:a16="http://schemas.microsoft.com/office/drawing/2014/main" id="{ABD601DE-9F89-4C33-92FE-485B8FB8B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635" y="3257539"/>
              <a:ext cx="544743" cy="572525"/>
            </a:xfrm>
            <a:custGeom>
              <a:avLst/>
              <a:gdLst/>
              <a:ahLst/>
              <a:cxnLst>
                <a:cxn ang="0">
                  <a:pos x="174" y="53"/>
                </a:cxn>
                <a:cxn ang="0">
                  <a:pos x="216" y="62"/>
                </a:cxn>
                <a:cxn ang="0">
                  <a:pos x="346" y="105"/>
                </a:cxn>
                <a:cxn ang="0">
                  <a:pos x="473" y="209"/>
                </a:cxn>
                <a:cxn ang="0">
                  <a:pos x="461" y="272"/>
                </a:cxn>
                <a:cxn ang="0">
                  <a:pos x="478" y="281"/>
                </a:cxn>
                <a:cxn ang="0">
                  <a:pos x="540" y="195"/>
                </a:cxn>
                <a:cxn ang="0">
                  <a:pos x="505" y="306"/>
                </a:cxn>
                <a:cxn ang="0">
                  <a:pos x="491" y="369"/>
                </a:cxn>
                <a:cxn ang="0">
                  <a:pos x="478" y="459"/>
                </a:cxn>
                <a:cxn ang="0">
                  <a:pos x="438" y="561"/>
                </a:cxn>
                <a:cxn ang="0">
                  <a:pos x="194" y="552"/>
                </a:cxn>
                <a:cxn ang="0">
                  <a:pos x="174" y="473"/>
                </a:cxn>
                <a:cxn ang="0">
                  <a:pos x="90" y="338"/>
                </a:cxn>
                <a:cxn ang="0">
                  <a:pos x="20" y="260"/>
                </a:cxn>
                <a:cxn ang="0">
                  <a:pos x="9" y="186"/>
                </a:cxn>
                <a:cxn ang="0">
                  <a:pos x="60" y="56"/>
                </a:cxn>
                <a:cxn ang="0">
                  <a:pos x="155" y="25"/>
                </a:cxn>
                <a:cxn ang="0">
                  <a:pos x="171" y="7"/>
                </a:cxn>
                <a:cxn ang="0">
                  <a:pos x="95" y="40"/>
                </a:cxn>
                <a:cxn ang="0">
                  <a:pos x="55" y="51"/>
                </a:cxn>
                <a:cxn ang="0">
                  <a:pos x="51" y="72"/>
                </a:cxn>
                <a:cxn ang="0">
                  <a:pos x="16" y="149"/>
                </a:cxn>
                <a:cxn ang="0">
                  <a:pos x="20" y="204"/>
                </a:cxn>
                <a:cxn ang="0">
                  <a:pos x="13" y="260"/>
                </a:cxn>
                <a:cxn ang="0">
                  <a:pos x="16" y="304"/>
                </a:cxn>
                <a:cxn ang="0">
                  <a:pos x="64" y="338"/>
                </a:cxn>
                <a:cxn ang="0">
                  <a:pos x="108" y="376"/>
                </a:cxn>
                <a:cxn ang="0">
                  <a:pos x="164" y="455"/>
                </a:cxn>
                <a:cxn ang="0">
                  <a:pos x="181" y="487"/>
                </a:cxn>
                <a:cxn ang="0">
                  <a:pos x="173" y="529"/>
                </a:cxn>
                <a:cxn ang="0">
                  <a:pos x="190" y="559"/>
                </a:cxn>
                <a:cxn ang="0">
                  <a:pos x="229" y="575"/>
                </a:cxn>
                <a:cxn ang="0">
                  <a:pos x="287" y="577"/>
                </a:cxn>
                <a:cxn ang="0">
                  <a:pos x="503" y="559"/>
                </a:cxn>
                <a:cxn ang="0">
                  <a:pos x="496" y="508"/>
                </a:cxn>
                <a:cxn ang="0">
                  <a:pos x="492" y="443"/>
                </a:cxn>
                <a:cxn ang="0">
                  <a:pos x="501" y="388"/>
                </a:cxn>
                <a:cxn ang="0">
                  <a:pos x="512" y="345"/>
                </a:cxn>
                <a:cxn ang="0">
                  <a:pos x="512" y="308"/>
                </a:cxn>
                <a:cxn ang="0">
                  <a:pos x="547" y="218"/>
                </a:cxn>
                <a:cxn ang="0">
                  <a:pos x="549" y="199"/>
                </a:cxn>
                <a:cxn ang="0">
                  <a:pos x="529" y="193"/>
                </a:cxn>
                <a:cxn ang="0">
                  <a:pos x="477" y="265"/>
                </a:cxn>
                <a:cxn ang="0">
                  <a:pos x="464" y="283"/>
                </a:cxn>
                <a:cxn ang="0">
                  <a:pos x="468" y="274"/>
                </a:cxn>
                <a:cxn ang="0">
                  <a:pos x="496" y="225"/>
                </a:cxn>
                <a:cxn ang="0">
                  <a:pos x="471" y="148"/>
                </a:cxn>
                <a:cxn ang="0">
                  <a:pos x="438" y="123"/>
                </a:cxn>
                <a:cxn ang="0">
                  <a:pos x="348" y="98"/>
                </a:cxn>
                <a:cxn ang="0">
                  <a:pos x="232" y="51"/>
                </a:cxn>
                <a:cxn ang="0">
                  <a:pos x="218" y="49"/>
                </a:cxn>
                <a:cxn ang="0">
                  <a:pos x="190" y="44"/>
                </a:cxn>
                <a:cxn ang="0">
                  <a:pos x="195" y="28"/>
                </a:cxn>
                <a:cxn ang="0">
                  <a:pos x="187" y="0"/>
                </a:cxn>
              </a:cxnLst>
              <a:rect l="0" t="0" r="r" b="b"/>
              <a:pathLst>
                <a:path w="549" h="577">
                  <a:moveTo>
                    <a:pt x="185" y="9"/>
                  </a:moveTo>
                  <a:lnTo>
                    <a:pt x="195" y="18"/>
                  </a:lnTo>
                  <a:lnTo>
                    <a:pt x="190" y="23"/>
                  </a:lnTo>
                  <a:lnTo>
                    <a:pt x="178" y="40"/>
                  </a:lnTo>
                  <a:lnTo>
                    <a:pt x="174" y="53"/>
                  </a:lnTo>
                  <a:lnTo>
                    <a:pt x="180" y="56"/>
                  </a:lnTo>
                  <a:lnTo>
                    <a:pt x="190" y="51"/>
                  </a:lnTo>
                  <a:lnTo>
                    <a:pt x="197" y="49"/>
                  </a:lnTo>
                  <a:lnTo>
                    <a:pt x="213" y="54"/>
                  </a:lnTo>
                  <a:lnTo>
                    <a:pt x="216" y="62"/>
                  </a:lnTo>
                  <a:lnTo>
                    <a:pt x="223" y="62"/>
                  </a:lnTo>
                  <a:lnTo>
                    <a:pt x="227" y="54"/>
                  </a:lnTo>
                  <a:lnTo>
                    <a:pt x="250" y="86"/>
                  </a:lnTo>
                  <a:lnTo>
                    <a:pt x="299" y="93"/>
                  </a:lnTo>
                  <a:lnTo>
                    <a:pt x="346" y="105"/>
                  </a:lnTo>
                  <a:lnTo>
                    <a:pt x="361" y="112"/>
                  </a:lnTo>
                  <a:lnTo>
                    <a:pt x="434" y="128"/>
                  </a:lnTo>
                  <a:lnTo>
                    <a:pt x="441" y="142"/>
                  </a:lnTo>
                  <a:lnTo>
                    <a:pt x="464" y="149"/>
                  </a:lnTo>
                  <a:lnTo>
                    <a:pt x="473" y="209"/>
                  </a:lnTo>
                  <a:lnTo>
                    <a:pt x="480" y="216"/>
                  </a:lnTo>
                  <a:lnTo>
                    <a:pt x="491" y="221"/>
                  </a:lnTo>
                  <a:lnTo>
                    <a:pt x="484" y="236"/>
                  </a:lnTo>
                  <a:lnTo>
                    <a:pt x="473" y="244"/>
                  </a:lnTo>
                  <a:lnTo>
                    <a:pt x="461" y="272"/>
                  </a:lnTo>
                  <a:lnTo>
                    <a:pt x="454" y="287"/>
                  </a:lnTo>
                  <a:lnTo>
                    <a:pt x="455" y="297"/>
                  </a:lnTo>
                  <a:lnTo>
                    <a:pt x="462" y="299"/>
                  </a:lnTo>
                  <a:lnTo>
                    <a:pt x="469" y="287"/>
                  </a:lnTo>
                  <a:lnTo>
                    <a:pt x="478" y="281"/>
                  </a:lnTo>
                  <a:lnTo>
                    <a:pt x="484" y="269"/>
                  </a:lnTo>
                  <a:lnTo>
                    <a:pt x="494" y="258"/>
                  </a:lnTo>
                  <a:lnTo>
                    <a:pt x="510" y="236"/>
                  </a:lnTo>
                  <a:lnTo>
                    <a:pt x="534" y="199"/>
                  </a:lnTo>
                  <a:lnTo>
                    <a:pt x="540" y="195"/>
                  </a:lnTo>
                  <a:lnTo>
                    <a:pt x="542" y="200"/>
                  </a:lnTo>
                  <a:lnTo>
                    <a:pt x="540" y="214"/>
                  </a:lnTo>
                  <a:lnTo>
                    <a:pt x="524" y="253"/>
                  </a:lnTo>
                  <a:lnTo>
                    <a:pt x="508" y="287"/>
                  </a:lnTo>
                  <a:lnTo>
                    <a:pt x="505" y="306"/>
                  </a:lnTo>
                  <a:lnTo>
                    <a:pt x="501" y="320"/>
                  </a:lnTo>
                  <a:lnTo>
                    <a:pt x="505" y="329"/>
                  </a:lnTo>
                  <a:lnTo>
                    <a:pt x="505" y="345"/>
                  </a:lnTo>
                  <a:lnTo>
                    <a:pt x="494" y="359"/>
                  </a:lnTo>
                  <a:lnTo>
                    <a:pt x="491" y="369"/>
                  </a:lnTo>
                  <a:lnTo>
                    <a:pt x="494" y="388"/>
                  </a:lnTo>
                  <a:lnTo>
                    <a:pt x="498" y="410"/>
                  </a:lnTo>
                  <a:lnTo>
                    <a:pt x="489" y="424"/>
                  </a:lnTo>
                  <a:lnTo>
                    <a:pt x="485" y="441"/>
                  </a:lnTo>
                  <a:lnTo>
                    <a:pt x="478" y="459"/>
                  </a:lnTo>
                  <a:lnTo>
                    <a:pt x="485" y="473"/>
                  </a:lnTo>
                  <a:lnTo>
                    <a:pt x="489" y="508"/>
                  </a:lnTo>
                  <a:lnTo>
                    <a:pt x="499" y="534"/>
                  </a:lnTo>
                  <a:lnTo>
                    <a:pt x="498" y="552"/>
                  </a:lnTo>
                  <a:lnTo>
                    <a:pt x="438" y="561"/>
                  </a:lnTo>
                  <a:lnTo>
                    <a:pt x="287" y="570"/>
                  </a:lnTo>
                  <a:lnTo>
                    <a:pt x="234" y="570"/>
                  </a:lnTo>
                  <a:lnTo>
                    <a:pt x="225" y="561"/>
                  </a:lnTo>
                  <a:lnTo>
                    <a:pt x="208" y="559"/>
                  </a:lnTo>
                  <a:lnTo>
                    <a:pt x="194" y="552"/>
                  </a:lnTo>
                  <a:lnTo>
                    <a:pt x="180" y="529"/>
                  </a:lnTo>
                  <a:lnTo>
                    <a:pt x="178" y="510"/>
                  </a:lnTo>
                  <a:lnTo>
                    <a:pt x="190" y="490"/>
                  </a:lnTo>
                  <a:lnTo>
                    <a:pt x="188" y="483"/>
                  </a:lnTo>
                  <a:lnTo>
                    <a:pt x="174" y="473"/>
                  </a:lnTo>
                  <a:lnTo>
                    <a:pt x="171" y="454"/>
                  </a:lnTo>
                  <a:lnTo>
                    <a:pt x="166" y="411"/>
                  </a:lnTo>
                  <a:lnTo>
                    <a:pt x="153" y="396"/>
                  </a:lnTo>
                  <a:lnTo>
                    <a:pt x="113" y="371"/>
                  </a:lnTo>
                  <a:lnTo>
                    <a:pt x="90" y="338"/>
                  </a:lnTo>
                  <a:lnTo>
                    <a:pt x="69" y="334"/>
                  </a:lnTo>
                  <a:lnTo>
                    <a:pt x="58" y="316"/>
                  </a:lnTo>
                  <a:lnTo>
                    <a:pt x="39" y="316"/>
                  </a:lnTo>
                  <a:lnTo>
                    <a:pt x="21" y="299"/>
                  </a:lnTo>
                  <a:lnTo>
                    <a:pt x="20" y="260"/>
                  </a:lnTo>
                  <a:lnTo>
                    <a:pt x="20" y="237"/>
                  </a:lnTo>
                  <a:lnTo>
                    <a:pt x="30" y="220"/>
                  </a:lnTo>
                  <a:lnTo>
                    <a:pt x="27" y="200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21" y="153"/>
                  </a:lnTo>
                  <a:lnTo>
                    <a:pt x="53" y="130"/>
                  </a:lnTo>
                  <a:lnTo>
                    <a:pt x="58" y="121"/>
                  </a:lnTo>
                  <a:lnTo>
                    <a:pt x="58" y="72"/>
                  </a:lnTo>
                  <a:lnTo>
                    <a:pt x="60" y="56"/>
                  </a:lnTo>
                  <a:lnTo>
                    <a:pt x="72" y="39"/>
                  </a:lnTo>
                  <a:lnTo>
                    <a:pt x="78" y="44"/>
                  </a:lnTo>
                  <a:lnTo>
                    <a:pt x="95" y="47"/>
                  </a:lnTo>
                  <a:lnTo>
                    <a:pt x="113" y="44"/>
                  </a:lnTo>
                  <a:lnTo>
                    <a:pt x="155" y="25"/>
                  </a:lnTo>
                  <a:lnTo>
                    <a:pt x="173" y="12"/>
                  </a:lnTo>
                  <a:lnTo>
                    <a:pt x="185" y="9"/>
                  </a:lnTo>
                  <a:moveTo>
                    <a:pt x="187" y="0"/>
                  </a:moveTo>
                  <a:lnTo>
                    <a:pt x="183" y="2"/>
                  </a:lnTo>
                  <a:lnTo>
                    <a:pt x="171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51" y="18"/>
                  </a:lnTo>
                  <a:lnTo>
                    <a:pt x="109" y="37"/>
                  </a:lnTo>
                  <a:lnTo>
                    <a:pt x="95" y="40"/>
                  </a:lnTo>
                  <a:lnTo>
                    <a:pt x="81" y="37"/>
                  </a:lnTo>
                  <a:lnTo>
                    <a:pt x="78" y="33"/>
                  </a:lnTo>
                  <a:lnTo>
                    <a:pt x="72" y="28"/>
                  </a:lnTo>
                  <a:lnTo>
                    <a:pt x="67" y="35"/>
                  </a:lnTo>
                  <a:lnTo>
                    <a:pt x="55" y="51"/>
                  </a:lnTo>
                  <a:lnTo>
                    <a:pt x="53" y="53"/>
                  </a:lnTo>
                  <a:lnTo>
                    <a:pt x="53" y="54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2"/>
                  </a:lnTo>
                  <a:lnTo>
                    <a:pt x="51" y="118"/>
                  </a:lnTo>
                  <a:lnTo>
                    <a:pt x="48" y="125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16" y="149"/>
                  </a:lnTo>
                  <a:lnTo>
                    <a:pt x="2" y="185"/>
                  </a:lnTo>
                  <a:lnTo>
                    <a:pt x="0" y="190"/>
                  </a:lnTo>
                  <a:lnTo>
                    <a:pt x="6" y="193"/>
                  </a:lnTo>
                  <a:lnTo>
                    <a:pt x="7" y="195"/>
                  </a:lnTo>
                  <a:lnTo>
                    <a:pt x="20" y="204"/>
                  </a:lnTo>
                  <a:lnTo>
                    <a:pt x="23" y="218"/>
                  </a:lnTo>
                  <a:lnTo>
                    <a:pt x="13" y="234"/>
                  </a:lnTo>
                  <a:lnTo>
                    <a:pt x="13" y="236"/>
                  </a:lnTo>
                  <a:lnTo>
                    <a:pt x="13" y="237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3" y="260"/>
                  </a:lnTo>
                  <a:lnTo>
                    <a:pt x="14" y="299"/>
                  </a:lnTo>
                  <a:lnTo>
                    <a:pt x="14" y="302"/>
                  </a:lnTo>
                  <a:lnTo>
                    <a:pt x="16" y="304"/>
                  </a:lnTo>
                  <a:lnTo>
                    <a:pt x="34" y="322"/>
                  </a:lnTo>
                  <a:lnTo>
                    <a:pt x="35" y="323"/>
                  </a:lnTo>
                  <a:lnTo>
                    <a:pt x="39" y="323"/>
                  </a:lnTo>
                  <a:lnTo>
                    <a:pt x="55" y="323"/>
                  </a:lnTo>
                  <a:lnTo>
                    <a:pt x="64" y="338"/>
                  </a:lnTo>
                  <a:lnTo>
                    <a:pt x="65" y="341"/>
                  </a:lnTo>
                  <a:lnTo>
                    <a:pt x="69" y="341"/>
                  </a:lnTo>
                  <a:lnTo>
                    <a:pt x="86" y="345"/>
                  </a:lnTo>
                  <a:lnTo>
                    <a:pt x="106" y="374"/>
                  </a:lnTo>
                  <a:lnTo>
                    <a:pt x="108" y="376"/>
                  </a:lnTo>
                  <a:lnTo>
                    <a:pt x="109" y="376"/>
                  </a:lnTo>
                  <a:lnTo>
                    <a:pt x="148" y="401"/>
                  </a:lnTo>
                  <a:lnTo>
                    <a:pt x="158" y="413"/>
                  </a:lnTo>
                  <a:lnTo>
                    <a:pt x="164" y="455"/>
                  </a:lnTo>
                  <a:lnTo>
                    <a:pt x="164" y="455"/>
                  </a:lnTo>
                  <a:lnTo>
                    <a:pt x="164" y="455"/>
                  </a:lnTo>
                  <a:lnTo>
                    <a:pt x="167" y="475"/>
                  </a:lnTo>
                  <a:lnTo>
                    <a:pt x="169" y="478"/>
                  </a:lnTo>
                  <a:lnTo>
                    <a:pt x="171" y="480"/>
                  </a:lnTo>
                  <a:lnTo>
                    <a:pt x="181" y="487"/>
                  </a:lnTo>
                  <a:lnTo>
                    <a:pt x="181" y="489"/>
                  </a:lnTo>
                  <a:lnTo>
                    <a:pt x="171" y="506"/>
                  </a:lnTo>
                  <a:lnTo>
                    <a:pt x="171" y="508"/>
                  </a:lnTo>
                  <a:lnTo>
                    <a:pt x="171" y="512"/>
                  </a:lnTo>
                  <a:lnTo>
                    <a:pt x="173" y="529"/>
                  </a:lnTo>
                  <a:lnTo>
                    <a:pt x="173" y="531"/>
                  </a:lnTo>
                  <a:lnTo>
                    <a:pt x="173" y="533"/>
                  </a:lnTo>
                  <a:lnTo>
                    <a:pt x="188" y="556"/>
                  </a:lnTo>
                  <a:lnTo>
                    <a:pt x="188" y="557"/>
                  </a:lnTo>
                  <a:lnTo>
                    <a:pt x="190" y="559"/>
                  </a:lnTo>
                  <a:lnTo>
                    <a:pt x="206" y="564"/>
                  </a:lnTo>
                  <a:lnTo>
                    <a:pt x="206" y="566"/>
                  </a:lnTo>
                  <a:lnTo>
                    <a:pt x="208" y="566"/>
                  </a:lnTo>
                  <a:lnTo>
                    <a:pt x="222" y="568"/>
                  </a:lnTo>
                  <a:lnTo>
                    <a:pt x="229" y="575"/>
                  </a:lnTo>
                  <a:lnTo>
                    <a:pt x="231" y="577"/>
                  </a:lnTo>
                  <a:lnTo>
                    <a:pt x="234" y="577"/>
                  </a:lnTo>
                  <a:lnTo>
                    <a:pt x="287" y="577"/>
                  </a:lnTo>
                  <a:lnTo>
                    <a:pt x="287" y="577"/>
                  </a:lnTo>
                  <a:lnTo>
                    <a:pt x="287" y="577"/>
                  </a:lnTo>
                  <a:lnTo>
                    <a:pt x="438" y="568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98" y="559"/>
                  </a:lnTo>
                  <a:lnTo>
                    <a:pt x="503" y="559"/>
                  </a:lnTo>
                  <a:lnTo>
                    <a:pt x="503" y="554"/>
                  </a:lnTo>
                  <a:lnTo>
                    <a:pt x="506" y="536"/>
                  </a:lnTo>
                  <a:lnTo>
                    <a:pt x="506" y="534"/>
                  </a:lnTo>
                  <a:lnTo>
                    <a:pt x="505" y="533"/>
                  </a:lnTo>
                  <a:lnTo>
                    <a:pt x="496" y="508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92" y="469"/>
                  </a:lnTo>
                  <a:lnTo>
                    <a:pt x="487" y="459"/>
                  </a:lnTo>
                  <a:lnTo>
                    <a:pt x="492" y="443"/>
                  </a:lnTo>
                  <a:lnTo>
                    <a:pt x="496" y="427"/>
                  </a:lnTo>
                  <a:lnTo>
                    <a:pt x="505" y="413"/>
                  </a:lnTo>
                  <a:lnTo>
                    <a:pt x="505" y="410"/>
                  </a:lnTo>
                  <a:lnTo>
                    <a:pt x="505" y="408"/>
                  </a:lnTo>
                  <a:lnTo>
                    <a:pt x="501" y="388"/>
                  </a:lnTo>
                  <a:lnTo>
                    <a:pt x="498" y="369"/>
                  </a:lnTo>
                  <a:lnTo>
                    <a:pt x="499" y="362"/>
                  </a:lnTo>
                  <a:lnTo>
                    <a:pt x="510" y="348"/>
                  </a:lnTo>
                  <a:lnTo>
                    <a:pt x="512" y="346"/>
                  </a:lnTo>
                  <a:lnTo>
                    <a:pt x="512" y="345"/>
                  </a:lnTo>
                  <a:lnTo>
                    <a:pt x="512" y="329"/>
                  </a:lnTo>
                  <a:lnTo>
                    <a:pt x="513" y="327"/>
                  </a:lnTo>
                  <a:lnTo>
                    <a:pt x="512" y="325"/>
                  </a:lnTo>
                  <a:lnTo>
                    <a:pt x="508" y="320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6"/>
                  </a:lnTo>
                  <a:lnTo>
                    <a:pt x="513" y="288"/>
                  </a:lnTo>
                  <a:lnTo>
                    <a:pt x="529" y="257"/>
                  </a:lnTo>
                  <a:lnTo>
                    <a:pt x="547" y="218"/>
                  </a:lnTo>
                  <a:lnTo>
                    <a:pt x="547" y="216"/>
                  </a:lnTo>
                  <a:lnTo>
                    <a:pt x="547" y="214"/>
                  </a:lnTo>
                  <a:lnTo>
                    <a:pt x="549" y="202"/>
                  </a:lnTo>
                  <a:lnTo>
                    <a:pt x="549" y="200"/>
                  </a:lnTo>
                  <a:lnTo>
                    <a:pt x="549" y="199"/>
                  </a:lnTo>
                  <a:lnTo>
                    <a:pt x="547" y="193"/>
                  </a:lnTo>
                  <a:lnTo>
                    <a:pt x="543" y="185"/>
                  </a:lnTo>
                  <a:lnTo>
                    <a:pt x="536" y="190"/>
                  </a:lnTo>
                  <a:lnTo>
                    <a:pt x="531" y="192"/>
                  </a:lnTo>
                  <a:lnTo>
                    <a:pt x="529" y="193"/>
                  </a:lnTo>
                  <a:lnTo>
                    <a:pt x="529" y="195"/>
                  </a:lnTo>
                  <a:lnTo>
                    <a:pt x="505" y="230"/>
                  </a:lnTo>
                  <a:lnTo>
                    <a:pt x="489" y="253"/>
                  </a:lnTo>
                  <a:lnTo>
                    <a:pt x="478" y="264"/>
                  </a:lnTo>
                  <a:lnTo>
                    <a:pt x="477" y="265"/>
                  </a:lnTo>
                  <a:lnTo>
                    <a:pt x="477" y="267"/>
                  </a:lnTo>
                  <a:lnTo>
                    <a:pt x="473" y="278"/>
                  </a:lnTo>
                  <a:lnTo>
                    <a:pt x="466" y="281"/>
                  </a:lnTo>
                  <a:lnTo>
                    <a:pt x="464" y="281"/>
                  </a:lnTo>
                  <a:lnTo>
                    <a:pt x="464" y="283"/>
                  </a:lnTo>
                  <a:lnTo>
                    <a:pt x="461" y="288"/>
                  </a:lnTo>
                  <a:lnTo>
                    <a:pt x="461" y="287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80" y="248"/>
                  </a:lnTo>
                  <a:lnTo>
                    <a:pt x="489" y="241"/>
                  </a:lnTo>
                  <a:lnTo>
                    <a:pt x="489" y="239"/>
                  </a:lnTo>
                  <a:lnTo>
                    <a:pt x="491" y="237"/>
                  </a:lnTo>
                  <a:lnTo>
                    <a:pt x="496" y="225"/>
                  </a:lnTo>
                  <a:lnTo>
                    <a:pt x="499" y="218"/>
                  </a:lnTo>
                  <a:lnTo>
                    <a:pt x="494" y="216"/>
                  </a:lnTo>
                  <a:lnTo>
                    <a:pt x="485" y="211"/>
                  </a:lnTo>
                  <a:lnTo>
                    <a:pt x="480" y="206"/>
                  </a:lnTo>
                  <a:lnTo>
                    <a:pt x="471" y="148"/>
                  </a:lnTo>
                  <a:lnTo>
                    <a:pt x="469" y="142"/>
                  </a:lnTo>
                  <a:lnTo>
                    <a:pt x="466" y="142"/>
                  </a:lnTo>
                  <a:lnTo>
                    <a:pt x="447" y="135"/>
                  </a:lnTo>
                  <a:lnTo>
                    <a:pt x="440" y="125"/>
                  </a:lnTo>
                  <a:lnTo>
                    <a:pt x="438" y="123"/>
                  </a:lnTo>
                  <a:lnTo>
                    <a:pt x="436" y="121"/>
                  </a:lnTo>
                  <a:lnTo>
                    <a:pt x="364" y="105"/>
                  </a:lnTo>
                  <a:lnTo>
                    <a:pt x="350" y="100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01" y="86"/>
                  </a:lnTo>
                  <a:lnTo>
                    <a:pt x="301" y="86"/>
                  </a:lnTo>
                  <a:lnTo>
                    <a:pt x="299" y="86"/>
                  </a:lnTo>
                  <a:lnTo>
                    <a:pt x="255" y="79"/>
                  </a:lnTo>
                  <a:lnTo>
                    <a:pt x="232" y="51"/>
                  </a:lnTo>
                  <a:lnTo>
                    <a:pt x="225" y="40"/>
                  </a:lnTo>
                  <a:lnTo>
                    <a:pt x="220" y="51"/>
                  </a:lnTo>
                  <a:lnTo>
                    <a:pt x="220" y="53"/>
                  </a:lnTo>
                  <a:lnTo>
                    <a:pt x="218" y="51"/>
                  </a:lnTo>
                  <a:lnTo>
                    <a:pt x="218" y="49"/>
                  </a:lnTo>
                  <a:lnTo>
                    <a:pt x="215" y="47"/>
                  </a:lnTo>
                  <a:lnTo>
                    <a:pt x="199" y="42"/>
                  </a:lnTo>
                  <a:lnTo>
                    <a:pt x="197" y="42"/>
                  </a:lnTo>
                  <a:lnTo>
                    <a:pt x="195" y="42"/>
                  </a:lnTo>
                  <a:lnTo>
                    <a:pt x="190" y="44"/>
                  </a:lnTo>
                  <a:lnTo>
                    <a:pt x="188" y="44"/>
                  </a:lnTo>
                  <a:lnTo>
                    <a:pt x="187" y="44"/>
                  </a:lnTo>
                  <a:lnTo>
                    <a:pt x="183" y="46"/>
                  </a:lnTo>
                  <a:lnTo>
                    <a:pt x="185" y="44"/>
                  </a:lnTo>
                  <a:lnTo>
                    <a:pt x="195" y="28"/>
                  </a:lnTo>
                  <a:lnTo>
                    <a:pt x="201" y="21"/>
                  </a:lnTo>
                  <a:lnTo>
                    <a:pt x="206" y="16"/>
                  </a:lnTo>
                  <a:lnTo>
                    <a:pt x="201" y="11"/>
                  </a:lnTo>
                  <a:lnTo>
                    <a:pt x="188" y="4"/>
                  </a:lnTo>
                  <a:lnTo>
                    <a:pt x="187" y="0"/>
                  </a:lnTo>
                  <a:lnTo>
                    <a:pt x="18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7" name="Freeform 134">
              <a:extLst>
                <a:ext uri="{FF2B5EF4-FFF2-40B4-BE49-F238E27FC236}">
                  <a16:creationId xmlns:a16="http://schemas.microsoft.com/office/drawing/2014/main" id="{924DDCD5-2B0D-43FB-BE2D-F510679E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81" y="4074156"/>
              <a:ext cx="672743" cy="589394"/>
            </a:xfrm>
            <a:custGeom>
              <a:avLst/>
              <a:gdLst/>
              <a:ahLst/>
              <a:cxnLst>
                <a:cxn ang="0">
                  <a:pos x="568" y="575"/>
                </a:cxn>
                <a:cxn ang="0">
                  <a:pos x="589" y="545"/>
                </a:cxn>
                <a:cxn ang="0">
                  <a:pos x="513" y="529"/>
                </a:cxn>
                <a:cxn ang="0">
                  <a:pos x="257" y="538"/>
                </a:cxn>
                <a:cxn ang="0">
                  <a:pos x="114" y="504"/>
                </a:cxn>
                <a:cxn ang="0">
                  <a:pos x="116" y="270"/>
                </a:cxn>
                <a:cxn ang="0">
                  <a:pos x="95" y="195"/>
                </a:cxn>
                <a:cxn ang="0">
                  <a:pos x="67" y="154"/>
                </a:cxn>
                <a:cxn ang="0">
                  <a:pos x="81" y="130"/>
                </a:cxn>
                <a:cxn ang="0">
                  <a:pos x="76" y="112"/>
                </a:cxn>
                <a:cxn ang="0">
                  <a:pos x="42" y="95"/>
                </a:cxn>
                <a:cxn ang="0">
                  <a:pos x="9" y="47"/>
                </a:cxn>
                <a:cxn ang="0">
                  <a:pos x="0" y="14"/>
                </a:cxn>
                <a:cxn ang="0">
                  <a:pos x="65" y="12"/>
                </a:cxn>
                <a:cxn ang="0">
                  <a:pos x="292" y="7"/>
                </a:cxn>
                <a:cxn ang="0">
                  <a:pos x="395" y="0"/>
                </a:cxn>
                <a:cxn ang="0">
                  <a:pos x="420" y="33"/>
                </a:cxn>
                <a:cxn ang="0">
                  <a:pos x="415" y="72"/>
                </a:cxn>
                <a:cxn ang="0">
                  <a:pos x="467" y="158"/>
                </a:cxn>
                <a:cxn ang="0">
                  <a:pos x="503" y="204"/>
                </a:cxn>
                <a:cxn ang="0">
                  <a:pos x="545" y="216"/>
                </a:cxn>
                <a:cxn ang="0">
                  <a:pos x="557" y="242"/>
                </a:cxn>
                <a:cxn ang="0">
                  <a:pos x="540" y="295"/>
                </a:cxn>
                <a:cxn ang="0">
                  <a:pos x="589" y="350"/>
                </a:cxn>
                <a:cxn ang="0">
                  <a:pos x="629" y="383"/>
                </a:cxn>
                <a:cxn ang="0">
                  <a:pos x="636" y="418"/>
                </a:cxn>
                <a:cxn ang="0">
                  <a:pos x="654" y="455"/>
                </a:cxn>
                <a:cxn ang="0">
                  <a:pos x="678" y="467"/>
                </a:cxn>
                <a:cxn ang="0">
                  <a:pos x="675" y="495"/>
                </a:cxn>
                <a:cxn ang="0">
                  <a:pos x="650" y="511"/>
                </a:cxn>
                <a:cxn ang="0">
                  <a:pos x="634" y="555"/>
                </a:cxn>
                <a:cxn ang="0">
                  <a:pos x="599" y="594"/>
                </a:cxn>
              </a:cxnLst>
              <a:rect l="0" t="0" r="r" b="b"/>
              <a:pathLst>
                <a:path w="678" h="594">
                  <a:moveTo>
                    <a:pt x="562" y="590"/>
                  </a:moveTo>
                  <a:lnTo>
                    <a:pt x="568" y="575"/>
                  </a:lnTo>
                  <a:lnTo>
                    <a:pt x="585" y="560"/>
                  </a:lnTo>
                  <a:lnTo>
                    <a:pt x="589" y="545"/>
                  </a:lnTo>
                  <a:lnTo>
                    <a:pt x="578" y="527"/>
                  </a:lnTo>
                  <a:lnTo>
                    <a:pt x="513" y="529"/>
                  </a:lnTo>
                  <a:lnTo>
                    <a:pt x="392" y="534"/>
                  </a:lnTo>
                  <a:lnTo>
                    <a:pt x="257" y="538"/>
                  </a:lnTo>
                  <a:lnTo>
                    <a:pt x="116" y="538"/>
                  </a:lnTo>
                  <a:lnTo>
                    <a:pt x="114" y="504"/>
                  </a:lnTo>
                  <a:lnTo>
                    <a:pt x="113" y="476"/>
                  </a:lnTo>
                  <a:lnTo>
                    <a:pt x="116" y="270"/>
                  </a:lnTo>
                  <a:lnTo>
                    <a:pt x="109" y="204"/>
                  </a:lnTo>
                  <a:lnTo>
                    <a:pt x="95" y="195"/>
                  </a:lnTo>
                  <a:lnTo>
                    <a:pt x="79" y="177"/>
                  </a:lnTo>
                  <a:lnTo>
                    <a:pt x="67" y="154"/>
                  </a:lnTo>
                  <a:lnTo>
                    <a:pt x="70" y="139"/>
                  </a:lnTo>
                  <a:lnTo>
                    <a:pt x="81" y="130"/>
                  </a:lnTo>
                  <a:lnTo>
                    <a:pt x="81" y="116"/>
                  </a:lnTo>
                  <a:lnTo>
                    <a:pt x="76" y="112"/>
                  </a:lnTo>
                  <a:lnTo>
                    <a:pt x="62" y="112"/>
                  </a:lnTo>
                  <a:lnTo>
                    <a:pt x="42" y="95"/>
                  </a:lnTo>
                  <a:lnTo>
                    <a:pt x="25" y="70"/>
                  </a:lnTo>
                  <a:lnTo>
                    <a:pt x="9" y="47"/>
                  </a:lnTo>
                  <a:lnTo>
                    <a:pt x="11" y="33"/>
                  </a:lnTo>
                  <a:lnTo>
                    <a:pt x="0" y="14"/>
                  </a:lnTo>
                  <a:lnTo>
                    <a:pt x="19" y="14"/>
                  </a:lnTo>
                  <a:lnTo>
                    <a:pt x="65" y="12"/>
                  </a:lnTo>
                  <a:lnTo>
                    <a:pt x="144" y="12"/>
                  </a:lnTo>
                  <a:lnTo>
                    <a:pt x="292" y="7"/>
                  </a:lnTo>
                  <a:lnTo>
                    <a:pt x="348" y="3"/>
                  </a:lnTo>
                  <a:lnTo>
                    <a:pt x="395" y="0"/>
                  </a:lnTo>
                  <a:lnTo>
                    <a:pt x="404" y="14"/>
                  </a:lnTo>
                  <a:lnTo>
                    <a:pt x="420" y="33"/>
                  </a:lnTo>
                  <a:lnTo>
                    <a:pt x="415" y="47"/>
                  </a:lnTo>
                  <a:lnTo>
                    <a:pt x="415" y="72"/>
                  </a:lnTo>
                  <a:lnTo>
                    <a:pt x="429" y="112"/>
                  </a:lnTo>
                  <a:lnTo>
                    <a:pt x="467" y="158"/>
                  </a:lnTo>
                  <a:lnTo>
                    <a:pt x="501" y="177"/>
                  </a:lnTo>
                  <a:lnTo>
                    <a:pt x="503" y="204"/>
                  </a:lnTo>
                  <a:lnTo>
                    <a:pt x="506" y="211"/>
                  </a:lnTo>
                  <a:lnTo>
                    <a:pt x="545" y="216"/>
                  </a:lnTo>
                  <a:lnTo>
                    <a:pt x="559" y="223"/>
                  </a:lnTo>
                  <a:lnTo>
                    <a:pt x="557" y="242"/>
                  </a:lnTo>
                  <a:lnTo>
                    <a:pt x="545" y="277"/>
                  </a:lnTo>
                  <a:lnTo>
                    <a:pt x="540" y="295"/>
                  </a:lnTo>
                  <a:lnTo>
                    <a:pt x="548" y="318"/>
                  </a:lnTo>
                  <a:lnTo>
                    <a:pt x="589" y="350"/>
                  </a:lnTo>
                  <a:lnTo>
                    <a:pt x="617" y="353"/>
                  </a:lnTo>
                  <a:lnTo>
                    <a:pt x="629" y="383"/>
                  </a:lnTo>
                  <a:lnTo>
                    <a:pt x="640" y="402"/>
                  </a:lnTo>
                  <a:lnTo>
                    <a:pt x="636" y="418"/>
                  </a:lnTo>
                  <a:lnTo>
                    <a:pt x="643" y="441"/>
                  </a:lnTo>
                  <a:lnTo>
                    <a:pt x="654" y="455"/>
                  </a:lnTo>
                  <a:lnTo>
                    <a:pt x="671" y="453"/>
                  </a:lnTo>
                  <a:lnTo>
                    <a:pt x="678" y="467"/>
                  </a:lnTo>
                  <a:lnTo>
                    <a:pt x="675" y="478"/>
                  </a:lnTo>
                  <a:lnTo>
                    <a:pt x="675" y="495"/>
                  </a:lnTo>
                  <a:lnTo>
                    <a:pt x="661" y="502"/>
                  </a:lnTo>
                  <a:lnTo>
                    <a:pt x="650" y="511"/>
                  </a:lnTo>
                  <a:lnTo>
                    <a:pt x="638" y="522"/>
                  </a:lnTo>
                  <a:lnTo>
                    <a:pt x="634" y="555"/>
                  </a:lnTo>
                  <a:lnTo>
                    <a:pt x="624" y="590"/>
                  </a:lnTo>
                  <a:lnTo>
                    <a:pt x="599" y="594"/>
                  </a:lnTo>
                  <a:lnTo>
                    <a:pt x="562" y="59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8" name="Freeform 135">
              <a:extLst>
                <a:ext uri="{FF2B5EF4-FFF2-40B4-BE49-F238E27FC236}">
                  <a16:creationId xmlns:a16="http://schemas.microsoft.com/office/drawing/2014/main" id="{B3EA153C-26EE-40D9-ACDC-36AAD736E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620" y="4070188"/>
              <a:ext cx="681673" cy="596339"/>
            </a:xfrm>
            <a:custGeom>
              <a:avLst/>
              <a:gdLst/>
              <a:ahLst/>
              <a:cxnLst>
                <a:cxn ang="0">
                  <a:pos x="420" y="39"/>
                </a:cxn>
                <a:cxn ang="0">
                  <a:pos x="430" y="118"/>
                </a:cxn>
                <a:cxn ang="0">
                  <a:pos x="504" y="209"/>
                </a:cxn>
                <a:cxn ang="0">
                  <a:pos x="560" y="229"/>
                </a:cxn>
                <a:cxn ang="0">
                  <a:pos x="541" y="299"/>
                </a:cxn>
                <a:cxn ang="0">
                  <a:pos x="620" y="361"/>
                </a:cxn>
                <a:cxn ang="0">
                  <a:pos x="638" y="422"/>
                </a:cxn>
                <a:cxn ang="0">
                  <a:pos x="673" y="461"/>
                </a:cxn>
                <a:cxn ang="0">
                  <a:pos x="676" y="498"/>
                </a:cxn>
                <a:cxn ang="0">
                  <a:pos x="639" y="524"/>
                </a:cxn>
                <a:cxn ang="0">
                  <a:pos x="604" y="594"/>
                </a:cxn>
                <a:cxn ang="0">
                  <a:pos x="594" y="568"/>
                </a:cxn>
                <a:cxn ang="0">
                  <a:pos x="518" y="529"/>
                </a:cxn>
                <a:cxn ang="0">
                  <a:pos x="125" y="538"/>
                </a:cxn>
                <a:cxn ang="0">
                  <a:pos x="125" y="274"/>
                </a:cxn>
                <a:cxn ang="0">
                  <a:pos x="88" y="178"/>
                </a:cxn>
                <a:cxn ang="0">
                  <a:pos x="89" y="136"/>
                </a:cxn>
                <a:cxn ang="0">
                  <a:pos x="68" y="113"/>
                </a:cxn>
                <a:cxn ang="0">
                  <a:pos x="17" y="49"/>
                </a:cxn>
                <a:cxn ang="0">
                  <a:pos x="24" y="21"/>
                </a:cxn>
                <a:cxn ang="0">
                  <a:pos x="297" y="14"/>
                </a:cxn>
                <a:cxn ang="0">
                  <a:pos x="402" y="0"/>
                </a:cxn>
                <a:cxn ang="0">
                  <a:pos x="297" y="7"/>
                </a:cxn>
                <a:cxn ang="0">
                  <a:pos x="24" y="14"/>
                </a:cxn>
                <a:cxn ang="0">
                  <a:pos x="5" y="25"/>
                </a:cxn>
                <a:cxn ang="0">
                  <a:pos x="10" y="51"/>
                </a:cxn>
                <a:cxn ang="0">
                  <a:pos x="26" y="76"/>
                </a:cxn>
                <a:cxn ang="0">
                  <a:pos x="44" y="100"/>
                </a:cxn>
                <a:cxn ang="0">
                  <a:pos x="65" y="118"/>
                </a:cxn>
                <a:cxn ang="0">
                  <a:pos x="82" y="123"/>
                </a:cxn>
                <a:cxn ang="0">
                  <a:pos x="72" y="141"/>
                </a:cxn>
                <a:cxn ang="0">
                  <a:pos x="68" y="160"/>
                </a:cxn>
                <a:cxn ang="0">
                  <a:pos x="82" y="183"/>
                </a:cxn>
                <a:cxn ang="0">
                  <a:pos x="98" y="201"/>
                </a:cxn>
                <a:cxn ang="0">
                  <a:pos x="118" y="274"/>
                </a:cxn>
                <a:cxn ang="0">
                  <a:pos x="114" y="480"/>
                </a:cxn>
                <a:cxn ang="0">
                  <a:pos x="119" y="545"/>
                </a:cxn>
                <a:cxn ang="0">
                  <a:pos x="397" y="542"/>
                </a:cxn>
                <a:cxn ang="0">
                  <a:pos x="590" y="549"/>
                </a:cxn>
                <a:cxn ang="0">
                  <a:pos x="569" y="577"/>
                </a:cxn>
                <a:cxn ang="0">
                  <a:pos x="564" y="598"/>
                </a:cxn>
                <a:cxn ang="0">
                  <a:pos x="604" y="601"/>
                </a:cxn>
                <a:cxn ang="0">
                  <a:pos x="632" y="596"/>
                </a:cxn>
                <a:cxn ang="0">
                  <a:pos x="643" y="559"/>
                </a:cxn>
                <a:cxn ang="0">
                  <a:pos x="659" y="519"/>
                </a:cxn>
                <a:cxn ang="0">
                  <a:pos x="683" y="503"/>
                </a:cxn>
                <a:cxn ang="0">
                  <a:pos x="687" y="473"/>
                </a:cxn>
                <a:cxn ang="0">
                  <a:pos x="680" y="457"/>
                </a:cxn>
                <a:cxn ang="0">
                  <a:pos x="660" y="456"/>
                </a:cxn>
                <a:cxn ang="0">
                  <a:pos x="648" y="410"/>
                </a:cxn>
                <a:cxn ang="0">
                  <a:pos x="636" y="385"/>
                </a:cxn>
                <a:cxn ang="0">
                  <a:pos x="620" y="354"/>
                </a:cxn>
                <a:cxn ang="0">
                  <a:pos x="548" y="299"/>
                </a:cxn>
                <a:cxn ang="0">
                  <a:pos x="566" y="248"/>
                </a:cxn>
                <a:cxn ang="0">
                  <a:pos x="569" y="225"/>
                </a:cxn>
                <a:cxn ang="0">
                  <a:pos x="552" y="216"/>
                </a:cxn>
                <a:cxn ang="0">
                  <a:pos x="511" y="206"/>
                </a:cxn>
                <a:cxn ang="0">
                  <a:pos x="506" y="178"/>
                </a:cxn>
                <a:cxn ang="0">
                  <a:pos x="423" y="74"/>
                </a:cxn>
                <a:cxn ang="0">
                  <a:pos x="429" y="37"/>
                </a:cxn>
                <a:cxn ang="0">
                  <a:pos x="406" y="4"/>
                </a:cxn>
              </a:cxnLst>
              <a:rect l="0" t="0" r="r" b="b"/>
              <a:pathLst>
                <a:path w="687" h="601">
                  <a:moveTo>
                    <a:pt x="399" y="7"/>
                  </a:moveTo>
                  <a:lnTo>
                    <a:pt x="406" y="20"/>
                  </a:lnTo>
                  <a:lnTo>
                    <a:pt x="420" y="39"/>
                  </a:lnTo>
                  <a:lnTo>
                    <a:pt x="416" y="51"/>
                  </a:lnTo>
                  <a:lnTo>
                    <a:pt x="416" y="76"/>
                  </a:lnTo>
                  <a:lnTo>
                    <a:pt x="430" y="118"/>
                  </a:lnTo>
                  <a:lnTo>
                    <a:pt x="471" y="164"/>
                  </a:lnTo>
                  <a:lnTo>
                    <a:pt x="502" y="185"/>
                  </a:lnTo>
                  <a:lnTo>
                    <a:pt x="504" y="209"/>
                  </a:lnTo>
                  <a:lnTo>
                    <a:pt x="509" y="218"/>
                  </a:lnTo>
                  <a:lnTo>
                    <a:pt x="550" y="223"/>
                  </a:lnTo>
                  <a:lnTo>
                    <a:pt x="560" y="229"/>
                  </a:lnTo>
                  <a:lnTo>
                    <a:pt x="559" y="246"/>
                  </a:lnTo>
                  <a:lnTo>
                    <a:pt x="546" y="281"/>
                  </a:lnTo>
                  <a:lnTo>
                    <a:pt x="541" y="299"/>
                  </a:lnTo>
                  <a:lnTo>
                    <a:pt x="552" y="324"/>
                  </a:lnTo>
                  <a:lnTo>
                    <a:pt x="592" y="357"/>
                  </a:lnTo>
                  <a:lnTo>
                    <a:pt x="620" y="361"/>
                  </a:lnTo>
                  <a:lnTo>
                    <a:pt x="631" y="387"/>
                  </a:lnTo>
                  <a:lnTo>
                    <a:pt x="641" y="408"/>
                  </a:lnTo>
                  <a:lnTo>
                    <a:pt x="638" y="422"/>
                  </a:lnTo>
                  <a:lnTo>
                    <a:pt x="645" y="447"/>
                  </a:lnTo>
                  <a:lnTo>
                    <a:pt x="657" y="463"/>
                  </a:lnTo>
                  <a:lnTo>
                    <a:pt x="673" y="461"/>
                  </a:lnTo>
                  <a:lnTo>
                    <a:pt x="680" y="471"/>
                  </a:lnTo>
                  <a:lnTo>
                    <a:pt x="676" y="482"/>
                  </a:lnTo>
                  <a:lnTo>
                    <a:pt x="676" y="498"/>
                  </a:lnTo>
                  <a:lnTo>
                    <a:pt x="664" y="505"/>
                  </a:lnTo>
                  <a:lnTo>
                    <a:pt x="653" y="514"/>
                  </a:lnTo>
                  <a:lnTo>
                    <a:pt x="639" y="524"/>
                  </a:lnTo>
                  <a:lnTo>
                    <a:pt x="636" y="559"/>
                  </a:lnTo>
                  <a:lnTo>
                    <a:pt x="627" y="591"/>
                  </a:lnTo>
                  <a:lnTo>
                    <a:pt x="604" y="594"/>
                  </a:lnTo>
                  <a:lnTo>
                    <a:pt x="573" y="593"/>
                  </a:lnTo>
                  <a:lnTo>
                    <a:pt x="576" y="580"/>
                  </a:lnTo>
                  <a:lnTo>
                    <a:pt x="594" y="568"/>
                  </a:lnTo>
                  <a:lnTo>
                    <a:pt x="597" y="549"/>
                  </a:lnTo>
                  <a:lnTo>
                    <a:pt x="585" y="528"/>
                  </a:lnTo>
                  <a:lnTo>
                    <a:pt x="518" y="529"/>
                  </a:lnTo>
                  <a:lnTo>
                    <a:pt x="397" y="535"/>
                  </a:lnTo>
                  <a:lnTo>
                    <a:pt x="262" y="538"/>
                  </a:lnTo>
                  <a:lnTo>
                    <a:pt x="125" y="538"/>
                  </a:lnTo>
                  <a:lnTo>
                    <a:pt x="123" y="506"/>
                  </a:lnTo>
                  <a:lnTo>
                    <a:pt x="121" y="480"/>
                  </a:lnTo>
                  <a:lnTo>
                    <a:pt x="125" y="274"/>
                  </a:lnTo>
                  <a:lnTo>
                    <a:pt x="118" y="206"/>
                  </a:lnTo>
                  <a:lnTo>
                    <a:pt x="102" y="195"/>
                  </a:lnTo>
                  <a:lnTo>
                    <a:pt x="88" y="178"/>
                  </a:lnTo>
                  <a:lnTo>
                    <a:pt x="75" y="158"/>
                  </a:lnTo>
                  <a:lnTo>
                    <a:pt x="79" y="146"/>
                  </a:lnTo>
                  <a:lnTo>
                    <a:pt x="89" y="136"/>
                  </a:lnTo>
                  <a:lnTo>
                    <a:pt x="89" y="118"/>
                  </a:lnTo>
                  <a:lnTo>
                    <a:pt x="81" y="113"/>
                  </a:lnTo>
                  <a:lnTo>
                    <a:pt x="68" y="113"/>
                  </a:lnTo>
                  <a:lnTo>
                    <a:pt x="49" y="97"/>
                  </a:lnTo>
                  <a:lnTo>
                    <a:pt x="31" y="72"/>
                  </a:lnTo>
                  <a:lnTo>
                    <a:pt x="17" y="49"/>
                  </a:lnTo>
                  <a:lnTo>
                    <a:pt x="19" y="35"/>
                  </a:lnTo>
                  <a:lnTo>
                    <a:pt x="10" y="21"/>
                  </a:lnTo>
                  <a:lnTo>
                    <a:pt x="24" y="21"/>
                  </a:lnTo>
                  <a:lnTo>
                    <a:pt x="70" y="20"/>
                  </a:lnTo>
                  <a:lnTo>
                    <a:pt x="149" y="20"/>
                  </a:lnTo>
                  <a:lnTo>
                    <a:pt x="297" y="14"/>
                  </a:lnTo>
                  <a:lnTo>
                    <a:pt x="353" y="11"/>
                  </a:lnTo>
                  <a:lnTo>
                    <a:pt x="399" y="7"/>
                  </a:lnTo>
                  <a:close/>
                  <a:moveTo>
                    <a:pt x="402" y="0"/>
                  </a:moveTo>
                  <a:lnTo>
                    <a:pt x="399" y="0"/>
                  </a:lnTo>
                  <a:lnTo>
                    <a:pt x="353" y="4"/>
                  </a:lnTo>
                  <a:lnTo>
                    <a:pt x="297" y="7"/>
                  </a:lnTo>
                  <a:lnTo>
                    <a:pt x="149" y="13"/>
                  </a:lnTo>
                  <a:lnTo>
                    <a:pt x="70" y="13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5" y="25"/>
                  </a:lnTo>
                  <a:lnTo>
                    <a:pt x="12" y="37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2" y="53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5" y="102"/>
                  </a:lnTo>
                  <a:lnTo>
                    <a:pt x="63" y="118"/>
                  </a:lnTo>
                  <a:lnTo>
                    <a:pt x="65" y="118"/>
                  </a:lnTo>
                  <a:lnTo>
                    <a:pt x="67" y="120"/>
                  </a:lnTo>
                  <a:lnTo>
                    <a:pt x="79" y="120"/>
                  </a:lnTo>
                  <a:lnTo>
                    <a:pt x="82" y="123"/>
                  </a:lnTo>
                  <a:lnTo>
                    <a:pt x="82" y="132"/>
                  </a:lnTo>
                  <a:lnTo>
                    <a:pt x="74" y="141"/>
                  </a:lnTo>
                  <a:lnTo>
                    <a:pt x="72" y="141"/>
                  </a:lnTo>
                  <a:lnTo>
                    <a:pt x="72" y="144"/>
                  </a:lnTo>
                  <a:lnTo>
                    <a:pt x="68" y="157"/>
                  </a:lnTo>
                  <a:lnTo>
                    <a:pt x="68" y="160"/>
                  </a:lnTo>
                  <a:lnTo>
                    <a:pt x="70" y="162"/>
                  </a:lnTo>
                  <a:lnTo>
                    <a:pt x="82" y="183"/>
                  </a:lnTo>
                  <a:lnTo>
                    <a:pt x="82" y="183"/>
                  </a:lnTo>
                  <a:lnTo>
                    <a:pt x="82" y="183"/>
                  </a:lnTo>
                  <a:lnTo>
                    <a:pt x="96" y="201"/>
                  </a:lnTo>
                  <a:lnTo>
                    <a:pt x="98" y="201"/>
                  </a:lnTo>
                  <a:lnTo>
                    <a:pt x="98" y="202"/>
                  </a:lnTo>
                  <a:lnTo>
                    <a:pt x="111" y="211"/>
                  </a:lnTo>
                  <a:lnTo>
                    <a:pt x="118" y="274"/>
                  </a:lnTo>
                  <a:lnTo>
                    <a:pt x="114" y="480"/>
                  </a:lnTo>
                  <a:lnTo>
                    <a:pt x="114" y="480"/>
                  </a:lnTo>
                  <a:lnTo>
                    <a:pt x="114" y="480"/>
                  </a:lnTo>
                  <a:lnTo>
                    <a:pt x="116" y="508"/>
                  </a:lnTo>
                  <a:lnTo>
                    <a:pt x="118" y="540"/>
                  </a:lnTo>
                  <a:lnTo>
                    <a:pt x="119" y="545"/>
                  </a:lnTo>
                  <a:lnTo>
                    <a:pt x="125" y="545"/>
                  </a:lnTo>
                  <a:lnTo>
                    <a:pt x="262" y="545"/>
                  </a:lnTo>
                  <a:lnTo>
                    <a:pt x="397" y="542"/>
                  </a:lnTo>
                  <a:lnTo>
                    <a:pt x="518" y="536"/>
                  </a:lnTo>
                  <a:lnTo>
                    <a:pt x="581" y="535"/>
                  </a:lnTo>
                  <a:lnTo>
                    <a:pt x="590" y="549"/>
                  </a:lnTo>
                  <a:lnTo>
                    <a:pt x="587" y="563"/>
                  </a:lnTo>
                  <a:lnTo>
                    <a:pt x="571" y="575"/>
                  </a:lnTo>
                  <a:lnTo>
                    <a:pt x="569" y="577"/>
                  </a:lnTo>
                  <a:lnTo>
                    <a:pt x="569" y="579"/>
                  </a:lnTo>
                  <a:lnTo>
                    <a:pt x="566" y="589"/>
                  </a:lnTo>
                  <a:lnTo>
                    <a:pt x="564" y="598"/>
                  </a:lnTo>
                  <a:lnTo>
                    <a:pt x="573" y="600"/>
                  </a:lnTo>
                  <a:lnTo>
                    <a:pt x="602" y="601"/>
                  </a:lnTo>
                  <a:lnTo>
                    <a:pt x="604" y="601"/>
                  </a:lnTo>
                  <a:lnTo>
                    <a:pt x="604" y="601"/>
                  </a:lnTo>
                  <a:lnTo>
                    <a:pt x="627" y="598"/>
                  </a:lnTo>
                  <a:lnTo>
                    <a:pt x="632" y="596"/>
                  </a:lnTo>
                  <a:lnTo>
                    <a:pt x="632" y="593"/>
                  </a:lnTo>
                  <a:lnTo>
                    <a:pt x="643" y="561"/>
                  </a:lnTo>
                  <a:lnTo>
                    <a:pt x="643" y="559"/>
                  </a:lnTo>
                  <a:lnTo>
                    <a:pt x="643" y="559"/>
                  </a:lnTo>
                  <a:lnTo>
                    <a:pt x="646" y="528"/>
                  </a:lnTo>
                  <a:lnTo>
                    <a:pt x="659" y="519"/>
                  </a:lnTo>
                  <a:lnTo>
                    <a:pt x="667" y="510"/>
                  </a:lnTo>
                  <a:lnTo>
                    <a:pt x="678" y="505"/>
                  </a:lnTo>
                  <a:lnTo>
                    <a:pt x="683" y="503"/>
                  </a:lnTo>
                  <a:lnTo>
                    <a:pt x="683" y="498"/>
                  </a:lnTo>
                  <a:lnTo>
                    <a:pt x="683" y="482"/>
                  </a:lnTo>
                  <a:lnTo>
                    <a:pt x="687" y="473"/>
                  </a:lnTo>
                  <a:lnTo>
                    <a:pt x="687" y="471"/>
                  </a:lnTo>
                  <a:lnTo>
                    <a:pt x="685" y="468"/>
                  </a:lnTo>
                  <a:lnTo>
                    <a:pt x="680" y="457"/>
                  </a:lnTo>
                  <a:lnTo>
                    <a:pt x="678" y="454"/>
                  </a:lnTo>
                  <a:lnTo>
                    <a:pt x="673" y="454"/>
                  </a:lnTo>
                  <a:lnTo>
                    <a:pt x="660" y="456"/>
                  </a:lnTo>
                  <a:lnTo>
                    <a:pt x="652" y="443"/>
                  </a:lnTo>
                  <a:lnTo>
                    <a:pt x="645" y="422"/>
                  </a:lnTo>
                  <a:lnTo>
                    <a:pt x="648" y="410"/>
                  </a:lnTo>
                  <a:lnTo>
                    <a:pt x="650" y="406"/>
                  </a:lnTo>
                  <a:lnTo>
                    <a:pt x="648" y="405"/>
                  </a:lnTo>
                  <a:lnTo>
                    <a:pt x="636" y="385"/>
                  </a:lnTo>
                  <a:lnTo>
                    <a:pt x="627" y="359"/>
                  </a:lnTo>
                  <a:lnTo>
                    <a:pt x="625" y="355"/>
                  </a:lnTo>
                  <a:lnTo>
                    <a:pt x="620" y="354"/>
                  </a:lnTo>
                  <a:lnTo>
                    <a:pt x="595" y="350"/>
                  </a:lnTo>
                  <a:lnTo>
                    <a:pt x="557" y="320"/>
                  </a:lnTo>
                  <a:lnTo>
                    <a:pt x="548" y="299"/>
                  </a:lnTo>
                  <a:lnTo>
                    <a:pt x="553" y="283"/>
                  </a:lnTo>
                  <a:lnTo>
                    <a:pt x="564" y="248"/>
                  </a:lnTo>
                  <a:lnTo>
                    <a:pt x="566" y="248"/>
                  </a:lnTo>
                  <a:lnTo>
                    <a:pt x="566" y="246"/>
                  </a:lnTo>
                  <a:lnTo>
                    <a:pt x="567" y="230"/>
                  </a:lnTo>
                  <a:lnTo>
                    <a:pt x="569" y="225"/>
                  </a:lnTo>
                  <a:lnTo>
                    <a:pt x="564" y="223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0" y="216"/>
                  </a:lnTo>
                  <a:lnTo>
                    <a:pt x="513" y="211"/>
                  </a:lnTo>
                  <a:lnTo>
                    <a:pt x="511" y="206"/>
                  </a:lnTo>
                  <a:lnTo>
                    <a:pt x="509" y="183"/>
                  </a:lnTo>
                  <a:lnTo>
                    <a:pt x="509" y="180"/>
                  </a:lnTo>
                  <a:lnTo>
                    <a:pt x="506" y="178"/>
                  </a:lnTo>
                  <a:lnTo>
                    <a:pt x="476" y="158"/>
                  </a:lnTo>
                  <a:lnTo>
                    <a:pt x="437" y="114"/>
                  </a:lnTo>
                  <a:lnTo>
                    <a:pt x="423" y="74"/>
                  </a:lnTo>
                  <a:lnTo>
                    <a:pt x="423" y="53"/>
                  </a:lnTo>
                  <a:lnTo>
                    <a:pt x="427" y="41"/>
                  </a:lnTo>
                  <a:lnTo>
                    <a:pt x="429" y="37"/>
                  </a:lnTo>
                  <a:lnTo>
                    <a:pt x="425" y="34"/>
                  </a:lnTo>
                  <a:lnTo>
                    <a:pt x="411" y="16"/>
                  </a:lnTo>
                  <a:lnTo>
                    <a:pt x="406" y="4"/>
                  </a:lnTo>
                  <a:lnTo>
                    <a:pt x="402" y="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9" name="Freeform 136">
              <a:extLst>
                <a:ext uri="{FF2B5EF4-FFF2-40B4-BE49-F238E27FC236}">
                  <a16:creationId xmlns:a16="http://schemas.microsoft.com/office/drawing/2014/main" id="{A8B57439-3DF6-4D35-82AA-1FA59AF60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620" y="4070188"/>
              <a:ext cx="681673" cy="596339"/>
            </a:xfrm>
            <a:custGeom>
              <a:avLst/>
              <a:gdLst/>
              <a:ahLst/>
              <a:cxnLst>
                <a:cxn ang="0">
                  <a:pos x="420" y="39"/>
                </a:cxn>
                <a:cxn ang="0">
                  <a:pos x="430" y="118"/>
                </a:cxn>
                <a:cxn ang="0">
                  <a:pos x="504" y="209"/>
                </a:cxn>
                <a:cxn ang="0">
                  <a:pos x="560" y="229"/>
                </a:cxn>
                <a:cxn ang="0">
                  <a:pos x="541" y="299"/>
                </a:cxn>
                <a:cxn ang="0">
                  <a:pos x="620" y="361"/>
                </a:cxn>
                <a:cxn ang="0">
                  <a:pos x="638" y="422"/>
                </a:cxn>
                <a:cxn ang="0">
                  <a:pos x="673" y="461"/>
                </a:cxn>
                <a:cxn ang="0">
                  <a:pos x="676" y="498"/>
                </a:cxn>
                <a:cxn ang="0">
                  <a:pos x="639" y="524"/>
                </a:cxn>
                <a:cxn ang="0">
                  <a:pos x="604" y="594"/>
                </a:cxn>
                <a:cxn ang="0">
                  <a:pos x="594" y="568"/>
                </a:cxn>
                <a:cxn ang="0">
                  <a:pos x="518" y="529"/>
                </a:cxn>
                <a:cxn ang="0">
                  <a:pos x="125" y="538"/>
                </a:cxn>
                <a:cxn ang="0">
                  <a:pos x="125" y="274"/>
                </a:cxn>
                <a:cxn ang="0">
                  <a:pos x="88" y="178"/>
                </a:cxn>
                <a:cxn ang="0">
                  <a:pos x="89" y="136"/>
                </a:cxn>
                <a:cxn ang="0">
                  <a:pos x="68" y="113"/>
                </a:cxn>
                <a:cxn ang="0">
                  <a:pos x="17" y="49"/>
                </a:cxn>
                <a:cxn ang="0">
                  <a:pos x="24" y="21"/>
                </a:cxn>
                <a:cxn ang="0">
                  <a:pos x="297" y="14"/>
                </a:cxn>
                <a:cxn ang="0">
                  <a:pos x="402" y="0"/>
                </a:cxn>
                <a:cxn ang="0">
                  <a:pos x="297" y="7"/>
                </a:cxn>
                <a:cxn ang="0">
                  <a:pos x="24" y="14"/>
                </a:cxn>
                <a:cxn ang="0">
                  <a:pos x="5" y="25"/>
                </a:cxn>
                <a:cxn ang="0">
                  <a:pos x="10" y="51"/>
                </a:cxn>
                <a:cxn ang="0">
                  <a:pos x="26" y="76"/>
                </a:cxn>
                <a:cxn ang="0">
                  <a:pos x="44" y="100"/>
                </a:cxn>
                <a:cxn ang="0">
                  <a:pos x="65" y="118"/>
                </a:cxn>
                <a:cxn ang="0">
                  <a:pos x="82" y="123"/>
                </a:cxn>
                <a:cxn ang="0">
                  <a:pos x="72" y="141"/>
                </a:cxn>
                <a:cxn ang="0">
                  <a:pos x="68" y="160"/>
                </a:cxn>
                <a:cxn ang="0">
                  <a:pos x="82" y="183"/>
                </a:cxn>
                <a:cxn ang="0">
                  <a:pos x="98" y="201"/>
                </a:cxn>
                <a:cxn ang="0">
                  <a:pos x="118" y="274"/>
                </a:cxn>
                <a:cxn ang="0">
                  <a:pos x="114" y="480"/>
                </a:cxn>
                <a:cxn ang="0">
                  <a:pos x="119" y="545"/>
                </a:cxn>
                <a:cxn ang="0">
                  <a:pos x="397" y="542"/>
                </a:cxn>
                <a:cxn ang="0">
                  <a:pos x="590" y="549"/>
                </a:cxn>
                <a:cxn ang="0">
                  <a:pos x="569" y="577"/>
                </a:cxn>
                <a:cxn ang="0">
                  <a:pos x="564" y="598"/>
                </a:cxn>
                <a:cxn ang="0">
                  <a:pos x="604" y="601"/>
                </a:cxn>
                <a:cxn ang="0">
                  <a:pos x="632" y="596"/>
                </a:cxn>
                <a:cxn ang="0">
                  <a:pos x="643" y="559"/>
                </a:cxn>
                <a:cxn ang="0">
                  <a:pos x="659" y="519"/>
                </a:cxn>
                <a:cxn ang="0">
                  <a:pos x="683" y="503"/>
                </a:cxn>
                <a:cxn ang="0">
                  <a:pos x="687" y="473"/>
                </a:cxn>
                <a:cxn ang="0">
                  <a:pos x="680" y="457"/>
                </a:cxn>
                <a:cxn ang="0">
                  <a:pos x="660" y="456"/>
                </a:cxn>
                <a:cxn ang="0">
                  <a:pos x="648" y="410"/>
                </a:cxn>
                <a:cxn ang="0">
                  <a:pos x="636" y="385"/>
                </a:cxn>
                <a:cxn ang="0">
                  <a:pos x="620" y="354"/>
                </a:cxn>
                <a:cxn ang="0">
                  <a:pos x="548" y="299"/>
                </a:cxn>
                <a:cxn ang="0">
                  <a:pos x="566" y="248"/>
                </a:cxn>
                <a:cxn ang="0">
                  <a:pos x="569" y="225"/>
                </a:cxn>
                <a:cxn ang="0">
                  <a:pos x="552" y="216"/>
                </a:cxn>
                <a:cxn ang="0">
                  <a:pos x="511" y="206"/>
                </a:cxn>
                <a:cxn ang="0">
                  <a:pos x="506" y="178"/>
                </a:cxn>
                <a:cxn ang="0">
                  <a:pos x="423" y="74"/>
                </a:cxn>
                <a:cxn ang="0">
                  <a:pos x="429" y="37"/>
                </a:cxn>
                <a:cxn ang="0">
                  <a:pos x="406" y="4"/>
                </a:cxn>
              </a:cxnLst>
              <a:rect l="0" t="0" r="r" b="b"/>
              <a:pathLst>
                <a:path w="687" h="601">
                  <a:moveTo>
                    <a:pt x="399" y="7"/>
                  </a:moveTo>
                  <a:lnTo>
                    <a:pt x="406" y="20"/>
                  </a:lnTo>
                  <a:lnTo>
                    <a:pt x="420" y="39"/>
                  </a:lnTo>
                  <a:lnTo>
                    <a:pt x="416" y="51"/>
                  </a:lnTo>
                  <a:lnTo>
                    <a:pt x="416" y="76"/>
                  </a:lnTo>
                  <a:lnTo>
                    <a:pt x="430" y="118"/>
                  </a:lnTo>
                  <a:lnTo>
                    <a:pt x="471" y="164"/>
                  </a:lnTo>
                  <a:lnTo>
                    <a:pt x="502" y="185"/>
                  </a:lnTo>
                  <a:lnTo>
                    <a:pt x="504" y="209"/>
                  </a:lnTo>
                  <a:lnTo>
                    <a:pt x="509" y="218"/>
                  </a:lnTo>
                  <a:lnTo>
                    <a:pt x="550" y="223"/>
                  </a:lnTo>
                  <a:lnTo>
                    <a:pt x="560" y="229"/>
                  </a:lnTo>
                  <a:lnTo>
                    <a:pt x="559" y="246"/>
                  </a:lnTo>
                  <a:lnTo>
                    <a:pt x="546" y="281"/>
                  </a:lnTo>
                  <a:lnTo>
                    <a:pt x="541" y="299"/>
                  </a:lnTo>
                  <a:lnTo>
                    <a:pt x="552" y="324"/>
                  </a:lnTo>
                  <a:lnTo>
                    <a:pt x="592" y="357"/>
                  </a:lnTo>
                  <a:lnTo>
                    <a:pt x="620" y="361"/>
                  </a:lnTo>
                  <a:lnTo>
                    <a:pt x="631" y="387"/>
                  </a:lnTo>
                  <a:lnTo>
                    <a:pt x="641" y="408"/>
                  </a:lnTo>
                  <a:lnTo>
                    <a:pt x="638" y="422"/>
                  </a:lnTo>
                  <a:lnTo>
                    <a:pt x="645" y="447"/>
                  </a:lnTo>
                  <a:lnTo>
                    <a:pt x="657" y="463"/>
                  </a:lnTo>
                  <a:lnTo>
                    <a:pt x="673" y="461"/>
                  </a:lnTo>
                  <a:lnTo>
                    <a:pt x="680" y="471"/>
                  </a:lnTo>
                  <a:lnTo>
                    <a:pt x="676" y="482"/>
                  </a:lnTo>
                  <a:lnTo>
                    <a:pt x="676" y="498"/>
                  </a:lnTo>
                  <a:lnTo>
                    <a:pt x="664" y="505"/>
                  </a:lnTo>
                  <a:lnTo>
                    <a:pt x="653" y="514"/>
                  </a:lnTo>
                  <a:lnTo>
                    <a:pt x="639" y="524"/>
                  </a:lnTo>
                  <a:lnTo>
                    <a:pt x="636" y="559"/>
                  </a:lnTo>
                  <a:lnTo>
                    <a:pt x="627" y="591"/>
                  </a:lnTo>
                  <a:lnTo>
                    <a:pt x="604" y="594"/>
                  </a:lnTo>
                  <a:lnTo>
                    <a:pt x="573" y="593"/>
                  </a:lnTo>
                  <a:lnTo>
                    <a:pt x="576" y="580"/>
                  </a:lnTo>
                  <a:lnTo>
                    <a:pt x="594" y="568"/>
                  </a:lnTo>
                  <a:lnTo>
                    <a:pt x="597" y="549"/>
                  </a:lnTo>
                  <a:lnTo>
                    <a:pt x="585" y="528"/>
                  </a:lnTo>
                  <a:lnTo>
                    <a:pt x="518" y="529"/>
                  </a:lnTo>
                  <a:lnTo>
                    <a:pt x="397" y="535"/>
                  </a:lnTo>
                  <a:lnTo>
                    <a:pt x="262" y="538"/>
                  </a:lnTo>
                  <a:lnTo>
                    <a:pt x="125" y="538"/>
                  </a:lnTo>
                  <a:lnTo>
                    <a:pt x="123" y="506"/>
                  </a:lnTo>
                  <a:lnTo>
                    <a:pt x="121" y="480"/>
                  </a:lnTo>
                  <a:lnTo>
                    <a:pt x="125" y="274"/>
                  </a:lnTo>
                  <a:lnTo>
                    <a:pt x="118" y="206"/>
                  </a:lnTo>
                  <a:lnTo>
                    <a:pt x="102" y="195"/>
                  </a:lnTo>
                  <a:lnTo>
                    <a:pt x="88" y="178"/>
                  </a:lnTo>
                  <a:lnTo>
                    <a:pt x="75" y="158"/>
                  </a:lnTo>
                  <a:lnTo>
                    <a:pt x="79" y="146"/>
                  </a:lnTo>
                  <a:lnTo>
                    <a:pt x="89" y="136"/>
                  </a:lnTo>
                  <a:lnTo>
                    <a:pt x="89" y="118"/>
                  </a:lnTo>
                  <a:lnTo>
                    <a:pt x="81" y="113"/>
                  </a:lnTo>
                  <a:lnTo>
                    <a:pt x="68" y="113"/>
                  </a:lnTo>
                  <a:lnTo>
                    <a:pt x="49" y="97"/>
                  </a:lnTo>
                  <a:lnTo>
                    <a:pt x="31" y="72"/>
                  </a:lnTo>
                  <a:lnTo>
                    <a:pt x="17" y="49"/>
                  </a:lnTo>
                  <a:lnTo>
                    <a:pt x="19" y="35"/>
                  </a:lnTo>
                  <a:lnTo>
                    <a:pt x="10" y="21"/>
                  </a:lnTo>
                  <a:lnTo>
                    <a:pt x="24" y="21"/>
                  </a:lnTo>
                  <a:lnTo>
                    <a:pt x="70" y="20"/>
                  </a:lnTo>
                  <a:lnTo>
                    <a:pt x="149" y="20"/>
                  </a:lnTo>
                  <a:lnTo>
                    <a:pt x="297" y="14"/>
                  </a:lnTo>
                  <a:lnTo>
                    <a:pt x="353" y="11"/>
                  </a:lnTo>
                  <a:lnTo>
                    <a:pt x="399" y="7"/>
                  </a:lnTo>
                  <a:moveTo>
                    <a:pt x="402" y="0"/>
                  </a:moveTo>
                  <a:lnTo>
                    <a:pt x="399" y="0"/>
                  </a:lnTo>
                  <a:lnTo>
                    <a:pt x="353" y="4"/>
                  </a:lnTo>
                  <a:lnTo>
                    <a:pt x="297" y="7"/>
                  </a:lnTo>
                  <a:lnTo>
                    <a:pt x="149" y="13"/>
                  </a:lnTo>
                  <a:lnTo>
                    <a:pt x="70" y="13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5" y="25"/>
                  </a:lnTo>
                  <a:lnTo>
                    <a:pt x="12" y="37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2" y="53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5" y="102"/>
                  </a:lnTo>
                  <a:lnTo>
                    <a:pt x="63" y="118"/>
                  </a:lnTo>
                  <a:lnTo>
                    <a:pt x="65" y="118"/>
                  </a:lnTo>
                  <a:lnTo>
                    <a:pt x="67" y="120"/>
                  </a:lnTo>
                  <a:lnTo>
                    <a:pt x="79" y="120"/>
                  </a:lnTo>
                  <a:lnTo>
                    <a:pt x="82" y="123"/>
                  </a:lnTo>
                  <a:lnTo>
                    <a:pt x="82" y="132"/>
                  </a:lnTo>
                  <a:lnTo>
                    <a:pt x="74" y="141"/>
                  </a:lnTo>
                  <a:lnTo>
                    <a:pt x="72" y="141"/>
                  </a:lnTo>
                  <a:lnTo>
                    <a:pt x="72" y="144"/>
                  </a:lnTo>
                  <a:lnTo>
                    <a:pt x="68" y="157"/>
                  </a:lnTo>
                  <a:lnTo>
                    <a:pt x="68" y="160"/>
                  </a:lnTo>
                  <a:lnTo>
                    <a:pt x="70" y="162"/>
                  </a:lnTo>
                  <a:lnTo>
                    <a:pt x="82" y="183"/>
                  </a:lnTo>
                  <a:lnTo>
                    <a:pt x="82" y="183"/>
                  </a:lnTo>
                  <a:lnTo>
                    <a:pt x="82" y="183"/>
                  </a:lnTo>
                  <a:lnTo>
                    <a:pt x="96" y="201"/>
                  </a:lnTo>
                  <a:lnTo>
                    <a:pt x="98" y="201"/>
                  </a:lnTo>
                  <a:lnTo>
                    <a:pt x="98" y="202"/>
                  </a:lnTo>
                  <a:lnTo>
                    <a:pt x="111" y="211"/>
                  </a:lnTo>
                  <a:lnTo>
                    <a:pt x="118" y="274"/>
                  </a:lnTo>
                  <a:lnTo>
                    <a:pt x="114" y="480"/>
                  </a:lnTo>
                  <a:lnTo>
                    <a:pt x="114" y="480"/>
                  </a:lnTo>
                  <a:lnTo>
                    <a:pt x="114" y="480"/>
                  </a:lnTo>
                  <a:lnTo>
                    <a:pt x="116" y="508"/>
                  </a:lnTo>
                  <a:lnTo>
                    <a:pt x="118" y="540"/>
                  </a:lnTo>
                  <a:lnTo>
                    <a:pt x="119" y="545"/>
                  </a:lnTo>
                  <a:lnTo>
                    <a:pt x="125" y="545"/>
                  </a:lnTo>
                  <a:lnTo>
                    <a:pt x="262" y="545"/>
                  </a:lnTo>
                  <a:lnTo>
                    <a:pt x="397" y="542"/>
                  </a:lnTo>
                  <a:lnTo>
                    <a:pt x="518" y="536"/>
                  </a:lnTo>
                  <a:lnTo>
                    <a:pt x="581" y="535"/>
                  </a:lnTo>
                  <a:lnTo>
                    <a:pt x="590" y="549"/>
                  </a:lnTo>
                  <a:lnTo>
                    <a:pt x="587" y="563"/>
                  </a:lnTo>
                  <a:lnTo>
                    <a:pt x="571" y="575"/>
                  </a:lnTo>
                  <a:lnTo>
                    <a:pt x="569" y="577"/>
                  </a:lnTo>
                  <a:lnTo>
                    <a:pt x="569" y="579"/>
                  </a:lnTo>
                  <a:lnTo>
                    <a:pt x="566" y="589"/>
                  </a:lnTo>
                  <a:lnTo>
                    <a:pt x="564" y="598"/>
                  </a:lnTo>
                  <a:lnTo>
                    <a:pt x="573" y="600"/>
                  </a:lnTo>
                  <a:lnTo>
                    <a:pt x="602" y="601"/>
                  </a:lnTo>
                  <a:lnTo>
                    <a:pt x="604" y="601"/>
                  </a:lnTo>
                  <a:lnTo>
                    <a:pt x="604" y="601"/>
                  </a:lnTo>
                  <a:lnTo>
                    <a:pt x="627" y="598"/>
                  </a:lnTo>
                  <a:lnTo>
                    <a:pt x="632" y="596"/>
                  </a:lnTo>
                  <a:lnTo>
                    <a:pt x="632" y="593"/>
                  </a:lnTo>
                  <a:lnTo>
                    <a:pt x="643" y="561"/>
                  </a:lnTo>
                  <a:lnTo>
                    <a:pt x="643" y="559"/>
                  </a:lnTo>
                  <a:lnTo>
                    <a:pt x="643" y="559"/>
                  </a:lnTo>
                  <a:lnTo>
                    <a:pt x="646" y="528"/>
                  </a:lnTo>
                  <a:lnTo>
                    <a:pt x="659" y="519"/>
                  </a:lnTo>
                  <a:lnTo>
                    <a:pt x="667" y="510"/>
                  </a:lnTo>
                  <a:lnTo>
                    <a:pt x="678" y="505"/>
                  </a:lnTo>
                  <a:lnTo>
                    <a:pt x="683" y="503"/>
                  </a:lnTo>
                  <a:lnTo>
                    <a:pt x="683" y="498"/>
                  </a:lnTo>
                  <a:lnTo>
                    <a:pt x="683" y="482"/>
                  </a:lnTo>
                  <a:lnTo>
                    <a:pt x="687" y="473"/>
                  </a:lnTo>
                  <a:lnTo>
                    <a:pt x="687" y="471"/>
                  </a:lnTo>
                  <a:lnTo>
                    <a:pt x="685" y="468"/>
                  </a:lnTo>
                  <a:lnTo>
                    <a:pt x="680" y="457"/>
                  </a:lnTo>
                  <a:lnTo>
                    <a:pt x="678" y="454"/>
                  </a:lnTo>
                  <a:lnTo>
                    <a:pt x="673" y="454"/>
                  </a:lnTo>
                  <a:lnTo>
                    <a:pt x="660" y="456"/>
                  </a:lnTo>
                  <a:lnTo>
                    <a:pt x="652" y="443"/>
                  </a:lnTo>
                  <a:lnTo>
                    <a:pt x="645" y="422"/>
                  </a:lnTo>
                  <a:lnTo>
                    <a:pt x="648" y="410"/>
                  </a:lnTo>
                  <a:lnTo>
                    <a:pt x="650" y="406"/>
                  </a:lnTo>
                  <a:lnTo>
                    <a:pt x="648" y="405"/>
                  </a:lnTo>
                  <a:lnTo>
                    <a:pt x="636" y="385"/>
                  </a:lnTo>
                  <a:lnTo>
                    <a:pt x="627" y="359"/>
                  </a:lnTo>
                  <a:lnTo>
                    <a:pt x="625" y="355"/>
                  </a:lnTo>
                  <a:lnTo>
                    <a:pt x="620" y="354"/>
                  </a:lnTo>
                  <a:lnTo>
                    <a:pt x="595" y="350"/>
                  </a:lnTo>
                  <a:lnTo>
                    <a:pt x="557" y="320"/>
                  </a:lnTo>
                  <a:lnTo>
                    <a:pt x="548" y="299"/>
                  </a:lnTo>
                  <a:lnTo>
                    <a:pt x="553" y="283"/>
                  </a:lnTo>
                  <a:lnTo>
                    <a:pt x="564" y="248"/>
                  </a:lnTo>
                  <a:lnTo>
                    <a:pt x="566" y="248"/>
                  </a:lnTo>
                  <a:lnTo>
                    <a:pt x="566" y="246"/>
                  </a:lnTo>
                  <a:lnTo>
                    <a:pt x="567" y="230"/>
                  </a:lnTo>
                  <a:lnTo>
                    <a:pt x="569" y="225"/>
                  </a:lnTo>
                  <a:lnTo>
                    <a:pt x="564" y="223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0" y="216"/>
                  </a:lnTo>
                  <a:lnTo>
                    <a:pt x="513" y="211"/>
                  </a:lnTo>
                  <a:lnTo>
                    <a:pt x="511" y="206"/>
                  </a:lnTo>
                  <a:lnTo>
                    <a:pt x="509" y="183"/>
                  </a:lnTo>
                  <a:lnTo>
                    <a:pt x="509" y="180"/>
                  </a:lnTo>
                  <a:lnTo>
                    <a:pt x="506" y="178"/>
                  </a:lnTo>
                  <a:lnTo>
                    <a:pt x="476" y="158"/>
                  </a:lnTo>
                  <a:lnTo>
                    <a:pt x="437" y="114"/>
                  </a:lnTo>
                  <a:lnTo>
                    <a:pt x="423" y="74"/>
                  </a:lnTo>
                  <a:lnTo>
                    <a:pt x="423" y="53"/>
                  </a:lnTo>
                  <a:lnTo>
                    <a:pt x="427" y="41"/>
                  </a:lnTo>
                  <a:lnTo>
                    <a:pt x="429" y="37"/>
                  </a:lnTo>
                  <a:lnTo>
                    <a:pt x="425" y="34"/>
                  </a:lnTo>
                  <a:lnTo>
                    <a:pt x="411" y="16"/>
                  </a:lnTo>
                  <a:lnTo>
                    <a:pt x="406" y="4"/>
                  </a:lnTo>
                  <a:lnTo>
                    <a:pt x="402" y="0"/>
                  </a:lnTo>
                  <a:lnTo>
                    <a:pt x="40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0" name="Freeform 137">
              <a:extLst>
                <a:ext uri="{FF2B5EF4-FFF2-40B4-BE49-F238E27FC236}">
                  <a16:creationId xmlns:a16="http://schemas.microsoft.com/office/drawing/2014/main" id="{2E4CB7DB-2107-4281-BDF9-386783F1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82" y="4595085"/>
              <a:ext cx="504061" cy="460402"/>
            </a:xfrm>
            <a:custGeom>
              <a:avLst/>
              <a:gdLst/>
              <a:ahLst/>
              <a:cxnLst>
                <a:cxn ang="0">
                  <a:pos x="65" y="403"/>
                </a:cxn>
                <a:cxn ang="0">
                  <a:pos x="53" y="398"/>
                </a:cxn>
                <a:cxn ang="0">
                  <a:pos x="35" y="406"/>
                </a:cxn>
                <a:cxn ang="0">
                  <a:pos x="19" y="392"/>
                </a:cxn>
                <a:cxn ang="0">
                  <a:pos x="18" y="169"/>
                </a:cxn>
                <a:cxn ang="0">
                  <a:pos x="11" y="106"/>
                </a:cxn>
                <a:cxn ang="0">
                  <a:pos x="9" y="58"/>
                </a:cxn>
                <a:cxn ang="0">
                  <a:pos x="0" y="14"/>
                </a:cxn>
                <a:cxn ang="0">
                  <a:pos x="139" y="13"/>
                </a:cxn>
                <a:cxn ang="0">
                  <a:pos x="276" y="7"/>
                </a:cxn>
                <a:cxn ang="0">
                  <a:pos x="395" y="2"/>
                </a:cxn>
                <a:cxn ang="0">
                  <a:pos x="462" y="0"/>
                </a:cxn>
                <a:cxn ang="0">
                  <a:pos x="474" y="20"/>
                </a:cxn>
                <a:cxn ang="0">
                  <a:pos x="471" y="35"/>
                </a:cxn>
                <a:cxn ang="0">
                  <a:pos x="453" y="51"/>
                </a:cxn>
                <a:cxn ang="0">
                  <a:pos x="450" y="64"/>
                </a:cxn>
                <a:cxn ang="0">
                  <a:pos x="481" y="67"/>
                </a:cxn>
                <a:cxn ang="0">
                  <a:pos x="508" y="60"/>
                </a:cxn>
                <a:cxn ang="0">
                  <a:pos x="503" y="85"/>
                </a:cxn>
                <a:cxn ang="0">
                  <a:pos x="496" y="109"/>
                </a:cxn>
                <a:cxn ang="0">
                  <a:pos x="492" y="123"/>
                </a:cxn>
                <a:cxn ang="0">
                  <a:pos x="469" y="136"/>
                </a:cxn>
                <a:cxn ang="0">
                  <a:pos x="476" y="157"/>
                </a:cxn>
                <a:cxn ang="0">
                  <a:pos x="471" y="185"/>
                </a:cxn>
                <a:cxn ang="0">
                  <a:pos x="460" y="192"/>
                </a:cxn>
                <a:cxn ang="0">
                  <a:pos x="459" y="211"/>
                </a:cxn>
                <a:cxn ang="0">
                  <a:pos x="445" y="218"/>
                </a:cxn>
                <a:cxn ang="0">
                  <a:pos x="429" y="250"/>
                </a:cxn>
                <a:cxn ang="0">
                  <a:pos x="431" y="259"/>
                </a:cxn>
                <a:cxn ang="0">
                  <a:pos x="431" y="271"/>
                </a:cxn>
                <a:cxn ang="0">
                  <a:pos x="415" y="280"/>
                </a:cxn>
                <a:cxn ang="0">
                  <a:pos x="394" y="308"/>
                </a:cxn>
                <a:cxn ang="0">
                  <a:pos x="399" y="322"/>
                </a:cxn>
                <a:cxn ang="0">
                  <a:pos x="383" y="334"/>
                </a:cxn>
                <a:cxn ang="0">
                  <a:pos x="374" y="366"/>
                </a:cxn>
                <a:cxn ang="0">
                  <a:pos x="371" y="380"/>
                </a:cxn>
                <a:cxn ang="0">
                  <a:pos x="381" y="396"/>
                </a:cxn>
                <a:cxn ang="0">
                  <a:pos x="373" y="405"/>
                </a:cxn>
                <a:cxn ang="0">
                  <a:pos x="381" y="420"/>
                </a:cxn>
                <a:cxn ang="0">
                  <a:pos x="383" y="442"/>
                </a:cxn>
                <a:cxn ang="0">
                  <a:pos x="376" y="457"/>
                </a:cxn>
                <a:cxn ang="0">
                  <a:pos x="315" y="457"/>
                </a:cxn>
                <a:cxn ang="0">
                  <a:pos x="206" y="463"/>
                </a:cxn>
                <a:cxn ang="0">
                  <a:pos x="69" y="464"/>
                </a:cxn>
                <a:cxn ang="0">
                  <a:pos x="65" y="403"/>
                </a:cxn>
              </a:cxnLst>
              <a:rect l="0" t="0" r="r" b="b"/>
              <a:pathLst>
                <a:path w="508" h="464">
                  <a:moveTo>
                    <a:pt x="65" y="403"/>
                  </a:moveTo>
                  <a:lnTo>
                    <a:pt x="53" y="398"/>
                  </a:lnTo>
                  <a:lnTo>
                    <a:pt x="35" y="406"/>
                  </a:lnTo>
                  <a:lnTo>
                    <a:pt x="19" y="392"/>
                  </a:lnTo>
                  <a:lnTo>
                    <a:pt x="18" y="169"/>
                  </a:lnTo>
                  <a:lnTo>
                    <a:pt x="11" y="106"/>
                  </a:lnTo>
                  <a:lnTo>
                    <a:pt x="9" y="58"/>
                  </a:lnTo>
                  <a:lnTo>
                    <a:pt x="0" y="14"/>
                  </a:lnTo>
                  <a:lnTo>
                    <a:pt x="139" y="13"/>
                  </a:lnTo>
                  <a:lnTo>
                    <a:pt x="276" y="7"/>
                  </a:lnTo>
                  <a:lnTo>
                    <a:pt x="395" y="2"/>
                  </a:lnTo>
                  <a:lnTo>
                    <a:pt x="462" y="0"/>
                  </a:lnTo>
                  <a:lnTo>
                    <a:pt x="474" y="20"/>
                  </a:lnTo>
                  <a:lnTo>
                    <a:pt x="471" y="35"/>
                  </a:lnTo>
                  <a:lnTo>
                    <a:pt x="453" y="51"/>
                  </a:lnTo>
                  <a:lnTo>
                    <a:pt x="450" y="64"/>
                  </a:lnTo>
                  <a:lnTo>
                    <a:pt x="481" y="67"/>
                  </a:lnTo>
                  <a:lnTo>
                    <a:pt x="508" y="60"/>
                  </a:lnTo>
                  <a:lnTo>
                    <a:pt x="503" y="85"/>
                  </a:lnTo>
                  <a:lnTo>
                    <a:pt x="496" y="109"/>
                  </a:lnTo>
                  <a:lnTo>
                    <a:pt x="492" y="123"/>
                  </a:lnTo>
                  <a:lnTo>
                    <a:pt x="469" y="136"/>
                  </a:lnTo>
                  <a:lnTo>
                    <a:pt x="476" y="157"/>
                  </a:lnTo>
                  <a:lnTo>
                    <a:pt x="471" y="185"/>
                  </a:lnTo>
                  <a:lnTo>
                    <a:pt x="460" y="192"/>
                  </a:lnTo>
                  <a:lnTo>
                    <a:pt x="459" y="211"/>
                  </a:lnTo>
                  <a:lnTo>
                    <a:pt x="445" y="218"/>
                  </a:lnTo>
                  <a:lnTo>
                    <a:pt x="429" y="250"/>
                  </a:lnTo>
                  <a:lnTo>
                    <a:pt x="431" y="259"/>
                  </a:lnTo>
                  <a:lnTo>
                    <a:pt x="431" y="271"/>
                  </a:lnTo>
                  <a:lnTo>
                    <a:pt x="415" y="280"/>
                  </a:lnTo>
                  <a:lnTo>
                    <a:pt x="394" y="308"/>
                  </a:lnTo>
                  <a:lnTo>
                    <a:pt x="399" y="322"/>
                  </a:lnTo>
                  <a:lnTo>
                    <a:pt x="383" y="334"/>
                  </a:lnTo>
                  <a:lnTo>
                    <a:pt x="374" y="366"/>
                  </a:lnTo>
                  <a:lnTo>
                    <a:pt x="371" y="380"/>
                  </a:lnTo>
                  <a:lnTo>
                    <a:pt x="381" y="396"/>
                  </a:lnTo>
                  <a:lnTo>
                    <a:pt x="373" y="405"/>
                  </a:lnTo>
                  <a:lnTo>
                    <a:pt x="381" y="420"/>
                  </a:lnTo>
                  <a:lnTo>
                    <a:pt x="383" y="442"/>
                  </a:lnTo>
                  <a:lnTo>
                    <a:pt x="376" y="457"/>
                  </a:lnTo>
                  <a:lnTo>
                    <a:pt x="315" y="457"/>
                  </a:lnTo>
                  <a:lnTo>
                    <a:pt x="206" y="463"/>
                  </a:lnTo>
                  <a:lnTo>
                    <a:pt x="69" y="464"/>
                  </a:lnTo>
                  <a:lnTo>
                    <a:pt x="65" y="403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1" name="Freeform 138">
              <a:extLst>
                <a:ext uri="{FF2B5EF4-FFF2-40B4-BE49-F238E27FC236}">
                  <a16:creationId xmlns:a16="http://schemas.microsoft.com/office/drawing/2014/main" id="{EB0E9A54-9A94-4B24-B3CC-636B2B238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721" y="4592108"/>
              <a:ext cx="513983" cy="467348"/>
            </a:xfrm>
            <a:custGeom>
              <a:avLst/>
              <a:gdLst/>
              <a:ahLst/>
              <a:cxnLst>
                <a:cxn ang="0">
                  <a:pos x="472" y="37"/>
                </a:cxn>
                <a:cxn ang="0">
                  <a:pos x="486" y="74"/>
                </a:cxn>
                <a:cxn ang="0">
                  <a:pos x="497" y="112"/>
                </a:cxn>
                <a:cxn ang="0">
                  <a:pos x="478" y="160"/>
                </a:cxn>
                <a:cxn ang="0">
                  <a:pos x="460" y="213"/>
                </a:cxn>
                <a:cxn ang="0">
                  <a:pos x="432" y="264"/>
                </a:cxn>
                <a:cxn ang="0">
                  <a:pos x="395" y="311"/>
                </a:cxn>
                <a:cxn ang="0">
                  <a:pos x="378" y="369"/>
                </a:cxn>
                <a:cxn ang="0">
                  <a:pos x="372" y="406"/>
                </a:cxn>
                <a:cxn ang="0">
                  <a:pos x="378" y="457"/>
                </a:cxn>
                <a:cxn ang="0">
                  <a:pos x="77" y="464"/>
                </a:cxn>
                <a:cxn ang="0">
                  <a:pos x="40" y="404"/>
                </a:cxn>
                <a:cxn ang="0">
                  <a:pos x="17" y="109"/>
                </a:cxn>
                <a:cxn ang="0">
                  <a:pos x="144" y="19"/>
                </a:cxn>
                <a:cxn ang="0">
                  <a:pos x="465" y="7"/>
                </a:cxn>
                <a:cxn ang="0">
                  <a:pos x="400" y="2"/>
                </a:cxn>
                <a:cxn ang="0">
                  <a:pos x="9" y="14"/>
                </a:cxn>
                <a:cxn ang="0">
                  <a:pos x="10" y="61"/>
                </a:cxn>
                <a:cxn ang="0">
                  <a:pos x="12" y="111"/>
                </a:cxn>
                <a:cxn ang="0">
                  <a:pos x="21" y="397"/>
                </a:cxn>
                <a:cxn ang="0">
                  <a:pos x="40" y="413"/>
                </a:cxn>
                <a:cxn ang="0">
                  <a:pos x="67" y="408"/>
                </a:cxn>
                <a:cxn ang="0">
                  <a:pos x="77" y="471"/>
                </a:cxn>
                <a:cxn ang="0">
                  <a:pos x="379" y="464"/>
                </a:cxn>
                <a:cxn ang="0">
                  <a:pos x="392" y="448"/>
                </a:cxn>
                <a:cxn ang="0">
                  <a:pos x="390" y="423"/>
                </a:cxn>
                <a:cxn ang="0">
                  <a:pos x="381" y="408"/>
                </a:cxn>
                <a:cxn ang="0">
                  <a:pos x="388" y="394"/>
                </a:cxn>
                <a:cxn ang="0">
                  <a:pos x="392" y="339"/>
                </a:cxn>
                <a:cxn ang="0">
                  <a:pos x="406" y="322"/>
                </a:cxn>
                <a:cxn ang="0">
                  <a:pos x="436" y="278"/>
                </a:cxn>
                <a:cxn ang="0">
                  <a:pos x="439" y="262"/>
                </a:cxn>
                <a:cxn ang="0">
                  <a:pos x="437" y="253"/>
                </a:cxn>
                <a:cxn ang="0">
                  <a:pos x="467" y="216"/>
                </a:cxn>
                <a:cxn ang="0">
                  <a:pos x="478" y="191"/>
                </a:cxn>
                <a:cxn ang="0">
                  <a:pos x="485" y="162"/>
                </a:cxn>
                <a:cxn ang="0">
                  <a:pos x="479" y="140"/>
                </a:cxn>
                <a:cxn ang="0">
                  <a:pos x="501" y="125"/>
                </a:cxn>
                <a:cxn ang="0">
                  <a:pos x="516" y="70"/>
                </a:cxn>
                <a:cxn ang="0">
                  <a:pos x="486" y="67"/>
                </a:cxn>
                <a:cxn ang="0">
                  <a:pos x="478" y="42"/>
                </a:cxn>
                <a:cxn ang="0">
                  <a:pos x="483" y="24"/>
                </a:cxn>
                <a:cxn ang="0">
                  <a:pos x="471" y="3"/>
                </a:cxn>
              </a:cxnLst>
              <a:rect l="0" t="0" r="r" b="b"/>
              <a:pathLst>
                <a:path w="518" h="471">
                  <a:moveTo>
                    <a:pt x="465" y="7"/>
                  </a:moveTo>
                  <a:lnTo>
                    <a:pt x="476" y="24"/>
                  </a:lnTo>
                  <a:lnTo>
                    <a:pt x="472" y="37"/>
                  </a:lnTo>
                  <a:lnTo>
                    <a:pt x="455" y="53"/>
                  </a:lnTo>
                  <a:lnTo>
                    <a:pt x="451" y="70"/>
                  </a:lnTo>
                  <a:lnTo>
                    <a:pt x="486" y="74"/>
                  </a:lnTo>
                  <a:lnTo>
                    <a:pt x="509" y="68"/>
                  </a:lnTo>
                  <a:lnTo>
                    <a:pt x="504" y="86"/>
                  </a:lnTo>
                  <a:lnTo>
                    <a:pt x="497" y="112"/>
                  </a:lnTo>
                  <a:lnTo>
                    <a:pt x="494" y="123"/>
                  </a:lnTo>
                  <a:lnTo>
                    <a:pt x="471" y="137"/>
                  </a:lnTo>
                  <a:lnTo>
                    <a:pt x="478" y="160"/>
                  </a:lnTo>
                  <a:lnTo>
                    <a:pt x="472" y="184"/>
                  </a:lnTo>
                  <a:lnTo>
                    <a:pt x="462" y="191"/>
                  </a:lnTo>
                  <a:lnTo>
                    <a:pt x="460" y="213"/>
                  </a:lnTo>
                  <a:lnTo>
                    <a:pt x="446" y="220"/>
                  </a:lnTo>
                  <a:lnTo>
                    <a:pt x="430" y="253"/>
                  </a:lnTo>
                  <a:lnTo>
                    <a:pt x="432" y="264"/>
                  </a:lnTo>
                  <a:lnTo>
                    <a:pt x="432" y="272"/>
                  </a:lnTo>
                  <a:lnTo>
                    <a:pt x="416" y="279"/>
                  </a:lnTo>
                  <a:lnTo>
                    <a:pt x="395" y="311"/>
                  </a:lnTo>
                  <a:lnTo>
                    <a:pt x="399" y="323"/>
                  </a:lnTo>
                  <a:lnTo>
                    <a:pt x="385" y="336"/>
                  </a:lnTo>
                  <a:lnTo>
                    <a:pt x="378" y="369"/>
                  </a:lnTo>
                  <a:lnTo>
                    <a:pt x="372" y="383"/>
                  </a:lnTo>
                  <a:lnTo>
                    <a:pt x="383" y="397"/>
                  </a:lnTo>
                  <a:lnTo>
                    <a:pt x="372" y="406"/>
                  </a:lnTo>
                  <a:lnTo>
                    <a:pt x="383" y="423"/>
                  </a:lnTo>
                  <a:lnTo>
                    <a:pt x="385" y="445"/>
                  </a:lnTo>
                  <a:lnTo>
                    <a:pt x="378" y="457"/>
                  </a:lnTo>
                  <a:lnTo>
                    <a:pt x="320" y="457"/>
                  </a:lnTo>
                  <a:lnTo>
                    <a:pt x="209" y="462"/>
                  </a:lnTo>
                  <a:lnTo>
                    <a:pt x="77" y="464"/>
                  </a:lnTo>
                  <a:lnTo>
                    <a:pt x="74" y="402"/>
                  </a:lnTo>
                  <a:lnTo>
                    <a:pt x="58" y="397"/>
                  </a:lnTo>
                  <a:lnTo>
                    <a:pt x="40" y="404"/>
                  </a:lnTo>
                  <a:lnTo>
                    <a:pt x="28" y="394"/>
                  </a:lnTo>
                  <a:lnTo>
                    <a:pt x="26" y="172"/>
                  </a:lnTo>
                  <a:lnTo>
                    <a:pt x="17" y="109"/>
                  </a:lnTo>
                  <a:lnTo>
                    <a:pt x="17" y="61"/>
                  </a:lnTo>
                  <a:lnTo>
                    <a:pt x="9" y="21"/>
                  </a:lnTo>
                  <a:lnTo>
                    <a:pt x="144" y="19"/>
                  </a:lnTo>
                  <a:lnTo>
                    <a:pt x="281" y="14"/>
                  </a:lnTo>
                  <a:lnTo>
                    <a:pt x="402" y="9"/>
                  </a:lnTo>
                  <a:lnTo>
                    <a:pt x="465" y="7"/>
                  </a:lnTo>
                  <a:close/>
                  <a:moveTo>
                    <a:pt x="469" y="0"/>
                  </a:moveTo>
                  <a:lnTo>
                    <a:pt x="465" y="0"/>
                  </a:lnTo>
                  <a:lnTo>
                    <a:pt x="400" y="2"/>
                  </a:lnTo>
                  <a:lnTo>
                    <a:pt x="279" y="7"/>
                  </a:lnTo>
                  <a:lnTo>
                    <a:pt x="144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0" y="6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9" y="174"/>
                  </a:lnTo>
                  <a:lnTo>
                    <a:pt x="21" y="394"/>
                  </a:lnTo>
                  <a:lnTo>
                    <a:pt x="21" y="397"/>
                  </a:lnTo>
                  <a:lnTo>
                    <a:pt x="23" y="399"/>
                  </a:lnTo>
                  <a:lnTo>
                    <a:pt x="37" y="409"/>
                  </a:lnTo>
                  <a:lnTo>
                    <a:pt x="40" y="413"/>
                  </a:lnTo>
                  <a:lnTo>
                    <a:pt x="44" y="411"/>
                  </a:lnTo>
                  <a:lnTo>
                    <a:pt x="58" y="404"/>
                  </a:lnTo>
                  <a:lnTo>
                    <a:pt x="67" y="408"/>
                  </a:lnTo>
                  <a:lnTo>
                    <a:pt x="70" y="464"/>
                  </a:lnTo>
                  <a:lnTo>
                    <a:pt x="70" y="471"/>
                  </a:lnTo>
                  <a:lnTo>
                    <a:pt x="77" y="471"/>
                  </a:lnTo>
                  <a:lnTo>
                    <a:pt x="211" y="469"/>
                  </a:lnTo>
                  <a:lnTo>
                    <a:pt x="320" y="464"/>
                  </a:lnTo>
                  <a:lnTo>
                    <a:pt x="379" y="464"/>
                  </a:lnTo>
                  <a:lnTo>
                    <a:pt x="383" y="464"/>
                  </a:lnTo>
                  <a:lnTo>
                    <a:pt x="385" y="460"/>
                  </a:lnTo>
                  <a:lnTo>
                    <a:pt x="392" y="448"/>
                  </a:lnTo>
                  <a:lnTo>
                    <a:pt x="392" y="446"/>
                  </a:lnTo>
                  <a:lnTo>
                    <a:pt x="392" y="445"/>
                  </a:lnTo>
                  <a:lnTo>
                    <a:pt x="390" y="423"/>
                  </a:lnTo>
                  <a:lnTo>
                    <a:pt x="390" y="422"/>
                  </a:lnTo>
                  <a:lnTo>
                    <a:pt x="390" y="420"/>
                  </a:lnTo>
                  <a:lnTo>
                    <a:pt x="381" y="408"/>
                  </a:lnTo>
                  <a:lnTo>
                    <a:pt x="386" y="402"/>
                  </a:lnTo>
                  <a:lnTo>
                    <a:pt x="392" y="399"/>
                  </a:lnTo>
                  <a:lnTo>
                    <a:pt x="388" y="394"/>
                  </a:lnTo>
                  <a:lnTo>
                    <a:pt x="381" y="381"/>
                  </a:lnTo>
                  <a:lnTo>
                    <a:pt x="383" y="371"/>
                  </a:lnTo>
                  <a:lnTo>
                    <a:pt x="392" y="339"/>
                  </a:lnTo>
                  <a:lnTo>
                    <a:pt x="404" y="329"/>
                  </a:lnTo>
                  <a:lnTo>
                    <a:pt x="407" y="327"/>
                  </a:lnTo>
                  <a:lnTo>
                    <a:pt x="406" y="322"/>
                  </a:lnTo>
                  <a:lnTo>
                    <a:pt x="404" y="311"/>
                  </a:lnTo>
                  <a:lnTo>
                    <a:pt x="421" y="285"/>
                  </a:lnTo>
                  <a:lnTo>
                    <a:pt x="436" y="278"/>
                  </a:lnTo>
                  <a:lnTo>
                    <a:pt x="441" y="276"/>
                  </a:lnTo>
                  <a:lnTo>
                    <a:pt x="439" y="271"/>
                  </a:lnTo>
                  <a:lnTo>
                    <a:pt x="439" y="262"/>
                  </a:lnTo>
                  <a:lnTo>
                    <a:pt x="439" y="262"/>
                  </a:lnTo>
                  <a:lnTo>
                    <a:pt x="439" y="262"/>
                  </a:lnTo>
                  <a:lnTo>
                    <a:pt x="437" y="253"/>
                  </a:lnTo>
                  <a:lnTo>
                    <a:pt x="451" y="225"/>
                  </a:lnTo>
                  <a:lnTo>
                    <a:pt x="464" y="218"/>
                  </a:lnTo>
                  <a:lnTo>
                    <a:pt x="467" y="216"/>
                  </a:lnTo>
                  <a:lnTo>
                    <a:pt x="467" y="213"/>
                  </a:lnTo>
                  <a:lnTo>
                    <a:pt x="469" y="197"/>
                  </a:lnTo>
                  <a:lnTo>
                    <a:pt x="478" y="191"/>
                  </a:lnTo>
                  <a:lnTo>
                    <a:pt x="479" y="190"/>
                  </a:lnTo>
                  <a:lnTo>
                    <a:pt x="479" y="186"/>
                  </a:lnTo>
                  <a:lnTo>
                    <a:pt x="485" y="162"/>
                  </a:lnTo>
                  <a:lnTo>
                    <a:pt x="485" y="160"/>
                  </a:lnTo>
                  <a:lnTo>
                    <a:pt x="485" y="158"/>
                  </a:lnTo>
                  <a:lnTo>
                    <a:pt x="479" y="140"/>
                  </a:lnTo>
                  <a:lnTo>
                    <a:pt x="497" y="130"/>
                  </a:lnTo>
                  <a:lnTo>
                    <a:pt x="501" y="128"/>
                  </a:lnTo>
                  <a:lnTo>
                    <a:pt x="501" y="125"/>
                  </a:lnTo>
                  <a:lnTo>
                    <a:pt x="504" y="114"/>
                  </a:lnTo>
                  <a:lnTo>
                    <a:pt x="511" y="88"/>
                  </a:lnTo>
                  <a:lnTo>
                    <a:pt x="516" y="70"/>
                  </a:lnTo>
                  <a:lnTo>
                    <a:pt x="518" y="58"/>
                  </a:lnTo>
                  <a:lnTo>
                    <a:pt x="508" y="61"/>
                  </a:lnTo>
                  <a:lnTo>
                    <a:pt x="486" y="67"/>
                  </a:lnTo>
                  <a:lnTo>
                    <a:pt x="458" y="65"/>
                  </a:lnTo>
                  <a:lnTo>
                    <a:pt x="460" y="58"/>
                  </a:lnTo>
                  <a:lnTo>
                    <a:pt x="478" y="42"/>
                  </a:lnTo>
                  <a:lnTo>
                    <a:pt x="479" y="40"/>
                  </a:lnTo>
                  <a:lnTo>
                    <a:pt x="479" y="38"/>
                  </a:lnTo>
                  <a:lnTo>
                    <a:pt x="483" y="24"/>
                  </a:lnTo>
                  <a:lnTo>
                    <a:pt x="483" y="23"/>
                  </a:lnTo>
                  <a:lnTo>
                    <a:pt x="481" y="21"/>
                  </a:lnTo>
                  <a:lnTo>
                    <a:pt x="471" y="3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2" name="Freeform 139">
              <a:extLst>
                <a:ext uri="{FF2B5EF4-FFF2-40B4-BE49-F238E27FC236}">
                  <a16:creationId xmlns:a16="http://schemas.microsoft.com/office/drawing/2014/main" id="{C2EE28F1-BF1E-4148-86FE-A1E8F490B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721" y="4592108"/>
              <a:ext cx="513983" cy="467348"/>
            </a:xfrm>
            <a:custGeom>
              <a:avLst/>
              <a:gdLst/>
              <a:ahLst/>
              <a:cxnLst>
                <a:cxn ang="0">
                  <a:pos x="472" y="37"/>
                </a:cxn>
                <a:cxn ang="0">
                  <a:pos x="486" y="74"/>
                </a:cxn>
                <a:cxn ang="0">
                  <a:pos x="497" y="112"/>
                </a:cxn>
                <a:cxn ang="0">
                  <a:pos x="478" y="160"/>
                </a:cxn>
                <a:cxn ang="0">
                  <a:pos x="460" y="213"/>
                </a:cxn>
                <a:cxn ang="0">
                  <a:pos x="432" y="264"/>
                </a:cxn>
                <a:cxn ang="0">
                  <a:pos x="395" y="311"/>
                </a:cxn>
                <a:cxn ang="0">
                  <a:pos x="378" y="369"/>
                </a:cxn>
                <a:cxn ang="0">
                  <a:pos x="372" y="406"/>
                </a:cxn>
                <a:cxn ang="0">
                  <a:pos x="378" y="457"/>
                </a:cxn>
                <a:cxn ang="0">
                  <a:pos x="77" y="464"/>
                </a:cxn>
                <a:cxn ang="0">
                  <a:pos x="40" y="404"/>
                </a:cxn>
                <a:cxn ang="0">
                  <a:pos x="17" y="109"/>
                </a:cxn>
                <a:cxn ang="0">
                  <a:pos x="144" y="19"/>
                </a:cxn>
                <a:cxn ang="0">
                  <a:pos x="465" y="7"/>
                </a:cxn>
                <a:cxn ang="0">
                  <a:pos x="400" y="2"/>
                </a:cxn>
                <a:cxn ang="0">
                  <a:pos x="9" y="14"/>
                </a:cxn>
                <a:cxn ang="0">
                  <a:pos x="10" y="61"/>
                </a:cxn>
                <a:cxn ang="0">
                  <a:pos x="12" y="111"/>
                </a:cxn>
                <a:cxn ang="0">
                  <a:pos x="21" y="397"/>
                </a:cxn>
                <a:cxn ang="0">
                  <a:pos x="40" y="413"/>
                </a:cxn>
                <a:cxn ang="0">
                  <a:pos x="67" y="408"/>
                </a:cxn>
                <a:cxn ang="0">
                  <a:pos x="77" y="471"/>
                </a:cxn>
                <a:cxn ang="0">
                  <a:pos x="379" y="464"/>
                </a:cxn>
                <a:cxn ang="0">
                  <a:pos x="392" y="448"/>
                </a:cxn>
                <a:cxn ang="0">
                  <a:pos x="390" y="423"/>
                </a:cxn>
                <a:cxn ang="0">
                  <a:pos x="381" y="408"/>
                </a:cxn>
                <a:cxn ang="0">
                  <a:pos x="388" y="394"/>
                </a:cxn>
                <a:cxn ang="0">
                  <a:pos x="392" y="339"/>
                </a:cxn>
                <a:cxn ang="0">
                  <a:pos x="406" y="322"/>
                </a:cxn>
                <a:cxn ang="0">
                  <a:pos x="436" y="278"/>
                </a:cxn>
                <a:cxn ang="0">
                  <a:pos x="439" y="262"/>
                </a:cxn>
                <a:cxn ang="0">
                  <a:pos x="437" y="253"/>
                </a:cxn>
                <a:cxn ang="0">
                  <a:pos x="467" y="216"/>
                </a:cxn>
                <a:cxn ang="0">
                  <a:pos x="478" y="191"/>
                </a:cxn>
                <a:cxn ang="0">
                  <a:pos x="485" y="162"/>
                </a:cxn>
                <a:cxn ang="0">
                  <a:pos x="479" y="140"/>
                </a:cxn>
                <a:cxn ang="0">
                  <a:pos x="501" y="125"/>
                </a:cxn>
                <a:cxn ang="0">
                  <a:pos x="516" y="70"/>
                </a:cxn>
                <a:cxn ang="0">
                  <a:pos x="486" y="67"/>
                </a:cxn>
                <a:cxn ang="0">
                  <a:pos x="478" y="42"/>
                </a:cxn>
                <a:cxn ang="0">
                  <a:pos x="483" y="24"/>
                </a:cxn>
                <a:cxn ang="0">
                  <a:pos x="471" y="3"/>
                </a:cxn>
              </a:cxnLst>
              <a:rect l="0" t="0" r="r" b="b"/>
              <a:pathLst>
                <a:path w="518" h="471">
                  <a:moveTo>
                    <a:pt x="465" y="7"/>
                  </a:moveTo>
                  <a:lnTo>
                    <a:pt x="476" y="24"/>
                  </a:lnTo>
                  <a:lnTo>
                    <a:pt x="472" y="37"/>
                  </a:lnTo>
                  <a:lnTo>
                    <a:pt x="455" y="53"/>
                  </a:lnTo>
                  <a:lnTo>
                    <a:pt x="451" y="70"/>
                  </a:lnTo>
                  <a:lnTo>
                    <a:pt x="486" y="74"/>
                  </a:lnTo>
                  <a:lnTo>
                    <a:pt x="509" y="68"/>
                  </a:lnTo>
                  <a:lnTo>
                    <a:pt x="504" y="86"/>
                  </a:lnTo>
                  <a:lnTo>
                    <a:pt x="497" y="112"/>
                  </a:lnTo>
                  <a:lnTo>
                    <a:pt x="494" y="123"/>
                  </a:lnTo>
                  <a:lnTo>
                    <a:pt x="471" y="137"/>
                  </a:lnTo>
                  <a:lnTo>
                    <a:pt x="478" y="160"/>
                  </a:lnTo>
                  <a:lnTo>
                    <a:pt x="472" y="184"/>
                  </a:lnTo>
                  <a:lnTo>
                    <a:pt x="462" y="191"/>
                  </a:lnTo>
                  <a:lnTo>
                    <a:pt x="460" y="213"/>
                  </a:lnTo>
                  <a:lnTo>
                    <a:pt x="446" y="220"/>
                  </a:lnTo>
                  <a:lnTo>
                    <a:pt x="430" y="253"/>
                  </a:lnTo>
                  <a:lnTo>
                    <a:pt x="432" y="264"/>
                  </a:lnTo>
                  <a:lnTo>
                    <a:pt x="432" y="272"/>
                  </a:lnTo>
                  <a:lnTo>
                    <a:pt x="416" y="279"/>
                  </a:lnTo>
                  <a:lnTo>
                    <a:pt x="395" y="311"/>
                  </a:lnTo>
                  <a:lnTo>
                    <a:pt x="399" y="323"/>
                  </a:lnTo>
                  <a:lnTo>
                    <a:pt x="385" y="336"/>
                  </a:lnTo>
                  <a:lnTo>
                    <a:pt x="378" y="369"/>
                  </a:lnTo>
                  <a:lnTo>
                    <a:pt x="372" y="383"/>
                  </a:lnTo>
                  <a:lnTo>
                    <a:pt x="383" y="397"/>
                  </a:lnTo>
                  <a:lnTo>
                    <a:pt x="372" y="406"/>
                  </a:lnTo>
                  <a:lnTo>
                    <a:pt x="383" y="423"/>
                  </a:lnTo>
                  <a:lnTo>
                    <a:pt x="385" y="445"/>
                  </a:lnTo>
                  <a:lnTo>
                    <a:pt x="378" y="457"/>
                  </a:lnTo>
                  <a:lnTo>
                    <a:pt x="320" y="457"/>
                  </a:lnTo>
                  <a:lnTo>
                    <a:pt x="209" y="462"/>
                  </a:lnTo>
                  <a:lnTo>
                    <a:pt x="77" y="464"/>
                  </a:lnTo>
                  <a:lnTo>
                    <a:pt x="74" y="402"/>
                  </a:lnTo>
                  <a:lnTo>
                    <a:pt x="58" y="397"/>
                  </a:lnTo>
                  <a:lnTo>
                    <a:pt x="40" y="404"/>
                  </a:lnTo>
                  <a:lnTo>
                    <a:pt x="28" y="394"/>
                  </a:lnTo>
                  <a:lnTo>
                    <a:pt x="26" y="172"/>
                  </a:lnTo>
                  <a:lnTo>
                    <a:pt x="17" y="109"/>
                  </a:lnTo>
                  <a:lnTo>
                    <a:pt x="17" y="61"/>
                  </a:lnTo>
                  <a:lnTo>
                    <a:pt x="9" y="21"/>
                  </a:lnTo>
                  <a:lnTo>
                    <a:pt x="144" y="19"/>
                  </a:lnTo>
                  <a:lnTo>
                    <a:pt x="281" y="14"/>
                  </a:lnTo>
                  <a:lnTo>
                    <a:pt x="402" y="9"/>
                  </a:lnTo>
                  <a:lnTo>
                    <a:pt x="465" y="7"/>
                  </a:lnTo>
                  <a:moveTo>
                    <a:pt x="469" y="0"/>
                  </a:moveTo>
                  <a:lnTo>
                    <a:pt x="465" y="0"/>
                  </a:lnTo>
                  <a:lnTo>
                    <a:pt x="400" y="2"/>
                  </a:lnTo>
                  <a:lnTo>
                    <a:pt x="279" y="7"/>
                  </a:lnTo>
                  <a:lnTo>
                    <a:pt x="144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0" y="6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9" y="174"/>
                  </a:lnTo>
                  <a:lnTo>
                    <a:pt x="21" y="394"/>
                  </a:lnTo>
                  <a:lnTo>
                    <a:pt x="21" y="397"/>
                  </a:lnTo>
                  <a:lnTo>
                    <a:pt x="23" y="399"/>
                  </a:lnTo>
                  <a:lnTo>
                    <a:pt x="37" y="409"/>
                  </a:lnTo>
                  <a:lnTo>
                    <a:pt x="40" y="413"/>
                  </a:lnTo>
                  <a:lnTo>
                    <a:pt x="44" y="411"/>
                  </a:lnTo>
                  <a:lnTo>
                    <a:pt x="58" y="404"/>
                  </a:lnTo>
                  <a:lnTo>
                    <a:pt x="67" y="408"/>
                  </a:lnTo>
                  <a:lnTo>
                    <a:pt x="70" y="464"/>
                  </a:lnTo>
                  <a:lnTo>
                    <a:pt x="70" y="471"/>
                  </a:lnTo>
                  <a:lnTo>
                    <a:pt x="77" y="471"/>
                  </a:lnTo>
                  <a:lnTo>
                    <a:pt x="211" y="469"/>
                  </a:lnTo>
                  <a:lnTo>
                    <a:pt x="320" y="464"/>
                  </a:lnTo>
                  <a:lnTo>
                    <a:pt x="379" y="464"/>
                  </a:lnTo>
                  <a:lnTo>
                    <a:pt x="383" y="464"/>
                  </a:lnTo>
                  <a:lnTo>
                    <a:pt x="385" y="460"/>
                  </a:lnTo>
                  <a:lnTo>
                    <a:pt x="392" y="448"/>
                  </a:lnTo>
                  <a:lnTo>
                    <a:pt x="392" y="446"/>
                  </a:lnTo>
                  <a:lnTo>
                    <a:pt x="392" y="445"/>
                  </a:lnTo>
                  <a:lnTo>
                    <a:pt x="390" y="423"/>
                  </a:lnTo>
                  <a:lnTo>
                    <a:pt x="390" y="422"/>
                  </a:lnTo>
                  <a:lnTo>
                    <a:pt x="390" y="420"/>
                  </a:lnTo>
                  <a:lnTo>
                    <a:pt x="381" y="408"/>
                  </a:lnTo>
                  <a:lnTo>
                    <a:pt x="386" y="402"/>
                  </a:lnTo>
                  <a:lnTo>
                    <a:pt x="392" y="399"/>
                  </a:lnTo>
                  <a:lnTo>
                    <a:pt x="388" y="394"/>
                  </a:lnTo>
                  <a:lnTo>
                    <a:pt x="381" y="381"/>
                  </a:lnTo>
                  <a:lnTo>
                    <a:pt x="383" y="371"/>
                  </a:lnTo>
                  <a:lnTo>
                    <a:pt x="392" y="339"/>
                  </a:lnTo>
                  <a:lnTo>
                    <a:pt x="404" y="329"/>
                  </a:lnTo>
                  <a:lnTo>
                    <a:pt x="407" y="327"/>
                  </a:lnTo>
                  <a:lnTo>
                    <a:pt x="406" y="322"/>
                  </a:lnTo>
                  <a:lnTo>
                    <a:pt x="404" y="311"/>
                  </a:lnTo>
                  <a:lnTo>
                    <a:pt x="421" y="285"/>
                  </a:lnTo>
                  <a:lnTo>
                    <a:pt x="436" y="278"/>
                  </a:lnTo>
                  <a:lnTo>
                    <a:pt x="441" y="276"/>
                  </a:lnTo>
                  <a:lnTo>
                    <a:pt x="439" y="271"/>
                  </a:lnTo>
                  <a:lnTo>
                    <a:pt x="439" y="262"/>
                  </a:lnTo>
                  <a:lnTo>
                    <a:pt x="439" y="262"/>
                  </a:lnTo>
                  <a:lnTo>
                    <a:pt x="439" y="262"/>
                  </a:lnTo>
                  <a:lnTo>
                    <a:pt x="437" y="253"/>
                  </a:lnTo>
                  <a:lnTo>
                    <a:pt x="451" y="225"/>
                  </a:lnTo>
                  <a:lnTo>
                    <a:pt x="464" y="218"/>
                  </a:lnTo>
                  <a:lnTo>
                    <a:pt x="467" y="216"/>
                  </a:lnTo>
                  <a:lnTo>
                    <a:pt x="467" y="213"/>
                  </a:lnTo>
                  <a:lnTo>
                    <a:pt x="469" y="197"/>
                  </a:lnTo>
                  <a:lnTo>
                    <a:pt x="478" y="191"/>
                  </a:lnTo>
                  <a:lnTo>
                    <a:pt x="479" y="190"/>
                  </a:lnTo>
                  <a:lnTo>
                    <a:pt x="479" y="186"/>
                  </a:lnTo>
                  <a:lnTo>
                    <a:pt x="485" y="162"/>
                  </a:lnTo>
                  <a:lnTo>
                    <a:pt x="485" y="160"/>
                  </a:lnTo>
                  <a:lnTo>
                    <a:pt x="485" y="158"/>
                  </a:lnTo>
                  <a:lnTo>
                    <a:pt x="479" y="140"/>
                  </a:lnTo>
                  <a:lnTo>
                    <a:pt x="497" y="130"/>
                  </a:lnTo>
                  <a:lnTo>
                    <a:pt x="501" y="128"/>
                  </a:lnTo>
                  <a:lnTo>
                    <a:pt x="501" y="125"/>
                  </a:lnTo>
                  <a:lnTo>
                    <a:pt x="504" y="114"/>
                  </a:lnTo>
                  <a:lnTo>
                    <a:pt x="511" y="88"/>
                  </a:lnTo>
                  <a:lnTo>
                    <a:pt x="516" y="70"/>
                  </a:lnTo>
                  <a:lnTo>
                    <a:pt x="518" y="58"/>
                  </a:lnTo>
                  <a:lnTo>
                    <a:pt x="508" y="61"/>
                  </a:lnTo>
                  <a:lnTo>
                    <a:pt x="486" y="67"/>
                  </a:lnTo>
                  <a:lnTo>
                    <a:pt x="458" y="65"/>
                  </a:lnTo>
                  <a:lnTo>
                    <a:pt x="460" y="58"/>
                  </a:lnTo>
                  <a:lnTo>
                    <a:pt x="478" y="42"/>
                  </a:lnTo>
                  <a:lnTo>
                    <a:pt x="479" y="40"/>
                  </a:lnTo>
                  <a:lnTo>
                    <a:pt x="479" y="38"/>
                  </a:lnTo>
                  <a:lnTo>
                    <a:pt x="483" y="24"/>
                  </a:lnTo>
                  <a:lnTo>
                    <a:pt x="483" y="23"/>
                  </a:lnTo>
                  <a:lnTo>
                    <a:pt x="481" y="21"/>
                  </a:lnTo>
                  <a:lnTo>
                    <a:pt x="471" y="3"/>
                  </a:lnTo>
                  <a:lnTo>
                    <a:pt x="469" y="0"/>
                  </a:lnTo>
                  <a:lnTo>
                    <a:pt x="46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CFEF3FA4-1C0F-4D48-B51F-93307A2E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358" y="4520666"/>
              <a:ext cx="875161" cy="467348"/>
            </a:xfrm>
            <a:custGeom>
              <a:avLst/>
              <a:gdLst/>
              <a:ahLst/>
              <a:cxnLst>
                <a:cxn ang="0">
                  <a:pos x="847" y="455"/>
                </a:cxn>
                <a:cxn ang="0">
                  <a:pos x="817" y="430"/>
                </a:cxn>
                <a:cxn ang="0">
                  <a:pos x="800" y="439"/>
                </a:cxn>
                <a:cxn ang="0">
                  <a:pos x="768" y="430"/>
                </a:cxn>
                <a:cxn ang="0">
                  <a:pos x="749" y="443"/>
                </a:cxn>
                <a:cxn ang="0">
                  <a:pos x="713" y="437"/>
                </a:cxn>
                <a:cxn ang="0">
                  <a:pos x="696" y="457"/>
                </a:cxn>
                <a:cxn ang="0">
                  <a:pos x="655" y="445"/>
                </a:cxn>
                <a:cxn ang="0">
                  <a:pos x="626" y="429"/>
                </a:cxn>
                <a:cxn ang="0">
                  <a:pos x="612" y="452"/>
                </a:cxn>
                <a:cxn ang="0">
                  <a:pos x="571" y="445"/>
                </a:cxn>
                <a:cxn ang="0">
                  <a:pos x="554" y="430"/>
                </a:cxn>
                <a:cxn ang="0">
                  <a:pos x="531" y="441"/>
                </a:cxn>
                <a:cxn ang="0">
                  <a:pos x="513" y="423"/>
                </a:cxn>
                <a:cxn ang="0">
                  <a:pos x="494" y="402"/>
                </a:cxn>
                <a:cxn ang="0">
                  <a:pos x="464" y="411"/>
                </a:cxn>
                <a:cxn ang="0">
                  <a:pos x="424" y="395"/>
                </a:cxn>
                <a:cxn ang="0">
                  <a:pos x="381" y="388"/>
                </a:cxn>
                <a:cxn ang="0">
                  <a:pos x="376" y="360"/>
                </a:cxn>
                <a:cxn ang="0">
                  <a:pos x="359" y="365"/>
                </a:cxn>
                <a:cxn ang="0">
                  <a:pos x="352" y="365"/>
                </a:cxn>
                <a:cxn ang="0">
                  <a:pos x="330" y="362"/>
                </a:cxn>
                <a:cxn ang="0">
                  <a:pos x="302" y="328"/>
                </a:cxn>
                <a:cxn ang="0">
                  <a:pos x="318" y="84"/>
                </a:cxn>
                <a:cxn ang="0">
                  <a:pos x="4" y="68"/>
                </a:cxn>
                <a:cxn ang="0">
                  <a:pos x="0" y="0"/>
                </a:cxn>
                <a:cxn ang="0">
                  <a:pos x="111" y="5"/>
                </a:cxn>
                <a:cxn ang="0">
                  <a:pos x="513" y="26"/>
                </a:cxn>
                <a:cxn ang="0">
                  <a:pos x="858" y="26"/>
                </a:cxn>
                <a:cxn ang="0">
                  <a:pos x="863" y="93"/>
                </a:cxn>
                <a:cxn ang="0">
                  <a:pos x="872" y="184"/>
                </a:cxn>
                <a:cxn ang="0">
                  <a:pos x="882" y="471"/>
                </a:cxn>
              </a:cxnLst>
              <a:rect l="0" t="0" r="r" b="b"/>
              <a:pathLst>
                <a:path w="882" h="471">
                  <a:moveTo>
                    <a:pt x="866" y="460"/>
                  </a:moveTo>
                  <a:lnTo>
                    <a:pt x="847" y="455"/>
                  </a:lnTo>
                  <a:lnTo>
                    <a:pt x="828" y="445"/>
                  </a:lnTo>
                  <a:lnTo>
                    <a:pt x="817" y="430"/>
                  </a:lnTo>
                  <a:lnTo>
                    <a:pt x="808" y="429"/>
                  </a:lnTo>
                  <a:lnTo>
                    <a:pt x="800" y="439"/>
                  </a:lnTo>
                  <a:lnTo>
                    <a:pt x="771" y="439"/>
                  </a:lnTo>
                  <a:lnTo>
                    <a:pt x="768" y="430"/>
                  </a:lnTo>
                  <a:lnTo>
                    <a:pt x="764" y="430"/>
                  </a:lnTo>
                  <a:lnTo>
                    <a:pt x="749" y="443"/>
                  </a:lnTo>
                  <a:lnTo>
                    <a:pt x="735" y="437"/>
                  </a:lnTo>
                  <a:lnTo>
                    <a:pt x="713" y="437"/>
                  </a:lnTo>
                  <a:lnTo>
                    <a:pt x="710" y="452"/>
                  </a:lnTo>
                  <a:lnTo>
                    <a:pt x="696" y="457"/>
                  </a:lnTo>
                  <a:lnTo>
                    <a:pt x="678" y="452"/>
                  </a:lnTo>
                  <a:lnTo>
                    <a:pt x="655" y="445"/>
                  </a:lnTo>
                  <a:lnTo>
                    <a:pt x="631" y="439"/>
                  </a:lnTo>
                  <a:lnTo>
                    <a:pt x="626" y="429"/>
                  </a:lnTo>
                  <a:lnTo>
                    <a:pt x="622" y="429"/>
                  </a:lnTo>
                  <a:lnTo>
                    <a:pt x="612" y="452"/>
                  </a:lnTo>
                  <a:lnTo>
                    <a:pt x="601" y="457"/>
                  </a:lnTo>
                  <a:lnTo>
                    <a:pt x="571" y="445"/>
                  </a:lnTo>
                  <a:lnTo>
                    <a:pt x="566" y="430"/>
                  </a:lnTo>
                  <a:lnTo>
                    <a:pt x="554" y="430"/>
                  </a:lnTo>
                  <a:lnTo>
                    <a:pt x="543" y="427"/>
                  </a:lnTo>
                  <a:lnTo>
                    <a:pt x="531" y="441"/>
                  </a:lnTo>
                  <a:lnTo>
                    <a:pt x="513" y="436"/>
                  </a:lnTo>
                  <a:lnTo>
                    <a:pt x="513" y="423"/>
                  </a:lnTo>
                  <a:lnTo>
                    <a:pt x="510" y="423"/>
                  </a:lnTo>
                  <a:lnTo>
                    <a:pt x="494" y="402"/>
                  </a:lnTo>
                  <a:lnTo>
                    <a:pt x="478" y="399"/>
                  </a:lnTo>
                  <a:lnTo>
                    <a:pt x="464" y="411"/>
                  </a:lnTo>
                  <a:lnTo>
                    <a:pt x="446" y="401"/>
                  </a:lnTo>
                  <a:lnTo>
                    <a:pt x="424" y="395"/>
                  </a:lnTo>
                  <a:lnTo>
                    <a:pt x="409" y="390"/>
                  </a:lnTo>
                  <a:lnTo>
                    <a:pt x="381" y="388"/>
                  </a:lnTo>
                  <a:lnTo>
                    <a:pt x="385" y="364"/>
                  </a:lnTo>
                  <a:lnTo>
                    <a:pt x="376" y="360"/>
                  </a:lnTo>
                  <a:lnTo>
                    <a:pt x="376" y="365"/>
                  </a:lnTo>
                  <a:lnTo>
                    <a:pt x="359" y="365"/>
                  </a:lnTo>
                  <a:lnTo>
                    <a:pt x="353" y="358"/>
                  </a:lnTo>
                  <a:lnTo>
                    <a:pt x="352" y="365"/>
                  </a:lnTo>
                  <a:lnTo>
                    <a:pt x="344" y="369"/>
                  </a:lnTo>
                  <a:lnTo>
                    <a:pt x="330" y="362"/>
                  </a:lnTo>
                  <a:lnTo>
                    <a:pt x="304" y="339"/>
                  </a:lnTo>
                  <a:lnTo>
                    <a:pt x="302" y="328"/>
                  </a:lnTo>
                  <a:lnTo>
                    <a:pt x="306" y="223"/>
                  </a:lnTo>
                  <a:lnTo>
                    <a:pt x="318" y="84"/>
                  </a:lnTo>
                  <a:lnTo>
                    <a:pt x="135" y="77"/>
                  </a:lnTo>
                  <a:lnTo>
                    <a:pt x="4" y="68"/>
                  </a:lnTo>
                  <a:lnTo>
                    <a:pt x="9" y="7"/>
                  </a:lnTo>
                  <a:lnTo>
                    <a:pt x="0" y="0"/>
                  </a:lnTo>
                  <a:lnTo>
                    <a:pt x="49" y="3"/>
                  </a:lnTo>
                  <a:lnTo>
                    <a:pt x="111" y="5"/>
                  </a:lnTo>
                  <a:lnTo>
                    <a:pt x="251" y="14"/>
                  </a:lnTo>
                  <a:lnTo>
                    <a:pt x="513" y="26"/>
                  </a:lnTo>
                  <a:lnTo>
                    <a:pt x="784" y="28"/>
                  </a:lnTo>
                  <a:lnTo>
                    <a:pt x="858" y="26"/>
                  </a:lnTo>
                  <a:lnTo>
                    <a:pt x="858" y="52"/>
                  </a:lnTo>
                  <a:lnTo>
                    <a:pt x="863" y="93"/>
                  </a:lnTo>
                  <a:lnTo>
                    <a:pt x="872" y="132"/>
                  </a:lnTo>
                  <a:lnTo>
                    <a:pt x="872" y="184"/>
                  </a:lnTo>
                  <a:lnTo>
                    <a:pt x="880" y="248"/>
                  </a:lnTo>
                  <a:lnTo>
                    <a:pt x="882" y="471"/>
                  </a:lnTo>
                  <a:lnTo>
                    <a:pt x="866" y="46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4" name="Freeform 141">
              <a:extLst>
                <a:ext uri="{FF2B5EF4-FFF2-40B4-BE49-F238E27FC236}">
                  <a16:creationId xmlns:a16="http://schemas.microsoft.com/office/drawing/2014/main" id="{905E80A8-39B6-4D1B-9741-5857BF6C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4451" y="4514713"/>
              <a:ext cx="891037" cy="478262"/>
            </a:xfrm>
            <a:custGeom>
              <a:avLst/>
              <a:gdLst/>
              <a:ahLst/>
              <a:cxnLst>
                <a:cxn ang="0">
                  <a:pos x="123" y="15"/>
                </a:cxn>
                <a:cxn ang="0">
                  <a:pos x="796" y="37"/>
                </a:cxn>
                <a:cxn ang="0">
                  <a:pos x="871" y="101"/>
                </a:cxn>
                <a:cxn ang="0">
                  <a:pos x="889" y="254"/>
                </a:cxn>
                <a:cxn ang="0">
                  <a:pos x="861" y="459"/>
                </a:cxn>
                <a:cxn ang="0">
                  <a:pos x="820" y="431"/>
                </a:cxn>
                <a:cxn ang="0">
                  <a:pos x="782" y="433"/>
                </a:cxn>
                <a:cxn ang="0">
                  <a:pos x="748" y="440"/>
                </a:cxn>
                <a:cxn ang="0">
                  <a:pos x="708" y="459"/>
                </a:cxn>
                <a:cxn ang="0">
                  <a:pos x="645" y="442"/>
                </a:cxn>
                <a:cxn ang="0">
                  <a:pos x="622" y="454"/>
                </a:cxn>
                <a:cxn ang="0">
                  <a:pos x="580" y="433"/>
                </a:cxn>
                <a:cxn ang="0">
                  <a:pos x="541" y="442"/>
                </a:cxn>
                <a:cxn ang="0">
                  <a:pos x="523" y="426"/>
                </a:cxn>
                <a:cxn ang="0">
                  <a:pos x="476" y="414"/>
                </a:cxn>
                <a:cxn ang="0">
                  <a:pos x="421" y="392"/>
                </a:cxn>
                <a:cxn ang="0">
                  <a:pos x="385" y="361"/>
                </a:cxn>
                <a:cxn ang="0">
                  <a:pos x="365" y="357"/>
                </a:cxn>
                <a:cxn ang="0">
                  <a:pos x="344" y="364"/>
                </a:cxn>
                <a:cxn ang="0">
                  <a:pos x="321" y="229"/>
                </a:cxn>
                <a:cxn ang="0">
                  <a:pos x="21" y="73"/>
                </a:cxn>
                <a:cxn ang="0">
                  <a:pos x="0" y="0"/>
                </a:cxn>
                <a:cxn ang="0">
                  <a:pos x="12" y="78"/>
                </a:cxn>
                <a:cxn ang="0">
                  <a:pos x="327" y="94"/>
                </a:cxn>
                <a:cxn ang="0">
                  <a:pos x="314" y="229"/>
                </a:cxn>
                <a:cxn ang="0">
                  <a:pos x="311" y="334"/>
                </a:cxn>
                <a:cxn ang="0">
                  <a:pos x="314" y="349"/>
                </a:cxn>
                <a:cxn ang="0">
                  <a:pos x="341" y="370"/>
                </a:cxn>
                <a:cxn ang="0">
                  <a:pos x="358" y="377"/>
                </a:cxn>
                <a:cxn ang="0">
                  <a:pos x="367" y="373"/>
                </a:cxn>
                <a:cxn ang="0">
                  <a:pos x="385" y="375"/>
                </a:cxn>
                <a:cxn ang="0">
                  <a:pos x="393" y="371"/>
                </a:cxn>
                <a:cxn ang="0">
                  <a:pos x="397" y="398"/>
                </a:cxn>
                <a:cxn ang="0">
                  <a:pos x="434" y="405"/>
                </a:cxn>
                <a:cxn ang="0">
                  <a:pos x="471" y="419"/>
                </a:cxn>
                <a:cxn ang="0">
                  <a:pos x="490" y="408"/>
                </a:cxn>
                <a:cxn ang="0">
                  <a:pos x="520" y="433"/>
                </a:cxn>
                <a:cxn ang="0">
                  <a:pos x="522" y="443"/>
                </a:cxn>
                <a:cxn ang="0">
                  <a:pos x="544" y="451"/>
                </a:cxn>
                <a:cxn ang="0">
                  <a:pos x="564" y="440"/>
                </a:cxn>
                <a:cxn ang="0">
                  <a:pos x="576" y="440"/>
                </a:cxn>
                <a:cxn ang="0">
                  <a:pos x="583" y="454"/>
                </a:cxn>
                <a:cxn ang="0">
                  <a:pos x="617" y="465"/>
                </a:cxn>
                <a:cxn ang="0">
                  <a:pos x="629" y="458"/>
                </a:cxn>
                <a:cxn ang="0">
                  <a:pos x="641" y="449"/>
                </a:cxn>
                <a:cxn ang="0">
                  <a:pos x="689" y="461"/>
                </a:cxn>
                <a:cxn ang="0">
                  <a:pos x="706" y="466"/>
                </a:cxn>
                <a:cxn ang="0">
                  <a:pos x="722" y="461"/>
                </a:cxn>
                <a:cxn ang="0">
                  <a:pos x="727" y="447"/>
                </a:cxn>
                <a:cxn ang="0">
                  <a:pos x="761" y="454"/>
                </a:cxn>
                <a:cxn ang="0">
                  <a:pos x="780" y="445"/>
                </a:cxn>
                <a:cxn ang="0">
                  <a:pos x="810" y="449"/>
                </a:cxn>
                <a:cxn ang="0">
                  <a:pos x="822" y="438"/>
                </a:cxn>
                <a:cxn ang="0">
                  <a:pos x="838" y="454"/>
                </a:cxn>
                <a:cxn ang="0">
                  <a:pos x="859" y="465"/>
                </a:cxn>
                <a:cxn ang="0">
                  <a:pos x="887" y="477"/>
                </a:cxn>
                <a:cxn ang="0">
                  <a:pos x="896" y="254"/>
                </a:cxn>
                <a:cxn ang="0">
                  <a:pos x="887" y="189"/>
                </a:cxn>
                <a:cxn ang="0">
                  <a:pos x="887" y="136"/>
                </a:cxn>
                <a:cxn ang="0">
                  <a:pos x="873" y="36"/>
                </a:cxn>
                <a:cxn ang="0">
                  <a:pos x="796" y="30"/>
                </a:cxn>
                <a:cxn ang="0">
                  <a:pos x="123" y="8"/>
                </a:cxn>
                <a:cxn ang="0">
                  <a:pos x="0" y="0"/>
                </a:cxn>
              </a:cxnLst>
              <a:rect l="0" t="0" r="r" b="b"/>
              <a:pathLst>
                <a:path w="898" h="482">
                  <a:moveTo>
                    <a:pt x="23" y="9"/>
                  </a:moveTo>
                  <a:lnTo>
                    <a:pt x="60" y="13"/>
                  </a:lnTo>
                  <a:lnTo>
                    <a:pt x="123" y="15"/>
                  </a:lnTo>
                  <a:lnTo>
                    <a:pt x="263" y="23"/>
                  </a:lnTo>
                  <a:lnTo>
                    <a:pt x="525" y="36"/>
                  </a:lnTo>
                  <a:lnTo>
                    <a:pt x="796" y="37"/>
                  </a:lnTo>
                  <a:lnTo>
                    <a:pt x="866" y="36"/>
                  </a:lnTo>
                  <a:lnTo>
                    <a:pt x="866" y="58"/>
                  </a:lnTo>
                  <a:lnTo>
                    <a:pt x="871" y="101"/>
                  </a:lnTo>
                  <a:lnTo>
                    <a:pt x="880" y="138"/>
                  </a:lnTo>
                  <a:lnTo>
                    <a:pt x="880" y="190"/>
                  </a:lnTo>
                  <a:lnTo>
                    <a:pt x="889" y="254"/>
                  </a:lnTo>
                  <a:lnTo>
                    <a:pt x="891" y="470"/>
                  </a:lnTo>
                  <a:lnTo>
                    <a:pt x="880" y="465"/>
                  </a:lnTo>
                  <a:lnTo>
                    <a:pt x="861" y="459"/>
                  </a:lnTo>
                  <a:lnTo>
                    <a:pt x="843" y="449"/>
                  </a:lnTo>
                  <a:lnTo>
                    <a:pt x="831" y="433"/>
                  </a:lnTo>
                  <a:lnTo>
                    <a:pt x="820" y="431"/>
                  </a:lnTo>
                  <a:lnTo>
                    <a:pt x="810" y="442"/>
                  </a:lnTo>
                  <a:lnTo>
                    <a:pt x="787" y="442"/>
                  </a:lnTo>
                  <a:lnTo>
                    <a:pt x="782" y="433"/>
                  </a:lnTo>
                  <a:lnTo>
                    <a:pt x="776" y="433"/>
                  </a:lnTo>
                  <a:lnTo>
                    <a:pt x="761" y="445"/>
                  </a:lnTo>
                  <a:lnTo>
                    <a:pt x="748" y="440"/>
                  </a:lnTo>
                  <a:lnTo>
                    <a:pt x="722" y="440"/>
                  </a:lnTo>
                  <a:lnTo>
                    <a:pt x="718" y="454"/>
                  </a:lnTo>
                  <a:lnTo>
                    <a:pt x="708" y="459"/>
                  </a:lnTo>
                  <a:lnTo>
                    <a:pt x="690" y="454"/>
                  </a:lnTo>
                  <a:lnTo>
                    <a:pt x="669" y="447"/>
                  </a:lnTo>
                  <a:lnTo>
                    <a:pt x="645" y="442"/>
                  </a:lnTo>
                  <a:lnTo>
                    <a:pt x="639" y="431"/>
                  </a:lnTo>
                  <a:lnTo>
                    <a:pt x="632" y="431"/>
                  </a:lnTo>
                  <a:lnTo>
                    <a:pt x="622" y="454"/>
                  </a:lnTo>
                  <a:lnTo>
                    <a:pt x="613" y="459"/>
                  </a:lnTo>
                  <a:lnTo>
                    <a:pt x="585" y="449"/>
                  </a:lnTo>
                  <a:lnTo>
                    <a:pt x="580" y="433"/>
                  </a:lnTo>
                  <a:lnTo>
                    <a:pt x="566" y="433"/>
                  </a:lnTo>
                  <a:lnTo>
                    <a:pt x="555" y="429"/>
                  </a:lnTo>
                  <a:lnTo>
                    <a:pt x="541" y="442"/>
                  </a:lnTo>
                  <a:lnTo>
                    <a:pt x="529" y="438"/>
                  </a:lnTo>
                  <a:lnTo>
                    <a:pt x="529" y="426"/>
                  </a:lnTo>
                  <a:lnTo>
                    <a:pt x="523" y="426"/>
                  </a:lnTo>
                  <a:lnTo>
                    <a:pt x="508" y="405"/>
                  </a:lnTo>
                  <a:lnTo>
                    <a:pt x="488" y="401"/>
                  </a:lnTo>
                  <a:lnTo>
                    <a:pt x="476" y="414"/>
                  </a:lnTo>
                  <a:lnTo>
                    <a:pt x="460" y="403"/>
                  </a:lnTo>
                  <a:lnTo>
                    <a:pt x="437" y="400"/>
                  </a:lnTo>
                  <a:lnTo>
                    <a:pt x="421" y="392"/>
                  </a:lnTo>
                  <a:lnTo>
                    <a:pt x="399" y="391"/>
                  </a:lnTo>
                  <a:lnTo>
                    <a:pt x="400" y="368"/>
                  </a:lnTo>
                  <a:lnTo>
                    <a:pt x="385" y="361"/>
                  </a:lnTo>
                  <a:lnTo>
                    <a:pt x="385" y="368"/>
                  </a:lnTo>
                  <a:lnTo>
                    <a:pt x="372" y="368"/>
                  </a:lnTo>
                  <a:lnTo>
                    <a:pt x="365" y="357"/>
                  </a:lnTo>
                  <a:lnTo>
                    <a:pt x="360" y="370"/>
                  </a:lnTo>
                  <a:lnTo>
                    <a:pt x="356" y="371"/>
                  </a:lnTo>
                  <a:lnTo>
                    <a:pt x="344" y="364"/>
                  </a:lnTo>
                  <a:lnTo>
                    <a:pt x="320" y="343"/>
                  </a:lnTo>
                  <a:lnTo>
                    <a:pt x="318" y="333"/>
                  </a:lnTo>
                  <a:lnTo>
                    <a:pt x="321" y="229"/>
                  </a:lnTo>
                  <a:lnTo>
                    <a:pt x="334" y="88"/>
                  </a:lnTo>
                  <a:lnTo>
                    <a:pt x="147" y="80"/>
                  </a:lnTo>
                  <a:lnTo>
                    <a:pt x="21" y="73"/>
                  </a:lnTo>
                  <a:lnTo>
                    <a:pt x="24" y="11"/>
                  </a:lnTo>
                  <a:lnTo>
                    <a:pt x="23" y="9"/>
                  </a:lnTo>
                  <a:close/>
                  <a:moveTo>
                    <a:pt x="0" y="0"/>
                  </a:moveTo>
                  <a:lnTo>
                    <a:pt x="17" y="15"/>
                  </a:lnTo>
                  <a:lnTo>
                    <a:pt x="14" y="71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147" y="87"/>
                  </a:lnTo>
                  <a:lnTo>
                    <a:pt x="327" y="94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1" y="333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3" y="343"/>
                  </a:lnTo>
                  <a:lnTo>
                    <a:pt x="313" y="347"/>
                  </a:lnTo>
                  <a:lnTo>
                    <a:pt x="314" y="349"/>
                  </a:lnTo>
                  <a:lnTo>
                    <a:pt x="341" y="370"/>
                  </a:lnTo>
                  <a:lnTo>
                    <a:pt x="341" y="370"/>
                  </a:lnTo>
                  <a:lnTo>
                    <a:pt x="341" y="370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58" y="377"/>
                  </a:lnTo>
                  <a:lnTo>
                    <a:pt x="364" y="377"/>
                  </a:lnTo>
                  <a:lnTo>
                    <a:pt x="367" y="375"/>
                  </a:lnTo>
                  <a:lnTo>
                    <a:pt x="367" y="373"/>
                  </a:lnTo>
                  <a:lnTo>
                    <a:pt x="369" y="375"/>
                  </a:lnTo>
                  <a:lnTo>
                    <a:pt x="372" y="375"/>
                  </a:lnTo>
                  <a:lnTo>
                    <a:pt x="385" y="375"/>
                  </a:lnTo>
                  <a:lnTo>
                    <a:pt x="392" y="375"/>
                  </a:lnTo>
                  <a:lnTo>
                    <a:pt x="392" y="371"/>
                  </a:lnTo>
                  <a:lnTo>
                    <a:pt x="393" y="371"/>
                  </a:lnTo>
                  <a:lnTo>
                    <a:pt x="392" y="389"/>
                  </a:lnTo>
                  <a:lnTo>
                    <a:pt x="390" y="398"/>
                  </a:lnTo>
                  <a:lnTo>
                    <a:pt x="397" y="398"/>
                  </a:lnTo>
                  <a:lnTo>
                    <a:pt x="420" y="400"/>
                  </a:lnTo>
                  <a:lnTo>
                    <a:pt x="434" y="405"/>
                  </a:lnTo>
                  <a:lnTo>
                    <a:pt x="434" y="405"/>
                  </a:lnTo>
                  <a:lnTo>
                    <a:pt x="436" y="405"/>
                  </a:lnTo>
                  <a:lnTo>
                    <a:pt x="458" y="410"/>
                  </a:lnTo>
                  <a:lnTo>
                    <a:pt x="471" y="419"/>
                  </a:lnTo>
                  <a:lnTo>
                    <a:pt x="476" y="422"/>
                  </a:lnTo>
                  <a:lnTo>
                    <a:pt x="479" y="419"/>
                  </a:lnTo>
                  <a:lnTo>
                    <a:pt x="490" y="408"/>
                  </a:lnTo>
                  <a:lnTo>
                    <a:pt x="504" y="412"/>
                  </a:lnTo>
                  <a:lnTo>
                    <a:pt x="518" y="429"/>
                  </a:lnTo>
                  <a:lnTo>
                    <a:pt x="520" y="433"/>
                  </a:lnTo>
                  <a:lnTo>
                    <a:pt x="522" y="433"/>
                  </a:lnTo>
                  <a:lnTo>
                    <a:pt x="522" y="438"/>
                  </a:lnTo>
                  <a:lnTo>
                    <a:pt x="522" y="443"/>
                  </a:lnTo>
                  <a:lnTo>
                    <a:pt x="527" y="445"/>
                  </a:lnTo>
                  <a:lnTo>
                    <a:pt x="539" y="449"/>
                  </a:lnTo>
                  <a:lnTo>
                    <a:pt x="544" y="451"/>
                  </a:lnTo>
                  <a:lnTo>
                    <a:pt x="546" y="447"/>
                  </a:lnTo>
                  <a:lnTo>
                    <a:pt x="557" y="438"/>
                  </a:lnTo>
                  <a:lnTo>
                    <a:pt x="564" y="440"/>
                  </a:lnTo>
                  <a:lnTo>
                    <a:pt x="564" y="440"/>
                  </a:lnTo>
                  <a:lnTo>
                    <a:pt x="566" y="440"/>
                  </a:lnTo>
                  <a:lnTo>
                    <a:pt x="576" y="440"/>
                  </a:lnTo>
                  <a:lnTo>
                    <a:pt x="580" y="451"/>
                  </a:lnTo>
                  <a:lnTo>
                    <a:pt x="580" y="454"/>
                  </a:lnTo>
                  <a:lnTo>
                    <a:pt x="583" y="454"/>
                  </a:lnTo>
                  <a:lnTo>
                    <a:pt x="611" y="465"/>
                  </a:lnTo>
                  <a:lnTo>
                    <a:pt x="615" y="466"/>
                  </a:lnTo>
                  <a:lnTo>
                    <a:pt x="617" y="465"/>
                  </a:lnTo>
                  <a:lnTo>
                    <a:pt x="625" y="461"/>
                  </a:lnTo>
                  <a:lnTo>
                    <a:pt x="627" y="459"/>
                  </a:lnTo>
                  <a:lnTo>
                    <a:pt x="629" y="458"/>
                  </a:lnTo>
                  <a:lnTo>
                    <a:pt x="636" y="440"/>
                  </a:lnTo>
                  <a:lnTo>
                    <a:pt x="639" y="445"/>
                  </a:lnTo>
                  <a:lnTo>
                    <a:pt x="641" y="449"/>
                  </a:lnTo>
                  <a:lnTo>
                    <a:pt x="645" y="449"/>
                  </a:lnTo>
                  <a:lnTo>
                    <a:pt x="667" y="454"/>
                  </a:lnTo>
                  <a:lnTo>
                    <a:pt x="689" y="461"/>
                  </a:lnTo>
                  <a:lnTo>
                    <a:pt x="689" y="461"/>
                  </a:lnTo>
                  <a:lnTo>
                    <a:pt x="689" y="461"/>
                  </a:lnTo>
                  <a:lnTo>
                    <a:pt x="706" y="466"/>
                  </a:lnTo>
                  <a:lnTo>
                    <a:pt x="708" y="468"/>
                  </a:lnTo>
                  <a:lnTo>
                    <a:pt x="711" y="466"/>
                  </a:lnTo>
                  <a:lnTo>
                    <a:pt x="722" y="461"/>
                  </a:lnTo>
                  <a:lnTo>
                    <a:pt x="724" y="459"/>
                  </a:lnTo>
                  <a:lnTo>
                    <a:pt x="725" y="456"/>
                  </a:lnTo>
                  <a:lnTo>
                    <a:pt x="727" y="447"/>
                  </a:lnTo>
                  <a:lnTo>
                    <a:pt x="747" y="447"/>
                  </a:lnTo>
                  <a:lnTo>
                    <a:pt x="757" y="452"/>
                  </a:lnTo>
                  <a:lnTo>
                    <a:pt x="761" y="454"/>
                  </a:lnTo>
                  <a:lnTo>
                    <a:pt x="764" y="451"/>
                  </a:lnTo>
                  <a:lnTo>
                    <a:pt x="778" y="440"/>
                  </a:lnTo>
                  <a:lnTo>
                    <a:pt x="780" y="445"/>
                  </a:lnTo>
                  <a:lnTo>
                    <a:pt x="782" y="449"/>
                  </a:lnTo>
                  <a:lnTo>
                    <a:pt x="787" y="449"/>
                  </a:lnTo>
                  <a:lnTo>
                    <a:pt x="810" y="449"/>
                  </a:lnTo>
                  <a:lnTo>
                    <a:pt x="813" y="449"/>
                  </a:lnTo>
                  <a:lnTo>
                    <a:pt x="815" y="447"/>
                  </a:lnTo>
                  <a:lnTo>
                    <a:pt x="822" y="438"/>
                  </a:lnTo>
                  <a:lnTo>
                    <a:pt x="826" y="440"/>
                  </a:lnTo>
                  <a:lnTo>
                    <a:pt x="836" y="452"/>
                  </a:lnTo>
                  <a:lnTo>
                    <a:pt x="838" y="454"/>
                  </a:lnTo>
                  <a:lnTo>
                    <a:pt x="840" y="454"/>
                  </a:lnTo>
                  <a:lnTo>
                    <a:pt x="857" y="465"/>
                  </a:lnTo>
                  <a:lnTo>
                    <a:pt x="859" y="465"/>
                  </a:lnTo>
                  <a:lnTo>
                    <a:pt x="859" y="465"/>
                  </a:lnTo>
                  <a:lnTo>
                    <a:pt x="877" y="470"/>
                  </a:lnTo>
                  <a:lnTo>
                    <a:pt x="887" y="477"/>
                  </a:lnTo>
                  <a:lnTo>
                    <a:pt x="898" y="482"/>
                  </a:lnTo>
                  <a:lnTo>
                    <a:pt x="898" y="470"/>
                  </a:lnTo>
                  <a:lnTo>
                    <a:pt x="896" y="254"/>
                  </a:lnTo>
                  <a:lnTo>
                    <a:pt x="896" y="254"/>
                  </a:lnTo>
                  <a:lnTo>
                    <a:pt x="896" y="254"/>
                  </a:lnTo>
                  <a:lnTo>
                    <a:pt x="887" y="189"/>
                  </a:lnTo>
                  <a:lnTo>
                    <a:pt x="887" y="138"/>
                  </a:lnTo>
                  <a:lnTo>
                    <a:pt x="887" y="138"/>
                  </a:lnTo>
                  <a:lnTo>
                    <a:pt x="887" y="136"/>
                  </a:lnTo>
                  <a:lnTo>
                    <a:pt x="878" y="99"/>
                  </a:lnTo>
                  <a:lnTo>
                    <a:pt x="873" y="58"/>
                  </a:lnTo>
                  <a:lnTo>
                    <a:pt x="873" y="36"/>
                  </a:lnTo>
                  <a:lnTo>
                    <a:pt x="873" y="29"/>
                  </a:lnTo>
                  <a:lnTo>
                    <a:pt x="866" y="29"/>
                  </a:lnTo>
                  <a:lnTo>
                    <a:pt x="796" y="30"/>
                  </a:lnTo>
                  <a:lnTo>
                    <a:pt x="525" y="29"/>
                  </a:lnTo>
                  <a:lnTo>
                    <a:pt x="263" y="16"/>
                  </a:lnTo>
                  <a:lnTo>
                    <a:pt x="123" y="8"/>
                  </a:lnTo>
                  <a:lnTo>
                    <a:pt x="61" y="6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7C6C05C7-F88F-426F-B8EB-F065E90E4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4451" y="4514713"/>
              <a:ext cx="891037" cy="478262"/>
            </a:xfrm>
            <a:custGeom>
              <a:avLst/>
              <a:gdLst/>
              <a:ahLst/>
              <a:cxnLst>
                <a:cxn ang="0">
                  <a:pos x="123" y="15"/>
                </a:cxn>
                <a:cxn ang="0">
                  <a:pos x="796" y="37"/>
                </a:cxn>
                <a:cxn ang="0">
                  <a:pos x="871" y="101"/>
                </a:cxn>
                <a:cxn ang="0">
                  <a:pos x="889" y="254"/>
                </a:cxn>
                <a:cxn ang="0">
                  <a:pos x="861" y="459"/>
                </a:cxn>
                <a:cxn ang="0">
                  <a:pos x="820" y="431"/>
                </a:cxn>
                <a:cxn ang="0">
                  <a:pos x="782" y="433"/>
                </a:cxn>
                <a:cxn ang="0">
                  <a:pos x="748" y="440"/>
                </a:cxn>
                <a:cxn ang="0">
                  <a:pos x="708" y="459"/>
                </a:cxn>
                <a:cxn ang="0">
                  <a:pos x="645" y="442"/>
                </a:cxn>
                <a:cxn ang="0">
                  <a:pos x="622" y="454"/>
                </a:cxn>
                <a:cxn ang="0">
                  <a:pos x="580" y="433"/>
                </a:cxn>
                <a:cxn ang="0">
                  <a:pos x="541" y="442"/>
                </a:cxn>
                <a:cxn ang="0">
                  <a:pos x="523" y="426"/>
                </a:cxn>
                <a:cxn ang="0">
                  <a:pos x="476" y="414"/>
                </a:cxn>
                <a:cxn ang="0">
                  <a:pos x="421" y="392"/>
                </a:cxn>
                <a:cxn ang="0">
                  <a:pos x="385" y="361"/>
                </a:cxn>
                <a:cxn ang="0">
                  <a:pos x="365" y="357"/>
                </a:cxn>
                <a:cxn ang="0">
                  <a:pos x="344" y="364"/>
                </a:cxn>
                <a:cxn ang="0">
                  <a:pos x="321" y="229"/>
                </a:cxn>
                <a:cxn ang="0">
                  <a:pos x="21" y="73"/>
                </a:cxn>
                <a:cxn ang="0">
                  <a:pos x="0" y="0"/>
                </a:cxn>
                <a:cxn ang="0">
                  <a:pos x="12" y="78"/>
                </a:cxn>
                <a:cxn ang="0">
                  <a:pos x="327" y="94"/>
                </a:cxn>
                <a:cxn ang="0">
                  <a:pos x="314" y="229"/>
                </a:cxn>
                <a:cxn ang="0">
                  <a:pos x="311" y="334"/>
                </a:cxn>
                <a:cxn ang="0">
                  <a:pos x="314" y="349"/>
                </a:cxn>
                <a:cxn ang="0">
                  <a:pos x="341" y="370"/>
                </a:cxn>
                <a:cxn ang="0">
                  <a:pos x="358" y="377"/>
                </a:cxn>
                <a:cxn ang="0">
                  <a:pos x="367" y="373"/>
                </a:cxn>
                <a:cxn ang="0">
                  <a:pos x="385" y="375"/>
                </a:cxn>
                <a:cxn ang="0">
                  <a:pos x="393" y="371"/>
                </a:cxn>
                <a:cxn ang="0">
                  <a:pos x="397" y="398"/>
                </a:cxn>
                <a:cxn ang="0">
                  <a:pos x="434" y="405"/>
                </a:cxn>
                <a:cxn ang="0">
                  <a:pos x="471" y="419"/>
                </a:cxn>
                <a:cxn ang="0">
                  <a:pos x="490" y="408"/>
                </a:cxn>
                <a:cxn ang="0">
                  <a:pos x="520" y="433"/>
                </a:cxn>
                <a:cxn ang="0">
                  <a:pos x="522" y="443"/>
                </a:cxn>
                <a:cxn ang="0">
                  <a:pos x="544" y="451"/>
                </a:cxn>
                <a:cxn ang="0">
                  <a:pos x="564" y="440"/>
                </a:cxn>
                <a:cxn ang="0">
                  <a:pos x="576" y="440"/>
                </a:cxn>
                <a:cxn ang="0">
                  <a:pos x="583" y="454"/>
                </a:cxn>
                <a:cxn ang="0">
                  <a:pos x="617" y="465"/>
                </a:cxn>
                <a:cxn ang="0">
                  <a:pos x="629" y="458"/>
                </a:cxn>
                <a:cxn ang="0">
                  <a:pos x="641" y="449"/>
                </a:cxn>
                <a:cxn ang="0">
                  <a:pos x="689" y="461"/>
                </a:cxn>
                <a:cxn ang="0">
                  <a:pos x="706" y="466"/>
                </a:cxn>
                <a:cxn ang="0">
                  <a:pos x="722" y="461"/>
                </a:cxn>
                <a:cxn ang="0">
                  <a:pos x="727" y="447"/>
                </a:cxn>
                <a:cxn ang="0">
                  <a:pos x="761" y="454"/>
                </a:cxn>
                <a:cxn ang="0">
                  <a:pos x="780" y="445"/>
                </a:cxn>
                <a:cxn ang="0">
                  <a:pos x="810" y="449"/>
                </a:cxn>
                <a:cxn ang="0">
                  <a:pos x="822" y="438"/>
                </a:cxn>
                <a:cxn ang="0">
                  <a:pos x="838" y="454"/>
                </a:cxn>
                <a:cxn ang="0">
                  <a:pos x="859" y="465"/>
                </a:cxn>
                <a:cxn ang="0">
                  <a:pos x="887" y="477"/>
                </a:cxn>
                <a:cxn ang="0">
                  <a:pos x="896" y="254"/>
                </a:cxn>
                <a:cxn ang="0">
                  <a:pos x="887" y="189"/>
                </a:cxn>
                <a:cxn ang="0">
                  <a:pos x="887" y="136"/>
                </a:cxn>
                <a:cxn ang="0">
                  <a:pos x="873" y="36"/>
                </a:cxn>
                <a:cxn ang="0">
                  <a:pos x="796" y="30"/>
                </a:cxn>
                <a:cxn ang="0">
                  <a:pos x="123" y="8"/>
                </a:cxn>
                <a:cxn ang="0">
                  <a:pos x="0" y="0"/>
                </a:cxn>
              </a:cxnLst>
              <a:rect l="0" t="0" r="r" b="b"/>
              <a:pathLst>
                <a:path w="898" h="482">
                  <a:moveTo>
                    <a:pt x="23" y="9"/>
                  </a:moveTo>
                  <a:lnTo>
                    <a:pt x="60" y="13"/>
                  </a:lnTo>
                  <a:lnTo>
                    <a:pt x="123" y="15"/>
                  </a:lnTo>
                  <a:lnTo>
                    <a:pt x="263" y="23"/>
                  </a:lnTo>
                  <a:lnTo>
                    <a:pt x="525" y="36"/>
                  </a:lnTo>
                  <a:lnTo>
                    <a:pt x="796" y="37"/>
                  </a:lnTo>
                  <a:lnTo>
                    <a:pt x="866" y="36"/>
                  </a:lnTo>
                  <a:lnTo>
                    <a:pt x="866" y="58"/>
                  </a:lnTo>
                  <a:lnTo>
                    <a:pt x="871" y="101"/>
                  </a:lnTo>
                  <a:lnTo>
                    <a:pt x="880" y="138"/>
                  </a:lnTo>
                  <a:lnTo>
                    <a:pt x="880" y="190"/>
                  </a:lnTo>
                  <a:lnTo>
                    <a:pt x="889" y="254"/>
                  </a:lnTo>
                  <a:lnTo>
                    <a:pt x="891" y="470"/>
                  </a:lnTo>
                  <a:lnTo>
                    <a:pt x="880" y="465"/>
                  </a:lnTo>
                  <a:lnTo>
                    <a:pt x="861" y="459"/>
                  </a:lnTo>
                  <a:lnTo>
                    <a:pt x="843" y="449"/>
                  </a:lnTo>
                  <a:lnTo>
                    <a:pt x="831" y="433"/>
                  </a:lnTo>
                  <a:lnTo>
                    <a:pt x="820" y="431"/>
                  </a:lnTo>
                  <a:lnTo>
                    <a:pt x="810" y="442"/>
                  </a:lnTo>
                  <a:lnTo>
                    <a:pt x="787" y="442"/>
                  </a:lnTo>
                  <a:lnTo>
                    <a:pt x="782" y="433"/>
                  </a:lnTo>
                  <a:lnTo>
                    <a:pt x="776" y="433"/>
                  </a:lnTo>
                  <a:lnTo>
                    <a:pt x="761" y="445"/>
                  </a:lnTo>
                  <a:lnTo>
                    <a:pt x="748" y="440"/>
                  </a:lnTo>
                  <a:lnTo>
                    <a:pt x="722" y="440"/>
                  </a:lnTo>
                  <a:lnTo>
                    <a:pt x="718" y="454"/>
                  </a:lnTo>
                  <a:lnTo>
                    <a:pt x="708" y="459"/>
                  </a:lnTo>
                  <a:lnTo>
                    <a:pt x="690" y="454"/>
                  </a:lnTo>
                  <a:lnTo>
                    <a:pt x="669" y="447"/>
                  </a:lnTo>
                  <a:lnTo>
                    <a:pt x="645" y="442"/>
                  </a:lnTo>
                  <a:lnTo>
                    <a:pt x="639" y="431"/>
                  </a:lnTo>
                  <a:lnTo>
                    <a:pt x="632" y="431"/>
                  </a:lnTo>
                  <a:lnTo>
                    <a:pt x="622" y="454"/>
                  </a:lnTo>
                  <a:lnTo>
                    <a:pt x="613" y="459"/>
                  </a:lnTo>
                  <a:lnTo>
                    <a:pt x="585" y="449"/>
                  </a:lnTo>
                  <a:lnTo>
                    <a:pt x="580" y="433"/>
                  </a:lnTo>
                  <a:lnTo>
                    <a:pt x="566" y="433"/>
                  </a:lnTo>
                  <a:lnTo>
                    <a:pt x="555" y="429"/>
                  </a:lnTo>
                  <a:lnTo>
                    <a:pt x="541" y="442"/>
                  </a:lnTo>
                  <a:lnTo>
                    <a:pt x="529" y="438"/>
                  </a:lnTo>
                  <a:lnTo>
                    <a:pt x="529" y="426"/>
                  </a:lnTo>
                  <a:lnTo>
                    <a:pt x="523" y="426"/>
                  </a:lnTo>
                  <a:lnTo>
                    <a:pt x="508" y="405"/>
                  </a:lnTo>
                  <a:lnTo>
                    <a:pt x="488" y="401"/>
                  </a:lnTo>
                  <a:lnTo>
                    <a:pt x="476" y="414"/>
                  </a:lnTo>
                  <a:lnTo>
                    <a:pt x="460" y="403"/>
                  </a:lnTo>
                  <a:lnTo>
                    <a:pt x="437" y="400"/>
                  </a:lnTo>
                  <a:lnTo>
                    <a:pt x="421" y="392"/>
                  </a:lnTo>
                  <a:lnTo>
                    <a:pt x="399" y="391"/>
                  </a:lnTo>
                  <a:lnTo>
                    <a:pt x="400" y="368"/>
                  </a:lnTo>
                  <a:lnTo>
                    <a:pt x="385" y="361"/>
                  </a:lnTo>
                  <a:lnTo>
                    <a:pt x="385" y="368"/>
                  </a:lnTo>
                  <a:lnTo>
                    <a:pt x="372" y="368"/>
                  </a:lnTo>
                  <a:lnTo>
                    <a:pt x="365" y="357"/>
                  </a:lnTo>
                  <a:lnTo>
                    <a:pt x="360" y="370"/>
                  </a:lnTo>
                  <a:lnTo>
                    <a:pt x="356" y="371"/>
                  </a:lnTo>
                  <a:lnTo>
                    <a:pt x="344" y="364"/>
                  </a:lnTo>
                  <a:lnTo>
                    <a:pt x="320" y="343"/>
                  </a:lnTo>
                  <a:lnTo>
                    <a:pt x="318" y="333"/>
                  </a:lnTo>
                  <a:lnTo>
                    <a:pt x="321" y="229"/>
                  </a:lnTo>
                  <a:lnTo>
                    <a:pt x="334" y="88"/>
                  </a:lnTo>
                  <a:lnTo>
                    <a:pt x="147" y="80"/>
                  </a:lnTo>
                  <a:lnTo>
                    <a:pt x="21" y="73"/>
                  </a:lnTo>
                  <a:lnTo>
                    <a:pt x="24" y="11"/>
                  </a:lnTo>
                  <a:lnTo>
                    <a:pt x="23" y="9"/>
                  </a:lnTo>
                  <a:moveTo>
                    <a:pt x="0" y="0"/>
                  </a:moveTo>
                  <a:lnTo>
                    <a:pt x="17" y="15"/>
                  </a:lnTo>
                  <a:lnTo>
                    <a:pt x="14" y="71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147" y="87"/>
                  </a:lnTo>
                  <a:lnTo>
                    <a:pt x="327" y="94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1" y="333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3" y="343"/>
                  </a:lnTo>
                  <a:lnTo>
                    <a:pt x="313" y="347"/>
                  </a:lnTo>
                  <a:lnTo>
                    <a:pt x="314" y="349"/>
                  </a:lnTo>
                  <a:lnTo>
                    <a:pt x="341" y="370"/>
                  </a:lnTo>
                  <a:lnTo>
                    <a:pt x="341" y="370"/>
                  </a:lnTo>
                  <a:lnTo>
                    <a:pt x="341" y="370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58" y="377"/>
                  </a:lnTo>
                  <a:lnTo>
                    <a:pt x="364" y="377"/>
                  </a:lnTo>
                  <a:lnTo>
                    <a:pt x="367" y="375"/>
                  </a:lnTo>
                  <a:lnTo>
                    <a:pt x="367" y="373"/>
                  </a:lnTo>
                  <a:lnTo>
                    <a:pt x="369" y="375"/>
                  </a:lnTo>
                  <a:lnTo>
                    <a:pt x="372" y="375"/>
                  </a:lnTo>
                  <a:lnTo>
                    <a:pt x="385" y="375"/>
                  </a:lnTo>
                  <a:lnTo>
                    <a:pt x="392" y="375"/>
                  </a:lnTo>
                  <a:lnTo>
                    <a:pt x="392" y="371"/>
                  </a:lnTo>
                  <a:lnTo>
                    <a:pt x="393" y="371"/>
                  </a:lnTo>
                  <a:lnTo>
                    <a:pt x="392" y="389"/>
                  </a:lnTo>
                  <a:lnTo>
                    <a:pt x="390" y="398"/>
                  </a:lnTo>
                  <a:lnTo>
                    <a:pt x="397" y="398"/>
                  </a:lnTo>
                  <a:lnTo>
                    <a:pt x="420" y="400"/>
                  </a:lnTo>
                  <a:lnTo>
                    <a:pt x="434" y="405"/>
                  </a:lnTo>
                  <a:lnTo>
                    <a:pt x="434" y="405"/>
                  </a:lnTo>
                  <a:lnTo>
                    <a:pt x="436" y="405"/>
                  </a:lnTo>
                  <a:lnTo>
                    <a:pt x="458" y="410"/>
                  </a:lnTo>
                  <a:lnTo>
                    <a:pt x="471" y="419"/>
                  </a:lnTo>
                  <a:lnTo>
                    <a:pt x="476" y="422"/>
                  </a:lnTo>
                  <a:lnTo>
                    <a:pt x="479" y="419"/>
                  </a:lnTo>
                  <a:lnTo>
                    <a:pt x="490" y="408"/>
                  </a:lnTo>
                  <a:lnTo>
                    <a:pt x="504" y="412"/>
                  </a:lnTo>
                  <a:lnTo>
                    <a:pt x="518" y="429"/>
                  </a:lnTo>
                  <a:lnTo>
                    <a:pt x="520" y="433"/>
                  </a:lnTo>
                  <a:lnTo>
                    <a:pt x="522" y="433"/>
                  </a:lnTo>
                  <a:lnTo>
                    <a:pt x="522" y="438"/>
                  </a:lnTo>
                  <a:lnTo>
                    <a:pt x="522" y="443"/>
                  </a:lnTo>
                  <a:lnTo>
                    <a:pt x="527" y="445"/>
                  </a:lnTo>
                  <a:lnTo>
                    <a:pt x="539" y="449"/>
                  </a:lnTo>
                  <a:lnTo>
                    <a:pt x="544" y="451"/>
                  </a:lnTo>
                  <a:lnTo>
                    <a:pt x="546" y="447"/>
                  </a:lnTo>
                  <a:lnTo>
                    <a:pt x="557" y="438"/>
                  </a:lnTo>
                  <a:lnTo>
                    <a:pt x="564" y="440"/>
                  </a:lnTo>
                  <a:lnTo>
                    <a:pt x="564" y="440"/>
                  </a:lnTo>
                  <a:lnTo>
                    <a:pt x="566" y="440"/>
                  </a:lnTo>
                  <a:lnTo>
                    <a:pt x="576" y="440"/>
                  </a:lnTo>
                  <a:lnTo>
                    <a:pt x="580" y="451"/>
                  </a:lnTo>
                  <a:lnTo>
                    <a:pt x="580" y="454"/>
                  </a:lnTo>
                  <a:lnTo>
                    <a:pt x="583" y="454"/>
                  </a:lnTo>
                  <a:lnTo>
                    <a:pt x="611" y="465"/>
                  </a:lnTo>
                  <a:lnTo>
                    <a:pt x="615" y="466"/>
                  </a:lnTo>
                  <a:lnTo>
                    <a:pt x="617" y="465"/>
                  </a:lnTo>
                  <a:lnTo>
                    <a:pt x="625" y="461"/>
                  </a:lnTo>
                  <a:lnTo>
                    <a:pt x="627" y="459"/>
                  </a:lnTo>
                  <a:lnTo>
                    <a:pt x="629" y="458"/>
                  </a:lnTo>
                  <a:lnTo>
                    <a:pt x="636" y="440"/>
                  </a:lnTo>
                  <a:lnTo>
                    <a:pt x="639" y="445"/>
                  </a:lnTo>
                  <a:lnTo>
                    <a:pt x="641" y="449"/>
                  </a:lnTo>
                  <a:lnTo>
                    <a:pt x="645" y="449"/>
                  </a:lnTo>
                  <a:lnTo>
                    <a:pt x="667" y="454"/>
                  </a:lnTo>
                  <a:lnTo>
                    <a:pt x="689" y="461"/>
                  </a:lnTo>
                  <a:lnTo>
                    <a:pt x="689" y="461"/>
                  </a:lnTo>
                  <a:lnTo>
                    <a:pt x="689" y="461"/>
                  </a:lnTo>
                  <a:lnTo>
                    <a:pt x="706" y="466"/>
                  </a:lnTo>
                  <a:lnTo>
                    <a:pt x="708" y="468"/>
                  </a:lnTo>
                  <a:lnTo>
                    <a:pt x="711" y="466"/>
                  </a:lnTo>
                  <a:lnTo>
                    <a:pt x="722" y="461"/>
                  </a:lnTo>
                  <a:lnTo>
                    <a:pt x="724" y="459"/>
                  </a:lnTo>
                  <a:lnTo>
                    <a:pt x="725" y="456"/>
                  </a:lnTo>
                  <a:lnTo>
                    <a:pt x="727" y="447"/>
                  </a:lnTo>
                  <a:lnTo>
                    <a:pt x="747" y="447"/>
                  </a:lnTo>
                  <a:lnTo>
                    <a:pt x="757" y="452"/>
                  </a:lnTo>
                  <a:lnTo>
                    <a:pt x="761" y="454"/>
                  </a:lnTo>
                  <a:lnTo>
                    <a:pt x="764" y="451"/>
                  </a:lnTo>
                  <a:lnTo>
                    <a:pt x="778" y="440"/>
                  </a:lnTo>
                  <a:lnTo>
                    <a:pt x="780" y="445"/>
                  </a:lnTo>
                  <a:lnTo>
                    <a:pt x="782" y="449"/>
                  </a:lnTo>
                  <a:lnTo>
                    <a:pt x="787" y="449"/>
                  </a:lnTo>
                  <a:lnTo>
                    <a:pt x="810" y="449"/>
                  </a:lnTo>
                  <a:lnTo>
                    <a:pt x="813" y="449"/>
                  </a:lnTo>
                  <a:lnTo>
                    <a:pt x="815" y="447"/>
                  </a:lnTo>
                  <a:lnTo>
                    <a:pt x="822" y="438"/>
                  </a:lnTo>
                  <a:lnTo>
                    <a:pt x="826" y="440"/>
                  </a:lnTo>
                  <a:lnTo>
                    <a:pt x="836" y="452"/>
                  </a:lnTo>
                  <a:lnTo>
                    <a:pt x="838" y="454"/>
                  </a:lnTo>
                  <a:lnTo>
                    <a:pt x="840" y="454"/>
                  </a:lnTo>
                  <a:lnTo>
                    <a:pt x="857" y="465"/>
                  </a:lnTo>
                  <a:lnTo>
                    <a:pt x="859" y="465"/>
                  </a:lnTo>
                  <a:lnTo>
                    <a:pt x="859" y="465"/>
                  </a:lnTo>
                  <a:lnTo>
                    <a:pt x="877" y="470"/>
                  </a:lnTo>
                  <a:lnTo>
                    <a:pt x="887" y="477"/>
                  </a:lnTo>
                  <a:lnTo>
                    <a:pt x="898" y="482"/>
                  </a:lnTo>
                  <a:lnTo>
                    <a:pt x="898" y="470"/>
                  </a:lnTo>
                  <a:lnTo>
                    <a:pt x="896" y="254"/>
                  </a:lnTo>
                  <a:lnTo>
                    <a:pt x="896" y="254"/>
                  </a:lnTo>
                  <a:lnTo>
                    <a:pt x="896" y="254"/>
                  </a:lnTo>
                  <a:lnTo>
                    <a:pt x="887" y="189"/>
                  </a:lnTo>
                  <a:lnTo>
                    <a:pt x="887" y="138"/>
                  </a:lnTo>
                  <a:lnTo>
                    <a:pt x="887" y="138"/>
                  </a:lnTo>
                  <a:lnTo>
                    <a:pt x="887" y="136"/>
                  </a:lnTo>
                  <a:lnTo>
                    <a:pt x="878" y="99"/>
                  </a:lnTo>
                  <a:lnTo>
                    <a:pt x="873" y="58"/>
                  </a:lnTo>
                  <a:lnTo>
                    <a:pt x="873" y="36"/>
                  </a:lnTo>
                  <a:lnTo>
                    <a:pt x="873" y="29"/>
                  </a:lnTo>
                  <a:lnTo>
                    <a:pt x="866" y="29"/>
                  </a:lnTo>
                  <a:lnTo>
                    <a:pt x="796" y="30"/>
                  </a:lnTo>
                  <a:lnTo>
                    <a:pt x="525" y="29"/>
                  </a:lnTo>
                  <a:lnTo>
                    <a:pt x="263" y="16"/>
                  </a:lnTo>
                  <a:lnTo>
                    <a:pt x="123" y="8"/>
                  </a:lnTo>
                  <a:lnTo>
                    <a:pt x="61" y="6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2FAE2B96-438D-46CF-BA85-BBBB5BFD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528" y="4147582"/>
              <a:ext cx="750138" cy="402852"/>
            </a:xfrm>
            <a:custGeom>
              <a:avLst/>
              <a:gdLst/>
              <a:ahLst/>
              <a:cxnLst>
                <a:cxn ang="0">
                  <a:pos x="406" y="402"/>
                </a:cxn>
                <a:cxn ang="0">
                  <a:pos x="148" y="390"/>
                </a:cxn>
                <a:cxn ang="0">
                  <a:pos x="0" y="383"/>
                </a:cxn>
                <a:cxn ang="0">
                  <a:pos x="25" y="0"/>
                </a:cxn>
                <a:cxn ang="0">
                  <a:pos x="155" y="3"/>
                </a:cxn>
                <a:cxn ang="0">
                  <a:pos x="390" y="12"/>
                </a:cxn>
                <a:cxn ang="0">
                  <a:pos x="647" y="15"/>
                </a:cxn>
                <a:cxn ang="0">
                  <a:pos x="678" y="15"/>
                </a:cxn>
                <a:cxn ang="0">
                  <a:pos x="698" y="33"/>
                </a:cxn>
                <a:cxn ang="0">
                  <a:pos x="714" y="35"/>
                </a:cxn>
                <a:cxn ang="0">
                  <a:pos x="721" y="43"/>
                </a:cxn>
                <a:cxn ang="0">
                  <a:pos x="721" y="58"/>
                </a:cxn>
                <a:cxn ang="0">
                  <a:pos x="710" y="68"/>
                </a:cxn>
                <a:cxn ang="0">
                  <a:pos x="708" y="80"/>
                </a:cxn>
                <a:cxn ang="0">
                  <a:pos x="721" y="100"/>
                </a:cxn>
                <a:cxn ang="0">
                  <a:pos x="735" y="117"/>
                </a:cxn>
                <a:cxn ang="0">
                  <a:pos x="749" y="130"/>
                </a:cxn>
                <a:cxn ang="0">
                  <a:pos x="756" y="196"/>
                </a:cxn>
                <a:cxn ang="0">
                  <a:pos x="752" y="404"/>
                </a:cxn>
                <a:cxn ang="0">
                  <a:pos x="675" y="406"/>
                </a:cxn>
                <a:cxn ang="0">
                  <a:pos x="406" y="402"/>
                </a:cxn>
              </a:cxnLst>
              <a:rect l="0" t="0" r="r" b="b"/>
              <a:pathLst>
                <a:path w="756" h="406">
                  <a:moveTo>
                    <a:pt x="406" y="402"/>
                  </a:moveTo>
                  <a:lnTo>
                    <a:pt x="148" y="390"/>
                  </a:lnTo>
                  <a:lnTo>
                    <a:pt x="0" y="383"/>
                  </a:lnTo>
                  <a:lnTo>
                    <a:pt x="25" y="0"/>
                  </a:lnTo>
                  <a:lnTo>
                    <a:pt x="155" y="3"/>
                  </a:lnTo>
                  <a:lnTo>
                    <a:pt x="390" y="12"/>
                  </a:lnTo>
                  <a:lnTo>
                    <a:pt x="647" y="15"/>
                  </a:lnTo>
                  <a:lnTo>
                    <a:pt x="678" y="15"/>
                  </a:lnTo>
                  <a:lnTo>
                    <a:pt x="698" y="33"/>
                  </a:lnTo>
                  <a:lnTo>
                    <a:pt x="714" y="35"/>
                  </a:lnTo>
                  <a:lnTo>
                    <a:pt x="721" y="43"/>
                  </a:lnTo>
                  <a:lnTo>
                    <a:pt x="721" y="58"/>
                  </a:lnTo>
                  <a:lnTo>
                    <a:pt x="710" y="68"/>
                  </a:lnTo>
                  <a:lnTo>
                    <a:pt x="708" y="80"/>
                  </a:lnTo>
                  <a:lnTo>
                    <a:pt x="721" y="100"/>
                  </a:lnTo>
                  <a:lnTo>
                    <a:pt x="735" y="117"/>
                  </a:lnTo>
                  <a:lnTo>
                    <a:pt x="749" y="130"/>
                  </a:lnTo>
                  <a:lnTo>
                    <a:pt x="756" y="196"/>
                  </a:lnTo>
                  <a:lnTo>
                    <a:pt x="752" y="404"/>
                  </a:lnTo>
                  <a:lnTo>
                    <a:pt x="675" y="406"/>
                  </a:lnTo>
                  <a:lnTo>
                    <a:pt x="406" y="402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7" name="Freeform 144">
              <a:extLst>
                <a:ext uri="{FF2B5EF4-FFF2-40B4-BE49-F238E27FC236}">
                  <a16:creationId xmlns:a16="http://schemas.microsoft.com/office/drawing/2014/main" id="{B062E9D9-9E99-4A91-8789-57610E863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9551" y="4143614"/>
              <a:ext cx="756092" cy="409797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158" y="11"/>
                </a:cxn>
                <a:cxn ang="0">
                  <a:pos x="393" y="19"/>
                </a:cxn>
                <a:cxn ang="0">
                  <a:pos x="650" y="23"/>
                </a:cxn>
                <a:cxn ang="0">
                  <a:pos x="680" y="23"/>
                </a:cxn>
                <a:cxn ang="0">
                  <a:pos x="699" y="40"/>
                </a:cxn>
                <a:cxn ang="0">
                  <a:pos x="715" y="42"/>
                </a:cxn>
                <a:cxn ang="0">
                  <a:pos x="720" y="49"/>
                </a:cxn>
                <a:cxn ang="0">
                  <a:pos x="720" y="60"/>
                </a:cxn>
                <a:cxn ang="0">
                  <a:pos x="710" y="69"/>
                </a:cxn>
                <a:cxn ang="0">
                  <a:pos x="708" y="84"/>
                </a:cxn>
                <a:cxn ang="0">
                  <a:pos x="720" y="106"/>
                </a:cxn>
                <a:cxn ang="0">
                  <a:pos x="734" y="123"/>
                </a:cxn>
                <a:cxn ang="0">
                  <a:pos x="750" y="135"/>
                </a:cxn>
                <a:cxn ang="0">
                  <a:pos x="755" y="200"/>
                </a:cxn>
                <a:cxn ang="0">
                  <a:pos x="752" y="404"/>
                </a:cxn>
                <a:cxn ang="0">
                  <a:pos x="678" y="406"/>
                </a:cxn>
                <a:cxn ang="0">
                  <a:pos x="409" y="403"/>
                </a:cxn>
                <a:cxn ang="0">
                  <a:pos x="151" y="390"/>
                </a:cxn>
                <a:cxn ang="0">
                  <a:pos x="7" y="383"/>
                </a:cxn>
                <a:cxn ang="0">
                  <a:pos x="31" y="7"/>
                </a:cxn>
                <a:cxn ang="0">
                  <a:pos x="24" y="0"/>
                </a:cxn>
                <a:cxn ang="0">
                  <a:pos x="24" y="7"/>
                </a:cxn>
                <a:cxn ang="0">
                  <a:pos x="0" y="383"/>
                </a:cxn>
                <a:cxn ang="0">
                  <a:pos x="0" y="390"/>
                </a:cxn>
                <a:cxn ang="0">
                  <a:pos x="7" y="390"/>
                </a:cxn>
                <a:cxn ang="0">
                  <a:pos x="151" y="397"/>
                </a:cxn>
                <a:cxn ang="0">
                  <a:pos x="409" y="410"/>
                </a:cxn>
                <a:cxn ang="0">
                  <a:pos x="678" y="413"/>
                </a:cxn>
                <a:cxn ang="0">
                  <a:pos x="752" y="411"/>
                </a:cxn>
                <a:cxn ang="0">
                  <a:pos x="759" y="411"/>
                </a:cxn>
                <a:cxn ang="0">
                  <a:pos x="759" y="404"/>
                </a:cxn>
                <a:cxn ang="0">
                  <a:pos x="762" y="200"/>
                </a:cxn>
                <a:cxn ang="0">
                  <a:pos x="762" y="200"/>
                </a:cxn>
                <a:cxn ang="0">
                  <a:pos x="762" y="200"/>
                </a:cxn>
                <a:cxn ang="0">
                  <a:pos x="757" y="135"/>
                </a:cxn>
                <a:cxn ang="0">
                  <a:pos x="755" y="132"/>
                </a:cxn>
                <a:cxn ang="0">
                  <a:pos x="754" y="130"/>
                </a:cxn>
                <a:cxn ang="0">
                  <a:pos x="739" y="120"/>
                </a:cxn>
                <a:cxn ang="0">
                  <a:pos x="725" y="102"/>
                </a:cxn>
                <a:cxn ang="0">
                  <a:pos x="715" y="83"/>
                </a:cxn>
                <a:cxn ang="0">
                  <a:pos x="717" y="74"/>
                </a:cxn>
                <a:cxn ang="0">
                  <a:pos x="725" y="65"/>
                </a:cxn>
                <a:cxn ang="0">
                  <a:pos x="727" y="63"/>
                </a:cxn>
                <a:cxn ang="0">
                  <a:pos x="727" y="60"/>
                </a:cxn>
                <a:cxn ang="0">
                  <a:pos x="727" y="49"/>
                </a:cxn>
                <a:cxn ang="0">
                  <a:pos x="727" y="46"/>
                </a:cxn>
                <a:cxn ang="0">
                  <a:pos x="725" y="44"/>
                </a:cxn>
                <a:cxn ang="0">
                  <a:pos x="720" y="37"/>
                </a:cxn>
                <a:cxn ang="0">
                  <a:pos x="718" y="35"/>
                </a:cxn>
                <a:cxn ang="0">
                  <a:pos x="715" y="35"/>
                </a:cxn>
                <a:cxn ang="0">
                  <a:pos x="703" y="33"/>
                </a:cxn>
                <a:cxn ang="0">
                  <a:pos x="685" y="18"/>
                </a:cxn>
                <a:cxn ang="0">
                  <a:pos x="683" y="16"/>
                </a:cxn>
                <a:cxn ang="0">
                  <a:pos x="680" y="16"/>
                </a:cxn>
                <a:cxn ang="0">
                  <a:pos x="650" y="16"/>
                </a:cxn>
                <a:cxn ang="0">
                  <a:pos x="393" y="12"/>
                </a:cxn>
                <a:cxn ang="0">
                  <a:pos x="158" y="4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762" h="413">
                  <a:moveTo>
                    <a:pt x="31" y="7"/>
                  </a:moveTo>
                  <a:lnTo>
                    <a:pt x="158" y="11"/>
                  </a:lnTo>
                  <a:lnTo>
                    <a:pt x="393" y="19"/>
                  </a:lnTo>
                  <a:lnTo>
                    <a:pt x="650" y="23"/>
                  </a:lnTo>
                  <a:lnTo>
                    <a:pt x="680" y="23"/>
                  </a:lnTo>
                  <a:lnTo>
                    <a:pt x="699" y="40"/>
                  </a:lnTo>
                  <a:lnTo>
                    <a:pt x="715" y="42"/>
                  </a:lnTo>
                  <a:lnTo>
                    <a:pt x="720" y="49"/>
                  </a:lnTo>
                  <a:lnTo>
                    <a:pt x="720" y="60"/>
                  </a:lnTo>
                  <a:lnTo>
                    <a:pt x="710" y="69"/>
                  </a:lnTo>
                  <a:lnTo>
                    <a:pt x="708" y="84"/>
                  </a:lnTo>
                  <a:lnTo>
                    <a:pt x="720" y="106"/>
                  </a:lnTo>
                  <a:lnTo>
                    <a:pt x="734" y="123"/>
                  </a:lnTo>
                  <a:lnTo>
                    <a:pt x="750" y="135"/>
                  </a:lnTo>
                  <a:lnTo>
                    <a:pt x="755" y="200"/>
                  </a:lnTo>
                  <a:lnTo>
                    <a:pt x="752" y="404"/>
                  </a:lnTo>
                  <a:lnTo>
                    <a:pt x="678" y="406"/>
                  </a:lnTo>
                  <a:lnTo>
                    <a:pt x="409" y="403"/>
                  </a:lnTo>
                  <a:lnTo>
                    <a:pt x="151" y="390"/>
                  </a:lnTo>
                  <a:lnTo>
                    <a:pt x="7" y="383"/>
                  </a:lnTo>
                  <a:lnTo>
                    <a:pt x="31" y="7"/>
                  </a:lnTo>
                  <a:close/>
                  <a:moveTo>
                    <a:pt x="24" y="0"/>
                  </a:moveTo>
                  <a:lnTo>
                    <a:pt x="24" y="7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51" y="397"/>
                  </a:lnTo>
                  <a:lnTo>
                    <a:pt x="409" y="410"/>
                  </a:lnTo>
                  <a:lnTo>
                    <a:pt x="678" y="413"/>
                  </a:lnTo>
                  <a:lnTo>
                    <a:pt x="752" y="411"/>
                  </a:lnTo>
                  <a:lnTo>
                    <a:pt x="759" y="411"/>
                  </a:lnTo>
                  <a:lnTo>
                    <a:pt x="759" y="404"/>
                  </a:lnTo>
                  <a:lnTo>
                    <a:pt x="762" y="200"/>
                  </a:lnTo>
                  <a:lnTo>
                    <a:pt x="762" y="200"/>
                  </a:lnTo>
                  <a:lnTo>
                    <a:pt x="762" y="200"/>
                  </a:lnTo>
                  <a:lnTo>
                    <a:pt x="757" y="135"/>
                  </a:lnTo>
                  <a:lnTo>
                    <a:pt x="755" y="132"/>
                  </a:lnTo>
                  <a:lnTo>
                    <a:pt x="754" y="130"/>
                  </a:lnTo>
                  <a:lnTo>
                    <a:pt x="739" y="120"/>
                  </a:lnTo>
                  <a:lnTo>
                    <a:pt x="725" y="102"/>
                  </a:lnTo>
                  <a:lnTo>
                    <a:pt x="715" y="83"/>
                  </a:lnTo>
                  <a:lnTo>
                    <a:pt x="717" y="74"/>
                  </a:lnTo>
                  <a:lnTo>
                    <a:pt x="725" y="65"/>
                  </a:lnTo>
                  <a:lnTo>
                    <a:pt x="727" y="63"/>
                  </a:lnTo>
                  <a:lnTo>
                    <a:pt x="727" y="60"/>
                  </a:lnTo>
                  <a:lnTo>
                    <a:pt x="727" y="49"/>
                  </a:lnTo>
                  <a:lnTo>
                    <a:pt x="727" y="46"/>
                  </a:lnTo>
                  <a:lnTo>
                    <a:pt x="725" y="44"/>
                  </a:lnTo>
                  <a:lnTo>
                    <a:pt x="720" y="37"/>
                  </a:lnTo>
                  <a:lnTo>
                    <a:pt x="718" y="35"/>
                  </a:lnTo>
                  <a:lnTo>
                    <a:pt x="715" y="35"/>
                  </a:lnTo>
                  <a:lnTo>
                    <a:pt x="703" y="33"/>
                  </a:lnTo>
                  <a:lnTo>
                    <a:pt x="685" y="18"/>
                  </a:lnTo>
                  <a:lnTo>
                    <a:pt x="683" y="16"/>
                  </a:lnTo>
                  <a:lnTo>
                    <a:pt x="680" y="16"/>
                  </a:lnTo>
                  <a:lnTo>
                    <a:pt x="650" y="16"/>
                  </a:lnTo>
                  <a:lnTo>
                    <a:pt x="393" y="12"/>
                  </a:lnTo>
                  <a:lnTo>
                    <a:pt x="158" y="4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8" name="Freeform 145">
              <a:extLst>
                <a:ext uri="{FF2B5EF4-FFF2-40B4-BE49-F238E27FC236}">
                  <a16:creationId xmlns:a16="http://schemas.microsoft.com/office/drawing/2014/main" id="{DCECB91F-B409-49D0-823D-EF1F73CF3E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9551" y="4143614"/>
              <a:ext cx="756092" cy="409797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158" y="11"/>
                </a:cxn>
                <a:cxn ang="0">
                  <a:pos x="393" y="19"/>
                </a:cxn>
                <a:cxn ang="0">
                  <a:pos x="650" y="23"/>
                </a:cxn>
                <a:cxn ang="0">
                  <a:pos x="680" y="23"/>
                </a:cxn>
                <a:cxn ang="0">
                  <a:pos x="699" y="40"/>
                </a:cxn>
                <a:cxn ang="0">
                  <a:pos x="715" y="42"/>
                </a:cxn>
                <a:cxn ang="0">
                  <a:pos x="720" y="49"/>
                </a:cxn>
                <a:cxn ang="0">
                  <a:pos x="720" y="60"/>
                </a:cxn>
                <a:cxn ang="0">
                  <a:pos x="710" y="69"/>
                </a:cxn>
                <a:cxn ang="0">
                  <a:pos x="708" y="84"/>
                </a:cxn>
                <a:cxn ang="0">
                  <a:pos x="720" y="106"/>
                </a:cxn>
                <a:cxn ang="0">
                  <a:pos x="734" y="123"/>
                </a:cxn>
                <a:cxn ang="0">
                  <a:pos x="750" y="135"/>
                </a:cxn>
                <a:cxn ang="0">
                  <a:pos x="755" y="200"/>
                </a:cxn>
                <a:cxn ang="0">
                  <a:pos x="752" y="404"/>
                </a:cxn>
                <a:cxn ang="0">
                  <a:pos x="678" y="406"/>
                </a:cxn>
                <a:cxn ang="0">
                  <a:pos x="409" y="403"/>
                </a:cxn>
                <a:cxn ang="0">
                  <a:pos x="151" y="390"/>
                </a:cxn>
                <a:cxn ang="0">
                  <a:pos x="7" y="383"/>
                </a:cxn>
                <a:cxn ang="0">
                  <a:pos x="31" y="7"/>
                </a:cxn>
                <a:cxn ang="0">
                  <a:pos x="24" y="0"/>
                </a:cxn>
                <a:cxn ang="0">
                  <a:pos x="24" y="7"/>
                </a:cxn>
                <a:cxn ang="0">
                  <a:pos x="0" y="383"/>
                </a:cxn>
                <a:cxn ang="0">
                  <a:pos x="0" y="390"/>
                </a:cxn>
                <a:cxn ang="0">
                  <a:pos x="7" y="390"/>
                </a:cxn>
                <a:cxn ang="0">
                  <a:pos x="151" y="397"/>
                </a:cxn>
                <a:cxn ang="0">
                  <a:pos x="409" y="410"/>
                </a:cxn>
                <a:cxn ang="0">
                  <a:pos x="678" y="413"/>
                </a:cxn>
                <a:cxn ang="0">
                  <a:pos x="752" y="411"/>
                </a:cxn>
                <a:cxn ang="0">
                  <a:pos x="759" y="411"/>
                </a:cxn>
                <a:cxn ang="0">
                  <a:pos x="759" y="404"/>
                </a:cxn>
                <a:cxn ang="0">
                  <a:pos x="762" y="200"/>
                </a:cxn>
                <a:cxn ang="0">
                  <a:pos x="762" y="200"/>
                </a:cxn>
                <a:cxn ang="0">
                  <a:pos x="762" y="200"/>
                </a:cxn>
                <a:cxn ang="0">
                  <a:pos x="757" y="135"/>
                </a:cxn>
                <a:cxn ang="0">
                  <a:pos x="755" y="132"/>
                </a:cxn>
                <a:cxn ang="0">
                  <a:pos x="754" y="130"/>
                </a:cxn>
                <a:cxn ang="0">
                  <a:pos x="739" y="120"/>
                </a:cxn>
                <a:cxn ang="0">
                  <a:pos x="725" y="102"/>
                </a:cxn>
                <a:cxn ang="0">
                  <a:pos x="715" y="83"/>
                </a:cxn>
                <a:cxn ang="0">
                  <a:pos x="717" y="74"/>
                </a:cxn>
                <a:cxn ang="0">
                  <a:pos x="725" y="65"/>
                </a:cxn>
                <a:cxn ang="0">
                  <a:pos x="727" y="63"/>
                </a:cxn>
                <a:cxn ang="0">
                  <a:pos x="727" y="60"/>
                </a:cxn>
                <a:cxn ang="0">
                  <a:pos x="727" y="49"/>
                </a:cxn>
                <a:cxn ang="0">
                  <a:pos x="727" y="46"/>
                </a:cxn>
                <a:cxn ang="0">
                  <a:pos x="725" y="44"/>
                </a:cxn>
                <a:cxn ang="0">
                  <a:pos x="720" y="37"/>
                </a:cxn>
                <a:cxn ang="0">
                  <a:pos x="718" y="35"/>
                </a:cxn>
                <a:cxn ang="0">
                  <a:pos x="715" y="35"/>
                </a:cxn>
                <a:cxn ang="0">
                  <a:pos x="703" y="33"/>
                </a:cxn>
                <a:cxn ang="0">
                  <a:pos x="685" y="18"/>
                </a:cxn>
                <a:cxn ang="0">
                  <a:pos x="683" y="16"/>
                </a:cxn>
                <a:cxn ang="0">
                  <a:pos x="680" y="16"/>
                </a:cxn>
                <a:cxn ang="0">
                  <a:pos x="650" y="16"/>
                </a:cxn>
                <a:cxn ang="0">
                  <a:pos x="393" y="12"/>
                </a:cxn>
                <a:cxn ang="0">
                  <a:pos x="158" y="4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762" h="413">
                  <a:moveTo>
                    <a:pt x="31" y="7"/>
                  </a:moveTo>
                  <a:lnTo>
                    <a:pt x="158" y="11"/>
                  </a:lnTo>
                  <a:lnTo>
                    <a:pt x="393" y="19"/>
                  </a:lnTo>
                  <a:lnTo>
                    <a:pt x="650" y="23"/>
                  </a:lnTo>
                  <a:lnTo>
                    <a:pt x="680" y="23"/>
                  </a:lnTo>
                  <a:lnTo>
                    <a:pt x="699" y="40"/>
                  </a:lnTo>
                  <a:lnTo>
                    <a:pt x="715" y="42"/>
                  </a:lnTo>
                  <a:lnTo>
                    <a:pt x="720" y="49"/>
                  </a:lnTo>
                  <a:lnTo>
                    <a:pt x="720" y="60"/>
                  </a:lnTo>
                  <a:lnTo>
                    <a:pt x="710" y="69"/>
                  </a:lnTo>
                  <a:lnTo>
                    <a:pt x="708" y="84"/>
                  </a:lnTo>
                  <a:lnTo>
                    <a:pt x="720" y="106"/>
                  </a:lnTo>
                  <a:lnTo>
                    <a:pt x="734" y="123"/>
                  </a:lnTo>
                  <a:lnTo>
                    <a:pt x="750" y="135"/>
                  </a:lnTo>
                  <a:lnTo>
                    <a:pt x="755" y="200"/>
                  </a:lnTo>
                  <a:lnTo>
                    <a:pt x="752" y="404"/>
                  </a:lnTo>
                  <a:lnTo>
                    <a:pt x="678" y="406"/>
                  </a:lnTo>
                  <a:lnTo>
                    <a:pt x="409" y="403"/>
                  </a:lnTo>
                  <a:lnTo>
                    <a:pt x="151" y="390"/>
                  </a:lnTo>
                  <a:lnTo>
                    <a:pt x="7" y="383"/>
                  </a:lnTo>
                  <a:lnTo>
                    <a:pt x="31" y="7"/>
                  </a:lnTo>
                  <a:moveTo>
                    <a:pt x="24" y="0"/>
                  </a:moveTo>
                  <a:lnTo>
                    <a:pt x="24" y="7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51" y="397"/>
                  </a:lnTo>
                  <a:lnTo>
                    <a:pt x="409" y="410"/>
                  </a:lnTo>
                  <a:lnTo>
                    <a:pt x="678" y="413"/>
                  </a:lnTo>
                  <a:lnTo>
                    <a:pt x="752" y="411"/>
                  </a:lnTo>
                  <a:lnTo>
                    <a:pt x="759" y="411"/>
                  </a:lnTo>
                  <a:lnTo>
                    <a:pt x="759" y="404"/>
                  </a:lnTo>
                  <a:lnTo>
                    <a:pt x="762" y="200"/>
                  </a:lnTo>
                  <a:lnTo>
                    <a:pt x="762" y="200"/>
                  </a:lnTo>
                  <a:lnTo>
                    <a:pt x="762" y="200"/>
                  </a:lnTo>
                  <a:lnTo>
                    <a:pt x="757" y="135"/>
                  </a:lnTo>
                  <a:lnTo>
                    <a:pt x="755" y="132"/>
                  </a:lnTo>
                  <a:lnTo>
                    <a:pt x="754" y="130"/>
                  </a:lnTo>
                  <a:lnTo>
                    <a:pt x="739" y="120"/>
                  </a:lnTo>
                  <a:lnTo>
                    <a:pt x="725" y="102"/>
                  </a:lnTo>
                  <a:lnTo>
                    <a:pt x="715" y="83"/>
                  </a:lnTo>
                  <a:lnTo>
                    <a:pt x="717" y="74"/>
                  </a:lnTo>
                  <a:lnTo>
                    <a:pt x="725" y="65"/>
                  </a:lnTo>
                  <a:lnTo>
                    <a:pt x="727" y="63"/>
                  </a:lnTo>
                  <a:lnTo>
                    <a:pt x="727" y="60"/>
                  </a:lnTo>
                  <a:lnTo>
                    <a:pt x="727" y="49"/>
                  </a:lnTo>
                  <a:lnTo>
                    <a:pt x="727" y="46"/>
                  </a:lnTo>
                  <a:lnTo>
                    <a:pt x="725" y="44"/>
                  </a:lnTo>
                  <a:lnTo>
                    <a:pt x="720" y="37"/>
                  </a:lnTo>
                  <a:lnTo>
                    <a:pt x="718" y="35"/>
                  </a:lnTo>
                  <a:lnTo>
                    <a:pt x="715" y="35"/>
                  </a:lnTo>
                  <a:lnTo>
                    <a:pt x="703" y="33"/>
                  </a:lnTo>
                  <a:lnTo>
                    <a:pt x="685" y="18"/>
                  </a:lnTo>
                  <a:lnTo>
                    <a:pt x="683" y="16"/>
                  </a:lnTo>
                  <a:lnTo>
                    <a:pt x="680" y="16"/>
                  </a:lnTo>
                  <a:lnTo>
                    <a:pt x="650" y="16"/>
                  </a:lnTo>
                  <a:lnTo>
                    <a:pt x="393" y="12"/>
                  </a:lnTo>
                  <a:lnTo>
                    <a:pt x="158" y="4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9" name="Freeform 146">
              <a:extLst>
                <a:ext uri="{FF2B5EF4-FFF2-40B4-BE49-F238E27FC236}">
                  <a16:creationId xmlns:a16="http://schemas.microsoft.com/office/drawing/2014/main" id="{6F797EBA-3D5E-4998-9FC2-15914F486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47" y="5047549"/>
              <a:ext cx="576495" cy="509022"/>
            </a:xfrm>
            <a:custGeom>
              <a:avLst/>
              <a:gdLst/>
              <a:ahLst/>
              <a:cxnLst>
                <a:cxn ang="0">
                  <a:pos x="178" y="272"/>
                </a:cxn>
                <a:cxn ang="0">
                  <a:pos x="186" y="265"/>
                </a:cxn>
                <a:cxn ang="0">
                  <a:pos x="166" y="259"/>
                </a:cxn>
                <a:cxn ang="0">
                  <a:pos x="160" y="244"/>
                </a:cxn>
                <a:cxn ang="0">
                  <a:pos x="145" y="245"/>
                </a:cxn>
                <a:cxn ang="0">
                  <a:pos x="130" y="243"/>
                </a:cxn>
                <a:cxn ang="0">
                  <a:pos x="136" y="249"/>
                </a:cxn>
                <a:cxn ang="0">
                  <a:pos x="157" y="253"/>
                </a:cxn>
                <a:cxn ang="0">
                  <a:pos x="141" y="259"/>
                </a:cxn>
                <a:cxn ang="0">
                  <a:pos x="119" y="261"/>
                </a:cxn>
                <a:cxn ang="0">
                  <a:pos x="62" y="245"/>
                </a:cxn>
                <a:cxn ang="0">
                  <a:pos x="18" y="252"/>
                </a:cxn>
                <a:cxn ang="0">
                  <a:pos x="23" y="226"/>
                </a:cxn>
                <a:cxn ang="0">
                  <a:pos x="27" y="194"/>
                </a:cxn>
                <a:cxn ang="0">
                  <a:pos x="32" y="170"/>
                </a:cxn>
                <a:cxn ang="0">
                  <a:pos x="32" y="141"/>
                </a:cxn>
                <a:cxn ang="0">
                  <a:pos x="17" y="112"/>
                </a:cxn>
                <a:cxn ang="0">
                  <a:pos x="5" y="82"/>
                </a:cxn>
                <a:cxn ang="0">
                  <a:pos x="1" y="37"/>
                </a:cxn>
                <a:cxn ang="0">
                  <a:pos x="76" y="4"/>
                </a:cxn>
                <a:cxn ang="0">
                  <a:pos x="174" y="0"/>
                </a:cxn>
                <a:cxn ang="0">
                  <a:pos x="181" y="36"/>
                </a:cxn>
                <a:cxn ang="0">
                  <a:pos x="190" y="49"/>
                </a:cxn>
                <a:cxn ang="0">
                  <a:pos x="184" y="59"/>
                </a:cxn>
                <a:cxn ang="0">
                  <a:pos x="169" y="96"/>
                </a:cxn>
                <a:cxn ang="0">
                  <a:pos x="155" y="142"/>
                </a:cxn>
                <a:cxn ang="0">
                  <a:pos x="238" y="147"/>
                </a:cxn>
                <a:cxn ang="0">
                  <a:pos x="271" y="142"/>
                </a:cxn>
                <a:cxn ang="0">
                  <a:pos x="269" y="170"/>
                </a:cxn>
                <a:cxn ang="0">
                  <a:pos x="283" y="192"/>
                </a:cxn>
                <a:cxn ang="0">
                  <a:pos x="289" y="204"/>
                </a:cxn>
                <a:cxn ang="0">
                  <a:pos x="276" y="217"/>
                </a:cxn>
                <a:cxn ang="0">
                  <a:pos x="285" y="222"/>
                </a:cxn>
                <a:cxn ang="0">
                  <a:pos x="295" y="207"/>
                </a:cxn>
                <a:cxn ang="0">
                  <a:pos x="303" y="217"/>
                </a:cxn>
                <a:cxn ang="0">
                  <a:pos x="301" y="236"/>
                </a:cxn>
                <a:cxn ang="0">
                  <a:pos x="297" y="238"/>
                </a:cxn>
                <a:cxn ang="0">
                  <a:pos x="288" y="242"/>
                </a:cxn>
                <a:cxn ang="0">
                  <a:pos x="295" y="255"/>
                </a:cxn>
                <a:cxn ang="0">
                  <a:pos x="325" y="266"/>
                </a:cxn>
                <a:cxn ang="0">
                  <a:pos x="331" y="274"/>
                </a:cxn>
                <a:cxn ang="0">
                  <a:pos x="317" y="282"/>
                </a:cxn>
                <a:cxn ang="0">
                  <a:pos x="303" y="277"/>
                </a:cxn>
                <a:cxn ang="0">
                  <a:pos x="277" y="269"/>
                </a:cxn>
                <a:cxn ang="0">
                  <a:pos x="273" y="257"/>
                </a:cxn>
                <a:cxn ang="0">
                  <a:pos x="270" y="260"/>
                </a:cxn>
                <a:cxn ang="0">
                  <a:pos x="265" y="265"/>
                </a:cxn>
                <a:cxn ang="0">
                  <a:pos x="273" y="270"/>
                </a:cxn>
                <a:cxn ang="0">
                  <a:pos x="258" y="285"/>
                </a:cxn>
                <a:cxn ang="0">
                  <a:pos x="240" y="285"/>
                </a:cxn>
                <a:cxn ang="0">
                  <a:pos x="247" y="275"/>
                </a:cxn>
                <a:cxn ang="0">
                  <a:pos x="239" y="277"/>
                </a:cxn>
                <a:cxn ang="0">
                  <a:pos x="228" y="287"/>
                </a:cxn>
                <a:cxn ang="0">
                  <a:pos x="186" y="280"/>
                </a:cxn>
              </a:cxnLst>
              <a:rect l="0" t="0" r="r" b="b"/>
              <a:pathLst>
                <a:path w="331" h="292">
                  <a:moveTo>
                    <a:pt x="186" y="280"/>
                  </a:moveTo>
                  <a:cubicBezTo>
                    <a:pt x="178" y="272"/>
                    <a:pt x="178" y="272"/>
                    <a:pt x="178" y="272"/>
                  </a:cubicBezTo>
                  <a:cubicBezTo>
                    <a:pt x="184" y="268"/>
                    <a:pt x="184" y="268"/>
                    <a:pt x="184" y="268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2" y="261"/>
                    <a:pt x="182" y="261"/>
                    <a:pt x="182" y="261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1" y="242"/>
                    <a:pt x="151" y="242"/>
                    <a:pt x="151" y="242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139" y="240"/>
                    <a:pt x="139" y="240"/>
                    <a:pt x="139" y="240"/>
                  </a:cubicBezTo>
                  <a:cubicBezTo>
                    <a:pt x="137" y="241"/>
                    <a:pt x="131" y="243"/>
                    <a:pt x="130" y="243"/>
                  </a:cubicBezTo>
                  <a:cubicBezTo>
                    <a:pt x="129" y="244"/>
                    <a:pt x="129" y="244"/>
                    <a:pt x="129" y="245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53" y="263"/>
                    <a:pt x="153" y="263"/>
                    <a:pt x="153" y="263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31" y="256"/>
                    <a:pt x="131" y="256"/>
                    <a:pt x="131" y="256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62" y="245"/>
                    <a:pt x="62" y="245"/>
                    <a:pt x="62" y="245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18" y="252"/>
                    <a:pt x="18" y="252"/>
                    <a:pt x="18" y="252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5" y="202"/>
                    <a:pt x="25" y="202"/>
                    <a:pt x="25" y="202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2" y="149"/>
                    <a:pt x="272" y="149"/>
                    <a:pt x="272" y="149"/>
                  </a:cubicBezTo>
                  <a:cubicBezTo>
                    <a:pt x="269" y="170"/>
                    <a:pt x="269" y="170"/>
                    <a:pt x="269" y="170"/>
                  </a:cubicBezTo>
                  <a:cubicBezTo>
                    <a:pt x="279" y="182"/>
                    <a:pt x="279" y="182"/>
                    <a:pt x="279" y="182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9" y="204"/>
                    <a:pt x="289" y="204"/>
                    <a:pt x="289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3" y="217"/>
                    <a:pt x="303" y="217"/>
                    <a:pt x="303" y="217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4" y="236"/>
                    <a:pt x="294" y="236"/>
                    <a:pt x="294" y="236"/>
                  </a:cubicBezTo>
                  <a:cubicBezTo>
                    <a:pt x="297" y="238"/>
                    <a:pt x="297" y="238"/>
                    <a:pt x="297" y="238"/>
                  </a:cubicBezTo>
                  <a:cubicBezTo>
                    <a:pt x="296" y="243"/>
                    <a:pt x="296" y="243"/>
                    <a:pt x="296" y="243"/>
                  </a:cubicBezTo>
                  <a:cubicBezTo>
                    <a:pt x="288" y="242"/>
                    <a:pt x="288" y="242"/>
                    <a:pt x="288" y="242"/>
                  </a:cubicBezTo>
                  <a:cubicBezTo>
                    <a:pt x="286" y="248"/>
                    <a:pt x="286" y="248"/>
                    <a:pt x="286" y="248"/>
                  </a:cubicBezTo>
                  <a:cubicBezTo>
                    <a:pt x="295" y="255"/>
                    <a:pt x="295" y="255"/>
                    <a:pt x="295" y="255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31" y="266"/>
                    <a:pt x="331" y="266"/>
                    <a:pt x="331" y="266"/>
                  </a:cubicBezTo>
                  <a:cubicBezTo>
                    <a:pt x="331" y="274"/>
                    <a:pt x="331" y="274"/>
                    <a:pt x="331" y="274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17" y="282"/>
                    <a:pt x="317" y="282"/>
                    <a:pt x="317" y="282"/>
                  </a:cubicBezTo>
                  <a:cubicBezTo>
                    <a:pt x="307" y="282"/>
                    <a:pt x="307" y="282"/>
                    <a:pt x="307" y="282"/>
                  </a:cubicBezTo>
                  <a:cubicBezTo>
                    <a:pt x="303" y="277"/>
                    <a:pt x="303" y="277"/>
                    <a:pt x="303" y="277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86" y="270"/>
                    <a:pt x="279" y="269"/>
                    <a:pt x="277" y="269"/>
                  </a:cubicBezTo>
                  <a:cubicBezTo>
                    <a:pt x="276" y="269"/>
                    <a:pt x="276" y="268"/>
                    <a:pt x="275" y="268"/>
                  </a:cubicBezTo>
                  <a:cubicBezTo>
                    <a:pt x="273" y="266"/>
                    <a:pt x="273" y="260"/>
                    <a:pt x="273" y="257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70" y="260"/>
                    <a:pt x="270" y="260"/>
                    <a:pt x="270" y="260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65"/>
                    <a:pt x="265" y="265"/>
                    <a:pt x="265" y="265"/>
                  </a:cubicBezTo>
                  <a:cubicBezTo>
                    <a:pt x="263" y="268"/>
                    <a:pt x="263" y="268"/>
                    <a:pt x="263" y="268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39" y="277"/>
                    <a:pt x="239" y="277"/>
                    <a:pt x="239" y="277"/>
                  </a:cubicBezTo>
                  <a:cubicBezTo>
                    <a:pt x="231" y="279"/>
                    <a:pt x="231" y="279"/>
                    <a:pt x="231" y="279"/>
                  </a:cubicBezTo>
                  <a:cubicBezTo>
                    <a:pt x="228" y="287"/>
                    <a:pt x="228" y="287"/>
                    <a:pt x="228" y="287"/>
                  </a:cubicBezTo>
                  <a:cubicBezTo>
                    <a:pt x="215" y="292"/>
                    <a:pt x="215" y="292"/>
                    <a:pt x="215" y="292"/>
                  </a:cubicBezTo>
                  <a:lnTo>
                    <a:pt x="186" y="280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0" name="Freeform 147">
              <a:extLst>
                <a:ext uri="{FF2B5EF4-FFF2-40B4-BE49-F238E27FC236}">
                  <a16:creationId xmlns:a16="http://schemas.microsoft.com/office/drawing/2014/main" id="{C3BE0703-585A-4A14-9A73-5C0DB1310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178" y="5043580"/>
              <a:ext cx="584433" cy="515968"/>
            </a:xfrm>
            <a:custGeom>
              <a:avLst/>
              <a:gdLst/>
              <a:ahLst/>
              <a:cxnLst>
                <a:cxn ang="0">
                  <a:pos x="189" y="51"/>
                </a:cxn>
                <a:cxn ang="0">
                  <a:pos x="158" y="117"/>
                </a:cxn>
                <a:cxn ang="0">
                  <a:pos x="271" y="147"/>
                </a:cxn>
                <a:cxn ang="0">
                  <a:pos x="287" y="204"/>
                </a:cxn>
                <a:cxn ang="0">
                  <a:pos x="289" y="226"/>
                </a:cxn>
                <a:cxn ang="0">
                  <a:pos x="308" y="226"/>
                </a:cxn>
                <a:cxn ang="0">
                  <a:pos x="296" y="243"/>
                </a:cxn>
                <a:cxn ang="0">
                  <a:pos x="326" y="270"/>
                </a:cxn>
                <a:cxn ang="0">
                  <a:pos x="310" y="282"/>
                </a:cxn>
                <a:cxn ang="0">
                  <a:pos x="275" y="256"/>
                </a:cxn>
                <a:cxn ang="0">
                  <a:pos x="269" y="273"/>
                </a:cxn>
                <a:cxn ang="0">
                  <a:pos x="253" y="285"/>
                </a:cxn>
                <a:cxn ang="0">
                  <a:pos x="228" y="287"/>
                </a:cxn>
                <a:cxn ang="0">
                  <a:pos x="190" y="266"/>
                </a:cxn>
                <a:cxn ang="0">
                  <a:pos x="153" y="242"/>
                </a:cxn>
                <a:cxn ang="0">
                  <a:pos x="137" y="254"/>
                </a:cxn>
                <a:cxn ang="0">
                  <a:pos x="133" y="256"/>
                </a:cxn>
                <a:cxn ang="0">
                  <a:pos x="22" y="251"/>
                </a:cxn>
                <a:cxn ang="0">
                  <a:pos x="26" y="189"/>
                </a:cxn>
                <a:cxn ang="0">
                  <a:pos x="20" y="114"/>
                </a:cxn>
                <a:cxn ang="0">
                  <a:pos x="4" y="8"/>
                </a:cxn>
                <a:cxn ang="0">
                  <a:pos x="174" y="0"/>
                </a:cxn>
                <a:cxn ang="0">
                  <a:pos x="0" y="8"/>
                </a:cxn>
                <a:cxn ang="0">
                  <a:pos x="3" y="71"/>
                </a:cxn>
                <a:cxn ang="0">
                  <a:pos x="14" y="98"/>
                </a:cxn>
                <a:cxn ang="0">
                  <a:pos x="32" y="143"/>
                </a:cxn>
                <a:cxn ang="0">
                  <a:pos x="22" y="187"/>
                </a:cxn>
                <a:cxn ang="0">
                  <a:pos x="25" y="204"/>
                </a:cxn>
                <a:cxn ang="0">
                  <a:pos x="18" y="239"/>
                </a:cxn>
                <a:cxn ang="0">
                  <a:pos x="64" y="249"/>
                </a:cxn>
                <a:cxn ang="0">
                  <a:pos x="121" y="265"/>
                </a:cxn>
                <a:cxn ang="0">
                  <a:pos x="156" y="268"/>
                </a:cxn>
                <a:cxn ang="0">
                  <a:pos x="149" y="249"/>
                </a:cxn>
                <a:cxn ang="0">
                  <a:pos x="166" y="260"/>
                </a:cxn>
                <a:cxn ang="0">
                  <a:pos x="185" y="269"/>
                </a:cxn>
                <a:cxn ang="0">
                  <a:pos x="187" y="283"/>
                </a:cxn>
                <a:cxn ang="0">
                  <a:pos x="230" y="291"/>
                </a:cxn>
                <a:cxn ang="0">
                  <a:pos x="242" y="281"/>
                </a:cxn>
                <a:cxn ang="0">
                  <a:pos x="244" y="284"/>
                </a:cxn>
                <a:cxn ang="0">
                  <a:pos x="249" y="294"/>
                </a:cxn>
                <a:cxn ang="0">
                  <a:pos x="271" y="276"/>
                </a:cxn>
                <a:cxn ang="0">
                  <a:pos x="306" y="284"/>
                </a:cxn>
                <a:cxn ang="0">
                  <a:pos x="324" y="291"/>
                </a:cxn>
                <a:cxn ang="0">
                  <a:pos x="335" y="270"/>
                </a:cxn>
                <a:cxn ang="0">
                  <a:pos x="317" y="257"/>
                </a:cxn>
                <a:cxn ang="0">
                  <a:pos x="296" y="247"/>
                </a:cxn>
                <a:cxn ang="0">
                  <a:pos x="302" y="240"/>
                </a:cxn>
                <a:cxn ang="0">
                  <a:pos x="311" y="224"/>
                </a:cxn>
                <a:cxn ang="0">
                  <a:pos x="297" y="207"/>
                </a:cxn>
                <a:cxn ang="0">
                  <a:pos x="287" y="217"/>
                </a:cxn>
                <a:cxn ang="0">
                  <a:pos x="291" y="209"/>
                </a:cxn>
                <a:cxn ang="0">
                  <a:pos x="284" y="183"/>
                </a:cxn>
                <a:cxn ang="0">
                  <a:pos x="276" y="151"/>
                </a:cxn>
                <a:cxn ang="0">
                  <a:pos x="266" y="144"/>
                </a:cxn>
                <a:cxn ang="0">
                  <a:pos x="172" y="99"/>
                </a:cxn>
                <a:cxn ang="0">
                  <a:pos x="190" y="61"/>
                </a:cxn>
                <a:cxn ang="0">
                  <a:pos x="192" y="48"/>
                </a:cxn>
                <a:cxn ang="0">
                  <a:pos x="179" y="23"/>
                </a:cxn>
                <a:cxn ang="0">
                  <a:pos x="145" y="248"/>
                </a:cxn>
                <a:cxn ang="0">
                  <a:pos x="272" y="264"/>
                </a:cxn>
                <a:cxn ang="0">
                  <a:pos x="268" y="268"/>
                </a:cxn>
              </a:cxnLst>
              <a:rect l="0" t="0" r="r" b="b"/>
              <a:pathLst>
                <a:path w="335" h="296">
                  <a:moveTo>
                    <a:pt x="174" y="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58" y="117"/>
                    <a:pt x="158" y="117"/>
                    <a:pt x="158" y="117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67" y="148"/>
                    <a:pt x="267" y="148"/>
                    <a:pt x="267" y="148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69" y="173"/>
                    <a:pt x="269" y="173"/>
                    <a:pt x="269" y="173"/>
                  </a:cubicBezTo>
                  <a:cubicBezTo>
                    <a:pt x="280" y="185"/>
                    <a:pt x="280" y="185"/>
                    <a:pt x="280" y="18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7" y="204"/>
                    <a:pt x="287" y="204"/>
                    <a:pt x="287" y="204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1" y="212"/>
                    <a:pt x="281" y="212"/>
                    <a:pt x="281" y="212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9" y="224"/>
                    <a:pt x="279" y="224"/>
                    <a:pt x="279" y="224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91" y="218"/>
                    <a:pt x="291" y="218"/>
                    <a:pt x="291" y="218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302" y="210"/>
                    <a:pt x="302" y="210"/>
                    <a:pt x="302" y="210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8" y="226"/>
                    <a:pt x="308" y="226"/>
                    <a:pt x="308" y="22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1" y="236"/>
                    <a:pt x="291" y="236"/>
                    <a:pt x="291" y="236"/>
                  </a:cubicBezTo>
                  <a:cubicBezTo>
                    <a:pt x="291" y="238"/>
                    <a:pt x="291" y="238"/>
                    <a:pt x="291" y="238"/>
                  </a:cubicBezTo>
                  <a:cubicBezTo>
                    <a:pt x="297" y="241"/>
                    <a:pt x="297" y="241"/>
                    <a:pt x="297" y="241"/>
                  </a:cubicBezTo>
                  <a:cubicBezTo>
                    <a:pt x="296" y="243"/>
                    <a:pt x="296" y="243"/>
                    <a:pt x="296" y="243"/>
                  </a:cubicBezTo>
                  <a:cubicBezTo>
                    <a:pt x="289" y="242"/>
                    <a:pt x="289" y="242"/>
                    <a:pt x="289" y="24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26" y="270"/>
                    <a:pt x="326" y="270"/>
                    <a:pt x="326" y="270"/>
                  </a:cubicBezTo>
                  <a:cubicBezTo>
                    <a:pt x="331" y="270"/>
                    <a:pt x="331" y="270"/>
                    <a:pt x="331" y="270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323" y="285"/>
                    <a:pt x="323" y="285"/>
                    <a:pt x="323" y="285"/>
                  </a:cubicBezTo>
                  <a:cubicBezTo>
                    <a:pt x="319" y="282"/>
                    <a:pt x="319" y="282"/>
                    <a:pt x="319" y="282"/>
                  </a:cubicBezTo>
                  <a:cubicBezTo>
                    <a:pt x="310" y="282"/>
                    <a:pt x="310" y="282"/>
                    <a:pt x="310" y="282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293" y="271"/>
                    <a:pt x="293" y="271"/>
                    <a:pt x="293" y="271"/>
                  </a:cubicBezTo>
                  <a:cubicBezTo>
                    <a:pt x="293" y="271"/>
                    <a:pt x="282" y="269"/>
                    <a:pt x="279" y="269"/>
                  </a:cubicBezTo>
                  <a:cubicBezTo>
                    <a:pt x="277" y="269"/>
                    <a:pt x="277" y="258"/>
                    <a:pt x="277" y="258"/>
                  </a:cubicBezTo>
                  <a:cubicBezTo>
                    <a:pt x="275" y="256"/>
                    <a:pt x="275" y="256"/>
                    <a:pt x="275" y="256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64" y="262"/>
                    <a:pt x="264" y="262"/>
                    <a:pt x="264" y="262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9" y="273"/>
                    <a:pt x="269" y="273"/>
                    <a:pt x="269" y="273"/>
                  </a:cubicBezTo>
                  <a:cubicBezTo>
                    <a:pt x="266" y="274"/>
                    <a:pt x="266" y="274"/>
                    <a:pt x="266" y="274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48" y="290"/>
                    <a:pt x="248" y="290"/>
                    <a:pt x="248" y="290"/>
                  </a:cubicBezTo>
                  <a:cubicBezTo>
                    <a:pt x="246" y="288"/>
                    <a:pt x="246" y="288"/>
                    <a:pt x="246" y="28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250" y="276"/>
                    <a:pt x="250" y="276"/>
                    <a:pt x="250" y="276"/>
                  </a:cubicBezTo>
                  <a:cubicBezTo>
                    <a:pt x="246" y="272"/>
                    <a:pt x="246" y="272"/>
                    <a:pt x="246" y="272"/>
                  </a:cubicBezTo>
                  <a:cubicBezTo>
                    <a:pt x="240" y="277"/>
                    <a:pt x="240" y="277"/>
                    <a:pt x="240" y="277"/>
                  </a:cubicBezTo>
                  <a:cubicBezTo>
                    <a:pt x="232" y="279"/>
                    <a:pt x="232" y="279"/>
                    <a:pt x="232" y="279"/>
                  </a:cubicBezTo>
                  <a:cubicBezTo>
                    <a:pt x="228" y="287"/>
                    <a:pt x="228" y="287"/>
                    <a:pt x="228" y="287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189" y="280"/>
                    <a:pt x="189" y="280"/>
                    <a:pt x="189" y="280"/>
                  </a:cubicBezTo>
                  <a:cubicBezTo>
                    <a:pt x="183" y="274"/>
                    <a:pt x="183" y="274"/>
                    <a:pt x="183" y="274"/>
                  </a:cubicBezTo>
                  <a:cubicBezTo>
                    <a:pt x="188" y="272"/>
                    <a:pt x="188" y="272"/>
                    <a:pt x="188" y="272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68" y="252"/>
                    <a:pt x="168" y="252"/>
                    <a:pt x="168" y="252"/>
                  </a:cubicBezTo>
                  <a:cubicBezTo>
                    <a:pt x="164" y="244"/>
                    <a:pt x="164" y="244"/>
                    <a:pt x="164" y="244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1" y="240"/>
                    <a:pt x="133" y="243"/>
                    <a:pt x="131" y="243"/>
                  </a:cubicBezTo>
                  <a:cubicBezTo>
                    <a:pt x="129" y="244"/>
                    <a:pt x="128" y="248"/>
                    <a:pt x="128" y="248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4" y="263"/>
                    <a:pt x="154" y="263"/>
                    <a:pt x="154" y="263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20" y="261"/>
                    <a:pt x="120" y="261"/>
                    <a:pt x="120" y="261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26" y="189"/>
                    <a:pt x="26" y="189"/>
                    <a:pt x="26" y="189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74" y="4"/>
                    <a:pt x="174" y="4"/>
                    <a:pt x="174" y="4"/>
                  </a:cubicBezTo>
                  <a:moveTo>
                    <a:pt x="177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8" y="239"/>
                    <a:pt x="18" y="239"/>
                    <a:pt x="18" y="239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64" y="249"/>
                    <a:pt x="64" y="249"/>
                    <a:pt x="64" y="249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1" y="265"/>
                    <a:pt x="121" y="265"/>
                    <a:pt x="121" y="265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33" y="260"/>
                    <a:pt x="133" y="260"/>
                    <a:pt x="133" y="260"/>
                  </a:cubicBezTo>
                  <a:cubicBezTo>
                    <a:pt x="142" y="263"/>
                    <a:pt x="142" y="263"/>
                    <a:pt x="142" y="263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58" y="264"/>
                    <a:pt x="158" y="264"/>
                    <a:pt x="158" y="264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62" y="253"/>
                    <a:pt x="162" y="253"/>
                    <a:pt x="162" y="253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61" y="248"/>
                    <a:pt x="161" y="248"/>
                    <a:pt x="161" y="248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83" y="264"/>
                    <a:pt x="183" y="264"/>
                    <a:pt x="183" y="264"/>
                  </a:cubicBezTo>
                  <a:cubicBezTo>
                    <a:pt x="186" y="267"/>
                    <a:pt x="186" y="267"/>
                    <a:pt x="186" y="267"/>
                  </a:cubicBezTo>
                  <a:cubicBezTo>
                    <a:pt x="185" y="269"/>
                    <a:pt x="185" y="269"/>
                    <a:pt x="185" y="269"/>
                  </a:cubicBezTo>
                  <a:cubicBezTo>
                    <a:pt x="181" y="271"/>
                    <a:pt x="181" y="271"/>
                    <a:pt x="181" y="271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81" y="277"/>
                    <a:pt x="181" y="277"/>
                    <a:pt x="181" y="277"/>
                  </a:cubicBezTo>
                  <a:cubicBezTo>
                    <a:pt x="186" y="283"/>
                    <a:pt x="186" y="283"/>
                    <a:pt x="186" y="283"/>
                  </a:cubicBezTo>
                  <a:cubicBezTo>
                    <a:pt x="187" y="283"/>
                    <a:pt x="187" y="283"/>
                    <a:pt x="187" y="283"/>
                  </a:cubicBezTo>
                  <a:cubicBezTo>
                    <a:pt x="187" y="284"/>
                    <a:pt x="187" y="284"/>
                    <a:pt x="187" y="284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17" y="296"/>
                    <a:pt x="217" y="296"/>
                    <a:pt x="217" y="296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30" y="291"/>
                    <a:pt x="230" y="291"/>
                    <a:pt x="230" y="291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5" y="283"/>
                    <a:pt x="235" y="283"/>
                    <a:pt x="235" y="283"/>
                  </a:cubicBezTo>
                  <a:cubicBezTo>
                    <a:pt x="241" y="281"/>
                    <a:pt x="241" y="281"/>
                    <a:pt x="241" y="281"/>
                  </a:cubicBezTo>
                  <a:cubicBezTo>
                    <a:pt x="242" y="281"/>
                    <a:pt x="242" y="281"/>
                    <a:pt x="242" y="281"/>
                  </a:cubicBezTo>
                  <a:cubicBezTo>
                    <a:pt x="243" y="280"/>
                    <a:pt x="243" y="280"/>
                    <a:pt x="243" y="280"/>
                  </a:cubicBezTo>
                  <a:cubicBezTo>
                    <a:pt x="246" y="277"/>
                    <a:pt x="246" y="277"/>
                    <a:pt x="246" y="277"/>
                  </a:cubicBezTo>
                  <a:cubicBezTo>
                    <a:pt x="247" y="278"/>
                    <a:pt x="247" y="278"/>
                    <a:pt x="247" y="278"/>
                  </a:cubicBezTo>
                  <a:cubicBezTo>
                    <a:pt x="248" y="283"/>
                    <a:pt x="248" y="283"/>
                    <a:pt x="248" y="283"/>
                  </a:cubicBezTo>
                  <a:cubicBezTo>
                    <a:pt x="244" y="284"/>
                    <a:pt x="244" y="284"/>
                    <a:pt x="244" y="284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43" y="291"/>
                    <a:pt x="243" y="291"/>
                    <a:pt x="243" y="291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7" y="295"/>
                    <a:pt x="247" y="295"/>
                    <a:pt x="247" y="295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2" y="289"/>
                    <a:pt x="262" y="289"/>
                    <a:pt x="262" y="289"/>
                  </a:cubicBezTo>
                  <a:cubicBezTo>
                    <a:pt x="262" y="288"/>
                    <a:pt x="262" y="288"/>
                    <a:pt x="262" y="288"/>
                  </a:cubicBezTo>
                  <a:cubicBezTo>
                    <a:pt x="269" y="277"/>
                    <a:pt x="269" y="277"/>
                    <a:pt x="269" y="277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8" y="273"/>
                    <a:pt x="279" y="273"/>
                    <a:pt x="279" y="273"/>
                  </a:cubicBezTo>
                  <a:cubicBezTo>
                    <a:pt x="281" y="273"/>
                    <a:pt x="287" y="274"/>
                    <a:pt x="292" y="275"/>
                  </a:cubicBezTo>
                  <a:cubicBezTo>
                    <a:pt x="304" y="280"/>
                    <a:pt x="304" y="280"/>
                    <a:pt x="304" y="280"/>
                  </a:cubicBezTo>
                  <a:cubicBezTo>
                    <a:pt x="306" y="284"/>
                    <a:pt x="306" y="284"/>
                    <a:pt x="306" y="284"/>
                  </a:cubicBezTo>
                  <a:cubicBezTo>
                    <a:pt x="308" y="286"/>
                    <a:pt x="308" y="286"/>
                    <a:pt x="308" y="286"/>
                  </a:cubicBezTo>
                  <a:cubicBezTo>
                    <a:pt x="310" y="286"/>
                    <a:pt x="310" y="286"/>
                    <a:pt x="310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6" y="288"/>
                    <a:pt x="326" y="288"/>
                    <a:pt x="326" y="288"/>
                  </a:cubicBezTo>
                  <a:cubicBezTo>
                    <a:pt x="334" y="277"/>
                    <a:pt x="334" y="277"/>
                    <a:pt x="334" y="277"/>
                  </a:cubicBezTo>
                  <a:cubicBezTo>
                    <a:pt x="335" y="276"/>
                    <a:pt x="335" y="276"/>
                    <a:pt x="335" y="276"/>
                  </a:cubicBezTo>
                  <a:cubicBezTo>
                    <a:pt x="335" y="275"/>
                    <a:pt x="335" y="275"/>
                    <a:pt x="335" y="275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5" y="266"/>
                    <a:pt x="335" y="266"/>
                    <a:pt x="335" y="266"/>
                  </a:cubicBezTo>
                  <a:cubicBezTo>
                    <a:pt x="331" y="266"/>
                    <a:pt x="331" y="266"/>
                    <a:pt x="331" y="266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18" y="258"/>
                    <a:pt x="318" y="258"/>
                    <a:pt x="318" y="258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16" y="257"/>
                    <a:pt x="316" y="257"/>
                    <a:pt x="316" y="257"/>
                  </a:cubicBezTo>
                  <a:cubicBezTo>
                    <a:pt x="297" y="255"/>
                    <a:pt x="297" y="255"/>
                    <a:pt x="297" y="255"/>
                  </a:cubicBezTo>
                  <a:cubicBezTo>
                    <a:pt x="290" y="249"/>
                    <a:pt x="290" y="249"/>
                    <a:pt x="290" y="249"/>
                  </a:cubicBezTo>
                  <a:cubicBezTo>
                    <a:pt x="291" y="246"/>
                    <a:pt x="291" y="246"/>
                    <a:pt x="291" y="246"/>
                  </a:cubicBezTo>
                  <a:cubicBezTo>
                    <a:pt x="296" y="247"/>
                    <a:pt x="296" y="247"/>
                    <a:pt x="296" y="247"/>
                  </a:cubicBezTo>
                  <a:cubicBezTo>
                    <a:pt x="299" y="247"/>
                    <a:pt x="299" y="247"/>
                    <a:pt x="299" y="247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1" y="242"/>
                    <a:pt x="301" y="242"/>
                    <a:pt x="301" y="242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5" y="238"/>
                    <a:pt x="305" y="238"/>
                    <a:pt x="305" y="238"/>
                  </a:cubicBezTo>
                  <a:cubicBezTo>
                    <a:pt x="311" y="228"/>
                    <a:pt x="311" y="228"/>
                    <a:pt x="311" y="228"/>
                  </a:cubicBezTo>
                  <a:cubicBezTo>
                    <a:pt x="312" y="226"/>
                    <a:pt x="312" y="226"/>
                    <a:pt x="312" y="226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6" y="210"/>
                    <a:pt x="306" y="210"/>
                    <a:pt x="306" y="210"/>
                  </a:cubicBezTo>
                  <a:cubicBezTo>
                    <a:pt x="306" y="206"/>
                    <a:pt x="306" y="206"/>
                    <a:pt x="306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88" y="215"/>
                    <a:pt x="288" y="215"/>
                    <a:pt x="288" y="215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287" y="217"/>
                    <a:pt x="287" y="217"/>
                    <a:pt x="287" y="217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80" y="219"/>
                    <a:pt x="280" y="219"/>
                    <a:pt x="280" y="21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87" y="193"/>
                    <a:pt x="287" y="193"/>
                    <a:pt x="287" y="19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2"/>
                    <a:pt x="283" y="182"/>
                    <a:pt x="283" y="18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76" y="151"/>
                    <a:pt x="276" y="151"/>
                    <a:pt x="276" y="151"/>
                  </a:cubicBezTo>
                  <a:cubicBezTo>
                    <a:pt x="276" y="151"/>
                    <a:pt x="276" y="151"/>
                    <a:pt x="276" y="151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40" y="147"/>
                    <a:pt x="240" y="147"/>
                    <a:pt x="240" y="147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90" y="61"/>
                    <a:pt x="190" y="61"/>
                    <a:pt x="190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7" y="0"/>
                    <a:pt x="177" y="0"/>
                    <a:pt x="177" y="0"/>
                  </a:cubicBezTo>
                  <a:close/>
                  <a:moveTo>
                    <a:pt x="134" y="247"/>
                  </a:moveTo>
                  <a:cubicBezTo>
                    <a:pt x="136" y="246"/>
                    <a:pt x="138" y="245"/>
                    <a:pt x="140" y="245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4" y="247"/>
                    <a:pt x="134" y="247"/>
                    <a:pt x="134" y="247"/>
                  </a:cubicBezTo>
                  <a:close/>
                  <a:moveTo>
                    <a:pt x="269" y="265"/>
                  </a:moveTo>
                  <a:cubicBezTo>
                    <a:pt x="272" y="264"/>
                    <a:pt x="272" y="264"/>
                    <a:pt x="272" y="264"/>
                  </a:cubicBezTo>
                  <a:cubicBezTo>
                    <a:pt x="273" y="264"/>
                    <a:pt x="273" y="264"/>
                    <a:pt x="273" y="264"/>
                  </a:cubicBezTo>
                  <a:cubicBezTo>
                    <a:pt x="273" y="266"/>
                    <a:pt x="274" y="268"/>
                    <a:pt x="275" y="270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68" y="269"/>
                    <a:pt x="268" y="269"/>
                    <a:pt x="268" y="269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7"/>
                    <a:pt x="269" y="267"/>
                    <a:pt x="269" y="267"/>
                  </a:cubicBezTo>
                  <a:cubicBezTo>
                    <a:pt x="269" y="266"/>
                    <a:pt x="269" y="266"/>
                    <a:pt x="269" y="266"/>
                  </a:cubicBezTo>
                  <a:cubicBezTo>
                    <a:pt x="269" y="265"/>
                    <a:pt x="269" y="265"/>
                    <a:pt x="269" y="2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1" name="Freeform 148">
              <a:extLst>
                <a:ext uri="{FF2B5EF4-FFF2-40B4-BE49-F238E27FC236}">
                  <a16:creationId xmlns:a16="http://schemas.microsoft.com/office/drawing/2014/main" id="{7812FBA6-01F2-43E5-8665-D20411AD2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796" y="4079119"/>
              <a:ext cx="776929" cy="434603"/>
            </a:xfrm>
            <a:custGeom>
              <a:avLst/>
              <a:gdLst/>
              <a:ahLst/>
              <a:cxnLst>
                <a:cxn ang="0">
                  <a:pos x="27" y="229"/>
                </a:cxn>
                <a:cxn ang="0">
                  <a:pos x="33" y="215"/>
                </a:cxn>
                <a:cxn ang="0">
                  <a:pos x="83" y="192"/>
                </a:cxn>
                <a:cxn ang="0">
                  <a:pos x="103" y="191"/>
                </a:cxn>
                <a:cxn ang="0">
                  <a:pos x="119" y="191"/>
                </a:cxn>
                <a:cxn ang="0">
                  <a:pos x="137" y="171"/>
                </a:cxn>
                <a:cxn ang="0">
                  <a:pos x="156" y="166"/>
                </a:cxn>
                <a:cxn ang="0">
                  <a:pos x="170" y="156"/>
                </a:cxn>
                <a:cxn ang="0">
                  <a:pos x="167" y="146"/>
                </a:cxn>
                <a:cxn ang="0">
                  <a:pos x="188" y="99"/>
                </a:cxn>
                <a:cxn ang="0">
                  <a:pos x="197" y="76"/>
                </a:cxn>
                <a:cxn ang="0">
                  <a:pos x="215" y="84"/>
                </a:cxn>
                <a:cxn ang="0">
                  <a:pos x="231" y="57"/>
                </a:cxn>
                <a:cxn ang="0">
                  <a:pos x="243" y="41"/>
                </a:cxn>
                <a:cxn ang="0">
                  <a:pos x="252" y="23"/>
                </a:cxn>
                <a:cxn ang="0">
                  <a:pos x="286" y="17"/>
                </a:cxn>
                <a:cxn ang="0">
                  <a:pos x="287" y="0"/>
                </a:cxn>
                <a:cxn ang="0">
                  <a:pos x="303" y="15"/>
                </a:cxn>
                <a:cxn ang="0">
                  <a:pos x="334" y="32"/>
                </a:cxn>
                <a:cxn ang="0">
                  <a:pos x="327" y="50"/>
                </a:cxn>
                <a:cxn ang="0">
                  <a:pos x="326" y="61"/>
                </a:cxn>
                <a:cxn ang="0">
                  <a:pos x="345" y="69"/>
                </a:cxn>
                <a:cxn ang="0">
                  <a:pos x="371" y="76"/>
                </a:cxn>
                <a:cxn ang="0">
                  <a:pos x="389" y="84"/>
                </a:cxn>
                <a:cxn ang="0">
                  <a:pos x="391" y="105"/>
                </a:cxn>
                <a:cxn ang="0">
                  <a:pos x="394" y="115"/>
                </a:cxn>
                <a:cxn ang="0">
                  <a:pos x="397" y="125"/>
                </a:cxn>
                <a:cxn ang="0">
                  <a:pos x="389" y="127"/>
                </a:cxn>
                <a:cxn ang="0">
                  <a:pos x="397" y="137"/>
                </a:cxn>
                <a:cxn ang="0">
                  <a:pos x="404" y="153"/>
                </a:cxn>
                <a:cxn ang="0">
                  <a:pos x="400" y="159"/>
                </a:cxn>
                <a:cxn ang="0">
                  <a:pos x="433" y="177"/>
                </a:cxn>
                <a:cxn ang="0">
                  <a:pos x="114" y="237"/>
                </a:cxn>
                <a:cxn ang="0">
                  <a:pos x="84" y="242"/>
                </a:cxn>
                <a:cxn ang="0">
                  <a:pos x="31" y="246"/>
                </a:cxn>
                <a:cxn ang="0">
                  <a:pos x="0" y="245"/>
                </a:cxn>
                <a:cxn ang="0">
                  <a:pos x="413" y="106"/>
                </a:cxn>
                <a:cxn ang="0">
                  <a:pos x="421" y="82"/>
                </a:cxn>
                <a:cxn ang="0">
                  <a:pos x="446" y="64"/>
                </a:cxn>
                <a:cxn ang="0">
                  <a:pos x="433" y="91"/>
                </a:cxn>
                <a:cxn ang="0">
                  <a:pos x="433" y="117"/>
                </a:cxn>
                <a:cxn ang="0">
                  <a:pos x="417" y="143"/>
                </a:cxn>
              </a:cxnLst>
              <a:rect l="0" t="0" r="r" b="b"/>
              <a:pathLst>
                <a:path w="446" h="249">
                  <a:moveTo>
                    <a:pt x="0" y="245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3" y="191"/>
                    <a:pt x="103" y="191"/>
                    <a:pt x="103" y="191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31" y="187"/>
                    <a:pt x="131" y="187"/>
                    <a:pt x="131" y="187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56" y="166"/>
                    <a:pt x="156" y="166"/>
                    <a:pt x="156" y="166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52" y="3"/>
                    <a:pt x="252" y="3"/>
                    <a:pt x="252" y="3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4"/>
                    <a:pt x="287" y="8"/>
                    <a:pt x="287" y="3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1" y="45"/>
                    <a:pt x="331" y="45"/>
                    <a:pt x="331" y="45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32" y="65"/>
                    <a:pt x="332" y="65"/>
                    <a:pt x="332" y="65"/>
                  </a:cubicBezTo>
                  <a:cubicBezTo>
                    <a:pt x="345" y="69"/>
                    <a:pt x="345" y="69"/>
                    <a:pt x="345" y="69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71" y="76"/>
                    <a:pt x="371" y="76"/>
                    <a:pt x="371" y="76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389" y="84"/>
                    <a:pt x="389" y="84"/>
                    <a:pt x="389" y="84"/>
                  </a:cubicBezTo>
                  <a:cubicBezTo>
                    <a:pt x="393" y="89"/>
                    <a:pt x="393" y="89"/>
                    <a:pt x="393" y="89"/>
                  </a:cubicBezTo>
                  <a:cubicBezTo>
                    <a:pt x="391" y="105"/>
                    <a:pt x="391" y="105"/>
                    <a:pt x="391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7" y="137"/>
                    <a:pt x="397" y="137"/>
                    <a:pt x="397" y="137"/>
                  </a:cubicBezTo>
                  <a:cubicBezTo>
                    <a:pt x="402" y="142"/>
                    <a:pt x="402" y="142"/>
                    <a:pt x="402" y="142"/>
                  </a:cubicBezTo>
                  <a:cubicBezTo>
                    <a:pt x="404" y="153"/>
                    <a:pt x="404" y="153"/>
                    <a:pt x="404" y="153"/>
                  </a:cubicBezTo>
                  <a:cubicBezTo>
                    <a:pt x="397" y="157"/>
                    <a:pt x="397" y="157"/>
                    <a:pt x="397" y="157"/>
                  </a:cubicBezTo>
                  <a:cubicBezTo>
                    <a:pt x="400" y="159"/>
                    <a:pt x="400" y="159"/>
                    <a:pt x="400" y="159"/>
                  </a:cubicBezTo>
                  <a:cubicBezTo>
                    <a:pt x="419" y="153"/>
                    <a:pt x="419" y="153"/>
                    <a:pt x="419" y="153"/>
                  </a:cubicBezTo>
                  <a:cubicBezTo>
                    <a:pt x="433" y="177"/>
                    <a:pt x="433" y="177"/>
                    <a:pt x="433" y="177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84" y="242"/>
                    <a:pt x="84" y="242"/>
                    <a:pt x="84" y="242"/>
                  </a:cubicBezTo>
                  <a:cubicBezTo>
                    <a:pt x="59" y="243"/>
                    <a:pt x="59" y="243"/>
                    <a:pt x="59" y="243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2" y="249"/>
                    <a:pt x="2" y="249"/>
                    <a:pt x="2" y="249"/>
                  </a:cubicBezTo>
                  <a:lnTo>
                    <a:pt x="0" y="245"/>
                  </a:lnTo>
                  <a:close/>
                  <a:moveTo>
                    <a:pt x="411" y="124"/>
                  </a:moveTo>
                  <a:cubicBezTo>
                    <a:pt x="413" y="106"/>
                    <a:pt x="413" y="106"/>
                    <a:pt x="413" y="106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0" y="74"/>
                    <a:pt x="420" y="74"/>
                    <a:pt x="420" y="74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43" y="79"/>
                    <a:pt x="443" y="79"/>
                    <a:pt x="443" y="79"/>
                  </a:cubicBezTo>
                  <a:cubicBezTo>
                    <a:pt x="433" y="91"/>
                    <a:pt x="433" y="91"/>
                    <a:pt x="433" y="91"/>
                  </a:cubicBezTo>
                  <a:cubicBezTo>
                    <a:pt x="432" y="105"/>
                    <a:pt x="432" y="105"/>
                    <a:pt x="432" y="105"/>
                  </a:cubicBezTo>
                  <a:cubicBezTo>
                    <a:pt x="433" y="117"/>
                    <a:pt x="433" y="117"/>
                    <a:pt x="433" y="117"/>
                  </a:cubicBezTo>
                  <a:cubicBezTo>
                    <a:pt x="427" y="134"/>
                    <a:pt x="427" y="134"/>
                    <a:pt x="427" y="134"/>
                  </a:cubicBezTo>
                  <a:cubicBezTo>
                    <a:pt x="417" y="143"/>
                    <a:pt x="417" y="143"/>
                    <a:pt x="417" y="143"/>
                  </a:cubicBezTo>
                  <a:lnTo>
                    <a:pt x="411" y="124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2" name="Freeform 149">
              <a:extLst>
                <a:ext uri="{FF2B5EF4-FFF2-40B4-BE49-F238E27FC236}">
                  <a16:creationId xmlns:a16="http://schemas.microsoft.com/office/drawing/2014/main" id="{405B359D-FCAE-464C-B63F-8A3E2BC3E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811" y="4075149"/>
              <a:ext cx="784867" cy="441549"/>
            </a:xfrm>
            <a:custGeom>
              <a:avLst/>
              <a:gdLst/>
              <a:ahLst/>
              <a:cxnLst>
                <a:cxn ang="0">
                  <a:pos x="329" y="28"/>
                </a:cxn>
                <a:cxn ang="0">
                  <a:pos x="324" y="56"/>
                </a:cxn>
                <a:cxn ang="0">
                  <a:pos x="355" y="77"/>
                </a:cxn>
                <a:cxn ang="0">
                  <a:pos x="392" y="92"/>
                </a:cxn>
                <a:cxn ang="0">
                  <a:pos x="397" y="120"/>
                </a:cxn>
                <a:cxn ang="0">
                  <a:pos x="395" y="135"/>
                </a:cxn>
                <a:cxn ang="0">
                  <a:pos x="395" y="158"/>
                </a:cxn>
                <a:cxn ang="0">
                  <a:pos x="239" y="219"/>
                </a:cxn>
                <a:cxn ang="0">
                  <a:pos x="60" y="243"/>
                </a:cxn>
                <a:cxn ang="0">
                  <a:pos x="30" y="226"/>
                </a:cxn>
                <a:cxn ang="0">
                  <a:pos x="96" y="199"/>
                </a:cxn>
                <a:cxn ang="0">
                  <a:pos x="133" y="190"/>
                </a:cxn>
                <a:cxn ang="0">
                  <a:pos x="163" y="171"/>
                </a:cxn>
                <a:cxn ang="0">
                  <a:pos x="174" y="142"/>
                </a:cxn>
                <a:cxn ang="0">
                  <a:pos x="205" y="89"/>
                </a:cxn>
                <a:cxn ang="0">
                  <a:pos x="237" y="52"/>
                </a:cxn>
                <a:cxn ang="0">
                  <a:pos x="255" y="8"/>
                </a:cxn>
                <a:cxn ang="0">
                  <a:pos x="444" y="69"/>
                </a:cxn>
                <a:cxn ang="0">
                  <a:pos x="432" y="119"/>
                </a:cxn>
                <a:cxn ang="0">
                  <a:pos x="416" y="108"/>
                </a:cxn>
                <a:cxn ang="0">
                  <a:pos x="444" y="69"/>
                </a:cxn>
                <a:cxn ang="0">
                  <a:pos x="256" y="5"/>
                </a:cxn>
                <a:cxn ang="0">
                  <a:pos x="246" y="34"/>
                </a:cxn>
                <a:cxn ang="0">
                  <a:pos x="233" y="50"/>
                </a:cxn>
                <a:cxn ang="0">
                  <a:pos x="220" y="62"/>
                </a:cxn>
                <a:cxn ang="0">
                  <a:pos x="199" y="76"/>
                </a:cxn>
                <a:cxn ang="0">
                  <a:pos x="190" y="82"/>
                </a:cxn>
                <a:cxn ang="0">
                  <a:pos x="166" y="149"/>
                </a:cxn>
                <a:cxn ang="0">
                  <a:pos x="162" y="167"/>
                </a:cxn>
                <a:cxn ang="0">
                  <a:pos x="147" y="173"/>
                </a:cxn>
                <a:cxn ang="0">
                  <a:pos x="130" y="187"/>
                </a:cxn>
                <a:cxn ang="0">
                  <a:pos x="110" y="187"/>
                </a:cxn>
                <a:cxn ang="0">
                  <a:pos x="73" y="178"/>
                </a:cxn>
                <a:cxn ang="0">
                  <a:pos x="32" y="216"/>
                </a:cxn>
                <a:cxn ang="0">
                  <a:pos x="26" y="226"/>
                </a:cxn>
                <a:cxn ang="0">
                  <a:pos x="32" y="250"/>
                </a:cxn>
                <a:cxn ang="0">
                  <a:pos x="86" y="245"/>
                </a:cxn>
                <a:cxn ang="0">
                  <a:pos x="115" y="241"/>
                </a:cxn>
                <a:cxn ang="0">
                  <a:pos x="432" y="182"/>
                </a:cxn>
                <a:cxn ang="0">
                  <a:pos x="421" y="153"/>
                </a:cxn>
                <a:cxn ang="0">
                  <a:pos x="408" y="156"/>
                </a:cxn>
                <a:cxn ang="0">
                  <a:pos x="404" y="143"/>
                </a:cxn>
                <a:cxn ang="0">
                  <a:pos x="398" y="132"/>
                </a:cxn>
                <a:cxn ang="0">
                  <a:pos x="400" y="125"/>
                </a:cxn>
                <a:cxn ang="0">
                  <a:pos x="398" y="116"/>
                </a:cxn>
                <a:cxn ang="0">
                  <a:pos x="394" y="106"/>
                </a:cxn>
                <a:cxn ang="0">
                  <a:pos x="392" y="86"/>
                </a:cxn>
                <a:cxn ang="0">
                  <a:pos x="374" y="77"/>
                </a:cxn>
                <a:cxn ang="0">
                  <a:pos x="346" y="70"/>
                </a:cxn>
                <a:cxn ang="0">
                  <a:pos x="329" y="53"/>
                </a:cxn>
                <a:cxn ang="0">
                  <a:pos x="337" y="35"/>
                </a:cxn>
                <a:cxn ang="0">
                  <a:pos x="331" y="25"/>
                </a:cxn>
                <a:cxn ang="0">
                  <a:pos x="308" y="7"/>
                </a:cxn>
                <a:cxn ang="0">
                  <a:pos x="450" y="62"/>
                </a:cxn>
                <a:cxn ang="0">
                  <a:pos x="419" y="78"/>
                </a:cxn>
                <a:cxn ang="0">
                  <a:pos x="412" y="107"/>
                </a:cxn>
                <a:cxn ang="0">
                  <a:pos x="411" y="127"/>
                </a:cxn>
                <a:cxn ang="0">
                  <a:pos x="429" y="138"/>
                </a:cxn>
                <a:cxn ang="0">
                  <a:pos x="437" y="119"/>
                </a:cxn>
                <a:cxn ang="0">
                  <a:pos x="445" y="82"/>
                </a:cxn>
                <a:cxn ang="0">
                  <a:pos x="450" y="62"/>
                </a:cxn>
              </a:cxnLst>
              <a:rect l="0" t="0" r="r" b="b"/>
              <a:pathLst>
                <a:path w="450" h="253">
                  <a:moveTo>
                    <a:pt x="290" y="5"/>
                  </a:moveTo>
                  <a:cubicBezTo>
                    <a:pt x="303" y="10"/>
                    <a:pt x="303" y="10"/>
                    <a:pt x="303" y="10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71" y="80"/>
                    <a:pt x="371" y="80"/>
                    <a:pt x="371" y="80"/>
                  </a:cubicBezTo>
                  <a:cubicBezTo>
                    <a:pt x="378" y="87"/>
                    <a:pt x="378" y="87"/>
                    <a:pt x="378" y="87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0" y="107"/>
                    <a:pt x="390" y="107"/>
                    <a:pt x="390" y="107"/>
                  </a:cubicBezTo>
                  <a:cubicBezTo>
                    <a:pt x="395" y="111"/>
                    <a:pt x="395" y="111"/>
                    <a:pt x="395" y="111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7" y="120"/>
                    <a:pt x="397" y="120"/>
                    <a:pt x="397" y="120"/>
                  </a:cubicBezTo>
                  <a:cubicBezTo>
                    <a:pt x="396" y="125"/>
                    <a:pt x="396" y="125"/>
                    <a:pt x="396" y="125"/>
                  </a:cubicBezTo>
                  <a:cubicBezTo>
                    <a:pt x="387" y="124"/>
                    <a:pt x="387" y="124"/>
                    <a:pt x="387" y="124"/>
                  </a:cubicBezTo>
                  <a:cubicBezTo>
                    <a:pt x="388" y="130"/>
                    <a:pt x="388" y="130"/>
                    <a:pt x="388" y="130"/>
                  </a:cubicBezTo>
                  <a:cubicBezTo>
                    <a:pt x="395" y="135"/>
                    <a:pt x="395" y="135"/>
                    <a:pt x="395" y="135"/>
                  </a:cubicBezTo>
                  <a:cubicBezTo>
                    <a:pt x="396" y="140"/>
                    <a:pt x="396" y="140"/>
                    <a:pt x="396" y="140"/>
                  </a:cubicBezTo>
                  <a:cubicBezTo>
                    <a:pt x="402" y="145"/>
                    <a:pt x="402" y="145"/>
                    <a:pt x="402" y="145"/>
                  </a:cubicBezTo>
                  <a:cubicBezTo>
                    <a:pt x="403" y="154"/>
                    <a:pt x="403" y="154"/>
                    <a:pt x="403" y="154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400" y="163"/>
                    <a:pt x="400" y="163"/>
                    <a:pt x="400" y="163"/>
                  </a:cubicBezTo>
                  <a:cubicBezTo>
                    <a:pt x="419" y="158"/>
                    <a:pt x="419" y="158"/>
                    <a:pt x="419" y="158"/>
                  </a:cubicBezTo>
                  <a:cubicBezTo>
                    <a:pt x="431" y="178"/>
                    <a:pt x="431" y="178"/>
                    <a:pt x="431" y="178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84" y="242"/>
                    <a:pt x="84" y="242"/>
                    <a:pt x="84" y="242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30" y="233"/>
                    <a:pt x="30" y="233"/>
                    <a:pt x="30" y="233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35" y="219"/>
                    <a:pt x="35" y="219"/>
                    <a:pt x="35" y="219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20" y="195"/>
                    <a:pt x="120" y="195"/>
                    <a:pt x="120" y="195"/>
                  </a:cubicBezTo>
                  <a:cubicBezTo>
                    <a:pt x="133" y="190"/>
                    <a:pt x="133" y="190"/>
                    <a:pt x="133" y="190"/>
                  </a:cubicBezTo>
                  <a:cubicBezTo>
                    <a:pt x="139" y="175"/>
                    <a:pt x="139" y="175"/>
                    <a:pt x="139" y="175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7" y="52"/>
                    <a:pt x="237" y="52"/>
                    <a:pt x="237" y="52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50" y="36"/>
                    <a:pt x="250" y="36"/>
                    <a:pt x="250" y="36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90" y="21"/>
                    <a:pt x="290" y="5"/>
                    <a:pt x="290" y="5"/>
                  </a:cubicBezTo>
                  <a:moveTo>
                    <a:pt x="444" y="69"/>
                  </a:moveTo>
                  <a:cubicBezTo>
                    <a:pt x="442" y="80"/>
                    <a:pt x="442" y="80"/>
                    <a:pt x="442" y="80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1" y="107"/>
                    <a:pt x="431" y="107"/>
                    <a:pt x="431" y="107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19" y="141"/>
                    <a:pt x="419" y="141"/>
                    <a:pt x="419" y="141"/>
                  </a:cubicBezTo>
                  <a:cubicBezTo>
                    <a:pt x="414" y="126"/>
                    <a:pt x="414" y="126"/>
                    <a:pt x="414" y="126"/>
                  </a:cubicBezTo>
                  <a:cubicBezTo>
                    <a:pt x="416" y="108"/>
                    <a:pt x="416" y="108"/>
                    <a:pt x="416" y="108"/>
                  </a:cubicBezTo>
                  <a:cubicBezTo>
                    <a:pt x="421" y="94"/>
                    <a:pt x="421" y="94"/>
                    <a:pt x="421" y="94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3" y="77"/>
                    <a:pt x="423" y="77"/>
                    <a:pt x="423" y="77"/>
                  </a:cubicBezTo>
                  <a:cubicBezTo>
                    <a:pt x="444" y="69"/>
                    <a:pt x="444" y="69"/>
                    <a:pt x="444" y="69"/>
                  </a:cubicBezTo>
                  <a:moveTo>
                    <a:pt x="286" y="0"/>
                  </a:moveTo>
                  <a:cubicBezTo>
                    <a:pt x="286" y="5"/>
                    <a:pt x="286" y="5"/>
                    <a:pt x="286" y="5"/>
                  </a:cubicBezTo>
                  <a:cubicBezTo>
                    <a:pt x="286" y="9"/>
                    <a:pt x="285" y="13"/>
                    <a:pt x="285" y="16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3" y="50"/>
                    <a:pt x="233" y="50"/>
                    <a:pt x="233" y="50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7" y="151"/>
                    <a:pt x="167" y="151"/>
                    <a:pt x="167" y="151"/>
                  </a:cubicBezTo>
                  <a:cubicBezTo>
                    <a:pt x="170" y="153"/>
                    <a:pt x="170" y="153"/>
                    <a:pt x="170" y="153"/>
                  </a:cubicBezTo>
                  <a:cubicBezTo>
                    <a:pt x="169" y="158"/>
                    <a:pt x="169" y="158"/>
                    <a:pt x="169" y="158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37" y="170"/>
                    <a:pt x="137" y="170"/>
                    <a:pt x="137" y="170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03" y="191"/>
                    <a:pt x="103" y="191"/>
                    <a:pt x="103" y="191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67" y="178"/>
                    <a:pt x="67" y="178"/>
                    <a:pt x="67" y="178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" y="253"/>
                    <a:pt x="3" y="253"/>
                    <a:pt x="3" y="253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84" y="246"/>
                    <a:pt x="84" y="246"/>
                    <a:pt x="84" y="246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6" y="245"/>
                    <a:pt x="86" y="245"/>
                    <a:pt x="86" y="245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239" y="223"/>
                    <a:pt x="239" y="223"/>
                    <a:pt x="239" y="223"/>
                  </a:cubicBezTo>
                  <a:cubicBezTo>
                    <a:pt x="239" y="223"/>
                    <a:pt x="239" y="223"/>
                    <a:pt x="239" y="223"/>
                  </a:cubicBezTo>
                  <a:cubicBezTo>
                    <a:pt x="239" y="223"/>
                    <a:pt x="239" y="223"/>
                    <a:pt x="239" y="223"/>
                  </a:cubicBezTo>
                  <a:cubicBezTo>
                    <a:pt x="432" y="182"/>
                    <a:pt x="432" y="182"/>
                    <a:pt x="432" y="182"/>
                  </a:cubicBezTo>
                  <a:cubicBezTo>
                    <a:pt x="437" y="180"/>
                    <a:pt x="437" y="180"/>
                    <a:pt x="437" y="180"/>
                  </a:cubicBezTo>
                  <a:cubicBezTo>
                    <a:pt x="435" y="176"/>
                    <a:pt x="435" y="176"/>
                    <a:pt x="435" y="176"/>
                  </a:cubicBezTo>
                  <a:cubicBezTo>
                    <a:pt x="423" y="156"/>
                    <a:pt x="423" y="156"/>
                    <a:pt x="423" y="156"/>
                  </a:cubicBezTo>
                  <a:cubicBezTo>
                    <a:pt x="421" y="153"/>
                    <a:pt x="421" y="153"/>
                    <a:pt x="421" y="153"/>
                  </a:cubicBezTo>
                  <a:cubicBezTo>
                    <a:pt x="418" y="154"/>
                    <a:pt x="418" y="154"/>
                    <a:pt x="418" y="154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05" y="157"/>
                    <a:pt x="405" y="157"/>
                    <a:pt x="405" y="157"/>
                  </a:cubicBezTo>
                  <a:cubicBezTo>
                    <a:pt x="408" y="156"/>
                    <a:pt x="408" y="156"/>
                    <a:pt x="408" y="156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6" y="145"/>
                    <a:pt x="406" y="145"/>
                    <a:pt x="406" y="145"/>
                  </a:cubicBezTo>
                  <a:cubicBezTo>
                    <a:pt x="405" y="143"/>
                    <a:pt x="405" y="143"/>
                    <a:pt x="405" y="143"/>
                  </a:cubicBezTo>
                  <a:cubicBezTo>
                    <a:pt x="404" y="143"/>
                    <a:pt x="404" y="143"/>
                    <a:pt x="404" y="143"/>
                  </a:cubicBezTo>
                  <a:cubicBezTo>
                    <a:pt x="400" y="138"/>
                    <a:pt x="400" y="138"/>
                    <a:pt x="400" y="138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6" y="129"/>
                    <a:pt x="396" y="129"/>
                    <a:pt x="396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5"/>
                    <a:pt x="400" y="125"/>
                    <a:pt x="400" y="125"/>
                  </a:cubicBezTo>
                  <a:cubicBezTo>
                    <a:pt x="401" y="121"/>
                    <a:pt x="401" y="121"/>
                    <a:pt x="401" y="121"/>
                  </a:cubicBezTo>
                  <a:cubicBezTo>
                    <a:pt x="402" y="118"/>
                    <a:pt x="402" y="118"/>
                    <a:pt x="402" y="118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398" y="116"/>
                    <a:pt x="398" y="116"/>
                    <a:pt x="398" y="116"/>
                  </a:cubicBezTo>
                  <a:cubicBezTo>
                    <a:pt x="399" y="112"/>
                    <a:pt x="399" y="112"/>
                    <a:pt x="399" y="112"/>
                  </a:cubicBezTo>
                  <a:cubicBezTo>
                    <a:pt x="399" y="110"/>
                    <a:pt x="399" y="110"/>
                    <a:pt x="399" y="110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1"/>
                    <a:pt x="396" y="91"/>
                    <a:pt x="396" y="91"/>
                  </a:cubicBezTo>
                  <a:cubicBezTo>
                    <a:pt x="395" y="90"/>
                    <a:pt x="395" y="90"/>
                    <a:pt x="395" y="90"/>
                  </a:cubicBezTo>
                  <a:cubicBezTo>
                    <a:pt x="392" y="86"/>
                    <a:pt x="392" y="86"/>
                    <a:pt x="392" y="86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89" y="84"/>
                    <a:pt x="389" y="84"/>
                    <a:pt x="389" y="84"/>
                  </a:cubicBezTo>
                  <a:cubicBezTo>
                    <a:pt x="380" y="83"/>
                    <a:pt x="380" y="83"/>
                    <a:pt x="380" y="83"/>
                  </a:cubicBezTo>
                  <a:cubicBezTo>
                    <a:pt x="374" y="77"/>
                    <a:pt x="374" y="77"/>
                    <a:pt x="374" y="77"/>
                  </a:cubicBezTo>
                  <a:cubicBezTo>
                    <a:pt x="373" y="76"/>
                    <a:pt x="373" y="76"/>
                    <a:pt x="373" y="76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8" y="57"/>
                    <a:pt x="328" y="57"/>
                    <a:pt x="328" y="57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33"/>
                    <a:pt x="337" y="33"/>
                    <a:pt x="337" y="3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8" y="7"/>
                    <a:pt x="308" y="7"/>
                    <a:pt x="308" y="7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6" y="0"/>
                    <a:pt x="286" y="0"/>
                    <a:pt x="286" y="0"/>
                  </a:cubicBezTo>
                  <a:close/>
                  <a:moveTo>
                    <a:pt x="450" y="62"/>
                  </a:moveTo>
                  <a:cubicBezTo>
                    <a:pt x="443" y="65"/>
                    <a:pt x="443" y="65"/>
                    <a:pt x="443" y="65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8"/>
                    <a:pt x="419" y="78"/>
                    <a:pt x="419" y="78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2" y="107"/>
                    <a:pt x="412" y="107"/>
                    <a:pt x="412" y="107"/>
                  </a:cubicBezTo>
                  <a:cubicBezTo>
                    <a:pt x="412" y="107"/>
                    <a:pt x="412" y="107"/>
                    <a:pt x="412" y="107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0" y="126"/>
                    <a:pt x="410" y="126"/>
                    <a:pt x="410" y="126"/>
                  </a:cubicBezTo>
                  <a:cubicBezTo>
                    <a:pt x="410" y="127"/>
                    <a:pt x="410" y="127"/>
                    <a:pt x="410" y="127"/>
                  </a:cubicBezTo>
                  <a:cubicBezTo>
                    <a:pt x="411" y="127"/>
                    <a:pt x="411" y="127"/>
                    <a:pt x="411" y="127"/>
                  </a:cubicBezTo>
                  <a:cubicBezTo>
                    <a:pt x="415" y="143"/>
                    <a:pt x="415" y="143"/>
                    <a:pt x="415" y="143"/>
                  </a:cubicBezTo>
                  <a:cubicBezTo>
                    <a:pt x="417" y="148"/>
                    <a:pt x="417" y="148"/>
                    <a:pt x="417" y="148"/>
                  </a:cubicBezTo>
                  <a:cubicBezTo>
                    <a:pt x="422" y="144"/>
                    <a:pt x="422" y="144"/>
                    <a:pt x="422" y="144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30" y="136"/>
                    <a:pt x="430" y="136"/>
                    <a:pt x="430" y="136"/>
                  </a:cubicBezTo>
                  <a:cubicBezTo>
                    <a:pt x="436" y="120"/>
                    <a:pt x="436" y="120"/>
                    <a:pt x="436" y="120"/>
                  </a:cubicBezTo>
                  <a:cubicBezTo>
                    <a:pt x="437" y="119"/>
                    <a:pt x="437" y="119"/>
                    <a:pt x="437" y="119"/>
                  </a:cubicBezTo>
                  <a:cubicBezTo>
                    <a:pt x="436" y="118"/>
                    <a:pt x="436" y="118"/>
                    <a:pt x="436" y="118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6" y="94"/>
                    <a:pt x="436" y="94"/>
                    <a:pt x="436" y="94"/>
                  </a:cubicBezTo>
                  <a:cubicBezTo>
                    <a:pt x="445" y="82"/>
                    <a:pt x="445" y="82"/>
                    <a:pt x="445" y="82"/>
                  </a:cubicBezTo>
                  <a:cubicBezTo>
                    <a:pt x="446" y="81"/>
                    <a:pt x="446" y="81"/>
                    <a:pt x="446" y="81"/>
                  </a:cubicBezTo>
                  <a:cubicBezTo>
                    <a:pt x="446" y="81"/>
                    <a:pt x="446" y="81"/>
                    <a:pt x="446" y="81"/>
                  </a:cubicBezTo>
                  <a:cubicBezTo>
                    <a:pt x="448" y="70"/>
                    <a:pt x="448" y="70"/>
                    <a:pt x="448" y="70"/>
                  </a:cubicBezTo>
                  <a:cubicBezTo>
                    <a:pt x="450" y="62"/>
                    <a:pt x="450" y="62"/>
                    <a:pt x="450" y="6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3" name="Freeform 150">
              <a:extLst>
                <a:ext uri="{FF2B5EF4-FFF2-40B4-BE49-F238E27FC236}">
                  <a16:creationId xmlns:a16="http://schemas.microsoft.com/office/drawing/2014/main" id="{CC577EDE-1FAD-4C7C-BFD8-2AD962FB3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398" y="4104917"/>
              <a:ext cx="27783" cy="35721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28" y="13"/>
                </a:cxn>
                <a:cxn ang="0">
                  <a:pos x="18" y="36"/>
                </a:cxn>
                <a:cxn ang="0">
                  <a:pos x="9" y="21"/>
                </a:cxn>
              </a:cxnLst>
              <a:rect l="0" t="0" r="r" b="b"/>
              <a:pathLst>
                <a:path w="28" h="36">
                  <a:moveTo>
                    <a:pt x="9" y="21"/>
                  </a:moveTo>
                  <a:lnTo>
                    <a:pt x="0" y="14"/>
                  </a:lnTo>
                  <a:lnTo>
                    <a:pt x="11" y="0"/>
                  </a:lnTo>
                  <a:lnTo>
                    <a:pt x="28" y="13"/>
                  </a:lnTo>
                  <a:lnTo>
                    <a:pt x="18" y="36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189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4" name="Freeform 151">
              <a:extLst>
                <a:ext uri="{FF2B5EF4-FFF2-40B4-BE49-F238E27FC236}">
                  <a16:creationId xmlns:a16="http://schemas.microsoft.com/office/drawing/2014/main" id="{705E599B-8BA5-4975-AE7C-EE6DADE57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437" y="4099954"/>
              <a:ext cx="38698" cy="47628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30" y="18"/>
                </a:cxn>
                <a:cxn ang="0">
                  <a:pos x="23" y="33"/>
                </a:cxn>
                <a:cxn ang="0">
                  <a:pos x="16" y="23"/>
                </a:cxn>
                <a:cxn ang="0">
                  <a:pos x="10" y="19"/>
                </a:cxn>
                <a:cxn ang="0">
                  <a:pos x="16" y="9"/>
                </a:cxn>
                <a:cxn ang="0">
                  <a:pos x="14" y="0"/>
                </a:cxn>
                <a:cxn ang="0">
                  <a:pos x="10" y="5"/>
                </a:cxn>
                <a:cxn ang="0">
                  <a:pos x="3" y="14"/>
                </a:cxn>
                <a:cxn ang="0">
                  <a:pos x="0" y="19"/>
                </a:cxn>
                <a:cxn ang="0">
                  <a:pos x="5" y="25"/>
                </a:cxn>
                <a:cxn ang="0">
                  <a:pos x="10" y="28"/>
                </a:cxn>
                <a:cxn ang="0">
                  <a:pos x="16" y="37"/>
                </a:cxn>
                <a:cxn ang="0">
                  <a:pos x="23" y="48"/>
                </a:cxn>
                <a:cxn ang="0">
                  <a:pos x="28" y="3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3" y="12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9" h="48">
                  <a:moveTo>
                    <a:pt x="16" y="9"/>
                  </a:moveTo>
                  <a:lnTo>
                    <a:pt x="30" y="18"/>
                  </a:lnTo>
                  <a:lnTo>
                    <a:pt x="23" y="33"/>
                  </a:lnTo>
                  <a:lnTo>
                    <a:pt x="16" y="23"/>
                  </a:lnTo>
                  <a:lnTo>
                    <a:pt x="10" y="19"/>
                  </a:lnTo>
                  <a:lnTo>
                    <a:pt x="16" y="9"/>
                  </a:lnTo>
                  <a:close/>
                  <a:moveTo>
                    <a:pt x="14" y="0"/>
                  </a:moveTo>
                  <a:lnTo>
                    <a:pt x="10" y="5"/>
                  </a:lnTo>
                  <a:lnTo>
                    <a:pt x="3" y="14"/>
                  </a:lnTo>
                  <a:lnTo>
                    <a:pt x="0" y="19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6" y="37"/>
                  </a:lnTo>
                  <a:lnTo>
                    <a:pt x="23" y="48"/>
                  </a:lnTo>
                  <a:lnTo>
                    <a:pt x="28" y="37"/>
                  </a:lnTo>
                  <a:lnTo>
                    <a:pt x="35" y="21"/>
                  </a:lnTo>
                  <a:lnTo>
                    <a:pt x="39" y="16"/>
                  </a:lnTo>
                  <a:lnTo>
                    <a:pt x="33" y="12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5" name="Freeform 152">
              <a:extLst>
                <a:ext uri="{FF2B5EF4-FFF2-40B4-BE49-F238E27FC236}">
                  <a16:creationId xmlns:a16="http://schemas.microsoft.com/office/drawing/2014/main" id="{62D56986-F1E1-47DA-A8D5-ACB8A02B9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437" y="4099954"/>
              <a:ext cx="38698" cy="47628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30" y="18"/>
                </a:cxn>
                <a:cxn ang="0">
                  <a:pos x="23" y="33"/>
                </a:cxn>
                <a:cxn ang="0">
                  <a:pos x="16" y="23"/>
                </a:cxn>
                <a:cxn ang="0">
                  <a:pos x="10" y="19"/>
                </a:cxn>
                <a:cxn ang="0">
                  <a:pos x="16" y="9"/>
                </a:cxn>
                <a:cxn ang="0">
                  <a:pos x="14" y="0"/>
                </a:cxn>
                <a:cxn ang="0">
                  <a:pos x="10" y="5"/>
                </a:cxn>
                <a:cxn ang="0">
                  <a:pos x="3" y="14"/>
                </a:cxn>
                <a:cxn ang="0">
                  <a:pos x="0" y="19"/>
                </a:cxn>
                <a:cxn ang="0">
                  <a:pos x="5" y="25"/>
                </a:cxn>
                <a:cxn ang="0">
                  <a:pos x="10" y="28"/>
                </a:cxn>
                <a:cxn ang="0">
                  <a:pos x="16" y="37"/>
                </a:cxn>
                <a:cxn ang="0">
                  <a:pos x="23" y="48"/>
                </a:cxn>
                <a:cxn ang="0">
                  <a:pos x="28" y="3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3" y="12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9" h="48">
                  <a:moveTo>
                    <a:pt x="16" y="9"/>
                  </a:moveTo>
                  <a:lnTo>
                    <a:pt x="30" y="18"/>
                  </a:lnTo>
                  <a:lnTo>
                    <a:pt x="23" y="33"/>
                  </a:lnTo>
                  <a:lnTo>
                    <a:pt x="16" y="23"/>
                  </a:lnTo>
                  <a:lnTo>
                    <a:pt x="10" y="19"/>
                  </a:lnTo>
                  <a:lnTo>
                    <a:pt x="16" y="9"/>
                  </a:lnTo>
                  <a:moveTo>
                    <a:pt x="14" y="0"/>
                  </a:moveTo>
                  <a:lnTo>
                    <a:pt x="10" y="5"/>
                  </a:lnTo>
                  <a:lnTo>
                    <a:pt x="3" y="14"/>
                  </a:lnTo>
                  <a:lnTo>
                    <a:pt x="0" y="19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6" y="37"/>
                  </a:lnTo>
                  <a:lnTo>
                    <a:pt x="23" y="48"/>
                  </a:lnTo>
                  <a:lnTo>
                    <a:pt x="28" y="37"/>
                  </a:lnTo>
                  <a:lnTo>
                    <a:pt x="35" y="21"/>
                  </a:lnTo>
                  <a:lnTo>
                    <a:pt x="39" y="16"/>
                  </a:lnTo>
                  <a:lnTo>
                    <a:pt x="33" y="12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18334" tIns="59167" rIns="118334" bIns="5916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FFF2D095-B5AC-4FBB-9EC3-39E2D2905187}"/>
              </a:ext>
            </a:extLst>
          </p:cNvPr>
          <p:cNvSpPr txBox="1"/>
          <p:nvPr/>
        </p:nvSpPr>
        <p:spPr>
          <a:xfrm>
            <a:off x="9416558" y="2437872"/>
            <a:ext cx="2369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Alaska</a:t>
            </a:r>
          </a:p>
          <a:p>
            <a:r>
              <a:rPr lang="en-US" sz="2400" dirty="0">
                <a:latin typeface="+mj-lt"/>
              </a:rPr>
              <a:t>Maryland</a:t>
            </a:r>
          </a:p>
          <a:p>
            <a:r>
              <a:rPr lang="en-US" sz="2400" dirty="0">
                <a:latin typeface="+mj-lt"/>
              </a:rPr>
              <a:t>New Hampshire</a:t>
            </a:r>
          </a:p>
          <a:p>
            <a:r>
              <a:rPr lang="en-US" sz="2400" dirty="0">
                <a:latin typeface="+mj-lt"/>
              </a:rPr>
              <a:t>Pennsylvania</a:t>
            </a:r>
          </a:p>
          <a:p>
            <a:r>
              <a:rPr lang="en-US" sz="2400" dirty="0">
                <a:latin typeface="+mj-lt"/>
              </a:rPr>
              <a:t>Rhode Island</a:t>
            </a:r>
          </a:p>
          <a:p>
            <a:r>
              <a:rPr lang="en-US" sz="2400" dirty="0">
                <a:latin typeface="+mj-lt"/>
              </a:rPr>
              <a:t>Washington</a:t>
            </a:r>
            <a:endParaRPr lang="en-US" dirty="0">
              <a:latin typeface="+mj-lt"/>
            </a:endParaRPr>
          </a:p>
        </p:txBody>
      </p:sp>
      <p:pic>
        <p:nvPicPr>
          <p:cNvPr id="307" name="Picture 30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60E9C2-3AF1-4634-AD02-7F0D3C8A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0" y="6166866"/>
            <a:ext cx="1154534" cy="3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7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MathematicaUniversal-GMMB">
      <a:dk1>
        <a:sysClr val="windowText" lastClr="000000"/>
      </a:dk1>
      <a:lt1>
        <a:sysClr val="window" lastClr="FFFFFF"/>
      </a:lt1>
      <a:dk2>
        <a:srgbClr val="046B5C"/>
      </a:dk2>
      <a:lt2>
        <a:srgbClr val="E0D4B5"/>
      </a:lt2>
      <a:accent1>
        <a:srgbClr val="0B2949"/>
      </a:accent1>
      <a:accent2>
        <a:srgbClr val="D02B27"/>
      </a:accent2>
      <a:accent3>
        <a:srgbClr val="5B6771"/>
      </a:accent3>
      <a:accent4>
        <a:srgbClr val="F1B51C"/>
      </a:accent4>
      <a:accent5>
        <a:srgbClr val="189394"/>
      </a:accent5>
      <a:accent6>
        <a:srgbClr val="17A673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nk">
      <a:srgbClr val="FFFFFF"/>
    </a:custClr>
    <a:custClr name="LT2_231_221_198">
      <a:srgbClr val="E7DDC6"/>
    </a:custClr>
    <a:custClr name="DK2_72_131_120">
      <a:srgbClr val="488378"/>
    </a:custClr>
    <a:custClr name="A1_65_75_102">
      <a:srgbClr val="414B66"/>
    </a:custClr>
    <a:custClr name="A2_217_101_73">
      <a:srgbClr val="D96549"/>
    </a:custClr>
    <a:custClr name="A3_123_129_138">
      <a:srgbClr val="7B818A"/>
    </a:custClr>
    <a:custClr name="A4_244_197_92">
      <a:srgbClr val="F4C55C"/>
    </a:custClr>
    <a:custClr name="A5_101_167_169">
      <a:srgbClr val="65A7A9"/>
    </a:custClr>
    <a:custClr name="A6_106_183_144">
      <a:srgbClr val="6AB790"/>
    </a:custClr>
    <a:custClr name="Blank">
      <a:srgbClr val="FFFFFF"/>
    </a:custClr>
    <a:custClr name="Blank">
      <a:srgbClr val="FFFFFF"/>
    </a:custClr>
    <a:custClr name="LT2_237_231_214">
      <a:srgbClr val="EDE7D6"/>
    </a:custClr>
    <a:custClr name="DK2_127_162_154">
      <a:srgbClr val="7FA29A"/>
    </a:custClr>
    <a:custClr name="A1_114_116_139">
      <a:srgbClr val="72748B"/>
    </a:custClr>
    <a:custClr name="A2_227_147_120">
      <a:srgbClr val="E39378"/>
    </a:custClr>
    <a:custClr name="A3_159_162_169">
      <a:srgbClr val="9FA2A9"/>
    </a:custClr>
    <a:custClr name="A4_248_214_144">
      <a:srgbClr val="F8D690"/>
    </a:custClr>
    <a:custClr name="A5_150_190_193">
      <a:srgbClr val="96BEC1"/>
    </a:custClr>
    <a:custClr name="A6_156_202_176">
      <a:srgbClr val="9CCAB0"/>
    </a:custClr>
    <a:custClr name="Blank">
      <a:srgbClr val="FFFFFF"/>
    </a:custClr>
    <a:custClr name="Blank">
      <a:srgbClr val="FFFFFF"/>
    </a:custClr>
    <a:custClr name="LT2_245_241_232">
      <a:srgbClr val="F5F1E8"/>
    </a:custClr>
    <a:custClr name="DK2_184_200_196">
      <a:srgbClr val="B8C8C4"/>
    </a:custClr>
    <a:custClr name="A1_172_172_186">
      <a:srgbClr val="ACACBA"/>
    </a:custClr>
    <a:custClr name="A2_239_196_179">
      <a:srgbClr val="EFC4B3"/>
    </a:custClr>
    <a:custClr name="A3_200_201_205">
      <a:srgbClr val="C8C9CD"/>
    </a:custClr>
    <a:custClr name="A4_251_232_196">
      <a:srgbClr val="FBE8C4"/>
    </a:custClr>
    <a:custClr name="A5_200_218_219">
      <a:srgbClr val="C8DADB"/>
    </a:custClr>
    <a:custClr name="A6_203_225_211">
      <a:srgbClr val="CBE1D3"/>
    </a:custClr>
    <a:custClr name="data-viz_92_67_119">
      <a:srgbClr val="5C4377"/>
    </a:custClr>
    <a:custClr name="data-viz_117_55_38">
      <a:srgbClr val="753726"/>
    </a:custClr>
  </a:custClrLst>
  <a:extLst>
    <a:ext uri="{05A4C25C-085E-4340-85A3-A5531E510DB2}">
      <thm15:themeFamily xmlns:thm15="http://schemas.microsoft.com/office/thememl/2012/main" name="1MathU_Presentation.potx" id="{EF50E91F-49E5-4495-8926-77CD2C4917CF}" vid="{163152EE-BDA7-41F2-AEB1-3C99EA090F7A}"/>
    </a:ext>
  </a:extLst>
</a:theme>
</file>

<file path=ppt/theme/theme2.xml><?xml version="1.0" encoding="utf-8"?>
<a:theme xmlns:a="http://schemas.openxmlformats.org/drawingml/2006/main" name="Peopl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eci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<?xml version="1.0" encoding="utf-8"?>
<customUI xmlns="http://schemas.microsoft.com/office/2006/01/customui">
  <ribbon>
    <tabs>
      <tab idQ="TabHome">
        <group id="mso_c1.2FA331AA" label="Bullet Levels" insertBeforeMso="GroupParagraph">
          <control idQ="OutlineDemote" visible="true" size="large"/>
          <control idQ="OutlinePromote" visible="true" size="large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3699B210B3744A6A1F5EA1A237C90" ma:contentTypeVersion="10" ma:contentTypeDescription="Create a new document." ma:contentTypeScope="" ma:versionID="4cf31b70204d777632325b83aa146908">
  <xsd:schema xmlns:xsd="http://www.w3.org/2001/XMLSchema" xmlns:xs="http://www.w3.org/2001/XMLSchema" xmlns:p="http://schemas.microsoft.com/office/2006/metadata/properties" xmlns:ns3="6310d5a0-4d82-4e0c-9aaf-cacbd190259c" xmlns:ns4="44242dd1-4d91-452a-bafc-0ac2ef64d0b3" targetNamespace="http://schemas.microsoft.com/office/2006/metadata/properties" ma:root="true" ma:fieldsID="11eeb516b5829b75b78b3da53e39eb34" ns3:_="" ns4:_="">
    <xsd:import namespace="6310d5a0-4d82-4e0c-9aaf-cacbd190259c"/>
    <xsd:import namespace="44242dd1-4d91-452a-bafc-0ac2ef64d0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0d5a0-4d82-4e0c-9aaf-cacbd1902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42dd1-4d91-452a-bafc-0ac2ef64d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693AB-4069-481D-92BA-A5B93A086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0d5a0-4d82-4e0c-9aaf-cacbd190259c"/>
    <ds:schemaRef ds:uri="44242dd1-4d91-452a-bafc-0ac2ef64d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11D6B-34E3-497C-9129-B87944C18A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D2581-E015-4CA6-A84D-865651F4C691}">
  <ds:schemaRefs>
    <ds:schemaRef ds:uri="http://schemas.microsoft.com/office/2006/documentManagement/types"/>
    <ds:schemaRef ds:uri="6310d5a0-4d82-4e0c-9aaf-cacbd190259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4242dd1-4d91-452a-bafc-0ac2ef64d0b3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1MathU_Presentation</Template>
  <TotalTime>0</TotalTime>
  <Words>1781</Words>
  <Application>Microsoft Office PowerPoint</Application>
  <PresentationFormat>Widescreen</PresentationFormat>
  <Paragraphs>227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Cambria</vt:lpstr>
      <vt:lpstr>Courier New</vt:lpstr>
      <vt:lpstr>Garamond</vt:lpstr>
      <vt:lpstr>Times New Roman</vt:lpstr>
      <vt:lpstr>Webdings</vt:lpstr>
      <vt:lpstr>Wingdings</vt:lpstr>
      <vt:lpstr>Wingdings 2</vt:lpstr>
      <vt:lpstr>Wingdings 3</vt:lpstr>
      <vt:lpstr>Custom Design</vt:lpstr>
      <vt:lpstr>People Slides</vt:lpstr>
      <vt:lpstr>Special Content</vt:lpstr>
      <vt:lpstr>National Health Emergency (NHE) Disaster and SUPPORT Act Grantee Webinar</vt:lpstr>
      <vt:lpstr>Today’s Agenda</vt:lpstr>
      <vt:lpstr>Today’s Moderator</vt:lpstr>
      <vt:lpstr>Opening Remarks and Welcome</vt:lpstr>
      <vt:lpstr>Welcome and Introductions</vt:lpstr>
      <vt:lpstr>PowerPoint Presentation</vt:lpstr>
      <vt:lpstr>DOL Clearinghouse on Labor Evaluation and Research (CLEAR)</vt:lpstr>
      <vt:lpstr>Providing Employment Services to People Affected by Opioid Use Disorder</vt:lpstr>
      <vt:lpstr>NHE demonstration grants – awarded in 2018</vt:lpstr>
      <vt:lpstr>Goals of the evaluation</vt:lpstr>
      <vt:lpstr>Early insights from site visits</vt:lpstr>
      <vt:lpstr>What comes next for the evaluation?</vt:lpstr>
      <vt:lpstr>Bringing workforce system staff to behavioral health providers</vt:lpstr>
      <vt:lpstr>Adapting the workforce system to support people in recovery</vt:lpstr>
      <vt:lpstr>Reaching new customers</vt:lpstr>
      <vt:lpstr>Promising practice spotlight: Using navigators</vt:lpstr>
      <vt:lpstr>Adapting the service environment</vt:lpstr>
      <vt:lpstr>Promising practice spotlight: Training AJC staff</vt:lpstr>
      <vt:lpstr>Bringing workforce system staff to behavioral health providers</vt:lpstr>
      <vt:lpstr>Embedding services in a community resource center</vt:lpstr>
      <vt:lpstr>Embedding staff at substance use treatment clinic</vt:lpstr>
      <vt:lpstr>Bringing workforce system staff to behavioral health providers</vt:lpstr>
      <vt:lpstr>Paths to employment for people in recovery</vt:lpstr>
      <vt:lpstr>Providing supportive infrastructure to promote employment readiness</vt:lpstr>
      <vt:lpstr>Promising practice spotlight: Adapting work readiness training</vt:lpstr>
      <vt:lpstr>Employment paths</vt:lpstr>
      <vt:lpstr>Promising practice spotlight: Peer recovery specialist training</vt:lpstr>
      <vt:lpstr>Questions and feedback?</vt:lpstr>
      <vt:lpstr>Discussion with NHE Demonstration Grantees </vt:lpstr>
      <vt:lpstr>Any Questions?</vt:lpstr>
      <vt:lpstr>PowerPoint Presentation</vt:lpstr>
      <vt:lpstr>ETA Evaluation Resources and Opportunities </vt:lpstr>
      <vt:lpstr>Evaluation Resources -- ETA </vt:lpstr>
      <vt:lpstr>State Evaluation Requirements -- Under WIOA Title I (Sec. 682.220 of the Regs)</vt:lpstr>
      <vt:lpstr>Contact Us</vt:lpstr>
      <vt:lpstr>Any 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2021-04-09T19:12:06Z</dcterms:created>
  <dcterms:modified xsi:type="dcterms:W3CDTF">2021-04-20T16:34:39Z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0x0101004853699B210B3744A6A1F5EA1A237C90</vt:lpwstr>
  </property>
</Properties>
</file>