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svg" ContentType="image/svg"/>
  <Default Extension="emf" ContentType="image/x-emf"/>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1-->
<p:presentation xmlns:r="http://schemas.openxmlformats.org/officeDocument/2006/relationships" xmlns:a="http://schemas.openxmlformats.org/drawingml/2006/main" xmlns:p="http://schemas.openxmlformats.org/presentationml/2006/main" saveSubsetFonts="1">
  <p:sldMasterIdLst>
    <p:sldMasterId id="2147483648" r:id="rId3"/>
    <p:sldMasterId id="2147483670" r:id="rId4"/>
    <p:sldMasterId id="2147483658" r:id="rId5"/>
    <p:sldMasterId id="2147483684" r:id="rId6"/>
  </p:sldMasterIdLst>
  <p:notesMasterIdLst>
    <p:notesMasterId r:id="rId7"/>
  </p:notesMasterIdLst>
  <p:sldIdLst>
    <p:sldId id="307" r:id="rId8"/>
    <p:sldId id="308" r:id="rId9"/>
    <p:sldId id="256" r:id="rId10"/>
    <p:sldId id="296" r:id="rId11"/>
    <p:sldId id="265" r:id="rId12"/>
    <p:sldId id="444" r:id="rId13"/>
    <p:sldId id="282" r:id="rId14"/>
    <p:sldId id="286" r:id="rId15"/>
    <p:sldId id="312" r:id="rId16"/>
    <p:sldId id="488" r:id="rId17"/>
    <p:sldId id="489" r:id="rId18"/>
    <p:sldId id="448" r:id="rId19"/>
    <p:sldId id="516" r:id="rId20"/>
    <p:sldId id="517" r:id="rId21"/>
    <p:sldId id="464" r:id="rId22"/>
    <p:sldId id="438" r:id="rId23"/>
    <p:sldId id="507" r:id="rId24"/>
    <p:sldId id="508" r:id="rId25"/>
    <p:sldId id="509" r:id="rId26"/>
    <p:sldId id="510" r:id="rId27"/>
    <p:sldId id="511" r:id="rId28"/>
    <p:sldId id="512" r:id="rId29"/>
    <p:sldId id="513" r:id="rId30"/>
    <p:sldId id="514" r:id="rId31"/>
    <p:sldId id="515" r:id="rId32"/>
    <p:sldId id="484" r:id="rId33"/>
    <p:sldId id="518" r:id="rId34"/>
    <p:sldId id="520" r:id="rId35"/>
    <p:sldId id="490" r:id="rId36"/>
    <p:sldId id="491" r:id="rId37"/>
    <p:sldId id="492" r:id="rId38"/>
    <p:sldId id="494" r:id="rId39"/>
    <p:sldId id="495" r:id="rId40"/>
    <p:sldId id="496" r:id="rId41"/>
    <p:sldId id="497" r:id="rId42"/>
    <p:sldId id="504" r:id="rId43"/>
    <p:sldId id="522" r:id="rId44"/>
    <p:sldId id="500" r:id="rId45"/>
    <p:sldId id="502" r:id="rId46"/>
    <p:sldId id="501" r:id="rId47"/>
    <p:sldId id="503" r:id="rId48"/>
    <p:sldId id="355" r:id="rId49"/>
    <p:sldId id="356" r:id="rId50"/>
    <p:sldId id="357" r:id="rId51"/>
    <p:sldId id="358" r:id="rId52"/>
    <p:sldId id="359" r:id="rId53"/>
    <p:sldId id="360" r:id="rId54"/>
    <p:sldId id="361" r:id="rId55"/>
    <p:sldId id="362" r:id="rId56"/>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adwallader, Ayreen - ETA" initials="CA-E" lastIdx="0" clrIdx="0">
    <p:extLst>
      <p:ext uri="{19B8F6BF-5375-455C-9EA6-DF929625EA0E}">
        <p15:presenceInfo xmlns:p15="http://schemas.microsoft.com/office/powerpoint/2012/main" userId="S-1-5-21-2522062978-2635407418-847139880-34989" providerId="AD"/>
      </p:ext>
    </p:extLst>
  </p:cmAuthor>
  <p:cmAuthor id="2" name="Scheib, Gregory - ETA" initials="GPS" lastIdx="0" clrIdx="1">
    <p:extLst>
      <p:ext uri="{19B8F6BF-5375-455C-9EA6-DF929625EA0E}">
        <p15:presenceInfo xmlns:p15="http://schemas.microsoft.com/office/powerpoint/2012/main" userId="Scheib, Gregory - ETA" providerId="None"/>
      </p:ext>
    </p:extLst>
  </p:cmAuthor>
  <p:cmAuthor id="3" name="Mauro, Kevin M - ETA CTR" initials="MKM-EC" lastIdx="0" clrIdx="2">
    <p:extLst>
      <p:ext uri="{19B8F6BF-5375-455C-9EA6-DF929625EA0E}">
        <p15:presenceInfo xmlns:p15="http://schemas.microsoft.com/office/powerpoint/2012/main" userId="S-1-5-21-2522062978-2635407418-847139880-46726" providerId="AD"/>
      </p:ext>
    </p:extLst>
  </p:cmAuthor>
  <p:cmAuthor id="4" name="Milstead, Kristen - ETA" initials="MK-E" lastIdx="0" clrIdx="3">
    <p:extLst>
      <p:ext uri="{19B8F6BF-5375-455C-9EA6-DF929625EA0E}">
        <p15:presenceInfo xmlns:p15="http://schemas.microsoft.com/office/powerpoint/2012/main" userId="S-1-5-21-430767753-2305446740-1188461881-72284" providerId="AD"/>
      </p:ext>
    </p:extLst>
  </p:cmAuthor>
  <p:cmAuthor id="5" name="Cadwallader, Ayreen - ETA" initials="CA-E [2]" lastIdx="0" clrIdx="4">
    <p:extLst>
      <p:ext uri="{19B8F6BF-5375-455C-9EA6-DF929625EA0E}">
        <p15:presenceInfo xmlns:p15="http://schemas.microsoft.com/office/powerpoint/2012/main" userId="S-1-5-21-430767753-2305446740-1188461881-72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lastCol>
    <a:firstCol>
      <a:tcTxStyle b="on"/>
    </a:firstCol>
    <a:lastRow>
      <a:tcTxStyle b="on"/>
      <a:tcStyle>
        <a:tcBdr>
          <a:top>
            <a:ln w="50800" cmpd="dbl">
              <a:solidFill>
                <a:schemeClr val="accent2"/>
              </a:solidFill>
            </a:ln>
          </a:top>
        </a:tcBdr>
      </a:tcStyle>
    </a:lastRow>
    <a:firstRow>
      <a:tcTxStyle b="on">
        <a:fontRef idx="minor">
          <a:scrgbClr r="0" g="0" b="0"/>
        </a:fontRef>
        <a:schemeClr val="bg1"/>
      </a:tcTxStyle>
      <a:tcStyle>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59737" autoAdjust="0"/>
  </p:normalViewPr>
  <p:slideViewPr>
    <p:cSldViewPr snapToGrid="0">
      <p:cViewPr varScale="1">
        <p:scale>
          <a:sx n="64" d="100"/>
          <a:sy n="64" d="100"/>
        </p:scale>
        <p:origin x="1416" y="168"/>
      </p:cViewPr>
      <p:guideLst/>
    </p:cSldViewPr>
  </p:slideViewPr>
  <p:outlineViewPr>
    <p:cViewPr>
      <p:scale>
        <a:sx n="33" d="100"/>
        <a:sy n="33" d="100"/>
      </p:scale>
      <p:origin x="0" y="-59580"/>
    </p:cViewPr>
  </p:outlineViewPr>
  <p:notesTextViewPr>
    <p:cViewPr>
      <p:scale>
        <a:sx n="75" d="100"/>
        <a:sy n="75" d="100"/>
      </p:scale>
      <p:origin x="0" y="0"/>
    </p:cViewPr>
  </p:notesTextViewPr>
  <p:sorterViewPr>
    <p:cViewPr>
      <p:scale>
        <a:sx n="100" d="100"/>
        <a:sy n="100" d="100"/>
      </p:scale>
      <p:origin x="0" y="-6840"/>
    </p:cViewPr>
  </p:sorterViewPr>
  <p:notesViewPr>
    <p:cSldViewPr snapToGrid="0">
      <p:cViewPr varScale="1">
        <p:scale>
          <a:sx n="91" d="100"/>
          <a:sy n="91" d="100"/>
        </p:scale>
        <p:origin x="3750" y="10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commentAuthors" Target="commentAuthors.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1.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2.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3.xml" /><Relationship Id="rId50" Type="http://schemas.openxmlformats.org/officeDocument/2006/relationships/slide" Target="slides/slide43.xml" /><Relationship Id="rId51" Type="http://schemas.openxmlformats.org/officeDocument/2006/relationships/slide" Target="slides/slide44.xml" /><Relationship Id="rId52" Type="http://schemas.openxmlformats.org/officeDocument/2006/relationships/slide" Target="slides/slide45.xml" /><Relationship Id="rId53" Type="http://schemas.openxmlformats.org/officeDocument/2006/relationships/slide" Target="slides/slide46.xml" /><Relationship Id="rId54" Type="http://schemas.openxmlformats.org/officeDocument/2006/relationships/slide" Target="slides/slide47.xml" /><Relationship Id="rId55" Type="http://schemas.openxmlformats.org/officeDocument/2006/relationships/slide" Target="slides/slide48.xml" /><Relationship Id="rId56" Type="http://schemas.openxmlformats.org/officeDocument/2006/relationships/slide" Target="slides/slide49.xml" /><Relationship Id="rId57" Type="http://schemas.openxmlformats.org/officeDocument/2006/relationships/tags" Target="tags/tag423.xml" /><Relationship Id="rId58" Type="http://schemas.openxmlformats.org/officeDocument/2006/relationships/presProps" Target="presProps.xml" /><Relationship Id="rId59" Type="http://schemas.openxmlformats.org/officeDocument/2006/relationships/viewProps" Target="viewProps.xml" /><Relationship Id="rId6" Type="http://schemas.openxmlformats.org/officeDocument/2006/relationships/slideMaster" Target="slideMasters/slideMaster4.xml" /><Relationship Id="rId60" Type="http://schemas.openxmlformats.org/officeDocument/2006/relationships/theme" Target="theme/theme1.xml" /><Relationship Id="rId61" Type="http://schemas.openxmlformats.org/officeDocument/2006/relationships/tableStyles" Target="tableStyles.xml" /><Relationship Id="rId7" Type="http://schemas.openxmlformats.org/officeDocument/2006/relationships/notesMaster" Target="notesMasters/notesMaster1.xml" /><Relationship Id="rId8" Type="http://schemas.openxmlformats.org/officeDocument/2006/relationships/slide" Target="slides/slide1.xml" /><Relationship Id="rId9" Type="http://schemas.openxmlformats.org/officeDocument/2006/relationships/slide" Target="slides/slide2.xml" /></Relationships>
</file>

<file path=ppt/diagrams/colors1.xml><?xml version="1.0" encoding="utf-8"?>
<dgm:colorsDef xmlns:a="http://schemas.openxmlformats.org/drawingml/2006/main" xmlns:dgm="http://schemas.openxmlformats.org/drawingml/2006/diagram"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AA07BF75-33A6-413E-9842-22A17C9A0E96}"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13BA19AB-19C5-4F6B-B0F1-8D14B697A1CA}" type="parTrans" cxnId="{BBF09907-3FCC-459E-A43E-282AC7B83832}">
      <dgm:prSet custT="1"/>
      <dgm:spPr/>
      <dgm:t>
        <a:bodyPr/>
        <a:lstStyle/>
        <a:p>
          <a:endParaRPr lang="en-US" sz="1600"/>
        </a:p>
      </dgm:t>
    </dgm:pt>
    <dgm:pt modelId="{D55BF45E-4E6F-4FB6-9D16-9FE47B26447D}">
      <dgm:prSet phldrT="[Text]" custT="1"/>
      <dgm:spPr/>
      <dgm:t>
        <a:bodyPr/>
        <a:lstStyle/>
        <a:p>
          <a:r>
            <a:rPr lang="en-US" sz="1800" b="1"/>
            <a:t>*</a:t>
          </a:r>
          <a:r>
            <a:rPr lang="en-US" sz="1800" b="0"/>
            <a:t>Total Participants Served </a:t>
          </a:r>
        </a:p>
      </dgm:t>
    </dgm:pt>
    <dgm:pt modelId="{DC622214-26F2-4108-AD37-FEAC4F2F59AD}" type="parTrans" cxnId="{A1BD061F-C8E0-43B4-A7A1-4D184F0D3DF5}">
      <dgm:prSet custT="1"/>
      <dgm:spPr/>
      <dgm:t>
        <a:bodyPr/>
        <a:lstStyle/>
        <a:p>
          <a:endParaRPr lang="en-US" sz="1600"/>
        </a:p>
      </dgm:t>
    </dgm:pt>
    <dgm:pt modelId="{F45509EE-335C-40E3-9A92-52BBE1C50FF4}">
      <dgm:prSet phldrT="[Text]" custT="1"/>
      <dgm:spPr/>
      <dgm:t>
        <a:bodyPr/>
        <a:lstStyle/>
        <a:p>
          <a:r>
            <a:rPr lang="en-US" sz="1800"/>
            <a:t>After determining eligibility, a participant is defined as an individual that receives grant-funded services. </a:t>
          </a:r>
        </a:p>
      </dgm:t>
    </dgm:pt>
    <dgm:pt modelId="{438F0BA1-07B8-42BE-9E66-202BC3A7D341}" type="sibTrans" cxnId="{A1BD061F-C8E0-43B4-A7A1-4D184F0D3DF5}">
      <dgm:prSet custT="1"/>
      <dgm:spPr/>
      <dgm:t>
        <a:bodyPr/>
        <a:lstStyle/>
        <a:p>
          <a:endParaRPr lang="en-US" sz="1600"/>
        </a:p>
      </dgm:t>
    </dgm:pt>
    <dgm:pt modelId="{1BAEF79E-1220-4BC9-AA4F-D5F906F5022B}" type="sibTrans" cxnId="{BBF09907-3FCC-459E-A43E-282AC7B83832}">
      <dgm:prSet custT="1"/>
      <dgm:spPr/>
      <dgm:t>
        <a:bodyPr/>
        <a:lstStyle/>
        <a:p>
          <a:endParaRPr lang="en-US" sz="1600"/>
        </a:p>
      </dgm:t>
    </dgm:pt>
    <dgm:pt modelId="{1C129193-4B81-4AB5-A502-91A7EFF7CA3F}" type="parTrans" cxnId="{11443770-472A-4954-ABAE-E2DB22391183}">
      <dgm:prSet custT="1"/>
      <dgm:spPr/>
      <dgm:t>
        <a:bodyPr/>
        <a:lstStyle/>
        <a:p>
          <a:endParaRPr lang="en-US" sz="1600"/>
        </a:p>
      </dgm:t>
    </dgm:pt>
    <dgm:pt modelId="{AA5BE57C-598F-4553-B051-FEC2647FF201}">
      <dgm:prSet phldrT="[Text]" custT="1"/>
      <dgm:spPr/>
      <dgm:t>
        <a:bodyPr/>
        <a:lstStyle/>
        <a:p>
          <a:pPr algn="l"/>
          <a:r>
            <a:rPr lang="en-US" sz="1800" b="0"/>
            <a:t> *Total Participants Enrolled in Training</a:t>
          </a:r>
        </a:p>
        <a:p>
          <a:pPr algn="ctr"/>
          <a:r>
            <a:rPr lang="en-US" sz="1800" b="0"/>
            <a:t>*Total Participants Complete Training</a:t>
          </a:r>
        </a:p>
        <a:p>
          <a:pPr algn="ctr"/>
          <a:r>
            <a:rPr lang="en-US" sz="1800" b="0"/>
            <a:t>*Total Participants Complete Training and Receive a degree, or credential </a:t>
          </a:r>
        </a:p>
      </dgm:t>
    </dgm:pt>
    <dgm:pt modelId="{00E4F48C-B872-4C9A-BC5B-5426AE9DC9CF}" type="parTrans" cxnId="{C9A13483-4A76-4193-AF57-A09561A693F1}">
      <dgm:prSet custT="1"/>
      <dgm:spPr/>
      <dgm:t>
        <a:bodyPr/>
        <a:lstStyle/>
        <a:p>
          <a:endParaRPr lang="en-US" sz="1600"/>
        </a:p>
      </dgm:t>
    </dgm:pt>
    <dgm:pt modelId="{A969660A-7648-4C5B-9FA1-40661FC0E862}">
      <dgm:prSet phldrT="[Text]" custT="1"/>
      <dgm:spPr/>
      <dgm:t>
        <a:bodyPr/>
        <a:lstStyle/>
        <a:p>
          <a:r>
            <a:rPr lang="en-US" sz="1800"/>
            <a:t>Participant progress from program enrollment to program completion and earned credentials.</a:t>
          </a:r>
        </a:p>
      </dgm:t>
    </dgm:pt>
    <dgm:pt modelId="{94AFDAB8-8EA7-4334-AAD7-31058FEF1366}" type="sibTrans" cxnId="{C9A13483-4A76-4193-AF57-A09561A693F1}">
      <dgm:prSet custT="1"/>
      <dgm:spPr/>
      <dgm:t>
        <a:bodyPr/>
        <a:lstStyle/>
        <a:p>
          <a:endParaRPr lang="en-US" sz="1600"/>
        </a:p>
      </dgm:t>
    </dgm:pt>
    <dgm:pt modelId="{20DB395B-4FA6-44CE-A4C7-1EEC0E1B2BC2}" type="sibTrans" cxnId="{11443770-472A-4954-ABAE-E2DB22391183}">
      <dgm:prSet custT="1"/>
      <dgm:spPr/>
      <dgm:t>
        <a:bodyPr/>
        <a:lstStyle/>
        <a:p>
          <a:endParaRPr lang="en-US" sz="1600"/>
        </a:p>
      </dgm:t>
    </dgm:pt>
    <dgm:pt modelId="{528F38D6-D35F-4D87-915F-73669C027B3D}" type="pres">
      <dgm:prSet presAssocID="{AA07BF75-33A6-413E-9842-22A17C9A0E96}" presName="Name0">
        <dgm:presLayoutVars>
          <dgm:chPref val="3"/>
          <dgm:dir/>
          <dgm:animLvl val="lvl"/>
          <dgm:resizeHandles/>
        </dgm:presLayoutVars>
      </dgm:prSet>
      <dgm:spPr/>
      <dgm:t>
        <a:bodyPr/>
        <a:lstStyle/>
        <a:p/>
      </dgm:t>
    </dgm:pt>
    <dgm:pt modelId="{032C713E-6D74-4B08-9CDC-5315DAA4F048}" type="pres">
      <dgm:prSet presAssocID="{D55BF45E-4E6F-4FB6-9D16-9FE47B26447D}" presName="horFlow"/>
      <dgm:spPr/>
      <dgm:t>
        <a:bodyPr/>
        <a:lstStyle/>
        <a:p/>
      </dgm:t>
    </dgm:pt>
    <dgm:pt modelId="{AAF3AA19-4BAB-42C2-BB79-A8D91AFE8686}" type="pres">
      <dgm:prSet presAssocID="{D55BF45E-4E6F-4FB6-9D16-9FE47B26447D}" presName="bigChev" presStyleLbl="node1" presStyleCnt="2" custScaleX="112162" custScaleY="163975"/>
      <dgm:spPr/>
      <dgm:t>
        <a:bodyPr/>
        <a:lstStyle/>
        <a:p/>
      </dgm:t>
    </dgm:pt>
    <dgm:pt modelId="{459B47F2-ED1A-4A7A-87C7-25F37F3BC92B}" type="pres">
      <dgm:prSet presAssocID="{DC622214-26F2-4108-AD37-FEAC4F2F59AD}" presName="parTrans"/>
      <dgm:spPr/>
      <dgm:t>
        <a:bodyPr/>
        <a:lstStyle/>
        <a:p/>
      </dgm:t>
    </dgm:pt>
    <dgm:pt modelId="{E8FA40A6-48CA-41B9-A2F0-EFA0236CAF99}" type="pres">
      <dgm:prSet presAssocID="{F45509EE-335C-40E3-9A92-52BBE1C50FF4}" presName="node" presStyleLbl="alignAccFollowNode1" presStyleCnt="2" custScaleX="244407" custScaleY="194844">
        <dgm:presLayoutVars>
          <dgm:bulletEnabled val="1"/>
        </dgm:presLayoutVars>
      </dgm:prSet>
      <dgm:spPr/>
      <dgm:t>
        <a:bodyPr/>
        <a:lstStyle/>
        <a:p/>
      </dgm:t>
    </dgm:pt>
    <dgm:pt modelId="{71458C8F-59D4-4AD5-9879-6DFE308A2552}" type="pres">
      <dgm:prSet presAssocID="{D55BF45E-4E6F-4FB6-9D16-9FE47B26447D}" presName="vSp"/>
      <dgm:spPr/>
      <dgm:t>
        <a:bodyPr/>
        <a:lstStyle/>
        <a:p/>
      </dgm:t>
    </dgm:pt>
    <dgm:pt modelId="{9AEDB3AE-BF98-409A-BCAC-7290040E81B4}" type="pres">
      <dgm:prSet presAssocID="{AA5BE57C-598F-4553-B051-FEC2647FF201}" presName="horFlow"/>
      <dgm:spPr/>
      <dgm:t>
        <a:bodyPr/>
        <a:lstStyle/>
        <a:p/>
      </dgm:t>
    </dgm:pt>
    <dgm:pt modelId="{16639B0A-73BD-4E22-B94A-9DA2F85ECC3B}" type="pres">
      <dgm:prSet presAssocID="{AA5BE57C-598F-4553-B051-FEC2647FF201}" presName="bigChev" presStyleLbl="node1" presStyleIdx="1" presStyleCnt="2" custScaleX="185980" custScaleY="151497"/>
      <dgm:spPr/>
      <dgm:t>
        <a:bodyPr/>
        <a:lstStyle/>
        <a:p/>
      </dgm:t>
    </dgm:pt>
    <dgm:pt modelId="{31DF5E46-74E1-4F21-BA14-8389D9693527}" type="pres">
      <dgm:prSet presAssocID="{00E4F48C-B872-4C9A-BC5B-5426AE9DC9CF}" presName="parTrans"/>
      <dgm:spPr/>
      <dgm:t>
        <a:bodyPr/>
        <a:lstStyle/>
        <a:p/>
      </dgm:t>
    </dgm:pt>
    <dgm:pt modelId="{EA7FA4DD-58F3-4CB7-8E3C-EF7C4193C21F}" type="pres">
      <dgm:prSet presAssocID="{A969660A-7648-4C5B-9FA1-40661FC0E862}" presName="node" presStyleLbl="alignAccFollowNode1" presStyleIdx="1" presStyleCnt="2" custScaleX="252356" custScaleY="171593">
        <dgm:presLayoutVars>
          <dgm:bulletEnabled val="1"/>
        </dgm:presLayoutVars>
      </dgm:prSet>
      <dgm:spPr/>
      <dgm:t>
        <a:bodyPr/>
        <a:lstStyle/>
        <a:p/>
      </dgm:t>
    </dgm:pt>
  </dgm:ptLst>
  <dgm:cxnLst>
    <dgm:cxn modelId="{BBF09907-3FCC-459E-A43E-282AC7B83832}" srcId="{AA07BF75-33A6-413E-9842-22A17C9A0E96}" destId="{D55BF45E-4E6F-4FB6-9D16-9FE47B26447D}" srcOrd="0" destOrd="0" parTransId="{13BA19AB-19C5-4F6B-B0F1-8D14B697A1CA}" sibTransId="{1BAEF79E-1220-4BC9-AA4F-D5F906F5022B}"/>
    <dgm:cxn modelId="{A1BD061F-C8E0-43B4-A7A1-4D184F0D3DF5}" srcId="{D55BF45E-4E6F-4FB6-9D16-9FE47B26447D}" destId="{F45509EE-335C-40E3-9A92-52BBE1C50FF4}" srcOrd="0" destOrd="0" parTransId="{DC622214-26F2-4108-AD37-FEAC4F2F59AD}" sibTransId="{438F0BA1-07B8-42BE-9E66-202BC3A7D341}"/>
    <dgm:cxn modelId="{11443770-472A-4954-ABAE-E2DB22391183}" srcId="{AA07BF75-33A6-413E-9842-22A17C9A0E96}" destId="{AA5BE57C-598F-4553-B051-FEC2647FF201}" srcOrd="1" destOrd="0" parTransId="{1C129193-4B81-4AB5-A502-91A7EFF7CA3F}" sibTransId="{20DB395B-4FA6-44CE-A4C7-1EEC0E1B2BC2}"/>
    <dgm:cxn modelId="{C9A13483-4A76-4193-AF57-A09561A693F1}" srcId="{AA5BE57C-598F-4553-B051-FEC2647FF201}" destId="{A969660A-7648-4C5B-9FA1-40661FC0E862}" srcOrd="0" destOrd="0" parTransId="{00E4F48C-B872-4C9A-BC5B-5426AE9DC9CF}" sibTransId="{94AFDAB8-8EA7-4334-AAD7-31058FEF1366}"/>
    <dgm:cxn modelId="{C623BE42-0C04-476C-B03B-E1E70B203CBF}" type="presOf" srcId="{AA07BF75-33A6-413E-9842-22A17C9A0E96}" destId="{528F38D6-D35F-4D87-915F-73669C027B3D}" srcOrd="0" destOrd="0" presId="urn:microsoft.com/office/officeart/2005/8/layout/lProcess3"/>
    <dgm:cxn modelId="{6D8C4DD2-FDE3-428F-9704-729651236CEE}" type="presParOf" srcId="{528F38D6-D35F-4D87-915F-73669C027B3D}" destId="{032C713E-6D74-4B08-9CDC-5315DAA4F048}" srcOrd="0" destOrd="0" presId="urn:microsoft.com/office/officeart/2005/8/layout/lProcess3"/>
    <dgm:cxn modelId="{800EDBAD-7CA4-4FDB-9925-FC8F896823D5}" type="presParOf" srcId="{032C713E-6D74-4B08-9CDC-5315DAA4F048}" destId="{AAF3AA19-4BAB-42C2-BB79-A8D91AFE8686}" srcOrd="0" destOrd="0" presId="urn:microsoft.com/office/officeart/2005/8/layout/lProcess3"/>
    <dgm:cxn modelId="{09D8E521-A85E-4058-8928-984965F51B73}" type="presOf" srcId="{D55BF45E-4E6F-4FB6-9D16-9FE47B26447D}" destId="{AAF3AA19-4BAB-42C2-BB79-A8D91AFE8686}" srcOrd="0" destOrd="0" presId="urn:microsoft.com/office/officeart/2005/8/layout/lProcess3"/>
    <dgm:cxn modelId="{CC80A15A-D4A7-4561-99B6-7B414D665D09}" type="presParOf" srcId="{032C713E-6D74-4B08-9CDC-5315DAA4F048}" destId="{459B47F2-ED1A-4A7A-87C7-25F37F3BC92B}" srcOrd="1" destOrd="0" presId="urn:microsoft.com/office/officeart/2005/8/layout/lProcess3"/>
    <dgm:cxn modelId="{643095DA-69E2-4AB9-96B0-FAB7113A7B90}" type="presParOf" srcId="{032C713E-6D74-4B08-9CDC-5315DAA4F048}" destId="{E8FA40A6-48CA-41B9-A2F0-EFA0236CAF99}" srcOrd="2" destOrd="0" presId="urn:microsoft.com/office/officeart/2005/8/layout/lProcess3"/>
    <dgm:cxn modelId="{CA3E0BFC-DA16-4BAD-AAF2-ADA2EC617846}" type="presOf" srcId="{F45509EE-335C-40E3-9A92-52BBE1C50FF4}" destId="{E8FA40A6-48CA-41B9-A2F0-EFA0236CAF99}" srcOrd="0" destOrd="0" presId="urn:microsoft.com/office/officeart/2005/8/layout/lProcess3"/>
    <dgm:cxn modelId="{24FE707F-9CD8-483D-85BE-32FA20FC70D8}" type="presParOf" srcId="{528F38D6-D35F-4D87-915F-73669C027B3D}" destId="{71458C8F-59D4-4AD5-9879-6DFE308A2552}" srcOrd="1" destOrd="0" presId="urn:microsoft.com/office/officeart/2005/8/layout/lProcess3"/>
    <dgm:cxn modelId="{AE2E7C3B-C6C5-43A1-924C-A84E1D1F1295}" type="presParOf" srcId="{528F38D6-D35F-4D87-915F-73669C027B3D}" destId="{9AEDB3AE-BF98-409A-BCAC-7290040E81B4}" srcOrd="2" destOrd="0" presId="urn:microsoft.com/office/officeart/2005/8/layout/lProcess3"/>
    <dgm:cxn modelId="{C6B67F00-9FC0-4524-8FDA-EA184871A864}" type="presParOf" srcId="{9AEDB3AE-BF98-409A-BCAC-7290040E81B4}" destId="{16639B0A-73BD-4E22-B94A-9DA2F85ECC3B}" srcOrd="0" destOrd="0" presId="urn:microsoft.com/office/officeart/2005/8/layout/lProcess3"/>
    <dgm:cxn modelId="{3D91ECE4-77C7-42EE-A04D-949AFA8EB944}" type="presOf" srcId="{AA5BE57C-598F-4553-B051-FEC2647FF201}" destId="{16639B0A-73BD-4E22-B94A-9DA2F85ECC3B}" srcOrd="0" destOrd="0" presId="urn:microsoft.com/office/officeart/2005/8/layout/lProcess3"/>
    <dgm:cxn modelId="{C48DCB82-1F50-4E06-90D0-384AB78B88A1}" type="presParOf" srcId="{9AEDB3AE-BF98-409A-BCAC-7290040E81B4}" destId="{31DF5E46-74E1-4F21-BA14-8389D9693527}" srcOrd="1" destOrd="0" presId="urn:microsoft.com/office/officeart/2005/8/layout/lProcess3"/>
    <dgm:cxn modelId="{06F5E4A9-81BA-4B56-A830-7FA75A301D75}" type="presParOf" srcId="{9AEDB3AE-BF98-409A-BCAC-7290040E81B4}" destId="{EA7FA4DD-58F3-4CB7-8E3C-EF7C4193C21F}" srcOrd="2" destOrd="0" presId="urn:microsoft.com/office/officeart/2005/8/layout/lProcess3"/>
    <dgm:cxn modelId="{435EEB11-A5A7-4928-A8E3-B52ECDDFDE52}" type="presOf" srcId="{A969660A-7648-4C5B-9FA1-40661FC0E862}" destId="{EA7FA4DD-58F3-4CB7-8E3C-EF7C4193C21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AA07BF75-33A6-413E-9842-22A17C9A0E96}"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EE2E33EB-F4DD-4D5C-96C3-A4BDB8DC70A3}" type="parTrans" cxnId="{F1BC18AE-1B79-4449-A934-D84FF3AA8ED0}">
      <dgm:prSet custT="1"/>
      <dgm:spPr/>
      <dgm:t>
        <a:bodyPr/>
        <a:lstStyle/>
        <a:p>
          <a:endParaRPr lang="en-US" sz="1600"/>
        </a:p>
      </dgm:t>
    </dgm:pt>
    <dgm:pt modelId="{14D2C4AB-F86A-4B27-85AF-DEFE316479E1}">
      <dgm:prSet phldrT="[Text]" custT="1"/>
      <dgm:spPr/>
      <dgm:t>
        <a:bodyPr/>
        <a:lstStyle/>
        <a:p>
          <a:r>
            <a:rPr lang="en-US" sz="2400"/>
            <a:t>*</a:t>
          </a:r>
          <a:r>
            <a:rPr lang="en-US" sz="1800"/>
            <a:t>Obtained Employment</a:t>
          </a:r>
        </a:p>
      </dgm:t>
    </dgm:pt>
    <dgm:pt modelId="{36B27C58-77CE-471B-9124-D9A7EAD0A615}" type="parTrans" cxnId="{F01CB02B-3785-49BC-A399-40FA70B2D67D}">
      <dgm:prSet custT="1"/>
      <dgm:spPr/>
      <dgm:t>
        <a:bodyPr/>
        <a:lstStyle/>
        <a:p>
          <a:endParaRPr lang="en-US" sz="1600"/>
        </a:p>
      </dgm:t>
    </dgm:pt>
    <dgm:pt modelId="{7654D2FF-6DA3-4773-83EC-C0FC97482BF9}">
      <dgm:prSet custT="1"/>
      <dgm:spPr/>
      <dgm:t>
        <a:bodyPr/>
        <a:lstStyle/>
        <a:p>
          <a:r>
            <a:rPr lang="en-US" sz="1800">
              <a:solidFill>
                <a:srgbClr val="FF0000"/>
              </a:solidFill>
            </a:rPr>
            <a:t>Unemployed and Underemployed</a:t>
          </a:r>
        </a:p>
      </dgm:t>
    </dgm:pt>
    <dgm:pt modelId="{07C68E36-23F8-422F-A4A6-38C41A4690D8}" type="sibTrans" cxnId="{F01CB02B-3785-49BC-A399-40FA70B2D67D}">
      <dgm:prSet custT="1"/>
      <dgm:spPr/>
      <dgm:t>
        <a:bodyPr/>
        <a:lstStyle/>
        <a:p>
          <a:endParaRPr lang="en-US" sz="1600"/>
        </a:p>
      </dgm:t>
    </dgm:pt>
    <dgm:pt modelId="{CCC3AA93-49AF-4B9C-848F-88E129543624}" type="parTrans" cxnId="{0FA1D6DF-29A7-4E60-991C-CBF16030A88B}">
      <dgm:prSet custT="1"/>
      <dgm:spPr/>
      <dgm:t>
        <a:bodyPr/>
        <a:lstStyle/>
        <a:p>
          <a:endParaRPr lang="en-US" sz="1600"/>
        </a:p>
      </dgm:t>
    </dgm:pt>
    <dgm:pt modelId="{3A42397A-33C7-4E67-8869-0E1D9F39691E}">
      <dgm:prSet custT="1"/>
      <dgm:spPr/>
      <dgm:t>
        <a:bodyPr/>
        <a:lstStyle/>
        <a:p>
          <a:r>
            <a:rPr lang="en-US" sz="1800"/>
            <a:t>After Program Completion</a:t>
          </a:r>
        </a:p>
      </dgm:t>
    </dgm:pt>
    <dgm:pt modelId="{FA9900DA-EB7D-4053-8A3D-EA8385B04A34}" type="sibTrans" cxnId="{0FA1D6DF-29A7-4E60-991C-CBF16030A88B}">
      <dgm:prSet custT="1"/>
      <dgm:spPr/>
      <dgm:t>
        <a:bodyPr/>
        <a:lstStyle/>
        <a:p>
          <a:endParaRPr lang="en-US" sz="1600"/>
        </a:p>
      </dgm:t>
    </dgm:pt>
    <dgm:pt modelId="{3A0AD065-19A5-4CE6-B2D9-98B91918CA37}" type="parTrans" cxnId="{E2511071-40B1-4412-AB4F-9C0F2CCB61DD}">
      <dgm:prSet custT="1"/>
      <dgm:spPr/>
      <dgm:t>
        <a:bodyPr/>
        <a:lstStyle/>
        <a:p>
          <a:endParaRPr lang="en-US" sz="1600"/>
        </a:p>
      </dgm:t>
    </dgm:pt>
    <dgm:pt modelId="{F68F7061-6864-4F5F-9527-CF59FB293893}">
      <dgm:prSet custT="1"/>
      <dgm:spPr/>
      <dgm:t>
        <a:bodyPr/>
        <a:lstStyle/>
        <a:p>
          <a:r>
            <a:rPr lang="en-US" sz="1800"/>
            <a:t>Employment Placement</a:t>
          </a:r>
        </a:p>
      </dgm:t>
    </dgm:pt>
    <dgm:pt modelId="{D70FBEFB-3A0F-41B2-9F38-D4CB2749B9BB}" type="sibTrans" cxnId="{E2511071-40B1-4412-AB4F-9C0F2CCB61DD}">
      <dgm:prSet custT="1"/>
      <dgm:spPr/>
      <dgm:t>
        <a:bodyPr/>
        <a:lstStyle/>
        <a:p>
          <a:endParaRPr lang="en-US" sz="1600"/>
        </a:p>
      </dgm:t>
    </dgm:pt>
    <dgm:pt modelId="{0C13DA1B-2A26-4F52-8991-8B7D6CC16453}" type="sibTrans" cxnId="{F1BC18AE-1B79-4449-A934-D84FF3AA8ED0}">
      <dgm:prSet custT="1"/>
      <dgm:spPr/>
      <dgm:t>
        <a:bodyPr/>
        <a:lstStyle/>
        <a:p>
          <a:endParaRPr lang="en-US" sz="1600"/>
        </a:p>
      </dgm:t>
    </dgm:pt>
    <dgm:pt modelId="{624E5CC2-1A54-443B-BA47-57039264A21E}" type="parTrans" cxnId="{46BD3041-B664-45E1-BC61-A87053A584FA}">
      <dgm:prSet custT="1"/>
      <dgm:spPr/>
      <dgm:t>
        <a:bodyPr/>
        <a:lstStyle/>
        <a:p>
          <a:endParaRPr lang="en-US" sz="1600"/>
        </a:p>
      </dgm:t>
    </dgm:pt>
    <dgm:pt modelId="{0EDE192A-32D3-4E80-9405-BFB906E381CD}">
      <dgm:prSet phldrT="[Text]" custT="1"/>
      <dgm:spPr/>
      <dgm:t>
        <a:bodyPr/>
        <a:lstStyle/>
        <a:p>
          <a:r>
            <a:rPr lang="en-US" sz="2400"/>
            <a:t>*</a:t>
          </a:r>
          <a:r>
            <a:rPr lang="en-US" sz="1800"/>
            <a:t>Advanced to a New Position</a:t>
          </a:r>
        </a:p>
      </dgm:t>
    </dgm:pt>
    <dgm:pt modelId="{5EF8E1FA-9A1B-42BC-9887-80F8A4533914}" type="parTrans" cxnId="{E810076F-0F2F-47F2-B715-65A574BB16FE}">
      <dgm:prSet custT="1"/>
      <dgm:spPr/>
      <dgm:t>
        <a:bodyPr/>
        <a:lstStyle/>
        <a:p>
          <a:endParaRPr lang="en-US" sz="1600"/>
        </a:p>
      </dgm:t>
    </dgm:pt>
    <dgm:pt modelId="{1652E8B0-55D8-4AA7-BA56-EF3E000695CF}">
      <dgm:prSet phldrT="[Text]" custT="1"/>
      <dgm:spPr/>
      <dgm:t>
        <a:bodyPr/>
        <a:lstStyle/>
        <a:p>
          <a:r>
            <a:rPr lang="en-US" sz="1800">
              <a:solidFill>
                <a:srgbClr val="FF0000"/>
              </a:solidFill>
            </a:rPr>
            <a:t>Incumbent Workers</a:t>
          </a:r>
        </a:p>
      </dgm:t>
    </dgm:pt>
    <dgm:pt modelId="{52A3C05B-3D54-4F1C-B486-1EB4EE4E744B}" type="sibTrans" cxnId="{E810076F-0F2F-47F2-B715-65A574BB16FE}">
      <dgm:prSet custT="1"/>
      <dgm:spPr/>
      <dgm:t>
        <a:bodyPr/>
        <a:lstStyle/>
        <a:p>
          <a:endParaRPr lang="en-US" sz="1600"/>
        </a:p>
      </dgm:t>
    </dgm:pt>
    <dgm:pt modelId="{64D00B87-6167-4438-8710-D6245381F748}" type="parTrans" cxnId="{6711A252-436C-4140-96E3-42D090BA1511}">
      <dgm:prSet custT="1"/>
      <dgm:spPr/>
      <dgm:t>
        <a:bodyPr/>
        <a:lstStyle/>
        <a:p>
          <a:endParaRPr lang="en-US" sz="1600"/>
        </a:p>
      </dgm:t>
    </dgm:pt>
    <dgm:pt modelId="{D09A48E1-6674-4D0F-8E55-030BB542FBC9}">
      <dgm:prSet phldrT="[Text]" custT="1"/>
      <dgm:spPr/>
      <dgm:t>
        <a:bodyPr/>
        <a:lstStyle/>
        <a:p>
          <a:r>
            <a:rPr lang="en-US" sz="1800"/>
            <a:t>After Program Completion</a:t>
          </a:r>
          <a:endParaRPr lang="en-US" sz="1600"/>
        </a:p>
      </dgm:t>
    </dgm:pt>
    <dgm:pt modelId="{AF8408F0-0822-4076-961B-4E299D843681}" type="sibTrans" cxnId="{6711A252-436C-4140-96E3-42D090BA1511}">
      <dgm:prSet custT="1"/>
      <dgm:spPr/>
      <dgm:t>
        <a:bodyPr/>
        <a:lstStyle/>
        <a:p>
          <a:endParaRPr lang="en-US" sz="1600"/>
        </a:p>
      </dgm:t>
    </dgm:pt>
    <dgm:pt modelId="{DF80F2E3-FEC3-483E-A104-0028AD0EDE83}" type="parTrans" cxnId="{B701C18F-4687-4C83-82D6-90137B6C88EF}">
      <dgm:prSet custT="1"/>
      <dgm:spPr/>
      <dgm:t>
        <a:bodyPr/>
        <a:lstStyle/>
        <a:p>
          <a:endParaRPr lang="en-US" sz="1600"/>
        </a:p>
      </dgm:t>
    </dgm:pt>
    <dgm:pt modelId="{86A51D55-3DA3-4B68-957A-FA1318EA3701}">
      <dgm:prSet phldrT="[Text]" custT="1"/>
      <dgm:spPr/>
      <dgm:t>
        <a:bodyPr/>
        <a:lstStyle/>
        <a:p>
          <a:r>
            <a:rPr lang="en-US" sz="1800"/>
            <a:t>Advancement is defined as utilizing advanced skills resulting from grant-funded training</a:t>
          </a:r>
        </a:p>
      </dgm:t>
    </dgm:pt>
    <dgm:pt modelId="{224E80F9-408B-45E3-986A-2DB0F50FDF88}" type="sibTrans" cxnId="{B701C18F-4687-4C83-82D6-90137B6C88EF}">
      <dgm:prSet custT="1"/>
      <dgm:spPr/>
      <dgm:t>
        <a:bodyPr/>
        <a:lstStyle/>
        <a:p>
          <a:endParaRPr lang="en-US" sz="1600"/>
        </a:p>
      </dgm:t>
    </dgm:pt>
    <dgm:pt modelId="{7C5C543C-B628-468C-9B60-C661B916782A}" type="sibTrans" cxnId="{46BD3041-B664-45E1-BC61-A87053A584FA}">
      <dgm:prSet custT="1"/>
      <dgm:spPr/>
      <dgm:t>
        <a:bodyPr/>
        <a:lstStyle/>
        <a:p>
          <a:endParaRPr lang="en-US" sz="1600"/>
        </a:p>
      </dgm:t>
    </dgm:pt>
    <dgm:pt modelId="{528F38D6-D35F-4D87-915F-73669C027B3D}" type="pres">
      <dgm:prSet presAssocID="{AA07BF75-33A6-413E-9842-22A17C9A0E96}" presName="Name0">
        <dgm:presLayoutVars>
          <dgm:chPref val="3"/>
          <dgm:dir/>
          <dgm:animLvl val="lvl"/>
          <dgm:resizeHandles/>
        </dgm:presLayoutVars>
      </dgm:prSet>
      <dgm:spPr/>
      <dgm:t>
        <a:bodyPr/>
        <a:lstStyle/>
        <a:p/>
      </dgm:t>
    </dgm:pt>
    <dgm:pt modelId="{58C54D00-AA1E-46CE-AAB4-33A435AAD0A8}" type="pres">
      <dgm:prSet presAssocID="{14D2C4AB-F86A-4B27-85AF-DEFE316479E1}" presName="horFlow"/>
      <dgm:spPr/>
      <dgm:t>
        <a:bodyPr/>
        <a:lstStyle/>
        <a:p/>
      </dgm:t>
    </dgm:pt>
    <dgm:pt modelId="{672A6D5C-A7EE-4FA7-9C76-47D96E20B39C}" type="pres">
      <dgm:prSet presAssocID="{14D2C4AB-F86A-4B27-85AF-DEFE316479E1}" presName="bigChev" presStyleLbl="node1" presStyleCnt="2" custScaleX="145615" custScaleY="150647"/>
      <dgm:spPr/>
      <dgm:t>
        <a:bodyPr/>
        <a:lstStyle/>
        <a:p/>
      </dgm:t>
    </dgm:pt>
    <dgm:pt modelId="{3480242C-960D-4EFB-9DE9-0C520CB9AF58}" type="pres">
      <dgm:prSet presAssocID="{36B27C58-77CE-471B-9124-D9A7EAD0A615}" presName="parTrans"/>
      <dgm:spPr/>
      <dgm:t>
        <a:bodyPr/>
        <a:lstStyle/>
        <a:p/>
      </dgm:t>
    </dgm:pt>
    <dgm:pt modelId="{B62DF0D6-6932-4E48-899F-563586BCD0A6}" type="pres">
      <dgm:prSet presAssocID="{7654D2FF-6DA3-4773-83EC-C0FC97482BF9}" presName="node" presStyleLbl="alignAccFollowNode1" presStyleCnt="6" custScaleX="168945" custScaleY="182783">
        <dgm:presLayoutVars>
          <dgm:bulletEnabled val="1"/>
        </dgm:presLayoutVars>
      </dgm:prSet>
      <dgm:spPr/>
      <dgm:t>
        <a:bodyPr/>
        <a:lstStyle/>
        <a:p/>
      </dgm:t>
    </dgm:pt>
    <dgm:pt modelId="{A0443353-35D6-4ADF-8EDA-B90F7CB8E4ED}" type="pres">
      <dgm:prSet presAssocID="{07C68E36-23F8-422F-A4A6-38C41A4690D8}" presName="sibTrans"/>
      <dgm:spPr/>
      <dgm:t>
        <a:bodyPr/>
        <a:lstStyle/>
        <a:p/>
      </dgm:t>
    </dgm:pt>
    <dgm:pt modelId="{ED7E11F7-475C-4DFF-9E37-3EFC81DF0FB6}" type="pres">
      <dgm:prSet presAssocID="{3A42397A-33C7-4E67-8869-0E1D9F39691E}" presName="node" presStyleLbl="alignAccFollowNode1" presStyleIdx="1" presStyleCnt="6" custScaleX="156214" custScaleY="188447">
        <dgm:presLayoutVars>
          <dgm:bulletEnabled val="1"/>
        </dgm:presLayoutVars>
      </dgm:prSet>
      <dgm:spPr/>
      <dgm:t>
        <a:bodyPr/>
        <a:lstStyle/>
        <a:p/>
      </dgm:t>
    </dgm:pt>
    <dgm:pt modelId="{BFBD3F35-306B-4619-A9BE-137CBC9360F4}" type="pres">
      <dgm:prSet presAssocID="{FA9900DA-EB7D-4053-8A3D-EA8385B04A34}" presName="sibTrans"/>
      <dgm:spPr/>
      <dgm:t>
        <a:bodyPr/>
        <a:lstStyle/>
        <a:p/>
      </dgm:t>
    </dgm:pt>
    <dgm:pt modelId="{7A7D31D2-383F-411E-88E5-B494732C6FB1}" type="pres">
      <dgm:prSet presAssocID="{F68F7061-6864-4F5F-9527-CF59FB293893}" presName="node" presStyleLbl="alignAccFollowNode1" presStyleIdx="2" presStyleCnt="6" custScaleX="167608" custScaleY="191955">
        <dgm:presLayoutVars>
          <dgm:bulletEnabled val="1"/>
        </dgm:presLayoutVars>
      </dgm:prSet>
      <dgm:spPr/>
      <dgm:t>
        <a:bodyPr/>
        <a:lstStyle/>
        <a:p/>
      </dgm:t>
    </dgm:pt>
    <dgm:pt modelId="{1E3B2E0A-8D05-454E-B8F8-2787F3E0FD87}" type="pres">
      <dgm:prSet presAssocID="{14D2C4AB-F86A-4B27-85AF-DEFE316479E1}" presName="vSp"/>
      <dgm:spPr/>
      <dgm:t>
        <a:bodyPr/>
        <a:lstStyle/>
        <a:p/>
      </dgm:t>
    </dgm:pt>
    <dgm:pt modelId="{8B58ACC6-AF69-48F3-AE50-63CDE10373CD}" type="pres">
      <dgm:prSet presAssocID="{0EDE192A-32D3-4E80-9405-BFB906E381CD}" presName="horFlow"/>
      <dgm:spPr/>
      <dgm:t>
        <a:bodyPr/>
        <a:lstStyle/>
        <a:p/>
      </dgm:t>
    </dgm:pt>
    <dgm:pt modelId="{48DD6BFA-E996-40DA-9A35-4D771A6B5BB4}" type="pres">
      <dgm:prSet presAssocID="{0EDE192A-32D3-4E80-9405-BFB906E381CD}" presName="bigChev" presStyleLbl="node1" presStyleIdx="1" presStyleCnt="2" custScaleX="142658" custScaleY="161015"/>
      <dgm:spPr/>
      <dgm:t>
        <a:bodyPr/>
        <a:lstStyle/>
        <a:p/>
      </dgm:t>
    </dgm:pt>
    <dgm:pt modelId="{B7770676-861D-4A1E-9AD4-FBDB83B16A22}" type="pres">
      <dgm:prSet presAssocID="{5EF8E1FA-9A1B-42BC-9887-80F8A4533914}" presName="parTrans"/>
      <dgm:spPr/>
      <dgm:t>
        <a:bodyPr/>
        <a:lstStyle/>
        <a:p/>
      </dgm:t>
    </dgm:pt>
    <dgm:pt modelId="{B01957ED-3E73-4158-8847-A7064CC8A708}" type="pres">
      <dgm:prSet presAssocID="{1652E8B0-55D8-4AA7-BA56-EF3E000695CF}" presName="node" presStyleLbl="alignAccFollowNode1" presStyleIdx="3" presStyleCnt="6" custScaleX="154254" custScaleY="205964">
        <dgm:presLayoutVars>
          <dgm:bulletEnabled val="1"/>
        </dgm:presLayoutVars>
      </dgm:prSet>
      <dgm:spPr/>
      <dgm:t>
        <a:bodyPr/>
        <a:lstStyle/>
        <a:p/>
      </dgm:t>
    </dgm:pt>
    <dgm:pt modelId="{EC0EF5A2-F662-497C-9F0C-F036C02E8E58}" type="pres">
      <dgm:prSet presAssocID="{52A3C05B-3D54-4F1C-B486-1EB4EE4E744B}" presName="sibTrans"/>
      <dgm:spPr/>
      <dgm:t>
        <a:bodyPr/>
        <a:lstStyle/>
        <a:p/>
      </dgm:t>
    </dgm:pt>
    <dgm:pt modelId="{9DCD8A21-67D2-4450-8104-A6895DB0FB04}" type="pres">
      <dgm:prSet presAssocID="{D09A48E1-6674-4D0F-8E55-030BB542FBC9}" presName="node" presStyleLbl="alignAccFollowNode1" presStyleIdx="4" presStyleCnt="6" custScaleX="149890" custScaleY="178958">
        <dgm:presLayoutVars>
          <dgm:bulletEnabled val="1"/>
        </dgm:presLayoutVars>
      </dgm:prSet>
      <dgm:spPr/>
      <dgm:t>
        <a:bodyPr/>
        <a:lstStyle/>
        <a:p/>
      </dgm:t>
    </dgm:pt>
    <dgm:pt modelId="{BE7AEF3F-CD46-4FCE-928A-4ADB0B9F1485}" type="pres">
      <dgm:prSet presAssocID="{AF8408F0-0822-4076-961B-4E299D843681}" presName="sibTrans"/>
      <dgm:spPr/>
      <dgm:t>
        <a:bodyPr/>
        <a:lstStyle/>
        <a:p/>
      </dgm:t>
    </dgm:pt>
    <dgm:pt modelId="{E0434E8C-7155-498B-A101-14C543240C10}" type="pres">
      <dgm:prSet presAssocID="{86A51D55-3DA3-4B68-957A-FA1318EA3701}" presName="node" presStyleLbl="alignAccFollowNode1" presStyleIdx="5" presStyleCnt="6" custScaleX="237562" custScaleY="178958">
        <dgm:presLayoutVars>
          <dgm:bulletEnabled val="1"/>
        </dgm:presLayoutVars>
      </dgm:prSet>
      <dgm:spPr/>
      <dgm:t>
        <a:bodyPr/>
        <a:lstStyle/>
        <a:p/>
      </dgm:t>
    </dgm:pt>
  </dgm:ptLst>
  <dgm:cxnLst>
    <dgm:cxn modelId="{F1BC18AE-1B79-4449-A934-D84FF3AA8ED0}" srcId="{AA07BF75-33A6-413E-9842-22A17C9A0E96}" destId="{14D2C4AB-F86A-4B27-85AF-DEFE316479E1}" srcOrd="0" destOrd="0" parTransId="{EE2E33EB-F4DD-4D5C-96C3-A4BDB8DC70A3}" sibTransId="{0C13DA1B-2A26-4F52-8991-8B7D6CC16453}"/>
    <dgm:cxn modelId="{F01CB02B-3785-49BC-A399-40FA70B2D67D}" srcId="{14D2C4AB-F86A-4B27-85AF-DEFE316479E1}" destId="{7654D2FF-6DA3-4773-83EC-C0FC97482BF9}" srcOrd="0" destOrd="0" parTransId="{36B27C58-77CE-471B-9124-D9A7EAD0A615}" sibTransId="{07C68E36-23F8-422F-A4A6-38C41A4690D8}"/>
    <dgm:cxn modelId="{0FA1D6DF-29A7-4E60-991C-CBF16030A88B}" srcId="{14D2C4AB-F86A-4B27-85AF-DEFE316479E1}" destId="{3A42397A-33C7-4E67-8869-0E1D9F39691E}" srcOrd="1" destOrd="0" parTransId="{CCC3AA93-49AF-4B9C-848F-88E129543624}" sibTransId="{FA9900DA-EB7D-4053-8A3D-EA8385B04A34}"/>
    <dgm:cxn modelId="{E2511071-40B1-4412-AB4F-9C0F2CCB61DD}" srcId="{14D2C4AB-F86A-4B27-85AF-DEFE316479E1}" destId="{F68F7061-6864-4F5F-9527-CF59FB293893}" srcOrd="2" destOrd="0" parTransId="{3A0AD065-19A5-4CE6-B2D9-98B91918CA37}" sibTransId="{D70FBEFB-3A0F-41B2-9F38-D4CB2749B9BB}"/>
    <dgm:cxn modelId="{46BD3041-B664-45E1-BC61-A87053A584FA}" srcId="{AA07BF75-33A6-413E-9842-22A17C9A0E96}" destId="{0EDE192A-32D3-4E80-9405-BFB906E381CD}" srcOrd="1" destOrd="0" parTransId="{624E5CC2-1A54-443B-BA47-57039264A21E}" sibTransId="{7C5C543C-B628-468C-9B60-C661B916782A}"/>
    <dgm:cxn modelId="{E810076F-0F2F-47F2-B715-65A574BB16FE}" srcId="{0EDE192A-32D3-4E80-9405-BFB906E381CD}" destId="{1652E8B0-55D8-4AA7-BA56-EF3E000695CF}" srcOrd="0" destOrd="0" parTransId="{5EF8E1FA-9A1B-42BC-9887-80F8A4533914}" sibTransId="{52A3C05B-3D54-4F1C-B486-1EB4EE4E744B}"/>
    <dgm:cxn modelId="{6711A252-436C-4140-96E3-42D090BA1511}" srcId="{0EDE192A-32D3-4E80-9405-BFB906E381CD}" destId="{D09A48E1-6674-4D0F-8E55-030BB542FBC9}" srcOrd="1" destOrd="0" parTransId="{64D00B87-6167-4438-8710-D6245381F748}" sibTransId="{AF8408F0-0822-4076-961B-4E299D843681}"/>
    <dgm:cxn modelId="{B701C18F-4687-4C83-82D6-90137B6C88EF}" srcId="{0EDE192A-32D3-4E80-9405-BFB906E381CD}" destId="{86A51D55-3DA3-4B68-957A-FA1318EA3701}" srcOrd="2" destOrd="0" parTransId="{DF80F2E3-FEC3-483E-A104-0028AD0EDE83}" sibTransId="{224E80F9-408B-45E3-986A-2DB0F50FDF88}"/>
    <dgm:cxn modelId="{C03504AD-CCF2-4344-AD0B-6A23E1D76452}" type="presOf" srcId="{AA07BF75-33A6-413E-9842-22A17C9A0E96}" destId="{528F38D6-D35F-4D87-915F-73669C027B3D}" srcOrd="0" destOrd="0" presId="urn:microsoft.com/office/officeart/2005/8/layout/lProcess3"/>
    <dgm:cxn modelId="{13D2101E-BF91-4A8C-8EC3-82A7D7BD9E0F}" type="presParOf" srcId="{528F38D6-D35F-4D87-915F-73669C027B3D}" destId="{58C54D00-AA1E-46CE-AAB4-33A435AAD0A8}" srcOrd="0" destOrd="0" presId="urn:microsoft.com/office/officeart/2005/8/layout/lProcess3"/>
    <dgm:cxn modelId="{FCB285AA-477D-49EC-A772-514F20D77CB8}" type="presParOf" srcId="{58C54D00-AA1E-46CE-AAB4-33A435AAD0A8}" destId="{672A6D5C-A7EE-4FA7-9C76-47D96E20B39C}" srcOrd="0" destOrd="0" presId="urn:microsoft.com/office/officeart/2005/8/layout/lProcess3"/>
    <dgm:cxn modelId="{0F7DA3E7-3E19-47CC-AD4D-590C893FBE80}" type="presOf" srcId="{14D2C4AB-F86A-4B27-85AF-DEFE316479E1}" destId="{672A6D5C-A7EE-4FA7-9C76-47D96E20B39C}" srcOrd="0" destOrd="0" presId="urn:microsoft.com/office/officeart/2005/8/layout/lProcess3"/>
    <dgm:cxn modelId="{28E5FC1B-97D5-436D-8097-0F53F6DD00BD}" type="presParOf" srcId="{58C54D00-AA1E-46CE-AAB4-33A435AAD0A8}" destId="{3480242C-960D-4EFB-9DE9-0C520CB9AF58}" srcOrd="1" destOrd="0" presId="urn:microsoft.com/office/officeart/2005/8/layout/lProcess3"/>
    <dgm:cxn modelId="{146EB087-7B5F-4DDC-9F34-F58412677798}" type="presParOf" srcId="{58C54D00-AA1E-46CE-AAB4-33A435AAD0A8}" destId="{B62DF0D6-6932-4E48-899F-563586BCD0A6}" srcOrd="2" destOrd="0" presId="urn:microsoft.com/office/officeart/2005/8/layout/lProcess3"/>
    <dgm:cxn modelId="{FE053278-76E1-4C67-8E9C-7394595304A9}" type="presOf" srcId="{7654D2FF-6DA3-4773-83EC-C0FC97482BF9}" destId="{B62DF0D6-6932-4E48-899F-563586BCD0A6}" srcOrd="0" destOrd="0" presId="urn:microsoft.com/office/officeart/2005/8/layout/lProcess3"/>
    <dgm:cxn modelId="{7826445B-ED09-405E-98CE-7A5DB6057DE1}" type="presParOf" srcId="{58C54D00-AA1E-46CE-AAB4-33A435AAD0A8}" destId="{A0443353-35D6-4ADF-8EDA-B90F7CB8E4ED}" srcOrd="3" destOrd="0" presId="urn:microsoft.com/office/officeart/2005/8/layout/lProcess3"/>
    <dgm:cxn modelId="{349F2443-365F-4A3B-8214-C1430C4034A5}" type="presParOf" srcId="{58C54D00-AA1E-46CE-AAB4-33A435AAD0A8}" destId="{ED7E11F7-475C-4DFF-9E37-3EFC81DF0FB6}" srcOrd="4" destOrd="0" presId="urn:microsoft.com/office/officeart/2005/8/layout/lProcess3"/>
    <dgm:cxn modelId="{69592850-3430-4646-82B5-439DE7F26D7A}" type="presOf" srcId="{3A42397A-33C7-4E67-8869-0E1D9F39691E}" destId="{ED7E11F7-475C-4DFF-9E37-3EFC81DF0FB6}" srcOrd="0" destOrd="0" presId="urn:microsoft.com/office/officeart/2005/8/layout/lProcess3"/>
    <dgm:cxn modelId="{3EBBDA51-CF89-4943-8EBA-9E13031FF415}" type="presParOf" srcId="{58C54D00-AA1E-46CE-AAB4-33A435AAD0A8}" destId="{BFBD3F35-306B-4619-A9BE-137CBC9360F4}" srcOrd="5" destOrd="0" presId="urn:microsoft.com/office/officeart/2005/8/layout/lProcess3"/>
    <dgm:cxn modelId="{CFCB9EEC-053F-4BA7-98A7-B8016EB987EE}" type="presParOf" srcId="{58C54D00-AA1E-46CE-AAB4-33A435AAD0A8}" destId="{7A7D31D2-383F-411E-88E5-B494732C6FB1}" srcOrd="6" destOrd="0" presId="urn:microsoft.com/office/officeart/2005/8/layout/lProcess3"/>
    <dgm:cxn modelId="{EB3E42B8-6187-4AFF-8E38-A8EC5B4B8A91}" type="presOf" srcId="{F68F7061-6864-4F5F-9527-CF59FB293893}" destId="{7A7D31D2-383F-411E-88E5-B494732C6FB1}" srcOrd="0" destOrd="0" presId="urn:microsoft.com/office/officeart/2005/8/layout/lProcess3"/>
    <dgm:cxn modelId="{D53C74FB-28B5-42D2-9963-4937E3F22BD2}" type="presParOf" srcId="{528F38D6-D35F-4D87-915F-73669C027B3D}" destId="{1E3B2E0A-8D05-454E-B8F8-2787F3E0FD87}" srcOrd="1" destOrd="0" presId="urn:microsoft.com/office/officeart/2005/8/layout/lProcess3"/>
    <dgm:cxn modelId="{2DBE2741-D1EB-4B33-878C-3D0CE1030A7D}" type="presParOf" srcId="{528F38D6-D35F-4D87-915F-73669C027B3D}" destId="{8B58ACC6-AF69-48F3-AE50-63CDE10373CD}" srcOrd="2" destOrd="0" presId="urn:microsoft.com/office/officeart/2005/8/layout/lProcess3"/>
    <dgm:cxn modelId="{65E72664-8BF7-46E9-888D-E06C4A729228}" type="presParOf" srcId="{8B58ACC6-AF69-48F3-AE50-63CDE10373CD}" destId="{48DD6BFA-E996-40DA-9A35-4D771A6B5BB4}" srcOrd="0" destOrd="0" presId="urn:microsoft.com/office/officeart/2005/8/layout/lProcess3"/>
    <dgm:cxn modelId="{302D1B76-823D-44EB-B67F-BBC59BD7C7B3}" type="presOf" srcId="{0EDE192A-32D3-4E80-9405-BFB906E381CD}" destId="{48DD6BFA-E996-40DA-9A35-4D771A6B5BB4}" srcOrd="0" destOrd="0" presId="urn:microsoft.com/office/officeart/2005/8/layout/lProcess3"/>
    <dgm:cxn modelId="{3D503B8E-94A0-4128-80FC-B841F015B8A7}" type="presParOf" srcId="{8B58ACC6-AF69-48F3-AE50-63CDE10373CD}" destId="{B7770676-861D-4A1E-9AD4-FBDB83B16A22}" srcOrd="1" destOrd="0" presId="urn:microsoft.com/office/officeart/2005/8/layout/lProcess3"/>
    <dgm:cxn modelId="{49A6B63E-073F-4955-AD2D-5213BE3B0C80}" type="presParOf" srcId="{8B58ACC6-AF69-48F3-AE50-63CDE10373CD}" destId="{B01957ED-3E73-4158-8847-A7064CC8A708}" srcOrd="2" destOrd="0" presId="urn:microsoft.com/office/officeart/2005/8/layout/lProcess3"/>
    <dgm:cxn modelId="{DBCAAB85-EB54-49EB-99EA-DF7303A0C307}" type="presOf" srcId="{1652E8B0-55D8-4AA7-BA56-EF3E000695CF}" destId="{B01957ED-3E73-4158-8847-A7064CC8A708}" srcOrd="0" destOrd="0" presId="urn:microsoft.com/office/officeart/2005/8/layout/lProcess3"/>
    <dgm:cxn modelId="{761AA58D-DAA8-423C-A96A-A2DE212E5C5D}" type="presParOf" srcId="{8B58ACC6-AF69-48F3-AE50-63CDE10373CD}" destId="{EC0EF5A2-F662-497C-9F0C-F036C02E8E58}" srcOrd="3" destOrd="0" presId="urn:microsoft.com/office/officeart/2005/8/layout/lProcess3"/>
    <dgm:cxn modelId="{D86E6CDF-677B-43F8-8BAD-9C2D26B225C4}" type="presParOf" srcId="{8B58ACC6-AF69-48F3-AE50-63CDE10373CD}" destId="{9DCD8A21-67D2-4450-8104-A6895DB0FB04}" srcOrd="4" destOrd="0" presId="urn:microsoft.com/office/officeart/2005/8/layout/lProcess3"/>
    <dgm:cxn modelId="{E32B09EB-55BD-453A-B643-FC435BC49660}" type="presOf" srcId="{D09A48E1-6674-4D0F-8E55-030BB542FBC9}" destId="{9DCD8A21-67D2-4450-8104-A6895DB0FB04}" srcOrd="0" destOrd="0" presId="urn:microsoft.com/office/officeart/2005/8/layout/lProcess3"/>
    <dgm:cxn modelId="{A7890ED7-069A-4D60-B1D1-B97E13E7E1DF}" type="presParOf" srcId="{8B58ACC6-AF69-48F3-AE50-63CDE10373CD}" destId="{BE7AEF3F-CD46-4FCE-928A-4ADB0B9F1485}" srcOrd="5" destOrd="0" presId="urn:microsoft.com/office/officeart/2005/8/layout/lProcess3"/>
    <dgm:cxn modelId="{32610771-863D-4A1E-9C8F-E584583B958F}" type="presParOf" srcId="{8B58ACC6-AF69-48F3-AE50-63CDE10373CD}" destId="{E0434E8C-7155-498B-A101-14C543240C10}" srcOrd="6" destOrd="0" presId="urn:microsoft.com/office/officeart/2005/8/layout/lProcess3"/>
    <dgm:cxn modelId="{347A1F94-4EEA-4270-8F78-1A63B107CF60}" type="presOf" srcId="{86A51D55-3DA3-4B68-957A-FA1318EA3701}" destId="{E0434E8C-7155-498B-A101-14C543240C10}"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7EC908A3-3561-4EE3-A9C1-16668EAECC63}" type="doc">
      <dgm:prSet loTypeId="urn:microsoft.com/office/officeart/2005/8/layout/hProcess9" loCatId="process" qsTypeId="urn:microsoft.com/office/officeart/2005/8/quickstyle/3d3" qsCatId="3D" csTypeId="urn:microsoft.com/office/officeart/2005/8/colors/colorful5" csCatId="colorful" phldr="1"/>
      <dgm:spPr/>
      <dgm:t>
        <a:bodyPr/>
        <a:lstStyle/>
        <a:p/>
      </dgm:t>
    </dgm:pt>
    <dgm:pt modelId="{E1D2DA57-5CD0-49A4-9E59-C91CDFDF8ACB}" type="parTrans" cxnId="{FF9226FA-E7A4-4795-8C37-8B4D4F2CFB17}">
      <dgm:prSet/>
      <dgm:spPr/>
      <dgm:t>
        <a:bodyPr/>
        <a:lstStyle/>
        <a:p>
          <a:pPr algn="ctr"/>
          <a:endParaRPr lang="en-US"/>
        </a:p>
      </dgm:t>
    </dgm:pt>
    <dgm:pt modelId="{F94BECD1-A6CD-4769-BBF0-14BFBC92086D}">
      <dgm:prSet phldrT="[Text]"/>
      <dgm:spPr/>
      <dgm:t>
        <a:bodyPr/>
        <a:lstStyle/>
        <a:p>
          <a:pPr algn="ctr"/>
          <a:r>
            <a:rPr lang="en-US" b="1" strike="noStrike"/>
            <a:t>3/31/2021 and 6/30/21 Reporting Quarters: Submit QNR only in WIPS</a:t>
          </a:r>
        </a:p>
      </dgm:t>
    </dgm:pt>
    <dgm:pt modelId="{E98EC3F3-104D-4B41-B077-B1AD2FA18D9B}" type="sibTrans" cxnId="{FF9226FA-E7A4-4795-8C37-8B4D4F2CFB17}">
      <dgm:prSet/>
      <dgm:spPr/>
      <dgm:t>
        <a:bodyPr/>
        <a:lstStyle/>
        <a:p>
          <a:pPr algn="ctr"/>
          <a:endParaRPr lang="en-US"/>
        </a:p>
      </dgm:t>
    </dgm:pt>
    <dgm:pt modelId="{DBF5055C-5DC5-45BC-BCE3-034B044D6481}" type="parTrans" cxnId="{9390DE58-DB94-4116-9406-1DCD3FDE1CF1}">
      <dgm:prSet/>
      <dgm:spPr/>
      <dgm:t>
        <a:bodyPr/>
        <a:lstStyle/>
        <a:p>
          <a:pPr algn="ctr"/>
          <a:endParaRPr lang="en-US"/>
        </a:p>
      </dgm:t>
    </dgm:pt>
    <dgm:pt modelId="{25BBDBC0-7826-4AB8-8E35-B3ADC734E726}">
      <dgm:prSet phldrT="[Text]"/>
      <dgm:spPr/>
      <dgm:t>
        <a:bodyPr/>
        <a:lstStyle/>
        <a:p>
          <a:pPr algn="ctr"/>
          <a:r>
            <a:rPr lang="en-US" b="1"/>
            <a:t>Performance Policy Guidance</a:t>
          </a:r>
        </a:p>
        <a:p>
          <a:pPr algn="ctr"/>
          <a:r>
            <a:rPr lang="en-US" b="1"/>
            <a:t>Performance TA</a:t>
          </a:r>
        </a:p>
        <a:p>
          <a:pPr algn="ctr"/>
          <a:r>
            <a:rPr lang="en-US" b="1"/>
            <a:t>Prepare Participant Data File</a:t>
          </a:r>
        </a:p>
      </dgm:t>
    </dgm:pt>
    <dgm:pt modelId="{3EAACC55-89B4-4682-9442-5027441A23A8}" type="sibTrans" cxnId="{9390DE58-DB94-4116-9406-1DCD3FDE1CF1}">
      <dgm:prSet/>
      <dgm:spPr/>
      <dgm:t>
        <a:bodyPr/>
        <a:lstStyle/>
        <a:p>
          <a:pPr algn="ctr"/>
          <a:endParaRPr lang="en-US"/>
        </a:p>
      </dgm:t>
    </dgm:pt>
    <dgm:pt modelId="{71389FA5-EC91-4877-9178-CC85CB29A54C}" type="parTrans" cxnId="{0E135FFA-9B26-469C-B29C-A77698099A8E}">
      <dgm:prSet/>
      <dgm:spPr/>
      <dgm:t>
        <a:bodyPr/>
        <a:lstStyle/>
        <a:p>
          <a:pPr algn="ctr"/>
          <a:endParaRPr lang="en-US"/>
        </a:p>
      </dgm:t>
    </dgm:pt>
    <dgm:pt modelId="{C5FC46EF-440C-42FD-ADB6-CA2C5A60EDA5}">
      <dgm:prSet phldrT="[Text]"/>
      <dgm:spPr/>
      <dgm:t>
        <a:bodyPr/>
        <a:lstStyle/>
        <a:p>
          <a:pPr algn="ctr"/>
          <a:r>
            <a:rPr lang="en-US" b="1" strike="noStrike"/>
            <a:t>09/30/2021</a:t>
          </a:r>
          <a:r>
            <a:rPr lang="en-US" b="1"/>
            <a:t> Reporting Quarter: </a:t>
          </a:r>
        </a:p>
        <a:p>
          <a:pPr algn="ctr"/>
          <a:r>
            <a:rPr lang="en-US" b="1"/>
            <a:t>Submit Both Data File and QNR in WIPS</a:t>
          </a:r>
          <a:endParaRPr lang="en-US" b="1"/>
        </a:p>
      </dgm:t>
    </dgm:pt>
    <dgm:pt modelId="{DDEE2DC4-27CB-4CCA-84C1-3C12288D4140}" type="sibTrans" cxnId="{0E135FFA-9B26-469C-B29C-A77698099A8E}">
      <dgm:prSet/>
      <dgm:spPr/>
      <dgm:t>
        <a:bodyPr/>
        <a:lstStyle/>
        <a:p>
          <a:pPr algn="ctr"/>
          <a:endParaRPr lang="en-US"/>
        </a:p>
      </dgm:t>
    </dgm:pt>
    <dgm:pt modelId="{2C847E82-690A-4C90-9DF4-329BDA112E98}" type="pres">
      <dgm:prSet presAssocID="{7EC908A3-3561-4EE3-A9C1-16668EAECC63}" presName="CompostProcess">
        <dgm:presLayoutVars>
          <dgm:dir/>
          <dgm:resizeHandles val="exact"/>
        </dgm:presLayoutVars>
      </dgm:prSet>
      <dgm:spPr/>
      <dgm:t>
        <a:bodyPr/>
        <a:lstStyle/>
        <a:p/>
      </dgm:t>
    </dgm:pt>
    <dgm:pt modelId="{B3E9E2BC-D593-460A-ACED-ADEC8CCB781D}" type="pres">
      <dgm:prSet presAssocID="{7EC908A3-3561-4EE3-A9C1-16668EAECC63}" presName="arrow" presStyleLbl="bgShp" presStyleCnt="1"/>
      <dgm:spPr/>
      <dgm:t>
        <a:bodyPr/>
        <a:lstStyle/>
        <a:p/>
      </dgm:t>
    </dgm:pt>
    <dgm:pt modelId="{4CDCF431-DF35-4EF4-9641-4192740A5F12}" type="pres">
      <dgm:prSet presAssocID="{7EC908A3-3561-4EE3-A9C1-16668EAECC63}" presName="linearProcess"/>
      <dgm:spPr/>
      <dgm:t>
        <a:bodyPr/>
        <a:lstStyle/>
        <a:p/>
      </dgm:t>
    </dgm:pt>
    <dgm:pt modelId="{99D1C4CC-97E7-42C3-87AA-B6FFEBF25A55}" type="pres">
      <dgm:prSet presAssocID="{F94BECD1-A6CD-4769-BBF0-14BFBC92086D}" presName="textNode" presStyleLbl="node1" presStyleCnt="3">
        <dgm:presLayoutVars>
          <dgm:bulletEnabled val="1"/>
        </dgm:presLayoutVars>
      </dgm:prSet>
      <dgm:spPr/>
      <dgm:t>
        <a:bodyPr/>
        <a:lstStyle/>
        <a:p/>
      </dgm:t>
    </dgm:pt>
    <dgm:pt modelId="{3EEAC03C-504E-40D2-BC08-E1868979D4C0}" type="pres">
      <dgm:prSet presAssocID="{E98EC3F3-104D-4B41-B077-B1AD2FA18D9B}" presName="sibTrans"/>
      <dgm:spPr/>
      <dgm:t>
        <a:bodyPr/>
        <a:lstStyle/>
        <a:p/>
      </dgm:t>
    </dgm:pt>
    <dgm:pt modelId="{F42C11BC-978E-4737-AD31-8B023F61C700}" type="pres">
      <dgm:prSet presAssocID="{25BBDBC0-7826-4AB8-8E35-B3ADC734E726}" presName="textNode" presStyleLbl="node1" presStyleIdx="1" presStyleCnt="3">
        <dgm:presLayoutVars>
          <dgm:bulletEnabled val="1"/>
        </dgm:presLayoutVars>
      </dgm:prSet>
      <dgm:spPr/>
      <dgm:t>
        <a:bodyPr/>
        <a:lstStyle/>
        <a:p/>
      </dgm:t>
    </dgm:pt>
    <dgm:pt modelId="{669911D9-3CF0-4AC5-8370-59889AE01FEC}" type="pres">
      <dgm:prSet presAssocID="{3EAACC55-89B4-4682-9442-5027441A23A8}" presName="sibTrans"/>
      <dgm:spPr/>
      <dgm:t>
        <a:bodyPr/>
        <a:lstStyle/>
        <a:p/>
      </dgm:t>
    </dgm:pt>
    <dgm:pt modelId="{26C98413-CADB-498D-B092-FC1EC02CBD9C}" type="pres">
      <dgm:prSet presAssocID="{C5FC46EF-440C-42FD-ADB6-CA2C5A60EDA5}" presName="textNode" presStyleLbl="node1" presStyleIdx="2" presStyleCnt="3">
        <dgm:presLayoutVars>
          <dgm:bulletEnabled val="1"/>
        </dgm:presLayoutVars>
      </dgm:prSet>
      <dgm:spPr/>
      <dgm:t>
        <a:bodyPr/>
        <a:lstStyle/>
        <a:p/>
      </dgm:t>
    </dgm:pt>
  </dgm:ptLst>
  <dgm:cxnLst>
    <dgm:cxn modelId="{FF9226FA-E7A4-4795-8C37-8B4D4F2CFB17}" srcId="{7EC908A3-3561-4EE3-A9C1-16668EAECC63}" destId="{F94BECD1-A6CD-4769-BBF0-14BFBC92086D}" srcOrd="0" destOrd="0" parTransId="{E1D2DA57-5CD0-49A4-9E59-C91CDFDF8ACB}" sibTransId="{E98EC3F3-104D-4B41-B077-B1AD2FA18D9B}"/>
    <dgm:cxn modelId="{9390DE58-DB94-4116-9406-1DCD3FDE1CF1}" srcId="{7EC908A3-3561-4EE3-A9C1-16668EAECC63}" destId="{25BBDBC0-7826-4AB8-8E35-B3ADC734E726}" srcOrd="1" destOrd="0" parTransId="{DBF5055C-5DC5-45BC-BCE3-034B044D6481}" sibTransId="{3EAACC55-89B4-4682-9442-5027441A23A8}"/>
    <dgm:cxn modelId="{0E135FFA-9B26-469C-B29C-A77698099A8E}" srcId="{7EC908A3-3561-4EE3-A9C1-16668EAECC63}" destId="{C5FC46EF-440C-42FD-ADB6-CA2C5A60EDA5}" srcOrd="2" destOrd="0" parTransId="{71389FA5-EC91-4877-9178-CC85CB29A54C}" sibTransId="{DDEE2DC4-27CB-4CCA-84C1-3C12288D4140}"/>
    <dgm:cxn modelId="{7832BF8F-7BCD-47D7-9612-516BF6F8C5BB}" type="presOf" srcId="{7EC908A3-3561-4EE3-A9C1-16668EAECC63}" destId="{2C847E82-690A-4C90-9DF4-329BDA112E98}" srcOrd="0" destOrd="0" presId="urn:microsoft.com/office/officeart/2005/8/layout/hProcess9"/>
    <dgm:cxn modelId="{52E27AAE-2166-4CA2-8B29-2D67591F807B}" type="presParOf" srcId="{2C847E82-690A-4C90-9DF4-329BDA112E98}" destId="{B3E9E2BC-D593-460A-ACED-ADEC8CCB781D}" srcOrd="0" destOrd="0" presId="urn:microsoft.com/office/officeart/2005/8/layout/hProcess9"/>
    <dgm:cxn modelId="{C2B1BC14-1910-4AAF-A9B5-AF39717BC29D}" type="presParOf" srcId="{2C847E82-690A-4C90-9DF4-329BDA112E98}" destId="{4CDCF431-DF35-4EF4-9641-4192740A5F12}" srcOrd="1" destOrd="0" presId="urn:microsoft.com/office/officeart/2005/8/layout/hProcess9"/>
    <dgm:cxn modelId="{377F3894-644E-4A92-851F-787260BE83D2}" type="presParOf" srcId="{4CDCF431-DF35-4EF4-9641-4192740A5F12}" destId="{99D1C4CC-97E7-42C3-87AA-B6FFEBF25A55}" srcOrd="0" destOrd="0" presId="urn:microsoft.com/office/officeart/2005/8/layout/hProcess9"/>
    <dgm:cxn modelId="{FB50E9C6-D428-4D20-8BF9-38581E19CAA8}" type="presOf" srcId="{F94BECD1-A6CD-4769-BBF0-14BFBC92086D}" destId="{99D1C4CC-97E7-42C3-87AA-B6FFEBF25A55}" srcOrd="0" destOrd="0" presId="urn:microsoft.com/office/officeart/2005/8/layout/hProcess9"/>
    <dgm:cxn modelId="{948574FD-9AC6-4222-BF45-617CA9CD90E5}" type="presParOf" srcId="{4CDCF431-DF35-4EF4-9641-4192740A5F12}" destId="{3EEAC03C-504E-40D2-BC08-E1868979D4C0}" srcOrd="1" destOrd="0" presId="urn:microsoft.com/office/officeart/2005/8/layout/hProcess9"/>
    <dgm:cxn modelId="{D245593F-CAD7-404C-8079-83B1A47034A0}" type="presParOf" srcId="{4CDCF431-DF35-4EF4-9641-4192740A5F12}" destId="{F42C11BC-978E-4737-AD31-8B023F61C700}" srcOrd="2" destOrd="0" presId="urn:microsoft.com/office/officeart/2005/8/layout/hProcess9"/>
    <dgm:cxn modelId="{94A3FA47-FCBA-4121-90D7-2C369D69B48E}" type="presOf" srcId="{25BBDBC0-7826-4AB8-8E35-B3ADC734E726}" destId="{F42C11BC-978E-4737-AD31-8B023F61C700}" srcOrd="0" destOrd="0" presId="urn:microsoft.com/office/officeart/2005/8/layout/hProcess9"/>
    <dgm:cxn modelId="{66292E71-FEE0-4688-B825-AF80AE69485B}" type="presParOf" srcId="{4CDCF431-DF35-4EF4-9641-4192740A5F12}" destId="{669911D9-3CF0-4AC5-8370-59889AE01FEC}" srcOrd="3" destOrd="0" presId="urn:microsoft.com/office/officeart/2005/8/layout/hProcess9"/>
    <dgm:cxn modelId="{ACE15BBD-69F3-4894-BBF0-67ADED1BD326}" type="presParOf" srcId="{4CDCF431-DF35-4EF4-9641-4192740A5F12}" destId="{26C98413-CADB-498D-B092-FC1EC02CBD9C}" srcOrd="4" destOrd="0" presId="urn:microsoft.com/office/officeart/2005/8/layout/hProcess9"/>
    <dgm:cxn modelId="{7B7FEB92-CFF1-4EF0-8612-ED5F7DA697F7}" type="presOf" srcId="{C5FC46EF-440C-42FD-ADB6-CA2C5A60EDA5}" destId="{26C98413-CADB-498D-B092-FC1EC02CBD9C}"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10" name=""/>
      <dsp:cNvGrpSpPr/>
    </dsp:nvGrpSpPr>
    <dsp:grpSpPr/>
    <dsp:sp modelId="{AAF3AA19-4BAB-42C2-BB79-A8D91AFE8686}">
      <dsp:nvSpPr>
        <dsp:cNvPr id="11" name=""/>
        <dsp:cNvSpPr/>
      </dsp:nvSpPr>
      <dsp:spPr>
        <a:xfrm>
          <a:off x="5334" y="800423"/>
          <a:ext cx="3249247" cy="1900092"/>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a:t>
          </a:r>
          <a:r>
            <a:rPr lang="en-US" sz="1800" b="0" kern="1200"/>
            <a:t>Total Participants Served </a:t>
          </a:r>
        </a:p>
      </dsp:txBody>
      <dsp:txXfrm>
        <a:off x="955380" y="800423"/>
        <a:ext cx="1349155" cy="1900092"/>
      </dsp:txXfrm>
    </dsp:sp>
    <dsp:sp modelId="{E8FA40A6-48CA-41B9-A2F0-EFA0236CAF99}">
      <dsp:nvSpPr>
        <dsp:cNvPr id="12" name=""/>
        <dsp:cNvSpPr/>
      </dsp:nvSpPr>
      <dsp:spPr>
        <a:xfrm>
          <a:off x="2877981" y="813485"/>
          <a:ext cx="5876635" cy="1873967"/>
        </a:xfrm>
        <a:prstGeom prst="chevron">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After determining eligibility, a participant is defined as an individual that receives grant-funded services. </a:t>
          </a:r>
        </a:p>
      </dsp:txBody>
      <dsp:txXfrm>
        <a:off x="3814964" y="813485"/>
        <a:ext cx="4002668" cy="1873967"/>
      </dsp:txXfrm>
    </dsp:sp>
    <dsp:sp modelId="{16639B0A-73BD-4E22-B94A-9DA2F85ECC3B}">
      <dsp:nvSpPr>
        <dsp:cNvPr id="13" name=""/>
        <dsp:cNvSpPr/>
      </dsp:nvSpPr>
      <dsp:spPr>
        <a:xfrm>
          <a:off x="5334" y="2862742"/>
          <a:ext cx="5387698" cy="175550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b="0" kern="1200"/>
            <a:t> *Total Participants Enrolled in Training</a:t>
          </a:r>
        </a:p>
        <a:p>
          <a:pPr marL="0" lvl="0" indent="0" algn="ctr" defTabSz="800100">
            <a:lnSpc>
              <a:spcPct val="90000"/>
            </a:lnSpc>
            <a:spcBef>
              <a:spcPct val="0"/>
            </a:spcBef>
            <a:spcAft>
              <a:spcPct val="35000"/>
            </a:spcAft>
            <a:buNone/>
          </a:pPr>
          <a:r>
            <a:rPr lang="en-US" sz="1800" b="0" kern="1200"/>
            <a:t>*Total Participants Complete Training</a:t>
          </a:r>
        </a:p>
        <a:p>
          <a:pPr marL="0" lvl="0" indent="0" algn="ctr" defTabSz="800100">
            <a:lnSpc>
              <a:spcPct val="90000"/>
            </a:lnSpc>
            <a:spcBef>
              <a:spcPct val="0"/>
            </a:spcBef>
            <a:spcAft>
              <a:spcPct val="35000"/>
            </a:spcAft>
            <a:buNone/>
          </a:pPr>
          <a:r>
            <a:rPr lang="en-US" sz="1800" b="0" kern="1200"/>
            <a:t>*Total Participants Complete Training and Receive a degree, or credential </a:t>
          </a:r>
        </a:p>
      </dsp:txBody>
      <dsp:txXfrm>
        <a:off x="883084" y="2862742"/>
        <a:ext cx="3632198" cy="1755500"/>
      </dsp:txXfrm>
    </dsp:sp>
    <dsp:sp modelId="{EA7FA4DD-58F3-4CB7-8E3C-EF7C4193C21F}">
      <dsp:nvSpPr>
        <dsp:cNvPr id="14" name=""/>
        <dsp:cNvSpPr/>
      </dsp:nvSpPr>
      <dsp:spPr>
        <a:xfrm>
          <a:off x="5016432" y="2915321"/>
          <a:ext cx="6067765" cy="1650344"/>
        </a:xfrm>
        <a:prstGeom prst="chevron">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Participant progress from program enrollment to program completion and earned credentials.</a:t>
          </a:r>
        </a:p>
      </dsp:txBody>
      <dsp:txXfrm>
        <a:off x="5841604" y="2915321"/>
        <a:ext cx="4417421" cy="1650344"/>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10" name=""/>
      <dsp:cNvGrpSpPr/>
    </dsp:nvGrpSpPr>
    <dsp:grpSpPr/>
    <dsp:sp modelId="{672A6D5C-A7EE-4FA7-9C76-47D96E20B39C}">
      <dsp:nvSpPr>
        <dsp:cNvPr id="11" name=""/>
        <dsp:cNvSpPr/>
      </dsp:nvSpPr>
      <dsp:spPr>
        <a:xfrm>
          <a:off x="4859" y="1371878"/>
          <a:ext cx="2901597" cy="1200747"/>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a:t>
          </a:r>
          <a:r>
            <a:rPr lang="en-US" sz="1800" kern="1200"/>
            <a:t>Obtained Employment</a:t>
          </a:r>
        </a:p>
      </dsp:txBody>
      <dsp:txXfrm>
        <a:off x="605232" y="1371878"/>
        <a:ext cx="1700850" cy="1200747"/>
      </dsp:txXfrm>
    </dsp:sp>
    <dsp:sp modelId="{B62DF0D6-6932-4E48-899F-563586BCD0A6}">
      <dsp:nvSpPr>
        <dsp:cNvPr id="12" name=""/>
        <dsp:cNvSpPr/>
      </dsp:nvSpPr>
      <dsp:spPr>
        <a:xfrm>
          <a:off x="2647412" y="1367642"/>
          <a:ext cx="2794180" cy="1209219"/>
        </a:xfrm>
        <a:prstGeom prst="chevron">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FF0000"/>
              </a:solidFill>
            </a:rPr>
            <a:t>Unemployed and Underemployed</a:t>
          </a:r>
        </a:p>
      </dsp:txBody>
      <dsp:txXfrm>
        <a:off x="3252021" y="1367642"/>
        <a:ext cx="1584961" cy="1209219"/>
      </dsp:txXfrm>
    </dsp:sp>
    <dsp:sp modelId="{ED7E11F7-475C-4DFF-9E37-3EFC81DF0FB6}">
      <dsp:nvSpPr>
        <dsp:cNvPr id="13" name=""/>
        <dsp:cNvSpPr/>
      </dsp:nvSpPr>
      <dsp:spPr>
        <a:xfrm>
          <a:off x="5210047" y="1348906"/>
          <a:ext cx="2583622" cy="1246689"/>
        </a:xfrm>
        <a:prstGeom prst="chevron">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After Program Completion</a:t>
          </a:r>
        </a:p>
      </dsp:txBody>
      <dsp:txXfrm>
        <a:off x="5833392" y="1348906"/>
        <a:ext cx="1336933" cy="1246689"/>
      </dsp:txXfrm>
    </dsp:sp>
    <dsp:sp modelId="{7A7D31D2-383F-411E-88E5-B494732C6FB1}">
      <dsp:nvSpPr>
        <dsp:cNvPr id="14" name=""/>
        <dsp:cNvSpPr/>
      </dsp:nvSpPr>
      <dsp:spPr>
        <a:xfrm>
          <a:off x="7562124" y="1337303"/>
          <a:ext cx="2772068" cy="1269897"/>
        </a:xfrm>
        <a:prstGeom prst="chevron">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Employment Placement</a:t>
          </a:r>
        </a:p>
      </dsp:txBody>
      <dsp:txXfrm>
        <a:off x="8197072" y="1337303"/>
        <a:ext cx="1502171" cy="1269897"/>
      </dsp:txXfrm>
    </dsp:sp>
    <dsp:sp modelId="{48DD6BFA-E996-40DA-9A35-4D771A6B5BB4}">
      <dsp:nvSpPr>
        <dsp:cNvPr id="15" name=""/>
        <dsp:cNvSpPr/>
      </dsp:nvSpPr>
      <dsp:spPr>
        <a:xfrm>
          <a:off x="4859" y="2758383"/>
          <a:ext cx="2842675" cy="128338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a:t>
          </a:r>
          <a:r>
            <a:rPr lang="en-US" sz="1800" kern="1200"/>
            <a:t>Advanced to a New Position</a:t>
          </a:r>
        </a:p>
      </dsp:txBody>
      <dsp:txXfrm>
        <a:off x="646552" y="2758383"/>
        <a:ext cx="1559289" cy="1283386"/>
      </dsp:txXfrm>
    </dsp:sp>
    <dsp:sp modelId="{B01957ED-3E73-4158-8847-A7064CC8A708}">
      <dsp:nvSpPr>
        <dsp:cNvPr id="16" name=""/>
        <dsp:cNvSpPr/>
      </dsp:nvSpPr>
      <dsp:spPr>
        <a:xfrm>
          <a:off x="2588490" y="2718788"/>
          <a:ext cx="2551206" cy="1362575"/>
        </a:xfrm>
        <a:prstGeom prst="chevron">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FF0000"/>
              </a:solidFill>
            </a:rPr>
            <a:t>Incumbent Workers</a:t>
          </a:r>
        </a:p>
      </dsp:txBody>
      <dsp:txXfrm>
        <a:off x="3269777" y="2718788"/>
        <a:ext cx="1188631" cy="1362575"/>
      </dsp:txXfrm>
    </dsp:sp>
    <dsp:sp modelId="{9DCD8A21-67D2-4450-8104-A6895DB0FB04}">
      <dsp:nvSpPr>
        <dsp:cNvPr id="17" name=""/>
        <dsp:cNvSpPr/>
      </dsp:nvSpPr>
      <dsp:spPr>
        <a:xfrm>
          <a:off x="4908150" y="2808119"/>
          <a:ext cx="2479030" cy="1183914"/>
        </a:xfrm>
        <a:prstGeom prst="chevron">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After Program Completion</a:t>
          </a:r>
          <a:endParaRPr lang="en-US" sz="1600" kern="1200"/>
        </a:p>
      </dsp:txBody>
      <dsp:txXfrm>
        <a:off x="5500107" y="2808119"/>
        <a:ext cx="1295116" cy="1183914"/>
      </dsp:txXfrm>
    </dsp:sp>
    <dsp:sp modelId="{E0434E8C-7155-498B-A101-14C543240C10}">
      <dsp:nvSpPr>
        <dsp:cNvPr id="18" name=""/>
        <dsp:cNvSpPr/>
      </dsp:nvSpPr>
      <dsp:spPr>
        <a:xfrm>
          <a:off x="7155635" y="2808119"/>
          <a:ext cx="3929037" cy="1183914"/>
        </a:xfrm>
        <a:prstGeom prst="chevron">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Advancement is defined as utilizing advanced skills resulting from grant-funded training</a:t>
          </a:r>
        </a:p>
      </dsp:txBody>
      <dsp:txXfrm>
        <a:off x="7747592" y="2808119"/>
        <a:ext cx="2745123" cy="1183914"/>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8" name=""/>
      <dsp:cNvGrpSpPr/>
    </dsp:nvGrpSpPr>
    <dsp:grpSpPr/>
    <dsp:sp modelId="{B3E9E2BC-D593-460A-ACED-ADEC8CCB781D}">
      <dsp:nvSpPr>
        <dsp:cNvPr id="9" name=""/>
        <dsp:cNvSpPr/>
      </dsp:nvSpPr>
      <dsp:spPr>
        <a:xfrm>
          <a:off x="871992" y="0"/>
          <a:ext cx="9882581" cy="3168416"/>
        </a:xfrm>
        <a:prstGeom prst="rightArrow">
          <a:avLst/>
        </a:prstGeom>
        <a:solidFill>
          <a:schemeClr val="accent5">
            <a:tint val="40000"/>
            <a:hueOff val="0"/>
            <a:satOff val="0"/>
            <a:lumOff val="0"/>
            <a:alphaOff val="0"/>
          </a:schemeClr>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a:lstStyle/>
        <a:p/>
      </dsp:txBody>
    </dsp:sp>
    <dsp:sp modelId="{99D1C4CC-97E7-42C3-87AA-B6FFEBF25A55}">
      <dsp:nvSpPr>
        <dsp:cNvPr id="10" name=""/>
        <dsp:cNvSpPr/>
      </dsp:nvSpPr>
      <dsp:spPr>
        <a:xfrm>
          <a:off x="393986" y="950524"/>
          <a:ext cx="3487969" cy="1267366"/>
        </a:xfrm>
        <a:prstGeom prst="roundRect">
          <a:avLst/>
        </a:prstGeom>
        <a:solidFill>
          <a:schemeClr val="accent5">
            <a:hueOff val="0"/>
            <a:satOff val="0"/>
            <a:lumOff val="0"/>
            <a:alphaOff val="0"/>
          </a:schemeClr>
        </a:solidFill>
        <a:ln>
          <a:noFill/>
        </a:ln>
        <a:effectLst>
          <a:outerShdw blurRad="38100" dist="1777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strike="noStrike" kern="1200"/>
            <a:t>3/31/2021 and 6/30/21 Reporting Quarters: Submit QNR only in WIPS</a:t>
          </a:r>
        </a:p>
      </dsp:txBody>
      <dsp:txXfrm>
        <a:off x="455854" y="1012392"/>
        <a:ext cx="3364233" cy="1143631"/>
      </dsp:txXfrm>
    </dsp:sp>
    <dsp:sp modelId="{F42C11BC-978E-4737-AD31-8B023F61C700}">
      <dsp:nvSpPr>
        <dsp:cNvPr id="11" name=""/>
        <dsp:cNvSpPr/>
      </dsp:nvSpPr>
      <dsp:spPr>
        <a:xfrm>
          <a:off x="4069298" y="950524"/>
          <a:ext cx="3487969" cy="1267366"/>
        </a:xfrm>
        <a:prstGeom prst="roundRect">
          <a:avLst/>
        </a:prstGeom>
        <a:solidFill>
          <a:schemeClr val="accent5">
            <a:hueOff val="-4629427"/>
            <a:satOff val="15053"/>
            <a:lumOff val="-6078"/>
            <a:alphaOff val="0"/>
          </a:schemeClr>
        </a:solidFill>
        <a:ln>
          <a:noFill/>
        </a:ln>
        <a:effectLst>
          <a:outerShdw blurRad="38100" dist="1777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Performance Policy Guidance</a:t>
          </a:r>
        </a:p>
        <a:p>
          <a:pPr marL="0" lvl="0" indent="0" algn="ctr" defTabSz="800100">
            <a:lnSpc>
              <a:spcPct val="90000"/>
            </a:lnSpc>
            <a:spcBef>
              <a:spcPct val="0"/>
            </a:spcBef>
            <a:spcAft>
              <a:spcPct val="35000"/>
            </a:spcAft>
            <a:buNone/>
          </a:pPr>
          <a:r>
            <a:rPr lang="en-US" sz="1800" b="1" kern="1200"/>
            <a:t>Performance TA</a:t>
          </a:r>
        </a:p>
        <a:p>
          <a:pPr marL="0" lvl="0" indent="0" algn="ctr" defTabSz="800100">
            <a:lnSpc>
              <a:spcPct val="90000"/>
            </a:lnSpc>
            <a:spcBef>
              <a:spcPct val="0"/>
            </a:spcBef>
            <a:spcAft>
              <a:spcPct val="35000"/>
            </a:spcAft>
            <a:buNone/>
          </a:pPr>
          <a:r>
            <a:rPr lang="en-US" sz="1800" b="1" kern="1200"/>
            <a:t>Prepare Participant Data File</a:t>
          </a:r>
        </a:p>
      </dsp:txBody>
      <dsp:txXfrm>
        <a:off x="4131166" y="1012392"/>
        <a:ext cx="3364233" cy="1143631"/>
      </dsp:txXfrm>
    </dsp:sp>
    <dsp:sp modelId="{26C98413-CADB-498D-B092-FC1EC02CBD9C}">
      <dsp:nvSpPr>
        <dsp:cNvPr id="12" name=""/>
        <dsp:cNvSpPr/>
      </dsp:nvSpPr>
      <dsp:spPr>
        <a:xfrm>
          <a:off x="7744610" y="950524"/>
          <a:ext cx="3487969" cy="1267366"/>
        </a:xfrm>
        <a:prstGeom prst="roundRect">
          <a:avLst/>
        </a:prstGeom>
        <a:solidFill>
          <a:schemeClr val="accent5">
            <a:hueOff val="-9258853"/>
            <a:satOff val="30105"/>
            <a:lumOff val="-12156"/>
            <a:alphaOff val="0"/>
          </a:schemeClr>
        </a:solidFill>
        <a:ln>
          <a:noFill/>
        </a:ln>
        <a:effectLst>
          <a:outerShdw blurRad="38100" dist="1777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strike="noStrike" kern="1200"/>
            <a:t>09/30/2021</a:t>
          </a:r>
          <a:r>
            <a:rPr lang="en-US" sz="1800" b="1" kern="1200"/>
            <a:t> Reporting Quarter: </a:t>
          </a:r>
        </a:p>
        <a:p>
          <a:pPr marL="0" lvl="0" indent="0" algn="ctr" defTabSz="800100">
            <a:lnSpc>
              <a:spcPct val="90000"/>
            </a:lnSpc>
            <a:spcBef>
              <a:spcPct val="0"/>
            </a:spcBef>
            <a:spcAft>
              <a:spcPct val="35000"/>
            </a:spcAft>
            <a:buNone/>
          </a:pPr>
          <a:r>
            <a:rPr lang="en-US" sz="1800" b="1" kern="1200"/>
            <a:t>Submit Both Data File and QNR in WIPS</a:t>
          </a:r>
          <a:endParaRPr lang="en-US" sz="1800" b="1" kern="1200"/>
        </a:p>
      </dsp:txBody>
      <dsp:txXfrm>
        <a:off x="7806478" y="1012392"/>
        <a:ext cx="3364233" cy="1143631"/>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type="rightArrow" r:blip="">
            <dgm:adjLst/>
          </dgm:shape>
        </dgm:if>
        <dgm:else name="Name2">
          <dgm:shape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fact="1"/>
            <dgm:rule type="primFontSz" val="5"/>
          </dgm:ruleLst>
        </dgm:layoutNode>
        <dgm:forEach name="Name7" axis="followSib" ptType="sibTrans" cnt="1">
          <dgm:layoutNode name="sibTrans">
            <dgm:alg type="sp"/>
            <dgm:shape r:blip="">
              <dgm:adjLst/>
            </dgm:shape>
            <dgm:presOf/>
            <dgm:constrLst/>
            <dgm:ruleLst/>
          </dgm:layoutNode>
        </dgm:forEach>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4/13/21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1711359709"/>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2400" b="0">
              <a:solidFill>
                <a:schemeClr val="tx1"/>
              </a:solidFill>
            </a:endParaRPr>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1164731184"/>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  </a:t>
            </a:r>
            <a:endParaRPr lang="en-US" b="0"/>
          </a:p>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3199632756"/>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813398088"/>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baseline="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D1CF614-9315-436C-A206-0E868E5CD47A}" type="slidenum">
              <a:rPr lang="en-US" smtClean="0"/>
              <a:t>13</a:t>
            </a:fld>
            <a:endParaRPr lang="en-US"/>
          </a:p>
        </p:txBody>
      </p:sp>
    </p:spTree>
    <p:extLst>
      <p:ext uri="{BB962C8B-B14F-4D97-AF65-F5344CB8AC3E}">
        <p14:creationId xmlns:p14="http://schemas.microsoft.com/office/powerpoint/2010/main" val="3580995937"/>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4007961818"/>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184306592"/>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3393931550"/>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617787529"/>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680703"/>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499060"/>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2331095541"/>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a:p>
            <a:endParaRPr lang="en-US">
              <a:effectLst/>
            </a:endParaRPr>
          </a:p>
          <a:p>
            <a:endParaRPr lang="en-US">
              <a:effectLst/>
            </a:endParaRPr>
          </a:p>
          <a:p>
            <a:endParaRPr lang="en-US">
              <a:effectLst/>
            </a:endParaRPr>
          </a:p>
          <a:p>
            <a:pPr defTabSz="931774">
              <a:defRPr/>
            </a:pPr>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420583328"/>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802322"/>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endParaRPr lang="en-US" sz="1200" b="0" i="0" u="none" strike="noStrike" baseline="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673900"/>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endParaRPr lang="en-US" sz="120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544140"/>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ct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21377"/>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u="none" strike="noStrike" baseline="0">
              <a:latin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921346"/>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753334981"/>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1627633660"/>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600"/>
              </a:spcAft>
              <a:buClr>
                <a:srgbClr val="752832"/>
              </a:buClr>
              <a:buSzTx/>
              <a:buFont typeface="Wingdings" panose="05000000000000000000" pitchFamily="2" charset="2"/>
              <a:buNone/>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277919920"/>
      </p:ext>
    </p:extLst>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2489945136"/>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3386160161"/>
      </p:ext>
    </p:extLst>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5"/>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102934026"/>
      </p:ext>
    </p:extLst>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3807794278"/>
      </p:ext>
    </p:extLst>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3941211150"/>
      </p:ext>
    </p:extLst>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2249740596"/>
      </p:ext>
    </p:extLst>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en-US" sz="1200" b="0" baseline="0">
              <a:solidFill>
                <a:schemeClr val="tx1"/>
              </a:solidFill>
              <a:latin typeface="+mn-lt"/>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t>34</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339194013"/>
      </p:ext>
    </p:extLst>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1745994325"/>
      </p:ext>
    </p:extLst>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673771165"/>
      </p:ext>
    </p:extLst>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600"/>
              </a:spcAft>
              <a:buClr>
                <a:srgbClr val="752832"/>
              </a:buClr>
              <a:buSzTx/>
              <a:buFont typeface="Wingdings" panose="05000000000000000000" pitchFamily="2" charset="2"/>
              <a:buNone/>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600"/>
              </a:spcAft>
              <a:buClr>
                <a:srgbClr val="752832"/>
              </a:buClr>
              <a:buSzTx/>
              <a:buFont typeface="Wingdings" panose="05000000000000000000" pitchFamily="2" charset="2"/>
              <a:buNone/>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600"/>
              </a:spcAft>
              <a:buClr>
                <a:srgbClr val="752832"/>
              </a:buClr>
              <a:buSzTx/>
              <a:buFont typeface="Wingdings" panose="05000000000000000000" pitchFamily="2" charset="2"/>
              <a:buNone/>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600"/>
              </a:spcAft>
              <a:buClr>
                <a:srgbClr val="752832"/>
              </a:buClr>
              <a:buSzTx/>
              <a:buFont typeface="Wingdings" panose="05000000000000000000" pitchFamily="2" charset="2"/>
              <a:buNone/>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600"/>
              </a:spcAft>
              <a:buClr>
                <a:srgbClr val="752832"/>
              </a:buClr>
              <a:buSzTx/>
              <a:buFont typeface="Wingdings" panose="05000000000000000000" pitchFamily="2" charset="2"/>
              <a:buNone/>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2430775936"/>
      </p:ext>
    </p:extLst>
  </p:cSld>
  <p:clrMapOvr>
    <a:masterClrMapping/>
  </p:clrMapOvr>
</p:notes>
</file>

<file path=ppt/notesSlides/notesSlide3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3341317786"/>
      </p:ext>
    </p:extLst>
  </p:cSld>
  <p:clrMapOvr>
    <a:masterClrMapping/>
  </p:clrMapOvr>
</p:notes>
</file>

<file path=ppt/notesSlides/notesSlide3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4273175490"/>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2120982235"/>
      </p:ext>
    </p:extLst>
  </p:cSld>
  <p:clrMapOvr>
    <a:masterClrMapping/>
  </p:clrMapOvr>
</p:notes>
</file>

<file path=ppt/notesSlides/notesSlide4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541133409"/>
      </p:ext>
    </p:extLst>
  </p:cSld>
  <p:clrMapOvr>
    <a:masterClrMapping/>
  </p:clrMapOvr>
</p:notes>
</file>

<file path=ppt/notesSlides/notesSlide4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5"/>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410770057"/>
      </p:ext>
    </p:extLst>
  </p:cSld>
  <p:clrMapOvr>
    <a:masterClrMapping/>
  </p:clrMapOvr>
</p:notes>
</file>

<file path=ppt/notesSlides/notesSlide4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1565783292"/>
      </p:ext>
    </p:extLst>
  </p:cSld>
  <p:clrMapOvr>
    <a:masterClrMapping/>
  </p:clrMapOvr>
</p:notes>
</file>

<file path=ppt/notesSlides/notesSlide4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1307067443"/>
      </p:ext>
    </p:extLst>
  </p:cSld>
  <p:clrMapOvr>
    <a:masterClrMapping/>
  </p:clrMapOvr>
</p:notes>
</file>

<file path=ppt/notesSlides/notesSlide4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899556064"/>
      </p:ext>
    </p:extLst>
  </p:cSld>
  <p:clrMapOvr>
    <a:masterClrMapping/>
  </p:clrMapOvr>
</p:notes>
</file>

<file path=ppt/notesSlides/notesSlide4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1937678522"/>
      </p:ext>
    </p:extLst>
  </p:cSld>
  <p:clrMapOvr>
    <a:masterClrMapping/>
  </p:clrMapOvr>
</p:notes>
</file>

<file path=ppt/notesSlides/notesSlide4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2974672760"/>
      </p:ext>
    </p:extLst>
  </p:cSld>
  <p:clrMapOvr>
    <a:masterClrMapping/>
  </p:clrMapOvr>
</p:notes>
</file>

<file path=ppt/notesSlides/notesSlide4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47</a:t>
            </a:fld>
            <a:endParaRPr lang="en-US"/>
          </a:p>
        </p:txBody>
      </p:sp>
    </p:spTree>
    <p:extLst>
      <p:ext uri="{BB962C8B-B14F-4D97-AF65-F5344CB8AC3E}">
        <p14:creationId xmlns:p14="http://schemas.microsoft.com/office/powerpoint/2010/main" val="64274369"/>
      </p:ext>
    </p:extLst>
  </p:cSld>
  <p:clrMapOvr>
    <a:masterClrMapping/>
  </p:clrMapOvr>
</p:notes>
</file>

<file path=ppt/notesSlides/notesSlide4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4208448405"/>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427582764"/>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369586699"/>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2878040124"/>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08160395"/>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endParaRPr lang="en-US" altLang="en-US" sz="1200" b="0" u="none" baseline="0"/>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42957727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image" Target="../media/image5.emf" /><Relationship Id="rId11" Type="http://schemas.openxmlformats.org/officeDocument/2006/relationships/tags" Target="../tags/tag6.xml" /><Relationship Id="rId12" Type="http://schemas.openxmlformats.org/officeDocument/2006/relationships/tags" Target="../tags/tag7.xml" /><Relationship Id="rId13" Type="http://schemas.openxmlformats.org/officeDocument/2006/relationships/slideMaster" Target="../slideMasters/slideMaster1.xml" /><Relationship Id="rId2" Type="http://schemas.openxmlformats.org/officeDocument/2006/relationships/image" Target="../media/image2.svg" /><Relationship Id="rId3" Type="http://schemas.openxmlformats.org/officeDocument/2006/relationships/tags" Target="../tags/tag1.xml" /><Relationship Id="rId4" Type="http://schemas.openxmlformats.org/officeDocument/2006/relationships/tags" Target="../tags/tag2.xml" /><Relationship Id="rId5" Type="http://schemas.openxmlformats.org/officeDocument/2006/relationships/tags" Target="../tags/tag3.xml" /><Relationship Id="rId6" Type="http://schemas.openxmlformats.org/officeDocument/2006/relationships/tags" Target="../tags/tag4.xml" /><Relationship Id="rId7" Type="http://schemas.openxmlformats.org/officeDocument/2006/relationships/tags" Target="../tags/tag5.xml" /><Relationship Id="rId8" Type="http://schemas.openxmlformats.org/officeDocument/2006/relationships/image" Target="../media/image3.png" /><Relationship Id="rId9" Type="http://schemas.openxmlformats.org/officeDocument/2006/relationships/image" Target="../media/image4.png"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0.xml" /><Relationship Id="rId10" Type="http://schemas.openxmlformats.org/officeDocument/2006/relationships/image" Target="../media/image7.png" /><Relationship Id="rId11" Type="http://schemas.microsoft.com/office/2007/relationships/hdphoto" Target="../media/image10.wdp" /><Relationship Id="rId12" Type="http://schemas.openxmlformats.org/officeDocument/2006/relationships/tags" Target="../tags/tag48.xml" /><Relationship Id="rId13" Type="http://schemas.openxmlformats.org/officeDocument/2006/relationships/tags" Target="../tags/tag49.xml" /><Relationship Id="rId14" Type="http://schemas.openxmlformats.org/officeDocument/2006/relationships/tags" Target="../tags/tag50.xml" /><Relationship Id="rId15" Type="http://schemas.openxmlformats.org/officeDocument/2006/relationships/tags" Target="../tags/tag51.xml" /><Relationship Id="rId16" Type="http://schemas.openxmlformats.org/officeDocument/2006/relationships/tags" Target="../tags/tag52.xml" /><Relationship Id="rId17" Type="http://schemas.openxmlformats.org/officeDocument/2006/relationships/tags" Target="../tags/tag53.xml" /><Relationship Id="rId18" Type="http://schemas.openxmlformats.org/officeDocument/2006/relationships/slideMaster" Target="../slideMasters/slideMaster1.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tags" Target="../tags/tag44.xml" /><Relationship Id="rId6" Type="http://schemas.openxmlformats.org/officeDocument/2006/relationships/tags" Target="../tags/tag45.xml" /><Relationship Id="rId7" Type="http://schemas.openxmlformats.org/officeDocument/2006/relationships/tags" Target="../tags/tag46.xml" /><Relationship Id="rId8" Type="http://schemas.openxmlformats.org/officeDocument/2006/relationships/image" Target="../media/image5.emf" /><Relationship Id="rId9" Type="http://schemas.openxmlformats.org/officeDocument/2006/relationships/tags" Target="../tags/tag47.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1.png" /><Relationship Id="rId10" Type="http://schemas.openxmlformats.org/officeDocument/2006/relationships/slideMaster" Target="../slideMasters/slideMaster1.xml" /><Relationship Id="rId2" Type="http://schemas.openxmlformats.org/officeDocument/2006/relationships/tags" Target="../tags/tag54.xml" /><Relationship Id="rId3" Type="http://schemas.openxmlformats.org/officeDocument/2006/relationships/image" Target="../media/image12.png" /><Relationship Id="rId4" Type="http://schemas.openxmlformats.org/officeDocument/2006/relationships/image" Target="../media/image13.svg"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tags" Target="../tags/tag58.xml" /><Relationship Id="rId9" Type="http://schemas.openxmlformats.org/officeDocument/2006/relationships/tags" Target="../tags/tag59.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5.png" /><Relationship Id="rId2" Type="http://schemas.openxmlformats.org/officeDocument/2006/relationships/image" Target="../media/image16.svg"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tags" Target="../tags/tag76.xml" /><Relationship Id="rId6" Type="http://schemas.openxmlformats.org/officeDocument/2006/relationships/tags" Target="../tags/tag77.xml" /><Relationship Id="rId7" Type="http://schemas.openxmlformats.org/officeDocument/2006/relationships/tags" Target="../tags/tag78.xml" /><Relationship Id="rId8"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7.png" /><Relationship Id="rId2" Type="http://schemas.openxmlformats.org/officeDocument/2006/relationships/image" Target="../media/image18.svg" /><Relationship Id="rId3"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9.png" /><Relationship Id="rId2" Type="http://schemas.openxmlformats.org/officeDocument/2006/relationships/image" Target="../media/image20.svg" /><Relationship Id="rId3" Type="http://schemas.openxmlformats.org/officeDocument/2006/relationships/image" Target="../media/image21.png" /><Relationship Id="rId4" Type="http://schemas.openxmlformats.org/officeDocument/2006/relationships/image" Target="../media/image22.svg" /><Relationship Id="rId5" Type="http://schemas.openxmlformats.org/officeDocument/2006/relationships/image" Target="../media/image5.emf" /><Relationship Id="rId6" Type="http://schemas.openxmlformats.org/officeDocument/2006/relationships/image" Target="../media/image7.png" /><Relationship Id="rId7" Type="http://schemas.microsoft.com/office/2007/relationships/hdphoto" Target="../media/image23.wdp"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24.png" /><Relationship Id="rId2" Type="http://schemas.openxmlformats.org/officeDocument/2006/relationships/image" Target="../media/image25.svg" /><Relationship Id="rId3"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slideMaster" Target="../slideMasters/slideMaster2.xml" /><Relationship Id="rId2" Type="http://schemas.openxmlformats.org/officeDocument/2006/relationships/image" Target="../media/image26.svg"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tags" Target="../tags/tag83.xml" /><Relationship Id="rId8" Type="http://schemas.openxmlformats.org/officeDocument/2006/relationships/image" Target="../media/image5.emf" /><Relationship Id="rId9" Type="http://schemas.openxmlformats.org/officeDocument/2006/relationships/tags" Target="../tags/tag84.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8.png" /><Relationship Id="rId2" Type="http://schemas.openxmlformats.org/officeDocument/2006/relationships/image" Target="../media/image29.svg" /><Relationship Id="rId3" Type="http://schemas.openxmlformats.org/officeDocument/2006/relationships/tags" Target="../tags/tag99.xml" /><Relationship Id="rId4" Type="http://schemas.openxmlformats.org/officeDocument/2006/relationships/tags" Target="../tags/tag100.xml" /><Relationship Id="rId5" Type="http://schemas.openxmlformats.org/officeDocument/2006/relationships/tags" Target="../tags/tag101.xml" /><Relationship Id="rId6" Type="http://schemas.openxmlformats.org/officeDocument/2006/relationships/tags" Target="../tags/tag102.xml" /><Relationship Id="rId7" Type="http://schemas.openxmlformats.org/officeDocument/2006/relationships/tags" Target="../tags/tag103.xml" /><Relationship Id="rId8" Type="http://schemas.openxmlformats.org/officeDocument/2006/relationships/tags" Target="../tags/tag104.xml" /><Relationship Id="rId9"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28.png" /><Relationship Id="rId10" Type="http://schemas.openxmlformats.org/officeDocument/2006/relationships/tags" Target="../tags/tag112.xml" /><Relationship Id="rId11" Type="http://schemas.openxmlformats.org/officeDocument/2006/relationships/slideMaster" Target="../slideMasters/slideMaster3.xml" /><Relationship Id="rId2" Type="http://schemas.openxmlformats.org/officeDocument/2006/relationships/image" Target="../media/image30.svg" /><Relationship Id="rId3" Type="http://schemas.openxmlformats.org/officeDocument/2006/relationships/tags" Target="../tags/tag105.xml" /><Relationship Id="rId4" Type="http://schemas.openxmlformats.org/officeDocument/2006/relationships/tags" Target="../tags/tag106.xml" /><Relationship Id="rId5" Type="http://schemas.openxmlformats.org/officeDocument/2006/relationships/tags" Target="../tags/tag107.xml" /><Relationship Id="rId6" Type="http://schemas.openxmlformats.org/officeDocument/2006/relationships/tags" Target="../tags/tag108.xml" /><Relationship Id="rId7" Type="http://schemas.openxmlformats.org/officeDocument/2006/relationships/tags" Target="../tags/tag109.xml" /><Relationship Id="rId8" Type="http://schemas.openxmlformats.org/officeDocument/2006/relationships/tags" Target="../tags/tag110.xml" /><Relationship Id="rId9" Type="http://schemas.openxmlformats.org/officeDocument/2006/relationships/tags" Target="../tags/tag11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8.xml" /><Relationship Id="rId2" Type="http://schemas.openxmlformats.org/officeDocument/2006/relationships/tags" Target="../tags/tag9.xml" /><Relationship Id="rId3" Type="http://schemas.openxmlformats.org/officeDocument/2006/relationships/tags" Target="../tags/tag10.xml" /><Relationship Id="rId4" Type="http://schemas.openxmlformats.org/officeDocument/2006/relationships/tags" Target="../tags/tag11.xml" /><Relationship Id="rId5"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8.png" /><Relationship Id="rId2" Type="http://schemas.openxmlformats.org/officeDocument/2006/relationships/image" Target="../media/image31.svg" /><Relationship Id="rId3"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32.png" /><Relationship Id="rId2" Type="http://schemas.openxmlformats.org/officeDocument/2006/relationships/image" Target="../media/image33.svg" /><Relationship Id="rId3"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5.png" /><Relationship Id="rId2" Type="http://schemas.openxmlformats.org/officeDocument/2006/relationships/image" Target="../media/image36.svg" /><Relationship Id="rId3" Type="http://schemas.openxmlformats.org/officeDocument/2006/relationships/slideMaster" Target="../slideMasters/slideMaster4.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37.png" /><Relationship Id="rId2" Type="http://schemas.openxmlformats.org/officeDocument/2006/relationships/image" Target="../media/image38.svg" /><Relationship Id="rId3" Type="http://schemas.openxmlformats.org/officeDocument/2006/relationships/slideMaster" Target="../slideMasters/slideMaster4.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39.png" /><Relationship Id="rId10" Type="http://schemas.openxmlformats.org/officeDocument/2006/relationships/slideMaster" Target="../slideMasters/slideMaster4.xml" /><Relationship Id="rId2" Type="http://schemas.openxmlformats.org/officeDocument/2006/relationships/image" Target="../media/image40.svg" /><Relationship Id="rId3" Type="http://schemas.openxmlformats.org/officeDocument/2006/relationships/tags" Target="../tags/tag127.xml" /><Relationship Id="rId4" Type="http://schemas.openxmlformats.org/officeDocument/2006/relationships/tags" Target="../tags/tag128.xml" /><Relationship Id="rId5" Type="http://schemas.openxmlformats.org/officeDocument/2006/relationships/tags" Target="../tags/tag129.xml" /><Relationship Id="rId6" Type="http://schemas.openxmlformats.org/officeDocument/2006/relationships/tags" Target="../tags/tag130.xml" /><Relationship Id="rId7" Type="http://schemas.openxmlformats.org/officeDocument/2006/relationships/tags" Target="../tags/tag131.xml" /><Relationship Id="rId8" Type="http://schemas.openxmlformats.org/officeDocument/2006/relationships/tags" Target="../tags/tag132.xml" /><Relationship Id="rId9" Type="http://schemas.openxmlformats.org/officeDocument/2006/relationships/tags" Target="../tags/tag133.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41.png" /><Relationship Id="rId2" Type="http://schemas.openxmlformats.org/officeDocument/2006/relationships/image" Target="../media/image42.png" /><Relationship Id="rId3" Type="http://schemas.openxmlformats.org/officeDocument/2006/relationships/image" Target="../media/image43.svg" /><Relationship Id="rId4" Type="http://schemas.openxmlformats.org/officeDocument/2006/relationships/slideMaster" Target="../slideMasters/slideMaster4.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11.png" /><Relationship Id="rId10" Type="http://schemas.openxmlformats.org/officeDocument/2006/relationships/slideMaster" Target="../slideMasters/slideMaster4.xml" /><Relationship Id="rId2" Type="http://schemas.openxmlformats.org/officeDocument/2006/relationships/tags" Target="../tags/tag134.xml" /><Relationship Id="rId3" Type="http://schemas.openxmlformats.org/officeDocument/2006/relationships/image" Target="../media/image12.png" /><Relationship Id="rId4" Type="http://schemas.openxmlformats.org/officeDocument/2006/relationships/image" Target="../media/image44.svg" /><Relationship Id="rId5" Type="http://schemas.openxmlformats.org/officeDocument/2006/relationships/tags" Target="../tags/tag135.xml" /><Relationship Id="rId6" Type="http://schemas.openxmlformats.org/officeDocument/2006/relationships/tags" Target="../tags/tag136.xml" /><Relationship Id="rId7" Type="http://schemas.openxmlformats.org/officeDocument/2006/relationships/tags" Target="../tags/tag137.xml" /><Relationship Id="rId8" Type="http://schemas.openxmlformats.org/officeDocument/2006/relationships/tags" Target="../tags/tag138.xml" /><Relationship Id="rId9" Type="http://schemas.openxmlformats.org/officeDocument/2006/relationships/tags" Target="../tags/tag139.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40.xml" /><Relationship Id="rId10" Type="http://schemas.openxmlformats.org/officeDocument/2006/relationships/image" Target="../media/image7.png" /><Relationship Id="rId11" Type="http://schemas.microsoft.com/office/2007/relationships/hdphoto" Target="../media/image45.wdp" /><Relationship Id="rId12" Type="http://schemas.openxmlformats.org/officeDocument/2006/relationships/tags" Target="../tags/tag148.xml" /><Relationship Id="rId13" Type="http://schemas.openxmlformats.org/officeDocument/2006/relationships/tags" Target="../tags/tag149.xml" /><Relationship Id="rId14" Type="http://schemas.openxmlformats.org/officeDocument/2006/relationships/tags" Target="../tags/tag150.xml" /><Relationship Id="rId15" Type="http://schemas.openxmlformats.org/officeDocument/2006/relationships/tags" Target="../tags/tag151.xml" /><Relationship Id="rId16" Type="http://schemas.openxmlformats.org/officeDocument/2006/relationships/tags" Target="../tags/tag152.xml" /><Relationship Id="rId17" Type="http://schemas.openxmlformats.org/officeDocument/2006/relationships/tags" Target="../tags/tag153.xml" /><Relationship Id="rId18" Type="http://schemas.openxmlformats.org/officeDocument/2006/relationships/slideMaster" Target="../slideMasters/slideMaster4.xml" /><Relationship Id="rId2" Type="http://schemas.openxmlformats.org/officeDocument/2006/relationships/tags" Target="../tags/tag141.xml" /><Relationship Id="rId3" Type="http://schemas.openxmlformats.org/officeDocument/2006/relationships/tags" Target="../tags/tag142.xml" /><Relationship Id="rId4" Type="http://schemas.openxmlformats.org/officeDocument/2006/relationships/tags" Target="../tags/tag143.xml" /><Relationship Id="rId5" Type="http://schemas.openxmlformats.org/officeDocument/2006/relationships/tags" Target="../tags/tag144.xml" /><Relationship Id="rId6" Type="http://schemas.openxmlformats.org/officeDocument/2006/relationships/tags" Target="../tags/tag145.xml" /><Relationship Id="rId7" Type="http://schemas.openxmlformats.org/officeDocument/2006/relationships/tags" Target="../tags/tag146.xml" /><Relationship Id="rId8" Type="http://schemas.openxmlformats.org/officeDocument/2006/relationships/image" Target="../media/image5.emf" /><Relationship Id="rId9" Type="http://schemas.openxmlformats.org/officeDocument/2006/relationships/tags" Target="../tags/tag147.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54.xml" /><Relationship Id="rId2" Type="http://schemas.openxmlformats.org/officeDocument/2006/relationships/tags" Target="../tags/tag155.xml" /><Relationship Id="rId3" Type="http://schemas.openxmlformats.org/officeDocument/2006/relationships/tags" Target="../tags/tag156.xml" /><Relationship Id="rId4" Type="http://schemas.openxmlformats.org/officeDocument/2006/relationships/tags" Target="../tags/tag157.xml" /><Relationship Id="rId5" Type="http://schemas.openxmlformats.org/officeDocument/2006/relationships/slideMaster" Target="../slideMasters/slideMaster4.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58.xml" /><Relationship Id="rId2" Type="http://schemas.openxmlformats.org/officeDocument/2006/relationships/tags" Target="../tags/tag159.xml" /><Relationship Id="rId3" Type="http://schemas.openxmlformats.org/officeDocument/2006/relationships/tags" Target="../tags/tag160.xml" /><Relationship Id="rId4" Type="http://schemas.openxmlformats.org/officeDocument/2006/relationships/tags" Target="../tags/tag161.xml" /><Relationship Id="rId5" Type="http://schemas.openxmlformats.org/officeDocument/2006/relationships/tags" Target="../tags/tag162.xml" /><Relationship Id="rId6" Type="http://schemas.openxmlformats.org/officeDocument/2006/relationships/slideMaster" Target="../slideMasters/slideMaster4.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2.xml" /><Relationship Id="rId10" Type="http://schemas.openxmlformats.org/officeDocument/2006/relationships/tags" Target="../tags/tag18.xml" /><Relationship Id="rId11" Type="http://schemas.openxmlformats.org/officeDocument/2006/relationships/tags" Target="../tags/tag19.xml" /><Relationship Id="rId12" Type="http://schemas.openxmlformats.org/officeDocument/2006/relationships/tags" Target="../tags/tag20.xml" /><Relationship Id="rId13"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6.svg" /><Relationship Id="rId4" Type="http://schemas.openxmlformats.org/officeDocument/2006/relationships/tags" Target="../tags/tag13.xml" /><Relationship Id="rId5" Type="http://schemas.openxmlformats.org/officeDocument/2006/relationships/tags" Target="../tags/tag14.xml" /><Relationship Id="rId6" Type="http://schemas.openxmlformats.org/officeDocument/2006/relationships/tags" Target="../tags/tag15.xml" /><Relationship Id="rId7" Type="http://schemas.openxmlformats.org/officeDocument/2006/relationships/image" Target="../media/image5.emf" /><Relationship Id="rId8" Type="http://schemas.openxmlformats.org/officeDocument/2006/relationships/tags" Target="../tags/tag16.xml" /><Relationship Id="rId9" Type="http://schemas.openxmlformats.org/officeDocument/2006/relationships/tags" Target="../tags/tag17.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21.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tags" Target="../tags/tag24.xml" /><Relationship Id="rId5" Type="http://schemas.openxmlformats.org/officeDocument/2006/relationships/tags" Target="../tags/tag25.xml" /><Relationship Id="rId6"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3.xml" /><Relationship Id="rId10" Type="http://schemas.openxmlformats.org/officeDocument/2006/relationships/tags" Target="../tags/tag39.xml" /><Relationship Id="rId11" Type="http://schemas.openxmlformats.org/officeDocument/2006/relationships/slideMaster" Target="../slideMasters/slideMaster1.xml" /><Relationship Id="rId2" Type="http://schemas.openxmlformats.org/officeDocument/2006/relationships/tags" Target="../tags/tag34.xml" /><Relationship Id="rId3" Type="http://schemas.openxmlformats.org/officeDocument/2006/relationships/tags" Target="../tags/tag35.xml" /><Relationship Id="rId4" Type="http://schemas.openxmlformats.org/officeDocument/2006/relationships/image" Target="../media/image7.png" /><Relationship Id="rId5" Type="http://schemas.microsoft.com/office/2007/relationships/hdphoto" Target="../media/image8.wdp" /><Relationship Id="rId6" Type="http://schemas.openxmlformats.org/officeDocument/2006/relationships/tags" Target="../tags/tag36.xml" /><Relationship Id="rId7" Type="http://schemas.openxmlformats.org/officeDocument/2006/relationships/image" Target="../media/image5.emf" /><Relationship Id="rId8" Type="http://schemas.openxmlformats.org/officeDocument/2006/relationships/tags" Target="../tags/tag37.xml" /><Relationship Id="rId9" Type="http://schemas.openxmlformats.org/officeDocument/2006/relationships/tags" Target="../tags/tag38.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5.emf" /><Relationship Id="rId2" Type="http://schemas.openxmlformats.org/officeDocument/2006/relationships/image" Target="../media/image7.png" /><Relationship Id="rId3" Type="http://schemas.microsoft.com/office/2007/relationships/hdphoto" Target="../media/image9.wdp"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4"/>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5"/>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6"/>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custDataLst>
              <p:tags r:id="rId7"/>
            </p:custDataLst>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custDataLst>
              <p:tags r:id="rId11"/>
            </p:custDataLst>
          </p:nvPr>
        </p:nvPicPr>
        <p:blipFill>
          <a:blip r:embed="rId10"/>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custDataLst>
              <p:tags r:id="rId12"/>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picTx" preserve="1">
  <p:cSld name="Picture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custDataLst>
              <p:tags r:id="rId1"/>
            </p:custDataLst>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custDataLst>
                <p:tags r:id="rId2"/>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custDataLst>
                <p:tags r:id="rId3"/>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custDataLst>
              <p:tags r:id="rId4"/>
            </p:custDataLst>
          </p:nvPr>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custDataLst>
                <p:tags r:id="rId5"/>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custDataLst>
                <p:tags r:id="rId6"/>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custDataLst>
                <p:tags r:id="rId7"/>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8"/>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custDataLst>
              <p:tags r:id="rId12"/>
            </p:custDataLst>
          </p:nvPr>
        </p:nvPicPr>
        <p:blipFill>
          <a:blip r:embed="rId10">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custDataLst>
              <p:tags r:id="rId13"/>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custDataLst>
              <p:tags r:id="rId14"/>
            </p:custDataLst>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custDataLst>
              <p:tags r:id="rId15"/>
            </p:custDataLst>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custDataLst>
              <p:tags r:id="rId16"/>
            </p:custDataLst>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a:pPr>
            <a:r>
              <a:rPr lang="en-US"/>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custDataLst>
              <p:tags r:id="rId17"/>
            </p:custDataLst>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Questions?">
    <p:spTree>
      <p:nvGrpSpPr>
        <p:cNvPr id="1" name=""/>
        <p:cNvGrpSpPr/>
        <p:nvPr/>
      </p:nvGrpSpPr>
      <p:grpSpPr>
        <a:xfrm>
          <a:off x="0" y="0"/>
          <a: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5"/>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6"/>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7"/>
            </p:custDataLst>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8"/>
            </p:custDataLst>
          </p:nvPr>
        </p:nvSpPr>
        <p:spPr>
          <a:xfrm>
            <a:off x="805867" y="4267200"/>
            <a:ext cx="4883733" cy="1999951"/>
          </a:xfrm>
        </p:spPr>
        <p:txBody>
          <a:bodyPr anchor="ctr">
            <a:normAutofit/>
          </a:bodyPr>
          <a:lstStyle>
            <a:lvl1pPr marL="0" indent="0" algn="l">
              <a:spcBef>
                <a:spcPct val="0"/>
              </a:spcBef>
              <a:spcAft>
                <a:spcPts val="1200"/>
              </a:spcAft>
              <a:buNone/>
              <a:defRPr sz="2400" i="1"/>
            </a:lvl1pPr>
            <a:lvl2pPr marL="0" indent="0" algn="l">
              <a:spcBef>
                <a:spcPct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190134581"/>
      </p:ext>
    </p:extLst>
  </p:cSld>
  <p:clrMapOvr>
    <a:masterClrMapping/>
  </p:clrMapOvr>
  <p:transition/>
  <p:timing/>
  <p:hf hdr="0" ftr="0" dt="0"/>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Objectives">
    <p:spTree>
      <p:nvGrpSpPr>
        <p:cNvPr id="1" name=""/>
        <p:cNvGrpSpPr/>
        <p:nvPr/>
      </p:nvGrpSpPr>
      <p:grpSpPr>
        <a:xfrm>
          <a:off x="0" y="0"/>
          <a: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6"/>
            </p:custDataLst>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Legal Language">
    <p:spTree>
      <p:nvGrpSpPr>
        <p:cNvPr id="1" name=""/>
        <p:cNvGrpSpPr/>
        <p:nvPr/>
      </p:nvGrpSpPr>
      <p:grpSpPr>
        <a:xfrm>
          <a:off x="0" y="0"/>
          <a: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ries Se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Quote">
    <p:spTree>
      <p:nvGrpSpPr>
        <p:cNvPr id="1" name=""/>
        <p:cNvGrpSpPr/>
        <p:nvPr/>
      </p:nvGrpSpPr>
      <p:grpSpPr>
        <a:xfrm>
          <a:off x="0" y="0"/>
          <a: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6">
            <a:alphaModFix amt="70000"/>
            <a:extLst>
              <a:ext uri="{BEBA8EAE-BF5A-486C-A8C5-ECC9F3942E4B}">
                <a14:imgProps xmlns:a14="http://schemas.microsoft.com/office/drawing/2010/main">
                  <a14:imgLayer r:embed="rId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Resources">
    <p:spTree>
      <p:nvGrpSpPr>
        <p:cNvPr id="1" name=""/>
        <p:cNvGrpSpPr/>
        <p:nvPr/>
      </p:nvGrpSpPr>
      <p:grpSpPr>
        <a:xfrm>
          <a:off x="0" y="0"/>
          <a: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4"/>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5"/>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6"/>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7"/>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9"/>
            </p:custDataLst>
          </p:nvPr>
        </p:nvPicPr>
        <p:blipFill>
          <a:blip r:embed="rId8"/>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 / Moderator">
    <p:spTree>
      <p:nvGrpSpPr>
        <p:cNvPr id="1" name=""/>
        <p:cNvGrpSpPr/>
        <p:nvPr/>
      </p:nvGrpSpPr>
      <p:grpSpPr>
        <a:xfrm>
          <a:off x="0" y="0"/>
          <a: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custDataLst>
              <p:tags r:id="rId7"/>
            </p:custDataLst>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8"/>
            </p:custDataLst>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s / Moderators (2)">
    <p:spTree>
      <p:nvGrpSpPr>
        <p:cNvPr id="1" name=""/>
        <p:cNvGrpSpPr/>
        <p:nvPr/>
      </p:nvGrpSpPr>
      <p:grpSpPr>
        <a:xfrm>
          <a:off x="0" y="0"/>
          <a: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custDataLst>
              <p:tags r:id="rId7"/>
            </p:custDataLst>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custDataLst>
              <p:tags r:id="rId8"/>
            </p:custDataLst>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custDataLst>
              <p:tags r:id="rId9"/>
            </p:custDataLst>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10"/>
            </p:custDataLst>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s / Moderators (3)">
    <p:spTree>
      <p:nvGrpSpPr>
        <p:cNvPr id="1" name=""/>
        <p:cNvGrpSpPr/>
        <p:nvPr/>
      </p:nvGrpSpPr>
      <p:grpSpPr>
        <a:xfrm>
          <a:off x="0" y="0"/>
          <a: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act">
    <p:spTree>
      <p:nvGrpSpPr>
        <p:cNvPr id="1" name=""/>
        <p:cNvGrpSpPr/>
        <p:nvPr/>
      </p:nvGrpSpPr>
      <p:grpSpPr>
        <a:xfrm>
          <a:off x="0" y="0"/>
          <a: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gdLst>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ct val="0"/>
              </a:spcBef>
              <a:defRPr sz="2000"/>
            </a:lvl3pPr>
            <a:lvl4pPr>
              <a:spcBef>
                <a:spcPts val="400"/>
              </a:spcBef>
              <a:defRPr sz="1800"/>
            </a:lvl4pPr>
            <a:lvl5pPr>
              <a:defRPr sz="1800"/>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ave the Date">
    <p:spTree>
      <p:nvGrpSpPr>
        <p:cNvPr id="1" name=""/>
        <p:cNvGrpSpPr/>
        <p:nvPr/>
      </p:nvGrpSpPr>
      <p:grpSpPr>
        <a:xfrm>
          <a:off x="0" y="0"/>
          <a: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reakout Room List">
    <p:spTree>
      <p:nvGrpSpPr>
        <p:cNvPr id="1" name=""/>
        <p:cNvGrpSpPr/>
        <p:nvPr/>
      </p:nvGrpSpPr>
      <p:grpSpPr>
        <a:xfrm>
          <a:off x="0" y="0"/>
          <a: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Breakout Room Title</a:t>
            </a:r>
          </a:p>
          <a:p>
            <a:pPr lvl="1"/>
            <a:r>
              <a:rPr lang="en-US"/>
              <a:t>Breakout Room Summary / Description</a:t>
            </a:r>
          </a:p>
          <a:p>
            <a:pPr lvl="2"/>
            <a:r>
              <a:rPr lang="en-US"/>
              <a:t>Phone Keypad Instructions</a:t>
            </a:r>
          </a:p>
          <a:p>
            <a:pPr lvl="3"/>
            <a:r>
              <a:rPr lang="en-US"/>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transition/>
  <p:timing/>
  <p:hf hdr="0" ftr="0" dt="0"/>
</p:sldLayout>
</file>

<file path=ppt/slideLayouts/slideLayout2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oll">
    <p:spTree>
      <p:nvGrpSpPr>
        <p:cNvPr id="1" name=""/>
        <p:cNvGrpSpPr/>
        <p:nvPr/>
      </p:nvGrpSpPr>
      <p:grpSpPr>
        <a:xfrm>
          <a:off x="0" y="0"/>
          <a: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custDataLst>
              <p:tags r:id="rId6"/>
            </p:custDataLst>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custDataLst>
              <p:tags r:id="rId7"/>
            </p:custDataLst>
          </p:nvPr>
        </p:nvSpPr>
        <p:spPr>
          <a:xfrm>
            <a:off x="805866" y="5021263"/>
            <a:ext cx="4624388" cy="1155700"/>
          </a:xfrm>
        </p:spPr>
        <p:txBody>
          <a:bodyPr anchor="ctr">
            <a:normAutofit/>
          </a:bodyPr>
          <a:lstStyle>
            <a:lvl1pPr marL="0" indent="0" algn="ctr">
              <a:spcBef>
                <a:spcPct val="0"/>
              </a:spcBef>
              <a:spcAft>
                <a:spcPts val="200"/>
              </a:spcAft>
              <a:buNone/>
              <a:defRPr sz="2000" i="1"/>
            </a:lvl1pPr>
            <a:lvl2pPr marL="0" indent="0" algn="ctr">
              <a:spcBef>
                <a:spcPct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custDataLst>
              <p:tags r:id="rId8"/>
            </p:custDataLst>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transition/>
  <p:timing/>
  <p:hf hdr="0" ftr="0" dt="0"/>
</p:sldLayout>
</file>

<file path=ppt/slideLayouts/slideLayout2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Where Are You?">
    <p:spTree>
      <p:nvGrpSpPr>
        <p:cNvPr id="1" name=""/>
        <p:cNvGrpSpPr/>
        <p:nvPr/>
      </p:nvGrpSpPr>
      <p:grpSpPr>
        <a:xfrm>
          <a:off x="0" y="0"/>
          <a: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ct val="0"/>
              </a:spcBef>
              <a:spcAft>
                <a:spcPts val="200"/>
              </a:spcAft>
              <a:buNone/>
              <a:defRPr sz="2100" i="1"/>
            </a:lvl1pPr>
            <a:lvl2pPr marL="0" indent="0" algn="ctr">
              <a:spcBef>
                <a:spcPct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transition/>
  <p:timing/>
  <p:hf hdr="0" ftr="0" dt="0"/>
</p:sldLayout>
</file>

<file path=ppt/slideLayouts/slideLayout2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Questions?">
    <p:spTree>
      <p:nvGrpSpPr>
        <p:cNvPr id="1" name=""/>
        <p:cNvGrpSpPr/>
        <p:nvPr/>
      </p:nvGrpSpPr>
      <p:grpSpPr>
        <a:xfrm>
          <a:off x="0" y="0"/>
          <a: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5"/>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6"/>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7"/>
            </p:custDataLst>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8"/>
            </p:custDataLst>
          </p:nvPr>
        </p:nvSpPr>
        <p:spPr>
          <a:xfrm>
            <a:off x="805867" y="4267200"/>
            <a:ext cx="4883733" cy="1999951"/>
          </a:xfrm>
        </p:spPr>
        <p:txBody>
          <a:bodyPr anchor="ctr">
            <a:normAutofit/>
          </a:bodyPr>
          <a:lstStyle>
            <a:lvl1pPr marL="0" indent="0" algn="l">
              <a:spcBef>
                <a:spcPct val="0"/>
              </a:spcBef>
              <a:spcAft>
                <a:spcPts val="1200"/>
              </a:spcAft>
              <a:buNone/>
              <a:defRPr sz="2400" i="1"/>
            </a:lvl1pPr>
            <a:lvl2pPr marL="0" indent="0" algn="l">
              <a:spcBef>
                <a:spcPct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transition/>
  <p:timing/>
  <p:hf hdr="0" ftr="0" dt="0"/>
</p:sldLayout>
</file>

<file path=ppt/slideLayouts/slideLayout2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objTx">
  <p:cSld name="Content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custDataLst>
              <p:tags r:id="rId1"/>
            </p:custDataLst>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custDataLst>
                <p:tags r:id="rId2"/>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custDataLst>
                <p:tags r:id="rId3"/>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custDataLst>
              <p:tags r:id="rId4"/>
            </p:custDataLst>
          </p:nvPr>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custDataLst>
                <p:tags r:id="rId5"/>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custDataLst>
                <p:tags r:id="rId6"/>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custDataLst>
                <p:tags r:id="rId7"/>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8"/>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custDataLst>
              <p:tags r:id="rId12"/>
            </p:custDataLst>
          </p:nvPr>
        </p:nvPicPr>
        <p:blipFill>
          <a:blip r:embed="rId10">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custDataLst>
              <p:tags r:id="rId13"/>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custDataLst>
              <p:tags r:id="rId14"/>
            </p:custDataLst>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custDataLst>
              <p:tags r:id="rId15"/>
            </p:custDataLst>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custDataLst>
              <p:tags r:id="rId16"/>
            </p:custDataLst>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custDataLst>
              <p:tags r:id="rId17"/>
            </p:custDataLst>
          </p:nvPr>
        </p:nvSpPr>
        <p:spPr/>
        <p:txBody>
          <a:bodyPr/>
          <a:lstStyle/>
          <a:p>
            <a:endParaRPr lang="en-US"/>
          </a:p>
        </p:txBody>
      </p:sp>
    </p:spTree>
    <p:extLst>
      <p:ext uri="{BB962C8B-B14F-4D97-AF65-F5344CB8AC3E}">
        <p14:creationId xmlns:p14="http://schemas.microsoft.com/office/powerpoint/2010/main" val="164597592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Title and Conten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675784827"/>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Title, Subtitle, and Content">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415563947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gradFill>
        <a:effectLst/>
      </p:bgPr>
    </p:bg>
    <p:spTree>
      <p:nvGrpSpPr>
        <p:cNvPr id="1" name=""/>
        <p:cNvGrpSpPr/>
        <p:nvPr/>
      </p:nvGrpSpPr>
      <p:grpSpPr>
        <a:xfrm>
          <a:off x="0" y="0"/>
          <a: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4"/>
              </p:custDataLst>
            </p:nvPr>
          </p:nvSpPr>
          <p:spPr>
            <a:xfrm flipH="1">
              <a:off x="6216734" y="0"/>
              <a:ext cx="5408000" cy="2698134"/>
            </a:xfrm>
            <a:custGeom>
              <a:gdLst>
                <a:gd name="connsiteX0" fmla="*/ 5865876 w 5854700"/>
                <a:gd name="connsiteY0" fmla="*/ 0 h 2921000"/>
                <a:gd name="connsiteX1" fmla="*/ 0 w 5854700"/>
                <a:gd name="connsiteY1" fmla="*/ 0 h 2921000"/>
                <a:gd name="connsiteX2" fmla="*/ 2932938 w 5854700"/>
                <a:gd name="connsiteY2" fmla="*/ 2932938 h 2921000"/>
              </a:gd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5"/>
              </p:custDataLst>
            </p:nvPr>
          </p:nvSpPr>
          <p:spPr>
            <a:xfrm flipH="1">
              <a:off x="6216734" y="4150341"/>
              <a:ext cx="5408000" cy="2698134"/>
            </a:xfrm>
            <a:custGeom>
              <a:gdLst>
                <a:gd name="connsiteX0" fmla="*/ 0 w 5854700"/>
                <a:gd name="connsiteY0" fmla="*/ 2932938 h 2921000"/>
                <a:gd name="connsiteX1" fmla="*/ 5865876 w 5854700"/>
                <a:gd name="connsiteY1" fmla="*/ 2932938 h 2921000"/>
                <a:gd name="connsiteX2" fmla="*/ 2932938 w 5854700"/>
                <a:gd name="connsiteY2" fmla="*/ 0 h 2921000"/>
              </a:gd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6"/>
              </p:custDataLst>
            </p:nvPr>
          </p:nvSpPr>
          <p:spPr>
            <a:xfrm flipH="1">
              <a:off x="9845796" y="782005"/>
              <a:ext cx="2346204" cy="5290688"/>
            </a:xfrm>
            <a:custGeom>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9"/>
            </p:custDataLst>
          </p:nvPr>
        </p:nvSpPr>
        <p:spPr/>
        <p:txBody>
          <a:bodyPr/>
          <a:lstStyle>
            <a:lvl1pPr>
              <a:defRPr>
                <a:solidFill>
                  <a:schemeClr val="accent1"/>
                </a:solidFill>
              </a:defRPr>
            </a:lvl1pPr>
          </a:lstStyle>
          <a:p>
            <a:fld id="{158B7785-F6D6-45F8-833E-07BD84680091}" type="slidenum">
              <a:rPr lang="en-US" smtClean="0"/>
              <a:t>‹#›</a:t>
            </a:fld>
            <a:endParaRPr lang="en-US"/>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10"/>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11"/>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12"/>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7840414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ubtitle, and Content">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custDataLst>
              <p:tags r:id="rId5"/>
            </p:custDataLst>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custDataLst>
              <p:tags r:id="rId6"/>
            </p:custDataLst>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custDataLst>
              <p:tags r:id="rId1"/>
            </p:custDataLst>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custDataLst>
                <p:tags r:id="rId2"/>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custDataLst>
                <p:tags r:id="rId3"/>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4">
            <a:alphaModFix amt="70000"/>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custDataLst>
              <p:tags r:id="rId9"/>
            </p:custDataLst>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custDataLst>
              <p:tags r:id="rId10"/>
            </p:custDataLst>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objTx" preserve="1">
  <p:cSld name="Content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1"/>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60.xml" /><Relationship Id="rId13" Type="http://schemas.openxmlformats.org/officeDocument/2006/relationships/tags" Target="../tags/tag61.xml" /><Relationship Id="rId14" Type="http://schemas.openxmlformats.org/officeDocument/2006/relationships/tags" Target="../tags/tag62.xml" /><Relationship Id="rId15" Type="http://schemas.openxmlformats.org/officeDocument/2006/relationships/tags" Target="../tags/tag63.xml" /><Relationship Id="rId16" Type="http://schemas.openxmlformats.org/officeDocument/2006/relationships/tags" Target="../tags/tag64.xml" /><Relationship Id="rId17" Type="http://schemas.openxmlformats.org/officeDocument/2006/relationships/tags" Target="../tags/tag65.xml" /><Relationship Id="rId18" Type="http://schemas.openxmlformats.org/officeDocument/2006/relationships/tags" Target="../tags/tag66.xml" /><Relationship Id="rId19" Type="http://schemas.openxmlformats.org/officeDocument/2006/relationships/tags" Target="../tags/tag67.xml" /><Relationship Id="rId2" Type="http://schemas.openxmlformats.org/officeDocument/2006/relationships/slideLayout" Target="../slideLayouts/slideLayout2.xml" /><Relationship Id="rId20" Type="http://schemas.openxmlformats.org/officeDocument/2006/relationships/image" Target="../media/image5.emf" /><Relationship Id="rId21" Type="http://schemas.openxmlformats.org/officeDocument/2006/relationships/tags" Target="../tags/tag68.xml" /><Relationship Id="rId22" Type="http://schemas.openxmlformats.org/officeDocument/2006/relationships/image" Target="../media/image7.png" /><Relationship Id="rId23" Type="http://schemas.microsoft.com/office/2007/relationships/hdphoto" Target="../media/image14.wdp" /><Relationship Id="rId24" Type="http://schemas.openxmlformats.org/officeDocument/2006/relationships/tags" Target="../tags/tag69.xml" /><Relationship Id="rId25" Type="http://schemas.openxmlformats.org/officeDocument/2006/relationships/tags" Target="../tags/tag70.xml" /><Relationship Id="rId26" Type="http://schemas.openxmlformats.org/officeDocument/2006/relationships/tags" Target="../tags/tag71.xml" /><Relationship Id="rId27" Type="http://schemas.openxmlformats.org/officeDocument/2006/relationships/tags" Target="../tags/tag72.xml" /><Relationship Id="rId28" Type="http://schemas.openxmlformats.org/officeDocument/2006/relationships/tags" Target="../tags/tag73.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5.emf" /><Relationship Id="rId11" Type="http://schemas.openxmlformats.org/officeDocument/2006/relationships/tags" Target="../tags/tag86.xml" /><Relationship Id="rId12" Type="http://schemas.openxmlformats.org/officeDocument/2006/relationships/tags" Target="../tags/tag87.xml" /><Relationship Id="rId13" Type="http://schemas.openxmlformats.org/officeDocument/2006/relationships/tags" Target="../tags/tag88.xml" /><Relationship Id="rId14" Type="http://schemas.openxmlformats.org/officeDocument/2006/relationships/tags" Target="../tags/tag89.xml" /><Relationship Id="rId15" Type="http://schemas.openxmlformats.org/officeDocument/2006/relationships/tags" Target="../tags/tag90.xml" /><Relationship Id="rId16" Type="http://schemas.openxmlformats.org/officeDocument/2006/relationships/tags" Target="../tags/tag91.xml" /><Relationship Id="rId17" Type="http://schemas.openxmlformats.org/officeDocument/2006/relationships/tags" Target="../tags/tag92.xml" /><Relationship Id="rId18" Type="http://schemas.openxmlformats.org/officeDocument/2006/relationships/tags" Target="../tags/tag93.xml" /><Relationship Id="rId19" Type="http://schemas.openxmlformats.org/officeDocument/2006/relationships/tags" Target="../tags/tag94.xml" /><Relationship Id="rId2" Type="http://schemas.openxmlformats.org/officeDocument/2006/relationships/slideLayout" Target="../slideLayouts/slideLayout13.xml" /><Relationship Id="rId20" Type="http://schemas.openxmlformats.org/officeDocument/2006/relationships/tags" Target="../tags/tag95.xml" /><Relationship Id="rId21" Type="http://schemas.openxmlformats.org/officeDocument/2006/relationships/tags" Target="../tags/tag96.xml" /><Relationship Id="rId22" Type="http://schemas.openxmlformats.org/officeDocument/2006/relationships/tags" Target="../tags/tag97.xml" /><Relationship Id="rId23" Type="http://schemas.openxmlformats.org/officeDocument/2006/relationships/tags" Target="../tags/tag98.xml" /><Relationship Id="rId24" Type="http://schemas.openxmlformats.org/officeDocument/2006/relationships/theme" Target="../theme/theme2.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image" Target="../media/image7.png" /><Relationship Id="rId8" Type="http://schemas.microsoft.com/office/2007/relationships/hdphoto" Target="../media/image27.wdp" /><Relationship Id="rId9" Type="http://schemas.openxmlformats.org/officeDocument/2006/relationships/tags" Target="../tags/tag85.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115.xml" /><Relationship Id="rId11" Type="http://schemas.openxmlformats.org/officeDocument/2006/relationships/tags" Target="../tags/tag116.xml" /><Relationship Id="rId12" Type="http://schemas.openxmlformats.org/officeDocument/2006/relationships/tags" Target="../tags/tag117.xml" /><Relationship Id="rId13" Type="http://schemas.openxmlformats.org/officeDocument/2006/relationships/tags" Target="../tags/tag118.xml" /><Relationship Id="rId14" Type="http://schemas.openxmlformats.org/officeDocument/2006/relationships/tags" Target="../tags/tag119.xml" /><Relationship Id="rId15" Type="http://schemas.openxmlformats.org/officeDocument/2006/relationships/tags" Target="../tags/tag120.xml" /><Relationship Id="rId16" Type="http://schemas.openxmlformats.org/officeDocument/2006/relationships/tags" Target="../tags/tag121.xml" /><Relationship Id="rId17" Type="http://schemas.openxmlformats.org/officeDocument/2006/relationships/tags" Target="../tags/tag122.xml" /><Relationship Id="rId18" Type="http://schemas.openxmlformats.org/officeDocument/2006/relationships/tags" Target="../tags/tag123.xml" /><Relationship Id="rId19" Type="http://schemas.openxmlformats.org/officeDocument/2006/relationships/tags" Target="../tags/tag124.xml" /><Relationship Id="rId2" Type="http://schemas.openxmlformats.org/officeDocument/2006/relationships/slideLayout" Target="../slideLayouts/slideLayout19.xml" /><Relationship Id="rId20" Type="http://schemas.openxmlformats.org/officeDocument/2006/relationships/tags" Target="../tags/tag125.xml" /><Relationship Id="rId21" Type="http://schemas.openxmlformats.org/officeDocument/2006/relationships/tags" Target="../tags/tag126.xml" /><Relationship Id="rId22" Type="http://schemas.openxmlformats.org/officeDocument/2006/relationships/theme" Target="../theme/theme3.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image" Target="../media/image5.emf" /><Relationship Id="rId6" Type="http://schemas.openxmlformats.org/officeDocument/2006/relationships/tags" Target="../tags/tag113.xml" /><Relationship Id="rId7" Type="http://schemas.openxmlformats.org/officeDocument/2006/relationships/image" Target="../media/image7.png" /><Relationship Id="rId8" Type="http://schemas.microsoft.com/office/2007/relationships/hdphoto" Target="../media/image34.wdp" /><Relationship Id="rId9" Type="http://schemas.openxmlformats.org/officeDocument/2006/relationships/tags" Target="../tags/tag114.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163.xml" /><Relationship Id="rId11" Type="http://schemas.openxmlformats.org/officeDocument/2006/relationships/image" Target="../media/image7.png" /><Relationship Id="rId12" Type="http://schemas.microsoft.com/office/2007/relationships/hdphoto" Target="../media/image46.wdp" /><Relationship Id="rId13" Type="http://schemas.openxmlformats.org/officeDocument/2006/relationships/tags" Target="../tags/tag164.xml" /><Relationship Id="rId14" Type="http://schemas.openxmlformats.org/officeDocument/2006/relationships/tags" Target="../tags/tag165.xml" /><Relationship Id="rId15" Type="http://schemas.openxmlformats.org/officeDocument/2006/relationships/tags" Target="../tags/tag166.xml" /><Relationship Id="rId16" Type="http://schemas.openxmlformats.org/officeDocument/2006/relationships/tags" Target="../tags/tag167.xml" /><Relationship Id="rId17" Type="http://schemas.openxmlformats.org/officeDocument/2006/relationships/tags" Target="../tags/tag168.xml" /><Relationship Id="rId18" Type="http://schemas.openxmlformats.org/officeDocument/2006/relationships/tags" Target="../tags/tag169.xml" /><Relationship Id="rId19" Type="http://schemas.openxmlformats.org/officeDocument/2006/relationships/tags" Target="../tags/tag170.xml" /><Relationship Id="rId2" Type="http://schemas.openxmlformats.org/officeDocument/2006/relationships/slideLayout" Target="../slideLayouts/slideLayout23.xml" /><Relationship Id="rId20" Type="http://schemas.openxmlformats.org/officeDocument/2006/relationships/tags" Target="../tags/tag171.xml" /><Relationship Id="rId21" Type="http://schemas.openxmlformats.org/officeDocument/2006/relationships/tags" Target="../tags/tag172.xml" /><Relationship Id="rId22" Type="http://schemas.openxmlformats.org/officeDocument/2006/relationships/tags" Target="../tags/tag173.xml" /><Relationship Id="rId23" Type="http://schemas.openxmlformats.org/officeDocument/2006/relationships/tags" Target="../tags/tag174.xml" /><Relationship Id="rId24" Type="http://schemas.openxmlformats.org/officeDocument/2006/relationships/tags" Target="../tags/tag175.xml" /><Relationship Id="rId25" Type="http://schemas.openxmlformats.org/officeDocument/2006/relationships/tags" Target="../tags/tag176.xml" /><Relationship Id="rId26" Type="http://schemas.openxmlformats.org/officeDocument/2006/relationships/theme" Target="../theme/theme4.xml" /><Relationship Id="rId3" Type="http://schemas.openxmlformats.org/officeDocument/2006/relationships/slideLayout" Target="../slideLayouts/slideLayout24.xml" /><Relationship Id="rId4" Type="http://schemas.openxmlformats.org/officeDocument/2006/relationships/slideLayout" Target="../slideLayouts/slideLayout25.xml" /><Relationship Id="rId5" Type="http://schemas.openxmlformats.org/officeDocument/2006/relationships/slideLayout" Target="../slideLayouts/slideLayout26.xml" /><Relationship Id="rId6" Type="http://schemas.openxmlformats.org/officeDocument/2006/relationships/slideLayout" Target="../slideLayouts/slideLayout27.xml" /><Relationship Id="rId7" Type="http://schemas.openxmlformats.org/officeDocument/2006/relationships/slideLayout" Target="../slideLayouts/slideLayout28.xml" /><Relationship Id="rId8" Type="http://schemas.openxmlformats.org/officeDocument/2006/relationships/slideLayout" Target="../slideLayouts/slideLayout29.xml" /><Relationship Id="rId9" Type="http://schemas.openxmlformats.org/officeDocument/2006/relationships/image" Target="../media/image5.emf"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2"/>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3"/>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4"/>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5"/>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6"/>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7"/>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8"/>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9"/>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21"/>
            </p:custDataLst>
          </p:nvPr>
        </p:nvPicPr>
        <p:blipFill>
          <a:blip r:embed="rId20"/>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24"/>
            </p:custDataLst>
          </p:nvPr>
        </p:nvPicPr>
        <p:blipFill>
          <a:blip r:embed="rId22">
            <a:alphaModFix amt="70000"/>
            <a:extLst>
              <a:ext uri="{BEBA8EAE-BF5A-486C-A8C5-ECC9F3942E4B}">
                <a14:imgProps xmlns:a14="http://schemas.microsoft.com/office/drawing/2010/main">
                  <a14:imgLayer r:embed="rId2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5"/>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6"/>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7"/>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8"/>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46" r:id="rId11"/>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7">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11"/>
            </p:custDataLst>
          </p:nvPr>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2"/>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3"/>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4"/>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5"/>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6"/>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7"/>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8"/>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9"/>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0"/>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1"/>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2"/>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3"/>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7">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0"/>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1"/>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2"/>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3"/>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4"/>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5"/>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6"/>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7"/>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8"/>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9"/>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0"/>
            </p:custDataLst>
          </p:nvPr>
        </p:nvSpPr>
        <p:spPr>
          <a:xfrm>
            <a:off x="805866" y="1137446"/>
            <a:ext cx="11081334" cy="5039517"/>
          </a:xfrm>
          <a:prstGeom prst="rect">
            <a:avLst/>
          </a:prstGeom>
        </p:spPr>
        <p:txBody>
          <a:bodyPr vert="horz" lIns="91440" tIns="45720" rIns="91440" bIns="45720" rtlCol="0" anchor="ctr">
            <a:noAutofit/>
          </a:body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1"/>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668" r:id="rId3"/>
    <p:sldLayoutId id="2147483669" r:id="rId4"/>
  </p:sldLayoutIdLst>
  <p:transition/>
  <p:timing/>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10"/>
            </p:custDataLst>
          </p:nvPr>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13"/>
            </p:custDataLst>
          </p:nvPr>
        </p:nvPicPr>
        <p:blipFill>
          <a:blip r:embed="rId11">
            <a:alphaModFix amt="70000"/>
            <a:extLst>
              <a:ext uri="{BEBA8EAE-BF5A-486C-A8C5-ECC9F3942E4B}">
                <a14:imgProps xmlns:a14="http://schemas.microsoft.com/office/drawing/2010/main">
                  <a14:imgLayer r:embed="rId1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4"/>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5"/>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6"/>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7"/>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8"/>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9"/>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20"/>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1"/>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2"/>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3"/>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4"/>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5"/>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47" r:id="rId6"/>
    <p:sldLayoutId id="2147483748" r:id="rId7"/>
    <p:sldLayoutId id="2147483749" r:id="rId8"/>
  </p:sldLayoutIdLst>
  <p:transition/>
  <p:timing/>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tags" Target="../tags/tag183.xml" /><Relationship Id="rId2" Type="http://schemas.openxmlformats.org/officeDocument/2006/relationships/notesSlide" Target="../notesSlides/notesSlide1.xml" /><Relationship Id="rId3" Type="http://schemas.openxmlformats.org/officeDocument/2006/relationships/tags" Target="../tags/tag177.xml" /><Relationship Id="rId4" Type="http://schemas.openxmlformats.org/officeDocument/2006/relationships/tags" Target="../tags/tag178.xml" /><Relationship Id="rId5" Type="http://schemas.openxmlformats.org/officeDocument/2006/relationships/tags" Target="../tags/tag179.xml" /><Relationship Id="rId6" Type="http://schemas.openxmlformats.org/officeDocument/2006/relationships/tags" Target="../tags/tag180.xml" /><Relationship Id="rId7" Type="http://schemas.openxmlformats.org/officeDocument/2006/relationships/tags" Target="../tags/tag181.xml" /><Relationship Id="rId8" Type="http://schemas.openxmlformats.org/officeDocument/2006/relationships/image" Target="../media/image47.png" /><Relationship Id="rId9" Type="http://schemas.openxmlformats.org/officeDocument/2006/relationships/tags" Target="../tags/tag18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tags" Target="../tags/tag225.xml" /><Relationship Id="rId4" Type="http://schemas.openxmlformats.org/officeDocument/2006/relationships/tags" Target="../tags/tag226.xml" /><Relationship Id="rId5" Type="http://schemas.openxmlformats.org/officeDocument/2006/relationships/tags" Target="../tags/tag227.xml" /><Relationship Id="rId6" Type="http://schemas.openxmlformats.org/officeDocument/2006/relationships/tags" Target="../tags/tag22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tags" Target="../tags/tag229.xml" /><Relationship Id="rId4" Type="http://schemas.openxmlformats.org/officeDocument/2006/relationships/tags" Target="../tags/tag230.xml" /><Relationship Id="rId5" Type="http://schemas.openxmlformats.org/officeDocument/2006/relationships/tags" Target="../tags/tag231.xml" /><Relationship Id="rId6" Type="http://schemas.openxmlformats.org/officeDocument/2006/relationships/tags" Target="../tags/tag232.xml" /><Relationship Id="rId7" Type="http://schemas.openxmlformats.org/officeDocument/2006/relationships/tags" Target="../tags/tag23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2.xml" /><Relationship Id="rId3" Type="http://schemas.openxmlformats.org/officeDocument/2006/relationships/tags" Target="../tags/tag234.xml" /><Relationship Id="rId4" Type="http://schemas.openxmlformats.org/officeDocument/2006/relationships/tags" Target="../tags/tag235.xml" /><Relationship Id="rId5" Type="http://schemas.openxmlformats.org/officeDocument/2006/relationships/tags" Target="../tags/tag236.xml" /><Relationship Id="rId6" Type="http://schemas.openxmlformats.org/officeDocument/2006/relationships/image" Target="../media/image51.png" /><Relationship Id="rId7" Type="http://schemas.openxmlformats.org/officeDocument/2006/relationships/tags" Target="../tags/tag237.xml" /><Relationship Id="rId8" Type="http://schemas.openxmlformats.org/officeDocument/2006/relationships/tags" Target="../tags/tag23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3.xml" /><Relationship Id="rId3" Type="http://schemas.openxmlformats.org/officeDocument/2006/relationships/tags" Target="../tags/tag239.xml" /><Relationship Id="rId4" Type="http://schemas.openxmlformats.org/officeDocument/2006/relationships/tags" Target="../tags/tag240.xml" /><Relationship Id="rId5" Type="http://schemas.openxmlformats.org/officeDocument/2006/relationships/tags" Target="../tags/tag241.xml" /><Relationship Id="rId6" Type="http://schemas.openxmlformats.org/officeDocument/2006/relationships/tags" Target="../tags/tag24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tags" Target="../tags/tag243.xml" /><Relationship Id="rId4" Type="http://schemas.openxmlformats.org/officeDocument/2006/relationships/tags" Target="../tags/tag244.xml" /><Relationship Id="rId5" Type="http://schemas.openxmlformats.org/officeDocument/2006/relationships/tags" Target="../tags/tag245.xml" /><Relationship Id="rId6" Type="http://schemas.openxmlformats.org/officeDocument/2006/relationships/tags" Target="../tags/tag24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tags" Target="../tags/tag247.xml" /><Relationship Id="rId4" Type="http://schemas.openxmlformats.org/officeDocument/2006/relationships/tags" Target="../tags/tag248.xml" /><Relationship Id="rId5" Type="http://schemas.openxmlformats.org/officeDocument/2006/relationships/tags" Target="../tags/tag249.xml" /><Relationship Id="rId6" Type="http://schemas.openxmlformats.org/officeDocument/2006/relationships/tags" Target="../tags/tag25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tags" Target="../tags/tag251.xml" /><Relationship Id="rId4" Type="http://schemas.openxmlformats.org/officeDocument/2006/relationships/tags" Target="../tags/tag252.xml" /><Relationship Id="rId5" Type="http://schemas.openxmlformats.org/officeDocument/2006/relationships/tags" Target="../tags/tag253.xml" /><Relationship Id="rId6" Type="http://schemas.openxmlformats.org/officeDocument/2006/relationships/tags" Target="../tags/tag25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260.xml" /><Relationship Id="rId11" Type="http://schemas.openxmlformats.org/officeDocument/2006/relationships/hyperlink" Target="mailto:admin@dol.appiancloud.com" TargetMode="External" /><Relationship Id="rId12" Type="http://schemas.openxmlformats.org/officeDocument/2006/relationships/tags" Target="../tags/tag261.xml" /><Relationship Id="rId2" Type="http://schemas.openxmlformats.org/officeDocument/2006/relationships/notesSlide" Target="../notesSlides/notesSlide17.xml" /><Relationship Id="rId3" Type="http://schemas.openxmlformats.org/officeDocument/2006/relationships/tags" Target="../tags/tag255.xml" /><Relationship Id="rId4" Type="http://schemas.openxmlformats.org/officeDocument/2006/relationships/tags" Target="../tags/tag256.xml" /><Relationship Id="rId5" Type="http://schemas.openxmlformats.org/officeDocument/2006/relationships/tags" Target="../tags/tag257.xml" /><Relationship Id="rId6" Type="http://schemas.openxmlformats.org/officeDocument/2006/relationships/image" Target="../media/image52.png" /><Relationship Id="rId7" Type="http://schemas.openxmlformats.org/officeDocument/2006/relationships/tags" Target="../tags/tag258.xml" /><Relationship Id="rId8" Type="http://schemas.openxmlformats.org/officeDocument/2006/relationships/image" Target="../media/image53.png" /><Relationship Id="rId9" Type="http://schemas.openxmlformats.org/officeDocument/2006/relationships/tags" Target="../tags/tag259.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268.xml" /><Relationship Id="rId2" Type="http://schemas.openxmlformats.org/officeDocument/2006/relationships/notesSlide" Target="../notesSlides/notesSlide18.xml" /><Relationship Id="rId3" Type="http://schemas.openxmlformats.org/officeDocument/2006/relationships/tags" Target="../tags/tag262.xml" /><Relationship Id="rId4" Type="http://schemas.openxmlformats.org/officeDocument/2006/relationships/tags" Target="../tags/tag263.xml" /><Relationship Id="rId5" Type="http://schemas.openxmlformats.org/officeDocument/2006/relationships/tags" Target="../tags/tag264.xml" /><Relationship Id="rId6" Type="http://schemas.openxmlformats.org/officeDocument/2006/relationships/tags" Target="../tags/tag265.xml" /><Relationship Id="rId7" Type="http://schemas.openxmlformats.org/officeDocument/2006/relationships/tags" Target="../tags/tag266.xml" /><Relationship Id="rId8" Type="http://schemas.openxmlformats.org/officeDocument/2006/relationships/image" Target="../media/image54.emf" /><Relationship Id="rId9" Type="http://schemas.openxmlformats.org/officeDocument/2006/relationships/tags" Target="../tags/tag26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9.xml" /><Relationship Id="rId3" Type="http://schemas.openxmlformats.org/officeDocument/2006/relationships/tags" Target="../tags/tag269.xml" /><Relationship Id="rId4" Type="http://schemas.openxmlformats.org/officeDocument/2006/relationships/tags" Target="../tags/tag270.xml" /><Relationship Id="rId5" Type="http://schemas.openxmlformats.org/officeDocument/2006/relationships/tags" Target="../tags/tag271.xml" /><Relationship Id="rId6" Type="http://schemas.openxmlformats.org/officeDocument/2006/relationships/tags" Target="../tags/tag272.xml" /><Relationship Id="rId7" Type="http://schemas.openxmlformats.org/officeDocument/2006/relationships/tags" Target="../tags/tag27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xml" /><Relationship Id="rId3" Type="http://schemas.openxmlformats.org/officeDocument/2006/relationships/tags" Target="../tags/tag184.xml" /><Relationship Id="rId4" Type="http://schemas.openxmlformats.org/officeDocument/2006/relationships/tags" Target="../tags/tag185.xml" /><Relationship Id="rId5" Type="http://schemas.openxmlformats.org/officeDocument/2006/relationships/tags" Target="../tags/tag186.xml" /><Relationship Id="rId6" Type="http://schemas.openxmlformats.org/officeDocument/2006/relationships/tags" Target="../tags/tag187.xml" /><Relationship Id="rId7" Type="http://schemas.openxmlformats.org/officeDocument/2006/relationships/tags" Target="../tags/tag188.xml" /><Relationship Id="rId8" Type="http://schemas.openxmlformats.org/officeDocument/2006/relationships/tags" Target="../tags/tag189.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0.xml" /><Relationship Id="rId3" Type="http://schemas.openxmlformats.org/officeDocument/2006/relationships/tags" Target="../tags/tag274.xml" /><Relationship Id="rId4" Type="http://schemas.openxmlformats.org/officeDocument/2006/relationships/image" Target="../media/image55.png" /><Relationship Id="rId5" Type="http://schemas.openxmlformats.org/officeDocument/2006/relationships/tags" Target="../tags/tag275.xml" /><Relationship Id="rId6" Type="http://schemas.openxmlformats.org/officeDocument/2006/relationships/tags" Target="../tags/tag276.xml" /><Relationship Id="rId7" Type="http://schemas.openxmlformats.org/officeDocument/2006/relationships/tags" Target="../tags/tag27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284.xml" /><Relationship Id="rId2" Type="http://schemas.openxmlformats.org/officeDocument/2006/relationships/notesSlide" Target="../notesSlides/notesSlide21.xml" /><Relationship Id="rId3" Type="http://schemas.openxmlformats.org/officeDocument/2006/relationships/tags" Target="../tags/tag278.xml" /><Relationship Id="rId4" Type="http://schemas.openxmlformats.org/officeDocument/2006/relationships/tags" Target="../tags/tag279.xml" /><Relationship Id="rId5" Type="http://schemas.openxmlformats.org/officeDocument/2006/relationships/tags" Target="../tags/tag280.xml" /><Relationship Id="rId6" Type="http://schemas.openxmlformats.org/officeDocument/2006/relationships/tags" Target="../tags/tag281.xml" /><Relationship Id="rId7" Type="http://schemas.openxmlformats.org/officeDocument/2006/relationships/image" Target="../media/image56.jpeg" /><Relationship Id="rId8" Type="http://schemas.openxmlformats.org/officeDocument/2006/relationships/tags" Target="../tags/tag282.xml" /><Relationship Id="rId9" Type="http://schemas.openxmlformats.org/officeDocument/2006/relationships/tags" Target="../tags/tag28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291.xml" /><Relationship Id="rId2" Type="http://schemas.openxmlformats.org/officeDocument/2006/relationships/notesSlide" Target="../notesSlides/notesSlide22.xml" /><Relationship Id="rId3" Type="http://schemas.openxmlformats.org/officeDocument/2006/relationships/tags" Target="../tags/tag285.xml" /><Relationship Id="rId4" Type="http://schemas.openxmlformats.org/officeDocument/2006/relationships/tags" Target="../tags/tag286.xml" /><Relationship Id="rId5" Type="http://schemas.openxmlformats.org/officeDocument/2006/relationships/tags" Target="../tags/tag287.xml" /><Relationship Id="rId6" Type="http://schemas.openxmlformats.org/officeDocument/2006/relationships/tags" Target="../tags/tag288.xml" /><Relationship Id="rId7" Type="http://schemas.openxmlformats.org/officeDocument/2006/relationships/tags" Target="../tags/tag289.xml" /><Relationship Id="rId8" Type="http://schemas.openxmlformats.org/officeDocument/2006/relationships/image" Target="../media/image57.emf" /><Relationship Id="rId9" Type="http://schemas.openxmlformats.org/officeDocument/2006/relationships/tags" Target="../tags/tag29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298.xml" /><Relationship Id="rId2" Type="http://schemas.openxmlformats.org/officeDocument/2006/relationships/notesSlide" Target="../notesSlides/notesSlide23.xml" /><Relationship Id="rId3" Type="http://schemas.openxmlformats.org/officeDocument/2006/relationships/tags" Target="../tags/tag292.xml" /><Relationship Id="rId4" Type="http://schemas.openxmlformats.org/officeDocument/2006/relationships/tags" Target="../tags/tag293.xml" /><Relationship Id="rId5" Type="http://schemas.openxmlformats.org/officeDocument/2006/relationships/tags" Target="../tags/tag294.xml" /><Relationship Id="rId6" Type="http://schemas.openxmlformats.org/officeDocument/2006/relationships/tags" Target="../tags/tag295.xml" /><Relationship Id="rId7" Type="http://schemas.openxmlformats.org/officeDocument/2006/relationships/tags" Target="../tags/tag296.xml" /><Relationship Id="rId8" Type="http://schemas.openxmlformats.org/officeDocument/2006/relationships/image" Target="../media/image58.emf" /><Relationship Id="rId9" Type="http://schemas.openxmlformats.org/officeDocument/2006/relationships/tags" Target="../tags/tag29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305.xml" /><Relationship Id="rId2" Type="http://schemas.openxmlformats.org/officeDocument/2006/relationships/notesSlide" Target="../notesSlides/notesSlide24.xml" /><Relationship Id="rId3" Type="http://schemas.openxmlformats.org/officeDocument/2006/relationships/tags" Target="../tags/tag299.xml" /><Relationship Id="rId4" Type="http://schemas.openxmlformats.org/officeDocument/2006/relationships/tags" Target="../tags/tag300.xml" /><Relationship Id="rId5" Type="http://schemas.openxmlformats.org/officeDocument/2006/relationships/tags" Target="../tags/tag301.xml" /><Relationship Id="rId6" Type="http://schemas.openxmlformats.org/officeDocument/2006/relationships/tags" Target="../tags/tag302.xml" /><Relationship Id="rId7" Type="http://schemas.openxmlformats.org/officeDocument/2006/relationships/tags" Target="../tags/tag303.xml" /><Relationship Id="rId8" Type="http://schemas.openxmlformats.org/officeDocument/2006/relationships/image" Target="../media/image59.jpeg" /><Relationship Id="rId9" Type="http://schemas.openxmlformats.org/officeDocument/2006/relationships/tags" Target="../tags/tag30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312.xml" /><Relationship Id="rId2" Type="http://schemas.openxmlformats.org/officeDocument/2006/relationships/notesSlide" Target="../notesSlides/notesSlide25.xml" /><Relationship Id="rId3" Type="http://schemas.openxmlformats.org/officeDocument/2006/relationships/tags" Target="../tags/tag306.xml" /><Relationship Id="rId4" Type="http://schemas.openxmlformats.org/officeDocument/2006/relationships/tags" Target="../tags/tag307.xml" /><Relationship Id="rId5" Type="http://schemas.openxmlformats.org/officeDocument/2006/relationships/tags" Target="../tags/tag308.xml" /><Relationship Id="rId6" Type="http://schemas.openxmlformats.org/officeDocument/2006/relationships/tags" Target="../tags/tag309.xml" /><Relationship Id="rId7" Type="http://schemas.openxmlformats.org/officeDocument/2006/relationships/tags" Target="../tags/tag310.xml" /><Relationship Id="rId8" Type="http://schemas.openxmlformats.org/officeDocument/2006/relationships/image" Target="../media/image60.jpeg" /><Relationship Id="rId9" Type="http://schemas.openxmlformats.org/officeDocument/2006/relationships/tags" Target="../tags/tag31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6.xml" /><Relationship Id="rId3" Type="http://schemas.openxmlformats.org/officeDocument/2006/relationships/tags" Target="../tags/tag313.xml" /><Relationship Id="rId4" Type="http://schemas.openxmlformats.org/officeDocument/2006/relationships/tags" Target="../tags/tag314.xml" /><Relationship Id="rId5" Type="http://schemas.openxmlformats.org/officeDocument/2006/relationships/tags" Target="../tags/tag315.xml" /><Relationship Id="rId6" Type="http://schemas.openxmlformats.org/officeDocument/2006/relationships/tags" Target="../tags/tag3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 Id="rId3" Type="http://schemas.openxmlformats.org/officeDocument/2006/relationships/tags" Target="../tags/tag317.xml" /><Relationship Id="rId4" Type="http://schemas.openxmlformats.org/officeDocument/2006/relationships/tags" Target="../tags/tag318.xml" /><Relationship Id="rId5" Type="http://schemas.openxmlformats.org/officeDocument/2006/relationships/tags" Target="../tags/tag319.xml" /><Relationship Id="rId6" Type="http://schemas.openxmlformats.org/officeDocument/2006/relationships/tags" Target="../tags/tag320.xml" /><Relationship Id="rId7" Type="http://schemas.openxmlformats.org/officeDocument/2006/relationships/tags" Target="../tags/tag321.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8.xml" /><Relationship Id="rId3" Type="http://schemas.openxmlformats.org/officeDocument/2006/relationships/tags" Target="../tags/tag322.xml" /><Relationship Id="rId4" Type="http://schemas.openxmlformats.org/officeDocument/2006/relationships/tags" Target="../tags/tag323.xml" /><Relationship Id="rId5" Type="http://schemas.openxmlformats.org/officeDocument/2006/relationships/tags" Target="../tags/tag324.xml" /><Relationship Id="rId6" Type="http://schemas.openxmlformats.org/officeDocument/2006/relationships/tags" Target="../tags/tag325.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29.xml" /><Relationship Id="rId3" Type="http://schemas.openxmlformats.org/officeDocument/2006/relationships/tags" Target="../tags/tag326.xml" /><Relationship Id="rId4" Type="http://schemas.openxmlformats.org/officeDocument/2006/relationships/tags" Target="../tags/tag327.xml" /><Relationship Id="rId5" Type="http://schemas.openxmlformats.org/officeDocument/2006/relationships/tags" Target="../tags/tag328.xml" /><Relationship Id="rId6" Type="http://schemas.openxmlformats.org/officeDocument/2006/relationships/tags" Target="../tags/tag329.xml" /><Relationship Id="rId7" Type="http://schemas.openxmlformats.org/officeDocument/2006/relationships/tags" Target="../tags/tag33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tags" Target="../tags/tag19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30.xml" /><Relationship Id="rId3" Type="http://schemas.openxmlformats.org/officeDocument/2006/relationships/tags" Target="../tags/tag331.xml" /><Relationship Id="rId4" Type="http://schemas.openxmlformats.org/officeDocument/2006/relationships/tags" Target="../tags/tag332.xml" /><Relationship Id="rId5" Type="http://schemas.openxmlformats.org/officeDocument/2006/relationships/tags" Target="../tags/tag333.xml" /><Relationship Id="rId6" Type="http://schemas.openxmlformats.org/officeDocument/2006/relationships/tags" Target="../tags/tag334.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31.xml" /><Relationship Id="rId3" Type="http://schemas.openxmlformats.org/officeDocument/2006/relationships/tags" Target="../tags/tag335.xml" /><Relationship Id="rId4" Type="http://schemas.openxmlformats.org/officeDocument/2006/relationships/tags" Target="../tags/tag336.xml" /><Relationship Id="rId5" Type="http://schemas.openxmlformats.org/officeDocument/2006/relationships/tags" Target="../tags/tag337.xml" /><Relationship Id="rId6" Type="http://schemas.openxmlformats.org/officeDocument/2006/relationships/tags" Target="../tags/tag33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diagramColors" Target="../diagrams/colors1.xml" /><Relationship Id="rId11" Type="http://schemas.openxmlformats.org/officeDocument/2006/relationships/tags" Target="../tags/tag342.xml" /><Relationship Id="rId2" Type="http://schemas.openxmlformats.org/officeDocument/2006/relationships/notesSlide" Target="../notesSlides/notesSlide32.xml" /><Relationship Id="rId3" Type="http://schemas.openxmlformats.org/officeDocument/2006/relationships/tags" Target="../tags/tag339.xml" /><Relationship Id="rId4" Type="http://schemas.openxmlformats.org/officeDocument/2006/relationships/tags" Target="../tags/tag340.xml" /><Relationship Id="rId5" Type="http://schemas.openxmlformats.org/officeDocument/2006/relationships/tags" Target="../tags/tag341.xml" /><Relationship Id="rId6" Type="http://schemas.microsoft.com/office/2007/relationships/diagramDrawing" Target="../diagrams/drawing1.xml" /><Relationship Id="rId7" Type="http://schemas.openxmlformats.org/officeDocument/2006/relationships/diagramData" Target="../diagrams/data1.xml" /><Relationship Id="rId8" Type="http://schemas.openxmlformats.org/officeDocument/2006/relationships/diagramLayout" Target="../diagrams/layout1.xml" /><Relationship Id="rId9" Type="http://schemas.openxmlformats.org/officeDocument/2006/relationships/diagramQuickStyle" Target="../diagrams/quickStyle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diagramColors" Target="../diagrams/colors2.xml" /><Relationship Id="rId11" Type="http://schemas.openxmlformats.org/officeDocument/2006/relationships/tags" Target="../tags/tag346.xml" /><Relationship Id="rId2" Type="http://schemas.openxmlformats.org/officeDocument/2006/relationships/notesSlide" Target="../notesSlides/notesSlide33.xml" /><Relationship Id="rId3" Type="http://schemas.openxmlformats.org/officeDocument/2006/relationships/tags" Target="../tags/tag343.xml" /><Relationship Id="rId4" Type="http://schemas.openxmlformats.org/officeDocument/2006/relationships/tags" Target="../tags/tag344.xml" /><Relationship Id="rId5" Type="http://schemas.openxmlformats.org/officeDocument/2006/relationships/tags" Target="../tags/tag345.xml" /><Relationship Id="rId6" Type="http://schemas.microsoft.com/office/2007/relationships/diagramDrawing" Target="../diagrams/drawing2.xml" /><Relationship Id="rId7" Type="http://schemas.openxmlformats.org/officeDocument/2006/relationships/diagramData" Target="../diagrams/data2.xml" /><Relationship Id="rId8" Type="http://schemas.openxmlformats.org/officeDocument/2006/relationships/diagramLayout" Target="../diagrams/layout2.xml" /><Relationship Id="rId9" Type="http://schemas.openxmlformats.org/officeDocument/2006/relationships/diagramQuickStyle" Target="../diagrams/quickStyle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34.xml" /><Relationship Id="rId3" Type="http://schemas.openxmlformats.org/officeDocument/2006/relationships/tags" Target="../tags/tag347.xml" /><Relationship Id="rId4" Type="http://schemas.openxmlformats.org/officeDocument/2006/relationships/tags" Target="../tags/tag348.xml" /><Relationship Id="rId5" Type="http://schemas.openxmlformats.org/officeDocument/2006/relationships/tags" Target="../tags/tag349.xml" /><Relationship Id="rId6" Type="http://schemas.openxmlformats.org/officeDocument/2006/relationships/image" Target="../media/image61.png" /><Relationship Id="rId7" Type="http://schemas.openxmlformats.org/officeDocument/2006/relationships/tags" Target="../tags/tag350.xml" /><Relationship Id="rId8" Type="http://schemas.openxmlformats.org/officeDocument/2006/relationships/tags" Target="../tags/tag351.xml" /><Relationship Id="rId9" Type="http://schemas.openxmlformats.org/officeDocument/2006/relationships/tags" Target="../tags/tag35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35.xml" /><Relationship Id="rId3" Type="http://schemas.openxmlformats.org/officeDocument/2006/relationships/tags" Target="../tags/tag353.xml" /><Relationship Id="rId4" Type="http://schemas.openxmlformats.org/officeDocument/2006/relationships/tags" Target="../tags/tag354.xml" /><Relationship Id="rId5" Type="http://schemas.openxmlformats.org/officeDocument/2006/relationships/tags" Target="../tags/tag355.xml" /><Relationship Id="rId6" Type="http://schemas.openxmlformats.org/officeDocument/2006/relationships/tags" Target="../tags/tag356.xml" /><Relationship Id="rId7" Type="http://schemas.openxmlformats.org/officeDocument/2006/relationships/tags" Target="../tags/tag357.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36.xml" /><Relationship Id="rId3" Type="http://schemas.openxmlformats.org/officeDocument/2006/relationships/tags" Target="../tags/tag358.xml" /><Relationship Id="rId4" Type="http://schemas.openxmlformats.org/officeDocument/2006/relationships/tags" Target="../tags/tag359.xml" /><Relationship Id="rId5" Type="http://schemas.openxmlformats.org/officeDocument/2006/relationships/tags" Target="../tags/tag360.xml" /><Relationship Id="rId6" Type="http://schemas.openxmlformats.org/officeDocument/2006/relationships/tags" Target="../tags/tag361.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37.xml" /><Relationship Id="rId3" Type="http://schemas.openxmlformats.org/officeDocument/2006/relationships/tags" Target="../tags/tag362.xml" /><Relationship Id="rId4" Type="http://schemas.openxmlformats.org/officeDocument/2006/relationships/tags" Target="../tags/tag363.xml" /><Relationship Id="rId5" Type="http://schemas.openxmlformats.org/officeDocument/2006/relationships/tags" Target="../tags/tag364.xml" /><Relationship Id="rId6" Type="http://schemas.openxmlformats.org/officeDocument/2006/relationships/tags" Target="../tags/tag365.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38.xml" /><Relationship Id="rId3" Type="http://schemas.openxmlformats.org/officeDocument/2006/relationships/tags" Target="../tags/tag366.xml" /><Relationship Id="rId4" Type="http://schemas.openxmlformats.org/officeDocument/2006/relationships/tags" Target="../tags/tag367.xml" /><Relationship Id="rId5" Type="http://schemas.openxmlformats.org/officeDocument/2006/relationships/tags" Target="../tags/tag368.xml" /><Relationship Id="rId6" Type="http://schemas.openxmlformats.org/officeDocument/2006/relationships/tags" Target="../tags/tag369.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39.xml" /><Relationship Id="rId3" Type="http://schemas.openxmlformats.org/officeDocument/2006/relationships/tags" Target="../tags/tag370.xml" /><Relationship Id="rId4" Type="http://schemas.openxmlformats.org/officeDocument/2006/relationships/tags" Target="../tags/tag371.xml" /><Relationship Id="rId5" Type="http://schemas.openxmlformats.org/officeDocument/2006/relationships/tags" Target="../tags/tag372.xml" /><Relationship Id="rId6" Type="http://schemas.openxmlformats.org/officeDocument/2006/relationships/tags" Target="../tags/tag37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xml" /><Relationship Id="rId3" Type="http://schemas.openxmlformats.org/officeDocument/2006/relationships/tags" Target="../tags/tag194.xml" /><Relationship Id="rId4" Type="http://schemas.openxmlformats.org/officeDocument/2006/relationships/tags" Target="../tags/tag195.xml" /><Relationship Id="rId5" Type="http://schemas.openxmlformats.org/officeDocument/2006/relationships/tags" Target="../tags/tag196.xml" /><Relationship Id="rId6" Type="http://schemas.openxmlformats.org/officeDocument/2006/relationships/image" Target="../media/image48.jpeg" /><Relationship Id="rId7" Type="http://schemas.openxmlformats.org/officeDocument/2006/relationships/tags" Target="../tags/tag197.xml" /><Relationship Id="rId8" Type="http://schemas.openxmlformats.org/officeDocument/2006/relationships/tags" Target="../tags/tag198.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40.xml" /><Relationship Id="rId3" Type="http://schemas.openxmlformats.org/officeDocument/2006/relationships/tags" Target="../tags/tag374.xml" /><Relationship Id="rId4" Type="http://schemas.openxmlformats.org/officeDocument/2006/relationships/tags" Target="../tags/tag375.xml" /><Relationship Id="rId5" Type="http://schemas.openxmlformats.org/officeDocument/2006/relationships/tags" Target="../tags/tag376.xml" /><Relationship Id="rId6" Type="http://schemas.openxmlformats.org/officeDocument/2006/relationships/tags" Target="../tags/tag377.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41.xml" /><Relationship Id="rId3" Type="http://schemas.openxmlformats.org/officeDocument/2006/relationships/tags" Target="../tags/tag378.xml" /><Relationship Id="rId4" Type="http://schemas.openxmlformats.org/officeDocument/2006/relationships/tags" Target="../tags/tag379.xml" /><Relationship Id="rId5" Type="http://schemas.openxmlformats.org/officeDocument/2006/relationships/tags" Target="../tags/tag380.xml" /><Relationship Id="rId6" Type="http://schemas.openxmlformats.org/officeDocument/2006/relationships/tags" Target="../tags/tag38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2.xml" /><Relationship Id="rId3" Type="http://schemas.openxmlformats.org/officeDocument/2006/relationships/tags" Target="../tags/tag382.xml" /><Relationship Id="rId4" Type="http://schemas.openxmlformats.org/officeDocument/2006/relationships/tags" Target="../tags/tag383.xml" /><Relationship Id="rId5" Type="http://schemas.openxmlformats.org/officeDocument/2006/relationships/tags" Target="../tags/tag384.xml" /><Relationship Id="rId6" Type="http://schemas.openxmlformats.org/officeDocument/2006/relationships/tags" Target="../tags/tag385.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diagramColors" Target="../diagrams/colors3.xml" /><Relationship Id="rId11" Type="http://schemas.openxmlformats.org/officeDocument/2006/relationships/tags" Target="../tags/tag389.xml" /><Relationship Id="rId12" Type="http://schemas.openxmlformats.org/officeDocument/2006/relationships/tags" Target="../tags/tag390.xml" /><Relationship Id="rId13" Type="http://schemas.openxmlformats.org/officeDocument/2006/relationships/tags" Target="../tags/tag391.xml" /><Relationship Id="rId2" Type="http://schemas.openxmlformats.org/officeDocument/2006/relationships/notesSlide" Target="../notesSlides/notesSlide43.xml" /><Relationship Id="rId3" Type="http://schemas.openxmlformats.org/officeDocument/2006/relationships/tags" Target="../tags/tag386.xml" /><Relationship Id="rId4" Type="http://schemas.openxmlformats.org/officeDocument/2006/relationships/tags" Target="../tags/tag387.xml" /><Relationship Id="rId5" Type="http://schemas.openxmlformats.org/officeDocument/2006/relationships/tags" Target="../tags/tag388.xml" /><Relationship Id="rId6" Type="http://schemas.microsoft.com/office/2007/relationships/diagramDrawing" Target="../diagrams/drawing3.xml" /><Relationship Id="rId7" Type="http://schemas.openxmlformats.org/officeDocument/2006/relationships/diagramData" Target="../diagrams/data3.xml" /><Relationship Id="rId8" Type="http://schemas.openxmlformats.org/officeDocument/2006/relationships/diagramLayout" Target="../diagrams/layout3.xml" /><Relationship Id="rId9" Type="http://schemas.openxmlformats.org/officeDocument/2006/relationships/diagramQuickStyle" Target="../diagrams/quickStyle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4.xml" /><Relationship Id="rId3" Type="http://schemas.openxmlformats.org/officeDocument/2006/relationships/tags" Target="../tags/tag392.xml" /><Relationship Id="rId4" Type="http://schemas.openxmlformats.org/officeDocument/2006/relationships/tags" Target="../tags/tag393.xml" /><Relationship Id="rId5" Type="http://schemas.openxmlformats.org/officeDocument/2006/relationships/tags" Target="../tags/tag394.xml" /><Relationship Id="rId6" Type="http://schemas.openxmlformats.org/officeDocument/2006/relationships/tags" Target="../tags/tag395.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hyperlink" Target="https://h1bskillstraining.workforcegps.org/resources/2021/03/19/14/41/H-1B-Rural-Healthcare-Grant-Program" TargetMode="External" /><Relationship Id="rId11" Type="http://schemas.openxmlformats.org/officeDocument/2006/relationships/tags" Target="../tags/tag403.xml" /><Relationship Id="rId12" Type="http://schemas.openxmlformats.org/officeDocument/2006/relationships/hyperlink" Target="https://h1bskillstraining.workforcegps.org/resources/2021/03/26/19/29/H-1B-One-Workforce-Grant-Program" TargetMode="External" /><Relationship Id="rId13" Type="http://schemas.openxmlformats.org/officeDocument/2006/relationships/tags" Target="../tags/tag404.xml" /><Relationship Id="rId2" Type="http://schemas.openxmlformats.org/officeDocument/2006/relationships/notesSlide" Target="../notesSlides/notesSlide45.xml" /><Relationship Id="rId3" Type="http://schemas.openxmlformats.org/officeDocument/2006/relationships/tags" Target="../tags/tag396.xml" /><Relationship Id="rId4" Type="http://schemas.openxmlformats.org/officeDocument/2006/relationships/tags" Target="../tags/tag397.xml" /><Relationship Id="rId5" Type="http://schemas.openxmlformats.org/officeDocument/2006/relationships/tags" Target="../tags/tag398.xml" /><Relationship Id="rId6" Type="http://schemas.openxmlformats.org/officeDocument/2006/relationships/tags" Target="../tags/tag399.xml" /><Relationship Id="rId7" Type="http://schemas.openxmlformats.org/officeDocument/2006/relationships/tags" Target="../tags/tag400.xml" /><Relationship Id="rId8" Type="http://schemas.openxmlformats.org/officeDocument/2006/relationships/tags" Target="../tags/tag401.xml" /><Relationship Id="rId9" Type="http://schemas.openxmlformats.org/officeDocument/2006/relationships/tags" Target="../tags/tag402.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410.xml" /><Relationship Id="rId2" Type="http://schemas.openxmlformats.org/officeDocument/2006/relationships/notesSlide" Target="../notesSlides/notesSlide46.xml" /><Relationship Id="rId3" Type="http://schemas.openxmlformats.org/officeDocument/2006/relationships/tags" Target="../tags/tag405.xml" /><Relationship Id="rId4" Type="http://schemas.openxmlformats.org/officeDocument/2006/relationships/tags" Target="../tags/tag406.xml" /><Relationship Id="rId5" Type="http://schemas.openxmlformats.org/officeDocument/2006/relationships/tags" Target="../tags/tag407.xml" /><Relationship Id="rId6" Type="http://schemas.openxmlformats.org/officeDocument/2006/relationships/tags" Target="../tags/tag408.xml" /><Relationship Id="rId7" Type="http://schemas.openxmlformats.org/officeDocument/2006/relationships/hyperlink" Target="mailto:OneWorkforce@dol.gov" TargetMode="External" /><Relationship Id="rId8" Type="http://schemas.openxmlformats.org/officeDocument/2006/relationships/tags" Target="../tags/tag409.xml" /><Relationship Id="rId9" Type="http://schemas.openxmlformats.org/officeDocument/2006/relationships/hyperlink" Target="mailto:RuralHealthcare@dol.gov" TargetMode="Externa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47.xml" /><Relationship Id="rId3" Type="http://schemas.openxmlformats.org/officeDocument/2006/relationships/tags" Target="../tags/tag411.xml" /><Relationship Id="rId4" Type="http://schemas.openxmlformats.org/officeDocument/2006/relationships/tags" Target="../tags/tag412.xml" /><Relationship Id="rId5" Type="http://schemas.openxmlformats.org/officeDocument/2006/relationships/tags" Target="../tags/tag413.xml" /><Relationship Id="rId6" Type="http://schemas.openxmlformats.org/officeDocument/2006/relationships/tags" Target="../tags/tag414.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48.xml" /><Relationship Id="rId3" Type="http://schemas.openxmlformats.org/officeDocument/2006/relationships/tags" Target="../tags/tag415.xml" /><Relationship Id="rId4" Type="http://schemas.openxmlformats.org/officeDocument/2006/relationships/tags" Target="../tags/tag416.xml" /><Relationship Id="rId5" Type="http://schemas.openxmlformats.org/officeDocument/2006/relationships/tags" Target="../tags/tag417.xml" /><Relationship Id="rId6" Type="http://schemas.openxmlformats.org/officeDocument/2006/relationships/tags" Target="../tags/tag418.xml" /><Relationship Id="rId7" Type="http://schemas.openxmlformats.org/officeDocument/2006/relationships/tags" Target="../tags/tag419.xml" /><Relationship Id="rId8" Type="http://schemas.openxmlformats.org/officeDocument/2006/relationships/tags" Target="../tags/tag420.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421.xml" /><Relationship Id="rId3" Type="http://schemas.openxmlformats.org/officeDocument/2006/relationships/tags" Target="../tags/tag42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204.xml" /><Relationship Id="rId11" Type="http://schemas.openxmlformats.org/officeDocument/2006/relationships/tags" Target="../tags/tag205.xml" /><Relationship Id="rId2" Type="http://schemas.openxmlformats.org/officeDocument/2006/relationships/notesSlide" Target="../notesSlides/notesSlide5.xml" /><Relationship Id="rId3" Type="http://schemas.openxmlformats.org/officeDocument/2006/relationships/image" Target="../media/image49.jpeg" /><Relationship Id="rId4" Type="http://schemas.openxmlformats.org/officeDocument/2006/relationships/tags" Target="../tags/tag199.xml" /><Relationship Id="rId5" Type="http://schemas.openxmlformats.org/officeDocument/2006/relationships/tags" Target="../tags/tag200.xml" /><Relationship Id="rId6" Type="http://schemas.openxmlformats.org/officeDocument/2006/relationships/tags" Target="../tags/tag201.xml" /><Relationship Id="rId7" Type="http://schemas.openxmlformats.org/officeDocument/2006/relationships/tags" Target="../tags/tag202.xml" /><Relationship Id="rId8" Type="http://schemas.openxmlformats.org/officeDocument/2006/relationships/tags" Target="../tags/tag203.xml" /><Relationship Id="rId9" Type="http://schemas.openxmlformats.org/officeDocument/2006/relationships/image" Target="../media/image50.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 Id="rId3" Type="http://schemas.openxmlformats.org/officeDocument/2006/relationships/tags" Target="../tags/tag206.xml" /><Relationship Id="rId4" Type="http://schemas.openxmlformats.org/officeDocument/2006/relationships/tags" Target="../tags/tag207.xml" /><Relationship Id="rId5" Type="http://schemas.openxmlformats.org/officeDocument/2006/relationships/tags" Target="../tags/tag208.xml" /><Relationship Id="rId6" Type="http://schemas.openxmlformats.org/officeDocument/2006/relationships/tags" Target="../tags/tag20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tags" Target="../tags/tag210.xml" /><Relationship Id="rId4" Type="http://schemas.openxmlformats.org/officeDocument/2006/relationships/tags" Target="../tags/tag211.xml" /><Relationship Id="rId5" Type="http://schemas.openxmlformats.org/officeDocument/2006/relationships/tags" Target="../tags/tag212.xml" /><Relationship Id="rId6" Type="http://schemas.openxmlformats.org/officeDocument/2006/relationships/tags" Target="../tags/tag21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tags" Target="../tags/tag214.xml" /><Relationship Id="rId4" Type="http://schemas.openxmlformats.org/officeDocument/2006/relationships/tags" Target="../tags/tag215.xml" /><Relationship Id="rId5" Type="http://schemas.openxmlformats.org/officeDocument/2006/relationships/tags" Target="../tags/tag216.xml" /><Relationship Id="rId6" Type="http://schemas.openxmlformats.org/officeDocument/2006/relationships/tags" Target="../tags/tag217.xml" /><Relationship Id="rId7" Type="http://schemas.openxmlformats.org/officeDocument/2006/relationships/tags" Target="../tags/tag21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9.xml" /><Relationship Id="rId3" Type="http://schemas.openxmlformats.org/officeDocument/2006/relationships/tags" Target="../tags/tag219.xml" /><Relationship Id="rId4" Type="http://schemas.openxmlformats.org/officeDocument/2006/relationships/tags" Target="../tags/tag220.xml" /><Relationship Id="rId5" Type="http://schemas.openxmlformats.org/officeDocument/2006/relationships/tags" Target="../tags/tag221.xml" /><Relationship Id="rId6" Type="http://schemas.openxmlformats.org/officeDocument/2006/relationships/tags" Target="../tags/tag222.xml" /><Relationship Id="rId7" Type="http://schemas.openxmlformats.org/officeDocument/2006/relationships/tags" Target="../tags/tag223.xml" /><Relationship Id="rId8" Type="http://schemas.openxmlformats.org/officeDocument/2006/relationships/tags" Target="../tags/tag224.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BDA29E35-5588-4537-841D-E5B84A894D76}"/>
              </a:ext>
            </a:extLst>
          </p:cNvPr>
          <p:cNvSpPr>
            <a:spLocks noGrp="1"/>
          </p:cNvSpPr>
          <p:nvPr>
            <p:ph type="sldNum" sz="quarter" idx="12"/>
            <p:custDataLst>
              <p:tags r:id="rId3"/>
            </p:custDataLst>
          </p:nvPr>
        </p:nvSpPr>
        <p:spPr/>
        <p:txBody>
          <a:bodyPr/>
          <a:lstStyle/>
          <a:p>
            <a:fld id="{158B7785-F6D6-45F8-833E-07BD84680091}" type="slidenum">
              <a:rPr lang="en-US" smtClean="0"/>
              <a:t>1</a:t>
            </a:fld>
            <a:endParaRPr lang="en-US"/>
          </a:p>
        </p:txBody>
      </p:sp>
      <p:sp>
        <p:nvSpPr>
          <p:cNvPr id="3" name="Title 2">
            <a:extLst>
              <a:ext uri="{FF2B5EF4-FFF2-40B4-BE49-F238E27FC236}">
                <a16:creationId xmlns:a16="http://schemas.microsoft.com/office/drawing/2014/main" id="{1D6B4DE0-0718-42A8-8EB6-0724D02D6421}"/>
              </a:ext>
            </a:extLst>
          </p:cNvPr>
          <p:cNvSpPr>
            <a:spLocks noGrp="1"/>
          </p:cNvSpPr>
          <p:nvPr>
            <p:ph type="title"/>
            <p:custDataLst>
              <p:tags r:id="rId4"/>
            </p:custDataLst>
          </p:nvPr>
        </p:nvSpPr>
        <p:spPr/>
        <p:txBody>
          <a:bodyPr/>
          <a:lstStyle/>
          <a:p>
            <a:r>
              <a:rPr lang="en-US"/>
              <a:t>Poll Question #1</a:t>
            </a:r>
          </a:p>
        </p:txBody>
      </p:sp>
      <p:sp>
        <p:nvSpPr>
          <p:cNvPr id="4" name="Text Placeholder 3">
            <a:extLst>
              <a:ext uri="{FF2B5EF4-FFF2-40B4-BE49-F238E27FC236}">
                <a16:creationId xmlns:a16="http://schemas.microsoft.com/office/drawing/2014/main" id="{150EA61B-30EF-4EFB-8595-F9021AF06FD7}"/>
              </a:ext>
            </a:extLst>
          </p:cNvPr>
          <p:cNvSpPr>
            <a:spLocks noGrp="1"/>
          </p:cNvSpPr>
          <p:nvPr>
            <p:ph type="body" idx="14"/>
            <p:custDataLst>
              <p:tags r:id="rId5"/>
            </p:custDataLst>
          </p:nvPr>
        </p:nvSpPr>
        <p:spPr/>
        <p:txBody>
          <a:bodyPr/>
          <a:lstStyle/>
          <a:p>
            <a:r>
              <a:rPr lang="en-US"/>
              <a:t>Let’s get to know who is on the call today. Using the poll, select the role that you play in your H-1B grant. </a:t>
            </a:r>
          </a:p>
          <a:p>
            <a:endParaRPr lang="en-US"/>
          </a:p>
        </p:txBody>
      </p:sp>
      <p:sp>
        <p:nvSpPr>
          <p:cNvPr id="5" name="Text Placeholder 4">
            <a:extLst>
              <a:ext uri="{FF2B5EF4-FFF2-40B4-BE49-F238E27FC236}">
                <a16:creationId xmlns:a16="http://schemas.microsoft.com/office/drawing/2014/main" id="{53E1F408-FA2B-46B9-8DC0-066F5886EAD3}"/>
              </a:ext>
            </a:extLst>
          </p:cNvPr>
          <p:cNvSpPr>
            <a:spLocks noGrp="1"/>
          </p:cNvSpPr>
          <p:nvPr>
            <p:ph type="body" sz="quarter" idx="13"/>
            <p:custDataLst>
              <p:tags r:id="rId6"/>
            </p:custDataLst>
          </p:nvPr>
        </p:nvSpPr>
        <p:spPr/>
        <p:txBody>
          <a:bodyPr/>
          <a:lstStyle/>
          <a:p>
            <a:r>
              <a:rPr lang="en-US"/>
              <a:t>Choose the answer that best reflects you (or your organization)</a:t>
            </a:r>
          </a:p>
        </p:txBody>
      </p:sp>
      <p:sp>
        <p:nvSpPr>
          <p:cNvPr id="6" name="Content Placeholder 5">
            <a:extLst>
              <a:ext uri="{FF2B5EF4-FFF2-40B4-BE49-F238E27FC236}">
                <a16:creationId xmlns:a16="http://schemas.microsoft.com/office/drawing/2014/main" id="{D138364E-DF39-40BA-832B-044698301597}"/>
              </a:ext>
            </a:extLst>
          </p:cNvPr>
          <p:cNvSpPr>
            <a:spLocks noGrp="1"/>
          </p:cNvSpPr>
          <p:nvPr>
            <p:ph idx="1"/>
            <p:custDataLst>
              <p:tags r:id="rId7"/>
            </p:custDataLst>
          </p:nvPr>
        </p:nvSpPr>
        <p:spPr>
          <a:xfrm>
            <a:off x="5786005" y="1199396"/>
            <a:ext cx="5925134" cy="5658604"/>
          </a:xfrm>
        </p:spPr>
        <p:txBody>
          <a:bodyPr>
            <a:normAutofit/>
          </a:bodyPr>
          <a:lstStyle/>
          <a:p>
            <a:r>
              <a:rPr lang="en-US"/>
              <a:t>Authorized Representative</a:t>
            </a:r>
          </a:p>
          <a:p>
            <a:r>
              <a:rPr lang="en-US"/>
              <a:t>Program Director/Manager</a:t>
            </a:r>
          </a:p>
          <a:p>
            <a:r>
              <a:rPr lang="en-US"/>
              <a:t>IT Data Manager/Staff</a:t>
            </a:r>
          </a:p>
          <a:p>
            <a:r>
              <a:rPr lang="en-US"/>
              <a:t>Training Partner</a:t>
            </a:r>
          </a:p>
          <a:p>
            <a:r>
              <a:rPr lang="en-US"/>
              <a:t>Employer Partner</a:t>
            </a:r>
          </a:p>
          <a:p>
            <a:r>
              <a:rPr lang="en-US"/>
              <a:t>Service Provider</a:t>
            </a:r>
          </a:p>
          <a:p>
            <a:r>
              <a:rPr lang="en-US"/>
              <a:t>Other (case manager, job developer, or employment specialist)</a:t>
            </a:r>
          </a:p>
          <a:p>
            <a:pPr marL="0" indent="0">
              <a:buNone/>
            </a:pPr>
            <a:endParaRPr lang="en-US"/>
          </a:p>
        </p:txBody>
      </p:sp>
      <p:pic>
        <p:nvPicPr>
          <p:cNvPr id="8" name="Picture 7">
            <a:extLst>
              <a:ext uri="{FF2B5EF4-FFF2-40B4-BE49-F238E27FC236}">
                <a16:creationId xmlns:a16="http://schemas.microsoft.com/office/drawing/2014/main" id="{C2FAE7CA-6557-DF4F-B8C0-EEAEB8FF9BCF}"/>
              </a:ext>
            </a:extLst>
          </p:cNvPr>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0"/>
    </p:custDataLst>
    <p:extLst>
      <p:ext uri="{BB962C8B-B14F-4D97-AF65-F5344CB8AC3E}">
        <p14:creationId xmlns:p14="http://schemas.microsoft.com/office/powerpoint/2010/main" val="584854508"/>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BC21E272-FF24-4954-80DF-D01CD61F30FD}"/>
              </a:ext>
            </a:extLst>
          </p:cNvPr>
          <p:cNvSpPr>
            <a:spLocks noGrp="1"/>
          </p:cNvSpPr>
          <p:nvPr>
            <p:ph type="sldNum" sz="quarter" idx="12"/>
            <p:custDataLst>
              <p:tags r:id="rId3"/>
            </p:custDataLst>
          </p:nvPr>
        </p:nvSpPr>
        <p:spPr/>
        <p:txBody>
          <a:bodyPr/>
          <a:lstStyle/>
          <a:p>
            <a:fld id="{158B7785-F6D6-45F8-833E-07BD84680091}" type="slidenum">
              <a:rPr lang="en-US" smtClean="0"/>
              <a:t>10</a:t>
            </a:fld>
            <a:endParaRPr lang="en-US"/>
          </a:p>
        </p:txBody>
      </p:sp>
      <p:sp>
        <p:nvSpPr>
          <p:cNvPr id="3" name="Title 2">
            <a:extLst>
              <a:ext uri="{FF2B5EF4-FFF2-40B4-BE49-F238E27FC236}">
                <a16:creationId xmlns:a16="http://schemas.microsoft.com/office/drawing/2014/main" id="{7DBB937E-A0EF-47D9-8888-FFF1ED292D81}"/>
              </a:ext>
            </a:extLst>
          </p:cNvPr>
          <p:cNvSpPr>
            <a:spLocks noGrp="1"/>
          </p:cNvSpPr>
          <p:nvPr>
            <p:ph type="title"/>
            <p:custDataLst>
              <p:tags r:id="rId4"/>
            </p:custDataLst>
          </p:nvPr>
        </p:nvSpPr>
        <p:spPr/>
        <p:txBody>
          <a:bodyPr>
            <a:normAutofit/>
          </a:bodyPr>
          <a:lstStyle/>
          <a:p>
            <a:r>
              <a:rPr lang="en-US"/>
              <a:t>Reporting Process for the </a:t>
            </a:r>
            <a:r>
              <a:rPr lang="en-US">
                <a:solidFill>
                  <a:schemeClr val="tx1"/>
                </a:solidFill>
              </a:rPr>
              <a:t>First Three Quarters of Your Grant</a:t>
            </a:r>
            <a:endParaRPr lang="en-US">
              <a:solidFill>
                <a:schemeClr val="tx2">
                  <a:lumMod val="75000"/>
                  <a:lumOff val="25000"/>
                </a:schemeClr>
              </a:solidFill>
            </a:endParaRPr>
          </a:p>
        </p:txBody>
      </p:sp>
      <p:sp>
        <p:nvSpPr>
          <p:cNvPr id="4" name="Content Placeholder 3">
            <a:extLst>
              <a:ext uri="{FF2B5EF4-FFF2-40B4-BE49-F238E27FC236}">
                <a16:creationId xmlns:a16="http://schemas.microsoft.com/office/drawing/2014/main" id="{C74FECF2-DC7B-44A5-9D3E-18314735625D}"/>
              </a:ext>
            </a:extLst>
          </p:cNvPr>
          <p:cNvSpPr>
            <a:spLocks noGrp="1"/>
          </p:cNvSpPr>
          <p:nvPr>
            <p:ph idx="1"/>
            <p:custDataLst>
              <p:tags r:id="rId5"/>
            </p:custDataLst>
          </p:nvPr>
        </p:nvSpPr>
        <p:spPr>
          <a:xfrm>
            <a:off x="338289" y="1008433"/>
            <a:ext cx="11372850" cy="5172075"/>
          </a:xfrm>
        </p:spPr>
        <p:txBody>
          <a:bodyPr>
            <a:normAutofit lnSpcReduction="10000"/>
          </a:bodyPr>
          <a:lstStyle/>
          <a:p>
            <a:pPr marL="0" indent="0">
              <a:buNone/>
            </a:pPr>
            <a:r>
              <a:rPr lang="en-US" sz="3500" b="1">
                <a:solidFill>
                  <a:schemeClr val="tx2">
                    <a:lumMod val="75000"/>
                    <a:lumOff val="25000"/>
                  </a:schemeClr>
                </a:solidFill>
              </a:rPr>
              <a:t>For the quarters ending March 31, 2021 and June 30, 2021:</a:t>
            </a:r>
          </a:p>
          <a:p>
            <a:pPr>
              <a:lnSpc>
                <a:spcPct val="120000"/>
              </a:lnSpc>
              <a:spcBef>
                <a:spcPct val="0"/>
              </a:spcBef>
            </a:pPr>
            <a:r>
              <a:rPr lang="en-US" b="1"/>
              <a:t>Grantees </a:t>
            </a:r>
            <a:r>
              <a:rPr lang="en-US" b="1" u="sng">
                <a:solidFill>
                  <a:srgbClr val="FF0000"/>
                </a:solidFill>
              </a:rPr>
              <a:t>will</a:t>
            </a:r>
            <a:r>
              <a:rPr lang="en-US" b="1"/>
              <a:t> submit a Quarterly Narrative Report (QNR) </a:t>
            </a:r>
          </a:p>
          <a:p>
            <a:pPr>
              <a:lnSpc>
                <a:spcPct val="120000"/>
              </a:lnSpc>
              <a:spcBef>
                <a:spcPct val="0"/>
              </a:spcBef>
            </a:pPr>
            <a:r>
              <a:rPr lang="en-US"/>
              <a:t>QNRs will be submitted to ETA using WIPS each quarter:</a:t>
            </a:r>
          </a:p>
          <a:p>
            <a:pPr lvl="2">
              <a:lnSpc>
                <a:spcPct val="120000"/>
              </a:lnSpc>
              <a:spcBef>
                <a:spcPct val="0"/>
              </a:spcBef>
            </a:pPr>
            <a:r>
              <a:rPr lang="en-US" sz="2400">
                <a:solidFill>
                  <a:schemeClr val="tx1"/>
                </a:solidFill>
              </a:rPr>
              <a:t>Quarter ending March 31, 2021  - report due May 15, 2021</a:t>
            </a:r>
          </a:p>
          <a:p>
            <a:pPr lvl="2">
              <a:lnSpc>
                <a:spcPct val="120000"/>
              </a:lnSpc>
              <a:spcBef>
                <a:spcPct val="0"/>
              </a:spcBef>
            </a:pPr>
            <a:r>
              <a:rPr lang="en-US" sz="2400">
                <a:solidFill>
                  <a:schemeClr val="tx1"/>
                </a:solidFill>
              </a:rPr>
              <a:t>Quarter ending June 30, 2021  - report due August 14, 2021</a:t>
            </a:r>
          </a:p>
          <a:p>
            <a:pPr>
              <a:lnSpc>
                <a:spcPct val="120000"/>
              </a:lnSpc>
              <a:spcBef>
                <a:spcPct val="0"/>
              </a:spcBef>
            </a:pPr>
            <a:r>
              <a:rPr lang="en-US" b="1"/>
              <a:t>Grantees </a:t>
            </a:r>
            <a:r>
              <a:rPr lang="en-US" b="1" u="sng">
                <a:solidFill>
                  <a:srgbClr val="FF0000"/>
                </a:solidFill>
              </a:rPr>
              <a:t>will not </a:t>
            </a:r>
            <a:r>
              <a:rPr lang="en-US" b="1"/>
              <a:t>upload a participant data file and submit a Quarterly Performance Report (QPR)</a:t>
            </a:r>
            <a:endParaRPr lang="en-US" b="1">
              <a:solidFill>
                <a:schemeClr val="tx2">
                  <a:lumMod val="75000"/>
                  <a:lumOff val="25000"/>
                </a:schemeClr>
              </a:solidFill>
            </a:endParaRPr>
          </a:p>
          <a:p>
            <a:pPr>
              <a:lnSpc>
                <a:spcPct val="120000"/>
              </a:lnSpc>
              <a:spcBef>
                <a:spcPct val="0"/>
              </a:spcBef>
            </a:pPr>
            <a:endParaRPr lang="en-US" sz="3500" b="1">
              <a:solidFill>
                <a:schemeClr val="tx2">
                  <a:lumMod val="75000"/>
                  <a:lumOff val="25000"/>
                </a:schemeClr>
              </a:solidFill>
            </a:endParaRPr>
          </a:p>
          <a:p>
            <a:pPr marL="0" indent="0">
              <a:lnSpc>
                <a:spcPct val="120000"/>
              </a:lnSpc>
              <a:spcBef>
                <a:spcPct val="0"/>
              </a:spcBef>
              <a:buNone/>
            </a:pPr>
            <a:r>
              <a:rPr lang="en-US" sz="3500" b="1">
                <a:solidFill>
                  <a:schemeClr val="tx2">
                    <a:lumMod val="75000"/>
                    <a:lumOff val="25000"/>
                  </a:schemeClr>
                </a:solidFill>
              </a:rPr>
              <a:t>For the quarter ending September 30, 2021:</a:t>
            </a:r>
          </a:p>
          <a:p>
            <a:pPr>
              <a:lnSpc>
                <a:spcPct val="120000"/>
              </a:lnSpc>
              <a:spcBef>
                <a:spcPct val="0"/>
              </a:spcBef>
            </a:pPr>
            <a:r>
              <a:rPr lang="en-US" sz="2800"/>
              <a:t>Grantees </a:t>
            </a:r>
            <a:r>
              <a:rPr lang="en-US" sz="2800" u="sng">
                <a:solidFill>
                  <a:srgbClr val="FF0000"/>
                </a:solidFill>
              </a:rPr>
              <a:t>will</a:t>
            </a:r>
            <a:r>
              <a:rPr lang="en-US" sz="2800"/>
              <a:t> </a:t>
            </a:r>
            <a:r>
              <a:rPr lang="en-US" sz="2800" b="1"/>
              <a:t>submit </a:t>
            </a:r>
            <a:r>
              <a:rPr lang="en-US" sz="2800"/>
              <a:t> both a QPR and a QNR</a:t>
            </a:r>
          </a:p>
          <a:p>
            <a:pPr lvl="2">
              <a:lnSpc>
                <a:spcPct val="120000"/>
              </a:lnSpc>
              <a:spcBef>
                <a:spcPct val="0"/>
              </a:spcBef>
            </a:pPr>
            <a:r>
              <a:rPr lang="en-US" sz="2400">
                <a:solidFill>
                  <a:schemeClr val="tx1"/>
                </a:solidFill>
              </a:rPr>
              <a:t>Quarter ending September 30, 2021  - report due November 14, 2021</a:t>
            </a:r>
          </a:p>
          <a:p>
            <a:pPr marL="0" indent="0" algn="ctr">
              <a:buNone/>
            </a:pPr>
            <a:endParaRPr lang="en-US" sz="2800" b="1">
              <a:solidFill>
                <a:srgbClr val="FF0000"/>
              </a:solidFill>
            </a:endParaRPr>
          </a:p>
          <a:p>
            <a:endParaRPr lang="en-US"/>
          </a:p>
        </p:txBody>
      </p:sp>
    </p:spTree>
    <p:custDataLst>
      <p:tags r:id="rId6"/>
    </p:custDataLst>
    <p:extLst>
      <p:ext uri="{BB962C8B-B14F-4D97-AF65-F5344CB8AC3E}">
        <p14:creationId xmlns:p14="http://schemas.microsoft.com/office/powerpoint/2010/main" val="170529707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63F688B4-CB74-4FDF-A12E-6D532BE08EBD}"/>
              </a:ext>
            </a:extLst>
          </p:cNvPr>
          <p:cNvSpPr>
            <a:spLocks noGrp="1"/>
          </p:cNvSpPr>
          <p:nvPr>
            <p:ph type="sldNum" sz="quarter" idx="12"/>
            <p:custDataLst>
              <p:tags r:id="rId3"/>
            </p:custDataLst>
          </p:nvPr>
        </p:nvSpPr>
        <p:spPr/>
        <p:txBody>
          <a:bodyPr/>
          <a:lstStyle/>
          <a:p>
            <a:fld id="{158B7785-F6D6-45F8-833E-07BD84680091}" type="slidenum">
              <a:rPr lang="en-US" smtClean="0"/>
              <a:t>11</a:t>
            </a:fld>
            <a:endParaRPr lang="en-US"/>
          </a:p>
        </p:txBody>
      </p:sp>
      <p:sp>
        <p:nvSpPr>
          <p:cNvPr id="3" name="Title 2">
            <a:extLst>
              <a:ext uri="{FF2B5EF4-FFF2-40B4-BE49-F238E27FC236}">
                <a16:creationId xmlns:a16="http://schemas.microsoft.com/office/drawing/2014/main" id="{F2F7EC12-D939-4606-A41B-9C8BEC0081A3}"/>
              </a:ext>
            </a:extLst>
          </p:cNvPr>
          <p:cNvSpPr>
            <a:spLocks noGrp="1"/>
          </p:cNvSpPr>
          <p:nvPr>
            <p:ph type="title"/>
            <p:custDataLst>
              <p:tags r:id="rId4"/>
            </p:custDataLst>
          </p:nvPr>
        </p:nvSpPr>
        <p:spPr/>
        <p:txBody>
          <a:bodyPr/>
          <a:lstStyle/>
          <a:p>
            <a:pPr algn="ctr"/>
            <a:r>
              <a:rPr 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Script" panose="020b0504020000000003" pitchFamily="34" charset="0"/>
              </a:rPr>
              <a:t>Knowledge Check!</a:t>
            </a:r>
            <a:endParaRPr lang="en-US"/>
          </a:p>
        </p:txBody>
      </p:sp>
      <p:sp>
        <p:nvSpPr>
          <p:cNvPr id="4" name="Text Placeholder 3">
            <a:extLst>
              <a:ext uri="{FF2B5EF4-FFF2-40B4-BE49-F238E27FC236}">
                <a16:creationId xmlns:a16="http://schemas.microsoft.com/office/drawing/2014/main" id="{1CC33AF4-9777-4CDD-83B3-E37F56E7F18C}"/>
              </a:ext>
            </a:extLst>
          </p:cNvPr>
          <p:cNvSpPr>
            <a:spLocks noGrp="1"/>
          </p:cNvSpPr>
          <p:nvPr>
            <p:ph type="body" idx="1"/>
            <p:custDataLst>
              <p:tags r:id="rId5"/>
            </p:custDataLst>
          </p:nvPr>
        </p:nvSpPr>
        <p:spPr/>
        <p:txBody>
          <a:bodyPr>
            <a:normAutofit lnSpcReduction="10000"/>
          </a:bodyPr>
          <a:lstStyle/>
          <a:p>
            <a:r>
              <a:rPr lang="en-US" b="1"/>
              <a:t>For the Performance Reporting Quarter Ending March 31, our H-1B grant program will submit a…</a:t>
            </a:r>
          </a:p>
        </p:txBody>
      </p:sp>
      <p:sp>
        <p:nvSpPr>
          <p:cNvPr id="5" name="Content Placeholder 4">
            <a:extLst>
              <a:ext uri="{FF2B5EF4-FFF2-40B4-BE49-F238E27FC236}">
                <a16:creationId xmlns:a16="http://schemas.microsoft.com/office/drawing/2014/main" id="{46A49E9B-E1F4-4185-BF71-50AC2E6A439A}"/>
              </a:ext>
            </a:extLst>
          </p:cNvPr>
          <p:cNvSpPr>
            <a:spLocks noGrp="1"/>
          </p:cNvSpPr>
          <p:nvPr>
            <p:ph sz="half" idx="2"/>
            <p:custDataLst>
              <p:tags r:id="rId6"/>
            </p:custDataLst>
          </p:nvPr>
        </p:nvSpPr>
        <p:spPr/>
        <p:txBody>
          <a:bodyPr/>
          <a:lstStyle/>
          <a:p>
            <a:pPr marL="457200" indent="-457200">
              <a:buFont typeface="+mj-lt"/>
              <a:buAutoNum type="arabicPeriod"/>
            </a:pPr>
            <a:r>
              <a:rPr lang="en-US" sz="2800"/>
              <a:t>Data File upload in WIPS</a:t>
            </a:r>
          </a:p>
          <a:p>
            <a:pPr marL="457200" indent="-457200">
              <a:buFont typeface="+mj-lt"/>
              <a:buAutoNum type="arabicPeriod"/>
            </a:pPr>
            <a:r>
              <a:rPr lang="en-US" sz="2800"/>
              <a:t>Quarterly Narrative Report to my FPO with a cc to my Grant Mailbox</a:t>
            </a:r>
          </a:p>
          <a:p>
            <a:pPr marL="457200" indent="-457200">
              <a:buFont typeface="+mj-lt"/>
              <a:buAutoNum type="arabicPeriod"/>
            </a:pPr>
            <a:r>
              <a:rPr lang="en-US" sz="2800"/>
              <a:t>Quarterly Narrative Report (QNR) in WIPS</a:t>
            </a:r>
          </a:p>
          <a:p>
            <a:pPr marL="457200" indent="-457200">
              <a:buFont typeface="+mj-lt"/>
              <a:buAutoNum type="arabicPeriod"/>
            </a:pPr>
            <a:r>
              <a:rPr lang="en-US" sz="2800"/>
              <a:t>Request for Technical Assistance (We’re Not Sure!)</a:t>
            </a:r>
          </a:p>
        </p:txBody>
      </p:sp>
    </p:spTree>
    <p:custDataLst>
      <p:tags r:id="rId7"/>
    </p:custDataLst>
    <p:extLst>
      <p:ext uri="{BB962C8B-B14F-4D97-AF65-F5344CB8AC3E}">
        <p14:creationId xmlns:p14="http://schemas.microsoft.com/office/powerpoint/2010/main" val="428583005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3"/>
            </p:custDataLst>
          </p:nvPr>
        </p:nvSpPr>
        <p:spPr/>
        <p:txBody>
          <a:bodyPr/>
          <a:lstStyle/>
          <a:p>
            <a:fld id="{158B7785-F6D6-45F8-833E-07BD84680091}" type="slidenum">
              <a:rPr lang="en-US" smtClean="0"/>
              <a:t>12</a:t>
            </a:fld>
            <a:endParaRPr lang="en-US"/>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4"/>
            </p:custDataLst>
          </p:nvPr>
        </p:nvSpPr>
        <p:spPr>
          <a:xfrm>
            <a:off x="1458913" y="472440"/>
            <a:ext cx="3932237" cy="2377440"/>
          </a:xfrm>
        </p:spPr>
        <p:txBody>
          <a:bodyPr>
            <a:normAutofit fontScale="90000"/>
          </a:bodyPr>
          <a:lstStyle/>
          <a:p>
            <a:pPr algn="r"/>
            <a:r>
              <a:rPr lang="en-US"/>
              <a:t>Introduction to Workforce Integrated Performance System (WIPS)</a:t>
            </a:r>
            <a:r>
              <a:rPr lang="en-US">
                <a:latin typeface="Calibri" panose="020f0502020204030204" pitchFamily="34" charset="0"/>
              </a:rPr>
              <a:t> </a:t>
            </a:r>
            <a:endParaRPr lang="en-US"/>
          </a:p>
        </p:txBody>
      </p:sp>
      <p:sp>
        <p:nvSpPr>
          <p:cNvPr id="6" name="Text Placeholder 5"/>
          <p:cNvSpPr>
            <a:spLocks noGrp="1"/>
          </p:cNvSpPr>
          <p:nvPr>
            <p:ph type="body" sz="half" idx="2"/>
            <p:custDataLst>
              <p:tags r:id="rId5"/>
            </p:custDataLst>
          </p:nvPr>
        </p:nvSpPr>
        <p:spPr>
          <a:xfrm>
            <a:off x="5942648" y="1132840"/>
            <a:ext cx="3932237" cy="1717040"/>
          </a:xfrm>
        </p:spPr>
        <p:txBody>
          <a:bodyPr/>
          <a:lstStyle/>
          <a:p>
            <a:r>
              <a:rPr lang="en-US"/>
              <a:t>Overview of the Quarterly Narrative Report and how to report in WIPS</a:t>
            </a:r>
          </a:p>
        </p:txBody>
      </p:sp>
      <p:pic>
        <p:nvPicPr>
          <p:cNvPr id="11" name="Picture 10"/>
          <p:cNvPicPr>
            <a:picLocks noChangeAspect="1"/>
          </p:cNvPicPr>
          <p:nvPr>
            <p:custDataLst>
              <p:tags r:id="rId7"/>
            </p:custDataLst>
          </p:nvPr>
        </p:nvPicPr>
        <p:blipFill>
          <a:blip r:embed="rId6"/>
          <a:stretch>
            <a:fillRect/>
          </a:stretch>
        </p:blipFill>
        <p:spPr>
          <a:xfrm>
            <a:off x="1296988" y="3299156"/>
            <a:ext cx="9790112" cy="2646725"/>
          </a:xfrm>
          <a:prstGeom prst="rect">
            <a:avLst/>
          </a:prstGeom>
        </p:spPr>
      </p:pic>
    </p:spTree>
    <p:custDataLst>
      <p:tags r:id="rId8"/>
    </p:custDataLst>
    <p:extLst>
      <p:ext uri="{BB962C8B-B14F-4D97-AF65-F5344CB8AC3E}">
        <p14:creationId xmlns:p14="http://schemas.microsoft.com/office/powerpoint/2010/main" val="57444724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fld id="{706D636C-90A3-4979-BA37-BAB384B22101}" type="slidenum">
              <a:rPr lang="en-US" smtClean="0"/>
              <a:t>13</a:t>
            </a:fld>
            <a:endParaRPr lang="en-US"/>
          </a:p>
        </p:txBody>
      </p:sp>
      <p:sp>
        <p:nvSpPr>
          <p:cNvPr id="3" name="TextBox 2"/>
          <p:cNvSpPr txBox="1"/>
          <p:nvPr>
            <p:custDataLst>
              <p:tags r:id="rId4"/>
            </p:custDataLst>
          </p:nvPr>
        </p:nvSpPr>
        <p:spPr>
          <a:xfrm>
            <a:off x="771525" y="1483906"/>
            <a:ext cx="10613153" cy="4647426"/>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en-US" sz="2800"/>
              <a:t>H-1B grantees are required to submit a quarterly narrative report using the approved </a:t>
            </a:r>
            <a:r>
              <a:rPr lang="en-US" sz="2800" i="1" u="sng"/>
              <a:t>Joint Quarterly Narrative Performance Report</a:t>
            </a:r>
            <a:r>
              <a:rPr lang="en-US" sz="2800" u="sng"/>
              <a:t> (ETA-9179)</a:t>
            </a:r>
            <a:endParaRPr lang="en-US" sz="2800" strike="sngStrike">
              <a:solidFill>
                <a:srgbClr val="FF0000"/>
              </a:solidFill>
            </a:endParaRPr>
          </a:p>
          <a:p>
            <a:pPr marL="285750" indent="-285750">
              <a:buClr>
                <a:srgbClr val="C00000"/>
              </a:buClr>
              <a:buFont typeface="Wingdings" panose="05000000000000000000" pitchFamily="2" charset="2"/>
              <a:buChar char="Ø"/>
            </a:pPr>
            <a:endParaRPr lang="en-US" sz="2800"/>
          </a:p>
          <a:p>
            <a:pPr marL="285750" indent="-285750">
              <a:buClr>
                <a:srgbClr val="C00000"/>
              </a:buClr>
              <a:buFont typeface="Wingdings" panose="05000000000000000000" pitchFamily="2" charset="2"/>
              <a:buChar char="Ø"/>
            </a:pPr>
            <a:r>
              <a:rPr lang="en-US" sz="2800"/>
              <a:t>The QNR is a qualitative summary of grant activities that occurred during the reporting quarter</a:t>
            </a:r>
          </a:p>
          <a:p>
            <a:pPr marL="285750" indent="-285750">
              <a:buClr>
                <a:srgbClr val="C00000"/>
              </a:buClr>
              <a:buFont typeface="Wingdings" panose="05000000000000000000" pitchFamily="2" charset="2"/>
              <a:buChar char="Ø"/>
            </a:pPr>
            <a:endParaRPr lang="en-US" sz="2800"/>
          </a:p>
          <a:p>
            <a:pPr marL="285750" indent="-285750">
              <a:buClr>
                <a:srgbClr val="C00000"/>
              </a:buClr>
              <a:buFont typeface="Wingdings" panose="05000000000000000000" pitchFamily="2" charset="2"/>
              <a:buChar char="Ø"/>
            </a:pPr>
            <a:r>
              <a:rPr lang="en-US" sz="2800"/>
              <a:t>Grantees will submit and certify directly in WIPS</a:t>
            </a:r>
          </a:p>
          <a:p>
            <a:pPr marL="285750" indent="-285750">
              <a:buClr>
                <a:srgbClr val="C00000"/>
              </a:buClr>
              <a:buFont typeface="Wingdings" panose="05000000000000000000" pitchFamily="2" charset="2"/>
              <a:buChar char="Ø"/>
            </a:pPr>
            <a:endParaRPr lang="en-US"/>
          </a:p>
          <a:p>
            <a:pPr marL="285750" indent="-285750">
              <a:buClr>
                <a:srgbClr val="C00000"/>
              </a:buClr>
              <a:buFont typeface="Wingdings" panose="05000000000000000000" pitchFamily="2" charset="2"/>
              <a:buChar char="Ø"/>
            </a:pPr>
            <a:endParaRPr lang="en-US"/>
          </a:p>
          <a:p>
            <a:pPr marL="742950" lvl="1" indent="-285750">
              <a:buClr>
                <a:srgbClr val="C00000"/>
              </a:buClr>
              <a:buFont typeface="Wingdings" panose="05000000000000000000" pitchFamily="2" charset="2"/>
              <a:buChar char="Ø"/>
            </a:pPr>
            <a:endParaRPr lang="en-US"/>
          </a:p>
          <a:p>
            <a:pPr>
              <a:buClr>
                <a:srgbClr val="C00000"/>
              </a:buClr>
            </a:pPr>
            <a:endParaRPr lang="en-US" b="1"/>
          </a:p>
        </p:txBody>
      </p:sp>
      <p:sp>
        <p:nvSpPr>
          <p:cNvPr id="5" name="Title 2"/>
          <p:cNvSpPr txBox="1"/>
          <p:nvPr>
            <p:custDataLst>
              <p:tags r:id="rId5"/>
            </p:custDataLst>
          </p:nvPr>
        </p:nvSpPr>
        <p:spPr>
          <a:xfrm>
            <a:off x="464725" y="207963"/>
            <a:ext cx="11572875" cy="1050925"/>
          </a:xfrm>
          <a:prstGeom prst="rect">
            <a:avLst/>
          </a:prstGeom>
        </p:spPr>
        <p:txBody>
          <a:bodyPr vert="horz" lIns="91440" tIns="45720" rIns="91440" bIns="45720" rtlCol="0" anchor="b">
            <a:noAutofit/>
          </a:bodyPr>
          <a:lstStyle>
            <a:lvl1pPr algn="l" defTabSz="914354"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sz="4000"/>
              <a:t>Joint Quarterly Narrative Performance Report (ETA-9179)</a:t>
            </a:r>
          </a:p>
        </p:txBody>
      </p:sp>
    </p:spTree>
    <p:custDataLst>
      <p:tags r:id="rId6"/>
    </p:custDataLst>
    <p:extLst>
      <p:ext uri="{BB962C8B-B14F-4D97-AF65-F5344CB8AC3E}">
        <p14:creationId xmlns:p14="http://schemas.microsoft.com/office/powerpoint/2010/main" val="1389513394"/>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736758" y="142875"/>
            <a:ext cx="10929937" cy="708660"/>
          </a:xfrm>
        </p:spPr>
        <p:txBody>
          <a:bodyPr>
            <a:noAutofit/>
          </a:bodyPr>
          <a:lstStyle/>
          <a:p>
            <a:pPr algn="ctr"/>
            <a:r>
              <a:rPr lang="en-US" sz="4800"/>
              <a:t>Quarterly Narrative Report sections</a:t>
            </a:r>
          </a:p>
        </p:txBody>
      </p:sp>
      <p:sp>
        <p:nvSpPr>
          <p:cNvPr id="3" name="Content Placeholder 2"/>
          <p:cNvSpPr>
            <a:spLocks noGrp="1"/>
          </p:cNvSpPr>
          <p:nvPr>
            <p:ph idx="1"/>
            <p:custDataLst>
              <p:tags r:id="rId4"/>
            </p:custDataLst>
          </p:nvPr>
        </p:nvSpPr>
        <p:spPr>
          <a:xfrm>
            <a:off x="736758" y="851535"/>
            <a:ext cx="10421781" cy="5649278"/>
          </a:xfrm>
        </p:spPr>
        <p:txBody>
          <a:bodyPr>
            <a:normAutofit fontScale="70000" lnSpcReduction="20000"/>
          </a:bodyPr>
          <a:lstStyle/>
          <a:p>
            <a:r>
              <a:rPr lang="en-US" sz="3300"/>
              <a:t>Contact Information</a:t>
            </a:r>
          </a:p>
          <a:p>
            <a:r>
              <a:rPr lang="en-US" sz="3300"/>
              <a:t>Summary of Grant Progress</a:t>
            </a:r>
          </a:p>
          <a:p>
            <a:r>
              <a:rPr lang="en-US" sz="3300"/>
              <a:t>Progress of Grant Timeline</a:t>
            </a:r>
          </a:p>
          <a:p>
            <a:r>
              <a:rPr lang="en-US" sz="3300"/>
              <a:t>Development and Implementation of Effective Practices and Program Model Strategies</a:t>
            </a:r>
          </a:p>
          <a:p>
            <a:r>
              <a:rPr lang="en-US" sz="3300"/>
              <a:t>Status Update on Match and/or Leveraged Resources </a:t>
            </a:r>
          </a:p>
          <a:p>
            <a:r>
              <a:rPr lang="en-US" sz="3300"/>
              <a:t>Status Update on Strategic Partnership Activities </a:t>
            </a:r>
          </a:p>
          <a:p>
            <a:r>
              <a:rPr lang="en-US" sz="3300"/>
              <a:t>Status Update on Employer Engagement Strategies</a:t>
            </a:r>
          </a:p>
          <a:p>
            <a:r>
              <a:rPr lang="en-US" sz="3300"/>
              <a:t>Key Issues and Technical Assistance Needs</a:t>
            </a:r>
          </a:p>
          <a:p>
            <a:r>
              <a:rPr lang="en-US" sz="3300"/>
              <a:t>Significant Activities, Accomplishments, and Success Stories</a:t>
            </a:r>
          </a:p>
          <a:p>
            <a:r>
              <a:rPr lang="en-US" sz="3300"/>
              <a:t>Evidence and Evaluation</a:t>
            </a:r>
          </a:p>
          <a:p>
            <a:r>
              <a:rPr lang="en-US" sz="3300" b="1">
                <a:solidFill>
                  <a:srgbClr val="FF0000"/>
                </a:solidFill>
              </a:rPr>
              <a:t>Additional Information *</a:t>
            </a:r>
          </a:p>
          <a:p>
            <a:endParaRPr lang="en-US"/>
          </a:p>
        </p:txBody>
      </p:sp>
      <p:sp>
        <p:nvSpPr>
          <p:cNvPr id="4" name="Slide Number Placeholder 3"/>
          <p:cNvSpPr>
            <a:spLocks noGrp="1"/>
          </p:cNvSpPr>
          <p:nvPr>
            <p:ph type="sldNum" sz="quarter" idx="4294967295"/>
            <p:custDataLst>
              <p:tags r:id="rId5"/>
            </p:custDataLst>
          </p:nvPr>
        </p:nvSpPr>
        <p:spPr/>
        <p:txBody>
          <a:bodyPr/>
          <a:lstStyle/>
          <a:p>
            <a:fld id="{706D636C-90A3-4979-BA37-BAB384B22101}" type="slidenum">
              <a:rPr lang="en-US" smtClean="0"/>
              <a:t>14</a:t>
            </a:fld>
            <a:endParaRPr lang="en-US"/>
          </a:p>
        </p:txBody>
      </p:sp>
    </p:spTree>
    <p:custDataLst>
      <p:tags r:id="rId6"/>
    </p:custDataLst>
    <p:extLst>
      <p:ext uri="{BB962C8B-B14F-4D97-AF65-F5344CB8AC3E}">
        <p14:creationId xmlns:p14="http://schemas.microsoft.com/office/powerpoint/2010/main" val="935948515"/>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15</a:t>
            </a:fld>
            <a:endParaRPr lang="en-US"/>
          </a:p>
        </p:txBody>
      </p:sp>
      <p:sp>
        <p:nvSpPr>
          <p:cNvPr id="3" name="Title 2"/>
          <p:cNvSpPr>
            <a:spLocks noGrp="1"/>
          </p:cNvSpPr>
          <p:nvPr>
            <p:ph type="title"/>
            <p:custDataLst>
              <p:tags r:id="rId4"/>
            </p:custDataLst>
          </p:nvPr>
        </p:nvSpPr>
        <p:spPr/>
        <p:txBody>
          <a:bodyPr>
            <a:normAutofit/>
          </a:bodyPr>
          <a:lstStyle/>
          <a:p>
            <a:r>
              <a:rPr lang="en-US"/>
              <a:t>WIPS Access </a:t>
            </a:r>
          </a:p>
        </p:txBody>
      </p:sp>
      <p:sp>
        <p:nvSpPr>
          <p:cNvPr id="4" name="Content Placeholder 3"/>
          <p:cNvSpPr>
            <a:spLocks noGrp="1"/>
          </p:cNvSpPr>
          <p:nvPr>
            <p:ph idx="1"/>
            <p:custDataLst>
              <p:tags r:id="rId5"/>
            </p:custDataLst>
          </p:nvPr>
        </p:nvSpPr>
        <p:spPr/>
        <p:txBody>
          <a:bodyPr>
            <a:normAutofit fontScale="92500" lnSpcReduction="10000"/>
          </a:bodyPr>
          <a:lstStyle/>
          <a:p>
            <a:r>
              <a:rPr lang="en-US" sz="2800"/>
              <a:t>After this webinar, WIPS user accounts will be created for each grant this week.</a:t>
            </a:r>
          </a:p>
          <a:p>
            <a:r>
              <a:rPr lang="en-US" sz="2800"/>
              <a:t> The Authorized Representative for your H-1B grant will receive a mandatory </a:t>
            </a:r>
            <a:r>
              <a:rPr lang="en-US" sz="2800" b="1"/>
              <a:t>Level 1 “Certification” Account</a:t>
            </a:r>
          </a:p>
          <a:p>
            <a:r>
              <a:rPr lang="en-US" sz="2800"/>
              <a:t>If your Authorized Representative requested a </a:t>
            </a:r>
            <a:r>
              <a:rPr lang="en-US" sz="2800" b="1"/>
              <a:t>Level 2 “Upload” Account </a:t>
            </a:r>
            <a:r>
              <a:rPr lang="en-US" sz="2800"/>
              <a:t>this past month, those will be created this week.</a:t>
            </a:r>
          </a:p>
          <a:p>
            <a:r>
              <a:rPr lang="en-US" sz="2800"/>
              <a:t>If you have </a:t>
            </a:r>
            <a:r>
              <a:rPr lang="en-US" sz="2800" b="1"/>
              <a:t>not</a:t>
            </a:r>
            <a:r>
              <a:rPr lang="en-US" sz="2800"/>
              <a:t> requested a Level 2 account, but need one, the Authorized Representative should send an email request with the following information for the designated Level 2 “Upload” Account: </a:t>
            </a:r>
          </a:p>
          <a:p>
            <a:pPr lvl="1"/>
            <a:r>
              <a:rPr lang="en-US" sz="2600"/>
              <a:t>Contact Full Name</a:t>
            </a:r>
          </a:p>
          <a:p>
            <a:pPr lvl="1"/>
            <a:r>
              <a:rPr lang="en-US" sz="2600"/>
              <a:t>Contact E-mail Address</a:t>
            </a:r>
          </a:p>
          <a:p>
            <a:pPr lvl="1"/>
            <a:r>
              <a:rPr lang="en-US" sz="2600"/>
              <a:t>Whether the individual is a new user or currently has a WIPS account for another program</a:t>
            </a:r>
          </a:p>
          <a:p>
            <a:endParaRPr lang="en-US" sz="2800"/>
          </a:p>
          <a:p>
            <a:endParaRPr lang="en-US"/>
          </a:p>
        </p:txBody>
      </p:sp>
    </p:spTree>
    <p:custDataLst>
      <p:tags r:id="rId6"/>
    </p:custDataLst>
    <p:extLst>
      <p:ext uri="{BB962C8B-B14F-4D97-AF65-F5344CB8AC3E}">
        <p14:creationId xmlns:p14="http://schemas.microsoft.com/office/powerpoint/2010/main" val="1812482777"/>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BC21E272-FF24-4954-80DF-D01CD61F30FD}"/>
              </a:ext>
            </a:extLst>
          </p:cNvPr>
          <p:cNvSpPr>
            <a:spLocks noGrp="1"/>
          </p:cNvSpPr>
          <p:nvPr>
            <p:ph type="sldNum" sz="quarter" idx="12"/>
            <p:custDataLst>
              <p:tags r:id="rId3"/>
            </p:custDataLst>
          </p:nvPr>
        </p:nvSpPr>
        <p:spPr/>
        <p:txBody>
          <a:bodyPr/>
          <a:lstStyle/>
          <a:p>
            <a:fld id="{158B7785-F6D6-45F8-833E-07BD84680091}" type="slidenum">
              <a:rPr lang="en-US" smtClean="0"/>
              <a:t>16</a:t>
            </a:fld>
            <a:endParaRPr lang="en-US"/>
          </a:p>
        </p:txBody>
      </p:sp>
      <p:sp>
        <p:nvSpPr>
          <p:cNvPr id="3" name="Title 2">
            <a:extLst>
              <a:ext uri="{FF2B5EF4-FFF2-40B4-BE49-F238E27FC236}">
                <a16:creationId xmlns:a16="http://schemas.microsoft.com/office/drawing/2014/main" id="{7DBB937E-A0EF-47D9-8888-FFF1ED292D81}"/>
              </a:ext>
            </a:extLst>
          </p:cNvPr>
          <p:cNvSpPr>
            <a:spLocks noGrp="1"/>
          </p:cNvSpPr>
          <p:nvPr>
            <p:ph type="title"/>
            <p:custDataLst>
              <p:tags r:id="rId4"/>
            </p:custDataLst>
          </p:nvPr>
        </p:nvSpPr>
        <p:spPr/>
        <p:txBody>
          <a:bodyPr/>
          <a:lstStyle/>
          <a:p>
            <a:r>
              <a:rPr lang="en-US"/>
              <a:t>WIPS User Account Types</a:t>
            </a:r>
          </a:p>
        </p:txBody>
      </p:sp>
      <p:sp>
        <p:nvSpPr>
          <p:cNvPr id="4" name="Content Placeholder 3">
            <a:extLst>
              <a:ext uri="{FF2B5EF4-FFF2-40B4-BE49-F238E27FC236}">
                <a16:creationId xmlns:a16="http://schemas.microsoft.com/office/drawing/2014/main" id="{C74FECF2-DC7B-44A5-9D3E-18314735625D}"/>
              </a:ext>
            </a:extLst>
          </p:cNvPr>
          <p:cNvSpPr>
            <a:spLocks noGrp="1"/>
          </p:cNvSpPr>
          <p:nvPr>
            <p:ph idx="1"/>
            <p:custDataLst>
              <p:tags r:id="rId5"/>
            </p:custDataLst>
          </p:nvPr>
        </p:nvSpPr>
        <p:spPr/>
        <p:txBody>
          <a:bodyPr>
            <a:normAutofit/>
          </a:bodyPr>
          <a:lstStyle/>
          <a:p>
            <a:pPr lvl="0"/>
            <a:r>
              <a:rPr lang="en-US" b="1"/>
              <a:t>H-1B Level 1 (Certification Account):</a:t>
            </a:r>
            <a:r>
              <a:rPr lang="en-US"/>
              <a:t>  Can perform all WIPS functions, including </a:t>
            </a:r>
            <a:r>
              <a:rPr lang="en-US" b="1"/>
              <a:t>certifying both the QNR and the QPR reports.</a:t>
            </a:r>
            <a:r>
              <a:rPr lang="en-US"/>
              <a:t>  </a:t>
            </a:r>
          </a:p>
          <a:p>
            <a:pPr lvl="1"/>
            <a:r>
              <a:rPr lang="en-US" b="1">
                <a:solidFill>
                  <a:schemeClr val="tx1"/>
                </a:solidFill>
              </a:rPr>
              <a:t>Level 1 accounts are issued automatically and are mandatory.</a:t>
            </a:r>
            <a:endParaRPr lang="en-US">
              <a:solidFill>
                <a:schemeClr val="tx1"/>
              </a:solidFill>
            </a:endParaRPr>
          </a:p>
          <a:p>
            <a:pPr lvl="1"/>
            <a:r>
              <a:rPr lang="en-US" b="1">
                <a:solidFill>
                  <a:schemeClr val="tx1"/>
                </a:solidFill>
              </a:rPr>
              <a:t>Issued only to the Authorized Representative of the grant.</a:t>
            </a:r>
          </a:p>
          <a:p>
            <a:pPr lvl="0"/>
            <a:r>
              <a:rPr lang="en-US" b="1"/>
              <a:t>H-1B Level 2 (Upload Account):</a:t>
            </a:r>
            <a:r>
              <a:rPr lang="en-US"/>
              <a:t>  Can perform WIPS functions that support report completion, including entering information into the reporting system, file upload, reviewing errors, and viewing reports.  </a:t>
            </a:r>
          </a:p>
          <a:p>
            <a:pPr lvl="1"/>
            <a:r>
              <a:rPr lang="en-US" b="1">
                <a:solidFill>
                  <a:schemeClr val="tx1"/>
                </a:solidFill>
              </a:rPr>
              <a:t>This user cannot certify either the QNR or the QPR report.  </a:t>
            </a:r>
          </a:p>
          <a:p>
            <a:pPr lvl="1"/>
            <a:r>
              <a:rPr lang="en-US" b="1">
                <a:solidFill>
                  <a:schemeClr val="tx1"/>
                </a:solidFill>
              </a:rPr>
              <a:t>Level 2 accounts are optional.</a:t>
            </a:r>
            <a:endParaRPr lang="en-US">
              <a:solidFill>
                <a:schemeClr val="tx1"/>
              </a:solidFill>
            </a:endParaRPr>
          </a:p>
        </p:txBody>
      </p:sp>
    </p:spTree>
    <p:custDataLst>
      <p:tags r:id="rId6"/>
    </p:custDataLst>
    <p:extLst>
      <p:ext uri="{BB962C8B-B14F-4D97-AF65-F5344CB8AC3E}">
        <p14:creationId xmlns:p14="http://schemas.microsoft.com/office/powerpoint/2010/main" val="3639586490"/>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fld id="{706D636C-90A3-4979-BA37-BAB384B22101}" type="slidenum">
              <a:rPr lang="en-US" smtClean="0"/>
              <a:t>17</a:t>
            </a:fld>
            <a:endParaRPr lang="en-US"/>
          </a:p>
        </p:txBody>
      </p:sp>
      <p:sp>
        <p:nvSpPr>
          <p:cNvPr id="4" name="Content Placeholder 3"/>
          <p:cNvSpPr>
            <a:spLocks noGrp="1"/>
          </p:cNvSpPr>
          <p:nvPr>
            <p:ph idx="4294967295"/>
            <p:custDataLst>
              <p:tags r:id="rId4"/>
            </p:custDataLst>
          </p:nvPr>
        </p:nvSpPr>
        <p:spPr>
          <a:xfrm>
            <a:off x="686905" y="912455"/>
            <a:ext cx="7954962" cy="4406900"/>
          </a:xfrm>
        </p:spPr>
        <p:txBody>
          <a:bodyPr/>
          <a:lstStyle/>
          <a:p>
            <a:pPr marL="0" indent="0">
              <a:buNone/>
            </a:pPr>
            <a:r>
              <a:rPr lang="en-US" b="1"/>
              <a:t>Username and Passwords</a:t>
            </a:r>
          </a:p>
          <a:p>
            <a:pPr>
              <a:buFont typeface="Wingdings" panose="05000000000000000000" pitchFamily="2" charset="2"/>
              <a:buChar char="Ø"/>
            </a:pPr>
            <a:r>
              <a:rPr lang="en-US"/>
              <a:t>The ONLY way to access WIPS is with a WIPS-generated username and password. </a:t>
            </a:r>
          </a:p>
          <a:p>
            <a:pPr>
              <a:buFont typeface="Wingdings" panose="05000000000000000000" pitchFamily="2" charset="2"/>
              <a:buChar char="Ø"/>
            </a:pPr>
            <a:r>
              <a:rPr lang="en-US"/>
              <a:t>Both username and password are sent via email from the following email address: </a:t>
            </a:r>
            <a:r>
              <a:rPr lang="en-US" u="sng">
                <a:hlinkClick/>
              </a:rPr>
              <a:t>admin@dol.appiancloud.com</a:t>
            </a:r>
            <a:r>
              <a:rPr lang="en-US"/>
              <a:t>.</a:t>
            </a:r>
          </a:p>
        </p:txBody>
      </p:sp>
      <p:sp>
        <p:nvSpPr>
          <p:cNvPr id="3" name="Title 2"/>
          <p:cNvSpPr>
            <a:spLocks noGrp="1"/>
          </p:cNvSpPr>
          <p:nvPr>
            <p:ph type="title" idx="4294967295"/>
            <p:custDataLst>
              <p:tags r:id="rId5"/>
            </p:custDataLst>
          </p:nvPr>
        </p:nvSpPr>
        <p:spPr>
          <a:xfrm>
            <a:off x="1524000" y="195540"/>
            <a:ext cx="9144000" cy="716915"/>
          </a:xfrm>
        </p:spPr>
        <p:txBody>
          <a:bodyPr/>
          <a:lstStyle/>
          <a:p>
            <a:pPr algn="ctr"/>
            <a:r>
              <a:rPr lang="en-US"/>
              <a:t>WIPS Access</a:t>
            </a:r>
          </a:p>
        </p:txBody>
      </p:sp>
      <p:pic>
        <p:nvPicPr>
          <p:cNvPr id="5" name="Picture 4"/>
          <p:cNvPicPr/>
          <p:nvPr>
            <p:custDataLst>
              <p:tags r:id="rId7"/>
            </p:custDataLst>
          </p:nvPr>
        </p:nvPicPr>
        <p:blipFill>
          <a:blip r:embed="rId6"/>
          <a:srcRect l="33761" t="20978" r="33931" b="39516"/>
          <a:stretch>
            <a:fillRect/>
          </a:stretch>
        </p:blipFill>
        <p:spPr>
          <a:xfrm>
            <a:off x="7160192" y="2915478"/>
            <a:ext cx="4422208" cy="3287203"/>
          </a:xfrm>
          <a:prstGeom prst="rect">
            <a:avLst/>
          </a:prstGeom>
          <a:ln>
            <a:solidFill>
              <a:schemeClr val="accent1"/>
            </a:solidFill>
          </a:ln>
        </p:spPr>
      </p:pic>
      <p:pic>
        <p:nvPicPr>
          <p:cNvPr id="6" name="Picture 5"/>
          <p:cNvPicPr/>
          <p:nvPr>
            <p:custDataLst>
              <p:tags r:id="rId9"/>
            </p:custDataLst>
          </p:nvPr>
        </p:nvPicPr>
        <p:blipFill>
          <a:blip r:embed="rId8"/>
          <a:srcRect l="33419" t="20978" r="18547" b="17331"/>
          <a:stretch>
            <a:fillRect/>
          </a:stretch>
        </p:blipFill>
        <p:spPr>
          <a:xfrm>
            <a:off x="2641841" y="3919532"/>
            <a:ext cx="4222783" cy="2587285"/>
          </a:xfrm>
          <a:prstGeom prst="rect">
            <a:avLst/>
          </a:prstGeom>
          <a:ln>
            <a:solidFill>
              <a:schemeClr val="accent1"/>
            </a:solidFill>
          </a:ln>
        </p:spPr>
      </p:pic>
      <p:sp>
        <p:nvSpPr>
          <p:cNvPr id="7" name="New shape"/>
          <p:cNvSpPr/>
          <p:nvPr>
            <p:custDataLst>
              <p:tags r:id="rId10"/>
            </p:custDataLst>
          </p:nvPr>
        </p:nvSpPr>
        <p:spPr>
          <a:xfrm>
            <a:off x="778345" y="3321686"/>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1"/>
              </a:rPr>
              <a:t>_</a:t>
            </a:r>
          </a:p>
        </p:txBody>
      </p:sp>
    </p:spTree>
    <p:custDataLst>
      <p:tags r:id="rId12"/>
    </p:custDataLst>
    <p:extLst>
      <p:ext uri="{BB962C8B-B14F-4D97-AF65-F5344CB8AC3E}">
        <p14:creationId xmlns:p14="http://schemas.microsoft.com/office/powerpoint/2010/main" val="419920426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pPr defTabSz="457178">
              <a:defRPr/>
            </a:pPr>
            <a:fld id="{706D636C-90A3-4979-BA37-BAB384B22101}" type="slidenum">
              <a:rPr lang="en-US">
                <a:solidFill>
                  <a:srgbClr val="124D95">
                    <a:lumMod val="40000"/>
                    <a:lumOff val="60000"/>
                  </a:srgbClr>
                </a:solidFill>
                <a:latin typeface="Arial"/>
              </a:rPr>
              <a:pPr defTabSz="457178">
                <a:defRPr/>
              </a:pPr>
              <a:t>18</a:t>
            </a:fld>
            <a:endParaRPr lang="en-US">
              <a:solidFill>
                <a:srgbClr val="124D95">
                  <a:lumMod val="40000"/>
                  <a:lumOff val="60000"/>
                </a:srgbClr>
              </a:solidFill>
              <a:latin typeface="Arial"/>
            </a:endParaRPr>
          </a:p>
        </p:txBody>
      </p:sp>
      <p:sp>
        <p:nvSpPr>
          <p:cNvPr id="3" name="Content Placeholder 2"/>
          <p:cNvSpPr txBox="1"/>
          <p:nvPr>
            <p:custDataLst>
              <p:tags r:id="rId4"/>
            </p:custDataLst>
          </p:nvPr>
        </p:nvSpPr>
        <p:spPr>
          <a:xfrm>
            <a:off x="1893891"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a:solidFill>
                <a:srgbClr val="242021"/>
              </a:solidFill>
              <a:latin typeface="Arial"/>
            </a:endParaRPr>
          </a:p>
        </p:txBody>
      </p:sp>
      <p:sp>
        <p:nvSpPr>
          <p:cNvPr id="4" name="Title 1"/>
          <p:cNvSpPr txBox="1"/>
          <p:nvPr>
            <p:custDataLst>
              <p:tags r:id="rId5"/>
            </p:custDataLst>
          </p:nvPr>
        </p:nvSpPr>
        <p:spPr>
          <a:xfrm>
            <a:off x="1504951"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a:rPr>
              <a:t>Reset Password in WIPS</a:t>
            </a:r>
          </a:p>
        </p:txBody>
      </p:sp>
      <p:sp>
        <p:nvSpPr>
          <p:cNvPr id="5" name="Content Placeholder 2"/>
          <p:cNvSpPr txBox="1"/>
          <p:nvPr>
            <p:custDataLst>
              <p:tags r:id="rId6"/>
            </p:custDataLst>
          </p:nvPr>
        </p:nvSpPr>
        <p:spPr>
          <a:xfrm>
            <a:off x="1775886" y="1042038"/>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54">
              <a:lnSpc>
                <a:spcPct val="120000"/>
              </a:lnSpc>
              <a:spcBef>
                <a:spcPts val="600"/>
              </a:spcBef>
              <a:spcAft>
                <a:spcPts val="600"/>
              </a:spcAft>
              <a:buClr>
                <a:srgbClr val="9E1C30"/>
              </a:buClr>
              <a:buNone/>
              <a:defRPr/>
            </a:pPr>
            <a:endParaRPr lang="en-US" b="1">
              <a:solidFill>
                <a:srgbClr val="242021"/>
              </a:solidFill>
              <a:latin typeface="Arial"/>
            </a:endParaRPr>
          </a:p>
        </p:txBody>
      </p:sp>
      <p:sp>
        <p:nvSpPr>
          <p:cNvPr id="6" name="Rectangle 5"/>
          <p:cNvSpPr/>
          <p:nvPr>
            <p:custDataLst>
              <p:tags r:id="rId7"/>
            </p:custDataLst>
          </p:nvPr>
        </p:nvSpPr>
        <p:spPr>
          <a:xfrm>
            <a:off x="5187078" y="1154435"/>
            <a:ext cx="6197600" cy="5016758"/>
          </a:xfrm>
          <a:prstGeom prst="rect">
            <a:avLst/>
          </a:prstGeom>
        </p:spPr>
        <p:txBody>
          <a:bodyPr wrap="square">
            <a:spAutoFit/>
          </a:bodyPr>
          <a:lstStyle/>
          <a:p>
            <a:r>
              <a:rPr lang="en-US" sz="2000"/>
              <a:t>Select the Reset Your Password link on the WIPS login screen. Then enter your email address in the Username field and select Request Password Reset. </a:t>
            </a:r>
          </a:p>
          <a:p>
            <a:endParaRPr lang="en-US" sz="2000"/>
          </a:p>
          <a:p>
            <a:r>
              <a:rPr lang="en-US" sz="2000"/>
              <a:t>You will receive an email with a temporary password that you will have to change the next time you log in. Your new password must be at least eight (8) characters and have at least one (1) of each of the following:</a:t>
            </a:r>
          </a:p>
          <a:p>
            <a:pPr marL="285750" indent="-285750">
              <a:buFont typeface="Arial" panose="020b0604020202020204" pitchFamily="34" charset="0"/>
              <a:buChar char="•"/>
            </a:pPr>
            <a:endParaRPr lang="en-US" sz="2000"/>
          </a:p>
          <a:p>
            <a:pPr marL="285750" indent="-285750">
              <a:buClr>
                <a:srgbClr val="C00000"/>
              </a:buClr>
              <a:buFont typeface="Arial" panose="020b0604020202020204" pitchFamily="34" charset="0"/>
              <a:buChar char="•"/>
            </a:pPr>
            <a:r>
              <a:rPr lang="en-US" sz="2000"/>
              <a:t>Uppercase letter </a:t>
            </a:r>
          </a:p>
          <a:p>
            <a:pPr marL="285750" indent="-285750">
              <a:buClr>
                <a:srgbClr val="C00000"/>
              </a:buClr>
              <a:buFont typeface="Arial" panose="020b0604020202020204" pitchFamily="34" charset="0"/>
              <a:buChar char="•"/>
            </a:pPr>
            <a:r>
              <a:rPr lang="en-US" sz="2000"/>
              <a:t>Special character </a:t>
            </a:r>
          </a:p>
          <a:p>
            <a:pPr marL="285750" indent="-285750">
              <a:buClr>
                <a:srgbClr val="C00000"/>
              </a:buClr>
              <a:buFont typeface="Arial" panose="020b0604020202020204" pitchFamily="34" charset="0"/>
              <a:buChar char="•"/>
            </a:pPr>
            <a:r>
              <a:rPr lang="en-US" sz="2000"/>
              <a:t>Lowercase letter </a:t>
            </a:r>
          </a:p>
          <a:p>
            <a:pPr marL="285750" indent="-285750">
              <a:buClr>
                <a:srgbClr val="C00000"/>
              </a:buClr>
              <a:buFont typeface="Arial" panose="020b0604020202020204" pitchFamily="34" charset="0"/>
              <a:buChar char="•"/>
            </a:pPr>
            <a:r>
              <a:rPr lang="en-US" sz="2000"/>
              <a:t>Number </a:t>
            </a:r>
          </a:p>
          <a:p>
            <a:pPr marL="285750" indent="-285750">
              <a:buClr>
                <a:srgbClr val="C00000"/>
              </a:buClr>
              <a:buFont typeface="Wingdings" panose="05000000000000000000" pitchFamily="2" charset="2"/>
              <a:buChar char="Ø"/>
            </a:pPr>
            <a:endParaRPr lang="en-US" sz="2000"/>
          </a:p>
          <a:p>
            <a:pPr marL="285750" indent="-285750">
              <a:buClr>
                <a:srgbClr val="C00000"/>
              </a:buClr>
              <a:buFont typeface="Wingdings" panose="05000000000000000000" pitchFamily="2" charset="2"/>
              <a:buChar char="Ø"/>
            </a:pPr>
            <a:r>
              <a:rPr lang="en-US" sz="2000"/>
              <a:t>AFTER CHANGING YOUR PASSWORD, YOU MUST LOG OUT AND LOG IN AGAIN.</a:t>
            </a:r>
          </a:p>
        </p:txBody>
      </p:sp>
      <p:pic>
        <p:nvPicPr>
          <p:cNvPr id="7" name="Picture 6"/>
          <p:cNvPicPr>
            <a:picLocks noChangeAspect="1"/>
          </p:cNvPicPr>
          <p:nvPr>
            <p:custDataLst>
              <p:tags r:id="rId9"/>
            </p:custDataLst>
          </p:nvPr>
        </p:nvPicPr>
        <p:blipFill>
          <a:blip r:embed="rId8"/>
          <a:stretch>
            <a:fillRect/>
          </a:stretch>
        </p:blipFill>
        <p:spPr>
          <a:xfrm>
            <a:off x="597365" y="1719565"/>
            <a:ext cx="4230356" cy="3457312"/>
          </a:xfrm>
          <a:prstGeom prst="rect">
            <a:avLst/>
          </a:prstGeom>
        </p:spPr>
      </p:pic>
    </p:spTree>
    <p:custDataLst>
      <p:tags r:id="rId10"/>
    </p:custDataLst>
    <p:extLst>
      <p:ext uri="{BB962C8B-B14F-4D97-AF65-F5344CB8AC3E}">
        <p14:creationId xmlns:p14="http://schemas.microsoft.com/office/powerpoint/2010/main" val="141687777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pPr defTabSz="457178">
              <a:defRPr/>
            </a:pPr>
            <a:fld id="{706D636C-90A3-4979-BA37-BAB384B22101}" type="slidenum">
              <a:rPr lang="en-US">
                <a:solidFill>
                  <a:srgbClr val="124D95">
                    <a:lumMod val="40000"/>
                    <a:lumOff val="60000"/>
                  </a:srgbClr>
                </a:solidFill>
                <a:latin typeface="Arial"/>
              </a:rPr>
              <a:pPr defTabSz="457178">
                <a:defRPr/>
              </a:pPr>
              <a:t>19</a:t>
            </a:fld>
            <a:endParaRPr lang="en-US">
              <a:solidFill>
                <a:srgbClr val="124D95">
                  <a:lumMod val="40000"/>
                  <a:lumOff val="60000"/>
                </a:srgbClr>
              </a:solidFill>
              <a:latin typeface="Arial"/>
            </a:endParaRPr>
          </a:p>
        </p:txBody>
      </p:sp>
      <p:sp>
        <p:nvSpPr>
          <p:cNvPr id="3" name="Content Placeholder 2"/>
          <p:cNvSpPr txBox="1"/>
          <p:nvPr>
            <p:custDataLst>
              <p:tags r:id="rId4"/>
            </p:custDataLst>
          </p:nvPr>
        </p:nvSpPr>
        <p:spPr>
          <a:xfrm>
            <a:off x="1825362"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a:solidFill>
                <a:srgbClr val="242021"/>
              </a:solidFill>
              <a:latin typeface="Arial"/>
            </a:endParaRPr>
          </a:p>
        </p:txBody>
      </p:sp>
      <p:sp>
        <p:nvSpPr>
          <p:cNvPr id="4" name="Title 1"/>
          <p:cNvSpPr txBox="1"/>
          <p:nvPr>
            <p:custDataLst>
              <p:tags r:id="rId5"/>
            </p:custDataLst>
          </p:nvPr>
        </p:nvSpPr>
        <p:spPr>
          <a:xfrm>
            <a:off x="1504951"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360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a:rPr>
              <a:t>Change Authorized Representative</a:t>
            </a:r>
          </a:p>
        </p:txBody>
      </p:sp>
      <p:sp>
        <p:nvSpPr>
          <p:cNvPr id="5" name="Content Placeholder 2"/>
          <p:cNvSpPr txBox="1"/>
          <p:nvPr>
            <p:custDataLst>
              <p:tags r:id="rId6"/>
            </p:custDataLst>
          </p:nvPr>
        </p:nvSpPr>
        <p:spPr>
          <a:xfrm>
            <a:off x="914400" y="1042038"/>
            <a:ext cx="9734551"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lnSpc>
                <a:spcPct val="120000"/>
              </a:lnSpc>
              <a:spcBef>
                <a:spcPts val="600"/>
              </a:spcBef>
              <a:spcAft>
                <a:spcPts val="600"/>
              </a:spcAft>
              <a:buClr>
                <a:srgbClr val="9E1C30"/>
              </a:buClr>
              <a:buFont typeface="Wingdings" panose="05000000000000000000" pitchFamily="2" charset="2"/>
              <a:buChar char="Ø"/>
              <a:defRPr/>
            </a:pPr>
            <a:r>
              <a:rPr lang="en-US">
                <a:solidFill>
                  <a:srgbClr val="242021"/>
                </a:solidFill>
              </a:rPr>
              <a:t>Any Authorized Representative change needs to go through the grant modification process, assisted by your FPO. </a:t>
            </a:r>
          </a:p>
          <a:p>
            <a:pPr marL="754380" lvl="1" indent="-342900" defTabSz="914354">
              <a:lnSpc>
                <a:spcPct val="120000"/>
              </a:lnSpc>
              <a:spcBef>
                <a:spcPts val="600"/>
              </a:spcBef>
              <a:spcAft>
                <a:spcPts val="600"/>
              </a:spcAft>
              <a:buClr>
                <a:srgbClr val="9E1C30"/>
              </a:buClr>
              <a:buFont typeface="Wingdings" panose="05000000000000000000" pitchFamily="2" charset="2"/>
              <a:buChar char="§"/>
              <a:defRPr/>
            </a:pPr>
            <a:r>
              <a:rPr lang="en-US" sz="2800">
                <a:solidFill>
                  <a:srgbClr val="242021"/>
                </a:solidFill>
              </a:rPr>
              <a:t>The modification, signed by the Grant Officer, is the formal approval of the Authorized Representative change.</a:t>
            </a:r>
            <a:endParaRPr lang="en-US" sz="2800">
              <a:solidFill>
                <a:srgbClr val="242021"/>
              </a:solidFill>
              <a:latin typeface="Arial"/>
            </a:endParaRPr>
          </a:p>
          <a:p>
            <a:pPr marL="754380" lvl="1" indent="-342900" defTabSz="914354">
              <a:lnSpc>
                <a:spcPct val="120000"/>
              </a:lnSpc>
              <a:spcBef>
                <a:spcPts val="600"/>
              </a:spcBef>
              <a:spcAft>
                <a:spcPts val="600"/>
              </a:spcAft>
              <a:buClr>
                <a:srgbClr val="9E1C30"/>
              </a:buClr>
              <a:buFont typeface="Wingdings" panose="05000000000000000000" pitchFamily="2" charset="2"/>
              <a:buChar char="§"/>
              <a:defRPr/>
            </a:pPr>
            <a:r>
              <a:rPr lang="en-US" sz="2800">
                <a:solidFill>
                  <a:srgbClr val="242021"/>
                </a:solidFill>
              </a:rPr>
              <a:t>Please note that after submitting the request to your FPO, it could take 1-2 weeks for the modification to be signed by the Grant Officer and transmitted to you. </a:t>
            </a:r>
            <a:endParaRPr lang="en-US" sz="2800">
              <a:solidFill>
                <a:srgbClr val="242021"/>
              </a:solidFill>
              <a:latin typeface="Arial"/>
            </a:endParaRPr>
          </a:p>
          <a:p>
            <a:pPr marL="274306" indent="-274306" defTabSz="914354">
              <a:lnSpc>
                <a:spcPct val="120000"/>
              </a:lnSpc>
              <a:spcBef>
                <a:spcPts val="600"/>
              </a:spcBef>
              <a:spcAft>
                <a:spcPts val="600"/>
              </a:spcAft>
              <a:buClr>
                <a:srgbClr val="9E1C30"/>
              </a:buClr>
              <a:buFont typeface="Wingdings" panose="05000000000000000000" pitchFamily="2" charset="2"/>
              <a:buChar char="Ø"/>
              <a:defRPr/>
            </a:pPr>
            <a:endParaRPr lang="en-US" b="1">
              <a:solidFill>
                <a:srgbClr val="242021"/>
              </a:solidFill>
              <a:latin typeface="Arial"/>
            </a:endParaRPr>
          </a:p>
          <a:p>
            <a:pPr marL="0" indent="0" defTabSz="914354">
              <a:lnSpc>
                <a:spcPct val="120000"/>
              </a:lnSpc>
              <a:spcBef>
                <a:spcPts val="600"/>
              </a:spcBef>
              <a:spcAft>
                <a:spcPts val="600"/>
              </a:spcAft>
              <a:buClr>
                <a:srgbClr val="9E1C30"/>
              </a:buClr>
              <a:buNone/>
              <a:defRPr/>
            </a:pPr>
            <a:endParaRPr lang="en-US" b="1">
              <a:solidFill>
                <a:srgbClr val="303030">
                  <a:lumMod val="90000"/>
                  <a:lumOff val="10000"/>
                </a:srgbClr>
              </a:solidFill>
              <a:latin typeface="Arial"/>
            </a:endParaRPr>
          </a:p>
        </p:txBody>
      </p:sp>
    </p:spTree>
    <p:custDataLst>
      <p:tags r:id="rId7"/>
    </p:custDataLst>
    <p:extLst>
      <p:ext uri="{BB962C8B-B14F-4D97-AF65-F5344CB8AC3E}">
        <p14:creationId xmlns:p14="http://schemas.microsoft.com/office/powerpoint/2010/main" val="3889145016"/>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BDA29E35-5588-4537-841D-E5B84A894D76}"/>
              </a:ext>
            </a:extLst>
          </p:cNvPr>
          <p:cNvSpPr>
            <a:spLocks noGrp="1"/>
          </p:cNvSpPr>
          <p:nvPr>
            <p:ph type="sldNum" sz="quarter" idx="12"/>
            <p:custDataLst>
              <p:tags r:id="rId3"/>
            </p:custDataLst>
          </p:nvPr>
        </p:nvSpPr>
        <p:spPr/>
        <p:txBody>
          <a:bodyPr/>
          <a:lstStyle/>
          <a:p>
            <a:fld id="{158B7785-F6D6-45F8-833E-07BD84680091}" type="slidenum">
              <a:rPr lang="en-US" smtClean="0"/>
              <a:t>2</a:t>
            </a:fld>
            <a:endParaRPr lang="en-US"/>
          </a:p>
        </p:txBody>
      </p:sp>
      <p:sp>
        <p:nvSpPr>
          <p:cNvPr id="3" name="Title 2">
            <a:extLst>
              <a:ext uri="{FF2B5EF4-FFF2-40B4-BE49-F238E27FC236}">
                <a16:creationId xmlns:a16="http://schemas.microsoft.com/office/drawing/2014/main" id="{1D6B4DE0-0718-42A8-8EB6-0724D02D6421}"/>
              </a:ext>
            </a:extLst>
          </p:cNvPr>
          <p:cNvSpPr>
            <a:spLocks noGrp="1"/>
          </p:cNvSpPr>
          <p:nvPr>
            <p:ph type="title"/>
            <p:custDataLst>
              <p:tags r:id="rId4"/>
            </p:custDataLst>
          </p:nvPr>
        </p:nvSpPr>
        <p:spPr/>
        <p:txBody>
          <a:bodyPr/>
          <a:lstStyle/>
          <a:p>
            <a:r>
              <a:rPr lang="en-US"/>
              <a:t>Poll Question #2</a:t>
            </a:r>
          </a:p>
        </p:txBody>
      </p:sp>
      <p:sp>
        <p:nvSpPr>
          <p:cNvPr id="4" name="Text Placeholder 3">
            <a:extLst>
              <a:ext uri="{FF2B5EF4-FFF2-40B4-BE49-F238E27FC236}">
                <a16:creationId xmlns:a16="http://schemas.microsoft.com/office/drawing/2014/main" id="{150EA61B-30EF-4EFB-8595-F9021AF06FD7}"/>
              </a:ext>
            </a:extLst>
          </p:cNvPr>
          <p:cNvSpPr>
            <a:spLocks noGrp="1"/>
          </p:cNvSpPr>
          <p:nvPr>
            <p:ph type="body" idx="14"/>
            <p:custDataLst>
              <p:tags r:id="rId5"/>
            </p:custDataLst>
          </p:nvPr>
        </p:nvSpPr>
        <p:spPr/>
        <p:txBody>
          <a:bodyPr/>
          <a:lstStyle/>
          <a:p>
            <a:r>
              <a:rPr lang="en-US"/>
              <a:t>Let’s get to know who is on the call today. Using the poll, select all of the other grants on which you have worked in the past or on which you currently work. </a:t>
            </a:r>
          </a:p>
          <a:p>
            <a:endParaRPr lang="en-US"/>
          </a:p>
        </p:txBody>
      </p:sp>
      <p:sp>
        <p:nvSpPr>
          <p:cNvPr id="5" name="Text Placeholder 4">
            <a:extLst>
              <a:ext uri="{FF2B5EF4-FFF2-40B4-BE49-F238E27FC236}">
                <a16:creationId xmlns:a16="http://schemas.microsoft.com/office/drawing/2014/main" id="{53E1F408-FA2B-46B9-8DC0-066F5886EAD3}"/>
              </a:ext>
            </a:extLst>
          </p:cNvPr>
          <p:cNvSpPr>
            <a:spLocks noGrp="1"/>
          </p:cNvSpPr>
          <p:nvPr>
            <p:ph type="body" sz="quarter" idx="13"/>
            <p:custDataLst>
              <p:tags r:id="rId6"/>
            </p:custDataLst>
          </p:nvPr>
        </p:nvSpPr>
        <p:spPr/>
        <p:txBody>
          <a:bodyPr/>
          <a:lstStyle/>
          <a:p>
            <a:r>
              <a:rPr lang="en-US"/>
              <a:t>Choose the best answer(s) that reflect your work with the Department</a:t>
            </a:r>
          </a:p>
        </p:txBody>
      </p:sp>
      <p:sp>
        <p:nvSpPr>
          <p:cNvPr id="6" name="Content Placeholder 5">
            <a:extLst>
              <a:ext uri="{FF2B5EF4-FFF2-40B4-BE49-F238E27FC236}">
                <a16:creationId xmlns:a16="http://schemas.microsoft.com/office/drawing/2014/main" id="{D138364E-DF39-40BA-832B-044698301597}"/>
              </a:ext>
            </a:extLst>
          </p:cNvPr>
          <p:cNvSpPr>
            <a:spLocks noGrp="1"/>
          </p:cNvSpPr>
          <p:nvPr>
            <p:ph idx="1"/>
            <p:custDataLst>
              <p:tags r:id="rId7"/>
            </p:custDataLst>
          </p:nvPr>
        </p:nvSpPr>
        <p:spPr>
          <a:xfrm>
            <a:off x="5786005" y="1345683"/>
            <a:ext cx="5925134" cy="4906045"/>
          </a:xfrm>
        </p:spPr>
        <p:txBody>
          <a:bodyPr>
            <a:normAutofit/>
          </a:bodyPr>
          <a:lstStyle/>
          <a:p>
            <a:r>
              <a:rPr lang="en-US"/>
              <a:t>SWFI/TechHire/America’s Promise Grant</a:t>
            </a:r>
          </a:p>
          <a:p>
            <a:r>
              <a:rPr lang="en-US"/>
              <a:t>Scaling Apprenticeship / Closing the Skills Gap Grant</a:t>
            </a:r>
          </a:p>
          <a:p>
            <a:r>
              <a:rPr lang="en-US"/>
              <a:t>Ready to Work Grant</a:t>
            </a:r>
          </a:p>
          <a:p>
            <a:r>
              <a:rPr lang="en-US"/>
              <a:t>TAACCCT</a:t>
            </a:r>
          </a:p>
          <a:p>
            <a:r>
              <a:rPr lang="en-US"/>
              <a:t>Other DOL Grant (not mentioned)</a:t>
            </a:r>
          </a:p>
          <a:p>
            <a:r>
              <a:rPr lang="en-US"/>
              <a:t>None</a:t>
            </a:r>
          </a:p>
          <a:p>
            <a:pPr marL="0" indent="0">
              <a:buNone/>
            </a:pPr>
            <a:endParaRPr lang="en-US"/>
          </a:p>
        </p:txBody>
      </p:sp>
    </p:spTree>
    <p:custDataLst>
      <p:tags r:id="rId8"/>
    </p:custDataLst>
    <p:extLst>
      <p:ext uri="{BB962C8B-B14F-4D97-AF65-F5344CB8AC3E}">
        <p14:creationId xmlns:p14="http://schemas.microsoft.com/office/powerpoint/2010/main" val="3039807239"/>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fld id="{706D636C-90A3-4979-BA37-BAB384B22101}" type="slidenum">
              <a:rPr lang="en-US" smtClean="0"/>
              <a:t>20</a:t>
            </a:fld>
            <a:endParaRPr lang="en-US"/>
          </a:p>
        </p:txBody>
      </p:sp>
      <p:pic>
        <p:nvPicPr>
          <p:cNvPr id="5" name="Picture 4"/>
          <p:cNvPicPr/>
          <p:nvPr>
            <p:custDataLst>
              <p:tags r:id="rId5"/>
            </p:custDataLst>
          </p:nvPr>
        </p:nvPicPr>
        <p:blipFill>
          <a:blip r:embed="rId4"/>
          <a:stretch>
            <a:fillRect/>
          </a:stretch>
        </p:blipFill>
        <p:spPr>
          <a:xfrm>
            <a:off x="2952434" y="2369335"/>
            <a:ext cx="6287135" cy="3738881"/>
          </a:xfrm>
          <a:prstGeom prst="rect">
            <a:avLst/>
          </a:prstGeom>
          <a:ln>
            <a:solidFill>
              <a:schemeClr val="tx1"/>
            </a:solidFill>
          </a:ln>
        </p:spPr>
      </p:pic>
      <p:sp>
        <p:nvSpPr>
          <p:cNvPr id="8" name="Rectangle 7"/>
          <p:cNvSpPr/>
          <p:nvPr>
            <p:custDataLst>
              <p:tags r:id="rId6"/>
            </p:custDataLst>
          </p:nvPr>
        </p:nvSpPr>
        <p:spPr>
          <a:xfrm>
            <a:off x="2103121" y="324495"/>
            <a:ext cx="7985760" cy="1754326"/>
          </a:xfrm>
          <a:prstGeom prst="rect">
            <a:avLst/>
          </a:prstGeom>
        </p:spPr>
        <p:txBody>
          <a:bodyPr wrap="square">
            <a:spAutoFit/>
          </a:bodyPr>
          <a:lstStyle/>
          <a:p>
            <a:r>
              <a:rPr lang="en-US" b="1">
                <a:solidFill>
                  <a:srgbClr val="548ED4"/>
                </a:solidFill>
                <a:latin typeface="Arial" panose="020b0604020202020204" pitchFamily="34" charset="0"/>
                <a:ea typeface="Calibri" panose="020f0502020204030204" pitchFamily="34" charset="0"/>
                <a:cs typeface="Arial" panose="020b0604020202020204" pitchFamily="34" charset="0"/>
              </a:rPr>
              <a:t>H-1B WIPS</a:t>
            </a:r>
            <a:r>
              <a:rPr lang="en-US" b="1" spc="-60">
                <a:solidFill>
                  <a:srgbClr val="548ED4"/>
                </a:solidFill>
                <a:latin typeface="Arial" panose="020b0604020202020204" pitchFamily="34" charset="0"/>
                <a:ea typeface="Calibri" panose="020f0502020204030204" pitchFamily="34" charset="0"/>
                <a:cs typeface="Arial" panose="020b0604020202020204" pitchFamily="34" charset="0"/>
              </a:rPr>
              <a:t> </a:t>
            </a:r>
            <a:r>
              <a:rPr lang="en-US" b="1">
                <a:solidFill>
                  <a:srgbClr val="548ED4"/>
                </a:solidFill>
                <a:latin typeface="Arial" panose="020b0604020202020204" pitchFamily="34" charset="0"/>
                <a:ea typeface="Calibri" panose="020f0502020204030204" pitchFamily="34" charset="0"/>
                <a:cs typeface="Arial" panose="020b0604020202020204" pitchFamily="34" charset="0"/>
              </a:rPr>
              <a:t>Homepage (First Tab)</a:t>
            </a:r>
            <a:endParaRPr lang="en-US">
              <a:latin typeface="Arial" panose="020b0604020202020204" pitchFamily="34" charset="0"/>
              <a:ea typeface="Calibri" panose="020f0502020204030204" pitchFamily="34" charset="0"/>
              <a:cs typeface="Arial" panose="020b0604020202020204" pitchFamily="34" charset="0"/>
            </a:endParaRPr>
          </a:p>
          <a:p>
            <a:pPr marR="151130"/>
            <a:r>
              <a:rPr lang="en-US" spc="-5">
                <a:latin typeface="Arial" panose="020b0604020202020204" pitchFamily="34" charset="0"/>
                <a:ea typeface="Calibri" panose="020f0502020204030204" pitchFamily="34" charset="0"/>
                <a:cs typeface="Arial" panose="020b0604020202020204" pitchFamily="34" charset="0"/>
              </a:rPr>
              <a:t>Once</a:t>
            </a:r>
            <a:r>
              <a:rPr lang="en-US">
                <a:latin typeface="Arial" panose="020b0604020202020204" pitchFamily="34" charset="0"/>
                <a:ea typeface="Calibri" panose="020f0502020204030204" pitchFamily="34" charset="0"/>
                <a:cs typeface="Arial" panose="020b0604020202020204" pitchFamily="34" charset="0"/>
              </a:rPr>
              <a:t> </a:t>
            </a:r>
            <a:r>
              <a:rPr lang="en-US" spc="-10">
                <a:latin typeface="Arial" panose="020b0604020202020204" pitchFamily="34" charset="0"/>
                <a:ea typeface="Calibri" panose="020f0502020204030204" pitchFamily="34" charset="0"/>
                <a:cs typeface="Arial" panose="020b0604020202020204" pitchFamily="34" charset="0"/>
              </a:rPr>
              <a:t>the</a:t>
            </a:r>
            <a:r>
              <a:rPr lang="en-US">
                <a:latin typeface="Arial" panose="020b0604020202020204" pitchFamily="34" charset="0"/>
                <a:ea typeface="Calibri" panose="020f0502020204030204" pitchFamily="34" charset="0"/>
                <a:cs typeface="Arial" panose="020b0604020202020204" pitchFamily="34" charset="0"/>
              </a:rPr>
              <a:t> username and </a:t>
            </a:r>
            <a:r>
              <a:rPr lang="en-US" spc="-5">
                <a:latin typeface="Arial" panose="020b0604020202020204" pitchFamily="34" charset="0"/>
                <a:ea typeface="Calibri" panose="020f0502020204030204" pitchFamily="34" charset="0"/>
                <a:cs typeface="Arial" panose="020b0604020202020204" pitchFamily="34" charset="0"/>
              </a:rPr>
              <a:t>password </a:t>
            </a:r>
            <a:r>
              <a:rPr lang="en-US">
                <a:latin typeface="Arial" panose="020b0604020202020204" pitchFamily="34" charset="0"/>
                <a:ea typeface="Calibri" panose="020f0502020204030204" pitchFamily="34" charset="0"/>
                <a:cs typeface="Arial" panose="020b0604020202020204" pitchFamily="34" charset="0"/>
              </a:rPr>
              <a:t>is</a:t>
            </a:r>
            <a:r>
              <a:rPr lang="en-US" spc="-15">
                <a:latin typeface="Arial" panose="020b0604020202020204" pitchFamily="34" charset="0"/>
                <a:ea typeface="Calibri" panose="020f0502020204030204" pitchFamily="34" charset="0"/>
                <a:cs typeface="Arial" panose="020b0604020202020204" pitchFamily="34" charset="0"/>
              </a:rPr>
              <a:t> </a:t>
            </a:r>
            <a:r>
              <a:rPr lang="en-US" spc="-5">
                <a:latin typeface="Arial" panose="020b0604020202020204" pitchFamily="34" charset="0"/>
                <a:ea typeface="Calibri" panose="020f0502020204030204" pitchFamily="34" charset="0"/>
                <a:cs typeface="Arial" panose="020b0604020202020204" pitchFamily="34" charset="0"/>
              </a:rPr>
              <a:t>entered,</a:t>
            </a:r>
            <a:r>
              <a:rPr lang="en-US" spc="5">
                <a:latin typeface="Arial" panose="020b0604020202020204" pitchFamily="34" charset="0"/>
                <a:ea typeface="Calibri" panose="020f0502020204030204" pitchFamily="34" charset="0"/>
                <a:cs typeface="Arial" panose="020b0604020202020204" pitchFamily="34" charset="0"/>
              </a:rPr>
              <a:t> the </a:t>
            </a:r>
            <a:r>
              <a:rPr lang="en-US" spc="-5">
                <a:latin typeface="Arial" panose="020b0604020202020204" pitchFamily="34" charset="0"/>
                <a:ea typeface="Calibri" panose="020f0502020204030204" pitchFamily="34" charset="0"/>
                <a:cs typeface="Arial" panose="020b0604020202020204" pitchFamily="34" charset="0"/>
              </a:rPr>
              <a:t>WIPS homepage</a:t>
            </a:r>
            <a:r>
              <a:rPr lang="en-US" spc="-15">
                <a:latin typeface="Arial" panose="020b0604020202020204" pitchFamily="34" charset="0"/>
                <a:ea typeface="Calibri" panose="020f0502020204030204" pitchFamily="34" charset="0"/>
                <a:cs typeface="Arial" panose="020b0604020202020204" pitchFamily="34" charset="0"/>
              </a:rPr>
              <a:t> </a:t>
            </a:r>
            <a:r>
              <a:rPr lang="en-US">
                <a:latin typeface="Arial" panose="020b0604020202020204" pitchFamily="34" charset="0"/>
                <a:ea typeface="Calibri" panose="020f0502020204030204" pitchFamily="34" charset="0"/>
                <a:cs typeface="Arial" panose="020b0604020202020204" pitchFamily="34" charset="0"/>
              </a:rPr>
              <a:t>will </a:t>
            </a:r>
            <a:r>
              <a:rPr lang="en-US" spc="-5">
                <a:latin typeface="Arial" panose="020b0604020202020204" pitchFamily="34" charset="0"/>
                <a:ea typeface="Calibri" panose="020f0502020204030204" pitchFamily="34" charset="0"/>
                <a:cs typeface="Arial" panose="020b0604020202020204" pitchFamily="34" charset="0"/>
              </a:rPr>
              <a:t>display</a:t>
            </a:r>
            <a:r>
              <a:rPr lang="en-US" spc="-10">
                <a:latin typeface="Arial" panose="020b0604020202020204" pitchFamily="34" charset="0"/>
                <a:ea typeface="Calibri" panose="020f0502020204030204" pitchFamily="34" charset="0"/>
                <a:cs typeface="Arial" panose="020b0604020202020204" pitchFamily="34" charset="0"/>
              </a:rPr>
              <a:t>.</a:t>
            </a:r>
            <a:endParaRPr lang="en-US">
              <a:latin typeface="Arial" panose="020b0604020202020204" pitchFamily="34" charset="0"/>
              <a:ea typeface="Calibri" panose="020f0502020204030204" pitchFamily="34" charset="0"/>
              <a:cs typeface="Arial" panose="020b0604020202020204" pitchFamily="34" charset="0"/>
            </a:endParaRPr>
          </a:p>
          <a:p>
            <a:r>
              <a:rPr lang="en-US">
                <a:latin typeface="Arial" panose="020b0604020202020204" pitchFamily="34" charset="0"/>
                <a:ea typeface="Calibri" panose="020f0502020204030204" pitchFamily="34" charset="0"/>
                <a:cs typeface="Arial" panose="020b0604020202020204" pitchFamily="34" charset="0"/>
              </a:rPr>
              <a:t> </a:t>
            </a:r>
          </a:p>
          <a:p>
            <a:r>
              <a:rPr lang="en-US">
                <a:latin typeface="Arial" panose="020b0604020202020204" pitchFamily="34" charset="0"/>
                <a:ea typeface="Calibri" panose="020f0502020204030204" pitchFamily="34" charset="0"/>
                <a:cs typeface="Arial" panose="020b0604020202020204" pitchFamily="34" charset="0"/>
              </a:rPr>
              <a:t>Instructions for “Uploading your QPR File” and “Checking and Correcting Errors in Your QPR” will be listed below on the homepage.</a:t>
            </a:r>
          </a:p>
        </p:txBody>
      </p:sp>
    </p:spTree>
    <p:custDataLst>
      <p:tags r:id="rId7"/>
    </p:custDataLst>
    <p:extLst>
      <p:ext uri="{BB962C8B-B14F-4D97-AF65-F5344CB8AC3E}">
        <p14:creationId xmlns:p14="http://schemas.microsoft.com/office/powerpoint/2010/main" val="281943951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pPr defTabSz="457178"/>
            <a:fld id="{706D636C-90A3-4979-BA37-BAB384B22101}" type="slidenum">
              <a:rPr lang="en-US">
                <a:solidFill>
                  <a:srgbClr val="124D95">
                    <a:lumMod val="40000"/>
                    <a:lumOff val="60000"/>
                  </a:srgbClr>
                </a:solidFill>
                <a:latin typeface="Arial"/>
              </a:rPr>
              <a:pPr defTabSz="457178"/>
              <a:t>21</a:t>
            </a:fld>
            <a:endParaRPr lang="en-US">
              <a:solidFill>
                <a:srgbClr val="124D95">
                  <a:lumMod val="40000"/>
                  <a:lumOff val="60000"/>
                </a:srgbClr>
              </a:solidFill>
              <a:latin typeface="Arial"/>
            </a:endParaRPr>
          </a:p>
        </p:txBody>
      </p:sp>
      <p:sp>
        <p:nvSpPr>
          <p:cNvPr id="3" name="Content Placeholder 2"/>
          <p:cNvSpPr txBox="1"/>
          <p:nvPr>
            <p:custDataLst>
              <p:tags r:id="rId4"/>
            </p:custDataLst>
          </p:nvPr>
        </p:nvSpPr>
        <p:spPr>
          <a:xfrm>
            <a:off x="1893891"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pPr>
            <a:endParaRPr lang="en-US" b="1">
              <a:solidFill>
                <a:srgbClr val="242021"/>
              </a:solidFill>
              <a:latin typeface="Arial"/>
            </a:endParaRPr>
          </a:p>
        </p:txBody>
      </p:sp>
      <p:sp>
        <p:nvSpPr>
          <p:cNvPr id="4" name="Title 1"/>
          <p:cNvSpPr txBox="1"/>
          <p:nvPr>
            <p:custDataLst>
              <p:tags r:id="rId5"/>
            </p:custDataLst>
          </p:nvPr>
        </p:nvSpPr>
        <p:spPr>
          <a:xfrm>
            <a:off x="1504951"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endParaRPr lang="en-US" sz="280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a:endParaRPr>
          </a:p>
        </p:txBody>
      </p:sp>
      <p:sp>
        <p:nvSpPr>
          <p:cNvPr id="5" name="Content Placeholder 2"/>
          <p:cNvSpPr txBox="1"/>
          <p:nvPr>
            <p:custDataLst>
              <p:tags r:id="rId6"/>
            </p:custDataLst>
          </p:nvPr>
        </p:nvSpPr>
        <p:spPr>
          <a:xfrm>
            <a:off x="1775886" y="1042038"/>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endParaRPr lang="en-US" b="1">
              <a:solidFill>
                <a:srgbClr val="242021"/>
              </a:solidFill>
            </a:endParaRPr>
          </a:p>
          <a:p>
            <a:pPr lvl="1">
              <a:lnSpc>
                <a:spcPct val="120000"/>
              </a:lnSpc>
              <a:spcBef>
                <a:spcPts val="600"/>
              </a:spcBef>
              <a:spcAft>
                <a:spcPts val="600"/>
              </a:spcAft>
              <a:buClr>
                <a:srgbClr val="9E1C30"/>
              </a:buClr>
              <a:buFont typeface="Wingdings" panose="05000000000000000000" pitchFamily="2" charset="2"/>
              <a:buChar char="Ø"/>
            </a:pPr>
            <a:endParaRPr lang="en-US" b="1">
              <a:solidFill>
                <a:srgbClr val="242021"/>
              </a:solidFill>
              <a:latin typeface="Arial"/>
            </a:endParaRPr>
          </a:p>
        </p:txBody>
      </p:sp>
      <p:pic>
        <p:nvPicPr>
          <p:cNvPr id="1026" name="Picture 2" descr="image001"/>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bwMode="auto">
          <a:xfrm>
            <a:off x="2484321" y="1756842"/>
            <a:ext cx="7381634" cy="358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p:nvPr>
            <p:custDataLst>
              <p:tags r:id="rId9"/>
            </p:custDataLst>
          </p:nvPr>
        </p:nvSpPr>
        <p:spPr>
          <a:xfrm>
            <a:off x="1524000" y="365126"/>
            <a:ext cx="9144000" cy="10509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a:t>Submit: Joint Quarterly Narrative Performance Report</a:t>
            </a:r>
          </a:p>
        </p:txBody>
      </p:sp>
    </p:spTree>
    <p:custDataLst>
      <p:tags r:id="rId10"/>
    </p:custDataLst>
    <p:extLst>
      <p:ext uri="{BB962C8B-B14F-4D97-AF65-F5344CB8AC3E}">
        <p14:creationId xmlns:p14="http://schemas.microsoft.com/office/powerpoint/2010/main" val="2782864139"/>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pPr algn="r" defTabSz="457178">
              <a:defRPr/>
            </a:pPr>
            <a:fld id="{706D636C-90A3-4979-BA37-BAB384B22101}" type="slidenum">
              <a:rPr lang="en-US" sz="1400" b="0">
                <a:solidFill>
                  <a:srgbClr val="124D95">
                    <a:lumMod val="40000"/>
                    <a:lumOff val="60000"/>
                  </a:srgbClr>
                </a:solidFill>
                <a:latin typeface="Arial"/>
              </a:rPr>
              <a:pPr algn="r" defTabSz="457178">
                <a:defRPr/>
              </a:pPr>
              <a:t>22</a:t>
            </a:fld>
            <a:endParaRPr lang="en-US" sz="1400" b="0">
              <a:solidFill>
                <a:srgbClr val="124D95">
                  <a:lumMod val="40000"/>
                  <a:lumOff val="60000"/>
                </a:srgbClr>
              </a:solidFill>
              <a:latin typeface="Arial"/>
            </a:endParaRPr>
          </a:p>
        </p:txBody>
      </p:sp>
      <p:sp>
        <p:nvSpPr>
          <p:cNvPr id="3" name="Content Placeholder 2"/>
          <p:cNvSpPr txBox="1"/>
          <p:nvPr>
            <p:custDataLst>
              <p:tags r:id="rId4"/>
            </p:custDataLst>
          </p:nvPr>
        </p:nvSpPr>
        <p:spPr>
          <a:xfrm>
            <a:off x="1893891"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defRPr/>
            </a:pPr>
            <a:endParaRPr lang="en-US" b="1">
              <a:solidFill>
                <a:srgbClr val="242021"/>
              </a:solidFill>
              <a:latin typeface="Arial"/>
            </a:endParaRPr>
          </a:p>
        </p:txBody>
      </p:sp>
      <p:sp>
        <p:nvSpPr>
          <p:cNvPr id="4" name="Title 1"/>
          <p:cNvSpPr txBox="1"/>
          <p:nvPr>
            <p:custDataLst>
              <p:tags r:id="rId5"/>
            </p:custDataLst>
          </p:nvPr>
        </p:nvSpPr>
        <p:spPr>
          <a:xfrm>
            <a:off x="1504951"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defRPr/>
            </a:pPr>
            <a:endParaRPr lang="en-US" sz="280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a:endParaRPr>
          </a:p>
        </p:txBody>
      </p:sp>
      <p:sp>
        <p:nvSpPr>
          <p:cNvPr id="5" name="Content Placeholder 2"/>
          <p:cNvSpPr txBox="1"/>
          <p:nvPr>
            <p:custDataLst>
              <p:tags r:id="rId6"/>
            </p:custDataLst>
          </p:nvPr>
        </p:nvSpPr>
        <p:spPr>
          <a:xfrm>
            <a:off x="1775886" y="1042038"/>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defRPr/>
            </a:pPr>
            <a:endParaRPr lang="en-US" b="1">
              <a:solidFill>
                <a:srgbClr val="242021"/>
              </a:solidFill>
              <a:latin typeface="Arial"/>
            </a:endParaRPr>
          </a:p>
          <a:p>
            <a:pPr lvl="1">
              <a:lnSpc>
                <a:spcPct val="120000"/>
              </a:lnSpc>
              <a:spcBef>
                <a:spcPts val="600"/>
              </a:spcBef>
              <a:spcAft>
                <a:spcPts val="600"/>
              </a:spcAft>
              <a:buClr>
                <a:srgbClr val="9E1C30"/>
              </a:buClr>
              <a:buFont typeface="Wingdings" panose="05000000000000000000" pitchFamily="2" charset="2"/>
              <a:buChar char="Ø"/>
              <a:defRPr/>
            </a:pPr>
            <a:endParaRPr lang="en-US" b="1">
              <a:solidFill>
                <a:srgbClr val="242021"/>
              </a:solidFill>
              <a:latin typeface="Arial"/>
            </a:endParaRPr>
          </a:p>
        </p:txBody>
      </p:sp>
      <p:sp>
        <p:nvSpPr>
          <p:cNvPr id="7" name="Title 2"/>
          <p:cNvSpPr txBox="1"/>
          <p:nvPr>
            <p:custDataLst>
              <p:tags r:id="rId7"/>
            </p:custDataLst>
          </p:nvPr>
        </p:nvSpPr>
        <p:spPr>
          <a:xfrm>
            <a:off x="1524000" y="365126"/>
            <a:ext cx="9144000" cy="10509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defRPr/>
            </a:pPr>
            <a:r>
              <a:rPr lang="en-US">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a:rPr>
              <a:t>Submit: Joint Quarterly Narrative Performance Report</a:t>
            </a:r>
          </a:p>
        </p:txBody>
      </p:sp>
      <p:pic>
        <p:nvPicPr>
          <p:cNvPr id="6" name="Picture 5"/>
          <p:cNvPicPr>
            <a:picLocks noChangeAspect="1"/>
          </p:cNvPicPr>
          <p:nvPr>
            <p:custDataLst>
              <p:tags r:id="rId9"/>
            </p:custDataLst>
          </p:nvPr>
        </p:nvPicPr>
        <p:blipFill>
          <a:blip r:embed="rId8"/>
          <a:stretch>
            <a:fillRect/>
          </a:stretch>
        </p:blipFill>
        <p:spPr>
          <a:xfrm>
            <a:off x="274455" y="1575433"/>
            <a:ext cx="11442573" cy="4652647"/>
          </a:xfrm>
          <a:prstGeom prst="rect">
            <a:avLst/>
          </a:prstGeom>
        </p:spPr>
      </p:pic>
    </p:spTree>
    <p:custDataLst>
      <p:tags r:id="rId10"/>
    </p:custDataLst>
    <p:extLst>
      <p:ext uri="{BB962C8B-B14F-4D97-AF65-F5344CB8AC3E}">
        <p14:creationId xmlns:p14="http://schemas.microsoft.com/office/powerpoint/2010/main" val="2287096345"/>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pPr algn="r" defTabSz="457178">
              <a:defRPr/>
            </a:pPr>
            <a:fld id="{706D636C-90A3-4979-BA37-BAB384B22101}" type="slidenum">
              <a:rPr lang="en-US" sz="1400" b="0">
                <a:solidFill>
                  <a:srgbClr val="124D95">
                    <a:lumMod val="40000"/>
                    <a:lumOff val="60000"/>
                  </a:srgbClr>
                </a:solidFill>
                <a:latin typeface="Arial"/>
              </a:rPr>
              <a:pPr algn="r" defTabSz="457178">
                <a:defRPr/>
              </a:pPr>
              <a:t>23</a:t>
            </a:fld>
            <a:endParaRPr lang="en-US" sz="1400" b="0">
              <a:solidFill>
                <a:srgbClr val="124D95">
                  <a:lumMod val="40000"/>
                  <a:lumOff val="60000"/>
                </a:srgbClr>
              </a:solidFill>
              <a:latin typeface="Arial"/>
            </a:endParaRPr>
          </a:p>
        </p:txBody>
      </p:sp>
      <p:sp>
        <p:nvSpPr>
          <p:cNvPr id="3" name="Content Placeholder 2"/>
          <p:cNvSpPr txBox="1"/>
          <p:nvPr>
            <p:custDataLst>
              <p:tags r:id="rId4"/>
            </p:custDataLst>
          </p:nvPr>
        </p:nvSpPr>
        <p:spPr>
          <a:xfrm>
            <a:off x="1893891"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defRPr/>
            </a:pPr>
            <a:endParaRPr lang="en-US" b="1">
              <a:solidFill>
                <a:srgbClr val="242021"/>
              </a:solidFill>
              <a:latin typeface="Arial"/>
            </a:endParaRPr>
          </a:p>
        </p:txBody>
      </p:sp>
      <p:sp>
        <p:nvSpPr>
          <p:cNvPr id="4" name="Title 1"/>
          <p:cNvSpPr txBox="1"/>
          <p:nvPr>
            <p:custDataLst>
              <p:tags r:id="rId5"/>
            </p:custDataLst>
          </p:nvPr>
        </p:nvSpPr>
        <p:spPr>
          <a:xfrm>
            <a:off x="1504951"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defRPr/>
            </a:pPr>
            <a:endParaRPr lang="en-US" sz="280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a:endParaRPr>
          </a:p>
        </p:txBody>
      </p:sp>
      <p:sp>
        <p:nvSpPr>
          <p:cNvPr id="5" name="Content Placeholder 2"/>
          <p:cNvSpPr txBox="1"/>
          <p:nvPr>
            <p:custDataLst>
              <p:tags r:id="rId6"/>
            </p:custDataLst>
          </p:nvPr>
        </p:nvSpPr>
        <p:spPr>
          <a:xfrm>
            <a:off x="1775886" y="1042038"/>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defRPr/>
            </a:pPr>
            <a:endParaRPr lang="en-US" b="1">
              <a:solidFill>
                <a:srgbClr val="242021"/>
              </a:solidFill>
              <a:latin typeface="Arial"/>
            </a:endParaRPr>
          </a:p>
          <a:p>
            <a:pPr lvl="1">
              <a:lnSpc>
                <a:spcPct val="120000"/>
              </a:lnSpc>
              <a:spcBef>
                <a:spcPts val="600"/>
              </a:spcBef>
              <a:spcAft>
                <a:spcPts val="600"/>
              </a:spcAft>
              <a:buClr>
                <a:srgbClr val="9E1C30"/>
              </a:buClr>
              <a:buFont typeface="Wingdings" panose="05000000000000000000" pitchFamily="2" charset="2"/>
              <a:buChar char="Ø"/>
              <a:defRPr/>
            </a:pPr>
            <a:endParaRPr lang="en-US" b="1">
              <a:solidFill>
                <a:srgbClr val="242021"/>
              </a:solidFill>
              <a:latin typeface="Arial"/>
            </a:endParaRPr>
          </a:p>
        </p:txBody>
      </p:sp>
      <p:sp>
        <p:nvSpPr>
          <p:cNvPr id="7" name="Title 2"/>
          <p:cNvSpPr txBox="1"/>
          <p:nvPr>
            <p:custDataLst>
              <p:tags r:id="rId7"/>
            </p:custDataLst>
          </p:nvPr>
        </p:nvSpPr>
        <p:spPr>
          <a:xfrm>
            <a:off x="1524000" y="365126"/>
            <a:ext cx="9144000" cy="10509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defRPr/>
            </a:pPr>
            <a:r>
              <a:rPr lang="en-US">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a:rPr>
              <a:t>Submit: Joint Quarterly Narrative Performance Report</a:t>
            </a:r>
          </a:p>
        </p:txBody>
      </p:sp>
      <p:pic>
        <p:nvPicPr>
          <p:cNvPr id="8" name="Picture 7"/>
          <p:cNvPicPr>
            <a:picLocks noChangeAspect="1"/>
          </p:cNvPicPr>
          <p:nvPr>
            <p:custDataLst>
              <p:tags r:id="rId9"/>
            </p:custDataLst>
          </p:nvPr>
        </p:nvPicPr>
        <p:blipFill>
          <a:blip r:embed="rId8"/>
          <a:stretch>
            <a:fillRect/>
          </a:stretch>
        </p:blipFill>
        <p:spPr>
          <a:xfrm>
            <a:off x="522370" y="1443710"/>
            <a:ext cx="11435950" cy="4939101"/>
          </a:xfrm>
          <a:prstGeom prst="rect">
            <a:avLst/>
          </a:prstGeom>
        </p:spPr>
      </p:pic>
    </p:spTree>
    <p:custDataLst>
      <p:tags r:id="rId10"/>
    </p:custDataLst>
    <p:extLst>
      <p:ext uri="{BB962C8B-B14F-4D97-AF65-F5344CB8AC3E}">
        <p14:creationId xmlns:p14="http://schemas.microsoft.com/office/powerpoint/2010/main" val="2166413634"/>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pPr defTabSz="457178"/>
            <a:fld id="{706D636C-90A3-4979-BA37-BAB384B22101}" type="slidenum">
              <a:rPr lang="en-US">
                <a:solidFill>
                  <a:srgbClr val="124D95">
                    <a:lumMod val="40000"/>
                    <a:lumOff val="60000"/>
                  </a:srgbClr>
                </a:solidFill>
                <a:latin typeface="Arial"/>
              </a:rPr>
              <a:pPr defTabSz="457178"/>
              <a:t>24</a:t>
            </a:fld>
            <a:endParaRPr lang="en-US">
              <a:solidFill>
                <a:srgbClr val="124D95">
                  <a:lumMod val="40000"/>
                  <a:lumOff val="60000"/>
                </a:srgbClr>
              </a:solidFill>
              <a:latin typeface="Arial"/>
            </a:endParaRPr>
          </a:p>
        </p:txBody>
      </p:sp>
      <p:sp>
        <p:nvSpPr>
          <p:cNvPr id="3" name="Content Placeholder 2"/>
          <p:cNvSpPr txBox="1"/>
          <p:nvPr>
            <p:custDataLst>
              <p:tags r:id="rId4"/>
            </p:custDataLst>
          </p:nvPr>
        </p:nvSpPr>
        <p:spPr>
          <a:xfrm>
            <a:off x="1893891"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pPr>
            <a:endParaRPr lang="en-US" b="1">
              <a:solidFill>
                <a:srgbClr val="242021"/>
              </a:solidFill>
              <a:latin typeface="Arial"/>
            </a:endParaRPr>
          </a:p>
        </p:txBody>
      </p:sp>
      <p:sp>
        <p:nvSpPr>
          <p:cNvPr id="4" name="Title 1"/>
          <p:cNvSpPr txBox="1"/>
          <p:nvPr>
            <p:custDataLst>
              <p:tags r:id="rId5"/>
            </p:custDataLst>
          </p:nvPr>
        </p:nvSpPr>
        <p:spPr>
          <a:xfrm>
            <a:off x="1504951"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endParaRPr lang="en-US" sz="280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a:endParaRPr>
          </a:p>
        </p:txBody>
      </p:sp>
      <p:sp>
        <p:nvSpPr>
          <p:cNvPr id="5" name="Content Placeholder 2"/>
          <p:cNvSpPr txBox="1"/>
          <p:nvPr>
            <p:custDataLst>
              <p:tags r:id="rId6"/>
            </p:custDataLst>
          </p:nvPr>
        </p:nvSpPr>
        <p:spPr>
          <a:xfrm>
            <a:off x="1775886" y="1042038"/>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endParaRPr lang="en-US" b="1">
              <a:solidFill>
                <a:srgbClr val="242021"/>
              </a:solidFill>
            </a:endParaRPr>
          </a:p>
          <a:p>
            <a:pPr lvl="1">
              <a:lnSpc>
                <a:spcPct val="120000"/>
              </a:lnSpc>
              <a:spcBef>
                <a:spcPts val="600"/>
              </a:spcBef>
              <a:spcAft>
                <a:spcPts val="600"/>
              </a:spcAft>
              <a:buClr>
                <a:srgbClr val="9E1C30"/>
              </a:buClr>
              <a:buFont typeface="Wingdings" panose="05000000000000000000" pitchFamily="2" charset="2"/>
              <a:buChar char="Ø"/>
            </a:pPr>
            <a:endParaRPr lang="en-US" b="1">
              <a:solidFill>
                <a:srgbClr val="242021"/>
              </a:solidFill>
              <a:latin typeface="Arial"/>
            </a:endParaRPr>
          </a:p>
        </p:txBody>
      </p:sp>
      <p:sp>
        <p:nvSpPr>
          <p:cNvPr id="7" name="Title 2"/>
          <p:cNvSpPr txBox="1"/>
          <p:nvPr>
            <p:custDataLst>
              <p:tags r:id="rId7"/>
            </p:custDataLst>
          </p:nvPr>
        </p:nvSpPr>
        <p:spPr>
          <a:xfrm>
            <a:off x="1524000" y="365126"/>
            <a:ext cx="9144000" cy="10509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a:t>Certify: Joint Quarterly Narrative Performance Report</a:t>
            </a:r>
          </a:p>
        </p:txBody>
      </p:sp>
      <p:pic>
        <p:nvPicPr>
          <p:cNvPr id="2050" name="Picture 3" descr="image002"/>
          <p:cNvPicPr>
            <a:picLocks noChangeAspect="1" noChangeArrowheads="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bwMode="auto">
          <a:xfrm>
            <a:off x="619760" y="1416051"/>
            <a:ext cx="11115040" cy="496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0"/>
    </p:custDataLst>
    <p:extLst>
      <p:ext uri="{BB962C8B-B14F-4D97-AF65-F5344CB8AC3E}">
        <p14:creationId xmlns:p14="http://schemas.microsoft.com/office/powerpoint/2010/main" val="581344073"/>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pPr defTabSz="457178"/>
            <a:fld id="{706D636C-90A3-4979-BA37-BAB384B22101}" type="slidenum">
              <a:rPr lang="en-US">
                <a:solidFill>
                  <a:srgbClr val="124D95">
                    <a:lumMod val="40000"/>
                    <a:lumOff val="60000"/>
                  </a:srgbClr>
                </a:solidFill>
                <a:latin typeface="Arial"/>
              </a:rPr>
              <a:pPr defTabSz="457178"/>
              <a:t>25</a:t>
            </a:fld>
            <a:endParaRPr lang="en-US">
              <a:solidFill>
                <a:srgbClr val="124D95">
                  <a:lumMod val="40000"/>
                  <a:lumOff val="60000"/>
                </a:srgbClr>
              </a:solidFill>
              <a:latin typeface="Arial"/>
            </a:endParaRPr>
          </a:p>
        </p:txBody>
      </p:sp>
      <p:sp>
        <p:nvSpPr>
          <p:cNvPr id="3" name="Content Placeholder 2"/>
          <p:cNvSpPr txBox="1"/>
          <p:nvPr>
            <p:custDataLst>
              <p:tags r:id="rId4"/>
            </p:custDataLst>
          </p:nvPr>
        </p:nvSpPr>
        <p:spPr>
          <a:xfrm>
            <a:off x="1893891"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pPr>
            <a:endParaRPr lang="en-US" b="1">
              <a:solidFill>
                <a:srgbClr val="242021"/>
              </a:solidFill>
              <a:latin typeface="Arial"/>
            </a:endParaRPr>
          </a:p>
        </p:txBody>
      </p:sp>
      <p:sp>
        <p:nvSpPr>
          <p:cNvPr id="4" name="Title 1"/>
          <p:cNvSpPr txBox="1"/>
          <p:nvPr>
            <p:custDataLst>
              <p:tags r:id="rId5"/>
            </p:custDataLst>
          </p:nvPr>
        </p:nvSpPr>
        <p:spPr>
          <a:xfrm>
            <a:off x="1504951"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endParaRPr lang="en-US" sz="280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a:endParaRPr>
          </a:p>
        </p:txBody>
      </p:sp>
      <p:sp>
        <p:nvSpPr>
          <p:cNvPr id="5" name="Content Placeholder 2"/>
          <p:cNvSpPr txBox="1"/>
          <p:nvPr>
            <p:custDataLst>
              <p:tags r:id="rId6"/>
            </p:custDataLst>
          </p:nvPr>
        </p:nvSpPr>
        <p:spPr>
          <a:xfrm>
            <a:off x="1775886" y="1042038"/>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endParaRPr lang="en-US" b="1">
              <a:solidFill>
                <a:srgbClr val="242021"/>
              </a:solidFill>
            </a:endParaRPr>
          </a:p>
          <a:p>
            <a:pPr lvl="1">
              <a:lnSpc>
                <a:spcPct val="120000"/>
              </a:lnSpc>
              <a:spcBef>
                <a:spcPts val="600"/>
              </a:spcBef>
              <a:spcAft>
                <a:spcPts val="600"/>
              </a:spcAft>
              <a:buClr>
                <a:srgbClr val="9E1C30"/>
              </a:buClr>
              <a:buFont typeface="Wingdings" panose="05000000000000000000" pitchFamily="2" charset="2"/>
              <a:buChar char="Ø"/>
            </a:pPr>
            <a:endParaRPr lang="en-US" b="1">
              <a:solidFill>
                <a:srgbClr val="242021"/>
              </a:solidFill>
              <a:latin typeface="Arial"/>
            </a:endParaRPr>
          </a:p>
        </p:txBody>
      </p:sp>
      <p:sp>
        <p:nvSpPr>
          <p:cNvPr id="7" name="Title 2"/>
          <p:cNvSpPr txBox="1"/>
          <p:nvPr>
            <p:custDataLst>
              <p:tags r:id="rId7"/>
            </p:custDataLst>
          </p:nvPr>
        </p:nvSpPr>
        <p:spPr>
          <a:xfrm>
            <a:off x="1524000" y="365126"/>
            <a:ext cx="9144000" cy="10509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lang="en-US" sz="3400" b="1"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a:t>Verify Certification: Joint Quarterly Narrative Performance Report</a:t>
            </a:r>
          </a:p>
        </p:txBody>
      </p:sp>
      <p:pic>
        <p:nvPicPr>
          <p:cNvPr id="3074" name="Picture 1" descr="image003"/>
          <p:cNvPicPr>
            <a:picLocks noChangeAspect="1" noChangeArrowheads="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bwMode="auto">
          <a:xfrm>
            <a:off x="294640" y="1728328"/>
            <a:ext cx="11165840" cy="462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0"/>
    </p:custDataLst>
    <p:extLst>
      <p:ext uri="{BB962C8B-B14F-4D97-AF65-F5344CB8AC3E}">
        <p14:creationId xmlns:p14="http://schemas.microsoft.com/office/powerpoint/2010/main" val="579395382"/>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26</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custDataLst>
              <p:tags r:id="rId5"/>
            </p:custDataLst>
          </p:nvPr>
        </p:nvSpPr>
        <p:spPr/>
        <p:txBody>
          <a:bodyPr/>
          <a:lstStyle/>
          <a:p>
            <a:r>
              <a:rPr lang="en-US"/>
              <a:t>Enter your questions in the chat window (lower left of screen)</a:t>
            </a:r>
          </a:p>
        </p:txBody>
      </p:sp>
    </p:spTree>
    <p:custDataLst>
      <p:tags r:id="rId6"/>
    </p:custDataLst>
    <p:extLst>
      <p:ext uri="{BB962C8B-B14F-4D97-AF65-F5344CB8AC3E}">
        <p14:creationId xmlns:p14="http://schemas.microsoft.com/office/powerpoint/2010/main" val="3282880582"/>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3"/>
            </p:custDataLst>
          </p:nvPr>
        </p:nvSpPr>
        <p:spPr/>
        <p:txBody>
          <a:bodyPr/>
          <a:lstStyle/>
          <a:p>
            <a:fld id="{158B7785-F6D6-45F8-833E-07BD84680091}" type="slidenum">
              <a:rPr lang="en-US" smtClean="0"/>
              <a:t>27</a:t>
            </a:fld>
            <a:endParaRPr lang="en-US"/>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4"/>
            </p:custDataLst>
          </p:nvPr>
        </p:nvSpPr>
        <p:spPr>
          <a:xfrm>
            <a:off x="800100" y="2026456"/>
            <a:ext cx="6553200" cy="2357891"/>
          </a:xfrm>
        </p:spPr>
        <p:txBody>
          <a:bodyPr>
            <a:normAutofit fontScale="90000"/>
          </a:bodyPr>
          <a:lstStyle/>
          <a:p>
            <a:r>
              <a:rPr lang="en-US">
                <a:solidFill>
                  <a:schemeClr val="accent6">
                    <a:lumMod val="75000"/>
                  </a:schemeClr>
                </a:solidFill>
                <a:latin typeface="Calibri" panose="020f0502020204030204" pitchFamily="34" charset="0"/>
                <a:ea typeface="Calibri" panose="020f0502020204030204" pitchFamily="34" charset="0"/>
              </a:rPr>
              <a:t>Participant Data Collection and Tracking Requirements</a:t>
            </a:r>
            <a:br>
              <a:rPr lang="en-US">
                <a:solidFill>
                  <a:srgbClr val="000000"/>
                </a:solidFill>
                <a:latin typeface="Calibri" panose="020f0502020204030204" pitchFamily="34" charset="0"/>
                <a:ea typeface="Calibri" panose="020f0502020204030204" pitchFamily="34" charset="0"/>
              </a:rPr>
            </a:br>
            <a:br>
              <a:rPr lang="en-US">
                <a:solidFill>
                  <a:srgbClr val="000000"/>
                </a:solidFill>
                <a:latin typeface="Calibri" panose="020f0502020204030204" pitchFamily="34" charset="0"/>
                <a:ea typeface="Calibri" panose="020f0502020204030204" pitchFamily="34" charset="0"/>
              </a:rPr>
            </a:br>
            <a:endParaRPr lang="en-US"/>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custDataLst>
              <p:tags r:id="rId5"/>
            </p:custDataLst>
          </p:nvPr>
        </p:nvSpPr>
        <p:spPr>
          <a:xfrm>
            <a:off x="800100" y="4268069"/>
            <a:ext cx="6843713" cy="1154793"/>
          </a:xfrm>
        </p:spPr>
        <p:txBody>
          <a:bodyPr>
            <a:normAutofit/>
          </a:bodyPr>
          <a:lstStyle/>
          <a:p>
            <a:pPr algn="ctr"/>
            <a:endParaRPr lang="en-US"/>
          </a:p>
          <a:p>
            <a:endParaRPr lang="en-US"/>
          </a:p>
        </p:txBody>
      </p:sp>
      <p:sp>
        <p:nvSpPr>
          <p:cNvPr id="6" name="Text Placeholder 4">
            <a:extLst>
              <a:ext uri="{FF2B5EF4-FFF2-40B4-BE49-F238E27FC236}">
                <a16:creationId xmlns:a16="http://schemas.microsoft.com/office/drawing/2014/main" id="{FD5EED7B-1CC4-483E-BE42-D24C9444940B}"/>
              </a:ext>
            </a:extLst>
          </p:cNvPr>
          <p:cNvSpPr txBox="1"/>
          <p:nvPr>
            <p:custDataLst>
              <p:tags r:id="rId6"/>
            </p:custDataLst>
          </p:nvPr>
        </p:nvSpPr>
        <p:spPr>
          <a:xfrm>
            <a:off x="800101" y="3548613"/>
            <a:ext cx="6553200" cy="254247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5000"/>
              </a:lnSpc>
              <a:spcBef>
                <a:spcPts val="1800"/>
              </a:spcBef>
              <a:buClr>
                <a:schemeClr val="accent2"/>
              </a:buClr>
              <a:buFont typeface="Wingdings 3" panose="05040102010807070707" pitchFamily="18" charset="2"/>
              <a:buNone/>
              <a:defRPr sz="2800" kern="1200">
                <a:solidFill>
                  <a:schemeClr val="accent5"/>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600" i="1"/>
              <a:t>Performance policy guidance for the quarter ending 9/30/2021</a:t>
            </a:r>
          </a:p>
          <a:p>
            <a:r>
              <a:rPr lang="en-US" sz="2600" i="1"/>
              <a:t>H-1B QPR real-time and WIOA performance measures</a:t>
            </a:r>
          </a:p>
          <a:p>
            <a:r>
              <a:rPr lang="en-US" sz="2600" i="1"/>
              <a:t>Key information about data preparation and storage </a:t>
            </a:r>
          </a:p>
          <a:p>
            <a:r>
              <a:rPr lang="en-US" sz="2600" i="1"/>
              <a:t>Overview of the participant-level data you will track and collect for the Quarterly Performance Report (QPR)</a:t>
            </a:r>
          </a:p>
          <a:p>
            <a:endParaRPr lang="en-US" i="1"/>
          </a:p>
          <a:p>
            <a:endParaRPr lang="en-US" i="1"/>
          </a:p>
          <a:p>
            <a:endParaRPr lang="en-US" i="1"/>
          </a:p>
          <a:p>
            <a:endParaRPr lang="en-US"/>
          </a:p>
        </p:txBody>
      </p:sp>
    </p:spTree>
    <p:custDataLst>
      <p:tags r:id="rId7"/>
    </p:custDataLst>
    <p:extLst>
      <p:ext uri="{BB962C8B-B14F-4D97-AF65-F5344CB8AC3E}">
        <p14:creationId xmlns:p14="http://schemas.microsoft.com/office/powerpoint/2010/main" val="4037476070"/>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DC11CB54-C250-4D82-94E6-CF0F6C5B39D3}"/>
              </a:ext>
            </a:extLst>
          </p:cNvPr>
          <p:cNvSpPr>
            <a:spLocks noGrp="1"/>
          </p:cNvSpPr>
          <p:nvPr>
            <p:ph type="sldNum" sz="quarter" idx="12"/>
            <p:custDataLst>
              <p:tags r:id="rId3"/>
            </p:custDataLst>
          </p:nvPr>
        </p:nvSpPr>
        <p:spPr/>
        <p:txBody>
          <a:bodyPr/>
          <a:lstStyle/>
          <a:p>
            <a:fld id="{158B7785-F6D6-45F8-833E-07BD84680091}" type="slidenum">
              <a:rPr lang="en-US" smtClean="0"/>
              <a:t>28</a:t>
            </a:fld>
            <a:endParaRPr lang="en-US"/>
          </a:p>
        </p:txBody>
      </p:sp>
      <p:sp>
        <p:nvSpPr>
          <p:cNvPr id="3" name="Title 2">
            <a:extLst>
              <a:ext uri="{FF2B5EF4-FFF2-40B4-BE49-F238E27FC236}">
                <a16:creationId xmlns:a16="http://schemas.microsoft.com/office/drawing/2014/main" id="{C588BDF5-73DA-42FD-BEAF-56AA9C719A75}"/>
              </a:ext>
            </a:extLst>
          </p:cNvPr>
          <p:cNvSpPr>
            <a:spLocks noGrp="1"/>
          </p:cNvSpPr>
          <p:nvPr>
            <p:ph type="title"/>
            <p:custDataLst>
              <p:tags r:id="rId4"/>
            </p:custDataLst>
          </p:nvPr>
        </p:nvSpPr>
        <p:spPr/>
        <p:txBody>
          <a:bodyPr/>
          <a:lstStyle/>
          <a:p>
            <a:r>
              <a:rPr lang="en-US"/>
              <a:t>Preparing for the Reporting Quarter Ending September 30, 2021</a:t>
            </a:r>
          </a:p>
        </p:txBody>
      </p:sp>
      <p:sp>
        <p:nvSpPr>
          <p:cNvPr id="5" name="Content Placeholder 4">
            <a:extLst>
              <a:ext uri="{FF2B5EF4-FFF2-40B4-BE49-F238E27FC236}">
                <a16:creationId xmlns:a16="http://schemas.microsoft.com/office/drawing/2014/main" id="{EA53176F-ACF2-452F-A774-76ED1867A3A8}"/>
              </a:ext>
            </a:extLst>
          </p:cNvPr>
          <p:cNvSpPr>
            <a:spLocks noGrp="1"/>
          </p:cNvSpPr>
          <p:nvPr>
            <p:ph sz="half" idx="2"/>
            <p:custDataLst>
              <p:tags r:id="rId5"/>
            </p:custDataLst>
          </p:nvPr>
        </p:nvSpPr>
        <p:spPr>
          <a:xfrm>
            <a:off x="839788" y="1039617"/>
            <a:ext cx="10515600" cy="4946846"/>
          </a:xfrm>
        </p:spPr>
        <p:txBody>
          <a:bodyPr/>
          <a:lstStyle/>
          <a:p>
            <a:r>
              <a:rPr lang="en-US" sz="3000" b="1">
                <a:latin typeface="Calibri" panose="020f0502020204030204" pitchFamily="34" charset="0"/>
              </a:rPr>
              <a:t>Grantees will submit a participant-level data file</a:t>
            </a:r>
          </a:p>
          <a:p>
            <a:pPr lvl="1"/>
            <a:r>
              <a:rPr lang="en-US" sz="2400"/>
              <a:t>Demographic information, services and training received, credential outcomes, and employment</a:t>
            </a:r>
          </a:p>
          <a:p>
            <a:pPr lvl="1"/>
            <a:r>
              <a:rPr lang="en-US" sz="2400"/>
              <a:t>Includes full participant SSNs</a:t>
            </a:r>
          </a:p>
          <a:p>
            <a:pPr lvl="1"/>
            <a:r>
              <a:rPr lang="en-US" sz="2400"/>
              <a:t>Please ensure you follow PII protocol</a:t>
            </a:r>
          </a:p>
          <a:p>
            <a:pPr lvl="1"/>
            <a:r>
              <a:rPr lang="en-US" sz="2400">
                <a:latin typeface="Calibri" panose="020f0502020204030204" pitchFamily="34" charset="0"/>
              </a:rPr>
              <a:t>Data file should include cumulative data for all participants served since the start of the grant through September 30, 2021</a:t>
            </a:r>
            <a:endParaRPr lang="en-US" b="1"/>
          </a:p>
          <a:p>
            <a:pPr lvl="1"/>
            <a:r>
              <a:rPr lang="en-US" sz="2400" b="1">
                <a:latin typeface="Calibri" panose="020f0502020204030204" pitchFamily="34" charset="0"/>
              </a:rPr>
              <a:t>Participant outcomes achieved prior to September 30, 2021 should be reported in the QNR, Section XI.C. “Additional Information”</a:t>
            </a:r>
            <a:endParaRPr lang="en-US" sz="2400">
              <a:latin typeface="Calibri" panose="020f0502020204030204" pitchFamily="34" charset="0"/>
            </a:endParaRPr>
          </a:p>
        </p:txBody>
      </p:sp>
    </p:spTree>
    <p:custDataLst>
      <p:tags r:id="rId6"/>
    </p:custDataLst>
    <p:extLst>
      <p:ext uri="{BB962C8B-B14F-4D97-AF65-F5344CB8AC3E}">
        <p14:creationId xmlns:p14="http://schemas.microsoft.com/office/powerpoint/2010/main" val="4016841559"/>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A74E9EAA-4BEC-4FB9-8E23-E7CE7215782F}"/>
              </a:ext>
            </a:extLst>
          </p:cNvPr>
          <p:cNvSpPr>
            <a:spLocks noGrp="1"/>
          </p:cNvSpPr>
          <p:nvPr>
            <p:ph type="sldNum" sz="quarter" idx="12"/>
            <p:custDataLst>
              <p:tags r:id="rId3"/>
            </p:custDataLst>
          </p:nvPr>
        </p:nvSpPr>
        <p:spPr/>
        <p:txBody>
          <a:bodyPr/>
          <a:lstStyle/>
          <a:p>
            <a:fld id="{158B7785-F6D6-45F8-833E-07BD84680091}" type="slidenum">
              <a:rPr lang="en-US" smtClean="0"/>
              <a:t>29</a:t>
            </a:fld>
            <a:endParaRPr lang="en-US"/>
          </a:p>
        </p:txBody>
      </p:sp>
      <p:sp>
        <p:nvSpPr>
          <p:cNvPr id="3" name="Title 2">
            <a:extLst>
              <a:ext uri="{FF2B5EF4-FFF2-40B4-BE49-F238E27FC236}">
                <a16:creationId xmlns:a16="http://schemas.microsoft.com/office/drawing/2014/main" id="{8D360234-E5D3-4482-8F16-F9E29C2D73E1}"/>
              </a:ext>
            </a:extLst>
          </p:cNvPr>
          <p:cNvSpPr>
            <a:spLocks noGrp="1"/>
          </p:cNvSpPr>
          <p:nvPr>
            <p:ph type="title"/>
            <p:custDataLst>
              <p:tags r:id="rId4"/>
            </p:custDataLst>
          </p:nvPr>
        </p:nvSpPr>
        <p:spPr>
          <a:xfrm>
            <a:off x="839788" y="701040"/>
            <a:ext cx="3932237" cy="2377440"/>
          </a:xfrm>
        </p:spPr>
        <p:txBody>
          <a:bodyPr>
            <a:normAutofit/>
          </a:bodyPr>
          <a:lstStyle/>
          <a:p>
            <a:r>
              <a:rPr lang="en-US" sz="4000"/>
              <a:t>Performance Measures</a:t>
            </a:r>
            <a:endParaRPr lang="en-US" sz="4000" i="1"/>
          </a:p>
        </p:txBody>
      </p:sp>
      <p:sp>
        <p:nvSpPr>
          <p:cNvPr id="5" name="Text Placeholder 4"/>
          <p:cNvSpPr>
            <a:spLocks noGrp="1"/>
          </p:cNvSpPr>
          <p:nvPr>
            <p:ph type="body" sz="half" idx="2"/>
            <p:custDataLst>
              <p:tags r:id="rId5"/>
            </p:custDataLst>
          </p:nvPr>
        </p:nvSpPr>
        <p:spPr/>
        <p:txBody>
          <a:bodyPr/>
          <a:lstStyle/>
          <a:p>
            <a:r>
              <a:rPr lang="en-US"/>
              <a:t>WIOA Primary Indicators of Performance and H-1B Real-Time Performance Outcome Measures and</a:t>
            </a:r>
          </a:p>
        </p:txBody>
      </p:sp>
      <p:sp>
        <p:nvSpPr>
          <p:cNvPr id="4" name="Text Placeholder 3">
            <a:extLst>
              <a:ext uri="{FF2B5EF4-FFF2-40B4-BE49-F238E27FC236}">
                <a16:creationId xmlns:a16="http://schemas.microsoft.com/office/drawing/2014/main" id="{A038D6E6-47CC-4638-B9D3-8E6850BC2365}"/>
              </a:ext>
            </a:extLst>
          </p:cNvPr>
          <p:cNvSpPr>
            <a:spLocks noGrp="1"/>
          </p:cNvSpPr>
          <p:nvPr>
            <p:ph idx="1"/>
            <p:custDataLst>
              <p:tags r:id="rId6"/>
            </p:custDataLst>
          </p:nvPr>
        </p:nvSpPr>
        <p:spPr/>
        <p:txBody>
          <a:bodyPr>
            <a:normAutofit fontScale="85000" lnSpcReduction="20000"/>
          </a:bodyPr>
          <a:lstStyle/>
          <a:p>
            <a:r>
              <a:rPr lang="en-US" b="1"/>
              <a:t>WIOA primary indicators of performance</a:t>
            </a:r>
            <a:endParaRPr lang="en-US"/>
          </a:p>
          <a:p>
            <a:pPr lvl="1"/>
            <a:r>
              <a:rPr lang="en-US">
                <a:solidFill>
                  <a:prstClr val="black"/>
                </a:solidFill>
                <a:latin typeface="Calibri" panose="020f0502020204030204" pitchFamily="34" charset="0"/>
              </a:rPr>
              <a:t>DOL tracks these outcomes for grantees to better align with ETA programs using WIOA outcomes </a:t>
            </a:r>
          </a:p>
          <a:p>
            <a:pPr lvl="1"/>
            <a:r>
              <a:rPr lang="en-US"/>
              <a:t>You provided </a:t>
            </a:r>
            <a:r>
              <a:rPr lang="en-US">
                <a:latin typeface="Calibri" panose="020f0502020204030204" pitchFamily="34" charset="0"/>
              </a:rPr>
              <a:t>target outcomes</a:t>
            </a:r>
            <a:r>
              <a:rPr lang="en-US"/>
              <a:t> for two WIOA indicators: </a:t>
            </a:r>
          </a:p>
          <a:p>
            <a:pPr lvl="2"/>
            <a:r>
              <a:rPr lang="en-US" sz="2100" b="1"/>
              <a:t>Employment Rate – 2nd Quarter After Exit </a:t>
            </a:r>
            <a:r>
              <a:rPr lang="en-US" sz="2100"/>
              <a:t>and </a:t>
            </a:r>
          </a:p>
          <a:p>
            <a:pPr lvl="2"/>
            <a:r>
              <a:rPr lang="en-US" sz="2100" b="1"/>
              <a:t>Employment Rate – 4th Quarter After Exit. </a:t>
            </a:r>
            <a:endParaRPr lang="en-US" sz="7700">
              <a:solidFill>
                <a:prstClr val="black"/>
              </a:solidFill>
              <a:latin typeface="Calibri" panose="020f0502020204030204" pitchFamily="34" charset="0"/>
            </a:endParaRPr>
          </a:p>
          <a:p>
            <a:r>
              <a:rPr lang="en-US" b="1"/>
              <a:t>H-1B real-time measures</a:t>
            </a:r>
          </a:p>
          <a:p>
            <a:pPr lvl="1"/>
            <a:r>
              <a:rPr lang="en-US">
                <a:latin typeface="Calibri" panose="020f0502020204030204" pitchFamily="34" charset="0"/>
              </a:rPr>
              <a:t>Grantees provided target outcomes for these “real-time” measures in SOW</a:t>
            </a:r>
          </a:p>
          <a:p>
            <a:pPr lvl="1"/>
            <a:r>
              <a:rPr lang="en-US">
                <a:latin typeface="Calibri" panose="020f0502020204030204" pitchFamily="34" charset="0"/>
              </a:rPr>
              <a:t>DOL uses reported data on these measures to track grantee progress on meeting these projections and provide technical assistance</a:t>
            </a:r>
            <a:endParaRPr lang="en-US"/>
          </a:p>
        </p:txBody>
      </p:sp>
    </p:spTree>
    <p:custDataLst>
      <p:tags r:id="rId7"/>
    </p:custDataLst>
    <p:extLst>
      <p:ext uri="{BB962C8B-B14F-4D97-AF65-F5344CB8AC3E}">
        <p14:creationId xmlns:p14="http://schemas.microsoft.com/office/powerpoint/2010/main" val="281538768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custDataLst>
              <p:tags r:id="rId3"/>
            </p:custDataLst>
          </p:nvPr>
        </p:nvSpPr>
        <p:spPr/>
        <p:txBody>
          <a:bodyPr/>
          <a:lstStyle/>
          <a:p>
            <a:r>
              <a:rPr lang="en-US"/>
              <a:t>H-1B Performance Reporting Orientation 1.0</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custDataLst>
              <p:tags r:id="rId4"/>
            </p:custDataLst>
          </p:nvPr>
        </p:nvSpPr>
        <p:spPr>
          <a:xfrm>
            <a:off x="4651375" y="4673599"/>
            <a:ext cx="7060975" cy="1663033"/>
          </a:xfrm>
        </p:spPr>
        <p:txBody>
          <a:bodyPr>
            <a:noAutofit/>
          </a:bodyPr>
          <a:lstStyle/>
          <a:p>
            <a:pPr algn="ctr">
              <a:spcBef>
                <a:spcPct val="0"/>
              </a:spcBef>
            </a:pPr>
            <a:r>
              <a:rPr lang="en-US" b="1" cap="small" spc="40">
                <a:solidFill>
                  <a:srgbClr val="C00000"/>
                </a:solidFill>
                <a:latin typeface="Franklin Gothic Medium" panose="020b0603020102020204" pitchFamily="34" charset="0"/>
                <a:cs typeface="Franklin Gothic Medium" panose="020b0603020102020204" pitchFamily="34" charset="0"/>
              </a:rPr>
              <a:t>H-1B Rural Healthcare </a:t>
            </a:r>
          </a:p>
          <a:p>
            <a:pPr algn="ctr">
              <a:spcBef>
                <a:spcPct val="0"/>
              </a:spcBef>
            </a:pPr>
            <a:r>
              <a:rPr lang="en-US" sz="2400" b="1" cap="small" spc="40">
                <a:solidFill>
                  <a:srgbClr val="C00000"/>
                </a:solidFill>
                <a:latin typeface="Franklin Gothic Medium" panose="020b0603020102020204" pitchFamily="34" charset="0"/>
                <a:cs typeface="Franklin Gothic Medium" panose="020b0603020102020204" pitchFamily="34" charset="0"/>
              </a:rPr>
              <a:t>and</a:t>
            </a:r>
            <a:r>
              <a:rPr lang="en-US" b="1" cap="small" spc="40">
                <a:solidFill>
                  <a:srgbClr val="C00000"/>
                </a:solidFill>
                <a:latin typeface="Franklin Gothic Medium" panose="020b0603020102020204" pitchFamily="34" charset="0"/>
                <a:cs typeface="Franklin Gothic Medium" panose="020b0603020102020204" pitchFamily="34" charset="0"/>
              </a:rPr>
              <a:t> </a:t>
            </a:r>
          </a:p>
          <a:p>
            <a:pPr algn="ctr">
              <a:spcBef>
                <a:spcPct val="0"/>
              </a:spcBef>
            </a:pPr>
            <a:r>
              <a:rPr lang="en-US" b="1" cap="small" spc="40">
                <a:solidFill>
                  <a:srgbClr val="C00000"/>
                </a:solidFill>
                <a:latin typeface="Franklin Gothic Medium" panose="020b0603020102020204" pitchFamily="34" charset="0"/>
                <a:cs typeface="Franklin Gothic Medium" panose="020b0603020102020204" pitchFamily="34" charset="0"/>
              </a:rPr>
              <a:t>H-1B One Workforce </a:t>
            </a:r>
          </a:p>
          <a:p>
            <a:pPr algn="ctr">
              <a:spcBef>
                <a:spcPct val="0"/>
              </a:spcBef>
            </a:pPr>
            <a:r>
              <a:rPr lang="en-US" b="1" cap="small" spc="40">
                <a:solidFill>
                  <a:srgbClr val="C00000"/>
                </a:solidFill>
                <a:latin typeface="Franklin Gothic Medium" panose="020b0603020102020204" pitchFamily="34" charset="0"/>
                <a:cs typeface="Franklin Gothic Medium" panose="020b0603020102020204" pitchFamily="34" charset="0"/>
              </a:rPr>
              <a:t>Grants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custDataLst>
              <p:tags r:id="rId5"/>
            </p:custDataLst>
          </p:nvPr>
        </p:nvSpPr>
        <p:spPr/>
        <p:txBody>
          <a:bodyPr/>
          <a:lstStyle/>
          <a:p>
            <a:r>
              <a:rPr lang="en-US"/>
              <a:t>April 13, 2021</a:t>
            </a:r>
          </a:p>
        </p:txBody>
      </p:sp>
    </p:spTree>
    <p:custDataLst>
      <p:tags r:id="rId6"/>
    </p:custDataLst>
    <p:extLst>
      <p:ext uri="{BB962C8B-B14F-4D97-AF65-F5344CB8AC3E}">
        <p14:creationId xmlns:p14="http://schemas.microsoft.com/office/powerpoint/2010/main" val="2663552957"/>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88AD1EAA-78F6-4716-A245-573ACE5B9247}"/>
              </a:ext>
            </a:extLst>
          </p:cNvPr>
          <p:cNvSpPr>
            <a:spLocks noGrp="1"/>
          </p:cNvSpPr>
          <p:nvPr>
            <p:ph type="sldNum" sz="quarter" idx="12"/>
            <p:custDataLst>
              <p:tags r:id="rId3"/>
            </p:custDataLst>
          </p:nvPr>
        </p:nvSpPr>
        <p:spPr/>
        <p:txBody>
          <a:bodyPr/>
          <a:lstStyle/>
          <a:p>
            <a:fld id="{158B7785-F6D6-45F8-833E-07BD84680091}" type="slidenum">
              <a:rPr lang="en-US" smtClean="0"/>
              <a:t>30</a:t>
            </a:fld>
            <a:endParaRPr lang="en-US"/>
          </a:p>
        </p:txBody>
      </p:sp>
      <p:sp>
        <p:nvSpPr>
          <p:cNvPr id="3" name="Title 2">
            <a:extLst>
              <a:ext uri="{FF2B5EF4-FFF2-40B4-BE49-F238E27FC236}">
                <a16:creationId xmlns:a16="http://schemas.microsoft.com/office/drawing/2014/main" id="{BECF3175-B070-4B64-ACBC-F61FBD1BF931}"/>
              </a:ext>
            </a:extLst>
          </p:cNvPr>
          <p:cNvSpPr>
            <a:spLocks noGrp="1"/>
          </p:cNvSpPr>
          <p:nvPr>
            <p:ph type="title"/>
            <p:custDataLst>
              <p:tags r:id="rId4"/>
            </p:custDataLst>
          </p:nvPr>
        </p:nvSpPr>
        <p:spPr/>
        <p:txBody>
          <a:bodyPr/>
          <a:lstStyle/>
          <a:p>
            <a:r>
              <a:rPr lang="en-US"/>
              <a:t>WIOA Primary Indicators of Performance </a:t>
            </a:r>
          </a:p>
        </p:txBody>
      </p:sp>
      <p:graphicFrame>
        <p:nvGraphicFramePr>
          <p:cNvPr id="5" name="Table 5">
            <a:extLst>
              <a:ext uri="{FF2B5EF4-FFF2-40B4-BE49-F238E27FC236}">
                <a16:creationId xmlns:a16="http://schemas.microsoft.com/office/drawing/2014/main" id="{19B9B02E-E736-4D42-BA60-F8FEA244D34E}"/>
              </a:ext>
            </a:extLst>
          </p:cNvPr>
          <p:cNvGraphicFramePr>
            <a:graphicFrameLocks noGrp="1"/>
          </p:cNvGraphicFramePr>
          <p:nvPr>
            <p:ph idx="1"/>
            <p:custDataLst>
              <p:tags r:id="rId5"/>
            </p:custDataLst>
            <p:extLst>
              <p:ext uri="{D42A27DB-BD31-4B8C-83A1-F6EECF244321}">
                <p14:modId xmlns:p14="http://schemas.microsoft.com/office/powerpoint/2010/main" val="778749199"/>
              </p:ext>
            </p:extLst>
          </p:nvPr>
        </p:nvGraphicFramePr>
        <p:xfrm>
          <a:off x="432484" y="1197717"/>
          <a:ext cx="11454716" cy="5346610"/>
        </p:xfrm>
        <a:graphic>
          <a:graphicData uri="http://schemas.openxmlformats.org/drawingml/2006/table">
            <a:tbl>
              <a:tblPr firstRow="1" bandRow="1">
                <a:tableStyleId>{5940675A-B579-460E-94D1-54222C63F5DA}</a:tableStyleId>
              </a:tblPr>
              <a:tblGrid>
                <a:gridCol w="5727358">
                  <a:extLst>
                    <a:ext uri="{9D8B030D-6E8A-4147-A177-3AD203B41FA5}">
                      <a16:colId xmlns:a16="http://schemas.microsoft.com/office/drawing/2014/main" val="97757823"/>
                    </a:ext>
                  </a:extLst>
                </a:gridCol>
                <a:gridCol w="5727358">
                  <a:extLst>
                    <a:ext uri="{9D8B030D-6E8A-4147-A177-3AD203B41FA5}">
                      <a16:colId xmlns:a16="http://schemas.microsoft.com/office/drawing/2014/main" val="2661018559"/>
                    </a:ext>
                  </a:extLst>
                </a:gridCol>
              </a:tblGrid>
              <a:tr h="736562">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b="1">
                          <a:solidFill>
                            <a:schemeClr val="accent1">
                              <a:lumMod val="75000"/>
                            </a:schemeClr>
                          </a:solidFill>
                          <a:effectLst/>
                          <a:latin typeface="+mn-lt"/>
                        </a:rPr>
                        <a:t>1.</a:t>
                      </a:r>
                      <a:r>
                        <a:rPr lang="en-US" sz="2000" b="1" baseline="0">
                          <a:solidFill>
                            <a:schemeClr val="accent1">
                              <a:lumMod val="75000"/>
                            </a:schemeClr>
                          </a:solidFill>
                          <a:effectLst/>
                          <a:latin typeface="+mn-lt"/>
                        </a:rPr>
                        <a:t> </a:t>
                      </a:r>
                      <a:r>
                        <a:rPr lang="en-US" sz="2000" b="1">
                          <a:solidFill>
                            <a:schemeClr val="accent1">
                              <a:lumMod val="75000"/>
                            </a:schemeClr>
                          </a:solidFill>
                          <a:effectLst/>
                          <a:latin typeface="+mn-lt"/>
                        </a:rPr>
                        <a:t>Employment Rate – 2nd Quarter</a:t>
                      </a:r>
                      <a:r>
                        <a:rPr lang="en-US" sz="2000" b="1" baseline="0">
                          <a:solidFill>
                            <a:schemeClr val="accent1">
                              <a:lumMod val="75000"/>
                            </a:schemeClr>
                          </a:solidFill>
                          <a:effectLst/>
                          <a:latin typeface="+mn-lt"/>
                        </a:rPr>
                        <a:t> </a:t>
                      </a:r>
                      <a:r>
                        <a:rPr lang="en-US" sz="2000" b="1">
                          <a:solidFill>
                            <a:schemeClr val="accent1">
                              <a:lumMod val="75000"/>
                            </a:schemeClr>
                          </a:solidFill>
                          <a:effectLst/>
                          <a:latin typeface="+mn-lt"/>
                        </a:rPr>
                        <a:t>After Exit</a:t>
                      </a:r>
                      <a:endParaRPr lang="en-US" sz="2000" b="1">
                        <a:solidFill>
                          <a:schemeClr val="accent1">
                            <a:lumMod val="75000"/>
                          </a:schemeClr>
                        </a:solidFill>
                        <a:latin typeface="+mn-lt"/>
                      </a:endParaRPr>
                    </a:p>
                    <a:p>
                      <a:endParaRPr lang="en-US" sz="2000">
                        <a:latin typeface="+mn-lt"/>
                      </a:endParaRP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124D95">
                              <a:lumMod val="75000"/>
                            </a:srgbClr>
                          </a:solidFill>
                          <a:effectLst/>
                          <a:uLnTx/>
                          <a:uFillTx/>
                          <a:latin typeface="+mn-lt"/>
                          <a:ea typeface="Calibri"/>
                          <a:cs typeface="Arial" panose="020b0604020202020204" pitchFamily="34" charset="0"/>
                        </a:rPr>
                        <a:t>Percentage of participants who are in unsubsidized employment during the second quarter after exit from the program. </a:t>
                      </a:r>
                      <a:endParaRPr lang="en-US" sz="1400">
                        <a:latin typeface="+mn-lt"/>
                      </a:endParaRPr>
                    </a:p>
                  </a:txBody>
                  <a:tcPr/>
                </a:tc>
                <a:extLst>
                  <a:ext uri="{0D108BD9-81ED-4DB2-BD59-A6C34878D82A}">
                    <a16:rowId xmlns:a16="http://schemas.microsoft.com/office/drawing/2014/main" val="301953183"/>
                  </a:ext>
                </a:extLst>
              </a:tr>
              <a:tr h="788724">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b="1" kern="1200">
                          <a:solidFill>
                            <a:schemeClr val="accent1">
                              <a:lumMod val="75000"/>
                            </a:schemeClr>
                          </a:solidFill>
                          <a:effectLst/>
                          <a:latin typeface="+mn-lt"/>
                          <a:ea typeface="+mn-ea"/>
                          <a:cs typeface="+mn-cs"/>
                        </a:rPr>
                        <a:t>2.</a:t>
                      </a:r>
                      <a:r>
                        <a:rPr lang="en-US" sz="2000" b="1" kern="1200" baseline="0">
                          <a:solidFill>
                            <a:schemeClr val="accent1">
                              <a:lumMod val="75000"/>
                            </a:schemeClr>
                          </a:solidFill>
                          <a:effectLst/>
                          <a:latin typeface="+mn-lt"/>
                          <a:ea typeface="+mn-ea"/>
                          <a:cs typeface="+mn-cs"/>
                        </a:rPr>
                        <a:t> </a:t>
                      </a:r>
                      <a:r>
                        <a:rPr lang="en-US" sz="2000" b="1" kern="1200">
                          <a:solidFill>
                            <a:schemeClr val="accent1">
                              <a:lumMod val="75000"/>
                            </a:schemeClr>
                          </a:solidFill>
                          <a:effectLst/>
                          <a:latin typeface="+mn-lt"/>
                          <a:ea typeface="+mn-ea"/>
                          <a:cs typeface="+mn-cs"/>
                        </a:rPr>
                        <a:t>Employment Rate – 4th Quarter After Exit</a:t>
                      </a:r>
                    </a:p>
                    <a:p>
                      <a:endParaRPr lang="en-US" sz="2000">
                        <a:latin typeface="+mn-lt"/>
                      </a:endParaRP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124D95">
                              <a:lumMod val="75000"/>
                            </a:srgbClr>
                          </a:solidFill>
                          <a:effectLst/>
                          <a:uLnTx/>
                          <a:uFillTx/>
                          <a:latin typeface="+mn-lt"/>
                          <a:ea typeface="Calibri"/>
                          <a:cs typeface="Arial" panose="020b0604020202020204" pitchFamily="34" charset="0"/>
                        </a:rPr>
                        <a:t>Percentage of participants who are in unsubsidized employment during the fourth quarter after exit from the program. </a:t>
                      </a:r>
                      <a:endParaRPr lang="en-US" sz="1400">
                        <a:latin typeface="+mn-lt"/>
                      </a:endParaRPr>
                    </a:p>
                  </a:txBody>
                  <a:tcPr/>
                </a:tc>
                <a:extLst>
                  <a:ext uri="{0D108BD9-81ED-4DB2-BD59-A6C34878D82A}">
                    <a16:rowId xmlns:a16="http://schemas.microsoft.com/office/drawing/2014/main" val="2822347227"/>
                  </a:ext>
                </a:extLst>
              </a:tr>
              <a:tr h="788724">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b="0" kern="1200">
                          <a:solidFill>
                            <a:schemeClr val="accent1">
                              <a:lumMod val="75000"/>
                            </a:schemeClr>
                          </a:solidFill>
                          <a:effectLst/>
                          <a:latin typeface="+mn-lt"/>
                          <a:ea typeface="+mn-ea"/>
                          <a:cs typeface="+mn-cs"/>
                        </a:rPr>
                        <a:t>3.</a:t>
                      </a:r>
                      <a:r>
                        <a:rPr lang="en-US" sz="2000" b="0" kern="1200" baseline="0">
                          <a:solidFill>
                            <a:schemeClr val="accent1">
                              <a:lumMod val="75000"/>
                            </a:schemeClr>
                          </a:solidFill>
                          <a:effectLst/>
                          <a:latin typeface="+mn-lt"/>
                          <a:ea typeface="+mn-ea"/>
                          <a:cs typeface="+mn-cs"/>
                        </a:rPr>
                        <a:t> </a:t>
                      </a:r>
                      <a:r>
                        <a:rPr lang="en-US" sz="2000" b="0" kern="1200">
                          <a:solidFill>
                            <a:schemeClr val="accent1">
                              <a:lumMod val="75000"/>
                            </a:schemeClr>
                          </a:solidFill>
                          <a:effectLst/>
                          <a:latin typeface="+mn-lt"/>
                          <a:ea typeface="+mn-ea"/>
                          <a:cs typeface="+mn-cs"/>
                        </a:rPr>
                        <a:t>Median Earnings – 2nd Quarter After Exit </a:t>
                      </a:r>
                    </a:p>
                    <a:p>
                      <a:endParaRPr lang="en-US" sz="2000" b="0">
                        <a:latin typeface="+mn-lt"/>
                      </a:endParaRP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124D95">
                              <a:lumMod val="75000"/>
                            </a:srgbClr>
                          </a:solidFill>
                          <a:effectLst/>
                          <a:uLnTx/>
                          <a:uFillTx/>
                          <a:latin typeface="+mn-lt"/>
                          <a:ea typeface="Calibri"/>
                          <a:cs typeface="Arial" panose="020b0604020202020204" pitchFamily="34" charset="0"/>
                        </a:rPr>
                        <a:t>Median earnings of participants who are in unsubsidized employment during the second quarter after exit from the program. </a:t>
                      </a:r>
                      <a:endParaRPr lang="en-US" sz="1400" b="0">
                        <a:latin typeface="+mn-lt"/>
                      </a:endParaRPr>
                    </a:p>
                  </a:txBody>
                  <a:tcPr/>
                </a:tc>
                <a:extLst>
                  <a:ext uri="{0D108BD9-81ED-4DB2-BD59-A6C34878D82A}">
                    <a16:rowId xmlns:a16="http://schemas.microsoft.com/office/drawing/2014/main" val="3000387242"/>
                  </a:ext>
                </a:extLst>
              </a:tr>
              <a:tr h="957531">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b="0" kern="1200">
                          <a:solidFill>
                            <a:schemeClr val="accent1">
                              <a:lumMod val="75000"/>
                            </a:schemeClr>
                          </a:solidFill>
                          <a:effectLst/>
                          <a:latin typeface="+mn-lt"/>
                          <a:ea typeface="+mn-ea"/>
                          <a:cs typeface="+mn-cs"/>
                        </a:rPr>
                        <a:t>4. Credential Attainment Rate</a:t>
                      </a:r>
                    </a:p>
                    <a:p>
                      <a:endParaRPr lang="en-US" sz="2000" b="0">
                        <a:latin typeface="+mn-lt"/>
                      </a:endParaRPr>
                    </a:p>
                  </a:txBody>
                  <a:tcPr>
                    <a:solidFill>
                      <a:schemeClr val="accent5">
                        <a:lumMod val="20000"/>
                        <a:lumOff val="80000"/>
                      </a:schemeClr>
                    </a:solid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124D95">
                              <a:lumMod val="75000"/>
                            </a:srgbClr>
                          </a:solidFill>
                          <a:effectLst/>
                          <a:uLnTx/>
                          <a:uFillTx/>
                          <a:latin typeface="+mn-lt"/>
                          <a:ea typeface="Calibri"/>
                          <a:cs typeface="Arial" panose="020b0604020202020204" pitchFamily="34" charset="0"/>
                        </a:rPr>
                        <a:t>Percentage of participants enrolled in an education or training program who attain a recognized postsecondary credential during participation in or within one year after exit from the program. </a:t>
                      </a:r>
                      <a:endParaRPr lang="en-US" sz="1400" b="0">
                        <a:latin typeface="+mn-lt"/>
                      </a:endParaRPr>
                    </a:p>
                  </a:txBody>
                  <a:tcPr>
                    <a:solidFill>
                      <a:schemeClr val="accent5">
                        <a:lumMod val="20000"/>
                        <a:lumOff val="80000"/>
                      </a:schemeClr>
                    </a:solidFill>
                  </a:tcPr>
                </a:tc>
                <a:extLst>
                  <a:ext uri="{0D108BD9-81ED-4DB2-BD59-A6C34878D82A}">
                    <a16:rowId xmlns:a16="http://schemas.microsoft.com/office/drawing/2014/main" val="3862928094"/>
                  </a:ext>
                </a:extLst>
              </a:tr>
              <a:tr h="764429">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b="0" kern="1200">
                          <a:solidFill>
                            <a:schemeClr val="accent1">
                              <a:lumMod val="75000"/>
                            </a:schemeClr>
                          </a:solidFill>
                          <a:effectLst/>
                          <a:latin typeface="+mn-lt"/>
                          <a:ea typeface="+mn-ea"/>
                          <a:cs typeface="+mn-cs"/>
                        </a:rPr>
                        <a:t>5. Measurable Skills Gains</a:t>
                      </a:r>
                    </a:p>
                    <a:p>
                      <a:endParaRPr lang="en-US" sz="2000" b="0">
                        <a:latin typeface="+mn-lt"/>
                      </a:endParaRPr>
                    </a:p>
                  </a:txBody>
                  <a:tcPr>
                    <a:solidFill>
                      <a:schemeClr val="accent5">
                        <a:lumMod val="20000"/>
                        <a:lumOff val="80000"/>
                      </a:schemeClr>
                    </a:solid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124D95">
                              <a:lumMod val="75000"/>
                            </a:srgbClr>
                          </a:solidFill>
                          <a:effectLst/>
                          <a:uLnTx/>
                          <a:uFillTx/>
                          <a:latin typeface="+mn-lt"/>
                          <a:ea typeface="Calibri"/>
                          <a:cs typeface="Arial" panose="020b0604020202020204" pitchFamily="34" charset="0"/>
                        </a:rPr>
                        <a:t>Percentage of program participants who, during a program year, are in an education or training program that leads to a recognized postsecondary credential or employment and who are achieving measurable skill gains.</a:t>
                      </a:r>
                      <a:endParaRPr lang="en-US" sz="1400" b="0">
                        <a:latin typeface="+mn-lt"/>
                      </a:endParaRPr>
                    </a:p>
                  </a:txBody>
                  <a:tcPr>
                    <a:solidFill>
                      <a:schemeClr val="accent5">
                        <a:lumMod val="20000"/>
                        <a:lumOff val="80000"/>
                      </a:schemeClr>
                    </a:solidFill>
                  </a:tcPr>
                </a:tc>
                <a:extLst>
                  <a:ext uri="{0D108BD9-81ED-4DB2-BD59-A6C34878D82A}">
                    <a16:rowId xmlns:a16="http://schemas.microsoft.com/office/drawing/2014/main" val="1327333021"/>
                  </a:ext>
                </a:extLst>
              </a:tr>
              <a:tr h="736562">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b="0" kern="1200">
                          <a:solidFill>
                            <a:schemeClr val="accent1">
                              <a:lumMod val="75000"/>
                            </a:schemeClr>
                          </a:solidFill>
                          <a:effectLst/>
                          <a:latin typeface="+mn-lt"/>
                          <a:ea typeface="+mn-ea"/>
                          <a:cs typeface="+mn-cs"/>
                        </a:rPr>
                        <a:t>6.</a:t>
                      </a:r>
                      <a:r>
                        <a:rPr lang="en-US" sz="2000" b="0" kern="1200" baseline="0">
                          <a:solidFill>
                            <a:schemeClr val="accent1">
                              <a:lumMod val="75000"/>
                            </a:schemeClr>
                          </a:solidFill>
                          <a:effectLst/>
                          <a:latin typeface="+mn-lt"/>
                          <a:ea typeface="+mn-ea"/>
                          <a:cs typeface="+mn-cs"/>
                        </a:rPr>
                        <a:t> </a:t>
                      </a:r>
                      <a:r>
                        <a:rPr lang="en-US" sz="2000" b="0" kern="1200">
                          <a:solidFill>
                            <a:schemeClr val="accent1">
                              <a:lumMod val="75000"/>
                            </a:schemeClr>
                          </a:solidFill>
                          <a:effectLst/>
                          <a:latin typeface="+mn-lt"/>
                          <a:ea typeface="+mn-ea"/>
                          <a:cs typeface="+mn-cs"/>
                        </a:rPr>
                        <a:t>Effectiveness in Serving Employers (Retention of your participants with the same employer in the 2nd and 4th quarter after exit)</a:t>
                      </a:r>
                    </a:p>
                    <a:p>
                      <a:endParaRPr lang="en-US" sz="2000" b="0">
                        <a:latin typeface="+mn-lt"/>
                      </a:endParaRPr>
                    </a:p>
                  </a:txBody>
                  <a:tcP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124D95">
                              <a:lumMod val="75000"/>
                            </a:srgbClr>
                          </a:solidFill>
                          <a:effectLst/>
                          <a:uLnTx/>
                          <a:uFillTx/>
                          <a:latin typeface="+mn-lt"/>
                          <a:ea typeface="Calibri"/>
                          <a:cs typeface="Arial" panose="020b0604020202020204" pitchFamily="34" charset="0"/>
                        </a:rPr>
                        <a:t>Retention with the same employer in the 2</a:t>
                      </a:r>
                      <a:r>
                        <a:rPr kumimoji="0" lang="en-US" sz="1400" b="0" i="0" u="none" strike="noStrike" kern="1200" cap="none" spc="0" normalizeH="0" baseline="30000" noProof="0">
                          <a:ln>
                            <a:noFill/>
                          </a:ln>
                          <a:solidFill>
                            <a:srgbClr val="124D95">
                              <a:lumMod val="75000"/>
                            </a:srgbClr>
                          </a:solidFill>
                          <a:effectLst/>
                          <a:uLnTx/>
                          <a:uFillTx/>
                          <a:latin typeface="+mn-lt"/>
                          <a:ea typeface="Calibri"/>
                          <a:cs typeface="Arial" panose="020b0604020202020204" pitchFamily="34" charset="0"/>
                        </a:rPr>
                        <a:t>nd</a:t>
                      </a:r>
                      <a:r>
                        <a:rPr kumimoji="0" lang="en-US" sz="1400" b="0" i="0" u="none" strike="noStrike" kern="1200" cap="none" spc="0" normalizeH="0" baseline="0" noProof="0">
                          <a:ln>
                            <a:noFill/>
                          </a:ln>
                          <a:solidFill>
                            <a:srgbClr val="124D95">
                              <a:lumMod val="75000"/>
                            </a:srgbClr>
                          </a:solidFill>
                          <a:effectLst/>
                          <a:uLnTx/>
                          <a:uFillTx/>
                          <a:latin typeface="+mn-lt"/>
                          <a:ea typeface="Calibri"/>
                          <a:cs typeface="Arial" panose="020b0604020202020204" pitchFamily="34" charset="0"/>
                        </a:rPr>
                        <a:t> and 4</a:t>
                      </a:r>
                      <a:r>
                        <a:rPr kumimoji="0" lang="en-US" sz="1400" b="0" i="0" u="none" strike="noStrike" kern="1200" cap="none" spc="0" normalizeH="0" baseline="30000" noProof="0">
                          <a:ln>
                            <a:noFill/>
                          </a:ln>
                          <a:solidFill>
                            <a:srgbClr val="124D95">
                              <a:lumMod val="75000"/>
                            </a:srgbClr>
                          </a:solidFill>
                          <a:effectLst/>
                          <a:uLnTx/>
                          <a:uFillTx/>
                          <a:latin typeface="+mn-lt"/>
                          <a:ea typeface="Calibri"/>
                          <a:cs typeface="Arial" panose="020b0604020202020204" pitchFamily="34" charset="0"/>
                        </a:rPr>
                        <a:t>th</a:t>
                      </a:r>
                      <a:r>
                        <a:rPr kumimoji="0" lang="en-US" sz="1400" b="0" i="0" u="none" strike="noStrike" kern="1200" cap="none" spc="0" normalizeH="0" baseline="0" noProof="0">
                          <a:ln>
                            <a:noFill/>
                          </a:ln>
                          <a:solidFill>
                            <a:srgbClr val="124D95">
                              <a:lumMod val="75000"/>
                            </a:srgbClr>
                          </a:solidFill>
                          <a:effectLst/>
                          <a:uLnTx/>
                          <a:uFillTx/>
                          <a:latin typeface="+mn-lt"/>
                          <a:ea typeface="Calibri"/>
                          <a:cs typeface="Arial" panose="020b0604020202020204" pitchFamily="34" charset="0"/>
                        </a:rPr>
                        <a:t> quarter after exit.</a:t>
                      </a:r>
                      <a:endParaRPr kumimoji="0" lang="en-US" sz="1400" b="0" i="0" u="none" strike="noStrike" kern="1200" cap="none" spc="0" normalizeH="0" baseline="0" noProof="0">
                        <a:ln>
                          <a:noFill/>
                        </a:ln>
                        <a:solidFill>
                          <a:srgbClr val="124D95">
                            <a:lumMod val="75000"/>
                          </a:srgbClr>
                        </a:solidFill>
                        <a:effectLst/>
                        <a:uLnTx/>
                        <a:uFillTx/>
                        <a:latin typeface="+mn-lt"/>
                        <a:ea typeface="Calibri"/>
                        <a:cs typeface="Times New Roman"/>
                      </a:endParaRPr>
                    </a:p>
                    <a:p>
                      <a:endParaRPr lang="en-US" sz="1400" b="0">
                        <a:latin typeface="+mn-lt"/>
                      </a:endParaRPr>
                    </a:p>
                  </a:txBody>
                  <a:tcPr>
                    <a:noFill/>
                  </a:tcPr>
                </a:tc>
                <a:extLst>
                  <a:ext uri="{0D108BD9-81ED-4DB2-BD59-A6C34878D82A}">
                    <a16:rowId xmlns:a16="http://schemas.microsoft.com/office/drawing/2014/main" val="1016891370"/>
                  </a:ext>
                </a:extLst>
              </a:tr>
            </a:tbl>
          </a:graphicData>
        </a:graphic>
      </p:graphicFrame>
    </p:spTree>
    <p:custDataLst>
      <p:tags r:id="rId6"/>
    </p:custDataLst>
    <p:extLst>
      <p:ext uri="{BB962C8B-B14F-4D97-AF65-F5344CB8AC3E}">
        <p14:creationId xmlns:p14="http://schemas.microsoft.com/office/powerpoint/2010/main" val="810725620"/>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65875560-0805-4DB8-8BE6-89E1FE6A71EB}"/>
              </a:ext>
            </a:extLst>
          </p:cNvPr>
          <p:cNvSpPr>
            <a:spLocks noGrp="1"/>
          </p:cNvSpPr>
          <p:nvPr>
            <p:ph type="sldNum" sz="quarter" idx="12"/>
            <p:custDataLst>
              <p:tags r:id="rId3"/>
            </p:custDataLst>
          </p:nvPr>
        </p:nvSpPr>
        <p:spPr/>
        <p:txBody>
          <a:bodyPr/>
          <a:lstStyle/>
          <a:p>
            <a:fld id="{158B7785-F6D6-45F8-833E-07BD84680091}" type="slidenum">
              <a:rPr lang="en-US" smtClean="0"/>
              <a:t>31</a:t>
            </a:fld>
            <a:endParaRPr lang="en-US"/>
          </a:p>
        </p:txBody>
      </p:sp>
      <p:sp>
        <p:nvSpPr>
          <p:cNvPr id="3" name="Title 2">
            <a:extLst>
              <a:ext uri="{FF2B5EF4-FFF2-40B4-BE49-F238E27FC236}">
                <a16:creationId xmlns:a16="http://schemas.microsoft.com/office/drawing/2014/main" id="{A35A657F-8054-4F8C-BB92-D025295A9112}"/>
              </a:ext>
            </a:extLst>
          </p:cNvPr>
          <p:cNvSpPr>
            <a:spLocks noGrp="1"/>
          </p:cNvSpPr>
          <p:nvPr>
            <p:ph type="title"/>
            <p:custDataLst>
              <p:tags r:id="rId4"/>
            </p:custDataLst>
          </p:nvPr>
        </p:nvSpPr>
        <p:spPr/>
        <p:txBody>
          <a:bodyPr>
            <a:normAutofit/>
          </a:bodyPr>
          <a:lstStyle/>
          <a:p>
            <a:r>
              <a:rPr lang="en-US"/>
              <a:t>H-1B Real-Time Performance Measures</a:t>
            </a:r>
          </a:p>
        </p:txBody>
      </p:sp>
      <p:graphicFrame>
        <p:nvGraphicFramePr>
          <p:cNvPr id="6" name="Table 5">
            <a:extLst>
              <a:ext uri="{FF2B5EF4-FFF2-40B4-BE49-F238E27FC236}">
                <a16:creationId xmlns:a16="http://schemas.microsoft.com/office/drawing/2014/main" id="{B8083A38-3CDA-45A6-AA79-93087C85B402}"/>
              </a:ext>
            </a:extLst>
          </p:cNvPr>
          <p:cNvGraphicFramePr>
            <a:graphicFrameLocks noGrp="1"/>
          </p:cNvGraphicFramePr>
          <p:nvPr>
            <p:custDataLst>
              <p:tags r:id="rId5"/>
            </p:custDataLst>
            <p:extLst/>
          </p:nvPr>
        </p:nvGraphicFramePr>
        <p:xfrm>
          <a:off x="695588" y="1305893"/>
          <a:ext cx="10975310" cy="4757032"/>
        </p:xfrm>
        <a:graphic>
          <a:graphicData uri="http://schemas.openxmlformats.org/drawingml/2006/table">
            <a:tbl>
              <a:tblPr firstRow="1" firstCol="1" bandRow="1">
                <a:tableStyleId>{72833802-FEF1-4C79-8D5D-14CF1EAF98D9}</a:tableStyleId>
              </a:tblPr>
              <a:tblGrid>
                <a:gridCol w="646323">
                  <a:extLst>
                    <a:ext uri="{9D8B030D-6E8A-4147-A177-3AD203B41FA5}">
                      <a16:colId xmlns:a16="http://schemas.microsoft.com/office/drawing/2014/main" val="20000"/>
                    </a:ext>
                  </a:extLst>
                </a:gridCol>
                <a:gridCol w="10328987">
                  <a:extLst>
                    <a:ext uri="{9D8B030D-6E8A-4147-A177-3AD203B41FA5}">
                      <a16:colId xmlns:a16="http://schemas.microsoft.com/office/drawing/2014/main" val="20001"/>
                    </a:ext>
                  </a:extLst>
                </a:gridCol>
              </a:tblGrid>
              <a:tr h="445086">
                <a:tc gridSpan="2">
                  <a:txBody>
                    <a:bodyPr vert="horz" wrap="square"/>
                    <a:lstStyle/>
                    <a:p>
                      <a:pPr marL="0" marR="0" algn="ctr">
                        <a:spcBef>
                          <a:spcPct val="0"/>
                        </a:spcBef>
                        <a:spcAft>
                          <a:spcPct val="0"/>
                        </a:spcAft>
                      </a:pPr>
                      <a:r>
                        <a:rPr lang="en-US" sz="2400">
                          <a:effectLst/>
                          <a:latin typeface="Calibri" panose="020f0502020204030204" pitchFamily="34" charset="0"/>
                          <a:ea typeface="Times New Roman"/>
                        </a:rPr>
                        <a:t>H-1B Real-Time</a:t>
                      </a:r>
                      <a:r>
                        <a:rPr lang="en-US" sz="2400" baseline="0">
                          <a:effectLst/>
                          <a:latin typeface="Calibri" panose="020f0502020204030204" pitchFamily="34" charset="0"/>
                          <a:ea typeface="Times New Roman"/>
                        </a:rPr>
                        <a:t> </a:t>
                      </a:r>
                      <a:r>
                        <a:rPr lang="en-US" sz="2400">
                          <a:effectLst/>
                          <a:latin typeface="Calibri" panose="020f0502020204030204" pitchFamily="34" charset="0"/>
                          <a:ea typeface="Times New Roman"/>
                        </a:rPr>
                        <a:t>Performance Measures</a:t>
                      </a:r>
                    </a:p>
                  </a:txBody>
                  <a:tcPr marL="66494" marR="66494" marT="0" marB="0" anchor="ctr"/>
                </a:tc>
                <a:tc hMerge="1">
                  <a:txBody>
                    <a:bodyPr vert="horz" wrap="square"/>
                    <a:lstStyle/>
                    <a:p>
                      <a:pPr marL="0" marR="0">
                        <a:spcBef>
                          <a:spcPct val="0"/>
                        </a:spcBef>
                        <a:spcAft>
                          <a:spcPct val="0"/>
                        </a:spcAft>
                      </a:pPr>
                      <a:endParaRPr lang="en-US" sz="2400" b="1">
                        <a:effectLst/>
                        <a:latin typeface="Calibri" panose="020f0502020204030204" pitchFamily="34" charset="0"/>
                        <a:ea typeface="Times New Roman"/>
                      </a:endParaRPr>
                    </a:p>
                  </a:txBody>
                  <a:tcPr marL="66494" marR="66494" marT="0" marB="0" anchor="ctr"/>
                </a:tc>
                <a:extLst>
                  <a:ext uri="{0D108BD9-81ED-4DB2-BD59-A6C34878D82A}">
                    <a16:rowId xmlns:a16="http://schemas.microsoft.com/office/drawing/2014/main" val="10000"/>
                  </a:ext>
                </a:extLst>
              </a:tr>
              <a:tr h="538993">
                <a:tc>
                  <a:txBody>
                    <a:bodyPr vert="horz" wrap="square"/>
                    <a:lstStyle/>
                    <a:p>
                      <a:endParaRPr lang="en-US"/>
                    </a:p>
                  </a:txBody>
                  <a:tcPr marL="66494" marR="66494" marT="0" marB="0" anchor="ctr"/>
                </a:tc>
                <a:tc>
                  <a:txBody>
                    <a:bodyPr vert="horz" wrap="square"/>
                    <a:lstStyle/>
                    <a:p>
                      <a:pPr marL="0" algn="l" defTabSz="914400" rtl="0" eaLnBrk="1" latinLnBrk="0" hangingPunct="1"/>
                      <a:r>
                        <a:rPr lang="en-US" sz="2400" b="1" kern="1200">
                          <a:solidFill>
                            <a:schemeClr val="accent1">
                              <a:lumMod val="75000"/>
                            </a:schemeClr>
                          </a:solidFill>
                          <a:effectLst/>
                          <a:latin typeface="+mn-lt"/>
                          <a:ea typeface="+mn-ea"/>
                          <a:cs typeface="+mn-cs"/>
                        </a:rPr>
                        <a:t>Total participants served</a:t>
                      </a:r>
                    </a:p>
                  </a:txBody>
                  <a:tcPr marL="66494" marR="66494" marT="0" marB="0" anchor="ctr"/>
                </a:tc>
                <a:extLst>
                  <a:ext uri="{0D108BD9-81ED-4DB2-BD59-A6C34878D82A}">
                    <a16:rowId xmlns:a16="http://schemas.microsoft.com/office/drawing/2014/main" val="10001"/>
                  </a:ext>
                </a:extLst>
              </a:tr>
              <a:tr h="538993">
                <a:tc>
                  <a:txBody>
                    <a:bodyPr vert="horz" wrap="square"/>
                    <a:lstStyle/>
                    <a:p>
                      <a:endParaRPr lang="en-US"/>
                    </a:p>
                  </a:txBody>
                  <a:tcPr marL="66494" marR="66494" marT="0" marB="0" anchor="ctr"/>
                </a:tc>
                <a:tc>
                  <a:txBody>
                    <a:bodyPr vert="horz" wrap="square"/>
                    <a:lstStyle/>
                    <a:p>
                      <a:pPr marL="0" algn="l" defTabSz="914400" rtl="0" eaLnBrk="1" latinLnBrk="0" hangingPunct="1"/>
                      <a:r>
                        <a:rPr lang="en-US" sz="2400" b="1" kern="1200">
                          <a:solidFill>
                            <a:schemeClr val="accent1">
                              <a:lumMod val="75000"/>
                            </a:schemeClr>
                          </a:solidFill>
                          <a:effectLst/>
                          <a:latin typeface="+mn-lt"/>
                          <a:ea typeface="+mn-ea"/>
                          <a:cs typeface="+mn-cs"/>
                        </a:rPr>
                        <a:t>Total participants enrolled in education/training activities</a:t>
                      </a:r>
                    </a:p>
                  </a:txBody>
                  <a:tcPr marL="66494" marR="66494" marT="0" marB="0" anchor="ctr"/>
                </a:tc>
                <a:extLst>
                  <a:ext uri="{0D108BD9-81ED-4DB2-BD59-A6C34878D82A}">
                    <a16:rowId xmlns:a16="http://schemas.microsoft.com/office/drawing/2014/main" val="10002"/>
                  </a:ext>
                </a:extLst>
              </a:tr>
              <a:tr h="538993">
                <a:tc>
                  <a:txBody>
                    <a:bodyPr vert="horz" wrap="square"/>
                    <a:lstStyle/>
                    <a:p>
                      <a:endParaRPr lang="en-US"/>
                    </a:p>
                  </a:txBody>
                  <a:tcPr marL="66494" marR="66494" marT="0" marB="0" anchor="ctr"/>
                </a:tc>
                <a:tc>
                  <a:txBody>
                    <a:bodyPr vert="horz" wrap="square"/>
                    <a:lstStyle/>
                    <a:p>
                      <a:pPr marL="0" algn="l" defTabSz="914400" rtl="0" eaLnBrk="1" latinLnBrk="0" hangingPunct="1"/>
                      <a:r>
                        <a:rPr lang="en-US" sz="2400" b="1" kern="1200">
                          <a:solidFill>
                            <a:schemeClr val="accent1">
                              <a:lumMod val="75000"/>
                            </a:schemeClr>
                          </a:solidFill>
                          <a:effectLst/>
                          <a:latin typeface="+mn-lt"/>
                          <a:ea typeface="+mn-ea"/>
                          <a:cs typeface="+mn-cs"/>
                        </a:rPr>
                        <a:t>Total participants who complete education/training activities</a:t>
                      </a:r>
                    </a:p>
                  </a:txBody>
                  <a:tcPr marL="66494" marR="66494" marT="0" marB="0" anchor="ctr"/>
                </a:tc>
                <a:extLst>
                  <a:ext uri="{0D108BD9-81ED-4DB2-BD59-A6C34878D82A}">
                    <a16:rowId xmlns:a16="http://schemas.microsoft.com/office/drawing/2014/main" val="10003"/>
                  </a:ext>
                </a:extLst>
              </a:tr>
              <a:tr h="808490">
                <a:tc>
                  <a:txBody>
                    <a:bodyPr vert="horz" wrap="square"/>
                    <a:lstStyle/>
                    <a:p>
                      <a:endParaRPr lang="en-US"/>
                    </a:p>
                  </a:txBody>
                  <a:tcPr marL="66494" marR="66494" marT="0" marB="0" anchor="ctr"/>
                </a:tc>
                <a:tc>
                  <a:txBody>
                    <a:bodyPr vert="horz" wrap="square"/>
                    <a:lstStyle/>
                    <a:p>
                      <a:pPr marL="0" algn="l" defTabSz="914400" rtl="0" eaLnBrk="1" latinLnBrk="0" hangingPunct="1"/>
                      <a:r>
                        <a:rPr lang="en-US" sz="2400" b="1" kern="1200">
                          <a:solidFill>
                            <a:schemeClr val="accent1">
                              <a:lumMod val="75000"/>
                            </a:schemeClr>
                          </a:solidFill>
                          <a:effectLst/>
                          <a:latin typeface="+mn-lt"/>
                          <a:ea typeface="+mn-ea"/>
                          <a:cs typeface="+mn-cs"/>
                        </a:rPr>
                        <a:t>Total participants who complete education/training activities and receive a degree, or other type of credential</a:t>
                      </a:r>
                    </a:p>
                  </a:txBody>
                  <a:tcPr marL="66494" marR="66494" marT="0" marB="0" anchor="ctr"/>
                </a:tc>
                <a:extLst>
                  <a:ext uri="{0D108BD9-81ED-4DB2-BD59-A6C34878D82A}">
                    <a16:rowId xmlns:a16="http://schemas.microsoft.com/office/drawing/2014/main" val="10004"/>
                  </a:ext>
                </a:extLst>
              </a:tr>
              <a:tr h="1077987">
                <a:tc>
                  <a:txBody>
                    <a:bodyPr vert="horz" wrap="square"/>
                    <a:lstStyle/>
                    <a:p>
                      <a:endParaRPr lang="en-US"/>
                    </a:p>
                  </a:txBody>
                  <a:tcPr marL="66494" marR="66494" marT="0" marB="0" anchor="ct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400" b="1" kern="1200">
                          <a:solidFill>
                            <a:schemeClr val="accent1">
                              <a:lumMod val="75000"/>
                            </a:schemeClr>
                          </a:solidFill>
                          <a:effectLst/>
                          <a:latin typeface="+mn-lt"/>
                          <a:ea typeface="+mn-ea"/>
                          <a:cs typeface="+mn-cs"/>
                        </a:rPr>
                        <a:t>Total number of unemployed and underemployed participants who complete education/training activities and obtain employment</a:t>
                      </a:r>
                    </a:p>
                  </a:txBody>
                  <a:tcPr marL="66494" marR="66494" marT="0" marB="0" anchor="ctr"/>
                </a:tc>
                <a:extLst>
                  <a:ext uri="{0D108BD9-81ED-4DB2-BD59-A6C34878D82A}">
                    <a16:rowId xmlns:a16="http://schemas.microsoft.com/office/drawing/2014/main" val="10005"/>
                  </a:ext>
                </a:extLst>
              </a:tr>
              <a:tr h="808490">
                <a:tc>
                  <a:txBody>
                    <a:bodyPr vert="horz" wrap="square"/>
                    <a:lstStyle/>
                    <a:p>
                      <a:endParaRPr lang="en-US"/>
                    </a:p>
                  </a:txBody>
                  <a:tcPr marL="66494" marR="66494" marT="0" marB="0" anchor="ctr"/>
                </a:tc>
                <a:tc>
                  <a:txBody>
                    <a:bodyPr vert="horz" wrap="square"/>
                    <a:lstStyle/>
                    <a:p>
                      <a:pPr marL="0" algn="l" defTabSz="914400" rtl="0" eaLnBrk="1" latinLnBrk="0" hangingPunct="1"/>
                      <a:r>
                        <a:rPr lang="en-US" sz="2400" b="1" kern="1200">
                          <a:solidFill>
                            <a:schemeClr val="accent1">
                              <a:lumMod val="75000"/>
                            </a:schemeClr>
                          </a:solidFill>
                          <a:effectLst/>
                          <a:latin typeface="+mn-lt"/>
                          <a:ea typeface="+mn-ea"/>
                          <a:cs typeface="+mn-cs"/>
                        </a:rPr>
                        <a:t>Total number of incumbent worker participants who complete training activities and advance into a new position</a:t>
                      </a:r>
                    </a:p>
                  </a:txBody>
                  <a:tcPr marL="66494" marR="66494" marT="0" marB="0" anchor="ctr"/>
                </a:tc>
                <a:extLst>
                  <a:ext uri="{0D108BD9-81ED-4DB2-BD59-A6C34878D82A}">
                    <a16:rowId xmlns:a16="http://schemas.microsoft.com/office/drawing/2014/main" val="10006"/>
                  </a:ext>
                </a:extLst>
              </a:tr>
            </a:tbl>
          </a:graphicData>
        </a:graphic>
      </p:graphicFrame>
    </p:spTree>
    <p:custDataLst>
      <p:tags r:id="rId6"/>
    </p:custDataLst>
    <p:extLst>
      <p:ext uri="{BB962C8B-B14F-4D97-AF65-F5344CB8AC3E}">
        <p14:creationId xmlns:p14="http://schemas.microsoft.com/office/powerpoint/2010/main" val="4004924642"/>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32</a:t>
            </a:fld>
            <a:endParaRPr lang="en-US"/>
          </a:p>
        </p:txBody>
      </p:sp>
      <p:sp>
        <p:nvSpPr>
          <p:cNvPr id="3" name="Title 2"/>
          <p:cNvSpPr>
            <a:spLocks noGrp="1"/>
          </p:cNvSpPr>
          <p:nvPr>
            <p:ph type="title"/>
            <p:custDataLst>
              <p:tags r:id="rId4"/>
            </p:custDataLst>
          </p:nvPr>
        </p:nvSpPr>
        <p:spPr/>
        <p:txBody>
          <a:bodyPr/>
          <a:lstStyle/>
          <a:p>
            <a:r>
              <a:rPr lang="en-US"/>
              <a:t>H-1B Real-Time Performance Measures + Definitions</a:t>
            </a:r>
          </a:p>
        </p:txBody>
      </p:sp>
      <p:graphicFrame>
        <p:nvGraphicFramePr>
          <p:cNvPr id="9" name="Diagram 8"/>
          <p:cNvGraphicFramePr/>
          <p:nvPr>
            <p:custDataLst>
              <p:tags r:id="rId5"/>
            </p:custDataLst>
            <p:extLst>
              <p:ext uri="{D42A27DB-BD31-4B8C-83A1-F6EECF244321}">
                <p14:modId xmlns:p14="http://schemas.microsoft.com/office/powerpoint/2010/main" val="1531246917"/>
              </p:ext>
            </p:extLst>
          </p:nvPr>
        </p:nvGraphicFramePr>
        <p:xfrm>
          <a:off x="478732" y="937683"/>
          <a:ext cx="11089532" cy="5418667"/>
        </p:xfrm>
        <a:graphic>
          <a:graphicData uri="http://schemas.openxmlformats.org/drawingml/2006/diagram">
            <dgm:relIds xmlns:dgm="http://schemas.openxmlformats.org/drawingml/2006/diagram" r:dm="rId7" r:lo="rId8" r:qs="rId9" r:cs="rId10"/>
          </a:graphicData>
        </a:graphic>
      </p:graphicFrame>
    </p:spTree>
    <p:custDataLst>
      <p:tags r:id="rId11"/>
    </p:custDataLst>
    <p:extLst>
      <p:ext uri="{BB962C8B-B14F-4D97-AF65-F5344CB8AC3E}">
        <p14:creationId xmlns:p14="http://schemas.microsoft.com/office/powerpoint/2010/main" val="4013158292"/>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33</a:t>
            </a:fld>
            <a:endParaRPr lang="en-US"/>
          </a:p>
        </p:txBody>
      </p:sp>
      <p:sp>
        <p:nvSpPr>
          <p:cNvPr id="3" name="Title 2"/>
          <p:cNvSpPr>
            <a:spLocks noGrp="1"/>
          </p:cNvSpPr>
          <p:nvPr>
            <p:ph type="title"/>
            <p:custDataLst>
              <p:tags r:id="rId4"/>
            </p:custDataLst>
          </p:nvPr>
        </p:nvSpPr>
        <p:spPr/>
        <p:txBody>
          <a:bodyPr/>
          <a:lstStyle/>
          <a:p>
            <a:r>
              <a:rPr lang="en-US"/>
              <a:t>H-1B Real-Time Performance Measures + Definitions</a:t>
            </a:r>
          </a:p>
        </p:txBody>
      </p:sp>
      <p:graphicFrame>
        <p:nvGraphicFramePr>
          <p:cNvPr id="9" name="Diagram 8"/>
          <p:cNvGraphicFramePr/>
          <p:nvPr>
            <p:custDataLst>
              <p:tags r:id="rId5"/>
            </p:custDataLst>
            <p:extLst>
              <p:ext uri="{D42A27DB-BD31-4B8C-83A1-F6EECF244321}">
                <p14:modId xmlns:p14="http://schemas.microsoft.com/office/powerpoint/2010/main" val="2143566379"/>
              </p:ext>
            </p:extLst>
          </p:nvPr>
        </p:nvGraphicFramePr>
        <p:xfrm>
          <a:off x="621607" y="937683"/>
          <a:ext cx="11089532" cy="5418667"/>
        </p:xfrm>
        <a:graphic>
          <a:graphicData uri="http://schemas.openxmlformats.org/drawingml/2006/diagram">
            <dgm:relIds xmlns:dgm="http://schemas.openxmlformats.org/drawingml/2006/diagram" r:dm="rId7" r:lo="rId8" r:qs="rId9" r:cs="rId10"/>
          </a:graphicData>
        </a:graphic>
      </p:graphicFrame>
    </p:spTree>
    <p:custDataLst>
      <p:tags r:id="rId11"/>
    </p:custDataLst>
    <p:extLst>
      <p:ext uri="{BB962C8B-B14F-4D97-AF65-F5344CB8AC3E}">
        <p14:creationId xmlns:p14="http://schemas.microsoft.com/office/powerpoint/2010/main" val="3555629077"/>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custDataLst>
              <p:tags r:id="rId3"/>
            </p:custDataLst>
          </p:nvPr>
        </p:nvSpPr>
        <p:spPr/>
        <p:txBody>
          <a:bodyPr/>
          <a:lstStyle/>
          <a:p>
            <a:fld id="{01723B91-CE10-4F20-890A-0852E2246859}" type="slidenum">
              <a:rPr lang="en-US" smtClean="0"/>
              <a:t>34</a:t>
            </a:fld>
            <a:endParaRPr lang="en-US"/>
          </a:p>
        </p:txBody>
      </p:sp>
      <p:sp>
        <p:nvSpPr>
          <p:cNvPr id="2" name="Title 1"/>
          <p:cNvSpPr>
            <a:spLocks noGrp="1"/>
          </p:cNvSpPr>
          <p:nvPr>
            <p:ph type="title"/>
            <p:custDataLst>
              <p:tags r:id="rId4"/>
            </p:custDataLst>
          </p:nvPr>
        </p:nvSpPr>
        <p:spPr/>
        <p:txBody>
          <a:bodyPr/>
          <a:lstStyle/>
          <a:p>
            <a:r>
              <a:rPr lang="en-US"/>
              <a:t>Becoming a Grant Participant</a:t>
            </a:r>
          </a:p>
        </p:txBody>
      </p:sp>
      <p:sp>
        <p:nvSpPr>
          <p:cNvPr id="3" name="Content Placeholder 2"/>
          <p:cNvSpPr>
            <a:spLocks noGrp="1"/>
          </p:cNvSpPr>
          <p:nvPr>
            <p:ph idx="1"/>
            <p:custDataLst>
              <p:tags r:id="rId5"/>
            </p:custDataLst>
          </p:nvPr>
        </p:nvSpPr>
        <p:spPr/>
        <p:txBody>
          <a:bodyPr>
            <a:normAutofit/>
          </a:bodyPr>
          <a:lstStyle/>
          <a:p>
            <a:r>
              <a:rPr lang="en-US"/>
              <a:t>An individual becomes a grant participant when he or she is determined  eligible to participate </a:t>
            </a:r>
            <a:r>
              <a:rPr lang="en-US" i="1"/>
              <a:t>and</a:t>
            </a:r>
            <a:r>
              <a:rPr lang="en-US"/>
              <a:t> receives a </a:t>
            </a:r>
            <a:r>
              <a:rPr lang="en-US" b="1"/>
              <a:t>grant-funded service</a:t>
            </a:r>
            <a:r>
              <a:rPr lang="en-US"/>
              <a:t>.</a:t>
            </a:r>
          </a:p>
          <a:p>
            <a:r>
              <a:rPr lang="en-US"/>
              <a:t>Grant funded services might include (but not limited to):</a:t>
            </a:r>
          </a:p>
          <a:p>
            <a:pPr lvl="1"/>
            <a:r>
              <a:rPr lang="en-US"/>
              <a:t>Case management services</a:t>
            </a:r>
          </a:p>
          <a:p>
            <a:pPr lvl="1"/>
            <a:r>
              <a:rPr lang="en-US"/>
              <a:t>Assessments</a:t>
            </a:r>
          </a:p>
          <a:p>
            <a:pPr lvl="1"/>
            <a:r>
              <a:rPr lang="en-US"/>
              <a:t>Drug-testing</a:t>
            </a:r>
          </a:p>
          <a:p>
            <a:pPr lvl="1"/>
            <a:endParaRPr lang="en-US"/>
          </a:p>
          <a:p>
            <a:pPr lvl="1"/>
            <a:endParaRPr lang="en-US"/>
          </a:p>
          <a:p>
            <a:r>
              <a:rPr lang="en-US" b="1"/>
              <a:t>Follow the money! </a:t>
            </a:r>
          </a:p>
          <a:p>
            <a:pPr marL="457200" lvl="1" indent="0">
              <a:buNone/>
            </a:pPr>
            <a:endParaRPr lang="en-US"/>
          </a:p>
          <a:p>
            <a:pPr marL="457200" lvl="1" indent="0">
              <a:buNone/>
            </a:pPr>
            <a:endParaRPr lang="en-US"/>
          </a:p>
          <a:p>
            <a:pPr marL="457200" lvl="1" indent="0">
              <a:buNone/>
            </a:pPr>
            <a:endParaRPr lang="en-US"/>
          </a:p>
        </p:txBody>
      </p:sp>
      <p:pic>
        <p:nvPicPr>
          <p:cNvPr id="4" name="Picture 3"/>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rot="21422172">
            <a:off x="3646487" y="4716864"/>
            <a:ext cx="2271713" cy="1947183"/>
          </a:xfrm>
          <a:prstGeom prst="rect">
            <a:avLst/>
          </a:prstGeom>
        </p:spPr>
      </p:pic>
      <p:sp>
        <p:nvSpPr>
          <p:cNvPr id="6" name="Rectangle 5"/>
          <p:cNvSpPr/>
          <p:nvPr>
            <p:custDataLst>
              <p:tags r:id="rId8"/>
            </p:custDataLst>
          </p:nvPr>
        </p:nvSpPr>
        <p:spPr>
          <a:xfrm>
            <a:off x="7298453" y="2928938"/>
            <a:ext cx="4086225" cy="24574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tx1"/>
                </a:solidFill>
              </a:rPr>
              <a:t>Staff time may be charged to the grant for outreach activities, however, outreach activities are not considered services and the individuals affected should not be considered participants.</a:t>
            </a:r>
          </a:p>
        </p:txBody>
      </p:sp>
    </p:spTree>
    <p:custDataLst>
      <p:tags r:id="rId9"/>
    </p:custDataLst>
    <p:extLst>
      <p:ext uri="{BB962C8B-B14F-4D97-AF65-F5344CB8AC3E}">
        <p14:creationId xmlns:p14="http://schemas.microsoft.com/office/powerpoint/2010/main" val="3744856084"/>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3BCF9460-1866-4D79-A4DD-AA82B946E8E1}"/>
              </a:ext>
            </a:extLst>
          </p:cNvPr>
          <p:cNvSpPr>
            <a:spLocks noGrp="1"/>
          </p:cNvSpPr>
          <p:nvPr>
            <p:ph type="sldNum" sz="quarter" idx="12"/>
            <p:custDataLst>
              <p:tags r:id="rId3"/>
            </p:custDataLst>
          </p:nvPr>
        </p:nvSpPr>
        <p:spPr/>
        <p:txBody>
          <a:bodyPr/>
          <a:lstStyle/>
          <a:p>
            <a:fld id="{158B7785-F6D6-45F8-833E-07BD84680091}" type="slidenum">
              <a:rPr lang="en-US" smtClean="0"/>
              <a:t>35</a:t>
            </a:fld>
            <a:endParaRPr lang="en-US"/>
          </a:p>
        </p:txBody>
      </p:sp>
      <p:sp>
        <p:nvSpPr>
          <p:cNvPr id="3" name="Title 2">
            <a:extLst>
              <a:ext uri="{FF2B5EF4-FFF2-40B4-BE49-F238E27FC236}">
                <a16:creationId xmlns:a16="http://schemas.microsoft.com/office/drawing/2014/main" id="{B373789F-FA5C-4F2B-8FA4-1D24926300E2}"/>
              </a:ext>
            </a:extLst>
          </p:cNvPr>
          <p:cNvSpPr>
            <a:spLocks noGrp="1"/>
          </p:cNvSpPr>
          <p:nvPr>
            <p:ph type="title"/>
            <p:custDataLst>
              <p:tags r:id="rId4"/>
            </p:custDataLst>
          </p:nvPr>
        </p:nvSpPr>
        <p:spPr/>
        <p:txBody>
          <a:bodyPr/>
          <a:lstStyle/>
          <a:p>
            <a:pPr algn="ctr"/>
            <a:r>
              <a:rPr 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Script" panose="020b0504020000000003" pitchFamily="34" charset="0"/>
              </a:rPr>
              <a:t>Knowledge Check!</a:t>
            </a:r>
            <a:endParaRPr lang="en-US"/>
          </a:p>
        </p:txBody>
      </p:sp>
      <p:sp>
        <p:nvSpPr>
          <p:cNvPr id="4" name="Text Placeholder 3">
            <a:extLst>
              <a:ext uri="{FF2B5EF4-FFF2-40B4-BE49-F238E27FC236}">
                <a16:creationId xmlns:a16="http://schemas.microsoft.com/office/drawing/2014/main" id="{2D287093-869D-4C2C-819F-606E2EF3E0D5}"/>
              </a:ext>
            </a:extLst>
          </p:cNvPr>
          <p:cNvSpPr>
            <a:spLocks noGrp="1"/>
          </p:cNvSpPr>
          <p:nvPr>
            <p:ph type="body" idx="1"/>
            <p:custDataLst>
              <p:tags r:id="rId5"/>
            </p:custDataLst>
          </p:nvPr>
        </p:nvSpPr>
        <p:spPr/>
        <p:txBody>
          <a:bodyPr/>
          <a:lstStyle/>
          <a:p>
            <a:r>
              <a:rPr lang="en-US" b="1"/>
              <a:t>What are real-time measures?</a:t>
            </a:r>
          </a:p>
        </p:txBody>
      </p:sp>
      <p:sp>
        <p:nvSpPr>
          <p:cNvPr id="5" name="Content Placeholder 4">
            <a:extLst>
              <a:ext uri="{FF2B5EF4-FFF2-40B4-BE49-F238E27FC236}">
                <a16:creationId xmlns:a16="http://schemas.microsoft.com/office/drawing/2014/main" id="{D8C54B95-0EB3-440F-BBC2-0FDE4580099A}"/>
              </a:ext>
            </a:extLst>
          </p:cNvPr>
          <p:cNvSpPr>
            <a:spLocks noGrp="1"/>
          </p:cNvSpPr>
          <p:nvPr>
            <p:ph sz="half" idx="2"/>
            <p:custDataLst>
              <p:tags r:id="rId6"/>
            </p:custDataLst>
          </p:nvPr>
        </p:nvSpPr>
        <p:spPr/>
        <p:txBody>
          <a:bodyPr/>
          <a:lstStyle/>
          <a:p>
            <a:pPr marL="457200" indent="-457200">
              <a:buFont typeface="+mj-lt"/>
              <a:buAutoNum type="arabicPeriod"/>
            </a:pPr>
            <a:r>
              <a:rPr lang="en-US">
                <a:latin typeface="Calibri" panose="020f0502020204030204" pitchFamily="34" charset="0"/>
                <a:cs typeface="Arial" panose="020b0604020202020204" pitchFamily="34" charset="0"/>
              </a:rPr>
              <a:t>Outcome measures for which we provided target outcome numbers in our Statement of Work </a:t>
            </a:r>
          </a:p>
          <a:p>
            <a:pPr marL="457200" indent="-457200">
              <a:buFont typeface="+mj-lt"/>
              <a:buAutoNum type="arabicPeriod"/>
            </a:pPr>
            <a:r>
              <a:rPr lang="en-US">
                <a:latin typeface="Calibri" panose="020f0502020204030204" pitchFamily="34" charset="0"/>
                <a:cs typeface="Arial" panose="020b0604020202020204" pitchFamily="34" charset="0"/>
              </a:rPr>
              <a:t>Outcome measures that ETA will use to track my grant’s quarterly performance and identify TA opportunities</a:t>
            </a:r>
          </a:p>
          <a:p>
            <a:pPr marL="457200" indent="-457200">
              <a:buFont typeface="+mj-lt"/>
              <a:buAutoNum type="arabicPeriod"/>
            </a:pPr>
            <a:r>
              <a:rPr lang="en-US">
                <a:latin typeface="Calibri" panose="020f0502020204030204" pitchFamily="34" charset="0"/>
                <a:cs typeface="Arial" panose="020b0604020202020204" pitchFamily="34" charset="0"/>
              </a:rPr>
              <a:t>Exit-based outcomes </a:t>
            </a:r>
          </a:p>
          <a:p>
            <a:pPr marL="457200" indent="-457200">
              <a:buFont typeface="+mj-lt"/>
              <a:buAutoNum type="arabicPeriod"/>
            </a:pPr>
            <a:r>
              <a:rPr lang="en-US">
                <a:latin typeface="Calibri" panose="020f0502020204030204" pitchFamily="34" charset="0"/>
                <a:cs typeface="Arial" panose="020b0604020202020204" pitchFamily="34" charset="0"/>
              </a:rPr>
              <a:t>Options 1 &amp; 2 Above</a:t>
            </a:r>
          </a:p>
          <a:p>
            <a:pPr marL="0" indent="0">
              <a:buNone/>
            </a:pPr>
            <a:endParaRPr lang="en-US"/>
          </a:p>
        </p:txBody>
      </p:sp>
    </p:spTree>
    <p:custDataLst>
      <p:tags r:id="rId7"/>
    </p:custDataLst>
    <p:extLst>
      <p:ext uri="{BB962C8B-B14F-4D97-AF65-F5344CB8AC3E}">
        <p14:creationId xmlns:p14="http://schemas.microsoft.com/office/powerpoint/2010/main" val="1058645799"/>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36</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custDataLst>
              <p:tags r:id="rId5"/>
            </p:custDataLst>
          </p:nvPr>
        </p:nvSpPr>
        <p:spPr/>
        <p:txBody>
          <a:bodyPr/>
          <a:lstStyle/>
          <a:p>
            <a:r>
              <a:rPr lang="en-US"/>
              <a:t>Enter your questions in the chat window (lower left of screen)</a:t>
            </a:r>
          </a:p>
        </p:txBody>
      </p:sp>
    </p:spTree>
    <p:custDataLst>
      <p:tags r:id="rId6"/>
    </p:custDataLst>
    <p:extLst>
      <p:ext uri="{BB962C8B-B14F-4D97-AF65-F5344CB8AC3E}">
        <p14:creationId xmlns:p14="http://schemas.microsoft.com/office/powerpoint/2010/main" val="159168706"/>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DC11CB54-C250-4D82-94E6-CF0F6C5B39D3}"/>
              </a:ext>
            </a:extLst>
          </p:cNvPr>
          <p:cNvSpPr>
            <a:spLocks noGrp="1"/>
          </p:cNvSpPr>
          <p:nvPr>
            <p:ph type="sldNum" sz="quarter" idx="12"/>
            <p:custDataLst>
              <p:tags r:id="rId3"/>
            </p:custDataLst>
          </p:nvPr>
        </p:nvSpPr>
        <p:spPr/>
        <p:txBody>
          <a:bodyPr/>
          <a:lstStyle/>
          <a:p>
            <a:fld id="{158B7785-F6D6-45F8-833E-07BD84680091}" type="slidenum">
              <a:rPr lang="en-US" smtClean="0"/>
              <a:t>37</a:t>
            </a:fld>
            <a:endParaRPr lang="en-US"/>
          </a:p>
        </p:txBody>
      </p:sp>
      <p:sp>
        <p:nvSpPr>
          <p:cNvPr id="3" name="Title 2">
            <a:extLst>
              <a:ext uri="{FF2B5EF4-FFF2-40B4-BE49-F238E27FC236}">
                <a16:creationId xmlns:a16="http://schemas.microsoft.com/office/drawing/2014/main" id="{C588BDF5-73DA-42FD-BEAF-56AA9C719A75}"/>
              </a:ext>
            </a:extLst>
          </p:cNvPr>
          <p:cNvSpPr>
            <a:spLocks noGrp="1"/>
          </p:cNvSpPr>
          <p:nvPr>
            <p:ph type="title"/>
            <p:custDataLst>
              <p:tags r:id="rId4"/>
            </p:custDataLst>
          </p:nvPr>
        </p:nvSpPr>
        <p:spPr/>
        <p:txBody>
          <a:bodyPr/>
          <a:lstStyle/>
          <a:p>
            <a:r>
              <a:rPr lang="en-US"/>
              <a:t>Tracking and Reporting Data for the QPR Outcomes</a:t>
            </a:r>
          </a:p>
        </p:txBody>
      </p:sp>
      <p:sp>
        <p:nvSpPr>
          <p:cNvPr id="5" name="Content Placeholder 4">
            <a:extLst>
              <a:ext uri="{FF2B5EF4-FFF2-40B4-BE49-F238E27FC236}">
                <a16:creationId xmlns:a16="http://schemas.microsoft.com/office/drawing/2014/main" id="{EA53176F-ACF2-452F-A774-76ED1867A3A8}"/>
              </a:ext>
            </a:extLst>
          </p:cNvPr>
          <p:cNvSpPr>
            <a:spLocks noGrp="1"/>
          </p:cNvSpPr>
          <p:nvPr>
            <p:ph sz="half" idx="2"/>
            <p:custDataLst>
              <p:tags r:id="rId5"/>
            </p:custDataLst>
          </p:nvPr>
        </p:nvSpPr>
        <p:spPr>
          <a:xfrm>
            <a:off x="839787" y="1039616"/>
            <a:ext cx="10624079" cy="5316734"/>
          </a:xfrm>
        </p:spPr>
        <p:txBody>
          <a:bodyPr/>
          <a:lstStyle/>
          <a:p>
            <a:r>
              <a:rPr lang="en-US" sz="3000" b="1">
                <a:latin typeface="Calibri" panose="020f0502020204030204" pitchFamily="34" charset="0"/>
              </a:rPr>
              <a:t>In the data file, grantees should be prepared to report: </a:t>
            </a:r>
          </a:p>
          <a:p>
            <a:pPr lvl="1"/>
            <a:r>
              <a:rPr lang="en-US" sz="2400"/>
              <a:t>Demographic information, including employment status at entry</a:t>
            </a:r>
          </a:p>
          <a:p>
            <a:pPr lvl="1"/>
            <a:r>
              <a:rPr lang="en-US" sz="2400"/>
              <a:t>Dates and types of services and trainings received</a:t>
            </a:r>
          </a:p>
          <a:p>
            <a:pPr lvl="1"/>
            <a:r>
              <a:rPr lang="en-US" sz="2400"/>
              <a:t>Dates and types of credentials received </a:t>
            </a:r>
          </a:p>
          <a:p>
            <a:pPr lvl="1"/>
            <a:r>
              <a:rPr lang="en-US" sz="2400"/>
              <a:t>Completion outcomes </a:t>
            </a:r>
          </a:p>
          <a:p>
            <a:pPr lvl="1"/>
            <a:r>
              <a:rPr lang="en-US" sz="2400"/>
              <a:t>Employment outcomes</a:t>
            </a:r>
          </a:p>
          <a:p>
            <a:pPr lvl="1"/>
            <a:r>
              <a:rPr lang="en-US" sz="2400"/>
              <a:t>Includes full participant SSNs</a:t>
            </a:r>
          </a:p>
          <a:p>
            <a:pPr lvl="2"/>
            <a:r>
              <a:rPr lang="en-US" sz="2200"/>
              <a:t>Please ensure you follow PII protocol</a:t>
            </a:r>
          </a:p>
          <a:p>
            <a:r>
              <a:rPr lang="en-US" sz="2200" b="1">
                <a:latin typeface="Calibri" panose="020f0502020204030204" pitchFamily="34" charset="0"/>
              </a:rPr>
              <a:t>Grantees will receive a list of all data elements that must be collected and tracked within the next few weeks.</a:t>
            </a:r>
          </a:p>
          <a:p>
            <a:r>
              <a:rPr lang="en-US" sz="2200" b="1">
                <a:latin typeface="Calibri" panose="020f0502020204030204" pitchFamily="34" charset="0"/>
              </a:rPr>
              <a:t>Further guidance will be provided on how report participant data in WIPS for the QPR in Webinar 2.0 later this summer.</a:t>
            </a:r>
          </a:p>
          <a:p>
            <a:pPr marL="0" indent="0">
              <a:buNone/>
            </a:pPr>
            <a:endParaRPr lang="en-US" b="1"/>
          </a:p>
        </p:txBody>
      </p:sp>
    </p:spTree>
    <p:custDataLst>
      <p:tags r:id="rId6"/>
    </p:custDataLst>
    <p:extLst>
      <p:ext uri="{BB962C8B-B14F-4D97-AF65-F5344CB8AC3E}">
        <p14:creationId xmlns:p14="http://schemas.microsoft.com/office/powerpoint/2010/main" val="524864453"/>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38</a:t>
            </a:fld>
            <a:endParaRPr lang="en-US"/>
          </a:p>
        </p:txBody>
      </p:sp>
      <p:sp>
        <p:nvSpPr>
          <p:cNvPr id="3" name="Title 2"/>
          <p:cNvSpPr>
            <a:spLocks noGrp="1"/>
          </p:cNvSpPr>
          <p:nvPr>
            <p:ph type="title"/>
            <p:custDataLst>
              <p:tags r:id="rId4"/>
            </p:custDataLst>
          </p:nvPr>
        </p:nvSpPr>
        <p:spPr/>
        <p:txBody>
          <a:bodyPr/>
          <a:lstStyle/>
          <a:p>
            <a:r>
              <a:rPr lang="en-US"/>
              <a:t>Setting Up a Data Management System</a:t>
            </a:r>
          </a:p>
        </p:txBody>
      </p:sp>
      <p:sp>
        <p:nvSpPr>
          <p:cNvPr id="5" name="Content Placeholder 4"/>
          <p:cNvSpPr>
            <a:spLocks noGrp="1"/>
          </p:cNvSpPr>
          <p:nvPr>
            <p:ph sz="half" idx="2"/>
            <p:custDataLst>
              <p:tags r:id="rId5"/>
            </p:custDataLst>
          </p:nvPr>
        </p:nvSpPr>
        <p:spPr>
          <a:xfrm>
            <a:off x="839788" y="1113906"/>
            <a:ext cx="10515600" cy="5075758"/>
          </a:xfrm>
        </p:spPr>
        <p:txBody>
          <a:bodyPr/>
          <a:lstStyle/>
          <a:p>
            <a:r>
              <a:rPr lang="en-US"/>
              <a:t>You will use your  own internal management information system (MIS) or database system to track participant data </a:t>
            </a:r>
          </a:p>
          <a:p>
            <a:r>
              <a:rPr lang="en-US"/>
              <a:t>This can be as simple as an Excel file, or as complicated as you’d like it to be.</a:t>
            </a:r>
          </a:p>
          <a:p>
            <a:r>
              <a:rPr lang="en-US"/>
              <a:t>At the end of each quarterly reporting period, you will export their data files and upload them into WIPS. You will also submit your H-1B Quarterly Narrative Report (QNR) in WIPS. </a:t>
            </a:r>
          </a:p>
          <a:p>
            <a:pPr lvl="1"/>
            <a:r>
              <a:rPr lang="en-US" b="1"/>
              <a:t>Remember!  </a:t>
            </a:r>
            <a:r>
              <a:rPr lang="en-US"/>
              <a:t>WIPS is exclusively a performance reporting system, not a case management system</a:t>
            </a:r>
          </a:p>
          <a:p>
            <a:r>
              <a:rPr lang="en-US"/>
              <a:t>Whatever system you use, it must be able to export your data into the approved Comma Separated Values (.csv) file format for upload into WIPS.</a:t>
            </a:r>
          </a:p>
        </p:txBody>
      </p:sp>
    </p:spTree>
    <p:custDataLst>
      <p:tags r:id="rId6"/>
    </p:custDataLst>
    <p:extLst>
      <p:ext uri="{BB962C8B-B14F-4D97-AF65-F5344CB8AC3E}">
        <p14:creationId xmlns:p14="http://schemas.microsoft.com/office/powerpoint/2010/main" val="3216912813"/>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690175E0-7BAD-4ABC-B901-082727AA0006}"/>
              </a:ext>
            </a:extLst>
          </p:cNvPr>
          <p:cNvSpPr>
            <a:spLocks noGrp="1"/>
          </p:cNvSpPr>
          <p:nvPr>
            <p:ph type="sldNum" sz="quarter" idx="12"/>
            <p:custDataLst>
              <p:tags r:id="rId3"/>
            </p:custDataLst>
          </p:nvPr>
        </p:nvSpPr>
        <p:spPr/>
        <p:txBody>
          <a:bodyPr/>
          <a:lstStyle/>
          <a:p>
            <a:fld id="{158B7785-F6D6-45F8-833E-07BD84680091}" type="slidenum">
              <a:rPr lang="en-US" smtClean="0"/>
              <a:t>39</a:t>
            </a:fld>
            <a:endParaRPr lang="en-US"/>
          </a:p>
        </p:txBody>
      </p:sp>
      <p:sp>
        <p:nvSpPr>
          <p:cNvPr id="3" name="Title 2">
            <a:extLst>
              <a:ext uri="{FF2B5EF4-FFF2-40B4-BE49-F238E27FC236}">
                <a16:creationId xmlns:a16="http://schemas.microsoft.com/office/drawing/2014/main" id="{F6C248FE-CDF5-4FB2-9F17-D38ABF6EA099}"/>
              </a:ext>
            </a:extLst>
          </p:cNvPr>
          <p:cNvSpPr>
            <a:spLocks noGrp="1"/>
          </p:cNvSpPr>
          <p:nvPr>
            <p:ph type="title"/>
            <p:custDataLst>
              <p:tags r:id="rId4"/>
            </p:custDataLst>
          </p:nvPr>
        </p:nvSpPr>
        <p:spPr/>
        <p:txBody>
          <a:bodyPr/>
          <a:lstStyle/>
          <a:p>
            <a:r>
              <a:rPr lang="en-US"/>
              <a:t>WIOA Performance Indicators and Social Security Numbers</a:t>
            </a:r>
          </a:p>
        </p:txBody>
      </p:sp>
      <p:sp>
        <p:nvSpPr>
          <p:cNvPr id="4" name="Content Placeholder 3">
            <a:extLst>
              <a:ext uri="{FF2B5EF4-FFF2-40B4-BE49-F238E27FC236}">
                <a16:creationId xmlns:a16="http://schemas.microsoft.com/office/drawing/2014/main" id="{61E59519-AE22-40AE-A850-1A5B9962CD25}"/>
              </a:ext>
            </a:extLst>
          </p:cNvPr>
          <p:cNvSpPr>
            <a:spLocks noGrp="1"/>
          </p:cNvSpPr>
          <p:nvPr>
            <p:ph idx="1"/>
            <p:custDataLst>
              <p:tags r:id="rId5"/>
            </p:custDataLst>
          </p:nvPr>
        </p:nvSpPr>
        <p:spPr/>
        <p:txBody>
          <a:bodyPr/>
          <a:lstStyle/>
          <a:p>
            <a:r>
              <a:rPr lang="en-US">
                <a:latin typeface="Calibri" panose="020f0502020204030204" pitchFamily="34" charset="0"/>
              </a:rPr>
              <a:t>You will not need to provide outcomes for the </a:t>
            </a:r>
            <a:r>
              <a:rPr lang="en-US" b="1">
                <a:latin typeface="Calibri" panose="020f0502020204030204" pitchFamily="34" charset="0"/>
              </a:rPr>
              <a:t>WIOA Primary Indicators Of Performance </a:t>
            </a:r>
            <a:r>
              <a:rPr lang="en-US">
                <a:latin typeface="Calibri" panose="020f0502020204030204" pitchFamily="34" charset="0"/>
              </a:rPr>
              <a:t>as they will be collected on your behalf using the Common Reporting Information System (CRIS), and through data you provide in the QPRs.</a:t>
            </a:r>
          </a:p>
          <a:p>
            <a:r>
              <a:rPr lang="en-US">
                <a:latin typeface="Calibri" panose="020f0502020204030204" pitchFamily="34" charset="0"/>
              </a:rPr>
              <a:t>DOL will calculate the exit-based </a:t>
            </a:r>
            <a:r>
              <a:rPr lang="en-US" b="1">
                <a:latin typeface="Calibri" panose="020f0502020204030204" pitchFamily="34" charset="0"/>
              </a:rPr>
              <a:t>WIOA Primary Indicators Of Performance </a:t>
            </a:r>
            <a:r>
              <a:rPr lang="en-US">
                <a:latin typeface="Calibri" panose="020f0502020204030204" pitchFamily="34" charset="0"/>
              </a:rPr>
              <a:t>for employment on behalf of grantees using SSNs.</a:t>
            </a:r>
          </a:p>
          <a:p>
            <a:pPr lvl="1"/>
            <a:r>
              <a:rPr lang="en-US">
                <a:latin typeface="Calibri" panose="020f0502020204030204" pitchFamily="34" charset="0"/>
              </a:rPr>
              <a:t>H-1B grantees may not have access to wage records in order to track and report exit-based employment rates and median earnings</a:t>
            </a:r>
          </a:p>
          <a:p>
            <a:pPr lvl="1"/>
            <a:r>
              <a:rPr lang="en-US">
                <a:latin typeface="Calibri" panose="020f0502020204030204" pitchFamily="34" charset="0"/>
              </a:rPr>
              <a:t>Reporting timelines for these exit-based indicators sometimes fall after the conclusion of the grant’s period of participation</a:t>
            </a:r>
          </a:p>
          <a:p>
            <a:endParaRPr lang="en-US"/>
          </a:p>
        </p:txBody>
      </p:sp>
    </p:spTree>
    <p:custDataLst>
      <p:tags r:id="rId6"/>
    </p:custDataLst>
    <p:extLst>
      <p:ext uri="{BB962C8B-B14F-4D97-AF65-F5344CB8AC3E}">
        <p14:creationId xmlns:p14="http://schemas.microsoft.com/office/powerpoint/2010/main" val="62982934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custDataLst>
              <p:tags r:id="rId3"/>
            </p:custDataLst>
          </p:nvPr>
        </p:nvSpPr>
        <p:spPr/>
        <p:txBody>
          <a:bodyPr/>
          <a:lstStyle/>
          <a:p>
            <a:fld id="{158B7785-F6D6-45F8-833E-07BD84680091}" type="slidenum">
              <a:rPr lang="en-US" smtClean="0"/>
              <a:t>4</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custDataLst>
              <p:tags r:id="rId4"/>
            </p:custDataLst>
          </p:nvPr>
        </p:nvSpPr>
        <p:spPr/>
        <p:txBody>
          <a:bodyPr/>
          <a:lstStyle/>
          <a:p>
            <a:r>
              <a:rPr lang="en-US"/>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custDataLst>
              <p:tags r:id="rId5"/>
            </p:custDataLst>
          </p:nvPr>
        </p:nvSpPr>
        <p:spPr/>
        <p:txBody>
          <a:bodyPr/>
          <a:lstStyle/>
          <a:p>
            <a:r>
              <a:rPr lang="en-US"/>
              <a:t>Ayreen Cadwallader</a:t>
            </a:r>
          </a:p>
          <a:p>
            <a:pPr lvl="1"/>
            <a:r>
              <a:rPr lang="en-US"/>
              <a:t>Workforce Analyst / Grant Program Lead </a:t>
            </a:r>
          </a:p>
          <a:p>
            <a:pPr lvl="1"/>
            <a:r>
              <a:rPr lang="en-US"/>
              <a:t>U.S. Department of Labor/Employment and Training Administration</a:t>
            </a:r>
          </a:p>
        </p:txBody>
      </p:sp>
      <p:pic>
        <p:nvPicPr>
          <p:cNvPr id="7" name="Picture Placeholder 6"/>
          <p:cNvPicPr>
            <a:picLocks noGrp="1" noChangeAspect="1"/>
          </p:cNvPicPr>
          <p:nvPr>
            <p:ph type="pic" sz="quarter" idx="13"/>
            <p:custDataLst>
              <p:tags r:id="rId7"/>
            </p:custDataLst>
          </p:nvPr>
        </p:nvPicPr>
        <p:blipFill>
          <a:blip r:embed="rId6">
            <a:extLst>
              <a:ext uri="{28A0092B-C50C-407E-A947-70E740481C1C}">
                <a14:useLocalDpi xmlns:a14="http://schemas.microsoft.com/office/drawing/2010/main" val="0"/>
              </a:ext>
            </a:extLst>
          </a:blip>
          <a:srcRect t="2642" b="2642"/>
          <a:stretch>
            <a:fillRect/>
          </a:stretch>
        </p:blipFill>
        <p:spPr>
          <a:prstGeom prst="round2DiagRect">
            <a:avLst/>
          </a:prstGeom>
          <a:solidFill>
            <a:srgbClr val="F3F4F4"/>
          </a:solidFill>
          <a:ln>
            <a:solidFill>
              <a:schemeClr val="accent4"/>
            </a:solidFill>
          </a:ln>
        </p:spPr>
      </p:pic>
    </p:spTree>
    <p:custDataLst>
      <p:tags r:id="rId8"/>
    </p:custDataLst>
    <p:extLst>
      <p:ext uri="{BB962C8B-B14F-4D97-AF65-F5344CB8AC3E}">
        <p14:creationId xmlns:p14="http://schemas.microsoft.com/office/powerpoint/2010/main" val="404930690"/>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65BE4209-C024-440B-A821-C29F5DFEF4B2}"/>
              </a:ext>
            </a:extLst>
          </p:cNvPr>
          <p:cNvSpPr>
            <a:spLocks noGrp="1"/>
          </p:cNvSpPr>
          <p:nvPr>
            <p:ph type="sldNum" sz="quarter" idx="12"/>
            <p:custDataLst>
              <p:tags r:id="rId3"/>
            </p:custDataLst>
          </p:nvPr>
        </p:nvSpPr>
        <p:spPr/>
        <p:txBody>
          <a:bodyPr/>
          <a:lstStyle/>
          <a:p>
            <a:fld id="{158B7785-F6D6-45F8-833E-07BD84680091}" type="slidenum">
              <a:rPr lang="en-US" smtClean="0"/>
              <a:t>40</a:t>
            </a:fld>
            <a:endParaRPr lang="en-US"/>
          </a:p>
        </p:txBody>
      </p:sp>
      <p:sp>
        <p:nvSpPr>
          <p:cNvPr id="3" name="Title 2">
            <a:extLst>
              <a:ext uri="{FF2B5EF4-FFF2-40B4-BE49-F238E27FC236}">
                <a16:creationId xmlns:a16="http://schemas.microsoft.com/office/drawing/2014/main" id="{89298D15-B2F8-4280-9B46-B0EE8B1E7DB6}"/>
              </a:ext>
            </a:extLst>
          </p:cNvPr>
          <p:cNvSpPr>
            <a:spLocks noGrp="1"/>
          </p:cNvSpPr>
          <p:nvPr>
            <p:ph type="title"/>
            <p:custDataLst>
              <p:tags r:id="rId4"/>
            </p:custDataLst>
          </p:nvPr>
        </p:nvSpPr>
        <p:spPr/>
        <p:txBody>
          <a:bodyPr>
            <a:normAutofit fontScale="90000"/>
          </a:bodyPr>
          <a:lstStyle/>
          <a:p>
            <a:r>
              <a:rPr lang="en-US"/>
              <a:t>Data Collection Requirements for Social Security Numbers and other Personally Identifiable Information (PII)</a:t>
            </a:r>
          </a:p>
        </p:txBody>
      </p:sp>
      <p:sp>
        <p:nvSpPr>
          <p:cNvPr id="4" name="Content Placeholder 3">
            <a:extLst>
              <a:ext uri="{FF2B5EF4-FFF2-40B4-BE49-F238E27FC236}">
                <a16:creationId xmlns:a16="http://schemas.microsoft.com/office/drawing/2014/main" id="{2438DAF0-D382-4A0D-8706-A81D46A40A86}"/>
              </a:ext>
            </a:extLst>
          </p:cNvPr>
          <p:cNvSpPr>
            <a:spLocks noGrp="1"/>
          </p:cNvSpPr>
          <p:nvPr>
            <p:ph idx="1"/>
            <p:custDataLst>
              <p:tags r:id="rId5"/>
            </p:custDataLst>
          </p:nvPr>
        </p:nvSpPr>
        <p:spPr/>
        <p:txBody>
          <a:bodyPr>
            <a:normAutofit/>
          </a:bodyPr>
          <a:lstStyle/>
          <a:p>
            <a:r>
              <a:rPr lang="en-US" sz="2800">
                <a:latin typeface="Calibri" panose="020f0502020204030204" pitchFamily="34" charset="0"/>
                <a:ea typeface="Wingdings"/>
                <a:cs typeface="Times New Roman"/>
              </a:rPr>
              <a:t>Data collected and reported to DOL/ETA includes participant Social Security Numbers (SSNs) </a:t>
            </a:r>
          </a:p>
          <a:p>
            <a:r>
              <a:rPr lang="en-US" sz="2800">
                <a:latin typeface="Calibri" panose="020f0502020204030204" pitchFamily="34" charset="0"/>
                <a:ea typeface="Wingdings"/>
                <a:cs typeface="Times New Roman"/>
              </a:rPr>
              <a:t>Data must be protected through utilization of PII protocol</a:t>
            </a:r>
          </a:p>
          <a:p>
            <a:r>
              <a:rPr lang="en-US" sz="2800">
                <a:latin typeface="Calibri" panose="020f0502020204030204" pitchFamily="34" charset="0"/>
                <a:ea typeface="Wingdings"/>
                <a:cs typeface="Times New Roman"/>
              </a:rPr>
              <a:t>The following resources all provide information on handling and protecting PII</a:t>
            </a:r>
          </a:p>
          <a:p>
            <a:pPr lvl="1"/>
            <a:r>
              <a:rPr lang="en-US" b="1"/>
              <a:t>H-1B Training and Employment Guidance Letter (TEGL) 39-11 </a:t>
            </a:r>
            <a:r>
              <a:rPr lang="en-US" i="1"/>
              <a:t>Guidance on the  Handling and Protection of Personally Identifiable Information (PII)</a:t>
            </a:r>
          </a:p>
          <a:p>
            <a:pPr lvl="1">
              <a:spcBef>
                <a:spcPct val="0"/>
              </a:spcBef>
            </a:pPr>
            <a:r>
              <a:rPr lang="en-US" b="1">
                <a:solidFill>
                  <a:schemeClr val="bg2">
                    <a:lumMod val="25000"/>
                  </a:schemeClr>
                </a:solidFill>
              </a:rPr>
              <a:t>TEGL</a:t>
            </a:r>
            <a:r>
              <a:rPr lang="en-US" b="1" i="1">
                <a:latin typeface="Calibri" panose="020f0502020204030204" pitchFamily="34" charset="0"/>
                <a:ea typeface="Wingdings"/>
                <a:cs typeface="Times New Roman"/>
              </a:rPr>
              <a:t> 14-18 </a:t>
            </a:r>
            <a:r>
              <a:rPr lang="en-US" i="1">
                <a:latin typeface="Calibri" panose="020f0502020204030204" pitchFamily="34" charset="0"/>
                <a:ea typeface="Wingdings"/>
                <a:cs typeface="Times New Roman"/>
              </a:rPr>
              <a:t>Aligning Performance Accountability Reporting, Definitions, and Policies Across Workforce </a:t>
            </a:r>
            <a:r>
              <a:rPr lang="en-US"/>
              <a:t>Employment</a:t>
            </a:r>
            <a:r>
              <a:rPr lang="en-US" i="1">
                <a:latin typeface="Calibri" panose="020f0502020204030204" pitchFamily="34" charset="0"/>
                <a:ea typeface="Wingdings"/>
                <a:cs typeface="Times New Roman"/>
              </a:rPr>
              <a:t> and Training Programs Administered by the U.S. Department of Labor (DOL)</a:t>
            </a:r>
          </a:p>
          <a:p>
            <a:endParaRPr lang="en-US" sz="2800">
              <a:latin typeface="Calibri" panose="020f0502020204030204" pitchFamily="34" charset="0"/>
              <a:ea typeface="Wingdings"/>
              <a:cs typeface="Times New Roman"/>
            </a:endParaRPr>
          </a:p>
        </p:txBody>
      </p:sp>
    </p:spTree>
    <p:custDataLst>
      <p:tags r:id="rId6"/>
    </p:custDataLst>
    <p:extLst>
      <p:ext uri="{BB962C8B-B14F-4D97-AF65-F5344CB8AC3E}">
        <p14:creationId xmlns:p14="http://schemas.microsoft.com/office/powerpoint/2010/main" val="1457112655"/>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41</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custDataLst>
              <p:tags r:id="rId5"/>
            </p:custDataLst>
          </p:nvPr>
        </p:nvSpPr>
        <p:spPr/>
        <p:txBody>
          <a:bodyPr/>
          <a:lstStyle/>
          <a:p>
            <a:r>
              <a:rPr lang="en-US"/>
              <a:t>Enter your questions in the chat window (lower left of screen)</a:t>
            </a:r>
          </a:p>
        </p:txBody>
      </p:sp>
    </p:spTree>
    <p:custDataLst>
      <p:tags r:id="rId6"/>
    </p:custDataLst>
    <p:extLst>
      <p:ext uri="{BB962C8B-B14F-4D97-AF65-F5344CB8AC3E}">
        <p14:creationId xmlns:p14="http://schemas.microsoft.com/office/powerpoint/2010/main" val="1956038681"/>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75350AEA-5E87-4507-8A1F-4EE230D8A1CD}"/>
              </a:ext>
            </a:extLst>
          </p:cNvPr>
          <p:cNvSpPr>
            <a:spLocks noGrp="1"/>
          </p:cNvSpPr>
          <p:nvPr>
            <p:ph type="sldNum" sz="quarter" idx="12"/>
            <p:custDataLst>
              <p:tags r:id="rId3"/>
            </p:custDataLst>
          </p:nvPr>
        </p:nvSpPr>
        <p:spPr/>
        <p:txBody>
          <a:bodyPr/>
          <a:lstStyle/>
          <a:p>
            <a:fld id="{158B7785-F6D6-45F8-833E-07BD84680091}" type="slidenum">
              <a:rPr lang="en-US" smtClean="0"/>
              <a:t>42</a:t>
            </a:fld>
            <a:endParaRPr lang="en-US"/>
          </a:p>
        </p:txBody>
      </p:sp>
      <p:sp>
        <p:nvSpPr>
          <p:cNvPr id="3" name="Title 2">
            <a:extLst>
              <a:ext uri="{FF2B5EF4-FFF2-40B4-BE49-F238E27FC236}">
                <a16:creationId xmlns:a16="http://schemas.microsoft.com/office/drawing/2014/main" id="{94D27260-6C07-441A-821C-08D5CB4B18E3}"/>
              </a:ext>
            </a:extLst>
          </p:cNvPr>
          <p:cNvSpPr>
            <a:spLocks noGrp="1"/>
          </p:cNvSpPr>
          <p:nvPr>
            <p:ph type="title"/>
            <p:custDataLst>
              <p:tags r:id="rId4"/>
            </p:custDataLst>
          </p:nvPr>
        </p:nvSpPr>
        <p:spPr/>
        <p:txBody>
          <a:bodyPr/>
          <a:lstStyle/>
          <a:p>
            <a:r>
              <a:rPr lang="en-US"/>
              <a:t>Next Steps:</a:t>
            </a:r>
            <a:br>
              <a:rPr lang="en-US"/>
            </a:br>
            <a:r>
              <a:rPr lang="en-US"/>
              <a:t>Your Action Items</a:t>
            </a:r>
          </a:p>
        </p:txBody>
      </p:sp>
      <p:sp>
        <p:nvSpPr>
          <p:cNvPr id="4" name="Text Placeholder 3">
            <a:extLst>
              <a:ext uri="{FF2B5EF4-FFF2-40B4-BE49-F238E27FC236}">
                <a16:creationId xmlns:a16="http://schemas.microsoft.com/office/drawing/2014/main" id="{067119D0-E8A5-4EFE-9974-93BB46C71D24}"/>
              </a:ext>
            </a:extLst>
          </p:cNvPr>
          <p:cNvSpPr>
            <a:spLocks noGrp="1"/>
          </p:cNvSpPr>
          <p:nvPr>
            <p:ph type="body" idx="1"/>
            <p:custDataLst>
              <p:tags r:id="rId5"/>
            </p:custDataLst>
          </p:nvPr>
        </p:nvSpPr>
        <p:spPr/>
        <p:txBody>
          <a:bodyPr/>
          <a:lstStyle/>
          <a:p>
            <a:pPr marL="457200" indent="-457200">
              <a:buFont typeface="Wingdings" panose="05000000000000000000" pitchFamily="2" charset="2"/>
              <a:buChar char="ü"/>
            </a:pPr>
            <a:r>
              <a:rPr lang="en-US"/>
              <a:t>What should we do …</a:t>
            </a:r>
          </a:p>
          <a:p>
            <a:endParaRPr lang="en-US"/>
          </a:p>
        </p:txBody>
      </p:sp>
    </p:spTree>
    <p:custDataLst>
      <p:tags r:id="rId6"/>
    </p:custDataLst>
    <p:extLst>
      <p:ext uri="{BB962C8B-B14F-4D97-AF65-F5344CB8AC3E}">
        <p14:creationId xmlns:p14="http://schemas.microsoft.com/office/powerpoint/2010/main" val="3872887174"/>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13D01DF8-825C-4D39-B3B3-C1003354EA77}"/>
              </a:ext>
            </a:extLst>
          </p:cNvPr>
          <p:cNvSpPr>
            <a:spLocks noGrp="1"/>
          </p:cNvSpPr>
          <p:nvPr>
            <p:ph type="sldNum" sz="quarter" idx="12"/>
            <p:custDataLst>
              <p:tags r:id="rId3"/>
            </p:custDataLst>
          </p:nvPr>
        </p:nvSpPr>
        <p:spPr/>
        <p:txBody>
          <a:bodyPr/>
          <a:lstStyle/>
          <a:p>
            <a:fld id="{158B7785-F6D6-45F8-833E-07BD84680091}" type="slidenum">
              <a:rPr lang="en-US" smtClean="0"/>
              <a:t>43</a:t>
            </a:fld>
            <a:endParaRPr lang="en-US"/>
          </a:p>
        </p:txBody>
      </p:sp>
      <p:sp>
        <p:nvSpPr>
          <p:cNvPr id="3" name="Title 2">
            <a:extLst>
              <a:ext uri="{FF2B5EF4-FFF2-40B4-BE49-F238E27FC236}">
                <a16:creationId xmlns:a16="http://schemas.microsoft.com/office/drawing/2014/main" id="{147546F9-1024-4EDB-9771-BE2DE31A701A}"/>
              </a:ext>
            </a:extLst>
          </p:cNvPr>
          <p:cNvSpPr>
            <a:spLocks noGrp="1"/>
          </p:cNvSpPr>
          <p:nvPr>
            <p:ph type="title"/>
            <p:custDataLst>
              <p:tags r:id="rId4"/>
            </p:custDataLst>
          </p:nvPr>
        </p:nvSpPr>
        <p:spPr/>
        <p:txBody>
          <a:bodyPr/>
          <a:lstStyle/>
          <a:p>
            <a:r>
              <a:rPr lang="en-US"/>
              <a:t>Performance Reporting Timeline</a:t>
            </a:r>
          </a:p>
        </p:txBody>
      </p:sp>
      <p:graphicFrame>
        <p:nvGraphicFramePr>
          <p:cNvPr id="5" name="Content Placeholder 4">
            <a:extLst>
              <a:ext uri="{FF2B5EF4-FFF2-40B4-BE49-F238E27FC236}">
                <a16:creationId xmlns:a16="http://schemas.microsoft.com/office/drawing/2014/main" id="{D6B79482-F2D1-4F35-8E9A-1051A72E7AD5}"/>
              </a:ext>
            </a:extLst>
          </p:cNvPr>
          <p:cNvGraphicFramePr>
            <a:graphicFrameLocks noGrp="1"/>
          </p:cNvGraphicFramePr>
          <p:nvPr>
            <p:ph idx="1"/>
            <p:custDataLst>
              <p:tags r:id="rId5"/>
            </p:custDataLst>
            <p:extLst>
              <p:ext uri="{D42A27DB-BD31-4B8C-83A1-F6EECF244321}">
                <p14:modId xmlns:p14="http://schemas.microsoft.com/office/powerpoint/2010/main" val="1553891848"/>
              </p:ext>
            </p:extLst>
          </p:nvPr>
        </p:nvGraphicFramePr>
        <p:xfrm>
          <a:off x="533250" y="832592"/>
          <a:ext cx="11626566" cy="3168416"/>
        </p:xfrm>
        <a:graphic>
          <a:graphicData uri="http://schemas.openxmlformats.org/drawingml/2006/diagram">
            <dgm:relIds xmlns:dgm="http://schemas.openxmlformats.org/drawingml/2006/diagram" r:dm="rId7" r:lo="rId8" r:qs="rId9" r:cs="rId10"/>
          </a:graphicData>
        </a:graphic>
      </p:graphicFrame>
      <p:sp>
        <p:nvSpPr>
          <p:cNvPr id="6" name="TextBox 5">
            <a:extLst>
              <a:ext uri="{FF2B5EF4-FFF2-40B4-BE49-F238E27FC236}">
                <a16:creationId xmlns:a16="http://schemas.microsoft.com/office/drawing/2014/main" id="{383676E5-5995-4A60-BD3E-21BB9CA4838E}"/>
              </a:ext>
            </a:extLst>
          </p:cNvPr>
          <p:cNvSpPr txBox="1"/>
          <p:nvPr>
            <p:custDataLst>
              <p:tags r:id="rId11"/>
            </p:custDataLst>
          </p:nvPr>
        </p:nvSpPr>
        <p:spPr>
          <a:xfrm>
            <a:off x="180827" y="4000740"/>
            <a:ext cx="5432573" cy="3062377"/>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en-US" sz="2400" b="1">
                <a:latin typeface="Calibri" panose="020f0502020204030204" pitchFamily="34" charset="0"/>
              </a:rPr>
              <a:t>Performance Reporting Webinar 2.0  (</a:t>
            </a:r>
            <a:r>
              <a:rPr lang="en-US" sz="2400" b="1">
                <a:solidFill>
                  <a:srgbClr val="FF0000"/>
                </a:solidFill>
                <a:latin typeface="Calibri" panose="020f0502020204030204" pitchFamily="34" charset="0"/>
              </a:rPr>
              <a:t>July 2021</a:t>
            </a:r>
            <a:r>
              <a:rPr lang="en-US" sz="2400" b="1">
                <a:latin typeface="Calibri" panose="020f0502020204030204" pitchFamily="34" charset="0"/>
              </a:rPr>
              <a:t>)</a:t>
            </a:r>
          </a:p>
          <a:p>
            <a:pPr marL="800100" lvl="1" indent="-342900">
              <a:spcBef>
                <a:spcPts val="600"/>
              </a:spcBef>
              <a:buFont typeface="Wingdings" panose="05000000000000000000" pitchFamily="2" charset="2"/>
              <a:buChar char="§"/>
            </a:pPr>
            <a:r>
              <a:rPr lang="en-US" sz="2000">
                <a:latin typeface="Calibri" panose="020f0502020204030204" pitchFamily="34" charset="0"/>
              </a:rPr>
              <a:t>Data elements definitions and code values</a:t>
            </a:r>
          </a:p>
          <a:p>
            <a:pPr marL="800100" lvl="1" indent="-342900">
              <a:spcBef>
                <a:spcPts val="600"/>
              </a:spcBef>
              <a:buFont typeface="Wingdings" panose="05000000000000000000" pitchFamily="2" charset="2"/>
              <a:buChar char="§"/>
            </a:pPr>
            <a:r>
              <a:rPr lang="en-US" sz="2000">
                <a:latin typeface="Calibri" panose="020f0502020204030204" pitchFamily="34" charset="0"/>
              </a:rPr>
              <a:t>Understanding logic rules </a:t>
            </a:r>
          </a:p>
          <a:p>
            <a:pPr marL="800100" lvl="1" indent="-342900">
              <a:spcBef>
                <a:spcPts val="600"/>
              </a:spcBef>
              <a:buFont typeface="Wingdings" panose="05000000000000000000" pitchFamily="2" charset="2"/>
              <a:buChar char="§"/>
            </a:pPr>
            <a:r>
              <a:rPr lang="en-US" sz="2000">
                <a:latin typeface="Calibri" panose="020f0502020204030204" pitchFamily="34" charset="0"/>
              </a:rPr>
              <a:t>Into the weeds: answering your performance policy questions</a:t>
            </a:r>
          </a:p>
          <a:p>
            <a:pPr marL="800100" lvl="1" indent="-342900">
              <a:spcBef>
                <a:spcPts val="600"/>
              </a:spcBef>
              <a:buFont typeface="Wingdings" panose="05000000000000000000" pitchFamily="2" charset="2"/>
              <a:buChar char="§"/>
            </a:pPr>
            <a:endParaRPr lang="en-US" sz="2000">
              <a:latin typeface="Calibri" panose="020f0502020204030204" pitchFamily="34" charset="0"/>
            </a:endParaRPr>
          </a:p>
          <a:p>
            <a:pPr marL="800100" lvl="1" indent="-342900">
              <a:spcBef>
                <a:spcPts val="600"/>
              </a:spcBef>
              <a:buFont typeface="Wingdings" panose="05000000000000000000" pitchFamily="2" charset="2"/>
              <a:buChar char="§"/>
            </a:pPr>
            <a:endParaRPr lang="en-US" sz="2000">
              <a:latin typeface="Calibri" panose="020f0502020204030204" pitchFamily="34" charset="0"/>
            </a:endParaRPr>
          </a:p>
        </p:txBody>
      </p:sp>
      <p:sp>
        <p:nvSpPr>
          <p:cNvPr id="7" name="TextBox 6">
            <a:extLst>
              <a:ext uri="{FF2B5EF4-FFF2-40B4-BE49-F238E27FC236}">
                <a16:creationId xmlns:a16="http://schemas.microsoft.com/office/drawing/2014/main" id="{383676E5-5995-4A60-BD3E-21BB9CA4838E}"/>
              </a:ext>
            </a:extLst>
          </p:cNvPr>
          <p:cNvSpPr txBox="1"/>
          <p:nvPr>
            <p:custDataLst>
              <p:tags r:id="rId12"/>
            </p:custDataLst>
          </p:nvPr>
        </p:nvSpPr>
        <p:spPr>
          <a:xfrm>
            <a:off x="5968539" y="4001008"/>
            <a:ext cx="5918662" cy="2292935"/>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en-US" sz="2400" b="1">
                <a:latin typeface="Calibri" panose="020f0502020204030204" pitchFamily="34" charset="0"/>
              </a:rPr>
              <a:t>Performance Reporting Webinar 3.0  (</a:t>
            </a:r>
            <a:r>
              <a:rPr lang="en-US" sz="2400" b="1">
                <a:solidFill>
                  <a:srgbClr val="FF0000"/>
                </a:solidFill>
                <a:latin typeface="Calibri" panose="020f0502020204030204" pitchFamily="34" charset="0"/>
              </a:rPr>
              <a:t>August 2021</a:t>
            </a:r>
            <a:r>
              <a:rPr lang="en-US" sz="2400" b="1">
                <a:latin typeface="Calibri" panose="020f0502020204030204" pitchFamily="34" charset="0"/>
              </a:rPr>
              <a:t>)</a:t>
            </a:r>
          </a:p>
          <a:p>
            <a:pPr marL="800100" lvl="1" indent="-342900">
              <a:spcBef>
                <a:spcPts val="600"/>
              </a:spcBef>
              <a:buFont typeface="Wingdings" panose="05000000000000000000" pitchFamily="2" charset="2"/>
              <a:buChar char="§"/>
            </a:pPr>
            <a:r>
              <a:rPr lang="en-US" sz="2000">
                <a:latin typeface="Calibri" panose="020f0502020204030204" pitchFamily="34" charset="0"/>
              </a:rPr>
              <a:t>Preparing a data file</a:t>
            </a:r>
          </a:p>
          <a:p>
            <a:pPr marL="800100" lvl="1" indent="-342900">
              <a:spcBef>
                <a:spcPts val="600"/>
              </a:spcBef>
              <a:buFont typeface="Wingdings" panose="05000000000000000000" pitchFamily="2" charset="2"/>
              <a:buChar char="§"/>
            </a:pPr>
            <a:r>
              <a:rPr lang="en-US" sz="2000">
                <a:latin typeface="Calibri" panose="020f0502020204030204" pitchFamily="34" charset="0"/>
              </a:rPr>
              <a:t>Submitting a data file and passing WIPS technical edit checks</a:t>
            </a:r>
          </a:p>
          <a:p>
            <a:pPr marL="800100" lvl="1" indent="-342900">
              <a:spcBef>
                <a:spcPts val="600"/>
              </a:spcBef>
              <a:buFont typeface="Wingdings" panose="05000000000000000000" pitchFamily="2" charset="2"/>
              <a:buChar char="§"/>
            </a:pPr>
            <a:r>
              <a:rPr lang="en-US" sz="2000">
                <a:latin typeface="Calibri" panose="020f0502020204030204" pitchFamily="34" charset="0"/>
              </a:rPr>
              <a:t>Reading your aggregated data on the QPR</a:t>
            </a:r>
          </a:p>
        </p:txBody>
      </p:sp>
    </p:spTree>
    <p:custDataLst>
      <p:tags r:id="rId13"/>
    </p:custDataLst>
    <p:extLst>
      <p:ext uri="{BB962C8B-B14F-4D97-AF65-F5344CB8AC3E}">
        <p14:creationId xmlns:p14="http://schemas.microsoft.com/office/powerpoint/2010/main" val="1221884396"/>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E10A749A-D12B-45BA-B443-9971032FCB32}"/>
              </a:ext>
            </a:extLst>
          </p:cNvPr>
          <p:cNvSpPr>
            <a:spLocks noGrp="1"/>
          </p:cNvSpPr>
          <p:nvPr>
            <p:ph type="sldNum" sz="quarter" idx="12"/>
            <p:custDataLst>
              <p:tags r:id="rId3"/>
            </p:custDataLst>
          </p:nvPr>
        </p:nvSpPr>
        <p:spPr/>
        <p:txBody>
          <a:bodyPr/>
          <a:lstStyle/>
          <a:p>
            <a:fld id="{158B7785-F6D6-45F8-833E-07BD84680091}" type="slidenum">
              <a:rPr lang="en-US" smtClean="0"/>
              <a:t>44</a:t>
            </a:fld>
            <a:endParaRPr lang="en-US"/>
          </a:p>
        </p:txBody>
      </p:sp>
      <p:sp>
        <p:nvSpPr>
          <p:cNvPr id="3" name="Title 2">
            <a:extLst>
              <a:ext uri="{FF2B5EF4-FFF2-40B4-BE49-F238E27FC236}">
                <a16:creationId xmlns:a16="http://schemas.microsoft.com/office/drawing/2014/main" id="{48102C23-8085-4A12-BA15-C88D2D07E976}"/>
              </a:ext>
            </a:extLst>
          </p:cNvPr>
          <p:cNvSpPr>
            <a:spLocks noGrp="1"/>
          </p:cNvSpPr>
          <p:nvPr>
            <p:ph type="title"/>
            <p:custDataLst>
              <p:tags r:id="rId4"/>
            </p:custDataLst>
          </p:nvPr>
        </p:nvSpPr>
        <p:spPr/>
        <p:txBody>
          <a:bodyPr/>
          <a:lstStyle/>
          <a:p>
            <a:r>
              <a:rPr lang="en-US"/>
              <a:t>Current Performance Resources</a:t>
            </a:r>
          </a:p>
        </p:txBody>
      </p:sp>
      <p:sp>
        <p:nvSpPr>
          <p:cNvPr id="4" name="Content Placeholder 3">
            <a:extLst>
              <a:ext uri="{FF2B5EF4-FFF2-40B4-BE49-F238E27FC236}">
                <a16:creationId xmlns:a16="http://schemas.microsoft.com/office/drawing/2014/main" id="{B956D88D-3CA3-4C1E-85D4-125A5143AD90}"/>
              </a:ext>
            </a:extLst>
          </p:cNvPr>
          <p:cNvSpPr>
            <a:spLocks noGrp="1"/>
          </p:cNvSpPr>
          <p:nvPr>
            <p:ph idx="1"/>
            <p:custDataLst>
              <p:tags r:id="rId5"/>
            </p:custDataLst>
          </p:nvPr>
        </p:nvSpPr>
        <p:spPr>
          <a:xfrm>
            <a:off x="805866" y="1137447"/>
            <a:ext cx="10657822" cy="4608836"/>
          </a:xfrm>
        </p:spPr>
        <p:txBody>
          <a:bodyPr>
            <a:normAutofit/>
          </a:bodyPr>
          <a:lstStyle/>
          <a:p>
            <a:r>
              <a:rPr lang="en-US">
                <a:latin typeface="Calibri" panose="020f0502020204030204" pitchFamily="34" charset="0"/>
                <a:cs typeface="Calibri" panose="020f0502020204030204" pitchFamily="34" charset="0"/>
              </a:rPr>
              <a:t>Joint Quarterly Narrative Performance Report Template (ETA -9179)</a:t>
            </a:r>
          </a:p>
          <a:p>
            <a:r>
              <a:rPr lang="en-US">
                <a:latin typeface="Calibri" panose="020f0502020204030204" pitchFamily="34" charset="0"/>
                <a:cs typeface="Calibri" panose="020f0502020204030204" pitchFamily="34" charset="0"/>
              </a:rPr>
              <a:t>Joint Quarterly Narrative Performance Report Instructions</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COMING SOON! (Spring)</a:t>
            </a:r>
          </a:p>
          <a:p>
            <a:pPr lvl="1"/>
            <a:r>
              <a:rPr lang="en-US" sz="2600" b="1"/>
              <a:t>List of H-1B PIRL Data Elements </a:t>
            </a:r>
          </a:p>
          <a:p>
            <a:pPr lvl="1"/>
            <a:r>
              <a:rPr lang="en-US" sz="2600" b="1"/>
              <a:t>Performance Reporting Toolkit and WIPS Technical User Guide</a:t>
            </a:r>
            <a:endParaRPr lang="en-US" sz="2600"/>
          </a:p>
          <a:p>
            <a:pPr lvl="1"/>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Tree>
    <p:custDataLst>
      <p:tags r:id="rId6"/>
    </p:custDataLst>
    <p:extLst>
      <p:ext uri="{BB962C8B-B14F-4D97-AF65-F5344CB8AC3E}">
        <p14:creationId xmlns:p14="http://schemas.microsoft.com/office/powerpoint/2010/main" val="2830898176"/>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E46B5268-B14A-453A-A965-29E5655130D8}"/>
              </a:ext>
            </a:extLst>
          </p:cNvPr>
          <p:cNvSpPr>
            <a:spLocks noGrp="1"/>
          </p:cNvSpPr>
          <p:nvPr>
            <p:ph type="sldNum" sz="quarter" idx="12"/>
            <p:custDataLst>
              <p:tags r:id="rId3"/>
            </p:custDataLst>
          </p:nvPr>
        </p:nvSpPr>
        <p:spPr/>
        <p:txBody>
          <a:bodyPr/>
          <a:lstStyle/>
          <a:p>
            <a:fld id="{158B7785-F6D6-45F8-833E-07BD84680091}" type="slidenum">
              <a:rPr lang="en-US" smtClean="0"/>
              <a:t>45</a:t>
            </a:fld>
            <a:endParaRPr lang="en-US"/>
          </a:p>
        </p:txBody>
      </p:sp>
      <p:sp>
        <p:nvSpPr>
          <p:cNvPr id="3" name="Title 2">
            <a:extLst>
              <a:ext uri="{FF2B5EF4-FFF2-40B4-BE49-F238E27FC236}">
                <a16:creationId xmlns:a16="http://schemas.microsoft.com/office/drawing/2014/main" id="{213F24A3-6B81-4E7E-B3CF-0610CF895C55}"/>
              </a:ext>
            </a:extLst>
          </p:cNvPr>
          <p:cNvSpPr>
            <a:spLocks noGrp="1"/>
          </p:cNvSpPr>
          <p:nvPr>
            <p:ph type="title"/>
            <p:custDataLst>
              <p:tags r:id="rId4"/>
            </p:custDataLst>
          </p:nvPr>
        </p:nvSpPr>
        <p:spPr/>
        <p:txBody>
          <a:bodyPr/>
          <a:lstStyle/>
          <a:p>
            <a:r>
              <a:rPr lang="en-US">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Performance Resources and TA</a:t>
            </a:r>
            <a:endParaRPr lang="en-US"/>
          </a:p>
        </p:txBody>
      </p:sp>
      <p:sp>
        <p:nvSpPr>
          <p:cNvPr id="4" name="Content Placeholder 3">
            <a:extLst>
              <a:ext uri="{FF2B5EF4-FFF2-40B4-BE49-F238E27FC236}">
                <a16:creationId xmlns:a16="http://schemas.microsoft.com/office/drawing/2014/main" id="{BAE4F3E0-17DD-4EA4-84F4-0781EFE810BA}"/>
              </a:ext>
            </a:extLst>
          </p:cNvPr>
          <p:cNvSpPr>
            <a:spLocks noGrp="1"/>
          </p:cNvSpPr>
          <p:nvPr>
            <p:ph type="body" idx="1"/>
            <p:custDataLst>
              <p:tags r:id="rId5"/>
            </p:custDataLst>
          </p:nvPr>
        </p:nvSpPr>
        <p:spPr>
          <a:xfrm>
            <a:off x="457200" y="1023198"/>
            <a:ext cx="5212080" cy="551602"/>
          </a:xfrm>
        </p:spPr>
        <p:txBody>
          <a:bodyPr>
            <a:normAutofit/>
          </a:bodyPr>
          <a:lstStyle/>
          <a:p>
            <a:r>
              <a:rPr lang="en-US" sz="2800" b="1"/>
              <a:t>ALSO COMING SOON! (Summer)</a:t>
            </a:r>
          </a:p>
        </p:txBody>
      </p:sp>
      <p:sp>
        <p:nvSpPr>
          <p:cNvPr id="6" name="Content Placeholder 5"/>
          <p:cNvSpPr>
            <a:spLocks noGrp="1"/>
          </p:cNvSpPr>
          <p:nvPr>
            <p:ph sz="half" idx="2"/>
            <p:custDataLst>
              <p:tags r:id="rId6"/>
            </p:custDataLst>
          </p:nvPr>
        </p:nvSpPr>
        <p:spPr>
          <a:xfrm>
            <a:off x="457200" y="1753764"/>
            <a:ext cx="5232400" cy="4366472"/>
          </a:xfrm>
        </p:spPr>
        <p:txBody>
          <a:bodyPr/>
          <a:lstStyle/>
          <a:p>
            <a:pPr marL="0" indent="0">
              <a:buNone/>
            </a:pPr>
            <a:r>
              <a:rPr lang="en-US" sz="2600" b="1"/>
              <a:t>ALSO COMING SOON! (Summer)</a:t>
            </a:r>
            <a:endParaRPr lang="en-US" b="1">
              <a:solidFill>
                <a:srgbClr val="0070C0"/>
              </a:solidFill>
              <a:latin typeface="Calibri" panose="020f0502020204030204" pitchFamily="34" charset="0"/>
              <a:cs typeface="Calibri" panose="020f0502020204030204" pitchFamily="34" charset="0"/>
            </a:endParaRPr>
          </a:p>
          <a:p>
            <a:r>
              <a:rPr lang="en-US" b="1">
                <a:solidFill>
                  <a:srgbClr val="0070C0"/>
                </a:solidFill>
                <a:latin typeface="Calibri" panose="020f0502020204030204" pitchFamily="34" charset="0"/>
                <a:cs typeface="Calibri" panose="020f0502020204030204" pitchFamily="34" charset="0"/>
              </a:rPr>
              <a:t>Performance Reporting Webinar 2.0</a:t>
            </a:r>
          </a:p>
          <a:p>
            <a:r>
              <a:rPr lang="en-US" b="1">
                <a:solidFill>
                  <a:srgbClr val="0070C0"/>
                </a:solidFill>
                <a:latin typeface="Calibri" panose="020f0502020204030204" pitchFamily="34" charset="0"/>
                <a:cs typeface="Calibri" panose="020f0502020204030204" pitchFamily="34" charset="0"/>
              </a:rPr>
              <a:t>2021 </a:t>
            </a:r>
            <a:r>
              <a:rPr lang="en-US" b="1">
                <a:solidFill>
                  <a:srgbClr val="0070C0"/>
                </a:solidFill>
              </a:rPr>
              <a:t>DOL PIRL Schema for H-1B Grants 	</a:t>
            </a:r>
          </a:p>
          <a:p>
            <a:r>
              <a:rPr lang="en-US" b="1">
                <a:solidFill>
                  <a:srgbClr val="0070C0"/>
                </a:solidFill>
                <a:latin typeface="Calibri" panose="020f0502020204030204" pitchFamily="34" charset="0"/>
                <a:cs typeface="Calibri" panose="020f0502020204030204" pitchFamily="34" charset="0"/>
              </a:rPr>
              <a:t>One Workforce &amp; Rural Healthcare Performance Reporting Handbook </a:t>
            </a:r>
          </a:p>
          <a:p>
            <a:pPr lvl="1"/>
            <a:r>
              <a:rPr lang="en-US" b="1">
                <a:latin typeface="Calibri" panose="020f0502020204030204" pitchFamily="34" charset="0"/>
                <a:cs typeface="Calibri" panose="020f0502020204030204" pitchFamily="34" charset="0"/>
              </a:rPr>
              <a:t>July: Date TBD</a:t>
            </a:r>
          </a:p>
          <a:p>
            <a:r>
              <a:rPr lang="en-US" b="1">
                <a:solidFill>
                  <a:srgbClr val="0070C0"/>
                </a:solidFill>
                <a:latin typeface="Calibri" panose="020f0502020204030204" pitchFamily="34" charset="0"/>
                <a:cs typeface="Calibri" panose="020f0502020204030204" pitchFamily="34" charset="0"/>
              </a:rPr>
              <a:t>Performance Reporting Webinar 3.0</a:t>
            </a:r>
          </a:p>
          <a:p>
            <a:pPr lvl="1"/>
            <a:r>
              <a:rPr lang="en-US" b="1">
                <a:latin typeface="Calibri" panose="020f0502020204030204" pitchFamily="34" charset="0"/>
                <a:cs typeface="Calibri" panose="020f0502020204030204" pitchFamily="34" charset="0"/>
              </a:rPr>
              <a:t>August: Date TBD</a:t>
            </a:r>
            <a:endParaRPr lang="en-US">
              <a:latin typeface="Calibri" panose="020f0502020204030204" pitchFamily="34" charset="0"/>
              <a:cs typeface="Calibri" panose="020f0502020204030204" pitchFamily="34" charset="0"/>
            </a:endParaRPr>
          </a:p>
          <a:p>
            <a:endParaRPr lang="en-US" sz="2800" b="1"/>
          </a:p>
          <a:p>
            <a:endParaRPr lang="en-US"/>
          </a:p>
        </p:txBody>
      </p:sp>
      <p:sp>
        <p:nvSpPr>
          <p:cNvPr id="7" name="Text Placeholder 6"/>
          <p:cNvSpPr>
            <a:spLocks noGrp="1"/>
          </p:cNvSpPr>
          <p:nvPr>
            <p:ph type="body" sz="quarter" idx="3"/>
            <p:custDataLst>
              <p:tags r:id="rId7"/>
            </p:custDataLst>
          </p:nvPr>
        </p:nvSpPr>
        <p:spPr>
          <a:xfrm>
            <a:off x="5877560" y="1047117"/>
            <a:ext cx="5938520" cy="527683"/>
          </a:xfrm>
        </p:spPr>
        <p:txBody>
          <a:bodyPr>
            <a:normAutofit/>
          </a:bodyPr>
          <a:lstStyle/>
          <a:p>
            <a:r>
              <a:rPr lang="en-US" b="1"/>
              <a:t>Workforce GPS Community of Practice</a:t>
            </a:r>
          </a:p>
        </p:txBody>
      </p:sp>
      <p:sp>
        <p:nvSpPr>
          <p:cNvPr id="8" name="Content Placeholder 7"/>
          <p:cNvSpPr>
            <a:spLocks noGrp="1"/>
          </p:cNvSpPr>
          <p:nvPr>
            <p:ph sz="quarter" idx="4"/>
            <p:custDataLst>
              <p:tags r:id="rId8"/>
            </p:custDataLst>
          </p:nvPr>
        </p:nvSpPr>
        <p:spPr>
          <a:xfrm>
            <a:off x="5877560" y="1676400"/>
            <a:ext cx="6160040" cy="4886960"/>
          </a:xfrm>
        </p:spPr>
        <p:txBody>
          <a:bodyPr/>
          <a:lstStyle/>
          <a:p>
            <a:r>
              <a:rPr lang="en-US">
                <a:latin typeface="Calibri" panose="020f0502020204030204" pitchFamily="34" charset="0"/>
                <a:cs typeface="Calibri" panose="020f0502020204030204" pitchFamily="34" charset="0"/>
              </a:rPr>
              <a:t>Performance Reporting Community of Practice (CoP) for Rural Healthcare and One Workforce Grants</a:t>
            </a:r>
          </a:p>
          <a:p>
            <a:pPr lvl="1"/>
            <a:r>
              <a:rPr lang="en-US" b="1">
                <a:latin typeface="Calibri" panose="020f0502020204030204" pitchFamily="34" charset="0"/>
                <a:cs typeface="Calibri" panose="020f0502020204030204" pitchFamily="34" charset="0"/>
              </a:rPr>
              <a:t>Coming soon on WorkforceGPS!</a:t>
            </a:r>
          </a:p>
          <a:p>
            <a:r>
              <a:rPr lang="en-US">
                <a:latin typeface="Calibri" panose="020f0502020204030204" pitchFamily="34" charset="0"/>
                <a:cs typeface="Calibri" panose="020f0502020204030204" pitchFamily="34" charset="0"/>
              </a:rPr>
              <a:t>Grant Program resources may currently be found on the following two Workforce GPS sites:</a:t>
            </a:r>
          </a:p>
          <a:p>
            <a:pPr lvl="1"/>
            <a:r>
              <a:rPr lang="en-US" sz="1800" b="1">
                <a:latin typeface="Calibri" panose="020f0502020204030204" pitchFamily="34" charset="0"/>
                <a:cs typeface="Calibri" panose="020f0502020204030204" pitchFamily="34" charset="0"/>
              </a:rPr>
              <a:t>Rural Healthcare: </a:t>
            </a:r>
            <a:r>
              <a:rPr lang="en-US" sz="1800">
                <a:latin typeface="Calibri" panose="020f0502020204030204" pitchFamily="34" charset="0"/>
                <a:cs typeface="Calibri" panose="020f0502020204030204" pitchFamily="34" charset="0"/>
                <a:hlinkClick/>
              </a:rPr>
              <a:t>https://h1bskillstraining.workforcegps.org/resources/2021/03/19/14/41/H-1B-Rural-Healthcare-Grant-Program</a:t>
            </a:r>
            <a:r>
              <a:rPr lang="en-US" sz="1800">
                <a:latin typeface="Calibri" panose="020f0502020204030204" pitchFamily="34" charset="0"/>
                <a:cs typeface="Calibri" panose="020f0502020204030204" pitchFamily="34" charset="0"/>
              </a:rPr>
              <a:t> </a:t>
            </a:r>
          </a:p>
          <a:p>
            <a:pPr lvl="1"/>
            <a:r>
              <a:rPr lang="en-US" sz="1800" b="1">
                <a:latin typeface="Calibri" panose="020f0502020204030204" pitchFamily="34" charset="0"/>
                <a:cs typeface="Calibri" panose="020f0502020204030204" pitchFamily="34" charset="0"/>
              </a:rPr>
              <a:t>One Workforce: </a:t>
            </a:r>
            <a:r>
              <a:rPr lang="en-US" sz="1800">
                <a:latin typeface="Calibri" panose="020f0502020204030204" pitchFamily="34" charset="0"/>
                <a:cs typeface="Calibri" panose="020f0502020204030204" pitchFamily="34" charset="0"/>
                <a:hlinkClick/>
              </a:rPr>
              <a:t>https://h1bskillstraining.workforcegps.org/resources/2021/03/26/19/29/H-1B-One-Workforce-Grant-Program</a:t>
            </a:r>
            <a:r>
              <a:rPr lang="en-US" sz="1800">
                <a:latin typeface="Calibri" panose="020f0502020204030204" pitchFamily="34" charset="0"/>
                <a:cs typeface="Calibri" panose="020f0502020204030204" pitchFamily="34" charset="0"/>
              </a:rPr>
              <a:t> </a:t>
            </a:r>
          </a:p>
          <a:p>
            <a:endParaRPr lang="en-US"/>
          </a:p>
        </p:txBody>
      </p:sp>
      <p:sp>
        <p:nvSpPr>
          <p:cNvPr id="9" name="New shape"/>
          <p:cNvSpPr/>
          <p:nvPr>
            <p:custDataLst>
              <p:tags r:id="rId9"/>
            </p:custDataLst>
          </p:nvPr>
        </p:nvSpPr>
        <p:spPr>
          <a:xfrm>
            <a:off x="5969000" y="4820889"/>
            <a:ext cx="120015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
        <p:nvSpPr>
          <p:cNvPr id="10" name="New shape"/>
          <p:cNvSpPr/>
          <p:nvPr>
            <p:custDataLst>
              <p:tags r:id="rId11"/>
            </p:custDataLst>
          </p:nvPr>
        </p:nvSpPr>
        <p:spPr>
          <a:xfrm>
            <a:off x="5969000" y="5704303"/>
            <a:ext cx="116586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2"/>
              </a:rPr>
              <a:t>_</a:t>
            </a:r>
          </a:p>
        </p:txBody>
      </p:sp>
    </p:spTree>
    <p:custDataLst>
      <p:tags r:id="rId13"/>
    </p:custDataLst>
    <p:extLst>
      <p:ext uri="{BB962C8B-B14F-4D97-AF65-F5344CB8AC3E}">
        <p14:creationId xmlns:p14="http://schemas.microsoft.com/office/powerpoint/2010/main" val="2988645566"/>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D4F00B68-E6A9-4781-ADDB-EF90224DC6A7}"/>
              </a:ext>
            </a:extLst>
          </p:cNvPr>
          <p:cNvSpPr>
            <a:spLocks noGrp="1"/>
          </p:cNvSpPr>
          <p:nvPr>
            <p:ph type="sldNum" sz="quarter" idx="12"/>
            <p:custDataLst>
              <p:tags r:id="rId3"/>
            </p:custDataLst>
          </p:nvPr>
        </p:nvSpPr>
        <p:spPr/>
        <p:txBody>
          <a:bodyPr/>
          <a:lstStyle/>
          <a:p>
            <a:fld id="{158B7785-F6D6-45F8-833E-07BD84680091}" type="slidenum">
              <a:rPr lang="en-US" smtClean="0"/>
              <a:t>46</a:t>
            </a:fld>
            <a:endParaRPr lang="en-US"/>
          </a:p>
        </p:txBody>
      </p:sp>
      <p:sp>
        <p:nvSpPr>
          <p:cNvPr id="3" name="Title 2">
            <a:extLst>
              <a:ext uri="{FF2B5EF4-FFF2-40B4-BE49-F238E27FC236}">
                <a16:creationId xmlns:a16="http://schemas.microsoft.com/office/drawing/2014/main" id="{F7CCF69E-7A33-4948-B544-F2B5D96BB99E}"/>
              </a:ext>
            </a:extLst>
          </p:cNvPr>
          <p:cNvSpPr>
            <a:spLocks noGrp="1"/>
          </p:cNvSpPr>
          <p:nvPr>
            <p:ph type="title"/>
            <p:custDataLst>
              <p:tags r:id="rId4"/>
            </p:custDataLst>
          </p:nvPr>
        </p:nvSpPr>
        <p:spPr/>
        <p:txBody>
          <a:bodyPr>
            <a:normAutofit/>
          </a:bodyPr>
          <a:lstStyle/>
          <a:p>
            <a:r>
              <a:rPr lang="en-US"/>
              <a:t>Quarter Ending March 31, 2021 – Reminders and Next Steps</a:t>
            </a:r>
          </a:p>
        </p:txBody>
      </p:sp>
      <p:sp>
        <p:nvSpPr>
          <p:cNvPr id="4" name="Content Placeholder 3">
            <a:extLst>
              <a:ext uri="{FF2B5EF4-FFF2-40B4-BE49-F238E27FC236}">
                <a16:creationId xmlns:a16="http://schemas.microsoft.com/office/drawing/2014/main" id="{4E5ED847-475B-4B24-A9CC-F1F663DA9985}"/>
              </a:ext>
            </a:extLst>
          </p:cNvPr>
          <p:cNvSpPr>
            <a:spLocks noGrp="1"/>
          </p:cNvSpPr>
          <p:nvPr>
            <p:ph idx="1"/>
            <p:custDataLst>
              <p:tags r:id="rId5"/>
            </p:custDataLst>
          </p:nvPr>
        </p:nvSpPr>
        <p:spPr/>
        <p:txBody>
          <a:bodyPr>
            <a:noAutofit/>
          </a:bodyPr>
          <a:lstStyle/>
          <a:p>
            <a:r>
              <a:rPr lang="en-US" sz="2800" b="1"/>
              <a:t>Important Reminders!</a:t>
            </a:r>
            <a:endParaRPr lang="en-US" sz="2400" b="1"/>
          </a:p>
          <a:p>
            <a:pPr lvl="1"/>
            <a:r>
              <a:rPr lang="en-US"/>
              <a:t>Quarterly Narrative Report due May 15, 2021</a:t>
            </a:r>
          </a:p>
          <a:p>
            <a:pPr lvl="2"/>
            <a:r>
              <a:rPr lang="en-US" sz="2400"/>
              <a:t>Prepare and submit your QNR into WIPS </a:t>
            </a:r>
          </a:p>
          <a:p>
            <a:pPr lvl="2"/>
            <a:r>
              <a:rPr lang="en-US" sz="2400"/>
              <a:t>Submit email request to provide Level 2 grantee staff access to WIPS</a:t>
            </a:r>
          </a:p>
          <a:p>
            <a:r>
              <a:rPr lang="en-US" sz="2800" b="1"/>
              <a:t>Next Steps for Grantees:</a:t>
            </a:r>
          </a:p>
          <a:p>
            <a:pPr lvl="1"/>
            <a:r>
              <a:rPr lang="en-US"/>
              <a:t>Review performance reporting technical assistance materials</a:t>
            </a:r>
            <a:endParaRPr lang="en-US">
              <a:solidFill>
                <a:srgbClr val="FFFF00"/>
              </a:solidFill>
            </a:endParaRPr>
          </a:p>
          <a:p>
            <a:pPr lvl="1"/>
            <a:r>
              <a:rPr lang="en-US"/>
              <a:t>For performance reporting technical assistance please send your questions to the appropriate mailbox:</a:t>
            </a:r>
          </a:p>
          <a:p>
            <a:pPr lvl="2"/>
            <a:r>
              <a:rPr lang="en-US" sz="2000">
                <a:hlinkClick/>
              </a:rPr>
              <a:t>OneWorkforce@dol.gov</a:t>
            </a:r>
            <a:endParaRPr lang="en-US" sz="2000"/>
          </a:p>
          <a:p>
            <a:pPr lvl="2"/>
            <a:r>
              <a:rPr lang="en-US" sz="2000">
                <a:hlinkClick/>
              </a:rPr>
              <a:t>RuralHealthcare@dol.gov</a:t>
            </a:r>
            <a:r>
              <a:rPr lang="en-US" sz="2000"/>
              <a:t> </a:t>
            </a:r>
            <a:endParaRPr lang="en-US" sz="2400"/>
          </a:p>
          <a:p>
            <a:pPr lvl="1"/>
            <a:r>
              <a:rPr lang="en-US"/>
              <a:t>Please make sure to cc your FPO</a:t>
            </a:r>
            <a:endParaRPr lang="en-US" sz="2000"/>
          </a:p>
        </p:txBody>
      </p:sp>
      <p:sp>
        <p:nvSpPr>
          <p:cNvPr id="5" name="New shape"/>
          <p:cNvSpPr/>
          <p:nvPr>
            <p:custDataLst>
              <p:tags r:id="rId6"/>
            </p:custDataLst>
          </p:nvPr>
        </p:nvSpPr>
        <p:spPr>
          <a:xfrm>
            <a:off x="897306" y="4790779"/>
            <a:ext cx="2540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6" name="New shape"/>
          <p:cNvSpPr/>
          <p:nvPr>
            <p:custDataLst>
              <p:tags r:id="rId8"/>
            </p:custDataLst>
          </p:nvPr>
        </p:nvSpPr>
        <p:spPr>
          <a:xfrm>
            <a:off x="897306" y="5143839"/>
            <a:ext cx="2921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Tree>
    <p:custDataLst>
      <p:tags r:id="rId10"/>
    </p:custDataLst>
    <p:extLst>
      <p:ext uri="{BB962C8B-B14F-4D97-AF65-F5344CB8AC3E}">
        <p14:creationId xmlns:p14="http://schemas.microsoft.com/office/powerpoint/2010/main" val="717021182"/>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47</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custDataLst>
              <p:tags r:id="rId5"/>
            </p:custDataLst>
          </p:nvPr>
        </p:nvSpPr>
        <p:spPr/>
        <p:txBody>
          <a:bodyPr/>
          <a:lstStyle/>
          <a:p>
            <a:r>
              <a:rPr lang="en-US"/>
              <a:t>Enter your questions in the chat window (lower left of screen)</a:t>
            </a:r>
          </a:p>
        </p:txBody>
      </p:sp>
    </p:spTree>
    <p:custDataLst>
      <p:tags r:id="rId6"/>
    </p:custDataLst>
    <p:extLst>
      <p:ext uri="{BB962C8B-B14F-4D97-AF65-F5344CB8AC3E}">
        <p14:creationId xmlns:p14="http://schemas.microsoft.com/office/powerpoint/2010/main" val="15460318"/>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A482B54D-73F2-49F4-B597-EC2D91307894}"/>
              </a:ext>
            </a:extLst>
          </p:cNvPr>
          <p:cNvSpPr>
            <a:spLocks noGrp="1"/>
          </p:cNvSpPr>
          <p:nvPr>
            <p:ph type="sldNum" sz="quarter" idx="12"/>
            <p:custDataLst>
              <p:tags r:id="rId3"/>
            </p:custDataLst>
          </p:nvPr>
        </p:nvSpPr>
        <p:spPr/>
        <p:txBody>
          <a:bodyPr/>
          <a:lstStyle/>
          <a:p>
            <a:fld id="{158B7785-F6D6-45F8-833E-07BD84680091}" type="slidenum">
              <a:rPr lang="en-US" smtClean="0"/>
              <a:t>48</a:t>
            </a:fld>
            <a:endParaRPr lang="en-US"/>
          </a:p>
        </p:txBody>
      </p:sp>
      <p:sp>
        <p:nvSpPr>
          <p:cNvPr id="3" name="Title 2">
            <a:extLst>
              <a:ext uri="{FF2B5EF4-FFF2-40B4-BE49-F238E27FC236}">
                <a16:creationId xmlns:a16="http://schemas.microsoft.com/office/drawing/2014/main" id="{AF65C396-15AE-43EA-92D2-759CE458BC1E}"/>
              </a:ext>
            </a:extLst>
          </p:cNvPr>
          <p:cNvSpPr>
            <a:spLocks noGrp="1"/>
          </p:cNvSpPr>
          <p:nvPr>
            <p:ph type="title"/>
            <p:custDataLst>
              <p:tags r:id="rId4"/>
            </p:custDataLst>
          </p:nvPr>
        </p:nvSpPr>
        <p:spPr/>
        <p:txBody>
          <a:bodyPr/>
          <a:lstStyle/>
          <a:p>
            <a:r>
              <a:rPr lang="en-US"/>
              <a:t>Poll Question #6</a:t>
            </a:r>
          </a:p>
        </p:txBody>
      </p:sp>
      <p:sp>
        <p:nvSpPr>
          <p:cNvPr id="4" name="Text Placeholder 3">
            <a:extLst>
              <a:ext uri="{FF2B5EF4-FFF2-40B4-BE49-F238E27FC236}">
                <a16:creationId xmlns:a16="http://schemas.microsoft.com/office/drawing/2014/main" id="{BDB6258D-2273-4A2D-8E2D-D5599B849109}"/>
              </a:ext>
            </a:extLst>
          </p:cNvPr>
          <p:cNvSpPr>
            <a:spLocks noGrp="1"/>
          </p:cNvSpPr>
          <p:nvPr>
            <p:ph type="body" idx="14"/>
            <p:custDataLst>
              <p:tags r:id="rId5"/>
            </p:custDataLst>
          </p:nvPr>
        </p:nvSpPr>
        <p:spPr/>
        <p:txBody>
          <a:bodyPr/>
          <a:lstStyle/>
          <a:p>
            <a:r>
              <a:rPr lang="en-US"/>
              <a:t>How are you feeling about your ability to submit performance data?</a:t>
            </a:r>
          </a:p>
        </p:txBody>
      </p:sp>
      <p:sp>
        <p:nvSpPr>
          <p:cNvPr id="5" name="Text Placeholder 4">
            <a:extLst>
              <a:ext uri="{FF2B5EF4-FFF2-40B4-BE49-F238E27FC236}">
                <a16:creationId xmlns:a16="http://schemas.microsoft.com/office/drawing/2014/main" id="{B8FEC6FA-8C84-48AF-86A6-BD563FA86BB3}"/>
              </a:ext>
            </a:extLst>
          </p:cNvPr>
          <p:cNvSpPr>
            <a:spLocks noGrp="1"/>
          </p:cNvSpPr>
          <p:nvPr>
            <p:ph type="body" sz="quarter" idx="13"/>
            <p:custDataLst>
              <p:tags r:id="rId6"/>
            </p:custDataLst>
          </p:nvPr>
        </p:nvSpPr>
        <p:spPr/>
        <p:txBody>
          <a:bodyPr/>
          <a:lstStyle/>
          <a:p>
            <a:r>
              <a:rPr lang="en-US"/>
              <a:t>Choose the best answer that reflects you (or your organization)</a:t>
            </a:r>
          </a:p>
        </p:txBody>
      </p:sp>
      <p:sp>
        <p:nvSpPr>
          <p:cNvPr id="6" name="Content Placeholder 5">
            <a:extLst>
              <a:ext uri="{FF2B5EF4-FFF2-40B4-BE49-F238E27FC236}">
                <a16:creationId xmlns:a16="http://schemas.microsoft.com/office/drawing/2014/main" id="{126C9C9B-1C26-4923-9280-CECBF71F7E4C}"/>
              </a:ext>
            </a:extLst>
          </p:cNvPr>
          <p:cNvSpPr>
            <a:spLocks noGrp="1"/>
          </p:cNvSpPr>
          <p:nvPr>
            <p:ph idx="1"/>
            <p:custDataLst>
              <p:tags r:id="rId7"/>
            </p:custDataLst>
          </p:nvPr>
        </p:nvSpPr>
        <p:spPr>
          <a:xfrm>
            <a:off x="5786005" y="1384063"/>
            <a:ext cx="5925134" cy="4089874"/>
          </a:xfrm>
        </p:spPr>
        <p:txBody>
          <a:bodyPr/>
          <a:lstStyle/>
          <a:p>
            <a:r>
              <a:rPr lang="en-US">
                <a:cs typeface="Arial" panose="020b0604020202020204" pitchFamily="34" charset="0"/>
              </a:rPr>
              <a:t>We’re on it! </a:t>
            </a:r>
            <a:r>
              <a:rPr lang="en-US" b="0">
                <a:cs typeface="Arial" panose="020b0604020202020204" pitchFamily="34" charset="0"/>
              </a:rPr>
              <a:t>We are ready to jumpstart our performance reporting!</a:t>
            </a:r>
          </a:p>
          <a:p>
            <a:r>
              <a:rPr lang="en-US">
                <a:cs typeface="Arial" panose="020b0604020202020204" pitchFamily="34" charset="0"/>
              </a:rPr>
              <a:t>Performance What?!…</a:t>
            </a:r>
            <a:r>
              <a:rPr lang="en-US" b="0">
                <a:cs typeface="Arial" panose="020b0604020202020204" pitchFamily="34" charset="0"/>
              </a:rPr>
              <a:t>We still have a few more questions!</a:t>
            </a:r>
          </a:p>
          <a:p>
            <a:r>
              <a:rPr lang="en-US">
                <a:cs typeface="Arial" panose="020b0604020202020204" pitchFamily="34" charset="0"/>
              </a:rPr>
              <a:t>A little overwhelmed, </a:t>
            </a:r>
            <a:r>
              <a:rPr lang="en-US" b="0" i="1">
                <a:cs typeface="Arial" panose="020b0604020202020204" pitchFamily="34" charset="0"/>
              </a:rPr>
              <a:t>but excited!</a:t>
            </a:r>
          </a:p>
          <a:p>
            <a:pPr marL="0" indent="0">
              <a:buNone/>
            </a:pPr>
            <a:endParaRPr lang="en-US">
              <a:latin typeface="Arial" panose="020b0604020202020204" pitchFamily="34" charset="0"/>
              <a:cs typeface="Arial" panose="020b0604020202020204" pitchFamily="34" charset="0"/>
            </a:endParaRPr>
          </a:p>
          <a:p>
            <a:endParaRPr lang="en-US"/>
          </a:p>
        </p:txBody>
      </p:sp>
    </p:spTree>
    <p:custDataLst>
      <p:tags r:id="rId8"/>
    </p:custDataLst>
    <p:extLst>
      <p:ext uri="{BB962C8B-B14F-4D97-AF65-F5344CB8AC3E}">
        <p14:creationId xmlns:p14="http://schemas.microsoft.com/office/powerpoint/2010/main" val="2379436714"/>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771FC04-71CF-4F16-9473-5B8365CC0C2A}"/>
              </a:ext>
            </a:extLst>
          </p:cNvPr>
          <p:cNvSpPr>
            <a:spLocks noGrp="1"/>
          </p:cNvSpPr>
          <p:nvPr>
            <p:ph type="ctrTitle"/>
            <p:custDataLst>
              <p:tags r:id="rId2"/>
            </p:custDataLst>
          </p:nvPr>
        </p:nvSpPr>
        <p:spPr/>
        <p:txBody>
          <a:bodyPr/>
          <a:lstStyle/>
          <a:p>
            <a:r>
              <a:rPr lang="en-US"/>
              <a:t>Thank You!</a:t>
            </a:r>
          </a:p>
        </p:txBody>
      </p:sp>
    </p:spTree>
    <p:custDataLst>
      <p:tags r:id="rId3"/>
    </p:custDataLst>
    <p:extLst>
      <p:ext uri="{BB962C8B-B14F-4D97-AF65-F5344CB8AC3E}">
        <p14:creationId xmlns:p14="http://schemas.microsoft.com/office/powerpoint/2010/main" val="1356098172"/>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Placeholder 7"/>
          <p:cNvPicPr>
            <a:picLocks noGrp="1" noChangeAspect="1"/>
          </p:cNvPicPr>
          <p:nvPr>
            <p:ph type="pic" sz="quarter" idx="13"/>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501775" y="3832225"/>
            <a:ext cx="2133600" cy="2133600"/>
          </a:xfrm>
        </p:spPr>
      </p:pic>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custDataLst>
              <p:tags r:id="rId5"/>
            </p:custDataLst>
          </p:nvPr>
        </p:nvSpPr>
        <p:spPr/>
        <p:txBody>
          <a:bodyPr/>
          <a:lstStyle/>
          <a:p>
            <a:fld id="{158B7785-F6D6-45F8-833E-07BD84680091}" type="slidenum">
              <a:rPr lang="en-US" smtClean="0"/>
              <a:t>5</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custDataLst>
              <p:tags r:id="rId6"/>
            </p:custDataLst>
          </p:nvPr>
        </p:nvSpPr>
        <p:spPr/>
        <p:txBody>
          <a:bodyPr/>
          <a:lstStyle/>
          <a:p>
            <a:r>
              <a:rPr lang="en-US"/>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custDataLst>
              <p:tags r:id="rId7"/>
            </p:custDataLst>
          </p:nvPr>
        </p:nvSpPr>
        <p:spPr/>
        <p:txBody>
          <a:bodyPr/>
          <a:lstStyle/>
          <a:p>
            <a:r>
              <a:rPr lang="en-US"/>
              <a:t>Kristen Milstead</a:t>
            </a:r>
          </a:p>
          <a:p>
            <a:pPr lvl="1"/>
            <a:r>
              <a:rPr lang="en-US"/>
              <a:t>Workforce Analyst </a:t>
            </a:r>
          </a:p>
          <a:p>
            <a:pPr lvl="1"/>
            <a:r>
              <a:rPr lang="en-US"/>
              <a:t>U.S. Department of Labor/Employment and Training Administration</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custDataLst>
              <p:tags r:id="rId8"/>
            </p:custDataLst>
          </p:nvPr>
        </p:nvSpPr>
        <p:spPr/>
        <p:txBody>
          <a:bodyPr/>
          <a:lstStyle/>
          <a:p>
            <a:r>
              <a:rPr lang="en-US"/>
              <a:t>Gregory Scheib</a:t>
            </a:r>
          </a:p>
          <a:p>
            <a:pPr lvl="1"/>
            <a:r>
              <a:rPr lang="en-US"/>
              <a:t>Workforce Analyst </a:t>
            </a:r>
          </a:p>
          <a:p>
            <a:pPr lvl="1"/>
            <a:r>
              <a:rPr lang="en-US"/>
              <a:t>U.S. Department of Labor/Employment and Training Administration</a:t>
            </a:r>
          </a:p>
        </p:txBody>
      </p:sp>
      <p:pic>
        <p:nvPicPr>
          <p:cNvPr id="10" name="Picture Placeholder 6">
            <a:extLst>
              <a:ext uri="{FF2B5EF4-FFF2-40B4-BE49-F238E27FC236}">
                <a16:creationId xmlns:a16="http://schemas.microsoft.com/office/drawing/2014/main" id="{6F3E8339-64C3-4ADF-97F8-AEB7687EA39B}"/>
              </a:ext>
            </a:extLst>
          </p:cNvPr>
          <p:cNvPicPr>
            <a:picLocks noChangeAspect="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a:xfrm>
            <a:off x="1553029" y="1313693"/>
            <a:ext cx="2133600" cy="2133600"/>
          </a:xfrm>
          <a:prstGeom prst="round2DiagRect">
            <a:avLst/>
          </a:prstGeom>
          <a:solidFill>
            <a:srgbClr val="F3F4F4"/>
          </a:solidFill>
          <a:ln>
            <a:solidFill>
              <a:schemeClr val="accent4"/>
            </a:solidFill>
          </a:ln>
        </p:spPr>
      </p:pic>
    </p:spTree>
    <p:custDataLst>
      <p:tags r:id="rId11"/>
    </p:custDataLst>
    <p:extLst>
      <p:ext uri="{BB962C8B-B14F-4D97-AF65-F5344CB8AC3E}">
        <p14:creationId xmlns:p14="http://schemas.microsoft.com/office/powerpoint/2010/main" val="318852224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custDataLst>
              <p:tags r:id="rId3"/>
            </p:custDataLst>
          </p:nvPr>
        </p:nvSpPr>
        <p:spPr/>
        <p:txBody>
          <a:bodyPr/>
          <a:lstStyle/>
          <a:p>
            <a:fld id="{158B7785-F6D6-45F8-833E-07BD84680091}" type="slidenum">
              <a:rPr lang="en-US" smtClean="0"/>
              <a:t>6</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custDataLst>
              <p:tags r:id="rId4"/>
            </p:custDataLst>
          </p:nvPr>
        </p:nvSpPr>
        <p:spPr/>
        <p:txBody>
          <a:bodyPr/>
          <a:lstStyle/>
          <a:p>
            <a:r>
              <a:rPr lang="en-US"/>
              <a:t>Today’s Agenda and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custDataLst>
              <p:tags r:id="rId5"/>
            </p:custDataLst>
          </p:nvPr>
        </p:nvSpPr>
        <p:spPr>
          <a:xfrm>
            <a:off x="314845" y="1151100"/>
            <a:ext cx="10531495" cy="5036340"/>
          </a:xfrm>
        </p:spPr>
        <p:txBody>
          <a:bodyPr>
            <a:normAutofit/>
          </a:bodyPr>
          <a:lstStyle/>
          <a:p>
            <a:pPr marL="400050" indent="-400050">
              <a:buFont typeface="+mj-lt"/>
              <a:buAutoNum type="romanUcPeriod"/>
            </a:pPr>
            <a:r>
              <a:rPr lang="en-US" sz="2400" b="1"/>
              <a:t>Key H-1B performance policy guidance</a:t>
            </a:r>
          </a:p>
          <a:p>
            <a:pPr lvl="1"/>
            <a:r>
              <a:rPr lang="en-US" sz="2000">
                <a:latin typeface="Calibri" panose="020f0502020204030204" pitchFamily="34" charset="0"/>
              </a:rPr>
              <a:t>The H-1B Quarterly Progress Report</a:t>
            </a:r>
          </a:p>
          <a:p>
            <a:pPr lvl="1"/>
            <a:r>
              <a:rPr lang="en-US" sz="2000">
                <a:latin typeface="Calibri" panose="020f0502020204030204" pitchFamily="34" charset="0"/>
              </a:rPr>
              <a:t>Performance policy guidance for the quarters ending 3/31/2021 and 6/30/2021</a:t>
            </a:r>
          </a:p>
          <a:p>
            <a:pPr marL="400050" indent="-400050">
              <a:buFont typeface="+mj-lt"/>
              <a:buAutoNum type="romanUcPeriod"/>
            </a:pPr>
            <a:r>
              <a:rPr lang="en-US" sz="2400" b="1"/>
              <a:t>Introduction to Workforce Integrated Performance System (WIPS)</a:t>
            </a:r>
            <a:r>
              <a:rPr lang="en-US" sz="2400" b="1">
                <a:latin typeface="Calibri" panose="020f0502020204030204" pitchFamily="34" charset="0"/>
              </a:rPr>
              <a:t> </a:t>
            </a:r>
          </a:p>
          <a:p>
            <a:pPr marL="742950" lvl="1" indent="-285750"/>
            <a:r>
              <a:rPr lang="en-US" sz="2000">
                <a:latin typeface="Calibri" panose="020f0502020204030204" pitchFamily="34" charset="0"/>
              </a:rPr>
              <a:t>Overview of the Quarterly Narrative Report (QNR)</a:t>
            </a:r>
          </a:p>
          <a:p>
            <a:pPr marL="742950" lvl="1" indent="-285750"/>
            <a:r>
              <a:rPr lang="en-US" sz="2000">
                <a:latin typeface="Calibri" panose="020f0502020204030204" pitchFamily="34" charset="0"/>
              </a:rPr>
              <a:t>Accessing WIPS and how to report the QNR in WIPS</a:t>
            </a:r>
          </a:p>
          <a:p>
            <a:pPr marL="400050" indent="-400050">
              <a:buFont typeface="+mj-lt"/>
              <a:buAutoNum type="romanUcPeriod"/>
            </a:pPr>
            <a:r>
              <a:rPr lang="en-US" sz="2400" b="1">
                <a:solidFill>
                  <a:srgbClr val="000000"/>
                </a:solidFill>
                <a:latin typeface="Calibri" panose="020f0502020204030204" pitchFamily="34" charset="0"/>
                <a:ea typeface="Calibri" panose="020f0502020204030204" pitchFamily="34" charset="0"/>
              </a:rPr>
              <a:t>Participant data collection and tracking requirements </a:t>
            </a:r>
          </a:p>
          <a:p>
            <a:pPr lvl="1"/>
            <a:r>
              <a:rPr lang="en-US" sz="2000"/>
              <a:t>Performance policy guidance for the quarter ending 9/30/2021</a:t>
            </a:r>
          </a:p>
          <a:p>
            <a:pPr lvl="1"/>
            <a:r>
              <a:rPr lang="en-US" sz="2000"/>
              <a:t>H-1B real-time and Workforce Innovation and Opportunity Act (WIOA) performance measures</a:t>
            </a:r>
          </a:p>
          <a:p>
            <a:pPr lvl="1"/>
            <a:r>
              <a:rPr lang="en-US" sz="2000"/>
              <a:t>Overview of the participant-level data you will track and collect for the Quarterly Performance Report (QPR)</a:t>
            </a:r>
          </a:p>
        </p:txBody>
      </p:sp>
    </p:spTree>
    <p:custDataLst>
      <p:tags r:id="rId6"/>
    </p:custDataLst>
    <p:extLst>
      <p:ext uri="{BB962C8B-B14F-4D97-AF65-F5344CB8AC3E}">
        <p14:creationId xmlns:p14="http://schemas.microsoft.com/office/powerpoint/2010/main" val="1390864521"/>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3"/>
            </p:custDataLst>
          </p:nvPr>
        </p:nvSpPr>
        <p:spPr/>
        <p:txBody>
          <a:bodyPr/>
          <a:lstStyle/>
          <a:p>
            <a:fld id="{158B7785-F6D6-45F8-833E-07BD84680091}" type="slidenum">
              <a:rPr lang="en-US" smtClean="0"/>
              <a:t>7</a:t>
            </a:fld>
            <a:endParaRPr lang="en-US"/>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4"/>
            </p:custDataLst>
          </p:nvPr>
        </p:nvSpPr>
        <p:spPr/>
        <p:txBody>
          <a:bodyPr/>
          <a:lstStyle/>
          <a:p>
            <a:r>
              <a:rPr lang="en-US"/>
              <a:t>Key H-1B Performance Policy Guidance</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custDataLst>
              <p:tags r:id="rId5"/>
            </p:custDataLst>
          </p:nvPr>
        </p:nvSpPr>
        <p:spPr>
          <a:xfrm>
            <a:off x="800100" y="4269493"/>
            <a:ext cx="5472113" cy="1154793"/>
          </a:xfrm>
        </p:spPr>
        <p:txBody>
          <a:bodyPr>
            <a:normAutofit fontScale="77500" lnSpcReduction="20000"/>
          </a:bodyPr>
          <a:lstStyle/>
          <a:p>
            <a:r>
              <a:rPr lang="en-US"/>
              <a:t>The H-1B Quarterly Progress Report</a:t>
            </a:r>
          </a:p>
          <a:p>
            <a:r>
              <a:rPr lang="en-US" i="1"/>
              <a:t>Interim Reporting Guidance through Quarters Ending 3/31/2021 and 6/30/2021</a:t>
            </a:r>
            <a:endParaRPr lang="en-US"/>
          </a:p>
        </p:txBody>
      </p:sp>
    </p:spTree>
    <p:custDataLst>
      <p:tags r:id="rId6"/>
    </p:custDataLst>
    <p:extLst>
      <p:ext uri="{BB962C8B-B14F-4D97-AF65-F5344CB8AC3E}">
        <p14:creationId xmlns:p14="http://schemas.microsoft.com/office/powerpoint/2010/main" val="315891953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3"/>
            </p:custDataLst>
          </p:nvPr>
        </p:nvSpPr>
        <p:spPr/>
        <p:txBody>
          <a:bodyPr/>
          <a:lstStyle/>
          <a:p>
            <a:fld id="{158B7785-F6D6-45F8-833E-07BD84680091}" type="slidenum">
              <a:rPr lang="en-US" smtClean="0"/>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4"/>
            </p:custDataLst>
          </p:nvPr>
        </p:nvSpPr>
        <p:spPr/>
        <p:txBody>
          <a:bodyPr/>
          <a:lstStyle/>
          <a:p>
            <a:r>
              <a:rPr lang="en-US"/>
              <a:t>H-1B Reporting Requirements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5"/>
            </p:custDataLst>
          </p:nvPr>
        </p:nvSpPr>
        <p:spPr/>
        <p:txBody>
          <a:bodyPr/>
          <a:lstStyle/>
          <a:p>
            <a:r>
              <a:rPr lang="en-US" b="1"/>
              <a:t>Quarterly Progress Reports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6"/>
            </p:custDataLst>
          </p:nvPr>
        </p:nvSpPr>
        <p:spPr/>
        <p:txBody>
          <a:bodyPr/>
          <a:lstStyle/>
          <a:p>
            <a:pPr marL="0" indent="0">
              <a:buNone/>
            </a:pPr>
            <a:r>
              <a:rPr lang="en-US"/>
              <a:t>H-1B grantees are required to submit two reports in order to track performance in DOL ETA’s Workforce Integrated Performance System, or WIPS:</a:t>
            </a:r>
          </a:p>
          <a:p>
            <a:r>
              <a:rPr lang="en-US"/>
              <a:t>Quarterly Performance Report (QPR)</a:t>
            </a:r>
          </a:p>
          <a:p>
            <a:pPr lvl="1"/>
            <a:r>
              <a:rPr lang="en-US"/>
              <a:t>Quantitative performance outcomes </a:t>
            </a:r>
          </a:p>
          <a:p>
            <a:r>
              <a:rPr lang="en-US"/>
              <a:t>Quarterly Narrative Report (QNR)</a:t>
            </a:r>
          </a:p>
          <a:p>
            <a:pPr lvl="1"/>
            <a:r>
              <a:rPr lang="en-US"/>
              <a:t>Qualitative summary of grant activities through the reporting quarter</a:t>
            </a:r>
          </a:p>
          <a:p>
            <a:pPr marL="0" indent="0" algn="ctr">
              <a:buNone/>
            </a:pPr>
            <a:r>
              <a:rPr lang="en-US" b="1"/>
              <a:t>Both reports are due 45 days after the end of each quarter.</a:t>
            </a:r>
          </a:p>
          <a:p>
            <a:endParaRPr lang="en-US"/>
          </a:p>
        </p:txBody>
      </p:sp>
    </p:spTree>
    <p:custDataLst>
      <p:tags r:id="rId7"/>
    </p:custDataLst>
    <p:extLst>
      <p:ext uri="{BB962C8B-B14F-4D97-AF65-F5344CB8AC3E}">
        <p14:creationId xmlns:p14="http://schemas.microsoft.com/office/powerpoint/2010/main" val="44620204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5C54E64E-7896-4C4A-BFD6-B6ECD788EF33}"/>
              </a:ext>
            </a:extLst>
          </p:cNvPr>
          <p:cNvSpPr>
            <a:spLocks noGrp="1"/>
          </p:cNvSpPr>
          <p:nvPr>
            <p:ph type="sldNum" sz="quarter" idx="12"/>
            <p:custDataLst>
              <p:tags r:id="rId3"/>
            </p:custDataLst>
          </p:nvPr>
        </p:nvSpPr>
        <p:spPr/>
        <p:txBody>
          <a:bodyPr/>
          <a:lstStyle/>
          <a:p>
            <a:fld id="{158B7785-F6D6-45F8-833E-07BD84680091}" type="slidenum">
              <a:rPr lang="en-US" smtClean="0"/>
              <a:t>9</a:t>
            </a:fld>
            <a:endParaRPr lang="en-US"/>
          </a:p>
        </p:txBody>
      </p:sp>
      <p:sp>
        <p:nvSpPr>
          <p:cNvPr id="3" name="Title 2">
            <a:extLst>
              <a:ext uri="{FF2B5EF4-FFF2-40B4-BE49-F238E27FC236}">
                <a16:creationId xmlns:a16="http://schemas.microsoft.com/office/drawing/2014/main" id="{337407B6-ABA1-4E41-8C78-EA1DA14BEAB6}"/>
              </a:ext>
            </a:extLst>
          </p:cNvPr>
          <p:cNvSpPr>
            <a:spLocks noGrp="1"/>
          </p:cNvSpPr>
          <p:nvPr>
            <p:ph type="title"/>
            <p:custDataLst>
              <p:tags r:id="rId4"/>
            </p:custDataLst>
          </p:nvPr>
        </p:nvSpPr>
        <p:spPr/>
        <p:txBody>
          <a:bodyPr/>
          <a:lstStyle/>
          <a:p>
            <a:r>
              <a:rPr lang="en-US"/>
              <a:t>Quarterly Progress Report</a:t>
            </a:r>
          </a:p>
        </p:txBody>
      </p:sp>
      <p:sp>
        <p:nvSpPr>
          <p:cNvPr id="4" name="Text Placeholder 3">
            <a:extLst>
              <a:ext uri="{FF2B5EF4-FFF2-40B4-BE49-F238E27FC236}">
                <a16:creationId xmlns:a16="http://schemas.microsoft.com/office/drawing/2014/main" id="{E9053483-90BA-4389-8000-AB70D3A29B7B}"/>
              </a:ext>
            </a:extLst>
          </p:cNvPr>
          <p:cNvSpPr>
            <a:spLocks noGrp="1"/>
          </p:cNvSpPr>
          <p:nvPr>
            <p:ph type="body" idx="1"/>
            <p:custDataLst>
              <p:tags r:id="rId5"/>
            </p:custDataLst>
          </p:nvPr>
        </p:nvSpPr>
        <p:spPr/>
        <p:txBody>
          <a:bodyPr/>
          <a:lstStyle/>
          <a:p>
            <a:r>
              <a:rPr lang="en-US"/>
              <a:t>Each grantee must submit a Quarterly Progress Report</a:t>
            </a:r>
          </a:p>
        </p:txBody>
      </p:sp>
      <p:sp>
        <p:nvSpPr>
          <p:cNvPr id="7" name="Rectangle 6"/>
          <p:cNvSpPr/>
          <p:nvPr>
            <p:custDataLst>
              <p:tags r:id="rId6"/>
            </p:custDataLst>
          </p:nvPr>
        </p:nvSpPr>
        <p:spPr>
          <a:xfrm>
            <a:off x="839788" y="5336320"/>
            <a:ext cx="10579100" cy="907941"/>
          </a:xfrm>
          <a:prstGeom prst="rect">
            <a:avLst/>
          </a:prstGeom>
        </p:spPr>
        <p:txBody>
          <a:bodyPr wrap="square">
            <a:spAutoFit/>
          </a:bodyPr>
          <a:lstStyle/>
          <a:p>
            <a:pPr algn="ctr">
              <a:spcBef>
                <a:spcPts val="600"/>
              </a:spcBef>
            </a:pPr>
            <a:r>
              <a:rPr lang="en-US" sz="2400" b="1">
                <a:solidFill>
                  <a:srgbClr val="C00000"/>
                </a:solidFill>
              </a:rPr>
              <a:t>Your first QNR is due no later than May 15, 2021</a:t>
            </a:r>
          </a:p>
          <a:p>
            <a:pPr algn="ctr">
              <a:spcBef>
                <a:spcPts val="600"/>
              </a:spcBef>
            </a:pPr>
            <a:r>
              <a:rPr lang="en-US" sz="2400" b="1">
                <a:solidFill>
                  <a:srgbClr val="C00000"/>
                </a:solidFill>
              </a:rPr>
              <a:t>Covers activities from February  1 through March 31</a:t>
            </a:r>
            <a:r>
              <a:rPr lang="en-US" sz="2400" b="1" baseline="30000">
                <a:solidFill>
                  <a:srgbClr val="C00000"/>
                </a:solidFill>
              </a:rPr>
              <a:t>st</a:t>
            </a:r>
            <a:r>
              <a:rPr lang="en-US" sz="2400" b="1">
                <a:solidFill>
                  <a:srgbClr val="C00000"/>
                </a:solidFill>
              </a:rPr>
              <a:t>. </a:t>
            </a:r>
          </a:p>
        </p:txBody>
      </p:sp>
      <p:graphicFrame>
        <p:nvGraphicFramePr>
          <p:cNvPr id="9" name="Table 8"/>
          <p:cNvGraphicFramePr>
            <a:graphicFrameLocks noGrp="1"/>
          </p:cNvGraphicFramePr>
          <p:nvPr>
            <p:custDataLst>
              <p:tags r:id="rId7"/>
            </p:custDataLst>
            <p:extLst>
              <p:ext uri="{D42A27DB-BD31-4B8C-83A1-F6EECF244321}">
                <p14:modId xmlns:p14="http://schemas.microsoft.com/office/powerpoint/2010/main" val="3183928407"/>
              </p:ext>
            </p:extLst>
          </p:nvPr>
        </p:nvGraphicFramePr>
        <p:xfrm>
          <a:off x="1340919" y="2210846"/>
          <a:ext cx="9381994" cy="2737819"/>
        </p:xfrm>
        <a:graphic>
          <a:graphicData uri="http://schemas.openxmlformats.org/drawingml/2006/table">
            <a:tbl>
              <a:tblPr firstRow="1" firstCol="1" bandRow="1"/>
              <a:tblGrid>
                <a:gridCol w="3042181">
                  <a:extLst>
                    <a:ext uri="{9D8B030D-6E8A-4147-A177-3AD203B41FA5}">
                      <a16:colId xmlns:a16="http://schemas.microsoft.com/office/drawing/2014/main" val="20000"/>
                    </a:ext>
                  </a:extLst>
                </a:gridCol>
                <a:gridCol w="2693840">
                  <a:extLst>
                    <a:ext uri="{9D8B030D-6E8A-4147-A177-3AD203B41FA5}">
                      <a16:colId xmlns:a16="http://schemas.microsoft.com/office/drawing/2014/main" val="20001"/>
                    </a:ext>
                  </a:extLst>
                </a:gridCol>
                <a:gridCol w="3645973">
                  <a:extLst>
                    <a:ext uri="{9D8B030D-6E8A-4147-A177-3AD203B41FA5}">
                      <a16:colId xmlns:a16="http://schemas.microsoft.com/office/drawing/2014/main" val="20002"/>
                    </a:ext>
                  </a:extLst>
                </a:gridCol>
              </a:tblGrid>
              <a:tr h="846625">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Quarter End Date</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Progress Report Due Date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Report Activities Occurring Between</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467156">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March 31</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May 15</a:t>
                      </a:r>
                      <a:endParaRPr lang="en-US" sz="2000">
                        <a:effectLst/>
                        <a:latin typeface="Calibri" panose="020f0502020204030204"/>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January 1 – March 31</a:t>
                      </a:r>
                      <a:endParaRPr lang="en-US" sz="20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467156">
                <a:tc>
                  <a:txBody>
                    <a:bodyPr vert="horz" wrap="square"/>
                    <a:lstStyle/>
                    <a:p>
                      <a:pPr marL="0" marR="0" algn="ctr">
                        <a:lnSpc>
                          <a:spcPct val="115000"/>
                        </a:lnSpc>
                        <a:spcBef>
                          <a:spcPct val="0"/>
                        </a:spcBef>
                        <a:spcAft>
                          <a:spcPct val="0"/>
                        </a:spcAft>
                      </a:pPr>
                      <a:r>
                        <a:rPr lang="en-US" sz="2000" b="0">
                          <a:effectLst/>
                          <a:latin typeface="Calibri" panose="020f0502020204030204"/>
                          <a:ea typeface="Calibri"/>
                          <a:cs typeface="Times New Roman"/>
                        </a:rPr>
                        <a:t>June 30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0">
                          <a:effectLst/>
                          <a:latin typeface="Calibri" panose="020f0502020204030204"/>
                          <a:ea typeface="Calibri"/>
                          <a:cs typeface="Times New Roman"/>
                        </a:rPr>
                        <a:t>August 14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0">
                          <a:effectLst/>
                          <a:latin typeface="Calibri" panose="020f0502020204030204"/>
                          <a:ea typeface="Calibri"/>
                          <a:cs typeface="Times New Roman"/>
                        </a:rPr>
                        <a:t>April 1 – June 30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89726">
                <a:tc>
                  <a:txBody>
                    <a:bodyPr vert="horz" wrap="square"/>
                    <a:lstStyle/>
                    <a:p>
                      <a:pPr marL="0" marR="0" algn="ctr">
                        <a:lnSpc>
                          <a:spcPct val="115000"/>
                        </a:lnSpc>
                        <a:spcBef>
                          <a:spcPct val="0"/>
                        </a:spcBef>
                        <a:spcAft>
                          <a:spcPct val="0"/>
                        </a:spcAft>
                      </a:pPr>
                      <a:r>
                        <a:rPr lang="en-US" sz="2000" b="0">
                          <a:effectLst/>
                          <a:latin typeface="Calibri" panose="020f0502020204030204"/>
                          <a:ea typeface="Calibri"/>
                          <a:cs typeface="Times New Roman"/>
                        </a:rPr>
                        <a:t>September 30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0">
                          <a:effectLst/>
                          <a:latin typeface="Calibri" panose="020f0502020204030204"/>
                          <a:ea typeface="Calibri"/>
                          <a:cs typeface="Times New Roman"/>
                        </a:rPr>
                        <a:t>November 14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0">
                          <a:effectLst/>
                          <a:latin typeface="Calibri" panose="020f0502020204030204"/>
                          <a:ea typeface="Calibri"/>
                          <a:cs typeface="Times New Roman"/>
                        </a:rPr>
                        <a:t>July 1 – September 30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467156">
                <a:tc>
                  <a:txBody>
                    <a:bodyPr vert="horz" wrap="square"/>
                    <a:lstStyle/>
                    <a:p>
                      <a:pPr marL="0" marR="0" algn="ctr">
                        <a:lnSpc>
                          <a:spcPct val="115000"/>
                        </a:lnSpc>
                        <a:spcBef>
                          <a:spcPct val="0"/>
                        </a:spcBef>
                        <a:spcAft>
                          <a:spcPct val="0"/>
                        </a:spcAft>
                      </a:pPr>
                      <a:r>
                        <a:rPr lang="en-US" sz="2000" b="0">
                          <a:effectLst/>
                          <a:latin typeface="Calibri" panose="020f0502020204030204"/>
                          <a:ea typeface="Calibri"/>
                          <a:cs typeface="Times New Roman"/>
                        </a:rPr>
                        <a:t>December 31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0">
                          <a:effectLst/>
                          <a:latin typeface="Calibri" panose="020f0502020204030204"/>
                          <a:ea typeface="Calibri"/>
                          <a:cs typeface="Times New Roman"/>
                        </a:rPr>
                        <a:t>February </a:t>
                      </a:r>
                      <a:r>
                        <a:rPr lang="en-US" sz="2000" b="0">
                          <a:solidFill>
                            <a:schemeClr val="tx1"/>
                          </a:solidFill>
                          <a:effectLst/>
                          <a:latin typeface="Calibri" panose="020f0502020204030204"/>
                          <a:ea typeface="Calibri"/>
                          <a:cs typeface="Times New Roman"/>
                        </a:rPr>
                        <a:t>14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0">
                          <a:effectLst/>
                          <a:latin typeface="Calibri" panose="020f0502020204030204"/>
                          <a:ea typeface="Calibri"/>
                          <a:cs typeface="Times New Roman"/>
                        </a:rPr>
                        <a:t>October 1 – December 31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bl>
          </a:graphicData>
        </a:graphic>
      </p:graphicFrame>
    </p:spTree>
    <p:custDataLst>
      <p:tags r:id="rId8"/>
    </p:custDataLst>
    <p:extLst>
      <p:ext uri="{BB962C8B-B14F-4D97-AF65-F5344CB8AC3E}">
        <p14:creationId xmlns:p14="http://schemas.microsoft.com/office/powerpoint/2010/main" val="3597171134"/>
      </p:ext>
    </p:extLst>
  </p:cSld>
  <p:clrMapOvr>
    <a:masterClrMapping/>
  </p:clrMapOvr>
  <p:transition/>
  <p:timing/>
</p:sld>
</file>

<file path=ppt/tags/tag1.xml><?xml version="1.0" encoding="utf-8"?>
<p:tagLst xmlns:p="http://schemas.openxmlformats.org/presentationml/2006/main">
  <p:tag name="PRESENTER_SHAPEINFO" val="&lt;ThreeDShapeInfo&gt;&lt;uuid val=&quot;{468266ac-f167-4a8f-8d81-99f225295f1b}&quot; /&gt;&lt;isInvalidForFieldText val=&quot;0&quot; /&gt;&lt;Image&gt;&lt;filename val=&quot;E:\breeze\content\14339732\2390285717-1\input\breezo\data\asimages\{468266ac-f167-4a8f-8d81-99f225295f1b}.png&quot; /&gt;&lt;left val=&quot;0&quot; /&gt;&lt;top val=&quot;0&quot; /&gt;&lt;width val=&quot;653&quot; /&gt;&lt;height val=&quot;720&quot; /&gt;&lt;hasText val=&quot;1&quot; /&gt;&lt;/Image&gt;&lt;/ThreeDShapeInfo&gt;"/>
</p:tagLst>
</file>

<file path=ppt/tags/tag10.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0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1.xml><?xml version="1.0" encoding="utf-8"?>
<p:tagLst xmlns:p="http://schemas.openxmlformats.org/presentationml/2006/main">
  <p:tag name="PRESENTER_SHAPETEXTINFO" val="&lt;ShapeTextInfo&gt;&lt;TableIndex row=&quot;-1&quot; col=&quot;-1&quot;&gt;&lt;linesCount val=&quot;1&quot; /&gt;&lt;lineCharCount val=&quot;41&quot; /&gt;&lt;/TableIndex&gt;&lt;/ShapeTextInfo&gt;"/>
</p:tagLst>
</file>

<file path=ppt/tags/tag102.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03.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0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5.xml><?xml version="1.0" encoding="utf-8"?>
<p:tagLst xmlns:p="http://schemas.openxmlformats.org/presentationml/2006/main">
  <p:tag name="PRESENTER_SHAPEINFO" val="&lt;ThreeDShapeInfo&gt;&lt;uuid val=&quot;{3dbdcb17-1399-4ce9-a013-a3f7dc5ce42a}&quot; /&gt;&lt;isInvalidForFieldText val=&quot;0&quot; /&gt;&lt;Image&gt;&lt;filename val=&quot;E:\breeze\content\14339732\2390285717-1\input\breezo\data\asimages\{3dbdcb17-1399-4ce9-a013-a3f7dc5ce42a}.png&quot; /&gt;&lt;left val=&quot;11&quot; /&gt;&lt;top val=&quot;23&quot; /&gt;&lt;width val=&quot;26&quot; /&gt;&lt;height val=&quot;46&quot; /&gt;&lt;hasText val=&quot;1&quot; /&gt;&lt;/Image&gt;&lt;/ThreeDShapeInfo&gt;"/>
</p:tagLst>
</file>

<file path=ppt/tags/tag10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7.xml><?xml version="1.0" encoding="utf-8"?>
<p:tagLst xmlns:p="http://schemas.openxmlformats.org/presentationml/2006/main">
  <p:tag name="PRESENTER_SHAPETEXTINFO" val="&lt;ShapeTextInfo&gt;&lt;TableIndex row=&quot;-1&quot; col=&quot;-1&quot;&gt;&lt;linesCount val=&quot;1&quot; /&gt;&lt;lineCharCount val=&quot;43&quot; /&gt;&lt;/TableIndex&gt;&lt;/ShapeTextInfo&gt;"/>
</p:tagLst>
</file>

<file path=ppt/tags/tag108.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09.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0.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11.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1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3.xml><?xml version="1.0" encoding="utf-8"?>
<p:tagLst xmlns:p="http://schemas.openxmlformats.org/presentationml/2006/main">
  <p:tag name="PRESENTER_SHAPEINFO" val="&lt;ThreeDShapeInfo&gt;&lt;uuid val=&quot;{eb3bf22e-c72d-4683-8260-fd2fd480c5ec}&quot; /&gt;&lt;isInvalidForFieldText val=&quot;0&quot; /&gt;&lt;Image&gt;&lt;filename val=&quot;E:\breeze\content\14339732\2390285717-1\input\breezo\data\asimages\{eb3bf22e-c72d-4683-8260-fd2fd480c5ec}.png&quot; /&gt;&lt;left val=&quot;1010&quot; /&gt;&lt;top val=&quot;659&quot; /&gt;&lt;width val=&quot;147&quot; /&gt;&lt;height val=&quot;51&quot; /&gt;&lt;hasText val=&quot;1&quot; /&gt;&lt;/Image&gt;&lt;/ThreeDShapeInfo&gt;"/>
</p:tagLst>
</file>

<file path=ppt/tags/tag114.xml><?xml version="1.0" encoding="utf-8"?>
<p:tagLst xmlns:p="http://schemas.openxmlformats.org/presentationml/2006/main">
  <p:tag name="PRESENTER_SHAPEINFO" val="&lt;ThreeDShapeInfo&gt;&lt;uuid val=&quot;{e5a56860-fb51-40b6-a5e6-8f98b7b6be13}&quot; /&gt;&lt;isInvalidForFieldText val=&quot;0&quot; /&gt;&lt;Image&gt;&lt;filename val=&quot;E:\breeze\content\14339732\2390285717-1\input\breezo\data\asimages\{e5a56860-fb51-40b6-a5e6-8f98b7b6be13}.png&quot; /&gt;&lt;left val=&quot;34&quot; /&gt;&lt;top val=&quot;675&quot; /&gt;&lt;width val=&quot;226&quot; /&gt;&lt;height val=&quot;21&quot; /&gt;&lt;hasText val=&quot;1&quot; /&gt;&lt;/Image&gt;&lt;/ThreeDShapeInfo&gt;"/>
</p:tagLst>
</file>

<file path=ppt/tags/tag115.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d6db2c4b-15a2-473e-ae86-da3923556357}.png&quot; /&gt;&lt;left val=&quot;1185&quot; /&gt;&lt;top val=&quot;594&quot; /&gt;&lt;width val=&quot;95&quot; /&gt;&lt;height val=&quot;125&quot; /&gt;&lt;hasText val=&quot;1&quot; /&gt;&lt;/Image&gt;&lt;/ThreeDShapeInfo&gt;"/>
</p:tagLst>
</file>

<file path=ppt/tags/tag11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8.xml><?xml version="1.0" encoding="utf-8"?>
<p:tagLst xmlns:p="http://schemas.openxmlformats.org/presentationml/2006/main">
  <p:tag name="PRESENTER_SHAPEINFO" val="&lt;ThreeDShapeInfo&gt;&lt;uuid val=&quot;{601d0716-ae6b-4cc6-8b01-f8ddfd5bc7cd}&quot; /&gt;&lt;isInvalidForFieldText val=&quot;0&quot; /&gt;&lt;Image&gt;&lt;filename val=&quot;E:\breeze\content\14339732\2390285717-1\input\breezo\data\asimages\{601d0716-ae6b-4cc6-8b01-f8ddfd5bc7cd}.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19.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07a284c2-a757-4d6a-9717-a8a5a7b8fabb}.png&quot; /&gt;&lt;left val=&quot;0&quot; /&gt;&lt;top val=&quot;0&quot; /&gt;&lt;width val=&quot;83&quot; /&gt;&lt;height val=&quot;131&quot; /&gt;&lt;hasText val=&quot;1&quot; /&gt;&lt;/Image&gt;&lt;/ThreeDShapeInfo&gt;"/>
</p:tagLst>
</file>

<file path=ppt/tags/tag12.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d36c1329-567e-4fa1-aad5-12accbf9ce54}.png&quot; /&gt;&lt;left val=&quot;628&quot; /&gt;&lt;top val=&quot;0&quot; /&gt;&lt;width val=&quot;652&quot; /&gt;&lt;height val=&quot;720&quot; /&gt;&lt;hasText val=&quot;1&quot; /&gt;&lt;/Image&gt;&lt;/ThreeDShapeInfo&gt;"/>
</p:tagLst>
</file>

<file path=ppt/tags/tag12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3.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24.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25.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2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7.xml><?xml version="1.0" encoding="utf-8"?>
<p:tagLst xmlns:p="http://schemas.openxmlformats.org/presentationml/2006/main">
  <p:tag name="PRESENTER_SHAPEINFO" val="&lt;ThreeDShapeInfo&gt;&lt;uuid val=&quot;{55d75de5-ee60-427c-b6b3-c1b34bb822d4}&quot; /&gt;&lt;isInvalidForFieldText val=&quot;0&quot; /&gt;&lt;Image&gt;&lt;filename val=&quot;E:\breeze\content\14339732\2390285717-1\input\breezo\data\asimages\{55d75de5-ee60-427c-b6b3-c1b34bb822d4}.png&quot; /&gt;&lt;left val=&quot;6&quot; /&gt;&lt;top val=&quot;30&quot; /&gt;&lt;width val=&quot;36&quot; /&gt;&lt;height val=&quot;36&quot; /&gt;&lt;hasText val=&quot;1&quot; /&gt;&lt;/Image&gt;&lt;/ThreeDShapeInfo&gt;"/>
</p:tagLst>
</file>

<file path=ppt/tags/tag12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29.xml><?xml version="1.0" encoding="utf-8"?>
<p:tagLst xmlns:p="http://schemas.openxmlformats.org/presentationml/2006/main">
  <p:tag name="PRESENTER_SHAPETEXTINFO" val="&lt;ShapeTextInfo&gt;&lt;TableIndex row=&quot;-1&quot; col=&quot;-1&quot;&gt;&lt;linesCount val=&quot;1&quot; /&gt;&lt;lineCharCount val=&quot;34&quot; /&gt;&lt;/TableIndex&gt;&lt;/ShapeTextInfo&gt;"/>
</p:tagLst>
</file>

<file path=ppt/tags/tag1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0.xml><?xml version="1.0" encoding="utf-8"?>
<p:tagLst xmlns:p="http://schemas.openxmlformats.org/presentationml/2006/main">
  <p:tag name="PRESENTER_SHAPETEXTINFO" val="&lt;ShapeTextInfo&gt;&lt;TableIndex row=&quot;-1&quot; col=&quot;-1&quot;&gt;&lt;linesCount val=&quot;1&quot; /&gt;&lt;lineCharCount val=&quot;26&quot; /&gt;&lt;/TableIndex&gt;&lt;/ShapeTextInfo&gt;"/>
</p:tagLst>
</file>

<file path=ppt/tags/tag131.xml><?xml version="1.0" encoding="utf-8"?>
<p:tagLst xmlns:p="http://schemas.openxmlformats.org/presentationml/2006/main">
  <p:tag name="PRESENTER_SHAPETEXTINFO" val="&lt;ShapeTextInfo&gt;&lt;TableIndex row=&quot;-1&quot; col=&quot;-1&quot;&gt;&lt;linesCount val=&quot;2&quot; /&gt;&lt;lineCharCount val=&quot;29&quot; /&gt;&lt;lineCharCount val=&quot;30&quot; /&gt;&lt;/TableIndex&gt;&lt;/ShapeTextInfo&gt;"/>
</p:tagLst>
</file>

<file path=ppt/tags/tag132.xml><?xml version="1.0" encoding="utf-8"?>
<p:tagLst xmlns:p="http://schemas.openxmlformats.org/presentationml/2006/main">
  <p:tag name="PRESENTER_SHAPETEXTINFO" val="&lt;ShapeTextInfo&gt;&lt;TableIndex row=&quot;-1&quot; col=&quot;-1&quot;&gt;&lt;linesCount val=&quot;2&quot; /&gt;&lt;lineCharCount val=&quot;41&quot; /&gt;&lt;lineCharCount val=&quot;28&quot; /&gt;&lt;/TableIndex&gt;&lt;/ShapeTextInfo&gt;"/>
</p:tagLst>
</file>

<file path=ppt/tags/tag13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4.xml><?xml version="1.0" encoding="utf-8"?>
<p:tagLst xmlns:p="http://schemas.openxmlformats.org/presentationml/2006/main">
  <p:tag name="PRESENTER_SHAPEINFO" val="&lt;ThreeDShapeInfo&gt;&lt;uuid val=&quot;{4a919302-c5c3-40d2-a3d7-446b0c59c7f2}&quot; /&gt;&lt;isInvalidForFieldText val=&quot;0&quot; /&gt;&lt;Image&gt;&lt;filename val=&quot;E:\breeze\content\14339732\2390285717-1\input\breezo\data\asimages\{4a919302-c5c3-40d2-a3d7-446b0c59c7f2}.png&quot; /&gt;&lt;left val=&quot;132&quot; /&gt;&lt;top val=&quot;92&quot; /&gt;&lt;width val=&quot;1147&quot; /&gt;&lt;height val=&quot;562&quot; /&gt;&lt;hasText val=&quot;1&quot; /&gt;&lt;/Image&gt;&lt;/ThreeDShapeInfo&gt;"/>
</p:tagLst>
</file>

<file path=ppt/tags/tag135.xml><?xml version="1.0" encoding="utf-8"?>
<p:tagLst xmlns:p="http://schemas.openxmlformats.org/presentationml/2006/main">
  <p:tag name="PRESENTER_SHAPEINFO" val="&lt;ThreeDShapeInfo&gt;&lt;uuid val=&quot;{60a27c0f-a5b4-429d-b1fe-97084407eed7}&quot; /&gt;&lt;isInvalidForFieldText val=&quot;0&quot; /&gt;&lt;Image&gt;&lt;filename val=&quot;E:\breeze\content\14339732\2390285717-1\input\breezo\data\asimages\{60a27c0f-a5b4-429d-b1fe-97084407eed7}.png&quot; /&gt;&lt;left val=&quot;8&quot; /&gt;&lt;top val=&quot;30&quot; /&gt;&lt;width val=&quot;37&quot; /&gt;&lt;height val=&quot;37&quot; /&gt;&lt;hasText val=&quot;1&quot; /&gt;&lt;/Image&gt;&lt;/ThreeDShapeInfo&gt;"/>
</p:tagLst>
</file>

<file path=ppt/tags/tag13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37.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138.xml><?xml version="1.0" encoding="utf-8"?>
<p:tagLst xmlns:p="http://schemas.openxmlformats.org/presentationml/2006/main">
  <p:tag name="PRESENTER_SHAPETEXTINFO" val="&lt;ShapeTextInfo&gt;&lt;TableIndex row=&quot;-1&quot; col=&quot;-1&quot;&gt;&lt;linesCount val=&quot;2&quot; /&gt;&lt;lineCharCount val=&quot;47&quot; /&gt;&lt;lineCharCount val=&quot;89&quot; /&gt;&lt;/TableIndex&gt;&lt;/ShapeTextInfo&gt;"/>
</p:tagLst>
</file>

<file path=ppt/tags/tag13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0.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4cae2066-16f2-4733-9454-656ff2a328ff}.png&quot; /&gt;&lt;left val=&quot;1185&quot; /&gt;&lt;top val=&quot;594&quot; /&gt;&lt;width val=&quot;95&quot; /&gt;&lt;height val=&quot;125&quot; /&gt;&lt;hasText val=&quot;1&quot; /&gt;&lt;/Image&gt;&lt;/ThreeDShapeInfo&gt;"/>
</p:tagLst>
</file>

<file path=ppt/tags/tag14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3.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f29b4ede-9dd4-4ce2-8e43-58a02084e51c}.png&quot; /&gt;&lt;left val=&quot;0&quot; /&gt;&lt;top val=&quot;0&quot; /&gt;&lt;width val=&quot;83&quot; /&gt;&lt;height val=&quot;131&quot; /&gt;&lt;hasText val=&quot;1&quot; /&gt;&lt;/Image&gt;&lt;/ThreeDShapeInfo&gt;"/>
</p:tagLst>
</file>

<file path=ppt/tags/tag14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7.xml><?xml version="1.0" encoding="utf-8"?>
<p:tagLst xmlns:p="http://schemas.openxmlformats.org/presentationml/2006/main">
  <p:tag name="PRESENTER_SHAPEINFO" val="&lt;ThreeDShapeInfo&gt;&lt;uuid val=&quot;{175e2b08-ed44-48c7-a8cb-a172988185ef}&quot; /&gt;&lt;isInvalidForFieldText val=&quot;0&quot; /&gt;&lt;Image&gt;&lt;filename val=&quot;E:\breeze\content\14339732\2390285717-1\input\breezo\data\asimages\{175e2b08-ed44-48c7-a8cb-a172988185ef}.png&quot; /&gt;&lt;left val=&quot;1010&quot; /&gt;&lt;top val=&quot;659&quot; /&gt;&lt;width val=&quot;147&quot; /&gt;&lt;height val=&quot;51&quot; /&gt;&lt;hasText val=&quot;1&quot; /&gt;&lt;/Image&gt;&lt;/ThreeDShapeInfo&gt;"/>
</p:tagLst>
</file>

<file path=ppt/tags/tag148.xml><?xml version="1.0" encoding="utf-8"?>
<p:tagLst xmlns:p="http://schemas.openxmlformats.org/presentationml/2006/main">
  <p:tag name="PRESENTER_SHAPEINFO" val="&lt;ThreeDShapeInfo&gt;&lt;uuid val=&quot;{22e2197c-8d60-4155-8a49-be480155336a}&quot; /&gt;&lt;isInvalidForFieldText val=&quot;0&quot; /&gt;&lt;Image&gt;&lt;filename val=&quot;E:\breeze\content\14339732\2390285717-1\input\breezo\data\asimages\{22e2197c-8d60-4155-8a49-be480155336a}.png&quot; /&gt;&lt;left val=&quot;34&quot; /&gt;&lt;top val=&quot;675&quot; /&gt;&lt;width val=&quot;226&quot; /&gt;&lt;height val=&quot;21&quot; /&gt;&lt;hasText val=&quot;1&quot; /&gt;&lt;/Image&gt;&lt;/ThreeDShapeInfo&gt;"/>
</p:tagLst>
</file>

<file path=ppt/tags/tag14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0.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51.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52.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5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4.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55.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56.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5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59.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6.xml><?xml version="1.0" encoding="utf-8"?>
<p:tagLst xmlns:p="http://schemas.openxmlformats.org/presentationml/2006/main">
  <p:tag name="PRESENTER_SHAPEINFO" val="&lt;ThreeDShapeInfo&gt;&lt;uuid val=&quot;{de5b748f-81b9-4b50-b622-933429e5a062}&quot; /&gt;&lt;isInvalidForFieldText val=&quot;0&quot; /&gt;&lt;Image&gt;&lt;filename val=&quot;E:\breeze\content\14339732\2390285717-1\input\breezo\data\asimages\{de5b748f-81b9-4b50-b622-933429e5a062}.png&quot; /&gt;&lt;left val=&quot;863&quot; /&gt;&lt;top val=&quot;659&quot; /&gt;&lt;width val=&quot;147&quot; /&gt;&lt;height val=&quot;51&quot; /&gt;&lt;hasText val=&quot;1&quot; /&gt;&lt;/Image&gt;&lt;/ThreeDShapeInfo&gt;"/>
</p:tagLst>
</file>

<file path=ppt/tags/tag160.xml><?xml version="1.0" encoding="utf-8"?>
<p:tagLst xmlns:p="http://schemas.openxmlformats.org/presentationml/2006/main">
  <p:tag name="PRESENTER_SHAPETEXTINFO" val="&lt;ShapeTextInfo&gt;&lt;TableIndex row=&quot;-1&quot; col=&quot;-1&quot;&gt;&lt;linesCount val=&quot;1&quot; /&gt;&lt;lineCharCount val=&quot;22&quot; /&gt;&lt;/TableIndex&gt;&lt;/ShapeTextInfo&gt;"/>
</p:tagLst>
</file>

<file path=ppt/tags/tag161.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6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63.xml><?xml version="1.0" encoding="utf-8"?>
<p:tagLst xmlns:p="http://schemas.openxmlformats.org/presentationml/2006/main">
  <p:tag name="PRESENTER_SHAPEINFO" val="&lt;ThreeDShapeInfo&gt;&lt;uuid val=&quot;{cdbb01dd-6aa1-465d-ae0d-17e04a4a7ec0}&quot; /&gt;&lt;isInvalidForFieldText val=&quot;0&quot; /&gt;&lt;Image&gt;&lt;filename val=&quot;E:\breeze\content\14339732\2390285717-1\input\breezo\data\asimages\{cdbb01dd-6aa1-465d-ae0d-17e04a4a7ec0}.png&quot; /&gt;&lt;left val=&quot;1010&quot; /&gt;&lt;top val=&quot;659&quot; /&gt;&lt;width val=&quot;147&quot; /&gt;&lt;height val=&quot;51&quot; /&gt;&lt;hasText val=&quot;1&quot; /&gt;&lt;/Image&gt;&lt;/ThreeDShapeInfo&gt;"/>
</p:tagLst>
</file>

<file path=ppt/tags/tag164.xml><?xml version="1.0" encoding="utf-8"?>
<p:tagLst xmlns:p="http://schemas.openxmlformats.org/presentationml/2006/main">
  <p:tag name="PRESENTER_SHAPEINFO" val="&lt;ThreeDShapeInfo&gt;&lt;uuid val=&quot;{78117bc7-14a5-47f5-a5ed-21d2e799b3c4}&quot; /&gt;&lt;isInvalidForFieldText val=&quot;0&quot; /&gt;&lt;Image&gt;&lt;filename val=&quot;E:\breeze\content\14339732\2390285717-1\input\breezo\data\asimages\{78117bc7-14a5-47f5-a5ed-21d2e799b3c4}.png&quot; /&gt;&lt;left val=&quot;34&quot; /&gt;&lt;top val=&quot;675&quot; /&gt;&lt;width val=&quot;226&quot; /&gt;&lt;height val=&quot;21&quot; /&gt;&lt;hasText val=&quot;1&quot; /&gt;&lt;/Image&gt;&lt;/ThreeDShapeInfo&gt;"/>
</p:tagLst>
</file>

<file path=ppt/tags/tag165.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37a63080-736a-49f1-9464-f043d0b2c5c8}.png&quot; /&gt;&lt;left val=&quot;1185&quot; /&gt;&lt;top val=&quot;594&quot; /&gt;&lt;width val=&quot;95&quot; /&gt;&lt;height val=&quot;125&quot; /&gt;&lt;hasText val=&quot;1&quot; /&gt;&lt;/Image&gt;&lt;/ThreeDShapeInfo&gt;"/>
</p:tagLst>
</file>

<file path=ppt/tags/tag16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6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68.xml><?xml version="1.0" encoding="utf-8"?>
<p:tagLst xmlns:p="http://schemas.openxmlformats.org/presentationml/2006/main">
  <p:tag name="PRESENTER_SHAPEINFO" val="&lt;ThreeDShapeInfo&gt;&lt;uuid val=&quot;{d566b414-f96f-4f6e-baa9-170e7ba8c336}&quot; /&gt;&lt;isInvalidForFieldText val=&quot;0&quot; /&gt;&lt;Image&gt;&lt;filename val=&quot;E:\breeze\content\14339732\2390285717-1\input\breezo\data\asimages\{d566b414-f96f-4f6e-baa9-170e7ba8c336}.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69.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67934295-6537-4b73-b268-38ae2e9d3975}.png&quot; /&gt;&lt;left val=&quot;0&quot; /&gt;&lt;top val=&quot;0&quot; /&gt;&lt;width val=&quot;83&quot; /&gt;&lt;height val=&quot;131&quot; /&gt;&lt;hasText val=&quot;1&quot; /&gt;&lt;/Image&gt;&lt;/ThreeDShapeInfo&gt;"/>
</p:tagLst>
</file>

<file path=ppt/tags/tag1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7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3.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74.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75.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7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7.xml><?xml version="1.0" encoding="utf-8"?>
<p:tagLst xmlns:p="http://schemas.openxmlformats.org/presentationml/2006/main">
  <p:tag name="PRESENTER_SHAPEINFO" val="&lt;ThreeDShapeInfo&gt;&lt;uuid val=&quot;{8d10c44f-797e-4388-9362-75a753c9200f}&quot; /&gt;&lt;isInvalidForFieldText val=&quot;0&quot; /&gt;&lt;Image&gt;&lt;filename val=&quot;E:\breeze\content\14339732\2390285717-1\input\breezo\data\asimages\{8d10c44f-797e-4388-9362-75a753c9200f}.png&quot; /&gt;&lt;left val=&quot;1225&quot; /&gt;&lt;top val=&quot;679&quot; /&gt;&lt;width val=&quot;10&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78.xml><?xml version="1.0" encoding="utf-8"?>
<p:tagLst xmlns:p="http://schemas.openxmlformats.org/presentationml/2006/main">
  <p:tag name="PRESENTER_SHAPEINFO" val="&lt;ThreeDShapeInfo&gt;&lt;uuid val=&quot;{f121e0ab-7218-41c2-b17b-2a135df41757}&quot; /&gt;&lt;isInvalidForFieldText val=&quot;0&quot; /&gt;&lt;Image&gt;&lt;filename val=&quot;E:\breeze\content\14339732\2390285717-1\input\breezo\data\asimages\{f121e0ab-7218-41c2-b17b-2a135df41757}.png&quot; /&gt;&lt;left val=&quot;106&quot; /&gt;&lt;top val=&quot;27&quot; /&gt;&lt;width val=&quot;321&quot; /&gt;&lt;height val=&quot;40&quot; /&gt;&lt;hasText val=&quot;1&quot; /&gt;&lt;/Image&gt;&lt;/ThreeDShapeInfo&gt;"/>
  <p:tag name="PRESENTER_SHAPETEXTINFO" val="&lt;ShapeTextInfo&gt;&lt;TableIndex row=&quot;-1&quot; col=&quot;-1&quot;&gt;&lt;linesCount val=&quot;1&quot; /&gt;&lt;lineCharCount val=&quot;16&quot; /&gt;&lt;/TableIndex&gt;&lt;/ShapeTextInfo&gt;"/>
</p:tagLst>
</file>

<file path=ppt/tags/tag179.xml><?xml version="1.0" encoding="utf-8"?>
<p:tagLst xmlns:p="http://schemas.openxmlformats.org/presentationml/2006/main">
  <p:tag name="PRESENTER_SHAPEINFO" val="&lt;ThreeDShapeInfo&gt;&lt;uuid val=&quot;{5f0cdad2-07e1-4595-ad0b-161804852a2b}&quot; /&gt;&lt;isInvalidForFieldText val=&quot;0&quot; /&gt;&lt;Image&gt;&lt;filename val=&quot;E:\breeze\content\14339732\2390285717-1\input\breezo\data\asimages\{5f0cdad2-07e1-4595-ad0b-161804852a2b}.png&quot; /&gt;&lt;left val=&quot;83&quot; /&gt;&lt;top val=&quot;118&quot; /&gt;&lt;width val=&quot;489&quot; /&gt;&lt;height val=&quot;377&quot; /&gt;&lt;hasText val=&quot;1&quot; /&gt;&lt;/Image&gt;&lt;/ThreeDShapeInfo&gt;"/>
  <p:tag name="PRESENTER_SHAPETEXTINFO" val="&lt;ShapeTextInfo&gt;&lt;TableIndex row=&quot;-1&quot; col=&quot;-1&quot;&gt;&lt;linesCount val=&quot;1&quot; /&gt;&lt;lineCharCount val=&quot;111&quot; /&gt;&lt;/TableIndex&gt;&lt;/ShapeTextInfo&gt;"/>
</p:tagLst>
</file>

<file path=ppt/tags/tag18.xml><?xml version="1.0" encoding="utf-8"?>
<p:tagLst xmlns:p="http://schemas.openxmlformats.org/presentationml/2006/main">
  <p:tag name="PRESENTER_SHAPETEXTINFO" val="&lt;ShapeTextInfo&gt;&lt;TableIndex row=&quot;-1&quot; col=&quot;-1&quot;&gt;&lt;linesCount val=&quot;1&quot; /&gt;&lt;lineCharCount val=&quot;23&quot; /&gt;&lt;/TableIndex&gt;&lt;/ShapeTextInfo&gt;"/>
</p:tagLst>
</file>

<file path=ppt/tags/tag180.xml><?xml version="1.0" encoding="utf-8"?>
<p:tagLst xmlns:p="http://schemas.openxmlformats.org/presentationml/2006/main">
  <p:tag name="PRESENTER_SHAPEINFO" val="&lt;ThreeDShapeInfo&gt;&lt;uuid val=&quot;{a0579edd-7b4e-42ea-9e8f-0f9c6d1428d6}&quot; /&gt;&lt;isInvalidForFieldText val=&quot;0&quot; /&gt;&lt;Image&gt;&lt;filename val=&quot;E:\breeze\content\14339732\2390285717-1\input\breezo\data\asimages\{a0579edd-7b4e-42ea-9e8f-0f9c6d1428d6}.png&quot; /&gt;&lt;left val=&quot;110&quot; /&gt;&lt;top val=&quot;562&quot; /&gt;&lt;width val=&quot;437&quot; /&gt;&lt;height val=&quot;55&quot; /&gt;&lt;hasText val=&quot;1&quot; /&gt;&lt;/Image&gt;&lt;/ThreeDShapeInfo&gt;"/>
  <p:tag name="PRESENTER_SHAPETEXTINFO" val="&lt;ShapeTextInfo&gt;&lt;TableIndex row=&quot;-1&quot; col=&quot;-1&quot;&gt;&lt;linesCount val=&quot;1&quot; /&gt;&lt;lineCharCount val=&quot;63&quot; /&gt;&lt;/TableIndex&gt;&lt;/ShapeTextInfo&gt;"/>
</p:tagLst>
</file>

<file path=ppt/tags/tag181.xml><?xml version="1.0" encoding="utf-8"?>
<p:tagLst xmlns:p="http://schemas.openxmlformats.org/presentationml/2006/main">
  <p:tag name="PRESENTER_SHAPEINFO" val="&lt;ThreeDShapeInfo&gt;&lt;uuid val=&quot;{2859d040-841b-4b6f-ba9e-fed38d11a6b4}&quot; /&gt;&lt;isInvalidForFieldText val=&quot;0&quot; /&gt;&lt;Image&gt;&lt;filename val=&quot;E:\breeze\content\14339732\2390285717-1\input\breezo\data\asimages\{2859d040-841b-4b6f-ba9e-fed38d11a6b4}.png&quot; /&gt;&lt;left val=&quot;617&quot; /&gt;&lt;top val=&quot;122&quot; /&gt;&lt;width val=&quot;564&quot; /&gt;&lt;height val=&quot;527&quot; /&gt;&lt;hasText val=&quot;1&quot; /&gt;&lt;/Image&gt;&lt;/ThreeDShapeInfo&gt;"/>
  <p:tag name="PRESENTER_SHAPETEXTINFO" val="&lt;ShapeTextInfo&gt;&lt;TableIndex row=&quot;-1&quot; col=&quot;-1&quot;&gt;&lt;linesCount val=&quot;7&quot; /&gt;&lt;lineCharCount val=&quot;26&quot; /&gt;&lt;lineCharCount val=&quot;25&quot; /&gt;&lt;lineCharCount val=&quot;22&quot; /&gt;&lt;lineCharCount val=&quot;17&quot; /&gt;&lt;lineCharCount val=&quot;17&quot; /&gt;&lt;lineCharCount val=&quot;17&quot; /&gt;&lt;lineCharCount val=&quot;62&quot; /&gt;&lt;/TableIndex&gt;&lt;/ShapeTextInfo&gt;"/>
</p:tagLst>
</file>

<file path=ppt/tags/tag182.xml><?xml version="1.0" encoding="utf-8"?>
<p:tagLst xmlns:p="http://schemas.openxmlformats.org/presentationml/2006/main">
  <p:tag name="PRESENTER_SHAPEINFO" val="&lt;ThreeDShapeInfo&gt;&lt;uuid val=&quot;{ae31d51a-5e62-48b9-a901-d55717d56f15}&quot; /&gt;&lt;isInvalidForFieldText val=&quot;0&quot; /&gt;&lt;Image&gt;&lt;filename val=&quot;E:\breeze\content\14339732\2390285717-1\input\breezo\data\asimages\{ae31d51a-5e62-48b9-a901-d55717d56f15}.png&quot; /&gt;&lt;left val=&quot;0&quot; /&gt;&lt;top val=&quot;0&quot; /&gt;&lt;width val=&quot;1280&quot; /&gt;&lt;height val=&quot;720&quot; /&gt;&lt;hasText val=&quot;1&quot; /&gt;&lt;/Image&gt;&lt;/ThreeDShapeInfo&gt;"/>
</p:tagLst>
</file>

<file path=ppt/tags/tag183.xml><?xml version="1.0" encoding="utf-8"?>
<p:tagLst xmlns:p="http://schemas.openxmlformats.org/presentationml/2006/main">
  <p:tag name="HTML_SHAPEINFO" val="&lt;SlideThumbPath val=&quot;SlideTemp.PNG&quot;/&gt;"/>
</p:tagLst>
</file>

<file path=ppt/tags/tag184.xml><?xml version="1.0" encoding="utf-8"?>
<p:tagLst xmlns:p="http://schemas.openxmlformats.org/presentationml/2006/main">
  <p:tag name="PRESENTER_SHAPEINFO" val="&lt;ThreeDShapeInfo&gt;&lt;uuid val=&quot;{c72ae0aa-8b98-4098-a96b-f1d47082171f}&quot; /&gt;&lt;isInvalidForFieldText val=&quot;0&quot; /&gt;&lt;Image&gt;&lt;filename val=&quot;E:\breeze\content\14339732\2390285717-1\input\breezo\data\asimages\{c72ae0aa-8b98-4098-a96b-f1d47082171f}.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85.xml><?xml version="1.0" encoding="utf-8"?>
<p:tagLst xmlns:p="http://schemas.openxmlformats.org/presentationml/2006/main">
  <p:tag name="PRESENTER_SHAPEINFO" val="&lt;ThreeDShapeInfo&gt;&lt;uuid val=&quot;{6ca570c9-6c47-42e4-a46a-5e9f48cb0a41}&quot; /&gt;&lt;isInvalidForFieldText val=&quot;0&quot; /&gt;&lt;Image&gt;&lt;filename val=&quot;E:\breeze\content\14339732\2390285717-1\input\breezo\data\asimages\{6ca570c9-6c47-42e4-a46a-5e9f48cb0a41}.png&quot; /&gt;&lt;left val=&quot;106&quot; /&gt;&lt;top val=&quot;27&quot; /&gt;&lt;width val=&quot;322&quot; /&gt;&lt;height val=&quot;40&quot; /&gt;&lt;hasText val=&quot;1&quot; /&gt;&lt;/Image&gt;&lt;/ThreeDShapeInfo&gt;"/>
  <p:tag name="PRESENTER_SHAPETEXTINFO" val="&lt;ShapeTextInfo&gt;&lt;TableIndex row=&quot;-1&quot; col=&quot;-1&quot;&gt;&lt;linesCount val=&quot;1&quot; /&gt;&lt;lineCharCount val=&quot;16&quot; /&gt;&lt;/TableIndex&gt;&lt;/ShapeTextInfo&gt;"/>
</p:tagLst>
</file>

<file path=ppt/tags/tag186.xml><?xml version="1.0" encoding="utf-8"?>
<p:tagLst xmlns:p="http://schemas.openxmlformats.org/presentationml/2006/main">
  <p:tag name="PRESENTER_SHAPEINFO" val="&lt;ThreeDShapeInfo&gt;&lt;uuid val=&quot;{728918bb-336e-4de5-a8a8-92e2ea4fb4e2}&quot; /&gt;&lt;isInvalidForFieldText val=&quot;0&quot; /&gt;&lt;Image&gt;&lt;filename val=&quot;E:\breeze\content\14339732\2390285717-1\input\breezo\data\asimages\{728918bb-336e-4de5-a8a8-92e2ea4fb4e2}.png&quot; /&gt;&lt;left val=&quot;83&quot; /&gt;&lt;top val=&quot;118&quot; /&gt;&lt;width val=&quot;489&quot; /&gt;&lt;height val=&quot;377&quot; /&gt;&lt;hasText val=&quot;1&quot; /&gt;&lt;/Image&gt;&lt;/ThreeDShapeInfo&gt;"/>
  <p:tag name="PRESENTER_SHAPETEXTINFO" val="&lt;ShapeTextInfo&gt;&lt;TableIndex row=&quot;-1&quot; col=&quot;-1&quot;&gt;&lt;linesCount val=&quot;1&quot; /&gt;&lt;lineCharCount val=&quot;161&quot; /&gt;&lt;/TableIndex&gt;&lt;/ShapeTextInfo&gt;"/>
</p:tagLst>
</file>

<file path=ppt/tags/tag187.xml><?xml version="1.0" encoding="utf-8"?>
<p:tagLst xmlns:p="http://schemas.openxmlformats.org/presentationml/2006/main">
  <p:tag name="PRESENTER_SHAPEINFO" val="&lt;ThreeDShapeInfo&gt;&lt;uuid val=&quot;{86d463a4-8b36-4875-8f1f-cd1da7b3ada4}&quot; /&gt;&lt;isInvalidForFieldText val=&quot;0&quot; /&gt;&lt;Image&gt;&lt;filename val=&quot;E:\breeze\content\14339732\2390285717-1\input\breezo\data\asimages\{86d463a4-8b36-4875-8f1f-cd1da7b3ada4}.png&quot; /&gt;&lt;left val=&quot;97&quot; /&gt;&lt;top val=&quot;562&quot; /&gt;&lt;width val=&quot;463&quot; /&gt;&lt;height val=&quot;55&quot; /&gt;&lt;hasText val=&quot;1&quot; /&gt;&lt;/Image&gt;&lt;/ThreeDShapeInfo&gt;"/>
  <p:tag name="PRESENTER_SHAPETEXTINFO" val="&lt;ShapeTextInfo&gt;&lt;TableIndex row=&quot;-1&quot; col=&quot;-1&quot;&gt;&lt;linesCount val=&quot;1&quot; /&gt;&lt;lineCharCount val=&quot;68&quot; /&gt;&lt;/TableIndex&gt;&lt;/ShapeTextInfo&gt;"/>
</p:tagLst>
</file>

<file path=ppt/tags/tag188.xml><?xml version="1.0" encoding="utf-8"?>
<p:tagLst xmlns:p="http://schemas.openxmlformats.org/presentationml/2006/main">
  <p:tag name="PRESENTER_SHAPEINFO" val="&lt;ThreeDShapeInfo&gt;&lt;uuid val=&quot;{1654de1f-bb76-465f-8976-f9b884c1c5bf}&quot; /&gt;&lt;isInvalidForFieldText val=&quot;0&quot; /&gt;&lt;Image&gt;&lt;filename val=&quot;E:\breeze\content\14339732\2390285717-1\input\breezo\data\asimages\{1654de1f-bb76-465f-8976-f9b884c1c5bf}.png&quot; /&gt;&lt;left val=&quot;617&quot; /&gt;&lt;top val=&quot;136&quot; /&gt;&lt;width val=&quot;597&quot; /&gt;&lt;height val=&quot;446&quot; /&gt;&lt;hasText val=&quot;1&quot; /&gt;&lt;/Image&gt;&lt;/ThreeDShapeInfo&gt;"/>
  <p:tag name="PRESENTER_SHAPETEXTINFO" val="&lt;ShapeTextInfo&gt;&lt;TableIndex row=&quot;-1&quot; col=&quot;-1&quot;&gt;&lt;linesCount val=&quot;6&quot; /&gt;&lt;lineCharCount val=&quot;38&quot; /&gt;&lt;lineCharCount val=&quot;54&quot; /&gt;&lt;lineCharCount val=&quot;20&quot; /&gt;&lt;lineCharCount val=&quot;8&quot; /&gt;&lt;lineCharCount val=&quot;32&quot; /&gt;&lt;lineCharCount val=&quot;5&quot; /&gt;&lt;/TableIndex&gt;&lt;/ShapeTextInfo&gt;"/>
</p:tagLst>
</file>

<file path=ppt/tags/tag189.xml><?xml version="1.0" encoding="utf-8"?>
<p:tagLst xmlns:p="http://schemas.openxmlformats.org/presentationml/2006/main">
  <p:tag name="HTML_SHAPEINFO" val="&lt;SlideThumbPath val=&quot;SlideTemp.PNG&quot;/&gt;"/>
</p:tagLst>
</file>

<file path=ppt/tags/tag19.xml><?xml version="1.0" encoding="utf-8"?>
<p:tagLst xmlns:p="http://schemas.openxmlformats.org/presentationml/2006/main">
  <p:tag name="PRESENTER_SHAPETEXTINFO" val="&lt;ShapeTextInfo&gt;&lt;TableIndex row=&quot;-1&quot; col=&quot;-1&quot;&gt;&lt;linesCount val=&quot;1&quot; /&gt;&lt;lineCharCount val=&quot;68&quot; /&gt;&lt;/TableIndex&gt;&lt;/ShapeTextInfo&gt;"/>
</p:tagLst>
</file>

<file path=ppt/tags/tag190.xml><?xml version="1.0" encoding="utf-8"?>
<p:tagLst xmlns:p="http://schemas.openxmlformats.org/presentationml/2006/main">
  <p:tag name="PRESENTER_SHAPEINFO" val="&lt;ThreeDShapeInfo&gt;&lt;uuid val=&quot;{e162d162-80d1-4551-ab8d-041fc395ed2b}&quot; /&gt;&lt;isInvalidForFieldText val=&quot;0&quot; /&gt;&lt;Image&gt;&lt;filename val=&quot;E:\breeze\content\14339732\2390285717-1\input\breezo\data\asimages\{e162d162-80d1-4551-ab8d-041fc395ed2b}.png&quot; /&gt;&lt;left val=&quot;590&quot; /&gt;&lt;top val=&quot;266&quot; /&gt;&lt;width val=&quot;576&quot; /&gt;&lt;height val=&quot;185&quot; /&gt;&lt;hasText val=&quot;1&quot; /&gt;&lt;/Image&gt;&lt;/ThreeDShapeInfo&gt;"/>
  <p:tag name="PRESENTER_SHAPETEXTINFO" val="&lt;ShapeTextInfo&gt;&lt;TableIndex row=&quot;-1&quot; col=&quot;-1&quot;&gt;&lt;linesCount val=&quot;1&quot; /&gt;&lt;lineCharCount val=&quot;42&quot; /&gt;&lt;/TableIndex&gt;&lt;/ShapeTextInfo&gt;"/>
</p:tagLst>
</file>

<file path=ppt/tags/tag191.xml><?xml version="1.0" encoding="utf-8"?>
<p:tagLst xmlns:p="http://schemas.openxmlformats.org/presentationml/2006/main">
  <p:tag name="PRESENTER_SHAPEINFO" val="&lt;ThreeDShapeInfo&gt;&lt;uuid val=&quot;{0536ee00-48d1-4441-a282-18ce1116f836}&quot; /&gt;&lt;isInvalidForFieldText val=&quot;0&quot; /&gt;&lt;Image&gt;&lt;filename val=&quot;E:\breeze\content\14339732\2390285717-1\input\breezo\data\asimages\{0536ee00-48d1-4441-a282-18ce1116f836}.png&quot; /&gt;&lt;left val=&quot;670&quot; /&gt;&lt;top val=&quot;504&quot; /&gt;&lt;width val=&quot;380&quot; /&gt;&lt;height val=&quot;149&quot; /&gt;&lt;hasText val=&quot;1&quot; /&gt;&lt;/Image&gt;&lt;/ThreeDShapeInfo&gt;"/>
  <p:tag name="PRESENTER_SHAPETEXTINFO" val="&lt;ShapeTextInfo&gt;&lt;TableIndex row=&quot;-1&quot; col=&quot;-1&quot;&gt;&lt;linesCount val=&quot;4&quot; /&gt;&lt;lineCharCount val=&quot;23&quot; /&gt;&lt;lineCharCount val=&quot;5&quot; /&gt;&lt;lineCharCount val=&quot;20&quot; /&gt;&lt;lineCharCount val=&quot;6&quot; /&gt;&lt;/TableIndex&gt;&lt;/ShapeTextInfo&gt;"/>
</p:tagLst>
</file>

<file path=ppt/tags/tag192.xml><?xml version="1.0" encoding="utf-8"?>
<p:tagLst xmlns:p="http://schemas.openxmlformats.org/presentationml/2006/main">
  <p:tag name="PRESENTER_SHAPEINFO" val="&lt;ThreeDShapeInfo&gt;&lt;uuid val=&quot;{695dee82-31e1-4126-b69a-413634efe199}&quot; /&gt;&lt;isInvalidForFieldText val=&quot;0&quot; /&gt;&lt;Image&gt;&lt;filename val=&quot;E:\breeze\content\14339732\2390285717-1\input\breezo\data\asimages\{695dee82-31e1-4126-b69a-413634efe199}.png&quot; /&gt;&lt;left val=&quot;268&quot; /&gt;&lt;top val=&quot;623&quot; /&gt;&lt;width val=&quot;151&quot; /&gt;&lt;height val=&quot;25&quot; /&gt;&lt;hasText val=&quot;1&quot; /&gt;&lt;/Image&gt;&lt;/ThreeDShapeInfo&gt;"/>
  <p:tag name="PRESENTER_SHAPETEXTINFO" val="&lt;ShapeTextInfo&gt;&lt;TableIndex row=&quot;-1&quot; col=&quot;-1&quot;&gt;&lt;linesCount val=&quot;1&quot; /&gt;&lt;lineCharCount val=&quot;14&quot; /&gt;&lt;/TableIndex&gt;&lt;/ShapeTextInfo&gt;"/>
</p:tagLst>
</file>

<file path=ppt/tags/tag193.xml><?xml version="1.0" encoding="utf-8"?>
<p:tagLst xmlns:p="http://schemas.openxmlformats.org/presentationml/2006/main">
  <p:tag name="HTML_SHAPEINFO" val="&lt;SlideThumbPath val=&quot;SlideTemp.PNG&quot;/&gt;"/>
</p:tagLst>
</file>

<file path=ppt/tags/tag194.xml><?xml version="1.0" encoding="utf-8"?>
<p:tagLst xmlns:p="http://schemas.openxmlformats.org/presentationml/2006/main">
  <p:tag name="PRESENTER_SHAPEINFO" val="&lt;ThreeDShapeInfo&gt;&lt;uuid val=&quot;{4b57cfad-563e-486a-b944-812746263c0c}&quot; /&gt;&lt;isInvalidForFieldText val=&quot;0&quot; /&gt;&lt;Image&gt;&lt;filename val=&quot;E:\breeze\content\14339732\2390285717-1\input\breezo\data\asimages\{4b57cfad-563e-486a-b944-812746263c0c}.png&quot; /&gt;&lt;left val=&quot;1224&quot; /&gt;&lt;top val=&quot;679&quot; /&gt;&lt;width val=&quot;12&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95.xml><?xml version="1.0" encoding="utf-8"?>
<p:tagLst xmlns:p="http://schemas.openxmlformats.org/presentationml/2006/main">
  <p:tag name="PRESENTER_SHAPEINFO" val="&lt;ThreeDShapeInfo&gt;&lt;uuid val=&quot;{e374bee9-7d08-4462-9f20-797880dfa116}&quot; /&gt;&lt;isInvalidForFieldText val=&quot;0&quot; /&gt;&lt;Image&gt;&lt;filename val=&quot;E:\breeze\content\14339732\2390285717-1\input\breezo\data\asimages\{e374bee9-7d08-4462-9f20-797880dfa116}.png&quot; /&gt;&lt;left val=&quot;103&quot; /&gt;&lt;top val=&quot;27&quot; /&gt;&lt;width val=&quot;375&quot; /&gt;&lt;height val=&quot;43&quot; /&gt;&lt;hasText val=&quot;1&quot; /&gt;&lt;/Image&gt;&lt;/ThreeDShapeInfo&gt;"/>
  <p:tag name="PRESENTER_SHAPETEXTINFO" val="&lt;ShapeTextInfo&gt;&lt;TableIndex row=&quot;-1&quot; col=&quot;-1&quot;&gt;&lt;linesCount val=&quot;1&quot; /&gt;&lt;lineCharCount val=&quot;17&quot; /&gt;&lt;/TableIndex&gt;&lt;/ShapeTextInfo&gt;"/>
</p:tagLst>
</file>

<file path=ppt/tags/tag196.xml><?xml version="1.0" encoding="utf-8"?>
<p:tagLst xmlns:p="http://schemas.openxmlformats.org/presentationml/2006/main">
  <p:tag name="PRESENTER_SHAPEINFO" val="&lt;ThreeDShapeInfo&gt;&lt;uuid val=&quot;{292405ab-feb0-4782-bce4-84e90cf8f36b}&quot; /&gt;&lt;isInvalidForFieldText val=&quot;0&quot; /&gt;&lt;Image&gt;&lt;filename val=&quot;E:\breeze\content\14339732\2390285717-1\input\breezo\data\asimages\{292405ab-feb0-4782-bce4-84e90cf8f36b}.png&quot; /&gt;&lt;left val=&quot;475&quot; /&gt;&lt;top val=&quot;314&quot; /&gt;&lt;width val=&quot;657&quot; /&gt;&lt;height val=&quot;140&quot; /&gt;&lt;hasText val=&quot;1&quot; /&gt;&lt;/Image&gt;&lt;/ThreeDShapeInfo&gt;"/>
  <p:tag name="PRESENTER_SHAPETEXTINFO" val="&lt;ShapeTextInfo&gt;&lt;TableIndex row=&quot;-1&quot; col=&quot;-1&quot;&gt;&lt;linesCount val=&quot;3&quot; /&gt;&lt;lineCharCount val=&quot;19&quot; /&gt;&lt;lineCharCount val=&quot;40&quot; /&gt;&lt;lineCharCount val=&quot;63&quot; /&gt;&lt;/TableIndex&gt;&lt;/ShapeTextInfo&gt;"/>
</p:tagLst>
</file>

<file path=ppt/tags/tag197.xml><?xml version="1.0" encoding="utf-8"?>
<p:tagLst xmlns:p="http://schemas.openxmlformats.org/presentationml/2006/main">
  <p:tag name="PRESENTER_SHAPEINFO" val="&lt;ThreeDShapeInfo&gt;&lt;uuid val=&quot;{c580953b-3a02-4c95-8210-42a7767ceaf1}&quot; /&gt;&lt;isInvalidForFieldText val=&quot;0&quot; /&gt;&lt;Image&gt;&lt;filename val=&quot;E:\breeze\content\14339732\2390285717-1\input\breezo\data\asimages\{c580953b-3a02-4c95-8210-42a7767ceaf1}.jpg&quot; /&gt;&lt;left val=&quot;156&quot; /&gt;&lt;top val=&quot;270&quot; /&gt;&lt;width val=&quot;227&quot; /&gt;&lt;height val=&quot;227&quot; /&gt;&lt;hasText val=&quot;1&quot; /&gt;&lt;/Image&gt;&lt;/ThreeDShapeInfo&gt;"/>
</p:tagLst>
</file>

<file path=ppt/tags/tag198.xml><?xml version="1.0" encoding="utf-8"?>
<p:tagLst xmlns:p="http://schemas.openxmlformats.org/presentationml/2006/main">
  <p:tag name="HTML_SHAPEINFO" val="&lt;SlideThumbPath val=&quot;SlideTemp.PNG&quot;/&gt;"/>
</p:tagLst>
</file>

<file path=ppt/tags/tag199.xml><?xml version="1.0" encoding="utf-8"?>
<p:tagLst xmlns:p="http://schemas.openxmlformats.org/presentationml/2006/main">
  <p:tag name="PRESENTER_SHAPEINFO" val="&lt;ThreeDShapeInfo&gt;&lt;uuid val=&quot;{f4bfd9e0-a55e-4803-9274-0348d30b316f}&quot; /&gt;&lt;isInvalidForFieldText val=&quot;0&quot; /&gt;&lt;Image&gt;&lt;filename val=&quot;E:\breeze\content\14339732\2390285717-1\input\breezo\data\asimages\{f4bfd9e0-a55e-4803-9274-0348d30b316f}.jpg&quot; /&gt;&lt;left val=&quot;156&quot; /&gt;&lt;top val=&quot;401&quot; /&gt;&lt;width val=&quot;227&quot; /&gt;&lt;height val=&quot;227&quot; /&gt;&lt;hasText val=&quot;1&quot; /&gt;&lt;/Image&gt;&lt;/ThreeDShapeInfo&gt;"/>
</p:tagLst>
</file>

<file path=ppt/tags/tag2.xml><?xml version="1.0" encoding="utf-8"?>
<p:tagLst xmlns:p="http://schemas.openxmlformats.org/presentationml/2006/main">
  <p:tag name="PRESENTER_SHAPETEXTINFO" val="&lt;ShapeTextInfo&gt;&lt;TableIndex row=&quot;-1&quot; col=&quot;-1&quot;&gt;&lt;linesCount val=&quot;1&quot; /&gt;&lt;lineCharCount val=&quot;18&quot; /&gt;&lt;/TableIndex&gt;&lt;/ShapeTextInfo&gt;"/>
</p:tagLst>
</file>

<file path=ppt/tags/tag2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00.xml><?xml version="1.0" encoding="utf-8"?>
<p:tagLst xmlns:p="http://schemas.openxmlformats.org/presentationml/2006/main">
  <p:tag name="PRESENTER_SHAPEINFO" val="&lt;ThreeDShapeInfo&gt;&lt;uuid val=&quot;{b9afc217-94c3-4418-8e8c-2912a945f3a3}&quot; /&gt;&lt;isInvalidForFieldText val=&quot;0&quot; /&gt;&lt;Image&gt;&lt;filename val=&quot;E:\breeze\content\14339732\2390285717-1\input\breezo\data\asimages\{b9afc217-94c3-4418-8e8c-2912a945f3a3}.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201.xml><?xml version="1.0" encoding="utf-8"?>
<p:tagLst xmlns:p="http://schemas.openxmlformats.org/presentationml/2006/main">
  <p:tag name="PRESENTER_SHAPEINFO" val="&lt;ThreeDShapeInfo&gt;&lt;uuid val=&quot;{73f2d419-ef45-461f-a437-1e397bc909e0}&quot; /&gt;&lt;isInvalidForFieldText val=&quot;0&quot; /&gt;&lt;Image&gt;&lt;filename val=&quot;E:\breeze\content\14339732\2390285717-1\input\breezo\data\asimages\{73f2d419-ef45-461f-a437-1e397bc909e0}.png&quot; /&gt;&lt;left val=&quot;103&quot; /&gt;&lt;top val=&quot;27&quot; /&gt;&lt;width val=&quot;336&quot; /&gt;&lt;height val=&quot;43&quot; /&gt;&lt;hasText val=&quot;1&quot; /&gt;&lt;/Image&gt;&lt;/ThreeDShapeInfo&gt;"/>
  <p:tag name="PRESENTER_SHAPETEXTINFO" val="&lt;ShapeTextInfo&gt;&lt;TableIndex row=&quot;-1&quot; col=&quot;-1&quot;&gt;&lt;linesCount val=&quot;1&quot; /&gt;&lt;lineCharCount val=&quot;16&quot; /&gt;&lt;/TableIndex&gt;&lt;/ShapeTextInfo&gt;"/>
</p:tagLst>
</file>

<file path=ppt/tags/tag202.xml><?xml version="1.0" encoding="utf-8"?>
<p:tagLst xmlns:p="http://schemas.openxmlformats.org/presentationml/2006/main">
  <p:tag name="PRESENTER_SHAPEINFO" val="&lt;ThreeDShapeInfo&gt;&lt;uuid val=&quot;{1f9f7f03-30db-48d5-a799-5aa0f2d9feae}&quot; /&gt;&lt;isInvalidForFieldText val=&quot;0&quot; /&gt;&lt;Image&gt;&lt;filename val=&quot;E:\breeze\content\14339732\2390285717-1\input\breezo\data\asimages\{1f9f7f03-30db-48d5-a799-5aa0f2d9feae}.png&quot; /&gt;&lt;left val=&quot;478&quot; /&gt;&lt;top val=&quot;178&quot; /&gt;&lt;width val=&quot;553&quot; /&gt;&lt;height val=&quot;145&quot; /&gt;&lt;hasText val=&quot;1&quot; /&gt;&lt;/Image&gt;&lt;/ThreeDShapeInfo&gt;"/>
  <p:tag name="PRESENTER_SHAPETEXTINFO" val="&lt;ShapeTextInfo&gt;&lt;TableIndex row=&quot;-1&quot; col=&quot;-1&quot;&gt;&lt;linesCount val=&quot;3&quot; /&gt;&lt;lineCharCount val=&quot;17&quot; /&gt;&lt;lineCharCount val=&quot;19&quot; /&gt;&lt;lineCharCount val=&quot;63&quot; /&gt;&lt;/TableIndex&gt;&lt;/ShapeTextInfo&gt;"/>
</p:tagLst>
</file>

<file path=ppt/tags/tag203.xml><?xml version="1.0" encoding="utf-8"?>
<p:tagLst xmlns:p="http://schemas.openxmlformats.org/presentationml/2006/main">
  <p:tag name="PRESENTER_SHAPEINFO" val="&lt;ThreeDShapeInfo&gt;&lt;uuid val=&quot;{b6983872-0c13-47e1-80b3-cc715153d2a6}&quot; /&gt;&lt;isInvalidForFieldText val=&quot;0&quot; /&gt;&lt;Image&gt;&lt;filename val=&quot;E:\breeze\content\14339732\2390285717-1\input\breezo\data\asimages\{b6983872-0c13-47e1-80b3-cc715153d2a6}.png&quot; /&gt;&lt;left val=&quot;476&quot; /&gt;&lt;top val=&quot;444&quot; /&gt;&lt;width val=&quot;555&quot; /&gt;&lt;height val=&quot;145&quot; /&gt;&lt;hasText val=&quot;1&quot; /&gt;&lt;/Image&gt;&lt;/ThreeDShapeInfo&gt;"/>
  <p:tag name="PRESENTER_SHAPETEXTINFO" val="&lt;ShapeTextInfo&gt;&lt;TableIndex row=&quot;-1&quot; col=&quot;-1&quot;&gt;&lt;linesCount val=&quot;3&quot; /&gt;&lt;lineCharCount val=&quot;15&quot; /&gt;&lt;lineCharCount val=&quot;19&quot; /&gt;&lt;lineCharCount val=&quot;63&quot; /&gt;&lt;/TableIndex&gt;&lt;/ShapeTextInfo&gt;"/>
</p:tagLst>
</file>

<file path=ppt/tags/tag204.xml><?xml version="1.0" encoding="utf-8"?>
<p:tagLst xmlns:p="http://schemas.openxmlformats.org/presentationml/2006/main">
  <p:tag name="PRESENTER_SHAPEINFO" val="&lt;ThreeDShapeInfo&gt;&lt;uuid val=&quot;{e067628a-483b-4c4b-ae29-fb59d797c583}&quot; /&gt;&lt;isInvalidForFieldText val=&quot;0&quot; /&gt;&lt;Image&gt;&lt;filename val=&quot;E:\breeze\content\14339732\2390285717-1\input\breezo\data\asimages\{e067628a-483b-4c4b-ae29-fb59d797c583}.jpg&quot; /&gt;&lt;left val=&quot;162&quot; /&gt;&lt;top val=&quot;136&quot; /&gt;&lt;width val=&quot;227&quot; /&gt;&lt;height val=&quot;227&quot; /&gt;&lt;hasText val=&quot;1&quot; /&gt;&lt;/Image&gt;&lt;/ThreeDShapeInfo&gt;"/>
</p:tagLst>
</file>

<file path=ppt/tags/tag205.xml><?xml version="1.0" encoding="utf-8"?>
<p:tagLst xmlns:p="http://schemas.openxmlformats.org/presentationml/2006/main">
  <p:tag name="HTML_SHAPEINFO" val="&lt;SlideThumbPath val=&quot;SlideTemp.PNG&quot;/&gt;"/>
</p:tagLst>
</file>

<file path=ppt/tags/tag206.xml><?xml version="1.0" encoding="utf-8"?>
<p:tagLst xmlns:p="http://schemas.openxmlformats.org/presentationml/2006/main">
  <p:tag name="PRESENTER_SHAPEINFO" val="&lt;ThreeDShapeInfo&gt;&lt;uuid val=&quot;{c058a76e-23a0-4afb-af43-5a93c9ebf5df}&quot; /&gt;&lt;isInvalidForFieldText val=&quot;0&quot; /&gt;&lt;Image&gt;&lt;filename val=&quot;E:\breeze\content\14339732\2390285717-1\input\breezo\data\asimages\{c058a76e-23a0-4afb-af43-5a93c9ebf5df}.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07.xml><?xml version="1.0" encoding="utf-8"?>
<p:tagLst xmlns:p="http://schemas.openxmlformats.org/presentationml/2006/main">
  <p:tag name="PRESENTER_SHAPEINFO" val="&lt;ThreeDShapeInfo&gt;&lt;uuid val=&quot;{c0ddbc31-a634-43ad-8306-fedf28ad4ee8}&quot; /&gt;&lt;isInvalidForFieldText val=&quot;0&quot; /&gt;&lt;Image&gt;&lt;filename val=&quot;E:\breeze\content\14339732\2390285717-1\input\breezo\data\asimages\{c0ddbc31-a634-43ad-8306-fedf28ad4ee8}.png&quot; /&gt;&lt;left val=&quot;103&quot; /&gt;&lt;top val=&quot;27&quot; /&gt;&lt;width val=&quot;614&quot; /&gt;&lt;height val=&quot;43&quot; /&gt;&lt;hasText val=&quot;1&quot; /&gt;&lt;/Image&gt;&lt;/ThreeDShapeInfo&gt;"/>
  <p:tag name="PRESENTER_SHAPETEXTINFO" val="&lt;ShapeTextInfo&gt;&lt;TableIndex row=&quot;-1&quot; col=&quot;-1&quot;&gt;&lt;linesCount val=&quot;1&quot; /&gt;&lt;lineCharCount val=&quot;29&quot; /&gt;&lt;/TableIndex&gt;&lt;/ShapeTextInfo&gt;"/>
</p:tagLst>
</file>

<file path=ppt/tags/tag208.xml><?xml version="1.0" encoding="utf-8"?>
<p:tagLst xmlns:p="http://schemas.openxmlformats.org/presentationml/2006/main">
  <p:tag name="PRESENTER_SHAPEINFO" val="&lt;ThreeDShapeInfo&gt;&lt;uuid val=&quot;{b965c5f7-6eea-46c3-a736-fceb29f1f5fd}&quot; /&gt;&lt;isInvalidForFieldText val=&quot;0&quot; /&gt;&lt;Image&gt;&lt;filename val=&quot;E:\breeze\content\14339732\2390285717-1\input\breezo\data\asimages\{b965c5f7-6eea-46c3-a736-fceb29f1f5fd}.png&quot; /&gt;&lt;left val=&quot;44&quot; /&gt;&lt;top val=&quot;138&quot; /&gt;&lt;width val=&quot;990&quot; /&gt;&lt;height val=&quot;499&quot; /&gt;&lt;hasText val=&quot;1&quot; /&gt;&lt;/Image&gt;&lt;/ThreeDShapeInfo&gt;"/>
  <p:tag name="PRESENTER_SHAPETEXTINFO" val="&lt;ShapeTextInfo&gt;&lt;TableIndex row=&quot;-1&quot; col=&quot;-1&quot;&gt;&lt;linesCount val=&quot;10&quot; /&gt;&lt;lineCharCount val=&quot;37&quot; /&gt;&lt;lineCharCount val=&quot;35&quot; /&gt;&lt;lineCharCount val=&quot;76&quot; /&gt;&lt;lineCharCount val=&quot;64&quot; /&gt;&lt;lineCharCount val=&quot;49&quot; /&gt;&lt;lineCharCount val=&quot;49&quot; /&gt;&lt;lineCharCount val=&quot;55&quot; /&gt;&lt;lineCharCount val=&quot;61&quot; /&gt;&lt;lineCharCount val=&quot;88&quot; /&gt;&lt;lineCharCount val=&quot;108&quot; /&gt;&lt;/TableIndex&gt;&lt;/ShapeTextInfo&gt;"/>
</p:tagLst>
</file>

<file path=ppt/tags/tag209.xml><?xml version="1.0" encoding="utf-8"?>
<p:tagLst xmlns:p="http://schemas.openxmlformats.org/presentationml/2006/main">
  <p:tag name="HTML_SHAPEINFO" val="&lt;SlideThumbPath val=&quot;SlideTemp.PNG&quot;/&gt;"/>
</p:tagLst>
</file>

<file path=ppt/tags/tag2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210.xml><?xml version="1.0" encoding="utf-8"?>
<p:tagLst xmlns:p="http://schemas.openxmlformats.org/presentationml/2006/main">
  <p:tag name="PRESENTER_SHAPEINFO" val="&lt;ThreeDShapeInfo&gt;&lt;uuid val=&quot;{b57e42cd-3f45-4b69-8149-84a4c70324dc}&quot; /&gt;&lt;isInvalidForFieldText val=&quot;0&quot; /&gt;&lt;Image&gt;&lt;filename val=&quot;E:\breeze\content\14339732\2390285717-1\input\breezo\data\asimages\{b57e42cd-3f45-4b69-8149-84a4c70324dc}.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211.xml><?xml version="1.0" encoding="utf-8"?>
<p:tagLst xmlns:p="http://schemas.openxmlformats.org/presentationml/2006/main">
  <p:tag name="PRESENTER_SHAPEINFO" val="&lt;ThreeDShapeInfo&gt;&lt;uuid val=&quot;{3ec73594-1264-40fd-89b9-dfbb3965cc51}&quot; /&gt;&lt;isInvalidForFieldText val=&quot;0&quot; /&gt;&lt;Image&gt;&lt;filename val=&quot;E:\breeze\content\14339732\2390285717-1\input\breezo\data\asimages\{3ec73594-1264-40fd-89b9-dfbb3965cc51}.png&quot; /&gt;&lt;left val=&quot;97&quot; /&gt;&lt;top val=&quot;272&quot; /&gt;&lt;width val=&quot;540&quot; /&gt;&lt;height val=&quot;115&quot; /&gt;&lt;hasText val=&quot;1&quot; /&gt;&lt;/Image&gt;&lt;/ThreeDShapeInfo&gt;"/>
  <p:tag name="PRESENTER_SHAPETEXTINFO" val="&lt;ShapeTextInfo&gt;&lt;TableIndex row=&quot;-1&quot; col=&quot;-1&quot;&gt;&lt;linesCount val=&quot;1&quot; /&gt;&lt;lineCharCount val=&quot;36&quot; /&gt;&lt;/TableIndex&gt;&lt;/ShapeTextInfo&gt;"/>
</p:tagLst>
</file>

<file path=ppt/tags/tag212.xml><?xml version="1.0" encoding="utf-8"?>
<p:tagLst xmlns:p="http://schemas.openxmlformats.org/presentationml/2006/main">
  <p:tag name="PRESENTER_SHAPEINFO" val="&lt;ThreeDShapeInfo&gt;&lt;uuid val=&quot;{49af0f2b-d6b3-41eb-a44a-680286da8f86}&quot; /&gt;&lt;isInvalidForFieldText val=&quot;0&quot; /&gt;&lt;Image&gt;&lt;filename val=&quot;E:\breeze\content\14339732\2390285717-1\input\breezo\data\asimages\{49af0f2b-d6b3-41eb-a44a-680286da8f86}.png&quot; /&gt;&lt;left val=&quot;93&quot; /&gt;&lt;top val=&quot;453&quot; /&gt;&lt;width val=&quot;541&quot; /&gt;&lt;height val=&quot;103&quot; /&gt;&lt;hasText val=&quot;1&quot; /&gt;&lt;/Image&gt;&lt;/ThreeDShapeInfo&gt;"/>
  <p:tag name="PRESENTER_SHAPETEXTINFO" val="&lt;ShapeTextInfo&gt;&lt;TableIndex row=&quot;-1&quot; col=&quot;-1&quot;&gt;&lt;linesCount val=&quot;2&quot; /&gt;&lt;lineCharCount val=&quot;35&quot; /&gt;&lt;lineCharCount val=&quot;74&quot; /&gt;&lt;/TableIndex&gt;&lt;/ShapeTextInfo&gt;"/>
</p:tagLst>
</file>

<file path=ppt/tags/tag213.xml><?xml version="1.0" encoding="utf-8"?>
<p:tagLst xmlns:p="http://schemas.openxmlformats.org/presentationml/2006/main">
  <p:tag name="HTML_SHAPEINFO" val="&lt;SlideThumbPath val=&quot;SlideTemp.PNG&quot;/&gt;"/>
</p:tagLst>
</file>

<file path=ppt/tags/tag214.xml><?xml version="1.0" encoding="utf-8"?>
<p:tagLst xmlns:p="http://schemas.openxmlformats.org/presentationml/2006/main">
  <p:tag name="PRESENTER_SHAPEINFO" val="&lt;ThreeDShapeInfo&gt;&lt;uuid val=&quot;{0e0398ef-3786-49e1-be56-4cb54c91819c}&quot; /&gt;&lt;isInvalidForFieldText val=&quot;0&quot; /&gt;&lt;Image&gt;&lt;filename val=&quot;E:\breeze\content\14339732\2390285717-1\input\breezo\data\asimages\{0e0398ef-3786-49e1-be56-4cb54c91819c}.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15.xml><?xml version="1.0" encoding="utf-8"?>
<p:tagLst xmlns:p="http://schemas.openxmlformats.org/presentationml/2006/main">
  <p:tag name="PRESENTER_SHAPEINFO" val="&lt;ThreeDShapeInfo&gt;&lt;uuid val=&quot;{5ef6bd85-4310-4e34-8fa7-d8bf5c2ba651}&quot; /&gt;&lt;isInvalidForFieldText val=&quot;0&quot; /&gt;&lt;Image&gt;&lt;filename val=&quot;E:\breeze\content\14339732\2390285717-1\input\breezo\data\asimages\{5ef6bd85-4310-4e34-8fa7-d8bf5c2ba651}.png&quot; /&gt;&lt;left val=&quot;106&quot; /&gt;&lt;top val=&quot;30&quot; /&gt;&lt;width val=&quot;525&quot; /&gt;&lt;height val=&quot;38&quot; /&gt;&lt;hasText val=&quot;1&quot; /&gt;&lt;/Image&gt;&lt;/ThreeDShapeInfo&gt;"/>
  <p:tag name="PRESENTER_SHAPETEXTINFO" val="&lt;ShapeTextInfo&gt;&lt;TableIndex row=&quot;-1&quot; col=&quot;-1&quot;&gt;&lt;linesCount val=&quot;1&quot; /&gt;&lt;lineCharCount val=&quot;27&quot; /&gt;&lt;/TableIndex&gt;&lt;/ShapeTextInfo&gt;"/>
</p:tagLst>
</file>

<file path=ppt/tags/tag216.xml><?xml version="1.0" encoding="utf-8"?>
<p:tagLst xmlns:p="http://schemas.openxmlformats.org/presentationml/2006/main">
  <p:tag name="PRESENTER_SHAPEINFO" val="&lt;ThreeDShapeInfo&gt;&lt;uuid val=&quot;{06af65a9-94e1-495a-92b6-888bd6387f5e}&quot; /&gt;&lt;isInvalidForFieldText val=&quot;0&quot; /&gt;&lt;Image&gt;&lt;filename val=&quot;E:\breeze\content\14339732\2390285717-1\input\breezo\data\asimages\{06af65a9-94e1-495a-92b6-888bd6387f5e}.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26&quot; /&gt;&lt;/TableIndex&gt;&lt;/ShapeTextInfo&gt;"/>
</p:tagLst>
</file>

<file path=ppt/tags/tag217.xml><?xml version="1.0" encoding="utf-8"?>
<p:tagLst xmlns:p="http://schemas.openxmlformats.org/presentationml/2006/main">
  <p:tag name="PRESENTER_SHAPEINFO" val="&lt;ThreeDShapeInfo&gt;&lt;uuid val=&quot;{9369a85d-d5d7-41b7-97cb-9d8b78fee6a4}&quot; /&gt;&lt;isInvalidForFieldText val=&quot;0&quot; /&gt;&lt;Image&gt;&lt;filename val=&quot;E:\breeze\content\14339732\2390285717-1\input\breezo\data\asimages\{9369a85d-d5d7-41b7-97cb-9d8b78fee6a4}.png&quot; /&gt;&lt;left val=&quot;100&quot; /&gt;&lt;top val=&quot;220&quot; /&gt;&lt;width val=&quot;1061&quot; /&gt;&lt;height val=&quot;335&quot; /&gt;&lt;hasText val=&quot;1&quot; /&gt;&lt;/Image&gt;&lt;/ThreeDShapeInfo&gt;"/>
  <p:tag name="PRESENTER_SHAPETEXTINFO" val="&lt;ShapeTextInfo&gt;&lt;TableIndex row=&quot;-1&quot; col=&quot;-1&quot;&gt;&lt;linesCount val=&quot;6&quot; /&gt;&lt;lineCharCount val=&quot;142&quot; /&gt;&lt;lineCharCount val=&quot;35&quot; /&gt;&lt;lineCharCount val=&quot;35&quot; /&gt;&lt;lineCharCount val=&quot;33&quot; /&gt;&lt;lineCharCount val=&quot;70&quot; /&gt;&lt;lineCharCount val=&quot;60&quot; /&gt;&lt;/TableIndex&gt;&lt;/ShapeTextInfo&gt;"/>
</p:tagLst>
</file>

<file path=ppt/tags/tag218.xml><?xml version="1.0" encoding="utf-8"?>
<p:tagLst xmlns:p="http://schemas.openxmlformats.org/presentationml/2006/main">
  <p:tag name="HTML_SHAPEINFO" val="&lt;SlideThumbPath val=&quot;SlideTemp.PNG&quot;/&gt;"/>
</p:tagLst>
</file>

<file path=ppt/tags/tag219.xml><?xml version="1.0" encoding="utf-8"?>
<p:tagLst xmlns:p="http://schemas.openxmlformats.org/presentationml/2006/main">
  <p:tag name="PRESENTER_SHAPEINFO" val="&lt;ThreeDShapeInfo&gt;&lt;uuid val=&quot;{a813740f-4f4d-4945-93cd-e18fe43838ad}&quot; /&gt;&lt;isInvalidForFieldText val=&quot;0&quot; /&gt;&lt;Image&gt;&lt;filename val=&quot;E:\breeze\content\14339732\2390285717-1\input\breezo\data\asimages\{a813740f-4f4d-4945-93cd-e18fe43838ad}.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2.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20.xml><?xml version="1.0" encoding="utf-8"?>
<p:tagLst xmlns:p="http://schemas.openxmlformats.org/presentationml/2006/main">
  <p:tag name="PRESENTER_SHAPEINFO" val="&lt;ThreeDShapeInfo&gt;&lt;uuid val=&quot;{23740986-5669-4bc8-9259-d0e9fa143998}&quot; /&gt;&lt;isInvalidForFieldText val=&quot;0&quot; /&gt;&lt;Image&gt;&lt;filename val=&quot;E:\breeze\content\14339732\2390285717-1\input\breezo\data\asimages\{23740986-5669-4bc8-9259-d0e9fa143998}.png&quot; /&gt;&lt;left val=&quot;104&quot; /&gt;&lt;top val=&quot;29&quot; /&gt;&lt;width val=&quot;460&quot; /&gt;&lt;height val=&quot;39&quot; /&gt;&lt;hasText val=&quot;1&quot; /&gt;&lt;/Image&gt;&lt;/ThreeDShapeInfo&gt;"/>
  <p:tag name="PRESENTER_SHAPETEXTINFO" val="&lt;ShapeTextInfo&gt;&lt;TableIndex row=&quot;-1&quot; col=&quot;-1&quot;&gt;&lt;linesCount val=&quot;1&quot; /&gt;&lt;lineCharCount val=&quot;25&quot; /&gt;&lt;/TableIndex&gt;&lt;/ShapeTextInfo&gt;"/>
</p:tagLst>
</file>

<file path=ppt/tags/tag221.xml><?xml version="1.0" encoding="utf-8"?>
<p:tagLst xmlns:p="http://schemas.openxmlformats.org/presentationml/2006/main">
  <p:tag name="PRESENTER_SHAPEINFO" val="&lt;ThreeDShapeInfo&gt;&lt;uuid val=&quot;{eee8f7ee-25bd-4968-890a-b35ddf1eaec5}&quot; /&gt;&lt;isInvalidForFieldText val=&quot;0&quot; /&gt;&lt;Image&gt;&lt;filename val=&quot;E:\breeze\content\14339732\2390285717-1\input\breezo\data\asimages\{eee8f7ee-25bd-4968-890a-b35ddf1eaec5}.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52&quot; /&gt;&lt;/TableIndex&gt;&lt;/ShapeTextInfo&gt;"/>
</p:tagLst>
</file>

<file path=ppt/tags/tag222.xml><?xml version="1.0" encoding="utf-8"?>
<p:tagLst xmlns:p="http://schemas.openxmlformats.org/presentationml/2006/main">
  <p:tag name="PRESENTER_SHAPEINFO" val="&lt;ThreeDShapeInfo&gt;&lt;uuid val=&quot;{d49ce386-262e-41a3-807e-e3d7798a5d85}&quot; /&gt;&lt;isInvalidForFieldText val=&quot;0&quot; /&gt;&lt;Image&gt;&lt;filename val=&quot;E:\breeze\content\14339732\2390285717-1\input\breezo\data\asimages\{d49ce386-262e-41a3-807e-e3d7798a5d85}.png&quot; /&gt;&lt;left val=&quot;288&quot; /&gt;&lt;top val=&quot;572&quot; /&gt;&lt;width val=&quot;713&quot; /&gt;&lt;height val=&quot;76&quot; /&gt;&lt;hasText val=&quot;1&quot; /&gt;&lt;/Image&gt;&lt;/ThreeDShapeInfo&gt;"/>
  <p:tag name="PRESENTER_SHAPETEXTINFO" val="&lt;ShapeTextInfo&gt;&lt;TableIndex row=&quot;-1&quot; col=&quot;-1&quot;&gt;&lt;linesCount val=&quot;2&quot; /&gt;&lt;lineCharCount val=&quot;49&quot; /&gt;&lt;lineCharCount val=&quot;55&quot; /&gt;&lt;/TableIndex&gt;&lt;/ShapeTextInfo&gt;"/>
</p:tagLst>
</file>

<file path=ppt/tags/tag223.xml><?xml version="1.0" encoding="utf-8"?>
<p:tagLst xmlns:p="http://schemas.openxmlformats.org/presentationml/2006/main">
  <p:tag name="PRESENTER_SHAPEINFO" val="&lt;ThreeDShapeInfo&gt;&lt;uuid val=&quot;{f7ae00c8-36d6-4730-bf1d-75267d8e9aed}&quot; /&gt;&lt;isInvalidForFieldText val=&quot;0&quot; /&gt;&lt;Image&gt;&lt;filename val=&quot;E:\breeze\content\14339732\2390285717-1\input\breezo\data\asimages\{f7ae00c8-36d6-4730-bf1d-75267d8e9aed}.png&quot; /&gt;&lt;left val=&quot;139&quot; /&gt;&lt;top val=&quot;230&quot; /&gt;&lt;width val=&quot;989&quot; /&gt;&lt;height val=&quot;291&quot; /&gt;&lt;hasText val=&quot;1&quot; /&gt;&lt;/Image&gt;&lt;/ThreeDShapeInfo&gt;"/>
  <p:tag name="PRESENTER_SHAPETEXTINFO" val="&lt;ShapeTextInfo&gt;&lt;TableIndex row=&quot;1&quot; col=&quot;1&quot;&gt;&lt;linesCount val=&quot;1&quot; /&gt;&lt;lineCharCount val=&quot;16&quot; /&gt;&lt;/TableIndex&gt;&lt;TableIndex row=&quot;1&quot; col=&quot;2&quot;&gt;&lt;linesCount val=&quot;1&quot; /&gt;&lt;lineCharCount val=&quot;24&quot; /&gt;&lt;/TableIndex&gt;&lt;TableIndex row=&quot;1&quot; col=&quot;3&quot;&gt;&lt;linesCount val=&quot;1&quot; /&gt;&lt;lineCharCount val=&quot;35&quot; /&gt;&lt;/TableIndex&gt;&lt;TableIndex row=&quot;2&quot; col=&quot;1&quot;&gt;&lt;linesCount val=&quot;1&quot; /&gt;&lt;lineCharCount val=&quot;8&quot; /&gt;&lt;/TableIndex&gt;&lt;TableIndex row=&quot;2&quot; col=&quot;2&quot;&gt;&lt;linesCount val=&quot;1&quot; /&gt;&lt;lineCharCount val=&quot;6&quot; /&gt;&lt;/TableIndex&gt;&lt;TableIndex row=&quot;2&quot; col=&quot;3&quot;&gt;&lt;linesCount val=&quot;1&quot; /&gt;&lt;lineCharCount val=&quot;20&quot; /&gt;&lt;/TableIndex&gt;&lt;TableIndex row=&quot;3&quot; col=&quot;1&quot;&gt;&lt;linesCount val=&quot;1&quot; /&gt;&lt;lineCharCount val=&quot;7&quot; /&gt;&lt;/TableIndex&gt;&lt;TableIndex row=&quot;3&quot; col=&quot;2&quot;&gt;&lt;linesCount val=&quot;1&quot; /&gt;&lt;lineCharCount val=&quot;9&quot; /&gt;&lt;/TableIndex&gt;&lt;TableIndex row=&quot;3&quot; col=&quot;3&quot;&gt;&lt;linesCount val=&quot;1&quot; /&gt;&lt;lineCharCount val=&quot;17&quot; /&gt;&lt;/TableIndex&gt;&lt;TableIndex row=&quot;4&quot; col=&quot;1&quot;&gt;&lt;linesCount val=&quot;1&quot; /&gt;&lt;lineCharCount val=&quot;12&quot; /&gt;&lt;/TableIndex&gt;&lt;TableIndex row=&quot;4&quot; col=&quot;2&quot;&gt;&lt;linesCount val=&quot;1&quot; /&gt;&lt;lineCharCount val=&quot;11&quot; /&gt;&lt;/TableIndex&gt;&lt;TableIndex row=&quot;4&quot; col=&quot;3&quot;&gt;&lt;linesCount val=&quot;1&quot; /&gt;&lt;lineCharCount val=&quot;21&quot; /&gt;&lt;/TableIndex&gt;&lt;TableIndex row=&quot;5&quot; col=&quot;1&quot;&gt;&lt;linesCount val=&quot;1&quot; /&gt;&lt;lineCharCount val=&quot;11&quot; /&gt;&lt;/TableIndex&gt;&lt;TableIndex row=&quot;5&quot; col=&quot;2&quot;&gt;&lt;linesCount val=&quot;1&quot; /&gt;&lt;lineCharCount val=&quot;11&quot; /&gt;&lt;/TableIndex&gt;&lt;TableIndex row=&quot;5&quot; col=&quot;3&quot;&gt;&lt;linesCount val=&quot;1&quot; /&gt;&lt;lineCharCount val=&quot;23&quot; /&gt;&lt;/TableIndex&gt;&lt;/ShapeTextInfo&gt;"/>
</p:tagLst>
</file>

<file path=ppt/tags/tag224.xml><?xml version="1.0" encoding="utf-8"?>
<p:tagLst xmlns:p="http://schemas.openxmlformats.org/presentationml/2006/main">
  <p:tag name="HTML_SHAPEINFO" val="&lt;SlideThumbPath val=&quot;SlideTemp.PNG&quot;/&gt;"/>
</p:tagLst>
</file>

<file path=ppt/tags/tag225.xml><?xml version="1.0" encoding="utf-8"?>
<p:tagLst xmlns:p="http://schemas.openxmlformats.org/presentationml/2006/main">
  <p:tag name="PRESENTER_SHAPEINFO" val="&lt;ThreeDShapeInfo&gt;&lt;uuid val=&quot;{5ed02039-83a7-4238-8d51-edeb9a9ff920}&quot; /&gt;&lt;isInvalidForFieldText val=&quot;0&quot; /&gt;&lt;Image&gt;&lt;filename val=&quot;E:\breeze\content\14339732\2390285717-1\input\breezo\data\asimages\{5ed02039-83a7-4238-8d51-edeb9a9ff920}.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26.xml><?xml version="1.0" encoding="utf-8"?>
<p:tagLst xmlns:p="http://schemas.openxmlformats.org/presentationml/2006/main">
  <p:tag name="PRESENTER_SHAPEINFO" val="&lt;ThreeDShapeInfo&gt;&lt;uuid val=&quot;{ae177b85-f623-4c8a-911b-9a7da2d21555}&quot; /&gt;&lt;isInvalidForFieldText val=&quot;0&quot; /&gt;&lt;Image&gt;&lt;filename val=&quot;E:\breeze\content\14339732\2390285717-1\input\breezo\data\asimages\{ae177b85-f623-4c8a-911b-9a7da2d21555}.png&quot; /&gt;&lt;left val=&quot;106&quot; /&gt;&lt;top val=&quot;29&quot; /&gt;&lt;width val=&quot;1052&quot; /&gt;&lt;height val=&quot;39&quot; /&gt;&lt;hasText val=&quot;1&quot; /&gt;&lt;/Image&gt;&lt;/ThreeDShapeInfo&gt;"/>
  <p:tag name="PRESENTER_SHAPETEXTINFO" val="&lt;ShapeTextInfo&gt;&lt;TableIndex row=&quot;-1&quot; col=&quot;-1&quot;&gt;&lt;linesCount val=&quot;1&quot; /&gt;&lt;lineCharCount val=&quot;60&quot; /&gt;&lt;/TableIndex&gt;&lt;/ShapeTextInfo&gt;"/>
</p:tagLst>
</file>

<file path=ppt/tags/tag227.xml><?xml version="1.0" encoding="utf-8"?>
<p:tagLst xmlns:p="http://schemas.openxmlformats.org/presentationml/2006/main">
  <p:tag name="PRESENTER_SHAPEINFO" val="&lt;ThreeDShapeInfo&gt;&lt;uuid val=&quot;{05ffe3d8-5ae9-47f4-82a4-a6f9e8631a20}&quot; /&gt;&lt;isInvalidForFieldText val=&quot;0&quot; /&gt;&lt;Image&gt;&lt;filename val=&quot;E:\breeze\content\14339732\2390285717-1\input\breezo\data\asimages\{05ffe3d8-5ae9-47f4-82a4-a6f9e8631a20}.png&quot; /&gt;&lt;left val=&quot;47&quot; /&gt;&lt;top val=&quot;115&quot; /&gt;&lt;width val=&quot;1132&quot; /&gt;&lt;height val=&quot;523&quot; /&gt;&lt;hasText val=&quot;1&quot; /&gt;&lt;/Image&gt;&lt;/ThreeDShapeInfo&gt;"/>
  <p:tag name="PRESENTER_SHAPETEXTINFO" val="&lt;ShapeTextInfo&gt;&lt;TableIndex row=&quot;-1&quot; col=&quot;-1&quot;&gt;&lt;linesCount val=&quot;11&quot; /&gt;&lt;lineCharCount val=&quot;58&quot; /&gt;&lt;lineCharCount val=&quot;57&quot; /&gt;&lt;lineCharCount val=&quot;55&quot; /&gt;&lt;lineCharCount val=&quot;57&quot; /&gt;&lt;lineCharCount val=&quot;59&quot; /&gt;&lt;lineCharCount val=&quot;97&quot; /&gt;&lt;lineCharCount val=&quot;1&quot; /&gt;&lt;lineCharCount val=&quot;43&quot; /&gt;&lt;lineCharCount val=&quot;43&quot; /&gt;&lt;lineCharCount val=&quot;66&quot; /&gt;&lt;lineCharCount val=&quot;1&quot; /&gt;&lt;/TableIndex&gt;&lt;/ShapeTextInfo&gt;"/>
</p:tagLst>
</file>

<file path=ppt/tags/tag228.xml><?xml version="1.0" encoding="utf-8"?>
<p:tagLst xmlns:p="http://schemas.openxmlformats.org/presentationml/2006/main">
  <p:tag name="HTML_SHAPEINFO" val="&lt;SlideThumbPath val=&quot;SlideTemp.PNG&quot;/&gt;"/>
</p:tagLst>
</file>

<file path=ppt/tags/tag229.xml><?xml version="1.0" encoding="utf-8"?>
<p:tagLst xmlns:p="http://schemas.openxmlformats.org/presentationml/2006/main">
  <p:tag name="PRESENTER_SHAPEINFO" val="&lt;ThreeDShapeInfo&gt;&lt;uuid val=&quot;{09cd257f-6db7-4b58-939c-02e088df07db}&quot; /&gt;&lt;isInvalidForFieldText val=&quot;0&quot; /&gt;&lt;Image&gt;&lt;filename val=&quot;E:\breeze\content\14339732\2390285717-1\input\breezo\data\asimages\{09cd257f-6db7-4b58-939c-02e088df07db}.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3.xml><?xml version="1.0" encoding="utf-8"?>
<p:tagLst xmlns:p="http://schemas.openxmlformats.org/presentationml/2006/main">
  <p:tag name="PRESENTER_SHAPETEXTINFO" val="&lt;ShapeTextInfo&gt;&lt;TableIndex row=&quot;-1&quot; col=&quot;-1&quot;&gt;&lt;linesCount val=&quot;1&quot; /&gt;&lt;lineCharCount val=&quot;22&quot; /&gt;&lt;/TableIndex&gt;&lt;/ShapeTextInfo&gt;"/>
</p:tagLst>
</file>

<file path=ppt/tags/tag230.xml><?xml version="1.0" encoding="utf-8"?>
<p:tagLst xmlns:p="http://schemas.openxmlformats.org/presentationml/2006/main">
  <p:tag name="PRESENTER_SHAPEINFO" val="&lt;ThreeDShapeInfo&gt;&lt;uuid val=&quot;{f33f8593-55b7-4b02-88f4-44e48f99b6fc}&quot; /&gt;&lt;isInvalidForFieldText val=&quot;0&quot; /&gt;&lt;Image&gt;&lt;filename val=&quot;E:\breeze\content\14339732\2390285717-1\input\breezo\data\asimages\{f33f8593-55b7-4b02-88f4-44e48f99b6fc}.png&quot; /&gt;&lt;left val=&quot;422&quot; /&gt;&lt;top val=&quot;20&quot; /&gt;&lt;width val=&quot;499&quot; /&gt;&lt;height val=&quot;57&quot; /&gt;&lt;hasText val=&quot;1&quot; /&gt;&lt;/Image&gt;&lt;/ThreeDShapeInfo&gt;"/>
  <p:tag name="PRESENTER_SHAPETEXTINFO" val="&lt;ShapeTextInfo&gt;&lt;TableIndex row=&quot;-1&quot; col=&quot;-1&quot;&gt;&lt;linesCount val=&quot;1&quot; /&gt;&lt;lineCharCount val=&quot;16&quot; /&gt;&lt;/TableIndex&gt;&lt;/ShapeTextInfo&gt;"/>
</p:tagLst>
</file>

<file path=ppt/tags/tag231.xml><?xml version="1.0" encoding="utf-8"?>
<p:tagLst xmlns:p="http://schemas.openxmlformats.org/presentationml/2006/main">
  <p:tag name="PRESENTER_SHAPEINFO" val="&lt;ThreeDShapeInfo&gt;&lt;uuid val=&quot;{49a22807-72cc-41ca-9027-5cc310d64519}&quot; /&gt;&lt;isInvalidForFieldText val=&quot;0&quot; /&gt;&lt;Image&gt;&lt;filename val=&quot;E:\breeze\content\14339732\2390285717-1\input\breezo\data\asimages\{49a22807-72cc-41ca-9027-5cc310d64519}.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92&quot; /&gt;&lt;/TableIndex&gt;&lt;/ShapeTextInfo&gt;"/>
</p:tagLst>
</file>

<file path=ppt/tags/tag232.xml><?xml version="1.0" encoding="utf-8"?>
<p:tagLst xmlns:p="http://schemas.openxmlformats.org/presentationml/2006/main">
  <p:tag name="PRESENTER_SHAPEINFO" val="&lt;ThreeDShapeInfo&gt;&lt;uuid val=&quot;{71f507ec-44ae-4516-920c-555fe457ae2b}&quot; /&gt;&lt;isInvalidForFieldText val=&quot;0&quot; /&gt;&lt;Image&gt;&lt;filename val=&quot;E:\breeze\content\14339732\2390285717-1\input\breezo\data\asimages\{71f507ec-44ae-4516-920c-555fe457ae2b}.png&quot; /&gt;&lt;left val=&quot;98&quot; /&gt;&lt;top val=&quot;221&quot; /&gt;&lt;width val=&quot;1079&quot; /&gt;&lt;height val=&quot;233&quot; /&gt;&lt;hasText val=&quot;1&quot; /&gt;&lt;/Image&gt;&lt;/ThreeDShapeInfo&gt;"/>
  <p:tag name="PRESENTER_SHAPETEXTINFO" val="&lt;ShapeTextInfo&gt;&lt;TableIndex row=&quot;-1&quot; col=&quot;-1&quot;&gt;&lt;linesCount val=&quot;4&quot; /&gt;&lt;lineCharCount val=&quot;25&quot; /&gt;&lt;lineCharCount val=&quot;67&quot; /&gt;&lt;lineCharCount val=&quot;41&quot; /&gt;&lt;lineCharCount val=&quot;50&quot; /&gt;&lt;/TableIndex&gt;&lt;/ShapeTextInfo&gt;"/>
</p:tagLst>
</file>

<file path=ppt/tags/tag233.xml><?xml version="1.0" encoding="utf-8"?>
<p:tagLst xmlns:p="http://schemas.openxmlformats.org/presentationml/2006/main">
  <p:tag name="HTML_SHAPEINFO" val="&lt;SlideThumbPath val=&quot;SlideTemp.PNG&quot;/&gt;"/>
</p:tagLst>
</file>

<file path=ppt/tags/tag234.xml><?xml version="1.0" encoding="utf-8"?>
<p:tagLst xmlns:p="http://schemas.openxmlformats.org/presentationml/2006/main">
  <p:tag name="PRESENTER_SHAPEINFO" val="&lt;ThreeDShapeInfo&gt;&lt;uuid val=&quot;{16f7e97c-0a4d-4ff1-a516-5486018b0168}&quot; /&gt;&lt;isInvalidForFieldText val=&quot;0&quot; /&gt;&lt;Image&gt;&lt;filename val=&quot;E:\breeze\content\14339732\2390285717-1\input\breezo\data\asimages\{16f7e97c-0a4d-4ff1-a516-5486018b0168}.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35.xml><?xml version="1.0" encoding="utf-8"?>
<p:tagLst xmlns:p="http://schemas.openxmlformats.org/presentationml/2006/main">
  <p:tag name="PRESENTER_SHAPEINFO" val="&lt;ThreeDShapeInfo&gt;&lt;uuid val=&quot;{ec79cf49-f4b9-472f-aa17-554ba0b289f8}&quot; /&gt;&lt;isInvalidForFieldText val=&quot;0&quot; /&gt;&lt;Image&gt;&lt;filename val=&quot;E:\breeze\content\14339732\2390285717-1\input\breezo\data\asimages\{ec79cf49-f4b9-472f-aa17-554ba0b289f8}.png&quot; /&gt;&lt;left val=&quot;178&quot; /&gt;&lt;top val=&quot;116&quot; /&gt;&lt;width val=&quot;377&quot; /&gt;&lt;height val=&quot;176&quot; /&gt;&lt;hasText val=&quot;1&quot; /&gt;&lt;/Image&gt;&lt;/ThreeDShapeInfo&gt;"/>
  <p:tag name="PRESENTER_SHAPETEXTINFO" val="&lt;ShapeTextInfo&gt;&lt;TableIndex row=&quot;-1&quot; col=&quot;-1&quot;&gt;&lt;linesCount val=&quot;1&quot; /&gt;&lt;lineCharCount val=&quot;63&quot; /&gt;&lt;/TableIndex&gt;&lt;/ShapeTextInfo&gt;"/>
</p:tagLst>
</file>

<file path=ppt/tags/tag236.xml><?xml version="1.0" encoding="utf-8"?>
<p:tagLst xmlns:p="http://schemas.openxmlformats.org/presentationml/2006/main">
  <p:tag name="PRESENTER_SHAPEINFO" val="&lt;ThreeDShapeInfo&gt;&lt;uuid val=&quot;{d73ae749-79bf-44e0-93dd-e89e4ec03e0f}&quot; /&gt;&lt;isInvalidForFieldText val=&quot;0&quot; /&gt;&lt;Image&gt;&lt;filename val=&quot;E:\breeze\content\14339732\2390285717-1\input\breezo\data\asimages\{d73ae749-79bf-44e0-93dd-e89e4ec03e0f}.png&quot; /&gt;&lt;left val=&quot;622&quot; /&gt;&lt;top val=&quot;118&quot; /&gt;&lt;width val=&quot;416&quot; /&gt;&lt;height val=&quot;183&quot; /&gt;&lt;hasText val=&quot;1&quot; /&gt;&lt;/Image&gt;&lt;/ThreeDShapeInfo&gt;"/>
  <p:tag name="PRESENTER_SHAPETEXTINFO" val="&lt;ShapeTextInfo&gt;&lt;TableIndex row=&quot;-1&quot; col=&quot;-1&quot;&gt;&lt;linesCount val=&quot;1&quot; /&gt;&lt;lineCharCount val=&quot;68&quot; /&gt;&lt;/TableIndex&gt;&lt;/ShapeTextInfo&gt;"/>
</p:tagLst>
</file>

<file path=ppt/tags/tag237.xml><?xml version="1.0" encoding="utf-8"?>
<p:tagLst xmlns:p="http://schemas.openxmlformats.org/presentationml/2006/main">
  <p:tag name="PRESENTER_SHAPEINFO" val="&lt;ThreeDShapeInfo&gt;&lt;uuid val=&quot;{0b0fd8c2-0196-4df0-8420-bb88ac56f34d}&quot; /&gt;&lt;isInvalidForFieldText val=&quot;0&quot; /&gt;&lt;Image&gt;&lt;filename val=&quot;E:\breeze\content\14339732\2390285717-1\input\breezo\data\asimages\{0b0fd8c2-0196-4df0-8420-bb88ac56f34d}.png&quot; /&gt;&lt;left val=&quot;135&quot; /&gt;&lt;top val=&quot;346&quot; /&gt;&lt;width val=&quot;1030&quot; /&gt;&lt;height val=&quot;279&quot; /&gt;&lt;hasText val=&quot;1&quot; /&gt;&lt;/Image&gt;&lt;/ThreeDShapeInfo&gt;"/>
</p:tagLst>
</file>

<file path=ppt/tags/tag238.xml><?xml version="1.0" encoding="utf-8"?>
<p:tagLst xmlns:p="http://schemas.openxmlformats.org/presentationml/2006/main">
  <p:tag name="HTML_SHAPEINFO" val="&lt;SlideThumbPath val=&quot;SlideTemp.PNG&quot;/&gt;"/>
</p:tagLst>
</file>

<file path=ppt/tags/tag239.xml><?xml version="1.0" encoding="utf-8"?>
<p:tagLst xmlns:p="http://schemas.openxmlformats.org/presentationml/2006/main">
  <p:tag name="PRESENTER_SHAPEINFO" val="&lt;ThreeDShapeInfo&gt;&lt;uuid val=&quot;{5e0aec0e-9b18-4579-85a3-d465ecd406d5}&quot; /&gt;&lt;isInvalidForFieldText val=&quot;0&quot; /&gt;&lt;Image&gt;&lt;filename val=&quot;E:\breeze\content\14339732\2390285717-1\input\breezo\data\asimages\{5e0aec0e-9b18-4579-85a3-d465ecd406d5}.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40.xml><?xml version="1.0" encoding="utf-8"?>
<p:tagLst xmlns:p="http://schemas.openxmlformats.org/presentationml/2006/main">
  <p:tag name="PRESENTER_SHAPEINFO" val="&lt;ThreeDShapeInfo&gt;&lt;uuid val=&quot;{ad328a39-05f1-4dc0-835d-bbe072000ab3}&quot; /&gt;&lt;isInvalidForFieldText val=&quot;0&quot; /&gt;&lt;Image&gt;&lt;filename val=&quot;E:\breeze\content\14339732\2390285717-1\input\breezo\data\asimages\{ad328a39-05f1-4dc0-835d-bbe072000ab3}.png&quot; /&gt;&lt;left val=&quot;93&quot; /&gt;&lt;top val=&quot;167&quot; /&gt;&lt;width val=&quot;1093&quot; /&gt;&lt;height val=&quot;350&quot; /&gt;&lt;hasText val=&quot;1&quot; /&gt;&lt;/Image&gt;&lt;/ThreeDShapeInfo&gt;"/>
  <p:tag name="PRESENTER_SHAPETEXTINFO" val="&lt;ShapeTextInfo&gt;&lt;TableIndex row=&quot;-1&quot; col=&quot;-1&quot;&gt;&lt;linesCount val=&quot;8&quot; /&gt;&lt;lineCharCount val=&quot;141&quot; /&gt;&lt;lineCharCount val=&quot;1&quot; /&gt;&lt;lineCharCount val=&quot;96&quot; /&gt;&lt;lineCharCount val=&quot;1&quot; /&gt;&lt;lineCharCount val=&quot;50&quot; /&gt;&lt;lineCharCount val=&quot;1&quot; /&gt;&lt;lineCharCount val=&quot;1&quot; /&gt;&lt;lineCharCount val=&quot;1&quot; /&gt;&lt;/TableIndex&gt;&lt;/ShapeTextInfo&gt;"/>
</p:tagLst>
</file>

<file path=ppt/tags/tag241.xml><?xml version="1.0" encoding="utf-8"?>
<p:tagLst xmlns:p="http://schemas.openxmlformats.org/presentationml/2006/main">
  <p:tag name="PRESENTER_SHAPEINFO" val="&lt;ThreeDShapeInfo&gt;&lt;uuid val=&quot;{ba7ed4d9-e572-4caa-b976-28dccf36fe03}&quot; /&gt;&lt;isInvalidForFieldText val=&quot;0&quot; /&gt;&lt;Image&gt;&lt;filename val=&quot;E:\breeze\content\14339732\2390285717-1\input\breezo\data\asimages\{ba7ed4d9-e572-4caa-b976-28dccf36fe03}.png&quot; /&gt;&lt;left val=&quot;109&quot; /&gt;&lt;top val=&quot;19&quot; /&gt;&lt;width val=&quot;1093&quot; /&gt;&lt;height val=&quot;106&quot; /&gt;&lt;hasText val=&quot;1&quot; /&gt;&lt;/Image&gt;&lt;/ThreeDShapeInfo&gt;"/>
  <p:tag name="PRESENTER_SHAPETEXTINFO" val="&lt;ShapeTextInfo&gt;&lt;TableIndex row=&quot;-1&quot; col=&quot;-1&quot;&gt;&lt;linesCount val=&quot;1&quot; /&gt;&lt;lineCharCount val=&quot;55&quot; /&gt;&lt;/TableIndex&gt;&lt;/ShapeTextInfo&gt;"/>
</p:tagLst>
</file>

<file path=ppt/tags/tag242.xml><?xml version="1.0" encoding="utf-8"?>
<p:tagLst xmlns:p="http://schemas.openxmlformats.org/presentationml/2006/main">
  <p:tag name="HTML_SHAPEINFO" val="&lt;SlideThumbPath val=&quot;SlideTemp.PNG&quot;/&gt;"/>
</p:tagLst>
</file>

<file path=ppt/tags/tag243.xml><?xml version="1.0" encoding="utf-8"?>
<p:tagLst xmlns:p="http://schemas.openxmlformats.org/presentationml/2006/main">
  <p:tag name="PRESENTER_SHAPEINFO" val="&lt;ThreeDShapeInfo&gt;&lt;uuid val=&quot;{acd61a1c-5d6c-4993-9f14-4e6d0430bd38}&quot; /&gt;&lt;isInvalidForFieldText val=&quot;0&quot; /&gt;&lt;Image&gt;&lt;filename val=&quot;E:\breeze\content\14339732\2390285717-1\input\breezo\data\asimages\{acd61a1c-5d6c-4993-9f14-4e6d0430bd38}.png&quot; /&gt;&lt;left val=&quot;186&quot; /&gt;&lt;top val=&quot;27&quot; /&gt;&lt;width val=&quot;941&quot; /&gt;&lt;height val=&quot;57&quot; /&gt;&lt;hasText val=&quot;1&quot; /&gt;&lt;/Image&gt;&lt;/ThreeDShapeInfo&gt;"/>
  <p:tag name="PRESENTER_SHAPETEXTINFO" val="&lt;ShapeTextInfo&gt;&lt;TableIndex row=&quot;-1&quot; col=&quot;-1&quot;&gt;&lt;linesCount val=&quot;1&quot; /&gt;&lt;lineCharCount val=&quot;35&quot; /&gt;&lt;/TableIndex&gt;&lt;/ShapeTextInfo&gt;"/>
</p:tagLst>
</file>

<file path=ppt/tags/tag244.xml><?xml version="1.0" encoding="utf-8"?>
<p:tagLst xmlns:p="http://schemas.openxmlformats.org/presentationml/2006/main">
  <p:tag name="PRESENTER_SHAPEINFO" val="&lt;ThreeDShapeInfo&gt;&lt;uuid val=&quot;{91ce3419-0179-4a8a-aa3a-905d2c9e9735}&quot; /&gt;&lt;isInvalidForFieldText val=&quot;0&quot; /&gt;&lt;Image&gt;&lt;filename val=&quot;E:\breeze\content\14339732\2390285717-1\input\breezo\data\asimages\{91ce3419-0179-4a8a-aa3a-905d2c9e9735}.png&quot; /&gt;&lt;left val=&quot;89&quot; /&gt;&lt;top val=&quot;92&quot; /&gt;&lt;width val=&quot;966&quot; /&gt;&lt;height val=&quot;569&quot; /&gt;&lt;hasText val=&quot;1&quot; /&gt;&lt;/Image&gt;&lt;/ThreeDShapeInfo&gt;"/>
  <p:tag name="PRESENTER_SHAPETEXTINFO" val="&lt;ShapeTextInfo&gt;&lt;TableIndex row=&quot;-1&quot; col=&quot;-1&quot;&gt;&lt;linesCount val=&quot;11&quot; /&gt;&lt;lineCharCount val=&quot;20&quot; /&gt;&lt;lineCharCount val=&quot;26&quot; /&gt;&lt;lineCharCount val=&quot;27&quot; /&gt;&lt;lineCharCount val=&quot;83&quot; /&gt;&lt;lineCharCount val=&quot;51&quot; /&gt;&lt;lineCharCount val=&quot;51&quot; /&gt;&lt;lineCharCount val=&quot;48&quot; /&gt;&lt;lineCharCount val=&quot;42&quot; /&gt;&lt;lineCharCount val=&quot;61&quot; /&gt;&lt;lineCharCount val=&quot;24&quot; /&gt;&lt;lineCharCount val=&quot;25&quot; /&gt;&lt;/TableIndex&gt;&lt;/ShapeTextInfo&gt;"/>
</p:tagLst>
</file>

<file path=ppt/tags/tag245.xml><?xml version="1.0" encoding="utf-8"?>
<p:tagLst xmlns:p="http://schemas.openxmlformats.org/presentationml/2006/main">
  <p:tag name="PRESENTER_SHAPEINFO" val="&lt;ThreeDShapeInfo&gt;&lt;uuid val=&quot;{1faed34e-379d-4920-a445-f49a0fd8b74d}&quot; /&gt;&lt;isInvalidForFieldText val=&quot;0&quot; /&gt;&lt;Image&gt;&lt;filename val=&quot;E:\breeze\content\14339732\2390285717-1\input\breezo\data\asimages\{1faed34e-379d-4920-a445-f49a0fd8b74d}.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6.xml><?xml version="1.0" encoding="utf-8"?>
<p:tagLst xmlns:p="http://schemas.openxmlformats.org/presentationml/2006/main">
  <p:tag name="HTML_SHAPEINFO" val="&lt;SlideThumbPath val=&quot;SlideTemp.PNG&quot;/&gt;"/>
</p:tagLst>
</file>

<file path=ppt/tags/tag247.xml><?xml version="1.0" encoding="utf-8"?>
<p:tagLst xmlns:p="http://schemas.openxmlformats.org/presentationml/2006/main">
  <p:tag name="PRESENTER_SHAPEINFO" val="&lt;ThreeDShapeInfo&gt;&lt;uuid val=&quot;{239ae13c-5b59-443d-b630-5cdc19173534}&quot; /&gt;&lt;isInvalidForFieldText val=&quot;0&quot; /&gt;&lt;Image&gt;&lt;filename val=&quot;E:\breeze\content\14339732\2390285717-1\input\breezo\data\asimages\{239ae13c-5b59-443d-b630-5cdc19173534}.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8.xml><?xml version="1.0" encoding="utf-8"?>
<p:tagLst xmlns:p="http://schemas.openxmlformats.org/presentationml/2006/main">
  <p:tag name="PRESENTER_SHAPEINFO" val="&lt;ThreeDShapeInfo&gt;&lt;uuid val=&quot;{1529e8be-64c3-4f60-a8a6-847e4924606c}&quot; /&gt;&lt;isInvalidForFieldText val=&quot;0&quot; /&gt;&lt;Image&gt;&lt;filename val=&quot;E:\breeze\content\14339732\2390285717-1\input\breezo\data\asimages\{1529e8be-64c3-4f60-a8a6-847e4924606c}.png&quot; /&gt;&lt;left val=&quot;104&quot; /&gt;&lt;top val=&quot;31&quot; /&gt;&lt;width val=&quot;219&quot; /&gt;&lt;height val=&quot;29&quot; /&gt;&lt;hasText val=&quot;1&quot; /&gt;&lt;/Image&gt;&lt;/ThreeDShapeInfo&gt;"/>
  <p:tag name="PRESENTER_SHAPETEXTINFO" val="&lt;ShapeTextInfo&gt;&lt;TableIndex row=&quot;-1&quot; col=&quot;-1&quot;&gt;&lt;linesCount val=&quot;1&quot; /&gt;&lt;lineCharCount val=&quot;12&quot; /&gt;&lt;/TableIndex&gt;&lt;/ShapeTextInfo&gt;"/>
</p:tagLst>
</file>

<file path=ppt/tags/tag249.xml><?xml version="1.0" encoding="utf-8"?>
<p:tagLst xmlns:p="http://schemas.openxmlformats.org/presentationml/2006/main">
  <p:tag name="PRESENTER_SHAPEINFO" val="&lt;ThreeDShapeInfo&gt;&lt;uuid val=&quot;{c33b62b2-1348-4eea-9237-e206f468f8cc}&quot; /&gt;&lt;isInvalidForFieldText val=&quot;0&quot; /&gt;&lt;Image&gt;&lt;filename val=&quot;E:\breeze\content\14339732\2390285717-1\input\breezo\data\asimages\{c33b62b2-1348-4eea-9237-e206f468f8cc}.png&quot; /&gt;&lt;left val=&quot;96&quot; /&gt;&lt;top val=&quot;126&quot; /&gt;&lt;width val=&quot;1138&quot; /&gt;&lt;height val=&quot;515&quot; /&gt;&lt;hasText val=&quot;1&quot; /&gt;&lt;/Image&gt;&lt;/ThreeDShapeInfo&gt;"/>
  <p:tag name="PRESENTER_SHAPETEXTINFO" val="&lt;ShapeTextInfo&gt;&lt;TableIndex row=&quot;-1&quot; col=&quot;-1&quot;&gt;&lt;linesCount val=&quot;8&quot; /&gt;&lt;lineCharCount val=&quot;81&quot; /&gt;&lt;lineCharCount val=&quot;108&quot; /&gt;&lt;lineCharCount val=&quot;121&quot; /&gt;&lt;lineCharCount val=&quot;195&quot; /&gt;&lt;lineCharCount val=&quot;18&quot; /&gt;&lt;lineCharCount val=&quot;23&quot; /&gt;&lt;lineCharCount val=&quot;89&quot; /&gt;&lt;lineCharCount val=&quot;1&quot; /&gt;&lt;/TableIndex&gt;&lt;/ShapeTextInfo&gt;"/>
</p:tagLst>
</file>

<file path=ppt/tags/tag2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50.xml><?xml version="1.0" encoding="utf-8"?>
<p:tagLst xmlns:p="http://schemas.openxmlformats.org/presentationml/2006/main">
  <p:tag name="HTML_SHAPEINFO" val="&lt;SlideThumbPath val=&quot;SlideTemp.PNG&quot;/&gt;"/>
</p:tagLst>
</file>

<file path=ppt/tags/tag251.xml><?xml version="1.0" encoding="utf-8"?>
<p:tagLst xmlns:p="http://schemas.openxmlformats.org/presentationml/2006/main">
  <p:tag name="PRESENTER_SHAPEINFO" val="&lt;ThreeDShapeInfo&gt;&lt;uuid val=&quot;{bf3934c3-cacc-45a8-a390-5b6d4c03acd3}&quot; /&gt;&lt;isInvalidForFieldText val=&quot;0&quot; /&gt;&lt;Image&gt;&lt;filename val=&quot;E:\breeze\content\14339732\2390285717-1\input\breezo\data\asimages\{bf3934c3-cacc-45a8-a390-5b6d4c03acd3}.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52.xml><?xml version="1.0" encoding="utf-8"?>
<p:tagLst xmlns:p="http://schemas.openxmlformats.org/presentationml/2006/main">
  <p:tag name="PRESENTER_SHAPEINFO" val="&lt;ThreeDShapeInfo&gt;&lt;uuid val=&quot;{fa13cd9d-8a2b-4da7-8d9c-e42732f9d17a}&quot; /&gt;&lt;isInvalidForFieldText val=&quot;0&quot; /&gt;&lt;Image&gt;&lt;filename val=&quot;E:\breeze\content\14339732\2390285717-1\input\breezo\data\asimages\{fa13cd9d-8a2b-4da7-8d9c-e42732f9d17a}.png&quot; /&gt;&lt;left val=&quot;104&quot; /&gt;&lt;top val=&quot;31&quot; /&gt;&lt;width val=&quot;449&quot; /&gt;&lt;height val=&quot;37&quot; /&gt;&lt;hasText val=&quot;1&quot; /&gt;&lt;/Image&gt;&lt;/ThreeDShapeInfo&gt;"/>
  <p:tag name="PRESENTER_SHAPETEXTINFO" val="&lt;ShapeTextInfo&gt;&lt;TableIndex row=&quot;-1&quot; col=&quot;-1&quot;&gt;&lt;linesCount val=&quot;1&quot; /&gt;&lt;lineCharCount val=&quot;23&quot; /&gt;&lt;/TableIndex&gt;&lt;/ShapeTextInfo&gt;"/>
</p:tagLst>
</file>

<file path=ppt/tags/tag253.xml><?xml version="1.0" encoding="utf-8"?>
<p:tagLst xmlns:p="http://schemas.openxmlformats.org/presentationml/2006/main">
  <p:tag name="PRESENTER_SHAPEINFO" val="&lt;ThreeDShapeInfo&gt;&lt;uuid val=&quot;{dd48bfdd-9a64-47c9-92bd-21bba7a9b7e0}&quot; /&gt;&lt;isInvalidForFieldText val=&quot;0&quot; /&gt;&lt;Image&gt;&lt;filename val=&quot;E:\breeze\content\14339732\2390285717-1\input\breezo\data\asimages\{dd48bfdd-9a64-47c9-92bd-21bba7a9b7e0}.png&quot; /&gt;&lt;left val=&quot;96&quot; /&gt;&lt;top val=&quot;129&quot; /&gt;&lt;width val=&quot;1139&quot; /&gt;&lt;height val=&quot;404&quot; /&gt;&lt;hasText val=&quot;1&quot; /&gt;&lt;/Image&gt;&lt;/ThreeDShapeInfo&gt;"/>
  <p:tag name="PRESENTER_SHAPETEXTINFO" val="&lt;ShapeTextInfo&gt;&lt;TableIndex row=&quot;-1&quot; col=&quot;-1&quot;&gt;&lt;linesCount val=&quot;6&quot; /&gt;&lt;lineCharCount val=&quot;128&quot; /&gt;&lt;lineCharCount val=&quot;61&quot; /&gt;&lt;lineCharCount val=&quot;59&quot; /&gt;&lt;lineCharCount val=&quot;203&quot; /&gt;&lt;lineCharCount val=&quot;61&quot; /&gt;&lt;lineCharCount val=&quot;30&quot; /&gt;&lt;/TableIndex&gt;&lt;/ShapeTextInfo&gt;"/>
</p:tagLst>
</file>

<file path=ppt/tags/tag254.xml><?xml version="1.0" encoding="utf-8"?>
<p:tagLst xmlns:p="http://schemas.openxmlformats.org/presentationml/2006/main">
  <p:tag name="HTML_SHAPEINFO" val="&lt;SlideThumbPath val=&quot;SlideTemp.PNG&quot;/&gt;"/>
</p:tagLst>
</file>

<file path=ppt/tags/tag255.xml><?xml version="1.0" encoding="utf-8"?>
<p:tagLst xmlns:p="http://schemas.openxmlformats.org/presentationml/2006/main">
  <p:tag name="PRESENTER_SHAPEINFO" val="&lt;ThreeDShapeInfo&gt;&lt;uuid val=&quot;{7df3dd3d-496c-425b-82b2-3fcb92bd86a1}&quot; /&gt;&lt;isInvalidForFieldText val=&quot;0&quot; /&gt;&lt;Image&gt;&lt;filename val=&quot;E:\breeze\content\14339732\2390285717-1\input\breezo\data\asimages\{7df3dd3d-496c-425b-82b2-3fcb92bd86a1}.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56.xml><?xml version="1.0" encoding="utf-8"?>
<p:tagLst xmlns:p="http://schemas.openxmlformats.org/presentationml/2006/main">
  <p:tag name="PRESENTER_SHAPEINFO" val="&lt;ThreeDShapeInfo&gt;&lt;uuid val=&quot;{11c53e3d-34c1-45ea-9d5f-d0f16b1029ec}&quot; /&gt;&lt;isInvalidForFieldText val=&quot;0&quot; /&gt;&lt;Image&gt;&lt;filename val=&quot;E:\breeze\content\14339732\2390285717-1\input\breezo\data\asimages\{11c53e3d-34c1-45ea-9d5f-d0f16b1029ec}.png&quot; /&gt;&lt;left val=&quot;83&quot; /&gt;&lt;top val=&quot;107&quot; /&gt;&lt;width val=&quot;799&quot; /&gt;&lt;height val=&quot;277&quot; /&gt;&lt;hasText val=&quot;1&quot; /&gt;&lt;/Image&gt;&lt;/ThreeDShapeInfo&gt;"/>
  <p:tag name="PRESENTER_SHAPETEXTINFO" val="&lt;ShapeTextInfo&gt;&lt;TableIndex row=&quot;-1&quot; col=&quot;-1&quot;&gt;&lt;linesCount val=&quot;3&quot; /&gt;&lt;lineCharCount val=&quot;23&quot; /&gt;&lt;lineCharCount val=&quot;77&quot; /&gt;&lt;lineCharCount val=&quot;106&quot; /&gt;&lt;/TableIndex&gt;&lt;/ShapeTextInfo&gt;"/>
</p:tagLst>
</file>

<file path=ppt/tags/tag257.xml><?xml version="1.0" encoding="utf-8"?>
<p:tagLst xmlns:p="http://schemas.openxmlformats.org/presentationml/2006/main">
  <p:tag name="PRESENTER_SHAPEINFO" val="&lt;ThreeDShapeInfo&gt;&lt;uuid val=&quot;{b100b81e-048b-4dfe-93ef-3fae2bfd78d6}&quot; /&gt;&lt;isInvalidForFieldText val=&quot;0&quot; /&gt;&lt;Image&gt;&lt;filename val=&quot;E:\breeze\content\14339732\2390285717-1\input\breezo\data\asimages\{b100b81e-048b-4dfe-93ef-3fae2bfd78d6}.png&quot; /&gt;&lt;left val=&quot;535&quot; /&gt;&lt;top val=&quot;43&quot; /&gt;&lt;width val=&quot;219&quot; /&gt;&lt;height val=&quot;29&quot; /&gt;&lt;hasText val=&quot;1&quot; /&gt;&lt;/Image&gt;&lt;/ThreeDShapeInfo&gt;"/>
  <p:tag name="PRESENTER_SHAPETEXTINFO" val="&lt;ShapeTextInfo&gt;&lt;TableIndex row=&quot;-1&quot; col=&quot;-1&quot;&gt;&lt;linesCount val=&quot;1&quot; /&gt;&lt;lineCharCount val=&quot;11&quot; /&gt;&lt;/TableIndex&gt;&lt;/ShapeTextInfo&gt;"/>
</p:tagLst>
</file>

<file path=ppt/tags/tag258.xml><?xml version="1.0" encoding="utf-8"?>
<p:tagLst xmlns:p="http://schemas.openxmlformats.org/presentationml/2006/main">
  <p:tag name="PRESENTER_SHAPEINFO" val="&lt;ThreeDShapeInfo&gt;&lt;uuid val=&quot;{dd3af888-3b8e-4ae0-a9f7-d96b4f1cf858}&quot; /&gt;&lt;isInvalidForFieldText val=&quot;0&quot; /&gt;&lt;Image&gt;&lt;filename val=&quot;E:\breeze\content\14339732\2390285717-1\input\breezo\data\asimages\{dd3af888-3b8e-4ae0-a9f7-d96b4f1cf858}.png&quot; /&gt;&lt;left val=&quot;750&quot; /&gt;&lt;top val=&quot;305&quot; /&gt;&lt;width val=&quot;467&quot; /&gt;&lt;height val=&quot;348&quot; /&gt;&lt;hasText val=&quot;1&quot; /&gt;&lt;/Image&gt;&lt;/ThreeDShapeInfo&gt;"/>
</p:tagLst>
</file>

<file path=ppt/tags/tag259.xml><?xml version="1.0" encoding="utf-8"?>
<p:tagLst xmlns:p="http://schemas.openxmlformats.org/presentationml/2006/main">
  <p:tag name="PRESENTER_SHAPEINFO" val="&lt;ThreeDShapeInfo&gt;&lt;uuid val=&quot;{e91e1ba0-4a13-4556-b8d7-1e2a9826bbc7}&quot; /&gt;&lt;isInvalidForFieldText val=&quot;0&quot; /&gt;&lt;Image&gt;&lt;filename val=&quot;E:\breeze\content\14339732\2390285717-1\input\breezo\data\asimages\{e91e1ba0-4a13-4556-b8d7-1e2a9826bbc7}.png&quot; /&gt;&lt;left val=&quot;276&quot; /&gt;&lt;top val=&quot;410&quot; /&gt;&lt;width val=&quot;447&quot; /&gt;&lt;height val=&quot;274&quot; /&gt;&lt;hasText val=&quot;1&quot; /&gt;&lt;/Image&gt;&lt;/ThreeDShapeInfo&gt;"/>
</p:tagLst>
</file>

<file path=ppt/tags/tag2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260.xml><?xml version="1.0" encoding="utf-8"?>
<p:tagLst xmlns:p="http://schemas.openxmlformats.org/presentationml/2006/main">
  <p:tag name="PRESENTER_SHAPEINFO" val="&lt;ThreeDShapeInfo&gt;&lt;uuid val=&quot;{68fd3c13-c3e4-4849-9645-4ac13a66aa2b}&quot; /&gt;&lt;isInvalidForFieldText val=&quot;0&quot; /&gt;&lt;Image&gt;&lt;filename val=&quot;E:\breeze\content\14339732\2390285717-1\input\breezo\data\asimages\{68fd3c13-c3e4-4849-9645-4ac13a66aa2b}.png&quot; /&gt;&lt;left val=&quot;80&quot; /&gt;&lt;top val=&quot;347&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261.xml><?xml version="1.0" encoding="utf-8"?>
<p:tagLst xmlns:p="http://schemas.openxmlformats.org/presentationml/2006/main">
  <p:tag name="HTML_SHAPEINFO" val="&lt;SlideThumbPath val=&quot;SlideTemp.PNG&quot;/&gt;"/>
</p:tagLst>
</file>

<file path=ppt/tags/tag262.xml><?xml version="1.0" encoding="utf-8"?>
<p:tagLst xmlns:p="http://schemas.openxmlformats.org/presentationml/2006/main">
  <p:tag name="PRESENTER_SHAPEINFO" val="&lt;ThreeDShapeInfo&gt;&lt;uuid val=&quot;{436e49d1-aed3-437a-a628-17e8ebf34859}&quot; /&gt;&lt;isInvalidForFieldText val=&quot;0&quot; /&gt;&lt;Image&gt;&lt;filename val=&quot;E:\breeze\content\14339732\2390285717-1\input\breezo\data\asimages\{436e49d1-aed3-437a-a628-17e8ebf34859}.png&quot; /&gt;&lt;left val=&quot;1218&quot; /&gt;&lt;top val=&quot;678&quot; /&gt;&lt;width val=&quot;23&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26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4.xml><?xml version="1.0" encoding="utf-8"?>
<p:tagLst xmlns:p="http://schemas.openxmlformats.org/presentationml/2006/main">
  <p:tag name="PRESENTER_SHAPEINFO" val="&lt;ThreeDShapeInfo&gt;&lt;uuid val=&quot;{02ff21c1-96be-4c4e-ba2b-4565e3186ad0}&quot; /&gt;&lt;isInvalidForFieldText val=&quot;0&quot; /&gt;&lt;Image&gt;&lt;filename val=&quot;E:\breeze\content\14339732\2390285717-1\input\breezo\data\asimages\{02ff21c1-96be-4c4e-ba2b-4565e3186ad0}.png&quot; /&gt;&lt;left val=&quot;421&quot; /&gt;&lt;top val=&quot;60&quot; /&gt;&lt;width val=&quot;435&quot; /&gt;&lt;height val=&quot;29&quot; /&gt;&lt;hasText val=&quot;1&quot; /&gt;&lt;/Image&gt;&lt;/ThreeDShapeInfo&gt;"/>
  <p:tag name="PRESENTER_SHAPETEXTINFO" val="&lt;ShapeTextInfo&gt;&lt;TableIndex row=&quot;-1&quot; col=&quot;-1&quot;&gt;&lt;linesCount val=&quot;1&quot; /&gt;&lt;lineCharCount val=&quot;22&quot; /&gt;&lt;/TableIndex&gt;&lt;/ShapeTextInfo&gt;"/>
</p:tagLst>
</file>

<file path=ppt/tags/tag26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6.xml><?xml version="1.0" encoding="utf-8"?>
<p:tagLst xmlns:p="http://schemas.openxmlformats.org/presentationml/2006/main">
  <p:tag name="PRESENTER_SHAPEINFO" val="&lt;ThreeDShapeInfo&gt;&lt;uuid val=&quot;{faee2a82-95f5-4789-a7ad-d6a120c7efb6}&quot; /&gt;&lt;isInvalidForFieldText val=&quot;0&quot; /&gt;&lt;Image&gt;&lt;filename val=&quot;E:\breeze\content\14339732\2390285717-1\input\breezo\data\asimages\{faee2a82-95f5-4789-a7ad-d6a120c7efb6}.png&quot; /&gt;&lt;left val=&quot;554&quot; /&gt;&lt;top val=&quot;132&quot; /&gt;&lt;width val=&quot;629&quot; /&gt;&lt;height val=&quot;500&quot; /&gt;&lt;hasText val=&quot;1&quot; /&gt;&lt;/Image&gt;&lt;/ThreeDShapeInfo&gt;"/>
  <p:tag name="PRESENTER_SHAPETEXTINFO" val="&lt;ShapeTextInfo&gt;&lt;TableIndex row=&quot;-1&quot; col=&quot;-1&quot;&gt;&lt;linesCount val=&quot;10&quot; /&gt;&lt;lineCharCount val=&quot;150&quot; /&gt;&lt;lineCharCount val=&quot;1&quot; /&gt;&lt;lineCharCount val=&quot;215&quot; /&gt;&lt;lineCharCount val=&quot;1&quot; /&gt;&lt;lineCharCount val=&quot;18&quot; /&gt;&lt;lineCharCount val=&quot;19&quot; /&gt;&lt;lineCharCount val=&quot;18&quot; /&gt;&lt;lineCharCount val=&quot;8&quot; /&gt;&lt;lineCharCount val=&quot;1&quot; /&gt;&lt;lineCharCount val=&quot;64&quot; /&gt;&lt;/TableIndex&gt;&lt;/ShapeTextInfo&gt;"/>
</p:tagLst>
</file>

<file path=ppt/tags/tag267.xml><?xml version="1.0" encoding="utf-8"?>
<p:tagLst xmlns:p="http://schemas.openxmlformats.org/presentationml/2006/main">
  <p:tag name="PRESENTER_SHAPEINFO" val="&lt;ThreeDShapeInfo&gt;&lt;uuid val=&quot;{d4318a01-2060-4fec-a518-5a8258882d23}&quot; /&gt;&lt;isInvalidForFieldText val=&quot;0&quot; /&gt;&lt;Image&gt;&lt;filename val=&quot;E:\breeze\content\14339732\2390285717-1\input\breezo\data\asimages\{d4318a01-2060-4fec-a518-5a8258882d23}.png&quot; /&gt;&lt;left val=&quot;62&quot; /&gt;&lt;top val=&quot;180&quot; /&gt;&lt;width val=&quot;445&quot; /&gt;&lt;height val=&quot;364&quot; /&gt;&lt;hasText val=&quot;1&quot; /&gt;&lt;/Image&gt;&lt;/ThreeDShapeInfo&gt;"/>
</p:tagLst>
</file>

<file path=ppt/tags/tag268.xml><?xml version="1.0" encoding="utf-8"?>
<p:tagLst xmlns:p="http://schemas.openxmlformats.org/presentationml/2006/main">
  <p:tag name="HTML_SHAPEINFO" val="&lt;SlideThumbPath val=&quot;SlideTemp.PNG&quot;/&gt;"/>
</p:tagLst>
</file>

<file path=ppt/tags/tag269.xml><?xml version="1.0" encoding="utf-8"?>
<p:tagLst xmlns:p="http://schemas.openxmlformats.org/presentationml/2006/main">
  <p:tag name="PRESENTER_SHAPEINFO" val="&lt;ThreeDShapeInfo&gt;&lt;uuid val=&quot;{ca745845-d906-4bea-8474-00ca131987c5}&quot; /&gt;&lt;isInvalidForFieldText val=&quot;0&quot; /&gt;&lt;Image&gt;&lt;filename val=&quot;E:\breeze\content\14339732\2390285717-1\input\breezo\data\asimages\{ca745845-d906-4bea-8474-00ca131987c5}.png&quot; /&gt;&lt;left val=&quot;1218&quot; /&gt;&lt;top val=&quot;678&quot; /&gt;&lt;width val=&quot;23&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27.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7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71.xml><?xml version="1.0" encoding="utf-8"?>
<p:tagLst xmlns:p="http://schemas.openxmlformats.org/presentationml/2006/main">
  <p:tag name="PRESENTER_SHAPEINFO" val="&lt;ThreeDShapeInfo&gt;&lt;uuid val=&quot;{897d3840-eaf6-4759-aab6-3c1166a688b8}&quot; /&gt;&lt;isInvalidForFieldText val=&quot;0&quot; /&gt;&lt;Image&gt;&lt;filename val=&quot;E:\breeze\content\14339732\2390285717-1\input\breezo\data\asimages\{897d3840-eaf6-4759-aab6-3c1166a688b8}.png&quot; /&gt;&lt;left val=&quot;241&quot; /&gt;&lt;top val=&quot;50&quot; /&gt;&lt;width val=&quot;793&quot; /&gt;&lt;height val=&quot;47&quot; /&gt;&lt;hasText val=&quot;1&quot; /&gt;&lt;/Image&gt;&lt;/ThreeDShapeInfo&gt;"/>
  <p:tag name="PRESENTER_SHAPETEXTINFO" val="&lt;ShapeTextInfo&gt;&lt;TableIndex row=&quot;-1&quot; col=&quot;-1&quot;&gt;&lt;linesCount val=&quot;1&quot; /&gt;&lt;lineCharCount val=&quot;32&quot; /&gt;&lt;/TableIndex&gt;&lt;/ShapeTextInfo&gt;"/>
</p:tagLst>
</file>

<file path=ppt/tags/tag272.xml><?xml version="1.0" encoding="utf-8"?>
<p:tagLst xmlns:p="http://schemas.openxmlformats.org/presentationml/2006/main">
  <p:tag name="PRESENTER_SHAPEINFO" val="&lt;ThreeDShapeInfo&gt;&lt;uuid val=&quot;{bc184dcd-7a54-4fef-aab5-18e35566bf4c}&quot; /&gt;&lt;isInvalidForFieldText val=&quot;0&quot; /&gt;&lt;Image&gt;&lt;filename val=&quot;E:\breeze\content\14339732\2390285717-1\input\breezo\data\asimages\{bc184dcd-7a54-4fef-aab5-18e35566bf4c}.png&quot; /&gt;&lt;left val=&quot;108&quot; /&gt;&lt;top val=&quot;128&quot; /&gt;&lt;width val=&quot;986&quot; /&gt;&lt;height val=&quot;391&quot; /&gt;&lt;hasText val=&quot;1&quot; /&gt;&lt;/Image&gt;&lt;/ThreeDShapeInfo&gt;"/>
  <p:tag name="PRESENTER_SHAPETEXTINFO" val="&lt;ShapeTextInfo&gt;&lt;TableIndex row=&quot;-1&quot; col=&quot;-1&quot;&gt;&lt;linesCount val=&quot;4&quot; /&gt;&lt;lineCharCount val=&quot;112&quot; /&gt;&lt;lineCharCount val=&quot;111&quot; /&gt;&lt;lineCharCount val=&quot;163&quot; /&gt;&lt;lineCharCount val=&quot;1&quot; /&gt;&lt;/TableIndex&gt;&lt;/ShapeTextInfo&gt;"/>
</p:tagLst>
</file>

<file path=ppt/tags/tag273.xml><?xml version="1.0" encoding="utf-8"?>
<p:tagLst xmlns:p="http://schemas.openxmlformats.org/presentationml/2006/main">
  <p:tag name="HTML_SHAPEINFO" val="&lt;SlideThumbPath val=&quot;SlideTemp.PNG&quot;/&gt;"/>
</p:tagLst>
</file>

<file path=ppt/tags/tag274.xml><?xml version="1.0" encoding="utf-8"?>
<p:tagLst xmlns:p="http://schemas.openxmlformats.org/presentationml/2006/main">
  <p:tag name="PRESENTER_SHAPEINFO" val="&lt;ThreeDShapeInfo&gt;&lt;uuid val=&quot;{ed5aa866-f382-4b1f-9197-0a27b3378611}&quot; /&gt;&lt;isInvalidForFieldText val=&quot;0&quot; /&gt;&lt;Image&gt;&lt;filename val=&quot;E:\breeze\content\14339732\2390285717-1\input\breezo\data\asimages\{ed5aa866-f382-4b1f-9197-0a27b3378611}.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75.xml><?xml version="1.0" encoding="utf-8"?>
<p:tagLst xmlns:p="http://schemas.openxmlformats.org/presentationml/2006/main">
  <p:tag name="PRESENTER_SHAPEINFO" val="&lt;ThreeDShapeInfo&gt;&lt;uuid val=&quot;{a709411a-b663-4f1e-81f9-d4ace7a58ba7}&quot; /&gt;&lt;isInvalidForFieldText val=&quot;0&quot; /&gt;&lt;Image&gt;&lt;filename val=&quot;E:\breeze\content\14339732\2390285717-1\input\breezo\data\asimages\{a709411a-b663-4f1e-81f9-d4ace7a58ba7}.png&quot; /&gt;&lt;left val=&quot;308&quot; /&gt;&lt;top val=&quot;248&quot; /&gt;&lt;width val=&quot;663&quot; /&gt;&lt;height val=&quot;395&quot; /&gt;&lt;hasText val=&quot;1&quot; /&gt;&lt;/Image&gt;&lt;/ThreeDShapeInfo&gt;"/>
</p:tagLst>
</file>

<file path=ppt/tags/tag276.xml><?xml version="1.0" encoding="utf-8"?>
<p:tagLst xmlns:p="http://schemas.openxmlformats.org/presentationml/2006/main">
  <p:tag name="PRESENTER_SHAPEINFO" val="&lt;ThreeDShapeInfo&gt;&lt;uuid val=&quot;{779fe613-1060-433c-8326-9f37af91f540}&quot; /&gt;&lt;isInvalidForFieldText val=&quot;0&quot; /&gt;&lt;Image&gt;&lt;filename val=&quot;E:\breeze\content\14339732\2390285717-1\input\breezo\data\asimages\{779fe613-1060-433c-8326-9f37af91f540}.png&quot; /&gt;&lt;left val=&quot;230&quot; /&gt;&lt;top val=&quot;44&quot; /&gt;&lt;width val=&quot;771&quot; /&gt;&lt;height val=&quot;169&quot; /&gt;&lt;hasText val=&quot;1&quot; /&gt;&lt;/Image&gt;&lt;/ThreeDShapeInfo&gt;"/>
  <p:tag name="PRESENTER_SHAPETEXTINFO" val="&lt;ShapeTextInfo&gt;&lt;TableIndex row=&quot;-1&quot; col=&quot;-1&quot;&gt;&lt;linesCount val=&quot;4&quot; /&gt;&lt;lineCharCount val=&quot;31&quot; /&gt;&lt;lineCharCount val=&quot;75&quot; /&gt;&lt;lineCharCount val=&quot;2&quot; /&gt;&lt;lineCharCount val=&quot;129&quot; /&gt;&lt;/TableIndex&gt;&lt;/ShapeTextInfo&gt;"/>
</p:tagLst>
</file>

<file path=ppt/tags/tag277.xml><?xml version="1.0" encoding="utf-8"?>
<p:tagLst xmlns:p="http://schemas.openxmlformats.org/presentationml/2006/main">
  <p:tag name="HTML_SHAPEINFO" val="&lt;SlideThumbPath val=&quot;SlideTemp.PNG&quot;/&gt;"/>
</p:tagLst>
</file>

<file path=ppt/tags/tag278.xml><?xml version="1.0" encoding="utf-8"?>
<p:tagLst xmlns:p="http://schemas.openxmlformats.org/presentationml/2006/main">
  <p:tag name="PRESENTER_SHAPEINFO" val="&lt;ThreeDShapeInfo&gt;&lt;uuid val=&quot;{00ac7ec9-23c1-4444-b31f-0d845428816b}&quot; /&gt;&lt;isInvalidForFieldText val=&quot;0&quot; /&gt;&lt;Image&gt;&lt;filename val=&quot;E:\breeze\content\14339732\2390285717-1\input\breezo\data\asimages\{00ac7ec9-23c1-4444-b31f-0d845428816b}.png&quot; /&gt;&lt;left val=&quot;1218&quot; /&gt;&lt;top val=&quot;678&quot; /&gt;&lt;width val=&quot;21&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27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8.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8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81.xml><?xml version="1.0" encoding="utf-8"?>
<p:tagLst xmlns:p="http://schemas.openxmlformats.org/presentationml/2006/main">
  <p:tag name="PRESENTER_SHAPETEXTINFO" val="&lt;ShapeTextInfo&gt;&lt;TableIndex row=&quot;-1&quot; col=&quot;-1&quot;&gt;&lt;linesCount val=&quot;1&quot; /&gt;&lt;lineCharCount val=&quot;1&quot; /&gt;&lt;/TableIndex&gt;&lt;/ShapeTextInfo&gt;"/>
</p:tagLst>
</file>

<file path=ppt/tags/tag282.xml><?xml version="1.0" encoding="utf-8"?>
<p:tagLst xmlns:p="http://schemas.openxmlformats.org/presentationml/2006/main">
  <p:tag name="PRESENTER_SHAPEINFO" val="&lt;ThreeDShapeInfo&gt;&lt;uuid val=&quot;{6e2dba40-ba35-42a8-9cda-fba0d7b69016}&quot; /&gt;&lt;isInvalidForFieldText val=&quot;0&quot; /&gt;&lt;Image&gt;&lt;filename val=&quot;E:\breeze\content\14339732\2390285717-1\input\breezo\data\asimages\{6e2dba40-ba35-42a8-9cda-fba0d7b69016}.jpg&quot; /&gt;&lt;left val=&quot;260&quot; /&gt;&lt;top val=&quot;184&quot; /&gt;&lt;width val=&quot;777&quot; /&gt;&lt;height val=&quot;378&quot; /&gt;&lt;hasText val=&quot;1&quot; /&gt;&lt;/Image&gt;&lt;/ThreeDShapeInfo&gt;"/>
</p:tagLst>
</file>

<file path=ppt/tags/tag283.xml><?xml version="1.0" encoding="utf-8"?>
<p:tagLst xmlns:p="http://schemas.openxmlformats.org/presentationml/2006/main">
  <p:tag name="PRESENTER_SHAPEINFO" val="&lt;ThreeDShapeInfo&gt;&lt;uuid val=&quot;{47fed5fa-03c6-49b3-833d-e55b7b5fde9e}&quot; /&gt;&lt;isInvalidForFieldText val=&quot;0&quot; /&gt;&lt;Image&gt;&lt;filename val=&quot;E:\breeze\content\14339732\2390285717-1\input\breezo\data\asimages\{47fed5fa-03c6-49b3-833d-e55b7b5fde9e}.png&quot; /&gt;&lt;left val=&quot;220&quot; /&gt;&lt;top val=&quot;52&quot; /&gt;&lt;width val=&quot;841&quot; /&gt;&lt;height val=&quot;90&quot; /&gt;&lt;hasText val=&quot;1&quot; /&gt;&lt;/Image&gt;&lt;/ThreeDShapeInfo&gt;"/>
  <p:tag name="PRESENTER_SHAPETEXTINFO" val="&lt;ShapeTextInfo&gt;&lt;TableIndex row=&quot;-1&quot; col=&quot;-1&quot;&gt;&lt;linesCount val=&quot;1&quot; /&gt;&lt;lineCharCount val=&quot;52&quot; /&gt;&lt;/TableIndex&gt;&lt;/ShapeTextInfo&gt;"/>
</p:tagLst>
</file>

<file path=ppt/tags/tag284.xml><?xml version="1.0" encoding="utf-8"?>
<p:tagLst xmlns:p="http://schemas.openxmlformats.org/presentationml/2006/main">
  <p:tag name="HTML_SHAPEINFO" val="&lt;SlideThumbPath val=&quot;SlideTemp.PNG&quot;/&gt;"/>
</p:tagLst>
</file>

<file path=ppt/tags/tag285.xml><?xml version="1.0" encoding="utf-8"?>
<p:tagLst xmlns:p="http://schemas.openxmlformats.org/presentationml/2006/main">
  <p:tag name="PRESENTER_SHAPEINFO" val="&lt;ThreeDShapeInfo&gt;&lt;uuid val=&quot;{698ef1c2-0019-43e4-9459-b6a31da3a05f}&quot; /&gt;&lt;isInvalidForFieldText val=&quot;0&quot; /&gt;&lt;Image&gt;&lt;filename val=&quot;E:\breeze\content\14339732\2390285717-1\input\breezo\data\asimages\{698ef1c2-0019-43e4-9459-b6a31da3a05f}.png&quot; /&gt;&lt;left val=&quot;1233&quot; /&gt;&lt;top val=&quot;679&quot; /&gt;&lt;width val=&quot;21&quot; /&gt;&lt;height val=&quot;15&quot; /&gt;&lt;hasText val=&quot;1&quot; /&gt;&lt;/Image&gt;&lt;/ThreeDShapeInfo&gt;"/>
  <p:tag name="PRESENTER_SHAPETEXTINFO" val="&lt;ShapeTextInfo&gt;&lt;TableIndex row=&quot;-1&quot; col=&quot;-1&quot;&gt;&lt;linesCount val=&quot;1&quot; /&gt;&lt;lineCharCount val=&quot;2&quot; /&gt;&lt;/TableIndex&gt;&lt;/ShapeTextInfo&gt;"/>
</p:tagLst>
</file>

<file path=ppt/tags/tag28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8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88.xml><?xml version="1.0" encoding="utf-8"?>
<p:tagLst xmlns:p="http://schemas.openxmlformats.org/presentationml/2006/main">
  <p:tag name="PRESENTER_SHAPETEXTINFO" val="&lt;ShapeTextInfo&gt;&lt;TableIndex row=&quot;-1&quot; col=&quot;-1&quot;&gt;&lt;linesCount val=&quot;1&quot; /&gt;&lt;lineCharCount val=&quot;1&quot; /&gt;&lt;/TableIndex&gt;&lt;/ShapeTextInfo&gt;"/>
</p:tagLst>
</file>

<file path=ppt/tags/tag289.xml><?xml version="1.0" encoding="utf-8"?>
<p:tagLst xmlns:p="http://schemas.openxmlformats.org/presentationml/2006/main">
  <p:tag name="PRESENTER_SHAPEINFO" val="&lt;ThreeDShapeInfo&gt;&lt;uuid val=&quot;{be54d220-7278-4db1-b57e-c0cfb5069c8b}&quot; /&gt;&lt;isInvalidForFieldText val=&quot;0&quot; /&gt;&lt;Image&gt;&lt;filename val=&quot;E:\breeze\content\14339732\2390285717-1\input\breezo\data\asimages\{be54d220-7278-4db1-b57e-c0cfb5069c8b}.png&quot; /&gt;&lt;left val=&quot;284&quot; /&gt;&lt;top val=&quot;52&quot; /&gt;&lt;width val=&quot;711&quot; /&gt;&lt;height val=&quot;93&quot; /&gt;&lt;hasText val=&quot;1&quot; /&gt;&lt;/Image&gt;&lt;/ThreeDShapeInfo&gt;"/>
  <p:tag name="PRESENTER_SHAPETEXTINFO" val="&lt;ShapeTextInfo&gt;&lt;TableIndex row=&quot;-1&quot; col=&quot;-1&quot;&gt;&lt;linesCount val=&quot;1&quot; /&gt;&lt;lineCharCount val=&quot;52&quot; /&gt;&lt;/TableIndex&gt;&lt;/ShapeTextInfo&gt;"/>
</p:tagLst>
</file>

<file path=ppt/tags/tag29.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90.xml><?xml version="1.0" encoding="utf-8"?>
<p:tagLst xmlns:p="http://schemas.openxmlformats.org/presentationml/2006/main">
  <p:tag name="PRESENTER_SHAPEINFO" val="&lt;ThreeDShapeInfo&gt;&lt;uuid val=&quot;{61dcb9ed-648b-47b5-8858-7a3d16b7d723}&quot; /&gt;&lt;isInvalidForFieldText val=&quot;0&quot; /&gt;&lt;Image&gt;&lt;filename val=&quot;E:\breeze\content\14339732\2390285717-1\input\breezo\data\asimages\{61dcb9ed-648b-47b5-8858-7a3d16b7d723}.png&quot; /&gt;&lt;left val=&quot;28&quot; /&gt;&lt;top val=&quot;164&quot; /&gt;&lt;width val=&quot;1203&quot; /&gt;&lt;height val=&quot;490&quot; /&gt;&lt;hasText val=&quot;1&quot; /&gt;&lt;/Image&gt;&lt;/ThreeDShapeInfo&gt;"/>
</p:tagLst>
</file>

<file path=ppt/tags/tag291.xml><?xml version="1.0" encoding="utf-8"?>
<p:tagLst xmlns:p="http://schemas.openxmlformats.org/presentationml/2006/main">
  <p:tag name="HTML_SHAPEINFO" val="&lt;SlideThumbPath val=&quot;SlideTemp.PNG&quot;/&gt;"/>
</p:tagLst>
</file>

<file path=ppt/tags/tag292.xml><?xml version="1.0" encoding="utf-8"?>
<p:tagLst xmlns:p="http://schemas.openxmlformats.org/presentationml/2006/main">
  <p:tag name="PRESENTER_SHAPEINFO" val="&lt;ThreeDShapeInfo&gt;&lt;uuid val=&quot;{fab828d4-017c-4874-9f68-4b82c588394a}&quot; /&gt;&lt;isInvalidForFieldText val=&quot;0&quot; /&gt;&lt;Image&gt;&lt;filename val=&quot;E:\breeze\content\14339732\2390285717-1\input\breezo\data\asimages\{fab828d4-017c-4874-9f68-4b82c588394a}.png&quot; /&gt;&lt;left val=&quot;1233&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9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9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95.xml><?xml version="1.0" encoding="utf-8"?>
<p:tagLst xmlns:p="http://schemas.openxmlformats.org/presentationml/2006/main">
  <p:tag name="PRESENTER_SHAPETEXTINFO" val="&lt;ShapeTextInfo&gt;&lt;TableIndex row=&quot;-1&quot; col=&quot;-1&quot;&gt;&lt;linesCount val=&quot;1&quot; /&gt;&lt;lineCharCount val=&quot;1&quot; /&gt;&lt;/TableIndex&gt;&lt;/ShapeTextInfo&gt;"/>
</p:tagLst>
</file>

<file path=ppt/tags/tag296.xml><?xml version="1.0" encoding="utf-8"?>
<p:tagLst xmlns:p="http://schemas.openxmlformats.org/presentationml/2006/main">
  <p:tag name="PRESENTER_SHAPEINFO" val="&lt;ThreeDShapeInfo&gt;&lt;uuid val=&quot;{ef0c3408-2108-4520-90df-63d5b650d091}&quot; /&gt;&lt;isInvalidForFieldText val=&quot;0&quot; /&gt;&lt;Image&gt;&lt;filename val=&quot;E:\breeze\content\14339732\2390285717-1\input\breezo\data\asimages\{ef0c3408-2108-4520-90df-63d5b650d091}.png&quot; /&gt;&lt;left val=&quot;284&quot; /&gt;&lt;top val=&quot;52&quot; /&gt;&lt;width val=&quot;711&quot; /&gt;&lt;height val=&quot;93&quot; /&gt;&lt;hasText val=&quot;1&quot; /&gt;&lt;/Image&gt;&lt;/ThreeDShapeInfo&gt;"/>
  <p:tag name="PRESENTER_SHAPETEXTINFO" val="&lt;ShapeTextInfo&gt;&lt;TableIndex row=&quot;-1&quot; col=&quot;-1&quot;&gt;&lt;linesCount val=&quot;1&quot; /&gt;&lt;lineCharCount val=&quot;52&quot; /&gt;&lt;/TableIndex&gt;&lt;/ShapeTextInfo&gt;"/>
</p:tagLst>
</file>

<file path=ppt/tags/tag297.xml><?xml version="1.0" encoding="utf-8"?>
<p:tagLst xmlns:p="http://schemas.openxmlformats.org/presentationml/2006/main">
  <p:tag name="PRESENTER_SHAPEINFO" val="&lt;ThreeDShapeInfo&gt;&lt;uuid val=&quot;{5e4680f9-e98b-46f0-aba3-b6f5de7cd07c}&quot; /&gt;&lt;isInvalidForFieldText val=&quot;0&quot; /&gt;&lt;Image&gt;&lt;filename val=&quot;E:\breeze\content\14339732\2390285717-1\input\breezo\data\asimages\{5e4680f9-e98b-46f0-aba3-b6f5de7cd07c}.png&quot; /&gt;&lt;left val=&quot;54&quot; /&gt;&lt;top val=&quot;150&quot; /&gt;&lt;width val=&quot;1202&quot; /&gt;&lt;height val=&quot;520&quot; /&gt;&lt;hasText val=&quot;1&quot; /&gt;&lt;/Image&gt;&lt;/ThreeDShapeInfo&gt;"/>
</p:tagLst>
</file>

<file path=ppt/tags/tag298.xml><?xml version="1.0" encoding="utf-8"?>
<p:tagLst xmlns:p="http://schemas.openxmlformats.org/presentationml/2006/main">
  <p:tag name="HTML_SHAPEINFO" val="&lt;SlideThumbPath val=&quot;SlideTemp.PNG&quot;/&gt;"/>
</p:tagLst>
</file>

<file path=ppt/tags/tag299.xml><?xml version="1.0" encoding="utf-8"?>
<p:tagLst xmlns:p="http://schemas.openxmlformats.org/presentationml/2006/main">
  <p:tag name="PRESENTER_SHAPEINFO" val="&lt;ThreeDShapeInfo&gt;&lt;uuid val=&quot;{6b96cccd-f2ef-4fb4-b9be-d09e3c933659}&quot; /&gt;&lt;isInvalidForFieldText val=&quot;0&quot; /&gt;&lt;Image&gt;&lt;filename val=&quot;E:\breeze\content\14339732\2390285717-1\input\breezo\data\asimages\{6b96cccd-f2ef-4fb4-b9be-d09e3c933659}.png&quot; /&gt;&lt;left val=&quot;1218&quot; /&gt;&lt;top val=&quot;678&quot; /&gt;&lt;width val=&quot;24&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3.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30.xml><?xml version="1.0" encoding="utf-8"?>
<p:tagLst xmlns:p="http://schemas.openxmlformats.org/presentationml/2006/main">
  <p:tag name="PRESENTER_SHAPETEXTINFO" val="&lt;ShapeTextInfo&gt;&lt;TableIndex row=&quot;-1&quot; col=&quot;-1&quot;&gt;&lt;linesCount val=&quot;1&quot; /&gt;&lt;lineCharCount val=&quot;33&quot; /&gt;&lt;/TableIndex&gt;&lt;/ShapeTextInfo&gt;"/>
</p:tagLst>
</file>

<file path=ppt/tags/tag30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0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02.xml><?xml version="1.0" encoding="utf-8"?>
<p:tagLst xmlns:p="http://schemas.openxmlformats.org/presentationml/2006/main">
  <p:tag name="PRESENTER_SHAPETEXTINFO" val="&lt;ShapeTextInfo&gt;&lt;TableIndex row=&quot;-1&quot; col=&quot;-1&quot;&gt;&lt;linesCount val=&quot;1&quot; /&gt;&lt;lineCharCount val=&quot;1&quot; /&gt;&lt;/TableIndex&gt;&lt;/ShapeTextInfo&gt;"/>
</p:tagLst>
</file>

<file path=ppt/tags/tag303.xml><?xml version="1.0" encoding="utf-8"?>
<p:tagLst xmlns:p="http://schemas.openxmlformats.org/presentationml/2006/main">
  <p:tag name="PRESENTER_SHAPEINFO" val="&lt;ThreeDShapeInfo&gt;&lt;uuid val=&quot;{a97eeffb-ff9a-4e9b-bba6-80a1ee795a5a}&quot; /&gt;&lt;isInvalidForFieldText val=&quot;0&quot; /&gt;&lt;Image&gt;&lt;filename val=&quot;E:\breeze\content\14339732\2390285717-1\input\breezo\data\asimages\{a97eeffb-ff9a-4e9b-bba6-80a1ee795a5a}.png&quot; /&gt;&lt;left val=&quot;224&quot; /&gt;&lt;top val=&quot;52&quot; /&gt;&lt;width val=&quot;833&quot; /&gt;&lt;height val=&quot;90&quot; /&gt;&lt;hasText val=&quot;1&quot; /&gt;&lt;/Image&gt;&lt;/ThreeDShapeInfo&gt;"/>
  <p:tag name="PRESENTER_SHAPETEXTINFO" val="&lt;ShapeTextInfo&gt;&lt;TableIndex row=&quot;-1&quot; col=&quot;-1&quot;&gt;&lt;linesCount val=&quot;1&quot; /&gt;&lt;lineCharCount val=&quot;53&quot; /&gt;&lt;/TableIndex&gt;&lt;/ShapeTextInfo&gt;"/>
</p:tagLst>
</file>

<file path=ppt/tags/tag304.xml><?xml version="1.0" encoding="utf-8"?>
<p:tagLst xmlns:p="http://schemas.openxmlformats.org/presentationml/2006/main">
  <p:tag name="PRESENTER_SHAPEINFO" val="&lt;ThreeDShapeInfo&gt;&lt;uuid val=&quot;{646ea864-119d-4f78-b858-e4f94db14e48}&quot; /&gt;&lt;isInvalidForFieldText val=&quot;0&quot; /&gt;&lt;Image&gt;&lt;filename val=&quot;E:\breeze\content\14339732\2390285717-1\input\breezo\data\asimages\{646ea864-119d-4f78-b858-e4f94db14e48}.jpg&quot; /&gt;&lt;left val=&quot;64&quot; /&gt;&lt;top val=&quot;148&quot; /&gt;&lt;width val=&quot;1169&quot; /&gt;&lt;height val=&quot;523&quot; /&gt;&lt;hasText val=&quot;1&quot; /&gt;&lt;/Image&gt;&lt;/ThreeDShapeInfo&gt;"/>
</p:tagLst>
</file>

<file path=ppt/tags/tag305.xml><?xml version="1.0" encoding="utf-8"?>
<p:tagLst xmlns:p="http://schemas.openxmlformats.org/presentationml/2006/main">
  <p:tag name="HTML_SHAPEINFO" val="&lt;SlideThumbPath val=&quot;SlideTemp.PNG&quot;/&gt;"/>
</p:tagLst>
</file>

<file path=ppt/tags/tag306.xml><?xml version="1.0" encoding="utf-8"?>
<p:tagLst xmlns:p="http://schemas.openxmlformats.org/presentationml/2006/main">
  <p:tag name="PRESENTER_SHAPEINFO" val="&lt;ThreeDShapeInfo&gt;&lt;uuid val=&quot;{ea3217d8-8857-4482-bb5f-e1b622edb418}&quot; /&gt;&lt;isInvalidForFieldText val=&quot;0&quot; /&gt;&lt;Image&gt;&lt;filename val=&quot;E:\breeze\content\14339732\2390285717-1\input\breezo\data\asimages\{ea3217d8-8857-4482-bb5f-e1b622edb418}.png&quot; /&gt;&lt;left val=&quot;1218&quot; /&gt;&lt;top val=&quot;678&quot; /&gt;&lt;width val=&quot;24&quot; /&gt;&lt;height val=&quot;17&quot; /&gt;&lt;hasText val=&quot;1&quot; /&gt;&lt;/Image&gt;&lt;/ThreeDShapeInfo&gt;"/>
  <p:tag name="PRESENTER_SHAPETEXTINFO" val="&lt;ShapeTextInfo&gt;&lt;TableIndex row=&quot;-1&quot; col=&quot;-1&quot;&gt;&lt;linesCount val=&quot;1&quot; /&gt;&lt;lineCharCount val=&quot;2&quot; /&gt;&lt;/TableIndex&gt;&lt;/ShapeTextInfo&gt;"/>
</p:tagLst>
</file>

<file path=ppt/tags/tag30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0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09.xml><?xml version="1.0" encoding="utf-8"?>
<p:tagLst xmlns:p="http://schemas.openxmlformats.org/presentationml/2006/main">
  <p:tag name="PRESENTER_SHAPETEXTINFO" val="&lt;ShapeTextInfo&gt;&lt;TableIndex row=&quot;-1&quot; col=&quot;-1&quot;&gt;&lt;linesCount val=&quot;1&quot; /&gt;&lt;lineCharCount val=&quot;1&quot; /&gt;&lt;/TableIndex&gt;&lt;/ShapeTextInfo&gt;"/>
</p:tagLst>
</file>

<file path=ppt/tags/tag31.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10.xml><?xml version="1.0" encoding="utf-8"?>
<p:tagLst xmlns:p="http://schemas.openxmlformats.org/presentationml/2006/main">
  <p:tag name="PRESENTER_SHAPEINFO" val="&lt;ThreeDShapeInfo&gt;&lt;uuid val=&quot;{4711a295-2afb-4229-ae39-37e7ba399870}&quot; /&gt;&lt;isInvalidForFieldText val=&quot;0&quot; /&gt;&lt;Image&gt;&lt;filename val=&quot;E:\breeze\content\14339732\2390285717-1\input\breezo\data\asimages\{4711a295-2afb-4229-ae39-37e7ba399870}.png&quot; /&gt;&lt;left val=&quot;237&quot; /&gt;&lt;top val=&quot;52&quot; /&gt;&lt;width val=&quot;805&quot; /&gt;&lt;height val=&quot;90&quot; /&gt;&lt;hasText val=&quot;1&quot; /&gt;&lt;/Image&gt;&lt;/ThreeDShapeInfo&gt;"/>
  <p:tag name="PRESENTER_SHAPETEXTINFO" val="&lt;ShapeTextInfo&gt;&lt;TableIndex row=&quot;-1&quot; col=&quot;-1&quot;&gt;&lt;linesCount val=&quot;1&quot; /&gt;&lt;lineCharCount val=&quot;66&quot; /&gt;&lt;/TableIndex&gt;&lt;/ShapeTextInfo&gt;"/>
</p:tagLst>
</file>

<file path=ppt/tags/tag311.xml><?xml version="1.0" encoding="utf-8"?>
<p:tagLst xmlns:p="http://schemas.openxmlformats.org/presentationml/2006/main">
  <p:tag name="PRESENTER_SHAPEINFO" val="&lt;ThreeDShapeInfo&gt;&lt;uuid val=&quot;{35cfc196-5c94-4d3a-9691-92f1abd26ae1}&quot; /&gt;&lt;isInvalidForFieldText val=&quot;0&quot; /&gt;&lt;Image&gt;&lt;filename val=&quot;E:\breeze\content\14339732\2390285717-1\input\breezo\data\asimages\{35cfc196-5c94-4d3a-9691-92f1abd26ae1}.jpg&quot; /&gt;&lt;left val=&quot;30&quot; /&gt;&lt;top val=&quot;180&quot; /&gt;&lt;width val=&quot;1173&quot; /&gt;&lt;height val=&quot;488&quot; /&gt;&lt;hasText val=&quot;1&quot; /&gt;&lt;/Image&gt;&lt;/ThreeDShapeInfo&gt;"/>
</p:tagLst>
</file>

<file path=ppt/tags/tag312.xml><?xml version="1.0" encoding="utf-8"?>
<p:tagLst xmlns:p="http://schemas.openxmlformats.org/presentationml/2006/main">
  <p:tag name="HTML_SHAPEINFO" val="&lt;SlideThumbPath val=&quot;SlideTemp.PNG&quot;/&gt;"/>
</p:tagLst>
</file>

<file path=ppt/tags/tag313.xml><?xml version="1.0" encoding="utf-8"?>
<p:tagLst xmlns:p="http://schemas.openxmlformats.org/presentationml/2006/main">
  <p:tag name="PRESENTER_SHAPEINFO" val="&lt;ThreeDShapeInfo&gt;&lt;uuid val=&quot;{f8d34008-85b4-4ce8-904f-e50da99230af}&quot; /&gt;&lt;isInvalidForFieldText val=&quot;0&quot; /&gt;&lt;Image&gt;&lt;filename val=&quot;E:\breeze\content\14339732\2390285717-1\input\breezo\data\asimages\{f8d34008-85b4-4ce8-904f-e50da99230af}.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14.xml><?xml version="1.0" encoding="utf-8"?>
<p:tagLst xmlns:p="http://schemas.openxmlformats.org/presentationml/2006/main">
  <p:tag name="PRESENTER_SHAPEINFO" val="&lt;ThreeDShapeInfo&gt;&lt;uuid val=&quot;{d59b2fce-612d-48ba-a5a8-54f20e589abf}&quot; /&gt;&lt;isInvalidForFieldText val=&quot;0&quot; /&gt;&lt;Image&gt;&lt;filename val=&quot;E:\breeze\content\14339732\2390285717-1\input\breezo\data\asimages\{d59b2fce-612d-48ba-a5a8-54f20e589abf}.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315.xml><?xml version="1.0" encoding="utf-8"?>
<p:tagLst xmlns:p="http://schemas.openxmlformats.org/presentationml/2006/main">
  <p:tag name="PRESENTER_SHAPEINFO" val="&lt;ThreeDShapeInfo&gt;&lt;uuid val=&quot;{57db5844-8fd8-406a-9e01-b8d1b757c347}&quot; /&gt;&lt;isInvalidForFieldText val=&quot;0&quot; /&gt;&lt;Image&gt;&lt;filename val=&quot;E:\breeze\content\14339732\2390285717-1\input\breezo\data\asimages\{57db5844-8fd8-406a-9e01-b8d1b757c347}.png&quot; /&gt;&lt;left val=&quot;95&quot; /&gt;&lt;top val=&quot;522&quot; /&gt;&lt;width val=&quot;409&quot; /&gt;&lt;height val=&quot;66&quot; /&gt;&lt;hasText val=&quot;1&quot; /&gt;&lt;/Image&gt;&lt;/ThreeDShapeInfo&gt;"/>
  <p:tag name="PRESENTER_SHAPETEXTINFO" val="&lt;ShapeTextInfo&gt;&lt;TableIndex row=&quot;-1&quot; col=&quot;-1&quot;&gt;&lt;linesCount val=&quot;1&quot; /&gt;&lt;lineCharCount val=&quot;62&quot; /&gt;&lt;/TableIndex&gt;&lt;/ShapeTextInfo&gt;"/>
</p:tagLst>
</file>

<file path=ppt/tags/tag316.xml><?xml version="1.0" encoding="utf-8"?>
<p:tagLst xmlns:p="http://schemas.openxmlformats.org/presentationml/2006/main">
  <p:tag name="HTML_SHAPEINFO" val="&lt;SlideThumbPath val=&quot;SlideTemp.PNG&quot;/&gt;"/>
</p:tagLst>
</file>

<file path=ppt/tags/tag317.xml><?xml version="1.0" encoding="utf-8"?>
<p:tagLst xmlns:p="http://schemas.openxmlformats.org/presentationml/2006/main">
  <p:tag name="PRESENTER_SHAPEINFO" val="&lt;ThreeDShapeInfo&gt;&lt;uuid val=&quot;{9a264d4d-a398-4abe-aca5-d42514742cc1}&quot; /&gt;&lt;isInvalidForFieldText val=&quot;0&quot; /&gt;&lt;Image&gt;&lt;filename val=&quot;E:\breeze\content\14339732\2390285717-1\input\breezo\data\asimages\{9a264d4d-a398-4abe-aca5-d42514742cc1}.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18.xml><?xml version="1.0" encoding="utf-8"?>
<p:tagLst xmlns:p="http://schemas.openxmlformats.org/presentationml/2006/main">
  <p:tag name="PRESENTER_SHAPEINFO" val="&lt;ThreeDShapeInfo&gt;&lt;uuid val=&quot;{21f14768-64ae-45ab-bdea-ce2e775a62fa}&quot; /&gt;&lt;isInvalidForFieldText val=&quot;0&quot; /&gt;&lt;Image&gt;&lt;filename val=&quot;E:\breeze\content\14339732\2390285717-1\input\breezo\data\asimages\{21f14768-64ae-45ab-bdea-ce2e775a62fa}.png&quot; /&gt;&lt;left val=&quot;94&quot; /&gt;&lt;top val=&quot;233&quot; /&gt;&lt;width val=&quot;599&quot; /&gt;&lt;height val=&quot;105&quot; /&gt;&lt;hasText val=&quot;1&quot; /&gt;&lt;/Image&gt;&lt;/ThreeDShapeInfo&gt;"/>
  <p:tag name="PRESENTER_SHAPETEXTINFO" val="&lt;ShapeTextInfo&gt;&lt;TableIndex row=&quot;-1&quot; col=&quot;-1&quot;&gt;&lt;linesCount val=&quot;1&quot; /&gt;&lt;lineCharCount val=&quot;55&quot; /&gt;&lt;/TableIndex&gt;&lt;/ShapeTextInfo&gt;"/>
</p:tagLst>
</file>

<file path=ppt/tags/tag319.xml><?xml version="1.0" encoding="utf-8"?>
<p:tagLst xmlns:p="http://schemas.openxmlformats.org/presentationml/2006/main">
  <p:tag name="PRESENTER_SHAPETEXTINFO" val="&lt;ShapeTextInfo&gt;&lt;TableIndex row=&quot;-1&quot; col=&quot;-1&quot;&gt;&lt;linesCount val=&quot;1&quot; /&gt;&lt;lineCharCount val=&quot;1&quot; /&gt;&lt;/TableIndex&gt;&lt;/ShapeTextInfo&gt;"/>
</p:tagLst>
</file>

<file path=ppt/tags/tag3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20.xml><?xml version="1.0" encoding="utf-8"?>
<p:tagLst xmlns:p="http://schemas.openxmlformats.org/presentationml/2006/main">
  <p:tag name="PRESENTER_SHAPEINFO" val="&lt;ThreeDShapeInfo&gt;&lt;uuid val=&quot;{d5afa970-9e1b-4c97-97c3-4f3ed9715ba2}&quot; /&gt;&lt;isInvalidForFieldText val=&quot;0&quot; /&gt;&lt;Image&gt;&lt;filename val=&quot;E:\breeze\content\14339732\2390285717-1\input\breezo\data\asimages\{d5afa970-9e1b-4c97-97c3-4f3ed9715ba2}.png&quot; /&gt;&lt;left val=&quot;93&quot; /&gt;&lt;top val=&quot;380&quot; /&gt;&lt;width val=&quot;667&quot; /&gt;&lt;height val=&quot;249&quot; /&gt;&lt;hasText val=&quot;1&quot; /&gt;&lt;/Image&gt;&lt;/ThreeDShapeInfo&gt;"/>
  <p:tag name="PRESENTER_SHAPETEXTINFO" val="&lt;ShapeTextInfo&gt;&lt;TableIndex row=&quot;-1&quot; col=&quot;-1&quot;&gt;&lt;linesCount val=&quot;7&quot; /&gt;&lt;lineCharCount val=&quot;61&quot; /&gt;&lt;lineCharCount val=&quot;49&quot; /&gt;&lt;lineCharCount val=&quot;52&quot; /&gt;&lt;lineCharCount val=&quot;109&quot; /&gt;&lt;lineCharCount val=&quot;1&quot; /&gt;&lt;lineCharCount val=&quot;1&quot; /&gt;&lt;lineCharCount val=&quot;1&quot; /&gt;&lt;/TableIndex&gt;&lt;/ShapeTextInfo&gt;"/>
</p:tagLst>
</file>

<file path=ppt/tags/tag321.xml><?xml version="1.0" encoding="utf-8"?>
<p:tagLst xmlns:p="http://schemas.openxmlformats.org/presentationml/2006/main">
  <p:tag name="HTML_SHAPEINFO" val="&lt;SlideThumbPath val=&quot;SlideTemp.PNG&quot;/&gt;"/>
</p:tagLst>
</file>

<file path=ppt/tags/tag322.xml><?xml version="1.0" encoding="utf-8"?>
<p:tagLst xmlns:p="http://schemas.openxmlformats.org/presentationml/2006/main">
  <p:tag name="PRESENTER_SHAPEINFO" val="&lt;ThreeDShapeInfo&gt;&lt;uuid val=&quot;{92f5ec08-528f-4835-a300-9b10434b6b5a}&quot; /&gt;&lt;isInvalidForFieldText val=&quot;0&quot; /&gt;&lt;Image&gt;&lt;filename val=&quot;E:\breeze\content\14339732\2390285717-1\input\breezo\data\asimages\{92f5ec08-528f-4835-a300-9b10434b6b5a}.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23.xml><?xml version="1.0" encoding="utf-8"?>
<p:tagLst xmlns:p="http://schemas.openxmlformats.org/presentationml/2006/main">
  <p:tag name="PRESENTER_SHAPEINFO" val="&lt;ThreeDShapeInfo&gt;&lt;uuid val=&quot;{c847e204-617e-4f15-a766-8d7f30174933}&quot; /&gt;&lt;isInvalidForFieldText val=&quot;0&quot; /&gt;&lt;Image&gt;&lt;filename val=&quot;E:\breeze\content\14339732\2390285717-1\input\breezo\data\asimages\{c847e204-617e-4f15-a766-8d7f30174933}.png&quot; /&gt;&lt;left val=&quot;106&quot; /&gt;&lt;top val=&quot;29&quot; /&gt;&lt;width val=&quot;1125&quot; /&gt;&lt;height val=&quot;39&quot; /&gt;&lt;hasText val=&quot;1&quot; /&gt;&lt;/Image&gt;&lt;/ThreeDShapeInfo&gt;"/>
  <p:tag name="PRESENTER_SHAPETEXTINFO" val="&lt;ShapeTextInfo&gt;&lt;TableIndex row=&quot;-1&quot; col=&quot;-1&quot;&gt;&lt;linesCount val=&quot;1&quot; /&gt;&lt;lineCharCount val=&quot;61&quot; /&gt;&lt;/TableIndex&gt;&lt;/ShapeTextInfo&gt;"/>
</p:tagLst>
</file>

<file path=ppt/tags/tag324.xml><?xml version="1.0" encoding="utf-8"?>
<p:tagLst xmlns:p="http://schemas.openxmlformats.org/presentationml/2006/main">
  <p:tag name="PRESENTER_SHAPEINFO" val="&lt;ThreeDShapeInfo&gt;&lt;uuid val=&quot;{46b7c48f-6fc5-4eda-bc50-6ec567f499b0}&quot; /&gt;&lt;isInvalidForFieldText val=&quot;0&quot; /&gt;&lt;Image&gt;&lt;filename val=&quot;E:\breeze\content\14339732\2390285717-1\input\breezo\data\asimages\{46b7c48f-6fc5-4eda-bc50-6ec567f499b0}.png&quot; /&gt;&lt;left val=&quot;100&quot; /&gt;&lt;top val=&quot;120&quot; /&gt;&lt;width val=&quot;1049&quot; /&gt;&lt;height val=&quot;384&quot; /&gt;&lt;hasText val=&quot;1&quot; /&gt;&lt;/Image&gt;&lt;/ThreeDShapeInfo&gt;"/>
  <p:tag name="PRESENTER_SHAPETEXTINFO" val="&lt;ShapeTextInfo&gt;&lt;TableIndex row=&quot;-1&quot; col=&quot;-1&quot;&gt;&lt;linesCount val=&quot;6&quot; /&gt;&lt;lineCharCount val=&quot;51&quot; /&gt;&lt;lineCharCount val=&quot;93&quot; /&gt;&lt;lineCharCount val=&quot;31&quot; /&gt;&lt;lineCharCount val=&quot;38&quot; /&gt;&lt;lineCharCount val=&quot;125&quot; /&gt;&lt;lineCharCount val=&quot;127&quot; /&gt;&lt;/TableIndex&gt;&lt;/ShapeTextInfo&gt;"/>
</p:tagLst>
</file>

<file path=ppt/tags/tag325.xml><?xml version="1.0" encoding="utf-8"?>
<p:tagLst xmlns:p="http://schemas.openxmlformats.org/presentationml/2006/main">
  <p:tag name="HTML_SHAPEINFO" val="&lt;SlideThumbPath val=&quot;SlideTemp.PNG&quot;/&gt;"/>
</p:tagLst>
</file>

<file path=ppt/tags/tag326.xml><?xml version="1.0" encoding="utf-8"?>
<p:tagLst xmlns:p="http://schemas.openxmlformats.org/presentationml/2006/main">
  <p:tag name="PRESENTER_SHAPEINFO" val="&lt;ThreeDShapeInfo&gt;&lt;uuid val=&quot;{2ea0ca98-97cd-4bc1-8772-4462999a5a1b}&quot; /&gt;&lt;isInvalidForFieldText val=&quot;0&quot; /&gt;&lt;Image&gt;&lt;filename val=&quot;E:\breeze\content\14339732\2390285717-1\input\breezo\data\asimages\{2ea0ca98-97cd-4bc1-8772-4462999a5a1b}.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27.xml><?xml version="1.0" encoding="utf-8"?>
<p:tagLst xmlns:p="http://schemas.openxmlformats.org/presentationml/2006/main">
  <p:tag name="PRESENTER_SHAPEINFO" val="&lt;ThreeDShapeInfo&gt;&lt;uuid val=&quot;{3de93c89-3a4c-48c5-9b6f-14de9fcb76f9}&quot; /&gt;&lt;isInvalidForFieldText val=&quot;0&quot; /&gt;&lt;Image&gt;&lt;filename val=&quot;E:\breeze\content\14339732\2390285717-1\input\breezo\data\asimages\{3de93c89-3a4c-48c5-9b6f-14de9fcb76f9}.png&quot; /&gt;&lt;left val=&quot;110&quot; /&gt;&lt;top val=&quot;211&quot; /&gt;&lt;width val=&quot;281&quot; /&gt;&lt;height val=&quot;96&quot; /&gt;&lt;hasText val=&quot;1&quot; /&gt;&lt;/Image&gt;&lt;/ThreeDShapeInfo&gt;"/>
  <p:tag name="PRESENTER_SHAPETEXTINFO" val="&lt;ShapeTextInfo&gt;&lt;TableIndex row=&quot;-1&quot; col=&quot;-1&quot;&gt;&lt;linesCount val=&quot;1&quot; /&gt;&lt;lineCharCount val=&quot;20&quot; /&gt;&lt;/TableIndex&gt;&lt;/ShapeTextInfo&gt;"/>
</p:tagLst>
</file>

<file path=ppt/tags/tag328.xml><?xml version="1.0" encoding="utf-8"?>
<p:tagLst xmlns:p="http://schemas.openxmlformats.org/presentationml/2006/main">
  <p:tag name="PRESENTER_SHAPEINFO" val="&lt;ThreeDShapeInfo&gt;&lt;uuid val=&quot;{88a64cdf-a39b-4380-9d6b-414320bd1198}&quot; /&gt;&lt;isInvalidForFieldText val=&quot;0&quot; /&gt;&lt;Image&gt;&lt;filename val=&quot;E:\breeze\content\14339732\2390285717-1\input\breezo\data\asimages\{88a64cdf-a39b-4380-9d6b-414320bd1198}.png&quot; /&gt;&lt;left val=&quot;87&quot; /&gt;&lt;top val=&quot;345&quot; /&gt;&lt;width val=&quot;415&quot; /&gt;&lt;height val=&quot;272&quot; /&gt;&lt;hasText val=&quot;1&quot; /&gt;&lt;/Image&gt;&lt;/ThreeDShapeInfo&gt;"/>
  <p:tag name="PRESENTER_SHAPETEXTINFO" val="&lt;ShapeTextInfo&gt;&lt;TableIndex row=&quot;-1&quot; col=&quot;-1&quot;&gt;&lt;linesCount val=&quot;1&quot; /&gt;&lt;lineCharCount val=&quot;90&quot; /&gt;&lt;/TableIndex&gt;&lt;/ShapeTextInfo&gt;"/>
</p:tagLst>
</file>

<file path=ppt/tags/tag329.xml><?xml version="1.0" encoding="utf-8"?>
<p:tagLst xmlns:p="http://schemas.openxmlformats.org/presentationml/2006/main">
  <p:tag name="PRESENTER_SHAPEINFO" val="&lt;ThreeDShapeInfo&gt;&lt;uuid val=&quot;{b258a0dd-8bc4-4005-a4cb-2b81efae08fb}&quot; /&gt;&lt;isInvalidForFieldText val=&quot;0&quot; /&gt;&lt;Image&gt;&lt;filename val=&quot;E:\breeze\content\14339732\2390285717-1\input\breezo\data\asimages\{b258a0dd-8bc4-4005-a4cb-2b81efae08fb}.png&quot; /&gt;&lt;left val=&quot;556&quot; /&gt;&lt;top val=&quot;61&quot; /&gt;&lt;width val=&quot;621&quot; /&gt;&lt;height val=&quot;534&quot; /&gt;&lt;hasText val=&quot;1&quot; /&gt;&lt;/Image&gt;&lt;/ThreeDShapeInfo&gt;"/>
  <p:tag name="PRESENTER_SHAPETEXTINFO" val="&lt;ShapeTextInfo&gt;&lt;TableIndex row=&quot;-1&quot; col=&quot;-1&quot;&gt;&lt;linesCount val=&quot;8&quot; /&gt;&lt;lineCharCount val=&quot;39&quot; /&gt;&lt;lineCharCount val=&quot;94&quot; /&gt;&lt;lineCharCount val=&quot;55&quot; /&gt;&lt;lineCharCount val=&quot;46&quot; /&gt;&lt;lineCharCount val=&quot;43&quot; /&gt;&lt;lineCharCount val=&quot;24&quot; /&gt;&lt;lineCharCount val=&quot;72&quot; /&gt;&lt;lineCharCount val=&quot;128&quot; /&gt;&lt;/TableIndex&gt;&lt;/ShapeTextInfo&gt;"/>
</p:tagLst>
</file>

<file path=ppt/tags/tag33.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d2636fe5-6d46-4153-8f9c-71f1da386306}.png&quot; /&gt;&lt;left val=&quot;1185&quot; /&gt;&lt;top val=&quot;594&quot; /&gt;&lt;width val=&quot;95&quot; /&gt;&lt;height val=&quot;125&quot; /&gt;&lt;hasText val=&quot;1&quot; /&gt;&lt;/Image&gt;&lt;/ThreeDShapeInfo&gt;"/>
</p:tagLst>
</file>

<file path=ppt/tags/tag330.xml><?xml version="1.0" encoding="utf-8"?>
<p:tagLst xmlns:p="http://schemas.openxmlformats.org/presentationml/2006/main">
  <p:tag name="HTML_SHAPEINFO" val="&lt;SlideThumbPath val=&quot;SlideTemp.PNG&quot;/&gt;"/>
</p:tagLst>
</file>

<file path=ppt/tags/tag331.xml><?xml version="1.0" encoding="utf-8"?>
<p:tagLst xmlns:p="http://schemas.openxmlformats.org/presentationml/2006/main">
  <p:tag name="PRESENTER_SHAPEINFO" val="&lt;ThreeDShapeInfo&gt;&lt;uuid val=&quot;{e2c1548f-fa5d-4896-94f0-0929e9000dd4}&quot; /&gt;&lt;isInvalidForFieldText val=&quot;0&quot; /&gt;&lt;Image&gt;&lt;filename val=&quot;E:\breeze\content\14339732\2390285717-1\input\breezo\data\asimages\{e2c1548f-fa5d-4896-94f0-0929e9000dd4}.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32.xml><?xml version="1.0" encoding="utf-8"?>
<p:tagLst xmlns:p="http://schemas.openxmlformats.org/presentationml/2006/main">
  <p:tag name="PRESENTER_SHAPEINFO" val="&lt;ThreeDShapeInfo&gt;&lt;uuid val=&quot;{38254f68-e9b4-4679-9962-4a70f941f8e9}&quot; /&gt;&lt;isInvalidForFieldText val=&quot;0&quot; /&gt;&lt;Image&gt;&lt;filename val=&quot;E:\breeze\content\14339732\2390285717-1\input\breezo\data\asimages\{38254f68-e9b4-4679-9962-4a70f941f8e9}.png&quot; /&gt;&lt;left val=&quot;104&quot; /&gt;&lt;top val=&quot;29&quot; /&gt;&lt;width val=&quot;721&quot; /&gt;&lt;height val=&quot;39&quot; /&gt;&lt;hasText val=&quot;1&quot; /&gt;&lt;/Image&gt;&lt;/ThreeDShapeInfo&gt;"/>
  <p:tag name="PRESENTER_SHAPETEXTINFO" val="&lt;ShapeTextInfo&gt;&lt;TableIndex row=&quot;-1&quot; col=&quot;-1&quot;&gt;&lt;linesCount val=&quot;1&quot; /&gt;&lt;lineCharCount val=&quot;39&quot; /&gt;&lt;/TableIndex&gt;&lt;/ShapeTextInfo&gt;"/>
</p:tagLst>
</file>

<file path=ppt/tags/tag333.xml><?xml version="1.0" encoding="utf-8"?>
<p:tagLst xmlns:p="http://schemas.openxmlformats.org/presentationml/2006/main">
  <p:tag name="PRESENTER_SHAPEINFO" val="&lt;ThreeDShapeInfo&gt;&lt;uuid val=&quot;{c260b838-5e0e-4b0a-ab36-26e03f7b0d08}&quot; /&gt;&lt;isInvalidForFieldText val=&quot;0&quot; /&gt;&lt;Image&gt;&lt;filename val=&quot;E:\breeze\content\14339732\2390285717-1\input\breezo\data\asimages\{c260b838-5e0e-4b0a-ab36-26e03f7b0d08}.png&quot; /&gt;&lt;left val=&quot;44&quot; /&gt;&lt;top val=&quot;124&quot; /&gt;&lt;width val=&quot;1206&quot; /&gt;&lt;height val=&quot;565&quot; /&gt;&lt;hasText val=&quot;1&quot; /&gt;&lt;/Image&gt;&lt;/ThreeDShapeInfo&gt;"/>
  <p:tag name="PRESENTER_SHAPETEXTINFO" val="&lt;ShapeTextInfo&gt;&lt;TableIndex row=&quot;1&quot; col=&quot;1&quot;&gt;&lt;linesCount val=&quot;2&quot; /&gt;&lt;lineCharCount val=&quot;43&quot; /&gt;&lt;lineCharCount val=&quot;0&quot; /&gt;&lt;/TableIndex&gt;&lt;TableIndex row=&quot;1&quot; col=&quot;2&quot;&gt;&lt;linesCount val=&quot;1&quot; /&gt;&lt;lineCharCount val=&quot;117&quot; /&gt;&lt;/TableIndex&gt;&lt;TableIndex row=&quot;2&quot; col=&quot;1&quot;&gt;&lt;linesCount val=&quot;2&quot; /&gt;&lt;lineCharCount val=&quot;43&quot; /&gt;&lt;lineCharCount val=&quot;0&quot; /&gt;&lt;/TableIndex&gt;&lt;TableIndex row=&quot;2&quot; col=&quot;2&quot;&gt;&lt;linesCount val=&quot;1&quot; /&gt;&lt;lineCharCount val=&quot;117&quot; /&gt;&lt;/TableIndex&gt;&lt;TableIndex row=&quot;3&quot; col=&quot;1&quot;&gt;&lt;linesCount val=&quot;2&quot; /&gt;&lt;lineCharCount val=&quot;44&quot; /&gt;&lt;lineCharCount val=&quot;0&quot; /&gt;&lt;/TableIndex&gt;&lt;TableIndex row=&quot;3&quot; col=&quot;2&quot;&gt;&lt;linesCount val=&quot;1&quot; /&gt;&lt;lineCharCount val=&quot;122&quot; /&gt;&lt;/TableIndex&gt;&lt;TableIndex row=&quot;4&quot; col=&quot;1&quot;&gt;&lt;linesCount val=&quot;2&quot; /&gt;&lt;lineCharCount val=&quot;29&quot; /&gt;&lt;lineCharCount val=&quot;0&quot; /&gt;&lt;/TableIndex&gt;&lt;TableIndex row=&quot;4&quot; col=&quot;2&quot;&gt;&lt;linesCount val=&quot;1&quot; /&gt;&lt;lineCharCount val=&quot;193&quot; /&gt;&lt;/TableIndex&gt;&lt;TableIndex row=&quot;5&quot; col=&quot;1&quot;&gt;&lt;linesCount val=&quot;2&quot; /&gt;&lt;lineCharCount val=&quot;26&quot; /&gt;&lt;lineCharCount val=&quot;0&quot; /&gt;&lt;/TableIndex&gt;&lt;TableIndex row=&quot;5&quot; col=&quot;2&quot;&gt;&lt;linesCount val=&quot;1&quot; /&gt;&lt;lineCharCount val=&quot;214&quot; /&gt;&lt;/TableIndex&gt;&lt;TableIndex row=&quot;6&quot; col=&quot;1&quot;&gt;&lt;linesCount val=&quot;2&quot; /&gt;&lt;lineCharCount val=&quot;131&quot; /&gt;&lt;lineCharCount val=&quot;0&quot; /&gt;&lt;/TableIndex&gt;&lt;TableIndex row=&quot;6&quot; col=&quot;2&quot;&gt;&lt;linesCount val=&quot;2&quot; /&gt;&lt;lineCharCount val=&quot;71&quot; /&gt;&lt;lineCharCount val=&quot;0&quot; /&gt;&lt;/TableIndex&gt;&lt;/ShapeTextInfo&gt;"/>
</p:tagLst>
</file>

<file path=ppt/tags/tag334.xml><?xml version="1.0" encoding="utf-8"?>
<p:tagLst xmlns:p="http://schemas.openxmlformats.org/presentationml/2006/main">
  <p:tag name="HTML_SHAPEINFO" val="&lt;SlideThumbPath val=&quot;SlideTemp.PNG&quot;/&gt;"/>
</p:tagLst>
</file>

<file path=ppt/tags/tag335.xml><?xml version="1.0" encoding="utf-8"?>
<p:tagLst xmlns:p="http://schemas.openxmlformats.org/presentationml/2006/main">
  <p:tag name="PRESENTER_SHAPEINFO" val="&lt;ThreeDShapeInfo&gt;&lt;uuid val=&quot;{112055fb-56e0-4360-a98f-1b2caff48cd1}&quot; /&gt;&lt;isInvalidForFieldText val=&quot;0&quot; /&gt;&lt;Image&gt;&lt;filename val=&quot;E:\breeze\content\14339732\2390285717-1\input\breezo\data\asimages\{112055fb-56e0-4360-a98f-1b2caff48cd1}.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36.xml><?xml version="1.0" encoding="utf-8"?>
<p:tagLst xmlns:p="http://schemas.openxmlformats.org/presentationml/2006/main">
  <p:tag name="PRESENTER_SHAPEINFO" val="&lt;ThreeDShapeInfo&gt;&lt;uuid val=&quot;{3054c51e-24da-42d4-b844-5dc518dc816c}&quot; /&gt;&lt;isInvalidForFieldText val=&quot;0&quot; /&gt;&lt;Image&gt;&lt;filename val=&quot;E:\breeze\content\14339732\2390285717-1\input\breezo\data\asimages\{3054c51e-24da-42d4-b844-5dc518dc816c}.png&quot; /&gt;&lt;left val=&quot;106&quot; /&gt;&lt;top val=&quot;29&quot; /&gt;&lt;width val=&quot;690&quot; /&gt;&lt;height val=&quot;31&quot; /&gt;&lt;hasText val=&quot;1&quot; /&gt;&lt;/Image&gt;&lt;/ThreeDShapeInfo&gt;"/>
  <p:tag name="PRESENTER_SHAPETEXTINFO" val="&lt;ShapeTextInfo&gt;&lt;TableIndex row=&quot;-1&quot; col=&quot;-1&quot;&gt;&lt;linesCount val=&quot;1&quot; /&gt;&lt;lineCharCount val=&quot;35&quot; /&gt;&lt;/TableIndex&gt;&lt;/ShapeTextInfo&gt;"/>
</p:tagLst>
</file>

<file path=ppt/tags/tag337.xml><?xml version="1.0" encoding="utf-8"?>
<p:tagLst xmlns:p="http://schemas.openxmlformats.org/presentationml/2006/main">
  <p:tag name="PRESENTER_SHAPEINFO" val="&lt;ThreeDShapeInfo&gt;&lt;uuid val=&quot;{3f4b7c4c-58f2-4c74-bd50-3e68ea8468e1}&quot; /&gt;&lt;isInvalidForFieldText val=&quot;0&quot; /&gt;&lt;Image&gt;&lt;filename val=&quot;E:\breeze\content\14339732\2390285717-1\input\breezo\data\asimages\{3f4b7c4c-58f2-4c74-bd50-3e68ea8468e1}.png&quot; /&gt;&lt;left val=&quot;72&quot; /&gt;&lt;top val=&quot;136&quot; /&gt;&lt;width val=&quot;1155&quot; /&gt;&lt;height val=&quot;503&quot; /&gt;&lt;hasText val=&quot;1&quot; /&gt;&lt;/Image&gt;&lt;/ThreeDShapeInfo&gt;"/>
  <p:tag name="PRESENTER_SHAPETEXTINFO" val="&lt;ShapeTextInfo&gt;&lt;TableIndex row=&quot;1&quot; col=&quot;1&quot;&gt;&lt;linesCount val=&quot;1&quot; /&gt;&lt;lineCharCount val=&quot;35&quot; /&gt;&lt;/TableIndex&gt;&lt;TableIndex row=&quot;1&quot; col=&quot;2&quot;&gt;&lt;linesCount val=&quot;1&quot; /&gt;&lt;lineCharCount val=&quot;35&quot; /&gt;&lt;/TableIndex&gt;&lt;TableIndex row=&quot;2&quot; col=&quot;1&quot;&gt;&lt;linesCount val=&quot;1&quot; /&gt;&lt;lineCharCount val=&quot;0&quot; /&gt;&lt;/TableIndex&gt;&lt;TableIndex row=&quot;2&quot; col=&quot;2&quot;&gt;&lt;linesCount val=&quot;1&quot; /&gt;&lt;lineCharCount val=&quot;25&quot; /&gt;&lt;/TableIndex&gt;&lt;TableIndex row=&quot;3&quot; col=&quot;1&quot;&gt;&lt;linesCount val=&quot;1&quot; /&gt;&lt;lineCharCount val=&quot;0&quot; /&gt;&lt;/TableIndex&gt;&lt;TableIndex row=&quot;3&quot; col=&quot;2&quot;&gt;&lt;linesCount val=&quot;1&quot; /&gt;&lt;lineCharCount val=&quot;60&quot; /&gt;&lt;/TableIndex&gt;&lt;TableIndex row=&quot;4&quot; col=&quot;1&quot;&gt;&lt;linesCount val=&quot;1&quot; /&gt;&lt;lineCharCount val=&quot;0&quot; /&gt;&lt;/TableIndex&gt;&lt;TableIndex row=&quot;4&quot; col=&quot;2&quot;&gt;&lt;linesCount val=&quot;1&quot; /&gt;&lt;lineCharCount val=&quot;61&quot; /&gt;&lt;/TableIndex&gt;&lt;TableIndex row=&quot;5&quot; col=&quot;1&quot;&gt;&lt;linesCount val=&quot;1&quot; /&gt;&lt;lineCharCount val=&quot;0&quot; /&gt;&lt;/TableIndex&gt;&lt;TableIndex row=&quot;5&quot; col=&quot;2&quot;&gt;&lt;linesCount val=&quot;1&quot; /&gt;&lt;lineCharCount val=&quot;111&quot; /&gt;&lt;/TableIndex&gt;&lt;TableIndex row=&quot;6&quot; col=&quot;1&quot;&gt;&lt;linesCount val=&quot;1&quot; /&gt;&lt;lineCharCount val=&quot;0&quot; /&gt;&lt;/TableIndex&gt;&lt;TableIndex row=&quot;6&quot; col=&quot;2&quot;&gt;&lt;linesCount val=&quot;1&quot; /&gt;&lt;lineCharCount val=&quot;122&quot; /&gt;&lt;/TableIndex&gt;&lt;TableIndex row=&quot;7&quot; col=&quot;1&quot;&gt;&lt;linesCount val=&quot;1&quot; /&gt;&lt;lineCharCount val=&quot;0&quot; /&gt;&lt;/TableIndex&gt;&lt;TableIndex row=&quot;7&quot; col=&quot;2&quot;&gt;&lt;linesCount val=&quot;1&quot; /&gt;&lt;lineCharCount val=&quot;110&quot; /&gt;&lt;/TableIndex&gt;&lt;/ShapeTextInfo&gt;"/>
</p:tagLst>
</file>

<file path=ppt/tags/tag338.xml><?xml version="1.0" encoding="utf-8"?>
<p:tagLst xmlns:p="http://schemas.openxmlformats.org/presentationml/2006/main">
  <p:tag name="HTML_SHAPEINFO" val="&lt;SlideThumbPath val=&quot;SlideTemp.PNG&quot;/&gt;"/>
</p:tagLst>
</file>

<file path=ppt/tags/tag339.xml><?xml version="1.0" encoding="utf-8"?>
<p:tagLst xmlns:p="http://schemas.openxmlformats.org/presentationml/2006/main">
  <p:tag name="PRESENTER_SHAPEINFO" val="&lt;ThreeDShapeInfo&gt;&lt;uuid val=&quot;{f4421533-448e-415b-9157-62f3b747ab03}&quot; /&gt;&lt;isInvalidForFieldText val=&quot;0&quot; /&gt;&lt;Image&gt;&lt;filename val=&quot;E:\breeze\content\14339732\2390285717-1\input\breezo\data\asimages\{f4421533-448e-415b-9157-62f3b747ab03}.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40.xml><?xml version="1.0" encoding="utf-8"?>
<p:tagLst xmlns:p="http://schemas.openxmlformats.org/presentationml/2006/main">
  <p:tag name="PRESENTER_SHAPEINFO" val="&lt;ThreeDShapeInfo&gt;&lt;uuid val=&quot;{9fcf48f4-5cbf-4e04-b90a-323fb6929463}&quot; /&gt;&lt;isInvalidForFieldText val=&quot;0&quot; /&gt;&lt;Image&gt;&lt;filename val=&quot;E:\breeze\content\14339732\2390285717-1\input\breezo\data\asimages\{9fcf48f4-5cbf-4e04-b90a-323fb6929463}.png&quot; /&gt;&lt;left val=&quot;106&quot; /&gt;&lt;top val=&quot;29&quot; /&gt;&lt;width val=&quot;923&quot; /&gt;&lt;height val=&quot;31&quot; /&gt;&lt;hasText val=&quot;1&quot; /&gt;&lt;/Image&gt;&lt;/ThreeDShapeInfo&gt;"/>
  <p:tag name="PRESENTER_SHAPETEXTINFO" val="&lt;ShapeTextInfo&gt;&lt;TableIndex row=&quot;-1&quot; col=&quot;-1&quot;&gt;&lt;linesCount val=&quot;1&quot; /&gt;&lt;lineCharCount val=&quot;49&quot; /&gt;&lt;/TableIndex&gt;&lt;/ShapeTextInfo&gt;"/>
</p:tagLst>
</file>

<file path=ppt/tags/tag341.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cb7b304c-7d14-4701-8156-6deceef9c2c0}.png&quot; /&gt;&lt;left val=&quot;49&quot; /&gt;&lt;top val=&quot;180&quot; /&gt;&lt;width val=&quot;1167&quot; /&gt;&lt;height val=&quot;405&quot; /&gt;&lt;hasText val=&quot;1&quot; /&gt;&lt;/Image&gt;&lt;/ThreeDShapeInfo&gt;"/>
</p:tagLst>
</file>

<file path=ppt/tags/tag342.xml><?xml version="1.0" encoding="utf-8"?>
<p:tagLst xmlns:p="http://schemas.openxmlformats.org/presentationml/2006/main">
  <p:tag name="HTML_SHAPEINFO" val="&lt;SlideThumbPath val=&quot;SlideTemp.PNG&quot;/&gt;"/>
</p:tagLst>
</file>

<file path=ppt/tags/tag343.xml><?xml version="1.0" encoding="utf-8"?>
<p:tagLst xmlns:p="http://schemas.openxmlformats.org/presentationml/2006/main">
  <p:tag name="PRESENTER_SHAPEINFO" val="&lt;ThreeDShapeInfo&gt;&lt;uuid val=&quot;{5a5cd5d1-dfee-4fd4-9397-c250ea928956}&quot; /&gt;&lt;isInvalidForFieldText val=&quot;0&quot; /&gt;&lt;Image&gt;&lt;filename val=&quot;E:\breeze\content\14339732\2390285717-1\input\breezo\data\asimages\{5a5cd5d1-dfee-4fd4-9397-c250ea928956}.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44.xml><?xml version="1.0" encoding="utf-8"?>
<p:tagLst xmlns:p="http://schemas.openxmlformats.org/presentationml/2006/main">
  <p:tag name="PRESENTER_SHAPEINFO" val="&lt;ThreeDShapeInfo&gt;&lt;uuid val=&quot;{a9cf2115-027a-4bf8-948c-02ac1cac3e25}&quot; /&gt;&lt;isInvalidForFieldText val=&quot;0&quot; /&gt;&lt;Image&gt;&lt;filename val=&quot;E:\breeze\content\14339732\2390285717-1\input\breezo\data\asimages\{a9cf2115-027a-4bf8-948c-02ac1cac3e25}.png&quot; /&gt;&lt;left val=&quot;106&quot; /&gt;&lt;top val=&quot;29&quot; /&gt;&lt;width val=&quot;923&quot; /&gt;&lt;height val=&quot;31&quot; /&gt;&lt;hasText val=&quot;1&quot; /&gt;&lt;/Image&gt;&lt;/ThreeDShapeInfo&gt;"/>
  <p:tag name="PRESENTER_SHAPETEXTINFO" val="&lt;ShapeTextInfo&gt;&lt;TableIndex row=&quot;-1&quot; col=&quot;-1&quot;&gt;&lt;linesCount val=&quot;1&quot; /&gt;&lt;lineCharCount val=&quot;49&quot; /&gt;&lt;/TableIndex&gt;&lt;/ShapeTextInfo&gt;"/>
</p:tagLst>
</file>

<file path=ppt/tags/tag345.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83d75e6e-a447-45b4-9371-af5bd8d3ec76}.png&quot; /&gt;&lt;left val=&quot;64&quot; /&gt;&lt;top val=&quot;237&quot; /&gt;&lt;width val=&quot;1167&quot; /&gt;&lt;height val=&quot;292&quot; /&gt;&lt;hasText val=&quot;1&quot; /&gt;&lt;/Image&gt;&lt;/ThreeDShapeInfo&gt;"/>
</p:tagLst>
</file>

<file path=ppt/tags/tag346.xml><?xml version="1.0" encoding="utf-8"?>
<p:tagLst xmlns:p="http://schemas.openxmlformats.org/presentationml/2006/main">
  <p:tag name="HTML_SHAPEINFO" val="&lt;SlideThumbPath val=&quot;SlideTemp.PNG&quot;/&gt;"/>
</p:tagLst>
</file>

<file path=ppt/tags/tag347.xml><?xml version="1.0" encoding="utf-8"?>
<p:tagLst xmlns:p="http://schemas.openxmlformats.org/presentationml/2006/main">
  <p:tag name="PRESENTER_SHAPEINFO" val="&lt;ThreeDShapeInfo&gt;&lt;uuid val=&quot;{6f881692-57f8-447b-85f4-8cfc4ea9e502}&quot; /&gt;&lt;isInvalidForFieldText val=&quot;0&quot; /&gt;&lt;Image&gt;&lt;filename val=&quot;E:\breeze\content\14339732\2390285717-1\input\breezo\data\asimages\{6f881692-57f8-447b-85f4-8cfc4ea9e502}.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48.xml><?xml version="1.0" encoding="utf-8"?>
<p:tagLst xmlns:p="http://schemas.openxmlformats.org/presentationml/2006/main">
  <p:tag name="PRESENTER_SHAPEINFO" val="&lt;ThreeDShapeInfo&gt;&lt;uuid val=&quot;{d449c97e-57cf-4f19-ae98-2b0e809694db}&quot; /&gt;&lt;isInvalidForFieldText val=&quot;0&quot; /&gt;&lt;Image&gt;&lt;filename val=&quot;E:\breeze\content\14339732\2390285717-1\input\breezo\data\asimages\{d449c97e-57cf-4f19-ae98-2b0e809694db}.png&quot; /&gt;&lt;left val=&quot;106&quot; /&gt;&lt;top val=&quot;30&quot; /&gt;&lt;width val=&quot;515&quot; /&gt;&lt;height val=&quot;38&quot; /&gt;&lt;hasText val=&quot;1&quot; /&gt;&lt;/Image&gt;&lt;/ThreeDShapeInfo&gt;"/>
  <p:tag name="PRESENTER_SHAPETEXTINFO" val="&lt;ShapeTextInfo&gt;&lt;TableIndex row=&quot;-1&quot; col=&quot;-1&quot;&gt;&lt;linesCount val=&quot;1&quot; /&gt;&lt;lineCharCount val=&quot;28&quot; /&gt;&lt;/TableIndex&gt;&lt;/ShapeTextInfo&gt;"/>
</p:tagLst>
</file>

<file path=ppt/tags/tag349.xml><?xml version="1.0" encoding="utf-8"?>
<p:tagLst xmlns:p="http://schemas.openxmlformats.org/presentationml/2006/main">
  <p:tag name="PRESENTER_SHAPEINFO" val="&lt;ThreeDShapeInfo&gt;&lt;uuid val=&quot;{6e8a787a-e945-4943-b8b7-aabf0d992a79}&quot; /&gt;&lt;isInvalidForFieldText val=&quot;0&quot; /&gt;&lt;Image&gt;&lt;filename val=&quot;E:\breeze\content\14339732\2390285717-1\input\breezo\data\asimages\{6e8a787a-e945-4943-b8b7-aabf0d992a79}.png&quot; /&gt;&lt;left val=&quot;96&quot; /&gt;&lt;top val=&quot;129&quot; /&gt;&lt;width val=&quot;1032&quot; /&gt;&lt;height val=&quot;435&quot; /&gt;&lt;hasText val=&quot;1&quot; /&gt;&lt;/Image&gt;&lt;/ThreeDShapeInfo&gt;"/>
  <p:tag name="PRESENTER_SHAPETEXTINFO" val="&lt;ShapeTextInfo&gt;&lt;TableIndex row=&quot;-1&quot; col=&quot;-1&quot;&gt;&lt;linesCount val=&quot;10&quot; /&gt;&lt;lineCharCount val=&quot;133&quot; /&gt;&lt;lineCharCount val=&quot;58&quot; /&gt;&lt;lineCharCount val=&quot;25&quot; /&gt;&lt;lineCharCount val=&quot;12&quot; /&gt;&lt;lineCharCount val=&quot;13&quot; /&gt;&lt;lineCharCount val=&quot;1&quot; /&gt;&lt;lineCharCount val=&quot;1&quot; /&gt;&lt;lineCharCount val=&quot;19&quot; /&gt;&lt;lineCharCount val=&quot;1&quot; /&gt;&lt;lineCharCount val=&quot;1&quot; /&gt;&lt;/TableIndex&gt;&lt;/ShapeTextInfo&gt;"/>
</p:tagLst>
</file>

<file path=ppt/tags/tag3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50.xml><?xml version="1.0" encoding="utf-8"?>
<p:tagLst xmlns:p="http://schemas.openxmlformats.org/presentationml/2006/main">
  <p:tag name="PRESENTER_SHAPEINFO" val="&lt;ThreeDShapeInfo&gt;&lt;uuid val=&quot;{492141da-3dc9-432b-ba67-a9da48b99e53}&quot; /&gt;&lt;isInvalidForFieldText val=&quot;0&quot; /&gt;&lt;Image&gt;&lt;filename val=&quot;E:\breeze\content\14339732\2390285717-1\input\breezo\data\asimages\{492141da-3dc9-432b-ba67-a9da48b99e53}.png&quot; /&gt;&lt;left val=&quot;377&quot; /&gt;&lt;top val=&quot;488&quot; /&gt;&lt;width val=&quot;250&quot; /&gt;&lt;height val=&quot;218&quot; /&gt;&lt;hasText val=&quot;1&quot; /&gt;&lt;/Image&gt;&lt;/ThreeDShapeInfo&gt;"/>
</p:tagLst>
</file>

<file path=ppt/tags/tag351.xml><?xml version="1.0" encoding="utf-8"?>
<p:tagLst xmlns:p="http://schemas.openxmlformats.org/presentationml/2006/main">
  <p:tag name="PRESENTER_SHAPEINFO" val="&lt;ThreeDShapeInfo&gt;&lt;uuid val=&quot;{5a4a899c-d2c8-47f7-bbe3-157e417854f5}&quot; /&gt;&lt;isInvalidForFieldText val=&quot;0&quot; /&gt;&lt;Image&gt;&lt;filename val=&quot;E:\breeze\content\14339732\2390285717-1\input\breezo\data\asimages\{5a4a899c-d2c8-47f7-bbe3-157e417854f5}.png&quot; /&gt;&lt;left val=&quot;764&quot; /&gt;&lt;top val=&quot;306&quot; /&gt;&lt;width val=&quot;433&quot; /&gt;&lt;height val=&quot;262&quot; /&gt;&lt;hasText val=&quot;1&quot; /&gt;&lt;/Image&gt;&lt;/ThreeDShapeInfo&gt;"/>
  <p:tag name="PRESENTER_SHAPETEXTINFO" val="&lt;ShapeTextInfo&gt;&lt;TableIndex row=&quot;-1&quot; col=&quot;-1&quot;&gt;&lt;linesCount val=&quot;1&quot; /&gt;&lt;lineCharCount val=&quot;188&quot; /&gt;&lt;/TableIndex&gt;&lt;/ShapeTextInfo&gt;"/>
</p:tagLst>
</file>

<file path=ppt/tags/tag352.xml><?xml version="1.0" encoding="utf-8"?>
<p:tagLst xmlns:p="http://schemas.openxmlformats.org/presentationml/2006/main">
  <p:tag name="HTML_SHAPEINFO" val="&lt;SlideThumbPath val=&quot;SlideTemp.PNG&quot;/&gt;"/>
</p:tagLst>
</file>

<file path=ppt/tags/tag353.xml><?xml version="1.0" encoding="utf-8"?>
<p:tagLst xmlns:p="http://schemas.openxmlformats.org/presentationml/2006/main">
  <p:tag name="PRESENTER_SHAPEINFO" val="&lt;ThreeDShapeInfo&gt;&lt;uuid val=&quot;{b5be3017-99fc-4abf-b621-be4b88b3a087}&quot; /&gt;&lt;isInvalidForFieldText val=&quot;0&quot; /&gt;&lt;Image&gt;&lt;filename val=&quot;E:\breeze\content\14339732\2390285717-1\input\breezo\data\asimages\{b5be3017-99fc-4abf-b621-be4b88b3a087}.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54.xml><?xml version="1.0" encoding="utf-8"?>
<p:tagLst xmlns:p="http://schemas.openxmlformats.org/presentationml/2006/main">
  <p:tag name="PRESENTER_SHAPEINFO" val="&lt;ThreeDShapeInfo&gt;&lt;uuid val=&quot;{11cada67-3c66-49b5-8095-2e752d403206}&quot; /&gt;&lt;isInvalidForFieldText val=&quot;0&quot; /&gt;&lt;Image&gt;&lt;filename val=&quot;E:\breeze\content\14339732\2390285717-1\input\breezo\data\asimages\{11cada67-3c66-49b5-8095-2e752d403206}.png&quot; /&gt;&lt;left val=&quot;422&quot; /&gt;&lt;top val=&quot;20&quot; /&gt;&lt;width val=&quot;499&quot; /&gt;&lt;height val=&quot;57&quot; /&gt;&lt;hasText val=&quot;1&quot; /&gt;&lt;/Image&gt;&lt;/ThreeDShapeInfo&gt;"/>
  <p:tag name="PRESENTER_SHAPETEXTINFO" val="&lt;ShapeTextInfo&gt;&lt;TableIndex row=&quot;-1&quot; col=&quot;-1&quot;&gt;&lt;linesCount val=&quot;1&quot; /&gt;&lt;lineCharCount val=&quot;16&quot; /&gt;&lt;/TableIndex&gt;&lt;/ShapeTextInfo&gt;"/>
</p:tagLst>
</file>

<file path=ppt/tags/tag355.xml><?xml version="1.0" encoding="utf-8"?>
<p:tagLst xmlns:p="http://schemas.openxmlformats.org/presentationml/2006/main">
  <p:tag name="PRESENTER_SHAPEINFO" val="&lt;ThreeDShapeInfo&gt;&lt;uuid val=&quot;{0fb0c10e-df4f-433b-bc41-0a9e9bbf7da9}&quot; /&gt;&lt;isInvalidForFieldText val=&quot;0&quot; /&gt;&lt;Image&gt;&lt;filename val=&quot;E:\breeze\content\14339732\2390285717-1\input\breezo\data\asimages\{0fb0c10e-df4f-433b-bc41-0a9e9bbf7da9}.png&quot; /&gt;&lt;left val=&quot;87&quot; /&gt;&lt;top val=&quot;104&quot; /&gt;&lt;width val=&quot;1107&quot; /&gt;&lt;height val=&quot;89&quot; /&gt;&lt;hasText val=&quot;1&quot; /&gt;&lt;/Image&gt;&lt;/ThreeDShapeInfo&gt;"/>
  <p:tag name="PRESENTER_SHAPETEXTINFO" val="&lt;ShapeTextInfo&gt;&lt;TableIndex row=&quot;-1&quot; col=&quot;-1&quot;&gt;&lt;linesCount val=&quot;1&quot; /&gt;&lt;lineCharCount val=&quot;28&quot; /&gt;&lt;/TableIndex&gt;&lt;/ShapeTextInfo&gt;"/>
</p:tagLst>
</file>

<file path=ppt/tags/tag356.xml><?xml version="1.0" encoding="utf-8"?>
<p:tagLst xmlns:p="http://schemas.openxmlformats.org/presentationml/2006/main">
  <p:tag name="PRESENTER_SHAPEINFO" val="&lt;ThreeDShapeInfo&gt;&lt;uuid val=&quot;{82d92142-38b9-4a57-88bd-23c69e954575}&quot; /&gt;&lt;isInvalidForFieldText val=&quot;0&quot; /&gt;&lt;Image&gt;&lt;filename val=&quot;E:\breeze\content\14339732\2390285717-1\input\breezo\data\asimages\{82d92142-38b9-4a57-88bd-23c69e954575}.png&quot; /&gt;&lt;left val=&quot;98&quot; /&gt;&lt;top val=&quot;220&quot; /&gt;&lt;width val=&quot;1070&quot; /&gt;&lt;height val=&quot;283&quot; /&gt;&lt;hasText val=&quot;1&quot; /&gt;&lt;/Image&gt;&lt;/ThreeDShapeInfo&gt;"/>
  <p:tag name="PRESENTER_SHAPETEXTINFO" val="&lt;ShapeTextInfo&gt;&lt;TableIndex row=&quot;-1&quot; col=&quot;-1&quot;&gt;&lt;linesCount val=&quot;4&quot; /&gt;&lt;lineCharCount val=&quot;88&quot; /&gt;&lt;lineCharCount val=&quot;107&quot; /&gt;&lt;lineCharCount val=&quot;21&quot; /&gt;&lt;lineCharCount val=&quot;20&quot; /&gt;&lt;/TableIndex&gt;&lt;/ShapeTextInfo&gt;"/>
</p:tagLst>
</file>

<file path=ppt/tags/tag357.xml><?xml version="1.0" encoding="utf-8"?>
<p:tagLst xmlns:p="http://schemas.openxmlformats.org/presentationml/2006/main">
  <p:tag name="HTML_SHAPEINFO" val="&lt;SlideThumbPath val=&quot;SlideTemp.PNG&quot;/&gt;"/>
</p:tagLst>
</file>

<file path=ppt/tags/tag358.xml><?xml version="1.0" encoding="utf-8"?>
<p:tagLst xmlns:p="http://schemas.openxmlformats.org/presentationml/2006/main">
  <p:tag name="PRESENTER_SHAPEINFO" val="&lt;ThreeDShapeInfo&gt;&lt;uuid val=&quot;{2262c9fb-82f0-41bb-8a9d-2ab3568083f6}&quot; /&gt;&lt;isInvalidForFieldText val=&quot;0&quot; /&gt;&lt;Image&gt;&lt;filename val=&quot;E:\breeze\content\14339732\2390285717-1\input\breezo\data\asimages\{2262c9fb-82f0-41bb-8a9d-2ab3568083f6}.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59.xml><?xml version="1.0" encoding="utf-8"?>
<p:tagLst xmlns:p="http://schemas.openxmlformats.org/presentationml/2006/main">
  <p:tag name="PRESENTER_SHAPEINFO" val="&lt;ThreeDShapeInfo&gt;&lt;uuid val=&quot;{35705277-57f4-43c9-b957-de217af4acdb}&quot; /&gt;&lt;isInvalidForFieldText val=&quot;0&quot; /&gt;&lt;Image&gt;&lt;filename val=&quot;E:\breeze\content\14339732\2390285717-1\input\breezo\data\asimages\{35705277-57f4-43c9-b957-de217af4acdb}.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36.xml><?xml version="1.0" encoding="utf-8"?>
<p:tagLst xmlns:p="http://schemas.openxmlformats.org/presentationml/2006/main">
  <p:tag name="PRESENTER_SHAPEINFO" val="&lt;ThreeDShapeInfo&gt;&lt;uuid val=&quot;{de5dc6d8-0259-4f43-9251-a5267c795c27}&quot; /&gt;&lt;isInvalidForFieldText val=&quot;0&quot; /&gt;&lt;Image&gt;&lt;filename val=&quot;E:\breeze\content\14339732\2390285717-1\input\breezo\data\asimages\{de5dc6d8-0259-4f43-9251-a5267c795c27}.png&quot; /&gt;&lt;left val=&quot;34&quot; /&gt;&lt;top val=&quot;675&quot; /&gt;&lt;width val=&quot;226&quot; /&gt;&lt;height val=&quot;21&quot; /&gt;&lt;hasText val=&quot;1&quot; /&gt;&lt;/Image&gt;&lt;/ThreeDShapeInfo&gt;"/>
</p:tagLst>
</file>

<file path=ppt/tags/tag360.xml><?xml version="1.0" encoding="utf-8"?>
<p:tagLst xmlns:p="http://schemas.openxmlformats.org/presentationml/2006/main">
  <p:tag name="PRESENTER_SHAPEINFO" val="&lt;ThreeDShapeInfo&gt;&lt;uuid val=&quot;{06ddad25-db6c-4018-a07d-bddd9729e086}&quot; /&gt;&lt;isInvalidForFieldText val=&quot;0&quot; /&gt;&lt;Image&gt;&lt;filename val=&quot;E:\breeze\content\14339732\2390285717-1\input\breezo\data\asimages\{06ddad25-db6c-4018-a07d-bddd9729e086}.png&quot; /&gt;&lt;left val=&quot;95&quot; /&gt;&lt;top val=&quot;522&quot; /&gt;&lt;width val=&quot;409&quot; /&gt;&lt;height val=&quot;66&quot; /&gt;&lt;hasText val=&quot;1&quot; /&gt;&lt;/Image&gt;&lt;/ThreeDShapeInfo&gt;"/>
  <p:tag name="PRESENTER_SHAPETEXTINFO" val="&lt;ShapeTextInfo&gt;&lt;TableIndex row=&quot;-1&quot; col=&quot;-1&quot;&gt;&lt;linesCount val=&quot;1&quot; /&gt;&lt;lineCharCount val=&quot;62&quot; /&gt;&lt;/TableIndex&gt;&lt;/ShapeTextInfo&gt;"/>
</p:tagLst>
</file>

<file path=ppt/tags/tag361.xml><?xml version="1.0" encoding="utf-8"?>
<p:tagLst xmlns:p="http://schemas.openxmlformats.org/presentationml/2006/main">
  <p:tag name="HTML_SHAPEINFO" val="&lt;SlideThumbPath val=&quot;SlideTemp.PNG&quot;/&gt;"/>
</p:tagLst>
</file>

<file path=ppt/tags/tag362.xml><?xml version="1.0" encoding="utf-8"?>
<p:tagLst xmlns:p="http://schemas.openxmlformats.org/presentationml/2006/main">
  <p:tag name="PRESENTER_SHAPEINFO" val="&lt;ThreeDShapeInfo&gt;&lt;uuid val=&quot;{11c27af2-c065-4d07-9be0-1e54d7cdd278}&quot; /&gt;&lt;isInvalidForFieldText val=&quot;0&quot; /&gt;&lt;Image&gt;&lt;filename val=&quot;E:\breeze\content\14339732\2390285717-1\input\breezo\data\asimages\{11c27af2-c065-4d07-9be0-1e54d7cdd278}.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63.xml><?xml version="1.0" encoding="utf-8"?>
<p:tagLst xmlns:p="http://schemas.openxmlformats.org/presentationml/2006/main">
  <p:tag name="PRESENTER_SHAPEINFO" val="&lt;ThreeDShapeInfo&gt;&lt;uuid val=&quot;{210e41ca-fda5-41ae-904f-3845cc77fdca}&quot; /&gt;&lt;isInvalidForFieldText val=&quot;0&quot; /&gt;&lt;Image&gt;&lt;filename val=&quot;E:\breeze\content\14339732\2390285717-1\input\breezo\data\asimages\{210e41ca-fda5-41ae-904f-3845cc77fdca}.png&quot; /&gt;&lt;left val=&quot;103&quot; /&gt;&lt;top val=&quot;29&quot; /&gt;&lt;width val=&quot;904&quot; /&gt;&lt;height val=&quot;39&quot; /&gt;&lt;hasText val=&quot;1&quot; /&gt;&lt;/Image&gt;&lt;/ThreeDShapeInfo&gt;"/>
  <p:tag name="PRESENTER_SHAPETEXTINFO" val="&lt;ShapeTextInfo&gt;&lt;TableIndex row=&quot;-1&quot; col=&quot;-1&quot;&gt;&lt;linesCount val=&quot;1&quot; /&gt;&lt;lineCharCount val=&quot;48&quot; /&gt;&lt;/TableIndex&gt;&lt;/ShapeTextInfo&gt;"/>
</p:tagLst>
</file>

<file path=ppt/tags/tag364.xml><?xml version="1.0" encoding="utf-8"?>
<p:tagLst xmlns:p="http://schemas.openxmlformats.org/presentationml/2006/main">
  <p:tag name="PRESENTER_SHAPEINFO" val="&lt;ThreeDShapeInfo&gt;&lt;uuid val=&quot;{5d36255b-93b7-44fd-a466-4947fc6d58c3}&quot; /&gt;&lt;isInvalidForFieldText val=&quot;0&quot; /&gt;&lt;Image&gt;&lt;filename val=&quot;E:\breeze\content\14339732\2390285717-1\input\breezo\data\asimages\{5d36255b-93b7-44fd-a466-4947fc6d58c3}.png&quot; /&gt;&lt;left val=&quot;100&quot; /&gt;&lt;top val=&quot;120&quot; /&gt;&lt;width val=&quot;1091&quot; /&gt;&lt;height val=&quot;539&quot; /&gt;&lt;hasText val=&quot;1&quot; /&gt;&lt;/Image&gt;&lt;/ThreeDShapeInfo&gt;"/>
  <p:tag name="PRESENTER_SHAPETEXTINFO" val="&lt;ShapeTextInfo&gt;&lt;TableIndex row=&quot;-1&quot; col=&quot;-1&quot;&gt;&lt;linesCount val=&quot;10&quot; /&gt;&lt;lineCharCount val=&quot;58&quot; /&gt;&lt;lineCharCount val=&quot;62&quot; /&gt;&lt;lineCharCount val=&quot;51&quot; /&gt;&lt;lineCharCount val=&quot;41&quot; /&gt;&lt;lineCharCount val=&quot;21&quot; /&gt;&lt;lineCharCount val=&quot;20&quot; /&gt;&lt;lineCharCount val=&quot;31&quot; /&gt;&lt;lineCharCount val=&quot;38&quot; /&gt;&lt;lineCharCount val=&quot;112&quot; /&gt;&lt;lineCharCount val=&quot;119&quot; /&gt;&lt;/TableIndex&gt;&lt;/ShapeTextInfo&gt;"/>
</p:tagLst>
</file>

<file path=ppt/tags/tag365.xml><?xml version="1.0" encoding="utf-8"?>
<p:tagLst xmlns:p="http://schemas.openxmlformats.org/presentationml/2006/main">
  <p:tag name="HTML_SHAPEINFO" val="&lt;SlideThumbPath val=&quot;SlideTemp.PNG&quot;/&gt;"/>
</p:tagLst>
</file>

<file path=ppt/tags/tag366.xml><?xml version="1.0" encoding="utf-8"?>
<p:tagLst xmlns:p="http://schemas.openxmlformats.org/presentationml/2006/main">
  <p:tag name="PRESENTER_SHAPEINFO" val="&lt;ThreeDShapeInfo&gt;&lt;uuid val=&quot;{a3b44fb8-9d6b-48b2-af2c-74d8edb152d1}&quot; /&gt;&lt;isInvalidForFieldText val=&quot;0&quot; /&gt;&lt;Image&gt;&lt;filename val=&quot;E:\breeze\content\14339732\2390285717-1\input\breezo\data\asimages\{a3b44fb8-9d6b-48b2-af2c-74d8edb152d1}.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67.xml><?xml version="1.0" encoding="utf-8"?>
<p:tagLst xmlns:p="http://schemas.openxmlformats.org/presentationml/2006/main">
  <p:tag name="PRESENTER_SHAPEINFO" val="&lt;ThreeDShapeInfo&gt;&lt;uuid val=&quot;{19a99025-ca45-46c7-bdc6-9a43fccd82b5}&quot; /&gt;&lt;isInvalidForFieldText val=&quot;0&quot; /&gt;&lt;Image&gt;&lt;filename val=&quot;E:\breeze\content\14339732\2390285717-1\input\breezo\data\asimages\{19a99025-ca45-46c7-bdc6-9a43fccd82b5}.png&quot; /&gt;&lt;left val=&quot;104&quot; /&gt;&lt;top val=&quot;30&quot; /&gt;&lt;width val=&quot;687&quot; /&gt;&lt;height val=&quot;38&quot; /&gt;&lt;hasText val=&quot;1&quot; /&gt;&lt;/Image&gt;&lt;/ThreeDShapeInfo&gt;"/>
  <p:tag name="PRESENTER_SHAPETEXTINFO" val="&lt;ShapeTextInfo&gt;&lt;TableIndex row=&quot;-1&quot; col=&quot;-1&quot;&gt;&lt;linesCount val=&quot;1&quot; /&gt;&lt;lineCharCount val=&quot;35&quot; /&gt;&lt;/TableIndex&gt;&lt;/ShapeTextInfo&gt;"/>
</p:tagLst>
</file>

<file path=ppt/tags/tag368.xml><?xml version="1.0" encoding="utf-8"?>
<p:tagLst xmlns:p="http://schemas.openxmlformats.org/presentationml/2006/main">
  <p:tag name="PRESENTER_SHAPEINFO" val="&lt;ThreeDShapeInfo&gt;&lt;uuid val=&quot;{ba033beb-b6b4-4414-b954-6d12f19db989}&quot; /&gt;&lt;isInvalidForFieldText val=&quot;0&quot; /&gt;&lt;Image&gt;&lt;filename val=&quot;E:\breeze\content\14339732\2390285717-1\input\breezo\data\asimages\{ba033beb-b6b4-4414-b954-6d12f19db989}.png&quot; /&gt;&lt;left val=&quot;100&quot; /&gt;&lt;top val=&quot;126&quot; /&gt;&lt;width val=&quot;1084&quot; /&gt;&lt;height val=&quot;436&quot; /&gt;&lt;hasText val=&quot;1&quot; /&gt;&lt;/Image&gt;&lt;/ThreeDShapeInfo&gt;"/>
  <p:tag name="PRESENTER_SHAPETEXTINFO" val="&lt;ShapeTextInfo&gt;&lt;TableIndex row=&quot;-1&quot; col=&quot;-1&quot;&gt;&lt;linesCount val=&quot;5&quot; /&gt;&lt;lineCharCount val=&quot;114&quot; /&gt;&lt;lineCharCount val=&quot;82&quot; /&gt;&lt;lineCharCount val=&quot;181&quot; /&gt;&lt;lineCharCount val=&quot;92&quot; /&gt;&lt;lineCharCount val=&quot;142&quot; /&gt;&lt;/TableIndex&gt;&lt;/ShapeTextInfo&gt;"/>
</p:tagLst>
</file>

<file path=ppt/tags/tag369.xml><?xml version="1.0" encoding="utf-8"?>
<p:tagLst xmlns:p="http://schemas.openxmlformats.org/presentationml/2006/main">
  <p:tag name="HTML_SHAPEINFO" val="&lt;SlideThumbPath val=&quot;SlideTemp.PNG&quot;/&gt;"/>
</p:tagLst>
</file>

<file path=ppt/tags/tag37.xml><?xml version="1.0" encoding="utf-8"?>
<p:tagLst xmlns:p="http://schemas.openxmlformats.org/presentationml/2006/main">
  <p:tag name="PRESENTER_SHAPEINFO" val="&lt;ThreeDShapeInfo&gt;&lt;uuid val=&quot;{7d031c11-f658-4a11-bcc0-b6c056bd72c0}&quot; /&gt;&lt;isInvalidForFieldText val=&quot;0&quot; /&gt;&lt;Image&gt;&lt;filename val=&quot;E:\breeze\content\14339732\2390285717-1\input\breezo\data\asimages\{7d031c11-f658-4a11-bcc0-b6c056bd72c0}.png&quot; /&gt;&lt;left val=&quot;1010&quot; /&gt;&lt;top val=&quot;659&quot; /&gt;&lt;width val=&quot;147&quot; /&gt;&lt;height val=&quot;51&quot; /&gt;&lt;hasText val=&quot;1&quot; /&gt;&lt;/Image&gt;&lt;/ThreeDShapeInfo&gt;"/>
</p:tagLst>
</file>

<file path=ppt/tags/tag370.xml><?xml version="1.0" encoding="utf-8"?>
<p:tagLst xmlns:p="http://schemas.openxmlformats.org/presentationml/2006/main">
  <p:tag name="PRESENTER_SHAPEINFO" val="&lt;ThreeDShapeInfo&gt;&lt;uuid val=&quot;{6fae9944-14d7-41c9-90b3-663b4b17676b}&quot; /&gt;&lt;isInvalidForFieldText val=&quot;0&quot; /&gt;&lt;Image&gt;&lt;filename val=&quot;E:\breeze\content\14339732\2390285717-1\input\breezo\data\asimages\{6fae9944-14d7-41c9-90b3-663b4b17676b}.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71.xml><?xml version="1.0" encoding="utf-8"?>
<p:tagLst xmlns:p="http://schemas.openxmlformats.org/presentationml/2006/main">
  <p:tag name="PRESENTER_SHAPEINFO" val="&lt;ThreeDShapeInfo&gt;&lt;uuid val=&quot;{d5fc87a8-a677-46d4-a4bb-e488935a6e88}&quot; /&gt;&lt;isInvalidForFieldText val=&quot;0&quot; /&gt;&lt;Image&gt;&lt;filename val=&quot;E:\breeze\content\14339732\2390285717-1\input\breezo\data\asimages\{d5fc87a8-a677-46d4-a4bb-e488935a6e88}.png&quot; /&gt;&lt;left val=&quot;104&quot; /&gt;&lt;top val=&quot;29&quot; /&gt;&lt;width val=&quot;1039&quot; /&gt;&lt;height val=&quot;39&quot; /&gt;&lt;hasText val=&quot;1&quot; /&gt;&lt;/Image&gt;&lt;/ThreeDShapeInfo&gt;"/>
  <p:tag name="PRESENTER_SHAPETEXTINFO" val="&lt;ShapeTextInfo&gt;&lt;TableIndex row=&quot;-1&quot; col=&quot;-1&quot;&gt;&lt;linesCount val=&quot;1&quot; /&gt;&lt;lineCharCount val=&quot;55&quot; /&gt;&lt;/TableIndex&gt;&lt;/ShapeTextInfo&gt;"/>
</p:tagLst>
</file>

<file path=ppt/tags/tag372.xml><?xml version="1.0" encoding="utf-8"?>
<p:tagLst xmlns:p="http://schemas.openxmlformats.org/presentationml/2006/main">
  <p:tag name="PRESENTER_SHAPEINFO" val="&lt;ThreeDShapeInfo&gt;&lt;uuid val=&quot;{9d5e8f97-1a61-48b5-8c20-c78455488999}&quot; /&gt;&lt;isInvalidForFieldText val=&quot;0&quot; /&gt;&lt;Image&gt;&lt;filename val=&quot;E:\breeze\content\14339732\2390285717-1\input\breezo\data\asimages\{9d5e8f97-1a61-48b5-8c20-c78455488999}.png&quot; /&gt;&lt;left val=&quot;96&quot; /&gt;&lt;top val=&quot;129&quot; /&gt;&lt;width val=&quot;1130&quot; /&gt;&lt;height val=&quot;422&quot; /&gt;&lt;hasText val=&quot;1&quot; /&gt;&lt;/Image&gt;&lt;/ThreeDShapeInfo&gt;"/>
  <p:tag name="PRESENTER_SHAPETEXTINFO" val="&lt;ShapeTextInfo&gt;&lt;TableIndex row=&quot;-1&quot; col=&quot;-1&quot;&gt;&lt;linesCount val=&quot;4&quot; /&gt;&lt;lineCharCount val=&quot;222&quot; /&gt;&lt;lineCharCount val=&quot;122&quot; /&gt;&lt;lineCharCount val=&quot;127&quot; /&gt;&lt;lineCharCount val=&quot;127&quot; /&gt;&lt;/TableIndex&gt;&lt;/ShapeTextInfo&gt;"/>
</p:tagLst>
</file>

<file path=ppt/tags/tag373.xml><?xml version="1.0" encoding="utf-8"?>
<p:tagLst xmlns:p="http://schemas.openxmlformats.org/presentationml/2006/main">
  <p:tag name="HTML_SHAPEINFO" val="&lt;SlideThumbPath val=&quot;SlideTemp.PNG&quot;/&gt;"/>
</p:tagLst>
</file>

<file path=ppt/tags/tag374.xml><?xml version="1.0" encoding="utf-8"?>
<p:tagLst xmlns:p="http://schemas.openxmlformats.org/presentationml/2006/main">
  <p:tag name="PRESENTER_SHAPEINFO" val="&lt;ThreeDShapeInfo&gt;&lt;uuid val=&quot;{2afe69af-638e-4911-9a3a-913d959460af}&quot; /&gt;&lt;isInvalidForFieldText val=&quot;0&quot; /&gt;&lt;Image&gt;&lt;filename val=&quot;E:\breeze\content\14339732\2390285717-1\input\breezo\data\asimages\{2afe69af-638e-4911-9a3a-913d959460af}.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75.xml><?xml version="1.0" encoding="utf-8"?>
<p:tagLst xmlns:p="http://schemas.openxmlformats.org/presentationml/2006/main">
  <p:tag name="PRESENTER_SHAPEINFO" val="&lt;ThreeDShapeInfo&gt;&lt;uuid val=&quot;{a68ff54d-5424-4c86-b1b1-cf64de315135}&quot; /&gt;&lt;isInvalidForFieldText val=&quot;0&quot; /&gt;&lt;Image&gt;&lt;filename val=&quot;E:\breeze\content\14339732\2390285717-1\input\breezo\data\asimages\{a68ff54d-5424-4c86-b1b1-cf64de315135}.png&quot; /&gt;&lt;left val=&quot;106&quot; /&gt;&lt;top val=&quot;10&quot; /&gt;&lt;width val=&quot;1093&quot; /&gt;&lt;height val=&quot;77&quot; /&gt;&lt;hasText val=&quot;1&quot; /&gt;&lt;/Image&gt;&lt;/ThreeDShapeInfo&gt;"/>
  <p:tag name="PRESENTER_SHAPETEXTINFO" val="&lt;ShapeTextInfo&gt;&lt;TableIndex row=&quot;-1&quot; col=&quot;-1&quot;&gt;&lt;linesCount val=&quot;1&quot; /&gt;&lt;lineCharCount val=&quot;108&quot; /&gt;&lt;/TableIndex&gt;&lt;/ShapeTextInfo&gt;"/>
</p:tagLst>
</file>

<file path=ppt/tags/tag376.xml><?xml version="1.0" encoding="utf-8"?>
<p:tagLst xmlns:p="http://schemas.openxmlformats.org/presentationml/2006/main">
  <p:tag name="PRESENTER_SHAPEINFO" val="&lt;ThreeDShapeInfo&gt;&lt;uuid val=&quot;{106760f9-4fa0-41f9-8f12-16b5a7570135}&quot; /&gt;&lt;isInvalidForFieldText val=&quot;0&quot; /&gt;&lt;Image&gt;&lt;filename val=&quot;E:\breeze\content\14339732\2390285717-1\input\breezo\data\asimages\{106760f9-4fa0-41f9-8f12-16b5a7570135}.png&quot; /&gt;&lt;left val=&quot;96&quot; /&gt;&lt;top val=&quot;129&quot; /&gt;&lt;width val=&quot;1140&quot; /&gt;&lt;height val=&quot;448&quot; /&gt;&lt;hasText val=&quot;1&quot; /&gt;&lt;/Image&gt;&lt;/ThreeDShapeInfo&gt;"/>
  <p:tag name="PRESENTER_SHAPETEXTINFO" val="&lt;ShapeTextInfo&gt;&lt;TableIndex row=&quot;-1&quot; col=&quot;-1&quot;&gt;&lt;linesCount val=&quot;5&quot; /&gt;&lt;lineCharCount val=&quot;92&quot; /&gt;&lt;lineCharCount val=&quot;59&quot; /&gt;&lt;lineCharCount val=&quot;79&quot; /&gt;&lt;lineCharCount val=&quot;144&quot; /&gt;&lt;lineCharCount val=&quot;185&quot; /&gt;&lt;/TableIndex&gt;&lt;/ShapeTextInfo&gt;"/>
</p:tagLst>
</file>

<file path=ppt/tags/tag377.xml><?xml version="1.0" encoding="utf-8"?>
<p:tagLst xmlns:p="http://schemas.openxmlformats.org/presentationml/2006/main">
  <p:tag name="HTML_SHAPEINFO" val="&lt;SlideThumbPath val=&quot;SlideTemp.PNG&quot;/&gt;"/>
</p:tagLst>
</file>

<file path=ppt/tags/tag378.xml><?xml version="1.0" encoding="utf-8"?>
<p:tagLst xmlns:p="http://schemas.openxmlformats.org/presentationml/2006/main">
  <p:tag name="PRESENTER_SHAPEINFO" val="&lt;ThreeDShapeInfo&gt;&lt;uuid val=&quot;{ee683fcc-e9b7-4021-aab1-e4eae2bc678c}&quot; /&gt;&lt;isInvalidForFieldText val=&quot;0&quot; /&gt;&lt;Image&gt;&lt;filename val=&quot;E:\breeze\content\14339732\2390285717-1\input\breezo\data\asimages\{ee683fcc-e9b7-4021-aab1-e4eae2bc678c}.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79.xml><?xml version="1.0" encoding="utf-8"?>
<p:tagLst xmlns:p="http://schemas.openxmlformats.org/presentationml/2006/main">
  <p:tag name="PRESENTER_SHAPEINFO" val="&lt;ThreeDShapeInfo&gt;&lt;uuid val=&quot;{2dfef613-e166-4bd2-835b-95b6eccd933a}&quot; /&gt;&lt;isInvalidForFieldText val=&quot;0&quot; /&gt;&lt;Image&gt;&lt;filename val=&quot;E:\breeze\content\14339732\2390285717-1\input\breezo\data\asimages\{2dfef613-e166-4bd2-835b-95b6eccd933a}.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3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380.xml><?xml version="1.0" encoding="utf-8"?>
<p:tagLst xmlns:p="http://schemas.openxmlformats.org/presentationml/2006/main">
  <p:tag name="PRESENTER_SHAPEINFO" val="&lt;ThreeDShapeInfo&gt;&lt;uuid val=&quot;{646ef6b6-8e3c-4d11-80c4-29c4840339c0}&quot; /&gt;&lt;isInvalidForFieldText val=&quot;0&quot; /&gt;&lt;Image&gt;&lt;filename val=&quot;E:\breeze\content\14339732\2390285717-1\input\breezo\data\asimages\{646ef6b6-8e3c-4d11-80c4-29c4840339c0}.png&quot; /&gt;&lt;left val=&quot;95&quot; /&gt;&lt;top val=&quot;522&quot; /&gt;&lt;width val=&quot;409&quot; /&gt;&lt;height val=&quot;66&quot; /&gt;&lt;hasText val=&quot;1&quot; /&gt;&lt;/Image&gt;&lt;/ThreeDShapeInfo&gt;"/>
  <p:tag name="PRESENTER_SHAPETEXTINFO" val="&lt;ShapeTextInfo&gt;&lt;TableIndex row=&quot;-1&quot; col=&quot;-1&quot;&gt;&lt;linesCount val=&quot;1&quot; /&gt;&lt;lineCharCount val=&quot;62&quot; /&gt;&lt;/TableIndex&gt;&lt;/ShapeTextInfo&gt;"/>
</p:tagLst>
</file>

<file path=ppt/tags/tag381.xml><?xml version="1.0" encoding="utf-8"?>
<p:tagLst xmlns:p="http://schemas.openxmlformats.org/presentationml/2006/main">
  <p:tag name="HTML_SHAPEINFO" val="&lt;SlideThumbPath val=&quot;SlideTemp.PNG&quot;/&gt;"/>
</p:tagLst>
</file>

<file path=ppt/tags/tag382.xml><?xml version="1.0" encoding="utf-8"?>
<p:tagLst xmlns:p="http://schemas.openxmlformats.org/presentationml/2006/main">
  <p:tag name="PRESENTER_SHAPEINFO" val="&lt;ThreeDShapeInfo&gt;&lt;uuid val=&quot;{9df88c8c-1944-4faa-ba4e-4020b5075bd9}&quot; /&gt;&lt;isInvalidForFieldText val=&quot;0&quot; /&gt;&lt;Image&gt;&lt;filename val=&quot;E:\breeze\content\14339732\2390285717-1\input\breezo\data\asimages\{9df88c8c-1944-4faa-ba4e-4020b5075bd9}.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83.xml><?xml version="1.0" encoding="utf-8"?>
<p:tagLst xmlns:p="http://schemas.openxmlformats.org/presentationml/2006/main">
  <p:tag name="PRESENTER_SHAPEINFO" val="&lt;ThreeDShapeInfo&gt;&lt;uuid val=&quot;{4d054904-f221-47ee-9fca-c3a4165c0b19}&quot; /&gt;&lt;isInvalidForFieldText val=&quot;0&quot; /&gt;&lt;Image&gt;&lt;filename val=&quot;E:\breeze\content\14339732\2390285717-1\input\breezo\data\asimages\{4d054904-f221-47ee-9fca-c3a4165c0b19}.png&quot; /&gt;&lt;left val=&quot;93&quot; /&gt;&lt;top val=&quot;274&quot; /&gt;&lt;width val=&quot;429&quot; /&gt;&lt;height val=&quot;104&quot; /&gt;&lt;hasText val=&quot;1&quot; /&gt;&lt;/Image&gt;&lt;/ThreeDShapeInfo&gt;"/>
  <p:tag name="PRESENTER_SHAPETEXTINFO" val="&lt;ShapeTextInfo&gt;&lt;TableIndex row=&quot;-1&quot; col=&quot;-1&quot;&gt;&lt;linesCount val=&quot;1&quot; /&gt;&lt;lineCharCount val=&quot;29&quot; /&gt;&lt;/TableIndex&gt;&lt;/ShapeTextInfo&gt;"/>
</p:tagLst>
</file>

<file path=ppt/tags/tag384.xml><?xml version="1.0" encoding="utf-8"?>
<p:tagLst xmlns:p="http://schemas.openxmlformats.org/presentationml/2006/main">
  <p:tag name="PRESENTER_SHAPEINFO" val="&lt;ThreeDShapeInfo&gt;&lt;uuid val=&quot;{36731a23-022a-4745-a749-be6cb191e2f0}&quot; /&gt;&lt;isInvalidForFieldText val=&quot;0&quot; /&gt;&lt;Image&gt;&lt;filename val=&quot;E:\breeze\content\14339732\2390285717-1\input\breezo\data\asimages\{36731a23-022a-4745-a749-be6cb191e2f0}.png&quot; /&gt;&lt;left val=&quot;96&quot; /&gt;&lt;top val=&quot;456&quot; /&gt;&lt;width val=&quot;373&quot; /&gt;&lt;height val=&quot;31&quot; /&gt;&lt;hasText val=&quot;1&quot; /&gt;&lt;/Image&gt;&lt;/ThreeDShapeInfo&gt;"/>
  <p:tag name="PRESENTER_SHAPETEXTINFO" val="&lt;ShapeTextInfo&gt;&lt;TableIndex row=&quot;-1&quot; col=&quot;-1&quot;&gt;&lt;linesCount val=&quot;1&quot; /&gt;&lt;lineCharCount val=&quot;20&quot; /&gt;&lt;/TableIndex&gt;&lt;/ShapeTextInfo&gt;"/>
</p:tagLst>
</file>

<file path=ppt/tags/tag385.xml><?xml version="1.0" encoding="utf-8"?>
<p:tagLst xmlns:p="http://schemas.openxmlformats.org/presentationml/2006/main">
  <p:tag name="HTML_SHAPEINFO" val="&lt;SlideThumbPath val=&quot;SlideTemp.PNG&quot;/&gt;"/>
</p:tagLst>
</file>

<file path=ppt/tags/tag386.xml><?xml version="1.0" encoding="utf-8"?>
<p:tagLst xmlns:p="http://schemas.openxmlformats.org/presentationml/2006/main">
  <p:tag name="PRESENTER_SHAPEINFO" val="&lt;ThreeDShapeInfo&gt;&lt;uuid val=&quot;{d62e83ef-c643-4d6d-ae4d-4c01b5280c3c}&quot; /&gt;&lt;isInvalidForFieldText val=&quot;0&quot; /&gt;&lt;Image&gt;&lt;filename val=&quot;E:\breeze\content\14339732\2390285717-1\input\breezo\data\asimages\{d62e83ef-c643-4d6d-ae4d-4c01b5280c3c}.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87.xml><?xml version="1.0" encoding="utf-8"?>
<p:tagLst xmlns:p="http://schemas.openxmlformats.org/presentationml/2006/main">
  <p:tag name="PRESENTER_SHAPEINFO" val="&lt;ThreeDShapeInfo&gt;&lt;uuid val=&quot;{848ab637-dcc6-49e3-8752-2556f8c2a9c1}&quot; /&gt;&lt;isInvalidForFieldText val=&quot;0&quot; /&gt;&lt;Image&gt;&lt;filename val=&quot;E:\breeze\content\14339732\2390285717-1\input\breezo\data\asimages\{848ab637-dcc6-49e3-8752-2556f8c2a9c1}.png&quot; /&gt;&lt;left val=&quot;106&quot; /&gt;&lt;top val=&quot;29&quot; /&gt;&lt;width val=&quot;571&quot; /&gt;&lt;height val=&quot;39&quot; /&gt;&lt;hasText val=&quot;1&quot; /&gt;&lt;/Image&gt;&lt;/ThreeDShapeInfo&gt;"/>
  <p:tag name="PRESENTER_SHAPETEXTINFO" val="&lt;ShapeTextInfo&gt;&lt;TableIndex row=&quot;-1&quot; col=&quot;-1&quot;&gt;&lt;linesCount val=&quot;1&quot; /&gt;&lt;lineCharCount val=&quot;30&quot; /&gt;&lt;/TableIndex&gt;&lt;/ShapeTextInfo&gt;"/>
</p:tagLst>
</file>

<file path=ppt/tags/tag388.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39e35b2b-9a98-44ef-bbdd-61281330a4e1}.png&quot; /&gt;&lt;left val=&quot;92&quot; /&gt;&lt;top val=&quot;86&quot; /&gt;&lt;width val=&quot;1147&quot; /&gt;&lt;height val=&quot;335&quot; /&gt;&lt;hasText val=&quot;1&quot; /&gt;&lt;/Image&gt;&lt;/ThreeDShapeInfo&gt;"/>
</p:tagLst>
</file>

<file path=ppt/tags/tag389.xml><?xml version="1.0" encoding="utf-8"?>
<p:tagLst xmlns:p="http://schemas.openxmlformats.org/presentationml/2006/main">
  <p:tag name="PRESENTER_SHAPEINFO" val="&lt;ThreeDShapeInfo&gt;&lt;uuid val=&quot;{a45e95c9-8410-49fe-a963-6e46c9a6a1ab}&quot; /&gt;&lt;isInvalidForFieldText val=&quot;0&quot; /&gt;&lt;Image&gt;&lt;filename val=&quot;E:\breeze\content\14339732\2390285717-1\input\breezo\data\asimages\{a45e95c9-8410-49fe-a963-6e46c9a6a1ab}.png&quot; /&gt;&lt;left val=&quot;30&quot; /&gt;&lt;top val=&quot;429&quot; /&gt;&lt;width val=&quot;539&quot; /&gt;&lt;height val=&quot;223&quot; /&gt;&lt;hasText val=&quot;1&quot; /&gt;&lt;/Image&gt;&lt;/ThreeDShapeInfo&gt;"/>
  <p:tag name="PRESENTER_SHAPETEXTINFO" val="&lt;ShapeTextInfo&gt;&lt;TableIndex row=&quot;-1&quot; col=&quot;-1&quot;&gt;&lt;linesCount val=&quot;5&quot; /&gt;&lt;lineCharCount val=&quot;47&quot; /&gt;&lt;lineCharCount val=&quot;42&quot; /&gt;&lt;lineCharCount val=&quot;27&quot; /&gt;&lt;lineCharCount val=&quot;60&quot; /&gt;&lt;lineCharCount val=&quot;1&quot; /&gt;&lt;/TableIndex&gt;&lt;/ShapeTextInfo&gt;"/>
</p:tagLst>
</file>

<file path=ppt/tags/tag3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90.xml><?xml version="1.0" encoding="utf-8"?>
<p:tagLst xmlns:p="http://schemas.openxmlformats.org/presentationml/2006/main">
  <p:tag name="PRESENTER_SHAPEINFO" val="&lt;ThreeDShapeInfo&gt;&lt;uuid val=&quot;{7cda69a8-1924-4815-9f24-48053486ecff}&quot; /&gt;&lt;isInvalidForFieldText val=&quot;0&quot; /&gt;&lt;Image&gt;&lt;filename val=&quot;E:\breeze\content\14339732\2390285717-1\input\breezo\data\asimages\{7cda69a8-1924-4815-9f24-48053486ecff}.png&quot; /&gt;&lt;left val=&quot;638&quot; /&gt;&lt;top val=&quot;429&quot; /&gt;&lt;width val=&quot;534&quot; /&gt;&lt;height val=&quot;223&quot; /&gt;&lt;hasText val=&quot;1&quot; /&gt;&lt;/Image&gt;&lt;/ThreeDShapeInfo&gt;"/>
  <p:tag name="PRESENTER_SHAPETEXTINFO" val="&lt;ShapeTextInfo&gt;&lt;TableIndex row=&quot;-1&quot; col=&quot;-1&quot;&gt;&lt;linesCount val=&quot;4&quot; /&gt;&lt;lineCharCount val=&quot;49&quot; /&gt;&lt;lineCharCount val=&quot;22&quot; /&gt;&lt;lineCharCount val=&quot;62&quot; /&gt;&lt;lineCharCount val=&quot;39&quot; /&gt;&lt;/TableIndex&gt;&lt;/ShapeTextInfo&gt;"/>
</p:tagLst>
</file>

<file path=ppt/tags/tag391.xml><?xml version="1.0" encoding="utf-8"?>
<p:tagLst xmlns:p="http://schemas.openxmlformats.org/presentationml/2006/main">
  <p:tag name="HTML_SHAPEINFO" val="&lt;SlideThumbPath val=&quot;SlideTemp.PNG&quot;/&gt;"/>
</p:tagLst>
</file>

<file path=ppt/tags/tag392.xml><?xml version="1.0" encoding="utf-8"?>
<p:tagLst xmlns:p="http://schemas.openxmlformats.org/presentationml/2006/main">
  <p:tag name="PRESENTER_SHAPEINFO" val="&lt;ThreeDShapeInfo&gt;&lt;uuid val=&quot;{9e17b990-9011-4985-bb3b-f73074965228}&quot; /&gt;&lt;isInvalidForFieldText val=&quot;0&quot; /&gt;&lt;Image&gt;&lt;filename val=&quot;E:\breeze\content\14339732\2390285717-1\input\breezo\data\asimages\{9e17b990-9011-4985-bb3b-f73074965228}.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93.xml><?xml version="1.0" encoding="utf-8"?>
<p:tagLst xmlns:p="http://schemas.openxmlformats.org/presentationml/2006/main">
  <p:tag name="PRESENTER_SHAPEINFO" val="&lt;ThreeDShapeInfo&gt;&lt;uuid val=&quot;{a9472eaf-e269-40d3-878a-0105596660d4}&quot; /&gt;&lt;isInvalidForFieldText val=&quot;0&quot; /&gt;&lt;Image&gt;&lt;filename val=&quot;E:\breeze\content\14339732\2390285717-1\input\breezo\data\asimages\{a9472eaf-e269-40d3-878a-0105596660d4}.png&quot; /&gt;&lt;left val=&quot;104&quot; /&gt;&lt;top val=&quot;29&quot; /&gt;&lt;width val=&quot;559&quot; /&gt;&lt;height val=&quot;31&quot; /&gt;&lt;hasText val=&quot;1&quot; /&gt;&lt;/Image&gt;&lt;/ThreeDShapeInfo&gt;"/>
  <p:tag name="PRESENTER_SHAPETEXTINFO" val="&lt;ShapeTextInfo&gt;&lt;TableIndex row=&quot;-1&quot; col=&quot;-1&quot;&gt;&lt;linesCount val=&quot;1&quot; /&gt;&lt;lineCharCount val=&quot;29&quot; /&gt;&lt;/TableIndex&gt;&lt;/ShapeTextInfo&gt;"/>
</p:tagLst>
</file>

<file path=ppt/tags/tag394.xml><?xml version="1.0" encoding="utf-8"?>
<p:tagLst xmlns:p="http://schemas.openxmlformats.org/presentationml/2006/main">
  <p:tag name="PRESENTER_SHAPEINFO" val="&lt;ThreeDShapeInfo&gt;&lt;uuid val=&quot;{82686637-9ba0-4079-9949-3646f57ffcbb}&quot; /&gt;&lt;isInvalidForFieldText val=&quot;0&quot; /&gt;&lt;Image&gt;&lt;filename val=&quot;E:\breeze\content\14339732\2390285717-1\input\breezo\data\asimages\{82686637-9ba0-4079-9949-3646f57ffcbb}.png&quot; /&gt;&lt;left val=&quot;96&quot; /&gt;&lt;top val=&quot;129&quot; /&gt;&lt;width val=&quot;967&quot; /&gt;&lt;height val=&quot;300&quot; /&gt;&lt;hasText val=&quot;1&quot; /&gt;&lt;/Image&gt;&lt;/ThreeDShapeInfo&gt;"/>
  <p:tag name="PRESENTER_SHAPETEXTINFO" val="&lt;ShapeTextInfo&gt;&lt;TableIndex row=&quot;-1&quot; col=&quot;-1&quot;&gt;&lt;linesCount val=&quot;8&quot; /&gt;&lt;lineCharCount val=&quot;66&quot; /&gt;&lt;lineCharCount val=&quot;59&quot; /&gt;&lt;lineCharCount val=&quot;22&quot; /&gt;&lt;lineCharCount val=&quot;33&quot; /&gt;&lt;lineCharCount val=&quot;60&quot; /&gt;&lt;lineCharCount val=&quot;1&quot; /&gt;&lt;lineCharCount val=&quot;1&quot; /&gt;&lt;lineCharCount val=&quot;1&quot; /&gt;&lt;/TableIndex&gt;&lt;/ShapeTextInfo&gt;"/>
</p:tagLst>
</file>

<file path=ppt/tags/tag395.xml><?xml version="1.0" encoding="utf-8"?>
<p:tagLst xmlns:p="http://schemas.openxmlformats.org/presentationml/2006/main">
  <p:tag name="HTML_SHAPEINFO" val="&lt;SlideThumbPath val=&quot;SlideTemp.PNG&quot;/&gt;"/>
</p:tagLst>
</file>

<file path=ppt/tags/tag396.xml><?xml version="1.0" encoding="utf-8"?>
<p:tagLst xmlns:p="http://schemas.openxmlformats.org/presentationml/2006/main">
  <p:tag name="PRESENTER_SHAPEINFO" val="&lt;ThreeDShapeInfo&gt;&lt;uuid val=&quot;{8deff1ea-638e-4e99-8a7f-070ff5a858fa}&quot; /&gt;&lt;isInvalidForFieldText val=&quot;0&quot; /&gt;&lt;Image&gt;&lt;filename val=&quot;E:\breeze\content\14339732\2390285717-1\input\breezo\data\asimages\{8deff1ea-638e-4e99-8a7f-070ff5a858fa}.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97.xml><?xml version="1.0" encoding="utf-8"?>
<p:tagLst xmlns:p="http://schemas.openxmlformats.org/presentationml/2006/main">
  <p:tag name="PRESENTER_SHAPEINFO" val="&lt;ThreeDShapeInfo&gt;&lt;uuid val=&quot;{9cddd645-3e90-4fb7-b9a7-21c3bba4967f}&quot; /&gt;&lt;isInvalidForFieldText val=&quot;0&quot; /&gt;&lt;Image&gt;&lt;filename val=&quot;E:\breeze\content\14339732\2390285717-1\input\breezo\data\asimages\{9cddd645-3e90-4fb7-b9a7-21c3bba4967f}.png&quot; /&gt;&lt;left val=&quot;106&quot; /&gt;&lt;top val=&quot;29&quot; /&gt;&lt;width val=&quot;544&quot; /&gt;&lt;height val=&quot;31&quot; /&gt;&lt;hasText val=&quot;1&quot; /&gt;&lt;/Image&gt;&lt;/ThreeDShapeInfo&gt;"/>
  <p:tag name="PRESENTER_SHAPETEXTINFO" val="&lt;ShapeTextInfo&gt;&lt;TableIndex row=&quot;-1&quot; col=&quot;-1&quot;&gt;&lt;linesCount val=&quot;1&quot; /&gt;&lt;lineCharCount val=&quot;28&quot; /&gt;&lt;/TableIndex&gt;&lt;/ShapeTextInfo&gt;"/>
</p:tagLst>
</file>

<file path=ppt/tags/tag398.xml><?xml version="1.0" encoding="utf-8"?>
<p:tagLst xmlns:p="http://schemas.openxmlformats.org/presentationml/2006/main">
  <p:tag name="PRESENTER_SHAPEINFO" val="&lt;ThreeDShapeInfo&gt;&lt;uuid val=&quot;{3f223427-2e50-4fe0-8484-626e36939360}&quot; /&gt;&lt;isInvalidForFieldText val=&quot;0&quot; /&gt;&lt;Image&gt;&lt;filename val=&quot;E:\breeze\content\14339732\2390285717-1\input\breezo\data\asimages\{3f223427-2e50-4fe0-8484-626e36939360}.png&quot; /&gt;&lt;left val=&quot;46&quot; /&gt;&lt;top val=&quot;106&quot; /&gt;&lt;width val=&quot;551&quot; /&gt;&lt;height val=&quot;61&quot; /&gt;&lt;hasText val=&quot;1&quot; /&gt;&lt;/Image&gt;&lt;/ThreeDShapeInfo&gt;"/>
  <p:tag name="PRESENTER_SHAPETEXTINFO" val="&lt;ShapeTextInfo&gt;&lt;TableIndex row=&quot;-1&quot; col=&quot;-1&quot;&gt;&lt;linesCount val=&quot;1&quot; /&gt;&lt;lineCharCount val=&quot;26&quot; /&gt;&lt;/TableIndex&gt;&lt;/ShapeTextInfo&gt;"/>
</p:tagLst>
</file>

<file path=ppt/tags/tag399.xml><?xml version="1.0" encoding="utf-8"?>
<p:tagLst xmlns:p="http://schemas.openxmlformats.org/presentationml/2006/main">
  <p:tag name="PRESENTER_SHAPEINFO" val="&lt;ThreeDShapeInfo&gt;&lt;uuid val=&quot;{8518b16b-df1c-486a-bcc6-9640891083b5}&quot; /&gt;&lt;isInvalidForFieldText val=&quot;0&quot; /&gt;&lt;Image&gt;&lt;filename val=&quot;E:\breeze\content\14339732\2390285717-1\input\breezo\data\asimages\{8518b16b-df1c-486a-bcc6-9640891083b5}.png&quot; /&gt;&lt;left val=&quot;57&quot; /&gt;&lt;top val=&quot;195&quot; /&gt;&lt;width val=&quot;502&quot; /&gt;&lt;height val=&quot;435&quot; /&gt;&lt;hasText val=&quot;1&quot; /&gt;&lt;/Image&gt;&lt;/ThreeDShapeInfo&gt;"/>
  <p:tag name="PRESENTER_SHAPETEXTINFO" val="&lt;ShapeTextInfo&gt;&lt;TableIndex row=&quot;-1&quot; col=&quot;-1&quot;&gt;&lt;linesCount val=&quot;8&quot; /&gt;&lt;lineCharCount val=&quot;27&quot; /&gt;&lt;lineCharCount val=&quot;34&quot; /&gt;&lt;lineCharCount val=&quot;39&quot; /&gt;&lt;lineCharCount val=&quot;65&quot; /&gt;&lt;lineCharCount val=&quot;15&quot; /&gt;&lt;lineCharCount val=&quot;34&quot; /&gt;&lt;lineCharCount val=&quot;17&quot; /&gt;&lt;lineCharCount val=&quot;1&quot; /&gt;&lt;/TableIndex&gt;&lt;/ShapeTextInfo&gt;"/>
</p:tagLst>
</file>

<file path=ppt/tags/tag4.xml><?xml version="1.0" encoding="utf-8"?>
<p:tagLst xmlns:p="http://schemas.openxmlformats.org/presentationml/2006/main">
  <p:tag name="PRESENTER_SHAPETEXTINFO" val="&lt;ShapeTextInfo&gt;&lt;TableIndex row=&quot;-1&quot; col=&quot;-1&quot;&gt;&lt;linesCount val=&quot;1&quot; /&gt;&lt;lineCharCount val=&quot;14&quot; /&gt;&lt;/TableIndex&gt;&lt;/ShapeTextInfo&gt;"/>
</p:tagLst>
</file>

<file path=ppt/tags/tag40.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132a91f6-695c-45ce-8f5b-65efc12404e3}.png&quot; /&gt;&lt;left val=&quot;1185&quot; /&gt;&lt;top val=&quot;594&quot; /&gt;&lt;width val=&quot;95&quot; /&gt;&lt;height val=&quot;125&quot; /&gt;&lt;hasText val=&quot;1&quot; /&gt;&lt;/Image&gt;&lt;/ThreeDShapeInfo&gt;"/>
</p:tagLst>
</file>

<file path=ppt/tags/tag400.xml><?xml version="1.0" encoding="utf-8"?>
<p:tagLst xmlns:p="http://schemas.openxmlformats.org/presentationml/2006/main">
  <p:tag name="PRESENTER_SHAPEINFO" val="&lt;ThreeDShapeInfo&gt;&lt;uuid val=&quot;{0b8fe79f-5c2c-47f9-9f30-2a780893f218}&quot; /&gt;&lt;isInvalidForFieldText val=&quot;0&quot; /&gt;&lt;Image&gt;&lt;filename val=&quot;E:\breeze\content\14339732\2390285717-1\input\breezo\data\asimages\{0b8fe79f-5c2c-47f9-9f30-2a780893f218}.png&quot; /&gt;&lt;left val=&quot;616&quot; /&gt;&lt;top val=&quot;108&quot; /&gt;&lt;width val=&quot;627&quot; /&gt;&lt;height val=&quot;59&quot; /&gt;&lt;hasText val=&quot;1&quot; /&gt;&lt;/Image&gt;&lt;/ThreeDShapeInfo&gt;"/>
  <p:tag name="PRESENTER_SHAPETEXTINFO" val="&lt;ShapeTextInfo&gt;&lt;TableIndex row=&quot;-1&quot; col=&quot;-1&quot;&gt;&lt;linesCount val=&quot;1&quot; /&gt;&lt;lineCharCount val=&quot;35&quot; /&gt;&lt;/TableIndex&gt;&lt;/ShapeTextInfo&gt;"/>
</p:tagLst>
</file>

<file path=ppt/tags/tag401.xml><?xml version="1.0" encoding="utf-8"?>
<p:tagLst xmlns:p="http://schemas.openxmlformats.org/presentationml/2006/main">
  <p:tag name="PRESENTER_SHAPEINFO" val="&lt;ThreeDShapeInfo&gt;&lt;uuid val=&quot;{ee875fc0-2968-4bd2-8d12-c6ea0111343f}&quot; /&gt;&lt;isInvalidForFieldText val=&quot;0&quot; /&gt;&lt;Image&gt;&lt;filename val=&quot;E:\breeze\content\14339732\2390285717-1\input\breezo\data\asimages\{ee875fc0-2968-4bd2-8d12-c6ea0111343f}.png&quot; /&gt;&lt;left val=&quot;628&quot; /&gt;&lt;top val=&quot;185&quot; /&gt;&lt;width val=&quot;621&quot; /&gt;&lt;height val=&quot;467&quot; /&gt;&lt;hasText val=&quot;1&quot; /&gt;&lt;/Image&gt;&lt;/ThreeDShapeInfo&gt;"/>
  <p:tag name="PRESENTER_SHAPETEXTINFO" val="&lt;ShapeTextInfo&gt;&lt;TableIndex row=&quot;-1&quot; col=&quot;-1&quot;&gt;&lt;linesCount val=&quot;5&quot; /&gt;&lt;lineCharCount val=&quot;96&quot; /&gt;&lt;lineCharCount val=&quot;29&quot; /&gt;&lt;lineCharCount val=&quot;89&quot; /&gt;&lt;lineCharCount val=&quot;125&quot; /&gt;&lt;lineCharCount val=&quot;119&quot; /&gt;&lt;/TableIndex&gt;&lt;/ShapeTextInfo&gt;"/>
</p:tagLst>
</file>

<file path=ppt/tags/tag402.xml><?xml version="1.0" encoding="utf-8"?>
<p:tagLst xmlns:p="http://schemas.openxmlformats.org/presentationml/2006/main">
  <p:tag name="PRESENTER_SHAPEINFO" val="&lt;ThreeDShapeInfo&gt;&lt;uuid val=&quot;{a7669ae4-d9a7-4323-83a1-39f2ed9c9ef6}&quot; /&gt;&lt;isInvalidForFieldText val=&quot;0&quot; /&gt;&lt;Image&gt;&lt;filename val=&quot;E:\breeze\content\14339732\2390285717-1\input\breezo\data\asimages\{a7669ae4-d9a7-4323-83a1-39f2ed9c9ef6}.png&quot; /&gt;&lt;left val=&quot;625&quot; /&gt;&lt;top val=&quot;504&quot; /&gt;&lt;width val=&quot;655&quot; /&gt;&lt;height val=&quot;28&quot; /&gt;&lt;hasText val=&quot;1&quot; /&gt;&lt;/Image&gt;&lt;/ThreeDShapeInfo&gt;"/>
  <p:tag name="PRESENTER_SHAPETEXTINFO" val="&lt;ShapeTextInfo&gt;&lt;TableIndex row=&quot;-1&quot; col=&quot;-1&quot;&gt;&lt;linesCount val=&quot;1&quot; /&gt;&lt;lineCharCount val=&quot;1&quot; /&gt;&lt;/TableIndex&gt;&lt;/ShapeTextInfo&gt;"/>
</p:tagLst>
</file>

<file path=ppt/tags/tag403.xml><?xml version="1.0" encoding="utf-8"?>
<p:tagLst xmlns:p="http://schemas.openxmlformats.org/presentationml/2006/main">
  <p:tag name="PRESENTER_SHAPEINFO" val="&lt;ThreeDShapeInfo&gt;&lt;uuid val=&quot;{61615dd8-98c0-494f-877a-0757972f9e82}&quot; /&gt;&lt;isInvalidForFieldText val=&quot;0&quot; /&gt;&lt;Image&gt;&lt;filename val=&quot;E:\breeze\content\14339732\2390285717-1\input\breezo\data\asimages\{61615dd8-98c0-494f-877a-0757972f9e82}.png&quot; /&gt;&lt;left val=&quot;625&quot; /&gt;&lt;top val=&quot;597&quot; /&gt;&lt;width val=&quot;655&quot; /&gt;&lt;height val=&quot;28&quot; /&gt;&lt;hasText val=&quot;1&quot; /&gt;&lt;/Image&gt;&lt;/ThreeDShapeInfo&gt;"/>
  <p:tag name="PRESENTER_SHAPETEXTINFO" val="&lt;ShapeTextInfo&gt;&lt;TableIndex row=&quot;-1&quot; col=&quot;-1&quot;&gt;&lt;linesCount val=&quot;1&quot; /&gt;&lt;lineCharCount val=&quot;1&quot; /&gt;&lt;/TableIndex&gt;&lt;/ShapeTextInfo&gt;"/>
</p:tagLst>
</file>

<file path=ppt/tags/tag404.xml><?xml version="1.0" encoding="utf-8"?>
<p:tagLst xmlns:p="http://schemas.openxmlformats.org/presentationml/2006/main">
  <p:tag name="HTML_SHAPEINFO" val="&lt;SlideThumbPath val=&quot;SlideTemp.PNG&quot;/&gt;"/>
</p:tagLst>
</file>

<file path=ppt/tags/tag405.xml><?xml version="1.0" encoding="utf-8"?>
<p:tagLst xmlns:p="http://schemas.openxmlformats.org/presentationml/2006/main">
  <p:tag name="PRESENTER_SHAPEINFO" val="&lt;ThreeDShapeInfo&gt;&lt;uuid val=&quot;{c2461ee8-5e82-4ddf-b5b5-55862de82c34}&quot; /&gt;&lt;isInvalidForFieldText val=&quot;0&quot; /&gt;&lt;Image&gt;&lt;filename val=&quot;E:\breeze\content\14339732\2390285717-1\input\breezo\data\asimages\{c2461ee8-5e82-4ddf-b5b5-55862de82c34}.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06.xml><?xml version="1.0" encoding="utf-8"?>
<p:tagLst xmlns:p="http://schemas.openxmlformats.org/presentationml/2006/main">
  <p:tag name="PRESENTER_SHAPEINFO" val="&lt;ThreeDShapeInfo&gt;&lt;uuid val=&quot;{50b00d02-3688-4177-8297-e04beb3c42fe}&quot; /&gt;&lt;isInvalidForFieldText val=&quot;0&quot; /&gt;&lt;Image&gt;&lt;filename val=&quot;E:\breeze\content\14339732\2390285717-1\input\breezo\data\asimages\{50b00d02-3688-4177-8297-e04beb3c42fe}.png&quot; /&gt;&lt;left val=&quot;104&quot; /&gt;&lt;top val=&quot;29&quot; /&gt;&lt;width val=&quot;1056&quot; /&gt;&lt;height val=&quot;39&quot; /&gt;&lt;hasText val=&quot;1&quot; /&gt;&lt;/Image&gt;&lt;/ThreeDShapeInfo&gt;"/>
  <p:tag name="PRESENTER_SHAPETEXTINFO" val="&lt;ShapeTextInfo&gt;&lt;TableIndex row=&quot;-1&quot; col=&quot;-1&quot;&gt;&lt;linesCount val=&quot;1&quot; /&gt;&lt;lineCharCount val=&quot;56&quot; /&gt;&lt;/TableIndex&gt;&lt;/ShapeTextInfo&gt;"/>
</p:tagLst>
</file>

<file path=ppt/tags/tag407.xml><?xml version="1.0" encoding="utf-8"?>
<p:tagLst xmlns:p="http://schemas.openxmlformats.org/presentationml/2006/main">
  <p:tag name="PRESENTER_SHAPEINFO" val="&lt;ThreeDShapeInfo&gt;&lt;uuid val=&quot;{3c39e2df-5cbd-4f94-889d-b98e3ee38114}&quot; /&gt;&lt;isInvalidForFieldText val=&quot;0&quot; /&gt;&lt;Image&gt;&lt;filename val=&quot;E:\breeze\content\14339732\2390285717-1\input\breezo\data\asimages\{3c39e2df-5cbd-4f94-889d-b98e3ee38114}.png&quot; /&gt;&lt;left val=&quot;96&quot; /&gt;&lt;top val=&quot;129&quot; /&gt;&lt;width val=&quot;1123&quot; /&gt;&lt;height val=&quot;489&quot; /&gt;&lt;hasText val=&quot;1&quot; /&gt;&lt;/Image&gt;&lt;/ThreeDShapeInfo&gt;"/>
  <p:tag name="PRESENTER_SHAPETEXTINFO" val="&lt;ShapeTextInfo&gt;&lt;TableIndex row=&quot;-1&quot; col=&quot;-1&quot;&gt;&lt;linesCount val=&quot;10&quot; /&gt;&lt;lineCharCount val=&quot;21&quot; /&gt;&lt;lineCharCount val=&quot;44&quot; /&gt;&lt;lineCharCount val=&quot;39&quot; /&gt;&lt;lineCharCount val=&quot;69&quot; /&gt;&lt;lineCharCount val=&quot;25&quot; /&gt;&lt;lineCharCount val=&quot;60&quot; /&gt;&lt;lineCharCount val=&quot;102&quot; /&gt;&lt;lineCharCount val=&quot;21&quot; /&gt;&lt;lineCharCount val=&quot;25&quot; /&gt;&lt;lineCharCount val=&quot;31&quot; /&gt;&lt;/TableIndex&gt;&lt;/ShapeTextInfo&gt;"/>
</p:tagLst>
</file>

<file path=ppt/tags/tag408.xml><?xml version="1.0" encoding="utf-8"?>
<p:tagLst xmlns:p="http://schemas.openxmlformats.org/presentationml/2006/main">
  <p:tag name="PRESENTER_SHAPEINFO" val="&lt;ThreeDShapeInfo&gt;&lt;uuid val=&quot;{2c4261e8-ddbf-48d6-8fc5-00edf47450a0}&quot; /&gt;&lt;isInvalidForFieldText val=&quot;0&quot; /&gt;&lt;Image&gt;&lt;filename val=&quot;E:\breeze\content\14339732\2390285717-1\input\breezo\data\asimages\{2c4261e8-ddbf-48d6-8fc5-00edf47450a0}.png&quot; /&gt;&lt;left val=&quot;92&quot; /&gt;&lt;top val=&quot;501&quot; /&gt;&lt;width val=&quot;271&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409.xml><?xml version="1.0" encoding="utf-8"?>
<p:tagLst xmlns:p="http://schemas.openxmlformats.org/presentationml/2006/main">
  <p:tag name="PRESENTER_SHAPEINFO" val="&lt;ThreeDShapeInfo&gt;&lt;uuid val=&quot;{50e314aa-b7a3-4868-947a-ca1b1490992c}&quot; /&gt;&lt;isInvalidForFieldText val=&quot;0&quot; /&gt;&lt;Image&gt;&lt;filename val=&quot;E:\breeze\content\14339732\2390285717-1\input\breezo\data\asimages\{50e314aa-b7a3-4868-947a-ca1b1490992c}.png&quot; /&gt;&lt;left val=&quot;92&quot; /&gt;&lt;top val=&quot;538&quot; /&gt;&lt;width val=&quot;311&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4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10.xml><?xml version="1.0" encoding="utf-8"?>
<p:tagLst xmlns:p="http://schemas.openxmlformats.org/presentationml/2006/main">
  <p:tag name="HTML_SHAPEINFO" val="&lt;SlideThumbPath val=&quot;SlideTemp.PNG&quot;/&gt;"/>
</p:tagLst>
</file>

<file path=ppt/tags/tag411.xml><?xml version="1.0" encoding="utf-8"?>
<p:tagLst xmlns:p="http://schemas.openxmlformats.org/presentationml/2006/main">
  <p:tag name="PRESENTER_SHAPEINFO" val="&lt;ThreeDShapeInfo&gt;&lt;uuid val=&quot;{6e355260-5c75-4ee5-8cb3-c50f699f4e33}&quot; /&gt;&lt;isInvalidForFieldText val=&quot;0&quot; /&gt;&lt;Image&gt;&lt;filename val=&quot;E:\breeze\content\14339732\2390285717-1\input\breezo\data\asimages\{6e355260-5c75-4ee5-8cb3-c50f699f4e33}.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12.xml><?xml version="1.0" encoding="utf-8"?>
<p:tagLst xmlns:p="http://schemas.openxmlformats.org/presentationml/2006/main">
  <p:tag name="PRESENTER_SHAPEINFO" val="&lt;ThreeDShapeInfo&gt;&lt;uuid val=&quot;{7fa693fb-8a2f-4316-8a25-3cdd9b02c423}&quot; /&gt;&lt;isInvalidForFieldText val=&quot;0&quot; /&gt;&lt;Image&gt;&lt;filename val=&quot;E:\breeze\content\14339732\2390285717-1\input\breezo\data\asimages\{7fa693fb-8a2f-4316-8a25-3cdd9b02c423}.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413.xml><?xml version="1.0" encoding="utf-8"?>
<p:tagLst xmlns:p="http://schemas.openxmlformats.org/presentationml/2006/main">
  <p:tag name="PRESENTER_SHAPEINFO" val="&lt;ThreeDShapeInfo&gt;&lt;uuid val=&quot;{10773ee5-1de3-4685-bfba-6a940c016dac}&quot; /&gt;&lt;isInvalidForFieldText val=&quot;0&quot; /&gt;&lt;Image&gt;&lt;filename val=&quot;E:\breeze\content\14339732\2390285717-1\input\breezo\data\asimages\{10773ee5-1de3-4685-bfba-6a940c016dac}.png&quot; /&gt;&lt;left val=&quot;95&quot; /&gt;&lt;top val=&quot;522&quot; /&gt;&lt;width val=&quot;409&quot; /&gt;&lt;height val=&quot;66&quot; /&gt;&lt;hasText val=&quot;1&quot; /&gt;&lt;/Image&gt;&lt;/ThreeDShapeInfo&gt;"/>
  <p:tag name="PRESENTER_SHAPETEXTINFO" val="&lt;ShapeTextInfo&gt;&lt;TableIndex row=&quot;-1&quot; col=&quot;-1&quot;&gt;&lt;linesCount val=&quot;1&quot; /&gt;&lt;lineCharCount val=&quot;62&quot; /&gt;&lt;/TableIndex&gt;&lt;/ShapeTextInfo&gt;"/>
</p:tagLst>
</file>

<file path=ppt/tags/tag414.xml><?xml version="1.0" encoding="utf-8"?>
<p:tagLst xmlns:p="http://schemas.openxmlformats.org/presentationml/2006/main">
  <p:tag name="HTML_SHAPEINFO" val="&lt;SlideThumbPath val=&quot;SlideTemp.PNG&quot;/&gt;"/>
</p:tagLst>
</file>

<file path=ppt/tags/tag415.xml><?xml version="1.0" encoding="utf-8"?>
<p:tagLst xmlns:p="http://schemas.openxmlformats.org/presentationml/2006/main">
  <p:tag name="PRESENTER_SHAPEINFO" val="&lt;ThreeDShapeInfo&gt;&lt;uuid val=&quot;{14d81089-0734-431a-ac04-00a154adc1b2}&quot; /&gt;&lt;isInvalidForFieldText val=&quot;0&quot; /&gt;&lt;Image&gt;&lt;filename val=&quot;E:\breeze\content\14339732\2390285717-1\input\breezo\data\asimages\{14d81089-0734-431a-ac04-00a154adc1b2}.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16.xml><?xml version="1.0" encoding="utf-8"?>
<p:tagLst xmlns:p="http://schemas.openxmlformats.org/presentationml/2006/main">
  <p:tag name="PRESENTER_SHAPEINFO" val="&lt;ThreeDShapeInfo&gt;&lt;uuid val=&quot;{96d2fec5-16fb-4938-92b2-217b9cd9c36b}&quot; /&gt;&lt;isInvalidForFieldText val=&quot;0&quot; /&gt;&lt;Image&gt;&lt;filename val=&quot;E:\breeze\content\14339732\2390285717-1\input\breezo\data\asimages\{96d2fec5-16fb-4938-92b2-217b9cd9c36b}.png&quot; /&gt;&lt;left val=&quot;106&quot; /&gt;&lt;top val=&quot;27&quot; /&gt;&lt;width val=&quot;322&quot; /&gt;&lt;height val=&quot;40&quot; /&gt;&lt;hasText val=&quot;1&quot; /&gt;&lt;/Image&gt;&lt;/ThreeDShapeInfo&gt;"/>
  <p:tag name="PRESENTER_SHAPETEXTINFO" val="&lt;ShapeTextInfo&gt;&lt;TableIndex row=&quot;-1&quot; col=&quot;-1&quot;&gt;&lt;linesCount val=&quot;1&quot; /&gt;&lt;lineCharCount val=&quot;16&quot; /&gt;&lt;/TableIndex&gt;&lt;/ShapeTextInfo&gt;"/>
</p:tagLst>
</file>

<file path=ppt/tags/tag417.xml><?xml version="1.0" encoding="utf-8"?>
<p:tagLst xmlns:p="http://schemas.openxmlformats.org/presentationml/2006/main">
  <p:tag name="PRESENTER_SHAPEINFO" val="&lt;ThreeDShapeInfo&gt;&lt;uuid val=&quot;{06201edd-786e-4080-b2de-e89505547fb8}&quot; /&gt;&lt;isInvalidForFieldText val=&quot;0&quot; /&gt;&lt;Image&gt;&lt;filename val=&quot;E:\breeze\content\14339732\2390285717-1\input\breezo\data\asimages\{06201edd-786e-4080-b2de-e89505547fb8}.png&quot; /&gt;&lt;left val=&quot;83&quot; /&gt;&lt;top val=&quot;118&quot; /&gt;&lt;width val=&quot;489&quot; /&gt;&lt;height val=&quot;377&quot; /&gt;&lt;hasText val=&quot;1&quot; /&gt;&lt;/Image&gt;&lt;/ThreeDShapeInfo&gt;"/>
  <p:tag name="PRESENTER_SHAPETEXTINFO" val="&lt;ShapeTextInfo&gt;&lt;TableIndex row=&quot;-1&quot; col=&quot;-1&quot;&gt;&lt;linesCount val=&quot;1&quot; /&gt;&lt;lineCharCount val=&quot;66&quot; /&gt;&lt;/TableIndex&gt;&lt;/ShapeTextInfo&gt;"/>
</p:tagLst>
</file>

<file path=ppt/tags/tag418.xml><?xml version="1.0" encoding="utf-8"?>
<p:tagLst xmlns:p="http://schemas.openxmlformats.org/presentationml/2006/main">
  <p:tag name="PRESENTER_SHAPEINFO" val="&lt;ThreeDShapeInfo&gt;&lt;uuid val=&quot;{2dff3a16-47cb-4112-9304-4f11948586a6}&quot; /&gt;&lt;isInvalidForFieldText val=&quot;0&quot; /&gt;&lt;Image&gt;&lt;filename val=&quot;E:\breeze\content\14339732\2390285717-1\input\breezo\data\asimages\{2dff3a16-47cb-4112-9304-4f11948586a6}.png&quot; /&gt;&lt;left val=&quot;110&quot; /&gt;&lt;top val=&quot;562&quot; /&gt;&lt;width val=&quot;437&quot; /&gt;&lt;height val=&quot;55&quot; /&gt;&lt;hasText val=&quot;1&quot; /&gt;&lt;/Image&gt;&lt;/ThreeDShapeInfo&gt;"/>
  <p:tag name="PRESENTER_SHAPETEXTINFO" val="&lt;ShapeTextInfo&gt;&lt;TableIndex row=&quot;-1&quot; col=&quot;-1&quot;&gt;&lt;linesCount val=&quot;1&quot; /&gt;&lt;lineCharCount val=&quot;63&quot; /&gt;&lt;/TableIndex&gt;&lt;/ShapeTextInfo&gt;"/>
</p:tagLst>
</file>

<file path=ppt/tags/tag419.xml><?xml version="1.0" encoding="utf-8"?>
<p:tagLst xmlns:p="http://schemas.openxmlformats.org/presentationml/2006/main">
  <p:tag name="PRESENTER_SHAPEINFO" val="&lt;ThreeDShapeInfo&gt;&lt;uuid val=&quot;{34f6c158-e750-479c-bcc5-ad78244a457e}&quot; /&gt;&lt;isInvalidForFieldText val=&quot;0&quot; /&gt;&lt;Image&gt;&lt;filename val=&quot;E:\breeze\content\14339732\2390285717-1\input\breezo\data\asimages\{34f6c158-e750-479c-bcc5-ad78244a457e}.png&quot; /&gt;&lt;left val=&quot;618&quot; /&gt;&lt;top val=&quot;155&quot; /&gt;&lt;width val=&quot;588&quot; /&gt;&lt;height val=&quot;257&quot; /&gt;&lt;hasText val=&quot;1&quot; /&gt;&lt;/Image&gt;&lt;/ThreeDShapeInfo&gt;"/>
  <p:tag name="PRESENTER_SHAPETEXTINFO" val="&lt;ShapeTextInfo&gt;&lt;TableIndex row=&quot;-1&quot; col=&quot;-1&quot;&gt;&lt;linesCount val=&quot;4&quot; /&gt;&lt;lineCharCount val=&quot;66&quot; /&gt;&lt;lineCharCount val=&quot;55&quot; /&gt;&lt;lineCharCount val=&quot;35&quot; /&gt;&lt;lineCharCount val=&quot;1&quot; /&gt;&lt;/TableIndex&gt;&lt;/ShapeTextInfo&gt;"/>
</p:tagLst>
</file>

<file path=ppt/tags/tag4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20.xml><?xml version="1.0" encoding="utf-8"?>
<p:tagLst xmlns:p="http://schemas.openxmlformats.org/presentationml/2006/main">
  <p:tag name="HTML_SHAPEINFO" val="&lt;SlideThumbPath val=&quot;SlideTemp.PNG&quot;/&gt;"/>
</p:tagLst>
</file>

<file path=ppt/tags/tag421.xml><?xml version="1.0" encoding="utf-8"?>
<p:tagLst xmlns:p="http://schemas.openxmlformats.org/presentationml/2006/main">
  <p:tag name="PRESENTER_SHAPEINFO" val="&lt;ThreeDShapeInfo&gt;&lt;uuid val=&quot;{acd122f7-41fd-4436-bfee-208fc7cd1df2}&quot; /&gt;&lt;isInvalidForFieldText val=&quot;0&quot; /&gt;&lt;Image&gt;&lt;filename val=&quot;E:\breeze\content\14339732\2390285717-1\input\breezo\data\asimages\{acd122f7-41fd-4436-bfee-208fc7cd1df2}.png&quot; /&gt;&lt;left val=&quot;195&quot; /&gt;&lt;top val=&quot;122&quot; /&gt;&lt;width val=&quot;327&quot; /&gt;&lt;height val=&quot;51&quot; /&gt;&lt;hasText val=&quot;1&quot; /&gt;&lt;/Image&gt;&lt;/ThreeDShapeInfo&gt;"/>
  <p:tag name="PRESENTER_SHAPETEXTINFO" val="&lt;ShapeTextInfo&gt;&lt;TableIndex row=&quot;-1&quot; col=&quot;-1&quot;&gt;&lt;linesCount val=&quot;1&quot; /&gt;&lt;lineCharCount val=&quot;10&quot; /&gt;&lt;/TableIndex&gt;&lt;/ShapeTextInfo&gt;"/>
</p:tagLst>
</file>

<file path=ppt/tags/tag422.xml><?xml version="1.0" encoding="utf-8"?>
<p:tagLst xmlns:p="http://schemas.openxmlformats.org/presentationml/2006/main">
  <p:tag name="HTML_SHAPEINFO" val="&lt;SlideThumbPath val=&quot;SlideTemp.PNG&quot;/&gt;"/>
</p:tagLst>
</file>

<file path=ppt/tags/tag423.xml><?xml version="1.0" encoding="utf-8"?>
<p:tagLst xmlns:p="http://schemas.openxmlformats.org/presentationml/2006/main">
  <p:tag name="AS_NET" val="4.0.30319.42000"/>
  <p:tag name="AS_OS" val="Microsoft Windows NT 6.2.9200.0"/>
  <p:tag name="AS_RELEASE_DATE" val="2020.01.14"/>
  <p:tag name="AS_TITLE" val="Aspose.Slides for .NET 4.0"/>
  <p:tag name="AS_VERSION" val="20.1"/>
</p:tagLst>
</file>

<file path=ppt/tags/tag43.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3707e28f-31a2-49f1-a3e9-c7db8c178809}.png&quot; /&gt;&lt;left val=&quot;0&quot; /&gt;&lt;top val=&quot;0&quot; /&gt;&lt;width val=&quot;83&quot; /&gt;&lt;height val=&quot;131&quot; /&gt;&lt;hasText val=&quot;1&quot; /&gt;&lt;/Image&gt;&lt;/ThreeDShapeInfo&gt;"/>
</p:tagLst>
</file>

<file path=ppt/tags/tag4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7.xml><?xml version="1.0" encoding="utf-8"?>
<p:tagLst xmlns:p="http://schemas.openxmlformats.org/presentationml/2006/main">
  <p:tag name="PRESENTER_SHAPEINFO" val="&lt;ThreeDShapeInfo&gt;&lt;uuid val=&quot;{9084c32c-860e-47f3-bc6e-1b2eb5ad366c}&quot; /&gt;&lt;isInvalidForFieldText val=&quot;0&quot; /&gt;&lt;Image&gt;&lt;filename val=&quot;E:\breeze\content\14339732\2390285717-1\input\breezo\data\asimages\{9084c32c-860e-47f3-bc6e-1b2eb5ad366c}.png&quot; /&gt;&lt;left val=&quot;1010&quot; /&gt;&lt;top val=&quot;659&quot; /&gt;&lt;width val=&quot;147&quot; /&gt;&lt;height val=&quot;51&quot; /&gt;&lt;hasText val=&quot;1&quot; /&gt;&lt;/Image&gt;&lt;/ThreeDShapeInfo&gt;"/>
</p:tagLst>
</file>

<file path=ppt/tags/tag48.xml><?xml version="1.0" encoding="utf-8"?>
<p:tagLst xmlns:p="http://schemas.openxmlformats.org/presentationml/2006/main">
  <p:tag name="PRESENTER_SHAPEINFO" val="&lt;ThreeDShapeInfo&gt;&lt;uuid val=&quot;{78f2a5e9-98c8-4f3e-a5af-8d0f132c4102}&quot; /&gt;&lt;isInvalidForFieldText val=&quot;0&quot; /&gt;&lt;Image&gt;&lt;filename val=&quot;E:\breeze\content\14339732\2390285717-1\input\breezo\data\asimages\{78f2a5e9-98c8-4f3e-a5af-8d0f132c4102}.png&quot; /&gt;&lt;left val=&quot;34&quot; /&gt;&lt;top val=&quot;675&quot; /&gt;&lt;width val=&quot;226&quot; /&gt;&lt;height val=&quot;21&quot; /&gt;&lt;hasText val=&quot;1&quot; /&gt;&lt;/Image&gt;&lt;/ThreeDShapeInfo&gt;"/>
</p:tagLst>
</file>

<file path=ppt/tags/tag4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f1654db7-f68e-4298-8d3d-d4aaf89c8193}.png&quot; /&gt;&lt;left val=&quot;142&quot; /&gt;&lt;top val=&quot;12&quot; /&gt;&lt;width val=&quot;399&quot; /&gt;&lt;height val=&quot;81&quot; /&gt;&lt;hasText val=&quot;1&quot; /&gt;&lt;/Image&gt;&lt;/ThreeDShapeInfo&gt;"/>
</p:tagLst>
</file>

<file path=ppt/tags/tag50.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51.xml><?xml version="1.0" encoding="utf-8"?>
<p:tagLst xmlns:p="http://schemas.openxmlformats.org/presentationml/2006/main">
  <p:tag name="PRESENTER_SHAPETEXTINFO" val="&lt;ShapeTextInfo&gt;&lt;TableIndex row=&quot;-1&quot; col=&quot;-1&quot;&gt;&lt;linesCount val=&quot;1&quot; /&gt;&lt;lineCharCount val=&quot;31&quot; /&gt;&lt;/TableIndex&gt;&lt;/ShapeTextInfo&gt;"/>
</p:tagLst>
</file>

<file path=ppt/tags/tag52.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5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4.xml><?xml version="1.0" encoding="utf-8"?>
<p:tagLst xmlns:p="http://schemas.openxmlformats.org/presentationml/2006/main">
  <p:tag name="PRESENTER_SHAPEINFO" val="&lt;ThreeDShapeInfo&gt;&lt;uuid val=&quot;{76c68c91-7e74-4db4-ba3b-92f3f38d319f}&quot; /&gt;&lt;isInvalidForFieldText val=&quot;0&quot; /&gt;&lt;Image&gt;&lt;filename val=&quot;E:\breeze\content\14339732\2390285717-1\input\breezo\data\asimages\{76c68c91-7e74-4db4-ba3b-92f3f38d319f}.png&quot; /&gt;&lt;left val=&quot;132&quot; /&gt;&lt;top val=&quot;92&quot; /&gt;&lt;width val=&quot;1147&quot; /&gt;&lt;height val=&quot;562&quot; /&gt;&lt;hasText val=&quot;1&quot; /&gt;&lt;/Image&gt;&lt;/ThreeDShapeInfo&gt;"/>
</p:tagLst>
</file>

<file path=ppt/tags/tag55.xml><?xml version="1.0" encoding="utf-8"?>
<p:tagLst xmlns:p="http://schemas.openxmlformats.org/presentationml/2006/main">
  <p:tag name="PRESENTER_SHAPEINFO" val="&lt;ThreeDShapeInfo&gt;&lt;uuid val=&quot;{4182e5b4-9676-48a9-8574-649720b63714}&quot; /&gt;&lt;isInvalidForFieldText val=&quot;0&quot; /&gt;&lt;Image&gt;&lt;filename val=&quot;E:\breeze\content\14339732\2390285717-1\input\breezo\data\asimages\{4182e5b4-9676-48a9-8574-649720b63714}.png&quot; /&gt;&lt;left val=&quot;8&quot; /&gt;&lt;top val=&quot;30&quot; /&gt;&lt;width val=&quot;37&quot; /&gt;&lt;height val=&quot;37&quot; /&gt;&lt;hasText val=&quot;1&quot; /&gt;&lt;/Image&gt;&lt;/ThreeDShapeInfo&gt;"/>
</p:tagLst>
</file>

<file path=ppt/tags/tag5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7.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58.xml><?xml version="1.0" encoding="utf-8"?>
<p:tagLst xmlns:p="http://schemas.openxmlformats.org/presentationml/2006/main">
  <p:tag name="PRESENTER_SHAPETEXTINFO" val="&lt;ShapeTextInfo&gt;&lt;TableIndex row=&quot;-1&quot; col=&quot;-1&quot;&gt;&lt;linesCount val=&quot;2&quot; /&gt;&lt;lineCharCount val=&quot;47&quot; /&gt;&lt;lineCharCount val=&quot;89&quot; /&gt;&lt;/TableIndex&gt;&lt;/ShapeTextInfo&gt;"/>
</p:tagLst>
</file>

<file path=ppt/tags/tag5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xml><?xml version="1.0" encoding="utf-8"?>
<p:tagLst xmlns:p="http://schemas.openxmlformats.org/presentationml/2006/main">
  <p:tag name="PRESENTER_SHAPEINFO" val="&lt;ThreeDShapeInfo&gt;&lt;uuid val=&quot;{62e2911b-d351-4445-a441-892a3358435d}&quot; /&gt;&lt;isInvalidForFieldText val=&quot;0&quot; /&gt;&lt;Image&gt;&lt;filename val=&quot;E:\breeze\content\14339732\2390285717-1\input\breezo\data\asimages\{62e2911b-d351-4445-a441-892a3358435d}.png&quot; /&gt;&lt;left val=&quot;811&quot; /&gt;&lt;top val=&quot;66&quot; /&gt;&lt;width val=&quot;327&quot; /&gt;&lt;height val=&quot;112&quot; /&gt;&lt;hasText val=&quot;1&quot; /&gt;&lt;/Image&gt;&lt;/ThreeDShapeInfo&gt;"/>
</p:tagLst>
</file>

<file path=ppt/tags/tag60.xml><?xml version="1.0" encoding="utf-8"?>
<p:tagLst xmlns:p="http://schemas.openxmlformats.org/presentationml/2006/main">
  <p:tag name="PRESENTER_SHAPEINFO" val="&lt;ThreeDShapeInfo&gt;&lt;uuid val=&quot;{08339eed-e1ce-491b-af69-9021d9f6eb2a}&quot; /&gt;&lt;isInvalidForFieldText val=&quot;0&quot; /&gt;&lt;Image&gt;&lt;filename val=&quot;E:\breeze\content\14339732\2390285717-1\input\breezo\data\asimages\{08339eed-e1ce-491b-af69-9021d9f6eb2a}.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61.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3993d085-fb3e-4ef6-8073-e43a184c6e9b}.png&quot; /&gt;&lt;left val=&quot;0&quot; /&gt;&lt;top val=&quot;0&quot; /&gt;&lt;width val=&quot;83&quot; /&gt;&lt;height val=&quot;131&quot; /&gt;&lt;hasText val=&quot;1&quot; /&gt;&lt;/Image&gt;&lt;/ThreeDShapeInfo&gt;"/>
</p:tagLst>
</file>

<file path=ppt/tags/tag6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5.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28309096-792b-45ea-9504-af735d4b4d32}.png&quot; /&gt;&lt;left val=&quot;1185&quot; /&gt;&lt;top val=&quot;594&quot; /&gt;&lt;width val=&quot;95&quot; /&gt;&lt;height val=&quot;125&quot; /&gt;&lt;hasText val=&quot;1&quot; /&gt;&lt;/Image&gt;&lt;/ThreeDShapeInfo&gt;"/>
</p:tagLst>
</file>

<file path=ppt/tags/tag6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8.xml><?xml version="1.0" encoding="utf-8"?>
<p:tagLst xmlns:p="http://schemas.openxmlformats.org/presentationml/2006/main">
  <p:tag name="PRESENTER_SHAPEINFO" val="&lt;ThreeDShapeInfo&gt;&lt;uuid val=&quot;{466c4f69-0581-44f3-b1e0-2d71b8605168}&quot; /&gt;&lt;isInvalidForFieldText val=&quot;0&quot; /&gt;&lt;Image&gt;&lt;filename val=&quot;E:\breeze\content\14339732\2390285717-1\input\breezo\data\asimages\{466c4f69-0581-44f3-b1e0-2d71b8605168}.png&quot; /&gt;&lt;left val=&quot;1010&quot; /&gt;&lt;top val=&quot;659&quot; /&gt;&lt;width val=&quot;147&quot; /&gt;&lt;height val=&quot;51&quot; /&gt;&lt;hasText val=&quot;1&quot; /&gt;&lt;/Image&gt;&lt;/ThreeDShapeInfo&gt;"/>
</p:tagLst>
</file>

<file path=ppt/tags/tag69.xml><?xml version="1.0" encoding="utf-8"?>
<p:tagLst xmlns:p="http://schemas.openxmlformats.org/presentationml/2006/main">
  <p:tag name="PRESENTER_SHAPEINFO" val="&lt;ThreeDShapeInfo&gt;&lt;uuid val=&quot;{358be3ac-0f73-42ab-bff9-f89ab090b8ca}&quot; /&gt;&lt;isInvalidForFieldText val=&quot;0&quot; /&gt;&lt;Image&gt;&lt;filename val=&quot;E:\breeze\content\14339732\2390285717-1\input\breezo\data\asimages\{358be3ac-0f73-42ab-bff9-f89ab090b8ca}.png&quot; /&gt;&lt;left val=&quot;34&quot; /&gt;&lt;top val=&quot;675&quot; /&gt;&lt;width val=&quot;226&quot; /&gt;&lt;height val=&quot;21&quot; /&gt;&lt;hasText val=&quot;1&quot; /&gt;&lt;/Image&gt;&lt;/ThreeDShapeInfo&gt;"/>
</p:tagLst>
</file>

<file path=ppt/tags/tag7.xml><?xml version="1.0" encoding="utf-8"?>
<p:tagLst xmlns:p="http://schemas.openxmlformats.org/presentationml/2006/main">
  <p:tag name="PRESENTER_SHAPEINFO" val="&lt;ThreeDShapeInfo&gt;&lt;uuid val=&quot;{b5c07553-f738-409d-aa8c-f6e6737dc551}&quot; /&gt;&lt;isInvalidForFieldText val=&quot;0&quot; /&gt;&lt;Image&gt;&lt;filename val=&quot;E:\breeze\content\14339732\2390285717-1\input\breezo\data\asimages\{b5c07553-f738-409d-aa8c-f6e6737dc551}.png&quot; /&gt;&lt;left val=&quot;92&quot; /&gt;&lt;top val=&quot;595&quot; /&gt;&lt;width val=&quot;504&quot; /&gt;&lt;height val=&quot;73&quot; /&gt;&lt;hasText val=&quot;1&quot; /&gt;&lt;/Image&gt;&lt;/ThreeDShapeInfo&gt;"/>
  <p:tag name="PRESENTER_SHAPETEXTINFO" val="&lt;ShapeTextInfo&gt;&lt;TableIndex row=&quot;-1&quot; col=&quot;-1&quot;&gt;&lt;linesCount val=&quot;0&quot; /&gt;&lt;/TableIndex&gt;&lt;/ShapeTextInfo&gt;"/>
</p:tagLst>
</file>

<file path=ppt/tags/tag7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71.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72.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7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4.xml><?xml version="1.0" encoding="utf-8"?>
<p:tagLst xmlns:p="http://schemas.openxmlformats.org/presentationml/2006/main">
  <p:tag name="PRESENTER_SHAPEINFO" val="&lt;ThreeDShapeInfo&gt;&lt;uuid val=&quot;{251b2507-22f6-4d9d-a8c5-bad4c5a947d7}&quot; /&gt;&lt;isInvalidForFieldText val=&quot;0&quot; /&gt;&lt;Image&gt;&lt;filename val=&quot;E:\breeze\content\14339732\2390285717-1\input\breezo\data\asimages\{251b2507-22f6-4d9d-a8c5-bad4c5a947d7}.png&quot; /&gt;&lt;left val=&quot;2&quot; /&gt;&lt;top val=&quot;28&quot; /&gt;&lt;width val=&quot;43&quot; /&gt;&lt;height val=&quot;41&quot; /&gt;&lt;hasText val=&quot;1&quot; /&gt;&lt;/Image&gt;&lt;/ThreeDShapeInfo&gt;"/>
</p:tagLst>
</file>

<file path=ppt/tags/tag7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76.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77.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7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9.xml><?xml version="1.0" encoding="utf-8"?>
<p:tagLst xmlns:p="http://schemas.openxmlformats.org/presentationml/2006/main">
  <p:tag name="PRESENTER_SHAPEINFO" val="&lt;ThreeDShapeInfo&gt;&lt;uuid val=&quot;{a7dbdc02-e132-4da2-8d82-41e546ccbd0d}&quot; /&gt;&lt;isInvalidForFieldText val=&quot;0&quot; /&gt;&lt;Image&gt;&lt;filename val=&quot;E:\breeze\content\14339732\2390285717-1\input\breezo\data\asimages\{a7dbdc02-e132-4da2-8d82-41e546ccbd0d}.png&quot; /&gt;&lt;left val=&quot;628&quot; /&gt;&lt;top val=&quot;0&quot; /&gt;&lt;width val=&quot;652&quot; /&gt;&lt;height val=&quot;720&quot; /&gt;&lt;hasText val=&quot;1&quot; /&gt;&lt;/Image&gt;&lt;/ThreeDShapeInfo&gt;"/>
</p:tagLst>
</file>

<file path=ppt/tags/tag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80.xml><?xml version="1.0" encoding="utf-8"?>
<p:tagLst xmlns:p="http://schemas.openxmlformats.org/presentationml/2006/main">
  <p:tag name="PRESENTER_SHAPEINFO" val="&lt;ThreeDShapeInfo&gt;&lt;uuid val=&quot;{e3b15eb8-e894-4e03-8ffc-51e457c1b6b0}&quot; /&gt;&lt;isInvalidForFieldText val=&quot;0&quot; /&gt;&lt;Image&gt;&lt;filename val=&quot;E:\breeze\content\14339732\2390285717-1\input\breezo\data\asimages\{e3b15eb8-e894-4e03-8ffc-51e457c1b6b0}.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81.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82.xml><?xml version="1.0" encoding="utf-8"?>
<p:tagLst xmlns:p="http://schemas.openxmlformats.org/presentationml/2006/main">
  <p:tag name="PRESENTER_SHAPETEXTINFO" val="&lt;ShapeTextInfo&gt;&lt;TableIndex row=&quot;-1&quot; col=&quot;-1&quot;&gt;&lt;linesCount val=&quot;1&quot; /&gt;&lt;lineCharCount val=&quot;65&quot; /&gt;&lt;/TableIndex&gt;&lt;/ShapeTextInfo&gt;"/>
</p:tagLst>
</file>

<file path=ppt/tags/tag83.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84.xml><?xml version="1.0" encoding="utf-8"?>
<p:tagLst xmlns:p="http://schemas.openxmlformats.org/presentationml/2006/main">
  <p:tag name="PRESENTER_SHAPEINFO" val="&lt;ThreeDShapeInfo&gt;&lt;uuid val=&quot;{774d9583-3fca-446c-b21c-dc387a56b5e6}&quot; /&gt;&lt;isInvalidForFieldText val=&quot;0&quot; /&gt;&lt;Image&gt;&lt;filename val=&quot;E:\breeze\content\14339732\2390285717-1\input\breezo\data\asimages\{774d9583-3fca-446c-b21c-dc387a56b5e6}.png&quot; /&gt;&lt;left val=&quot;198&quot; /&gt;&lt;top val=&quot;304&quot; /&gt;&lt;width val=&quot;327&quot; /&gt;&lt;height val=&quot;112&quot; /&gt;&lt;hasText val=&quot;1&quot; /&gt;&lt;/Image&gt;&lt;/ThreeDShapeInfo&gt;"/>
</p:tagLst>
</file>

<file path=ppt/tags/tag85.xml><?xml version="1.0" encoding="utf-8"?>
<p:tagLst xmlns:p="http://schemas.openxmlformats.org/presentationml/2006/main">
  <p:tag name="PRESENTER_SHAPEINFO" val="&lt;ThreeDShapeInfo&gt;&lt;uuid val=&quot;{df5e2fc3-db71-4aed-bfdb-0ad7814a2e53}&quot; /&gt;&lt;isInvalidForFieldText val=&quot;0&quot; /&gt;&lt;Image&gt;&lt;filename val=&quot;E:\breeze\content\14339732\2390285717-1\input\breezo\data\asimages\{df5e2fc3-db71-4aed-bfdb-0ad7814a2e53}.png&quot; /&gt;&lt;left val=&quot;34&quot; /&gt;&lt;top val=&quot;675&quot; /&gt;&lt;width val=&quot;226&quot; /&gt;&lt;height val=&quot;21&quot; /&gt;&lt;hasText val=&quot;1&quot; /&gt;&lt;/Image&gt;&lt;/ThreeDShapeInfo&gt;"/>
</p:tagLst>
</file>

<file path=ppt/tags/tag86.xml><?xml version="1.0" encoding="utf-8"?>
<p:tagLst xmlns:p="http://schemas.openxmlformats.org/presentationml/2006/main">
  <p:tag name="PRESENTER_SHAPEINFO" val="&lt;ThreeDShapeInfo&gt;&lt;uuid val=&quot;{194a08d4-7e95-472a-9389-b6105cb09164}&quot; /&gt;&lt;isInvalidForFieldText val=&quot;0&quot; /&gt;&lt;Image&gt;&lt;filename val=&quot;E:\breeze\content\14339732\2390285717-1\input\breezo\data\asimages\{194a08d4-7e95-472a-9389-b6105cb09164}.png&quot; /&gt;&lt;left val=&quot;1010&quot; /&gt;&lt;top val=&quot;659&quot; /&gt;&lt;width val=&quot;147&quot; /&gt;&lt;height val=&quot;51&quot; /&gt;&lt;hasText val=&quot;1&quot; /&gt;&lt;/Image&gt;&lt;/ThreeDShapeInfo&gt;"/>
</p:tagLst>
</file>

<file path=ppt/tags/tag87.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23cf1f91-2318-408d-8201-d7d557eb855c}.png&quot; /&gt;&lt;left val=&quot;1185&quot; /&gt;&lt;top val=&quot;594&quot; /&gt;&lt;width val=&quot;95&quot; /&gt;&lt;height val=&quot;125&quot; /&gt;&lt;hasText val=&quot;1&quot; /&gt;&lt;/Image&gt;&lt;/ThreeDShapeInfo&gt;"/>
</p:tagLst>
</file>

<file path=ppt/tags/tag8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0.xml><?xml version="1.0" encoding="utf-8"?>
<p:tagLst xmlns:p="http://schemas.openxmlformats.org/presentationml/2006/main">
  <p:tag name="PRESENTER_SHAPEINFO" val="&lt;ThreeDShapeInfo&gt;&lt;uuid val=&quot;{063b5b5c-b59a-4df0-81af-0e836dfe84ac}&quot; /&gt;&lt;isInvalidForFieldText val=&quot;0&quot; /&gt;&lt;Image&gt;&lt;filename val=&quot;E:\breeze\content\14339732\2390285717-1\input\breezo\data\asimages\{063b5b5c-b59a-4df0-81af-0e836dfe84ac}.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91.xml><?xml version="1.0" encoding="utf-8"?>
<p:tagLst xmlns:p="http://schemas.openxmlformats.org/presentationml/2006/main">
  <p:tag name="PRESENTER_SHAPEINFO" val="&lt;ThreeDShapeInfo&gt;&lt;uuid val=&quot;&quot; /&gt;&lt;isInvalidForFieldText val=&quot;0&quot; /&gt;&lt;Image&gt;&lt;filename val=&quot;E:\breeze\content\14339732\2390285717-1\input\breezo\data\asimages\{759d6bee-8a46-4f52-81a9-611436c08a5e}.png&quot; /&gt;&lt;left val=&quot;0&quot; /&gt;&lt;top val=&quot;0&quot; /&gt;&lt;width val=&quot;83&quot; /&gt;&lt;height val=&quot;131&quot; /&gt;&lt;hasText val=&quot;1&quot; /&gt;&lt;/Image&gt;&lt;/ThreeDShapeInfo&gt;"/>
</p:tagLst>
</file>

<file path=ppt/tags/tag9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96.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7.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9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9.xml><?xml version="1.0" encoding="utf-8"?>
<p:tagLst xmlns:p="http://schemas.openxmlformats.org/presentationml/2006/main">
  <p:tag name="PRESENTER_SHAPEINFO" val="&lt;ThreeDShapeInfo&gt;&lt;uuid val=&quot;{428dbf7f-2ecf-4a6d-81a3-238fcdb30a19}&quot; /&gt;&lt;isInvalidForFieldText val=&quot;0&quot; /&gt;&lt;Image&gt;&lt;filename val=&quot;E:\breeze\content\14339732\2390285717-1\input\breezo\data\asimages\{428dbf7f-2ecf-4a6d-81a3-238fcdb30a19}.png&quot; /&gt;&lt;left val=&quot;11&quot; /&gt;&lt;top val=&quot;23&quot; /&gt;&lt;width val=&quot;26&quot; /&gt;&lt;height val=&quot;46&quot; /&gt;&lt;hasText val=&quot;1&quot; /&gt;&lt;/Image&gt;&lt;/ThreeDShapeInfo&gt;"/>
</p:tagLst>
</file>

<file path=ppt/theme/theme1.xml><?xml version="1.0" encoding="utf-8"?>
<a:theme xmlns:r="http://schemas.openxmlformats.org/officeDocument/2006/relationships"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334</Paragraphs>
  <Slides>49</Slides>
  <Notes>48</Notes>
  <TotalTime>6323</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49</vt:i4>
      </vt:variant>
    </vt:vector>
  </HeadingPairs>
  <TitlesOfParts>
    <vt:vector baseType="lpstr" size="60">
      <vt:lpstr>Arial</vt:lpstr>
      <vt:lpstr>Calibri Light</vt:lpstr>
      <vt:lpstr>Calibri</vt:lpstr>
      <vt:lpstr>Wingdings 3</vt:lpstr>
      <vt:lpstr>Wingdings 2</vt:lpstr>
      <vt:lpstr>Times New Roman</vt:lpstr>
      <vt:lpstr>Webdings</vt:lpstr>
      <vt:lpstr>Wingdings</vt:lpstr>
      <vt:lpstr>Franklin Gothic Medium</vt:lpstr>
      <vt:lpstr>Segoe Script</vt:lpstr>
      <vt:lpstr>General Content</vt:lpstr>
      <vt:lpstr>Poll Question #1</vt:lpstr>
      <vt:lpstr>Poll Question #2</vt:lpstr>
      <vt:lpstr>H-1B Performance Reporting Orientation 1.0</vt:lpstr>
      <vt:lpstr>Today’s Moderator</vt:lpstr>
      <vt:lpstr>Today’s Speakers</vt:lpstr>
      <vt:lpstr>Today’s Agenda and Objectives</vt:lpstr>
      <vt:lpstr>Key H-1B Performance Policy Guidance</vt:lpstr>
      <vt:lpstr>H-1B Reporting Requirements</vt:lpstr>
      <vt:lpstr>Quarterly Progress Report</vt:lpstr>
      <vt:lpstr>Reporting Process for the First Three Quarters of Your Grant</vt:lpstr>
      <vt:lpstr>Knowledge Check!</vt:lpstr>
      <vt:lpstr>Introduction to Workforce Integrated Performance System (WIPS) </vt:lpstr>
      <vt:lpstr>PowerPoint Presentation</vt:lpstr>
      <vt:lpstr>Quarterly Narrative Report sections</vt:lpstr>
      <vt:lpstr>WIPS Access </vt:lpstr>
      <vt:lpstr>WIPS User Account Types</vt:lpstr>
      <vt:lpstr>WIPS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Participant Data Collection and Tracking Requirements</vt:lpstr>
      <vt:lpstr>Preparing for the Reporting Quarter Ending September 30, 2021</vt:lpstr>
      <vt:lpstr>Performance Measures</vt:lpstr>
      <vt:lpstr>WIOA Primary Indicators of Performance </vt:lpstr>
      <vt:lpstr>H-1B Real-Time Performance Measures</vt:lpstr>
      <vt:lpstr>H-1B Real-Time Performance Measures + Definitions</vt:lpstr>
      <vt:lpstr>H-1B Real-Time Performance Measures + Definitions</vt:lpstr>
      <vt:lpstr>Becoming a Grant Participant</vt:lpstr>
      <vt:lpstr>Knowledge Check!</vt:lpstr>
      <vt:lpstr>Any Questions?</vt:lpstr>
      <vt:lpstr>Tracking and Reporting Data for the QPR Outcomes</vt:lpstr>
      <vt:lpstr>Setting Up a Data Management System</vt:lpstr>
      <vt:lpstr>WIOA Performance Indicators and Social Security Numbers</vt:lpstr>
      <vt:lpstr>Data Collection Requirements for Social Security Numbers and other Personally Identifiable Information (PII)</vt:lpstr>
      <vt:lpstr>Any Questions?</vt:lpstr>
      <vt:lpstr>Next Steps:Your Action Items</vt:lpstr>
      <vt:lpstr>Performance Reporting Timeline</vt:lpstr>
      <vt:lpstr>Current Performance Resources</vt:lpstr>
      <vt:lpstr>Performance Resources and TA</vt:lpstr>
      <vt:lpstr>Quarter Ending March 31, 2021 – Reminders and Next Steps</vt:lpstr>
      <vt:lpstr>Any Questions?</vt:lpstr>
      <vt:lpstr>Poll Question #6</vt:lpstr>
      <vt:lpstr>Thank You!</vt:lpstr>
    </vt:vector>
  </TitlesOfParts>
  <LinksUpToDate>0</LinksUpToDate>
  <SharedDoc>0</SharedDoc>
  <HyperlinksChanged>0</HyperlinksChanged>
  <Application>Aspose.Slides for .NET</Application>
  <AppVersion>20.0100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Cheryl Robbins</dc:creator>
  <cp:lastModifiedBy>Grace McCall</cp:lastModifiedBy>
  <cp:revision>642</cp:revision>
  <dcterms:created xsi:type="dcterms:W3CDTF">2019-06-21T16:58:05Z</dcterms:created>
  <dcterms:modified xsi:type="dcterms:W3CDTF">2021-04-13T13:35:41Z</dcterms:modified>
</cp:coreProperties>
</file>