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4" r:id="rId2"/>
  </p:sldMasterIdLst>
  <p:notesMasterIdLst>
    <p:notesMasterId r:id="rId4"/>
  </p:notesMasterIdLst>
  <p:handoutMasterIdLst>
    <p:handoutMasterId r:id="rId5"/>
  </p:handoutMasterIdLst>
  <p:sldIdLst>
    <p:sldId id="265" r:id="rId3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74130" autoAdjust="0"/>
  </p:normalViewPr>
  <p:slideViewPr>
    <p:cSldViewPr snapToGrid="0">
      <p:cViewPr varScale="1">
        <p:scale>
          <a:sx n="167" d="100"/>
          <a:sy n="167" d="100"/>
        </p:scale>
        <p:origin x="1592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0D55DDE-3917-4901-92AF-59E92FE4801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84D853-446C-400D-BB5C-5A7115C5FB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6ABDD-D2D6-4F12-B235-5864DADD7D11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955A71-3EFA-4F85-B5BA-1296043AC8B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7B06FC-AF82-4E9D-9159-E4ABE3AE201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85A43-560A-4A5D-BF8F-2A65F4599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689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FF352E-EFB9-4293-B898-44EA6B1BDEC2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3FA8AD-1908-4AF5-AB9B-4124F612F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64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FA8AD-1908-4AF5-AB9B-4124F612F9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53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>
            <a:grpSpLocks noChangeAspect="1"/>
          </p:cNvGrpSpPr>
          <p:nvPr userDrawn="1"/>
        </p:nvGrpSpPr>
        <p:grpSpPr>
          <a:xfrm>
            <a:off x="8023227" y="2924758"/>
            <a:ext cx="1120774" cy="3933242"/>
            <a:chOff x="8023226" y="2924758"/>
            <a:chExt cx="1120774" cy="3933242"/>
          </a:xfrm>
        </p:grpSpPr>
        <p:sp>
          <p:nvSpPr>
            <p:cNvPr id="8" name="Isosceles Triangle 7"/>
            <p:cNvSpPr/>
            <p:nvPr userDrawn="1"/>
          </p:nvSpPr>
          <p:spPr>
            <a:xfrm>
              <a:off x="8023226" y="2924758"/>
              <a:ext cx="1120774" cy="3933242"/>
            </a:xfrm>
            <a:prstGeom prst="triangle">
              <a:avLst>
                <a:gd name="adj" fmla="val 100000"/>
              </a:avLst>
            </a:prstGeom>
            <a:solidFill>
              <a:schemeClr val="tx2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" name="Isosceles Triangle 8"/>
            <p:cNvSpPr/>
            <p:nvPr userDrawn="1"/>
          </p:nvSpPr>
          <p:spPr>
            <a:xfrm>
              <a:off x="8239885" y="3685101"/>
              <a:ext cx="904115" cy="3172899"/>
            </a:xfrm>
            <a:prstGeom prst="triangle">
              <a:avLst>
                <a:gd name="adj" fmla="val 10000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10" name="Group 9"/>
          <p:cNvGrpSpPr>
            <a:grpSpLocks noChangeAspect="1"/>
          </p:cNvGrpSpPr>
          <p:nvPr userDrawn="1"/>
        </p:nvGrpSpPr>
        <p:grpSpPr>
          <a:xfrm rot="16200000" flipV="1">
            <a:off x="2158719" y="-2158721"/>
            <a:ext cx="1720507" cy="6037943"/>
            <a:chOff x="8150764" y="3372336"/>
            <a:chExt cx="993237" cy="3485664"/>
          </a:xfrm>
        </p:grpSpPr>
        <p:sp>
          <p:nvSpPr>
            <p:cNvPr id="11" name="Isosceles Triangle 10"/>
            <p:cNvSpPr/>
            <p:nvPr userDrawn="1"/>
          </p:nvSpPr>
          <p:spPr>
            <a:xfrm>
              <a:off x="8150764" y="3372336"/>
              <a:ext cx="993237" cy="3485663"/>
            </a:xfrm>
            <a:prstGeom prst="triangle">
              <a:avLst>
                <a:gd name="adj" fmla="val 100000"/>
              </a:avLst>
            </a:prstGeom>
            <a:solidFill>
              <a:schemeClr val="tx2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2" name="Isosceles Triangle 11"/>
            <p:cNvSpPr/>
            <p:nvPr userDrawn="1"/>
          </p:nvSpPr>
          <p:spPr>
            <a:xfrm>
              <a:off x="8239885" y="3685101"/>
              <a:ext cx="904115" cy="3172899"/>
            </a:xfrm>
            <a:prstGeom prst="triangle">
              <a:avLst>
                <a:gd name="adj" fmla="val 10000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231F20"/>
              </a:clrFrom>
              <a:clrTo>
                <a:srgbClr val="231F2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325" y="121814"/>
            <a:ext cx="996650" cy="98398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324" y="4512774"/>
            <a:ext cx="2952750" cy="997405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3572635" y="4425123"/>
            <a:ext cx="45720" cy="1409699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325" y="6424486"/>
            <a:ext cx="1890650" cy="228857"/>
          </a:xfrm>
          <a:prstGeom prst="rect">
            <a:avLst/>
          </a:prstGeom>
        </p:spPr>
      </p:pic>
      <p:sp>
        <p:nvSpPr>
          <p:cNvPr id="17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1591082" y="113503"/>
            <a:ext cx="2221861" cy="356956"/>
          </a:xfrm>
        </p:spPr>
        <p:txBody>
          <a:bodyPr anchor="ctr">
            <a:normAutofit/>
          </a:bodyPr>
          <a:lstStyle>
            <a:lvl1pPr marL="0" indent="0" algn="l">
              <a:buNone/>
              <a:defRPr sz="1200" spc="50" baseline="0">
                <a:solidFill>
                  <a:schemeClr val="bg1">
                    <a:alpha val="85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r>
              <a:rPr lang="en-US"/>
              <a:t>Month ##, 2017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11836"/>
            <a:ext cx="7772400" cy="2387600"/>
          </a:xfr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1" kern="1200" dirty="0">
                <a:gradFill flip="none" rotWithShape="1">
                  <a:gsLst>
                    <a:gs pos="58000">
                      <a:srgbClr val="AF3F49"/>
                    </a:gs>
                    <a:gs pos="100000">
                      <a:srgbClr val="AD3B46"/>
                    </a:gs>
                    <a:gs pos="19000">
                      <a:schemeClr val="accent2"/>
                    </a:gs>
                    <a:gs pos="59000">
                      <a:schemeClr val="accent2"/>
                    </a:gs>
                  </a:gsLst>
                  <a:lin ang="5400000" scaled="1"/>
                  <a:tileRect/>
                </a:gradFill>
                <a:effectLst>
                  <a:innerShdw blurRad="76200" dist="38100" dir="18900000">
                    <a:schemeClr val="accent5">
                      <a:lumMod val="75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9544" y="4425121"/>
            <a:ext cx="4798656" cy="1392508"/>
          </a:xfrm>
        </p:spPr>
        <p:txBody>
          <a:bodyPr vert="horz" lIns="182880" tIns="45720" rIns="91440" bIns="4572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lang="en-US" sz="2300" dirty="0"/>
            </a:lvl1pPr>
            <a:lvl2pPr marL="457200" indent="-182880">
              <a:buClr>
                <a:schemeClr val="accent1"/>
              </a:buClr>
              <a:defRPr sz="1800"/>
            </a:lvl2pPr>
            <a:lvl3pPr>
              <a:defRPr/>
            </a:lvl3pPr>
          </a:lstStyle>
          <a:p>
            <a:pPr marL="274320" lvl="0" indent="-274320">
              <a:buSzPct val="101000"/>
            </a:pPr>
            <a:r>
              <a:rPr lang="en-US" dirty="0"/>
              <a:t>Click to edit Master subtitle style</a:t>
            </a:r>
          </a:p>
          <a:p>
            <a:pPr marL="960120" lvl="1" indent="-274320">
              <a:buSzPct val="101000"/>
            </a:pPr>
            <a:r>
              <a:rPr lang="en-US" dirty="0"/>
              <a:t>If a note is needed, list here</a:t>
            </a:r>
          </a:p>
        </p:txBody>
      </p:sp>
    </p:spTree>
    <p:extLst>
      <p:ext uri="{BB962C8B-B14F-4D97-AF65-F5344CB8AC3E}">
        <p14:creationId xmlns:p14="http://schemas.microsoft.com/office/powerpoint/2010/main" val="409603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de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8B35F6F-244A-4CAD-AEAB-1171AE328AA0}"/>
              </a:ext>
            </a:extLst>
          </p:cNvPr>
          <p:cNvSpPr txBox="1"/>
          <p:nvPr userDrawn="1"/>
        </p:nvSpPr>
        <p:spPr>
          <a:xfrm>
            <a:off x="628650" y="365126"/>
            <a:ext cx="7955280" cy="10515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lang="en-US" sz="3400" b="1" dirty="0">
                <a:gradFill>
                  <a:gsLst>
                    <a:gs pos="58000">
                      <a:schemeClr val="accent6">
                        <a:lumMod val="75000"/>
                      </a:schemeClr>
                    </a:gs>
                    <a:gs pos="100000">
                      <a:schemeClr val="accent1"/>
                    </a:gs>
                    <a:gs pos="19000">
                      <a:schemeClr val="accent1">
                        <a:lumMod val="75000"/>
                      </a:schemeClr>
                    </a:gs>
                    <a:gs pos="46885">
                      <a:schemeClr val="accent1"/>
                    </a:gs>
                    <a:gs pos="59000">
                      <a:schemeClr val="accent1">
                        <a:lumMod val="70000"/>
                      </a:schemeClr>
                    </a:gs>
                  </a:gsLst>
                  <a:lin ang="5400000" scaled="1"/>
                </a:gradFill>
                <a:effectLst>
                  <a:innerShdw blurRad="101600" dist="50800" dir="18900000">
                    <a:schemeClr val="accent1">
                      <a:lumMod val="50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z="3400"/>
              <a:t>Your Moderator: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90999" y="2483664"/>
            <a:ext cx="3983355" cy="1818203"/>
          </a:xfrm>
        </p:spPr>
        <p:txBody>
          <a:bodyPr anchor="ctr"/>
          <a:lstStyle>
            <a:lvl1pPr marL="0" indent="0">
              <a:buNone/>
              <a:defRPr lang="en-US" sz="2400" b="1" kern="1200" dirty="0">
                <a:gradFill flip="none" rotWithShape="1">
                  <a:gsLst>
                    <a:gs pos="58000">
                      <a:srgbClr val="AF3F49"/>
                    </a:gs>
                    <a:gs pos="100000">
                      <a:srgbClr val="AD3B46"/>
                    </a:gs>
                    <a:gs pos="19000">
                      <a:schemeClr val="accent2"/>
                    </a:gs>
                    <a:gs pos="59000">
                      <a:schemeClr val="accent2"/>
                    </a:gs>
                  </a:gsLst>
                  <a:lin ang="5400000" scaled="1"/>
                  <a:tileRect/>
                </a:gradFill>
                <a:effectLst>
                  <a:innerShdw blurRad="76200" dist="38100" dir="18900000">
                    <a:schemeClr val="accent5">
                      <a:lumMod val="75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274320" indent="0">
              <a:spcBef>
                <a:spcPts val="500"/>
              </a:spcBef>
              <a:buNone/>
              <a:defRPr sz="2000" i="1"/>
            </a:lvl2pPr>
            <a:lvl3pPr marL="457200" indent="0">
              <a:spcBef>
                <a:spcPts val="800"/>
              </a:spcBef>
              <a:buFontTx/>
              <a:buNone/>
              <a:defRPr sz="1800">
                <a:solidFill>
                  <a:schemeClr val="tx1"/>
                </a:solidFill>
              </a:defRPr>
            </a:lvl3pPr>
            <a:lvl4pPr marL="822960" indent="-365760">
              <a:spcBef>
                <a:spcPts val="300"/>
              </a:spcBef>
              <a:buClr>
                <a:schemeClr val="accent6"/>
              </a:buClr>
              <a:buSzPct val="90000"/>
              <a:buFont typeface="Wingdings" panose="05000000000000000000" pitchFamily="2" charset="2"/>
              <a:buChar char=""/>
              <a:defRPr i="1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Moderator Name</a:t>
            </a:r>
          </a:p>
          <a:p>
            <a:pPr lvl="1"/>
            <a:r>
              <a:rPr lang="en-US" dirty="0"/>
              <a:t>Position</a:t>
            </a:r>
          </a:p>
          <a:p>
            <a:pPr lvl="2"/>
            <a:r>
              <a:rPr lang="en-US" dirty="0"/>
              <a:t>Organization</a:t>
            </a:r>
          </a:p>
          <a:p>
            <a:pPr lvl="3"/>
            <a:r>
              <a:rPr lang="en-US" dirty="0"/>
              <a:t>email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C0C6114B-D2AA-4229-BCFB-04B0363D87F6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1827006" y="2483665"/>
            <a:ext cx="1573420" cy="1818203"/>
          </a:xfrm>
          <a:solidFill>
            <a:srgbClr val="FFFFFF"/>
          </a:solidFill>
          <a:ln w="76200" cap="sq">
            <a:solidFill>
              <a:schemeClr val="accent1">
                <a:lumMod val="5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5080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1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989782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8B35F6F-244A-4CAD-AEAB-1171AE328AA0}"/>
              </a:ext>
            </a:extLst>
          </p:cNvPr>
          <p:cNvSpPr txBox="1"/>
          <p:nvPr userDrawn="1"/>
        </p:nvSpPr>
        <p:spPr>
          <a:xfrm>
            <a:off x="628650" y="365126"/>
            <a:ext cx="7955280" cy="10515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lang="en-US" sz="3400" b="1" dirty="0">
                <a:gradFill>
                  <a:gsLst>
                    <a:gs pos="58000">
                      <a:schemeClr val="accent6">
                        <a:lumMod val="75000"/>
                      </a:schemeClr>
                    </a:gs>
                    <a:gs pos="100000">
                      <a:schemeClr val="accent1"/>
                    </a:gs>
                    <a:gs pos="19000">
                      <a:schemeClr val="accent1">
                        <a:lumMod val="75000"/>
                      </a:schemeClr>
                    </a:gs>
                    <a:gs pos="46885">
                      <a:schemeClr val="accent1"/>
                    </a:gs>
                    <a:gs pos="59000">
                      <a:schemeClr val="accent1">
                        <a:lumMod val="70000"/>
                      </a:schemeClr>
                    </a:gs>
                  </a:gsLst>
                  <a:lin ang="5400000" scaled="1"/>
                </a:gradFill>
                <a:effectLst>
                  <a:innerShdw blurRad="101600" dist="50800" dir="18900000">
                    <a:schemeClr val="accent1">
                      <a:lumMod val="50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z="3400" dirty="0"/>
              <a:t>Your Presenter: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90999" y="2483664"/>
            <a:ext cx="3983355" cy="1818203"/>
          </a:xfrm>
        </p:spPr>
        <p:txBody>
          <a:bodyPr anchor="ctr"/>
          <a:lstStyle>
            <a:lvl1pPr marL="0" indent="0">
              <a:buNone/>
              <a:defRPr lang="en-US" sz="2400" b="1" kern="1200" dirty="0">
                <a:gradFill flip="none" rotWithShape="1">
                  <a:gsLst>
                    <a:gs pos="58000">
                      <a:srgbClr val="AF3F49"/>
                    </a:gs>
                    <a:gs pos="100000">
                      <a:srgbClr val="AD3B46"/>
                    </a:gs>
                    <a:gs pos="19000">
                      <a:schemeClr val="accent2"/>
                    </a:gs>
                    <a:gs pos="59000">
                      <a:schemeClr val="accent2"/>
                    </a:gs>
                  </a:gsLst>
                  <a:lin ang="5400000" scaled="1"/>
                  <a:tileRect/>
                </a:gradFill>
                <a:effectLst>
                  <a:innerShdw blurRad="76200" dist="38100" dir="18900000">
                    <a:schemeClr val="accent5">
                      <a:lumMod val="75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274320" indent="0">
              <a:spcBef>
                <a:spcPts val="500"/>
              </a:spcBef>
              <a:buNone/>
              <a:defRPr sz="2000" i="1"/>
            </a:lvl2pPr>
            <a:lvl3pPr marL="457200" indent="0">
              <a:spcBef>
                <a:spcPts val="800"/>
              </a:spcBef>
              <a:buFontTx/>
              <a:buNone/>
              <a:defRPr sz="1800">
                <a:solidFill>
                  <a:schemeClr val="tx1"/>
                </a:solidFill>
              </a:defRPr>
            </a:lvl3pPr>
            <a:lvl4pPr marL="822960" indent="-365760">
              <a:spcBef>
                <a:spcPts val="300"/>
              </a:spcBef>
              <a:buClr>
                <a:schemeClr val="accent6"/>
              </a:buClr>
              <a:buSzPct val="90000"/>
              <a:buFont typeface="Wingdings" panose="05000000000000000000" pitchFamily="2" charset="2"/>
              <a:buChar char=""/>
              <a:defRPr i="1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Presenter Name</a:t>
            </a:r>
          </a:p>
          <a:p>
            <a:pPr lvl="1"/>
            <a:r>
              <a:rPr lang="en-US" dirty="0"/>
              <a:t>Position</a:t>
            </a:r>
          </a:p>
          <a:p>
            <a:pPr lvl="2"/>
            <a:r>
              <a:rPr lang="en-US" dirty="0"/>
              <a:t>Organization</a:t>
            </a:r>
          </a:p>
          <a:p>
            <a:pPr lvl="3"/>
            <a:r>
              <a:rPr lang="en-US" dirty="0"/>
              <a:t>email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C0C6114B-D2AA-4229-BCFB-04B0363D87F6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1827006" y="2483665"/>
            <a:ext cx="1573420" cy="1818203"/>
          </a:xfrm>
          <a:solidFill>
            <a:srgbClr val="FFFFFF"/>
          </a:solidFill>
          <a:ln w="76200" cap="sq">
            <a:solidFill>
              <a:schemeClr val="accent1">
                <a:lumMod val="5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5080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1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86830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8B35F6F-244A-4CAD-AEAB-1171AE328AA0}"/>
              </a:ext>
            </a:extLst>
          </p:cNvPr>
          <p:cNvSpPr txBox="1"/>
          <p:nvPr userDrawn="1"/>
        </p:nvSpPr>
        <p:spPr>
          <a:xfrm>
            <a:off x="628650" y="365126"/>
            <a:ext cx="7955280" cy="10515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lang="en-US" sz="3400" b="1" dirty="0">
                <a:gradFill>
                  <a:gsLst>
                    <a:gs pos="58000">
                      <a:schemeClr val="accent6">
                        <a:lumMod val="75000"/>
                      </a:schemeClr>
                    </a:gs>
                    <a:gs pos="100000">
                      <a:schemeClr val="accent1"/>
                    </a:gs>
                    <a:gs pos="19000">
                      <a:schemeClr val="accent1">
                        <a:lumMod val="75000"/>
                      </a:schemeClr>
                    </a:gs>
                    <a:gs pos="46885">
                      <a:schemeClr val="accent1"/>
                    </a:gs>
                    <a:gs pos="59000">
                      <a:schemeClr val="accent1">
                        <a:lumMod val="70000"/>
                      </a:schemeClr>
                    </a:gs>
                  </a:gsLst>
                  <a:lin ang="5400000" scaled="1"/>
                </a:gradFill>
                <a:effectLst>
                  <a:innerShdw blurRad="101600" dist="50800" dir="18900000">
                    <a:schemeClr val="accent1">
                      <a:lumMod val="50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z="3400" dirty="0"/>
              <a:t>Your Presenters: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90999" y="1769289"/>
            <a:ext cx="3983355" cy="1818203"/>
          </a:xfrm>
        </p:spPr>
        <p:txBody>
          <a:bodyPr anchor="ctr"/>
          <a:lstStyle>
            <a:lvl1pPr marL="0" indent="0">
              <a:buNone/>
              <a:defRPr lang="en-US" sz="2400" b="1" kern="1200" dirty="0">
                <a:gradFill flip="none" rotWithShape="1">
                  <a:gsLst>
                    <a:gs pos="58000">
                      <a:srgbClr val="AF3F49"/>
                    </a:gs>
                    <a:gs pos="100000">
                      <a:srgbClr val="AD3B46"/>
                    </a:gs>
                    <a:gs pos="19000">
                      <a:schemeClr val="accent2"/>
                    </a:gs>
                    <a:gs pos="59000">
                      <a:schemeClr val="accent2"/>
                    </a:gs>
                  </a:gsLst>
                  <a:lin ang="5400000" scaled="1"/>
                  <a:tileRect/>
                </a:gradFill>
                <a:effectLst>
                  <a:innerShdw blurRad="76200" dist="38100" dir="18900000">
                    <a:schemeClr val="accent5">
                      <a:lumMod val="75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274320" indent="0">
              <a:spcBef>
                <a:spcPts val="500"/>
              </a:spcBef>
              <a:buNone/>
              <a:defRPr sz="2000" i="1"/>
            </a:lvl2pPr>
            <a:lvl3pPr marL="457200" indent="0">
              <a:spcBef>
                <a:spcPts val="800"/>
              </a:spcBef>
              <a:buFontTx/>
              <a:buNone/>
              <a:defRPr sz="1800">
                <a:solidFill>
                  <a:schemeClr val="tx1"/>
                </a:solidFill>
              </a:defRPr>
            </a:lvl3pPr>
            <a:lvl4pPr marL="822960" indent="-365760">
              <a:spcBef>
                <a:spcPts val="300"/>
              </a:spcBef>
              <a:buClr>
                <a:schemeClr val="accent6"/>
              </a:buClr>
              <a:buSzPct val="90000"/>
              <a:buFont typeface="Wingdings" panose="05000000000000000000" pitchFamily="2" charset="2"/>
              <a:buChar char=""/>
              <a:defRPr i="1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Presenter Name</a:t>
            </a:r>
          </a:p>
          <a:p>
            <a:pPr lvl="1"/>
            <a:r>
              <a:rPr lang="en-US" dirty="0"/>
              <a:t>Position</a:t>
            </a:r>
          </a:p>
          <a:p>
            <a:pPr lvl="2"/>
            <a:r>
              <a:rPr lang="en-US" dirty="0"/>
              <a:t>Organization</a:t>
            </a:r>
          </a:p>
          <a:p>
            <a:pPr lvl="3"/>
            <a:r>
              <a:rPr lang="en-US" dirty="0"/>
              <a:t>email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C0C6114B-D2AA-4229-BCFB-04B0363D87F6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1827006" y="1769290"/>
            <a:ext cx="1573420" cy="1818203"/>
          </a:xfrm>
          <a:solidFill>
            <a:srgbClr val="FFFFFF"/>
          </a:solidFill>
          <a:ln w="76200" cap="sq">
            <a:solidFill>
              <a:schemeClr val="accent1">
                <a:lumMod val="5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5080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1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D0BB0CF-FF39-4644-864F-D1DE162FCA0A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190999" y="4115207"/>
            <a:ext cx="3983355" cy="1818203"/>
          </a:xfrm>
        </p:spPr>
        <p:txBody>
          <a:bodyPr anchor="ctr"/>
          <a:lstStyle>
            <a:lvl1pPr marL="0" indent="0">
              <a:buNone/>
              <a:defRPr lang="en-US" sz="2400" b="1" kern="1200" dirty="0">
                <a:gradFill flip="none" rotWithShape="1">
                  <a:gsLst>
                    <a:gs pos="58000">
                      <a:srgbClr val="AF3F49"/>
                    </a:gs>
                    <a:gs pos="100000">
                      <a:srgbClr val="AD3B46"/>
                    </a:gs>
                    <a:gs pos="19000">
                      <a:schemeClr val="accent2"/>
                    </a:gs>
                    <a:gs pos="59000">
                      <a:schemeClr val="accent2"/>
                    </a:gs>
                  </a:gsLst>
                  <a:lin ang="5400000" scaled="1"/>
                  <a:tileRect/>
                </a:gradFill>
                <a:effectLst>
                  <a:innerShdw blurRad="76200" dist="38100" dir="18900000">
                    <a:schemeClr val="accent5">
                      <a:lumMod val="75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274320" indent="0">
              <a:spcBef>
                <a:spcPts val="500"/>
              </a:spcBef>
              <a:buNone/>
              <a:defRPr sz="2000" i="1"/>
            </a:lvl2pPr>
            <a:lvl3pPr marL="457200" indent="0">
              <a:spcBef>
                <a:spcPts val="800"/>
              </a:spcBef>
              <a:buFontTx/>
              <a:buNone/>
              <a:defRPr sz="1800">
                <a:solidFill>
                  <a:schemeClr val="tx1"/>
                </a:solidFill>
              </a:defRPr>
            </a:lvl3pPr>
            <a:lvl4pPr marL="822960" indent="-365760">
              <a:spcBef>
                <a:spcPts val="300"/>
              </a:spcBef>
              <a:buClr>
                <a:schemeClr val="accent6"/>
              </a:buClr>
              <a:buSzPct val="90000"/>
              <a:buFont typeface="Wingdings" panose="05000000000000000000" pitchFamily="2" charset="2"/>
              <a:buChar char=""/>
              <a:defRPr i="1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Presenter Name</a:t>
            </a:r>
          </a:p>
          <a:p>
            <a:pPr lvl="1"/>
            <a:r>
              <a:rPr lang="en-US" dirty="0"/>
              <a:t>Position</a:t>
            </a:r>
          </a:p>
          <a:p>
            <a:pPr lvl="2"/>
            <a:r>
              <a:rPr lang="en-US" dirty="0"/>
              <a:t>Organization</a:t>
            </a:r>
          </a:p>
          <a:p>
            <a:pPr lvl="3"/>
            <a:r>
              <a:rPr lang="en-US" dirty="0"/>
              <a:t>email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F2CEA25B-149F-4B0D-99E1-EB15B6122285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1827006" y="4115208"/>
            <a:ext cx="1573420" cy="1818203"/>
          </a:xfrm>
          <a:solidFill>
            <a:srgbClr val="FFFFFF"/>
          </a:solidFill>
          <a:ln w="76200" cap="sq">
            <a:solidFill>
              <a:schemeClr val="accent1">
                <a:lumMod val="5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5080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1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33013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8B35F6F-244A-4CAD-AEAB-1171AE328AA0}"/>
              </a:ext>
            </a:extLst>
          </p:cNvPr>
          <p:cNvSpPr txBox="1"/>
          <p:nvPr userDrawn="1"/>
        </p:nvSpPr>
        <p:spPr>
          <a:xfrm>
            <a:off x="628650" y="365126"/>
            <a:ext cx="7955280" cy="10515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lang="en-US" sz="3400" b="1" dirty="0">
                <a:gradFill>
                  <a:gsLst>
                    <a:gs pos="58000">
                      <a:schemeClr val="accent6">
                        <a:lumMod val="75000"/>
                      </a:schemeClr>
                    </a:gs>
                    <a:gs pos="100000">
                      <a:schemeClr val="accent1"/>
                    </a:gs>
                    <a:gs pos="19000">
                      <a:schemeClr val="accent1">
                        <a:lumMod val="75000"/>
                      </a:schemeClr>
                    </a:gs>
                    <a:gs pos="46885">
                      <a:schemeClr val="accent1"/>
                    </a:gs>
                    <a:gs pos="59000">
                      <a:schemeClr val="accent1">
                        <a:lumMod val="70000"/>
                      </a:schemeClr>
                    </a:gs>
                  </a:gsLst>
                  <a:lin ang="5400000" scaled="1"/>
                </a:gradFill>
                <a:effectLst>
                  <a:innerShdw blurRad="101600" dist="50800" dir="18900000">
                    <a:schemeClr val="accent1">
                      <a:lumMod val="50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z="3400" dirty="0"/>
              <a:t>Your Presenters: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04212" y="1550215"/>
            <a:ext cx="3983355" cy="1183871"/>
          </a:xfrm>
        </p:spPr>
        <p:txBody>
          <a:bodyPr anchor="ctr"/>
          <a:lstStyle>
            <a:lvl1pPr marL="0" indent="0">
              <a:buNone/>
              <a:defRPr lang="en-US" sz="2200" b="1" kern="1200" dirty="0">
                <a:gradFill flip="none" rotWithShape="1">
                  <a:gsLst>
                    <a:gs pos="58000">
                      <a:srgbClr val="AF3F49"/>
                    </a:gs>
                    <a:gs pos="100000">
                      <a:srgbClr val="AD3B46"/>
                    </a:gs>
                    <a:gs pos="19000">
                      <a:schemeClr val="accent2"/>
                    </a:gs>
                    <a:gs pos="59000">
                      <a:schemeClr val="accent2"/>
                    </a:gs>
                  </a:gsLst>
                  <a:lin ang="5400000" scaled="1"/>
                  <a:tileRect/>
                </a:gradFill>
                <a:effectLst>
                  <a:innerShdw blurRad="76200" dist="38100" dir="18900000">
                    <a:schemeClr val="accent5">
                      <a:lumMod val="75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274320" indent="0">
              <a:spcBef>
                <a:spcPts val="300"/>
              </a:spcBef>
              <a:buNone/>
              <a:defRPr sz="1800" i="1"/>
            </a:lvl2pPr>
            <a:lvl3pPr marL="274320" indent="0">
              <a:spcBef>
                <a:spcPts val="600"/>
              </a:spcBef>
              <a:buFontTx/>
              <a:buNone/>
              <a:defRPr sz="1600">
                <a:solidFill>
                  <a:schemeClr val="tx1"/>
                </a:solidFill>
              </a:defRPr>
            </a:lvl3pPr>
            <a:lvl4pPr marL="640080" indent="-365760">
              <a:spcBef>
                <a:spcPts val="300"/>
              </a:spcBef>
              <a:buClr>
                <a:schemeClr val="accent6"/>
              </a:buClr>
              <a:buSzPct val="90000"/>
              <a:buFont typeface="Wingdings" panose="05000000000000000000" pitchFamily="2" charset="2"/>
              <a:buChar char=""/>
              <a:defRPr sz="1600" i="1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Presenter Name</a:t>
            </a:r>
          </a:p>
          <a:p>
            <a:pPr lvl="1"/>
            <a:r>
              <a:rPr lang="en-US" dirty="0"/>
              <a:t>Position</a:t>
            </a:r>
          </a:p>
          <a:p>
            <a:pPr lvl="2"/>
            <a:r>
              <a:rPr lang="en-US" dirty="0"/>
              <a:t>Organization</a:t>
            </a:r>
          </a:p>
          <a:p>
            <a:pPr lvl="3"/>
            <a:r>
              <a:rPr lang="en-US" dirty="0"/>
              <a:t>email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C0C6114B-D2AA-4229-BCFB-04B0363D87F6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2289150" y="1550214"/>
            <a:ext cx="1024487" cy="1183870"/>
          </a:xfrm>
          <a:solidFill>
            <a:srgbClr val="FFFFFF"/>
          </a:solidFill>
          <a:ln w="76200" cap="sq">
            <a:solidFill>
              <a:schemeClr val="accent1">
                <a:lumMod val="5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50800">
            <a:bevelT h="38100"/>
            <a:contourClr>
              <a:srgbClr val="C0C0C0"/>
            </a:contourClr>
          </a:sp3d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i="1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D0BB0CF-FF39-4644-864F-D1DE162FCA0A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603599" y="3169261"/>
            <a:ext cx="3983355" cy="1183871"/>
          </a:xfrm>
        </p:spPr>
        <p:txBody>
          <a:bodyPr anchor="ctr"/>
          <a:lstStyle>
            <a:lvl1pPr marL="0" indent="0">
              <a:buNone/>
              <a:defRPr lang="en-US" sz="2200" b="1" kern="1200" dirty="0">
                <a:gradFill flip="none" rotWithShape="1">
                  <a:gsLst>
                    <a:gs pos="58000">
                      <a:srgbClr val="AF3F49"/>
                    </a:gs>
                    <a:gs pos="100000">
                      <a:srgbClr val="AD3B46"/>
                    </a:gs>
                    <a:gs pos="19000">
                      <a:schemeClr val="accent2"/>
                    </a:gs>
                    <a:gs pos="59000">
                      <a:schemeClr val="accent2"/>
                    </a:gs>
                  </a:gsLst>
                  <a:lin ang="5400000" scaled="1"/>
                  <a:tileRect/>
                </a:gradFill>
                <a:effectLst>
                  <a:innerShdw blurRad="76200" dist="38100" dir="18900000">
                    <a:schemeClr val="accent5">
                      <a:lumMod val="75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274320" indent="0">
              <a:spcBef>
                <a:spcPts val="300"/>
              </a:spcBef>
              <a:buNone/>
              <a:defRPr sz="1800" i="1"/>
            </a:lvl2pPr>
            <a:lvl3pPr marL="274320" indent="0">
              <a:spcBef>
                <a:spcPts val="600"/>
              </a:spcBef>
              <a:buFontTx/>
              <a:buNone/>
              <a:defRPr sz="1600">
                <a:solidFill>
                  <a:schemeClr val="tx1"/>
                </a:solidFill>
              </a:defRPr>
            </a:lvl3pPr>
            <a:lvl4pPr marL="640080" indent="-365760">
              <a:spcBef>
                <a:spcPts val="300"/>
              </a:spcBef>
              <a:buClr>
                <a:schemeClr val="accent6"/>
              </a:buClr>
              <a:buSzPct val="90000"/>
              <a:buFont typeface="Wingdings" panose="05000000000000000000" pitchFamily="2" charset="2"/>
              <a:buChar char=""/>
              <a:defRPr sz="1600" i="1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Presenter Name</a:t>
            </a:r>
          </a:p>
          <a:p>
            <a:pPr lvl="1"/>
            <a:r>
              <a:rPr lang="en-US" dirty="0"/>
              <a:t>Position</a:t>
            </a:r>
          </a:p>
          <a:p>
            <a:pPr lvl="2"/>
            <a:r>
              <a:rPr lang="en-US" dirty="0"/>
              <a:t>Organization</a:t>
            </a:r>
          </a:p>
          <a:p>
            <a:pPr lvl="3"/>
            <a:r>
              <a:rPr lang="en-US" dirty="0"/>
              <a:t>email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F2CEA25B-149F-4B0D-99E1-EB15B6122285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1788538" y="3169260"/>
            <a:ext cx="1024487" cy="1183870"/>
          </a:xfrm>
          <a:solidFill>
            <a:srgbClr val="FFFFFF"/>
          </a:solidFill>
          <a:ln w="76200" cap="sq">
            <a:solidFill>
              <a:schemeClr val="accent1">
                <a:lumMod val="5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50800">
            <a:bevelT h="38100"/>
            <a:contourClr>
              <a:srgbClr val="C0C0C0"/>
            </a:contourClr>
          </a:sp3d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i="1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F412FA4-B02E-44E6-8B54-8C543AF12548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3041624" y="4788307"/>
            <a:ext cx="3983355" cy="1183871"/>
          </a:xfrm>
        </p:spPr>
        <p:txBody>
          <a:bodyPr anchor="ctr"/>
          <a:lstStyle>
            <a:lvl1pPr marL="0" indent="0">
              <a:buNone/>
              <a:defRPr lang="en-US" sz="2200" b="1" kern="1200" dirty="0">
                <a:gradFill flip="none" rotWithShape="1">
                  <a:gsLst>
                    <a:gs pos="58000">
                      <a:srgbClr val="AF3F49"/>
                    </a:gs>
                    <a:gs pos="100000">
                      <a:srgbClr val="AD3B46"/>
                    </a:gs>
                    <a:gs pos="19000">
                      <a:schemeClr val="accent2"/>
                    </a:gs>
                    <a:gs pos="59000">
                      <a:schemeClr val="accent2"/>
                    </a:gs>
                  </a:gsLst>
                  <a:lin ang="5400000" scaled="1"/>
                  <a:tileRect/>
                </a:gradFill>
                <a:effectLst>
                  <a:innerShdw blurRad="76200" dist="38100" dir="18900000">
                    <a:schemeClr val="accent5">
                      <a:lumMod val="75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274320" indent="0">
              <a:spcBef>
                <a:spcPts val="300"/>
              </a:spcBef>
              <a:buNone/>
              <a:defRPr sz="1800" i="1"/>
            </a:lvl2pPr>
            <a:lvl3pPr marL="274320" indent="0">
              <a:spcBef>
                <a:spcPts val="600"/>
              </a:spcBef>
              <a:buFontTx/>
              <a:buNone/>
              <a:defRPr sz="1600">
                <a:solidFill>
                  <a:schemeClr val="tx1"/>
                </a:solidFill>
              </a:defRPr>
            </a:lvl3pPr>
            <a:lvl4pPr marL="640080" indent="-365760">
              <a:spcBef>
                <a:spcPts val="300"/>
              </a:spcBef>
              <a:buClr>
                <a:schemeClr val="accent6"/>
              </a:buClr>
              <a:buSzPct val="90000"/>
              <a:buFont typeface="Wingdings" panose="05000000000000000000" pitchFamily="2" charset="2"/>
              <a:buChar char=""/>
              <a:defRPr sz="1600" i="1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Presenter Name</a:t>
            </a:r>
          </a:p>
          <a:p>
            <a:pPr lvl="1"/>
            <a:r>
              <a:rPr lang="en-US" dirty="0"/>
              <a:t>Position</a:t>
            </a:r>
          </a:p>
          <a:p>
            <a:pPr lvl="2"/>
            <a:r>
              <a:rPr lang="en-US" dirty="0"/>
              <a:t>Organization</a:t>
            </a:r>
          </a:p>
          <a:p>
            <a:pPr lvl="3"/>
            <a:r>
              <a:rPr lang="en-US" dirty="0"/>
              <a:t>email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81D4FF5-6288-4D27-802B-1F68F7152C8A}"/>
              </a:ext>
            </a:extLst>
          </p:cNvPr>
          <p:cNvSpPr>
            <a:spLocks noGrp="1" noChangeAspect="1"/>
          </p:cNvSpPr>
          <p:nvPr>
            <p:ph type="pic" idx="15"/>
          </p:nvPr>
        </p:nvSpPr>
        <p:spPr>
          <a:xfrm>
            <a:off x="1226563" y="4788306"/>
            <a:ext cx="1024487" cy="1183870"/>
          </a:xfrm>
          <a:solidFill>
            <a:srgbClr val="FFFFFF"/>
          </a:solidFill>
          <a:ln w="76200" cap="sq">
            <a:solidFill>
              <a:schemeClr val="accent1">
                <a:lumMod val="5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50800">
            <a:bevelT h="38100"/>
            <a:contourClr>
              <a:srgbClr val="C0C0C0"/>
            </a:contourClr>
          </a:sp3d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i="1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477779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62102"/>
            <a:ext cx="7955280" cy="4614863"/>
          </a:xfrm>
        </p:spPr>
        <p:txBody>
          <a:bodyPr anchor="ctr"/>
          <a:lstStyle>
            <a:lvl1pPr marL="274320" indent="-274320">
              <a:buSzPct val="130000"/>
              <a:buFont typeface="Wingdings 2" panose="05020102010507070707" pitchFamily="18" charset="2"/>
              <a:buChar char=""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FF1AEB-41C4-4F09-A84E-76A8A2E5FB0C}"/>
              </a:ext>
            </a:extLst>
          </p:cNvPr>
          <p:cNvSpPr txBox="1"/>
          <p:nvPr userDrawn="1"/>
        </p:nvSpPr>
        <p:spPr>
          <a:xfrm>
            <a:off x="628650" y="365126"/>
            <a:ext cx="7955280" cy="10515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lang="en-US" sz="3400" b="1" dirty="0">
                <a:gradFill>
                  <a:gsLst>
                    <a:gs pos="58000">
                      <a:schemeClr val="accent6">
                        <a:lumMod val="75000"/>
                      </a:schemeClr>
                    </a:gs>
                    <a:gs pos="100000">
                      <a:schemeClr val="accent1"/>
                    </a:gs>
                    <a:gs pos="19000">
                      <a:schemeClr val="accent1">
                        <a:lumMod val="75000"/>
                      </a:schemeClr>
                    </a:gs>
                    <a:gs pos="46885">
                      <a:schemeClr val="accent1"/>
                    </a:gs>
                    <a:gs pos="59000">
                      <a:schemeClr val="accent1">
                        <a:lumMod val="70000"/>
                      </a:schemeClr>
                    </a:gs>
                  </a:gsLst>
                  <a:lin ang="5400000" scaled="1"/>
                </a:gradFill>
                <a:effectLst>
                  <a:innerShdw blurRad="101600" dist="50800" dir="18900000">
                    <a:schemeClr val="accent1">
                      <a:lumMod val="50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z="3400"/>
              <a:t>Today’s Objectives:</a:t>
            </a:r>
            <a:endParaRPr lang="en-US" sz="3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A1BC28C-8AF2-4940-BDB9-E673A861171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82824" y="365126"/>
            <a:ext cx="2206570" cy="109537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39BDA01-EE61-49D4-8FAA-01389FC14AC8}"/>
              </a:ext>
            </a:extLst>
          </p:cNvPr>
          <p:cNvSpPr/>
          <p:nvPr userDrawn="1"/>
        </p:nvSpPr>
        <p:spPr>
          <a:xfrm rot="5400000">
            <a:off x="4558282" y="-3103312"/>
            <a:ext cx="27432" cy="91440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876249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ies S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201" y="365126"/>
            <a:ext cx="7110730" cy="105156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748CE21-7AFE-4E43-95C7-CE54C7F8E328}"/>
              </a:ext>
            </a:extLst>
          </p:cNvPr>
          <p:cNvGrpSpPr/>
          <p:nvPr userDrawn="1"/>
        </p:nvGrpSpPr>
        <p:grpSpPr>
          <a:xfrm>
            <a:off x="408973" y="0"/>
            <a:ext cx="796952" cy="1591228"/>
            <a:chOff x="628648" y="-1"/>
            <a:chExt cx="1019624" cy="1591228"/>
          </a:xfrm>
          <a:effectLst>
            <a:outerShdw blurRad="50800" dist="25400" dir="8100000" algn="tr" rotWithShape="0">
              <a:prstClr val="black">
                <a:alpha val="30000"/>
              </a:prstClr>
            </a:outerShdw>
          </a:effectLst>
        </p:grpSpPr>
        <p:sp>
          <p:nvSpPr>
            <p:cNvPr id="8" name="Pentagon 3">
              <a:extLst>
                <a:ext uri="{FF2B5EF4-FFF2-40B4-BE49-F238E27FC236}">
                  <a16:creationId xmlns:a16="http://schemas.microsoft.com/office/drawing/2014/main" id="{66EF78EF-7007-4AD8-B0B0-9D842402A112}"/>
                </a:ext>
              </a:extLst>
            </p:cNvPr>
            <p:cNvSpPr/>
            <p:nvPr userDrawn="1"/>
          </p:nvSpPr>
          <p:spPr>
            <a:xfrm rot="5400000">
              <a:off x="342847" y="285802"/>
              <a:ext cx="1591227" cy="1019623"/>
            </a:xfrm>
            <a:prstGeom prst="homePlate">
              <a:avLst>
                <a:gd name="adj" fmla="val 44467"/>
              </a:avLst>
            </a:pr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" name="Pentagon 3">
              <a:extLst>
                <a:ext uri="{FF2B5EF4-FFF2-40B4-BE49-F238E27FC236}">
                  <a16:creationId xmlns:a16="http://schemas.microsoft.com/office/drawing/2014/main" id="{D523D052-BBAD-4207-B109-48CB7A77CC9E}"/>
                </a:ext>
              </a:extLst>
            </p:cNvPr>
            <p:cNvSpPr/>
            <p:nvPr userDrawn="1"/>
          </p:nvSpPr>
          <p:spPr>
            <a:xfrm rot="5400000">
              <a:off x="430116" y="198531"/>
              <a:ext cx="1416687" cy="1019623"/>
            </a:xfrm>
            <a:prstGeom prst="homePlate">
              <a:avLst>
                <a:gd name="adj" fmla="val 41756"/>
              </a:avLst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3000">
                  <a:srgbClr val="F1F1F1"/>
                </a:gs>
                <a:gs pos="25000">
                  <a:schemeClr val="bg1">
                    <a:lumMod val="95000"/>
                  </a:schemeClr>
                </a:gs>
                <a:gs pos="6000">
                  <a:schemeClr val="bg1">
                    <a:lumMod val="85000"/>
                  </a:schemeClr>
                </a:gs>
                <a:gs pos="77000">
                  <a:srgbClr val="E3E3E3"/>
                </a:gs>
                <a:gs pos="97345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 w="25400">
              <a:gradFill flip="none" rotWithShape="1">
                <a:gsLst>
                  <a:gs pos="100000">
                    <a:schemeClr val="bg1">
                      <a:lumMod val="75000"/>
                    </a:schemeClr>
                  </a:gs>
                  <a:gs pos="0">
                    <a:schemeClr val="accent4">
                      <a:lumMod val="67000"/>
                    </a:schemeClr>
                  </a:gs>
                  <a:gs pos="48000">
                    <a:schemeClr val="accent4">
                      <a:lumMod val="97000"/>
                      <a:lumOff val="3000"/>
                    </a:schemeClr>
                  </a:gs>
                  <a:gs pos="85000">
                    <a:schemeClr val="accent4">
                      <a:lumMod val="60000"/>
                      <a:lumOff val="40000"/>
                    </a:schemeClr>
                  </a:gs>
                </a:gsLst>
                <a:lin ang="10800000" scaled="1"/>
                <a:tileRect/>
              </a:gra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121EAC3E-DB16-448B-9877-1345E9FF81B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339425" y="528805"/>
            <a:ext cx="921646" cy="804862"/>
          </a:xfrm>
        </p:spPr>
        <p:txBody>
          <a:bodyPr tIns="73152">
            <a:normAutofit/>
          </a:bodyPr>
          <a:lstStyle>
            <a:lvl1pPr marL="0" indent="0" algn="ctr">
              <a:buNone/>
              <a:defRPr lang="en-US" sz="4000" b="1" i="0" kern="1200" cap="small" spc="40" baseline="0" dirty="0" smtClean="0">
                <a:ln w="15875">
                  <a:gradFill flip="none" rotWithShape="1">
                    <a:gsLst>
                      <a:gs pos="0">
                        <a:schemeClr val="accent2"/>
                      </a:gs>
                      <a:gs pos="100000">
                        <a:schemeClr val="accent5"/>
                      </a:gs>
                    </a:gsLst>
                    <a:lin ang="16200000" scaled="1"/>
                    <a:tileRect/>
                  </a:gradFill>
                </a:ln>
                <a:gradFill flip="none" rotWithShape="1"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46000">
                      <a:schemeClr val="accent2">
                        <a:lumMod val="95000"/>
                        <a:lumOff val="5000"/>
                      </a:schemeClr>
                    </a:gs>
                    <a:gs pos="100000">
                      <a:schemeClr val="accent2">
                        <a:lumMod val="60000"/>
                      </a:schemeClr>
                    </a:gs>
                  </a:gsLst>
                  <a:path path="circle">
                    <a:fillToRect l="50000" t="130000" r="50000" b="-30000"/>
                  </a:path>
                  <a:tileRect/>
                </a:gradFill>
                <a:effectLst>
                  <a:innerShdw blurRad="101600" dist="76200" dir="18900000">
                    <a:prstClr val="black">
                      <a:alpha val="30000"/>
                    </a:prstClr>
                  </a:innerShdw>
                </a:effectLst>
                <a:latin typeface="+mj-lt"/>
                <a:ea typeface="+mj-ea"/>
                <a:cs typeface="Impact" panose="020B080603090205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05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2026" y="4800600"/>
            <a:ext cx="6724083" cy="566738"/>
          </a:xfrm>
        </p:spPr>
        <p:txBody>
          <a:bodyPr anchor="b">
            <a:normAutofit/>
          </a:bodyPr>
          <a:lstStyle>
            <a:lvl1pPr marL="457200" indent="-457200" algn="r">
              <a:buClr>
                <a:srgbClr val="7A232E"/>
              </a:buClr>
              <a:buFont typeface="Wingdings" panose="05000000000000000000" pitchFamily="2" charset="2"/>
              <a:buChar char="Ø"/>
              <a:defRPr sz="3200" b="0" spc="40" baseline="0">
                <a:gradFill>
                  <a:gsLst>
                    <a:gs pos="0">
                      <a:schemeClr val="accent6">
                        <a:lumMod val="50000"/>
                      </a:schemeClr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</a:defRPr>
            </a:lvl1pPr>
          </a:lstStyle>
          <a:p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62026" y="1076327"/>
            <a:ext cx="6724650" cy="29622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Type quote here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962026" y="5398237"/>
            <a:ext cx="6724083" cy="354865"/>
          </a:xfrm>
        </p:spPr>
        <p:txBody>
          <a:bodyPr anchor="ctr" anchorCtr="0">
            <a:noAutofit/>
          </a:bodyPr>
          <a:lstStyle>
            <a:lvl1pPr marL="0" indent="0" algn="r">
              <a:buNone/>
              <a:defRPr sz="1800" i="1" baseline="0">
                <a:solidFill>
                  <a:schemeClr val="accent3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Additional info if applicable</a:t>
            </a:r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1" y="729118"/>
            <a:ext cx="962025" cy="189706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400" b="1" i="0" kern="1200" cap="small" baseline="0">
                <a:gradFill>
                  <a:gsLst>
                    <a:gs pos="0">
                      <a:srgbClr val="004874"/>
                    </a:gs>
                    <a:gs pos="100000">
                      <a:srgbClr val="041F36"/>
                    </a:gs>
                  </a:gsLst>
                  <a:lin ang="5400000" scaled="1"/>
                </a:gradFill>
                <a:latin typeface="Myriad Pro Cond"/>
                <a:ea typeface="+mj-ea"/>
                <a:cs typeface="Myriad Pro Cond"/>
              </a:defRPr>
            </a:lvl1pPr>
          </a:lstStyle>
          <a:p>
            <a:pPr algn="r"/>
            <a:r>
              <a:rPr lang="en-US" sz="11500" dirty="0">
                <a:gradFill flip="none" rotWithShape="1">
                  <a:gsLst>
                    <a:gs pos="24000">
                      <a:schemeClr val="accent6">
                        <a:lumMod val="75000"/>
                      </a:schemeClr>
                    </a:gs>
                    <a:gs pos="83000">
                      <a:schemeClr val="accent1">
                        <a:lumMod val="50000"/>
                      </a:schemeClr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 rot="10800000">
            <a:off x="7686675" y="2155826"/>
            <a:ext cx="971550" cy="189706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400" b="1" i="0" kern="1200" cap="small" baseline="0">
                <a:gradFill>
                  <a:gsLst>
                    <a:gs pos="0">
                      <a:srgbClr val="004874"/>
                    </a:gs>
                    <a:gs pos="100000">
                      <a:srgbClr val="041F36"/>
                    </a:gs>
                  </a:gsLst>
                  <a:lin ang="5400000" scaled="1"/>
                </a:gradFill>
                <a:latin typeface="Myriad Pro Cond"/>
                <a:ea typeface="+mj-ea"/>
                <a:cs typeface="Myriad Pro Cond"/>
              </a:defRPr>
            </a:lvl1pPr>
          </a:lstStyle>
          <a:p>
            <a:pPr algn="r"/>
            <a:r>
              <a:rPr lang="en-US" sz="11500" dirty="0">
                <a:gradFill flip="none" rotWithShape="1">
                  <a:gsLst>
                    <a:gs pos="24000">
                      <a:schemeClr val="accent6">
                        <a:lumMod val="75000"/>
                      </a:schemeClr>
                    </a:gs>
                    <a:gs pos="83000">
                      <a:schemeClr val="accent1">
                        <a:lumMod val="50000"/>
                      </a:schemeClr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5A52FF-C423-4C33-BA52-0EE5F11EA9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D77594-847C-4D9F-8E9C-BA000729C35F}"/>
              </a:ext>
            </a:extLst>
          </p:cNvPr>
          <p:cNvSpPr/>
          <p:nvPr userDrawn="1"/>
        </p:nvSpPr>
        <p:spPr>
          <a:xfrm rot="5400000">
            <a:off x="4311972" y="1309431"/>
            <a:ext cx="27432" cy="6720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5150399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al Langu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61B4496C-42F2-4A52-9C95-651EE67206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725" y="693411"/>
            <a:ext cx="2343150" cy="761532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90526" y="1756800"/>
            <a:ext cx="8307704" cy="3251942"/>
          </a:xfrm>
        </p:spPr>
        <p:txBody>
          <a:bodyPr anchor="ctr" anchorCtr="0">
            <a:normAutofit/>
          </a:bodyPr>
          <a:lstStyle>
            <a:lvl1pPr marL="0" indent="0">
              <a:lnSpc>
                <a:spcPct val="95000"/>
              </a:lnSpc>
              <a:spcBef>
                <a:spcPts val="1000"/>
              </a:spcBef>
              <a:buNone/>
              <a:defRPr sz="2200" b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This slide format is to draw attention to precise legal language.  Place legal language here.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543174" y="1064170"/>
            <a:ext cx="6155055" cy="354865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1800" i="1" baseline="0">
                <a:solidFill>
                  <a:schemeClr val="accent3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Additional info if applicable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5A52FF-C423-4C33-BA52-0EE5F11EA9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768B8A7-EB81-4FD2-82D4-E645AB5DA130}"/>
              </a:ext>
            </a:extLst>
          </p:cNvPr>
          <p:cNvSpPr/>
          <p:nvPr userDrawn="1"/>
        </p:nvSpPr>
        <p:spPr>
          <a:xfrm rot="5400000">
            <a:off x="4558282" y="-3103312"/>
            <a:ext cx="27432" cy="91440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A81F1B3-A836-409F-B9E6-2E2CAEB1F5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24101" y="119319"/>
            <a:ext cx="6374129" cy="862470"/>
          </a:xfrm>
        </p:spPr>
        <p:txBody>
          <a:bodyPr>
            <a:normAutofit/>
          </a:bodyPr>
          <a:lstStyle>
            <a:lvl1pPr>
              <a:defRPr sz="2600"/>
            </a:lvl1pPr>
          </a:lstStyle>
          <a:p>
            <a:r>
              <a:rPr lang="en-US"/>
              <a:t>Section name / Title / Reference Info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73153095-E629-4333-A9E6-44B7EAB756CC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390527" y="5095875"/>
            <a:ext cx="7905749" cy="119710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en-US" sz="2200" b="1" kern="1200" dirty="0">
                <a:gradFill flip="none" rotWithShape="1">
                  <a:gsLst>
                    <a:gs pos="58000">
                      <a:srgbClr val="AF3F49"/>
                    </a:gs>
                    <a:gs pos="100000">
                      <a:srgbClr val="AD3B46"/>
                    </a:gs>
                    <a:gs pos="19000">
                      <a:schemeClr val="accent2"/>
                    </a:gs>
                    <a:gs pos="59000">
                      <a:schemeClr val="accent2"/>
                    </a:gs>
                  </a:gsLst>
                  <a:lin ang="5400000" scaled="1"/>
                  <a:tileRect/>
                </a:gradFill>
                <a:effectLst>
                  <a:innerShdw blurRad="76200" dist="38100" dir="18900000">
                    <a:schemeClr val="accent5">
                      <a:lumMod val="75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If needed, include a callout note about the legal language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8294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11893" y="1120348"/>
            <a:ext cx="4032473" cy="5056617"/>
          </a:xfrm>
        </p:spPr>
        <p:txBody>
          <a:bodyPr>
            <a:noAutofit/>
          </a:bodyPr>
          <a:lstStyle>
            <a:lvl1pPr>
              <a:spcBef>
                <a:spcPts val="3000"/>
              </a:spcBef>
              <a:defRPr sz="2000"/>
            </a:lvl1pPr>
            <a:lvl2pPr marL="292608" indent="0">
              <a:spcBef>
                <a:spcPts val="600"/>
              </a:spcBef>
              <a:spcAft>
                <a:spcPts val="200"/>
              </a:spcAft>
              <a:buNone/>
              <a:defRPr sz="1400" i="1">
                <a:solidFill>
                  <a:schemeClr val="accent3">
                    <a:lumMod val="75000"/>
                    <a:lumOff val="25000"/>
                  </a:schemeClr>
                </a:solidFill>
              </a:defRPr>
            </a:lvl2pPr>
            <a:lvl3pPr marL="576072" indent="-274320">
              <a:spcBef>
                <a:spcPts val="400"/>
              </a:spcBef>
              <a:buClr>
                <a:schemeClr val="accent3">
                  <a:lumMod val="75000"/>
                  <a:lumOff val="25000"/>
                </a:schemeClr>
              </a:buClr>
              <a:buFont typeface="Wingdings" panose="05000000000000000000" pitchFamily="2" charset="2"/>
              <a:buChar char=""/>
              <a:defRPr sz="1300" u="sng">
                <a:solidFill>
                  <a:schemeClr val="accent6"/>
                </a:solidFill>
              </a:defRPr>
            </a:lvl3pPr>
          </a:lstStyle>
          <a:p>
            <a:pPr lvl="0"/>
            <a:r>
              <a:rPr lang="en-US" dirty="0"/>
              <a:t>Name of Resource</a:t>
            </a:r>
          </a:p>
          <a:p>
            <a:pPr lvl="1"/>
            <a:r>
              <a:rPr lang="en-US" dirty="0"/>
              <a:t>Details about resource listed here.</a:t>
            </a:r>
          </a:p>
          <a:p>
            <a:pPr lvl="2"/>
            <a:r>
              <a:rPr lang="en-US" dirty="0"/>
              <a:t>web address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95824" y="1120348"/>
            <a:ext cx="4032504" cy="5056617"/>
          </a:xfrm>
        </p:spPr>
        <p:txBody>
          <a:bodyPr>
            <a:noAutofit/>
          </a:bodyPr>
          <a:lstStyle>
            <a:lvl1pPr>
              <a:spcBef>
                <a:spcPts val="3000"/>
              </a:spcBef>
              <a:defRPr sz="2000"/>
            </a:lvl1pPr>
            <a:lvl2pPr marL="27432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spcAft>
                <a:spcPts val="200"/>
              </a:spcAft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lang="en-US" sz="1400" i="1" kern="1200" dirty="0">
                <a:solidFill>
                  <a:schemeClr val="accent3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87502" indent="-285750">
              <a:spcBef>
                <a:spcPts val="400"/>
              </a:spcBef>
              <a:buClr>
                <a:schemeClr val="accent3">
                  <a:lumMod val="75000"/>
                  <a:lumOff val="25000"/>
                </a:schemeClr>
              </a:buClr>
              <a:buFont typeface="Wingdings" panose="05000000000000000000" pitchFamily="2" charset="2"/>
              <a:buChar char=""/>
              <a:defRPr lang="en-US" sz="1300" u="sng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</a:lstStyle>
          <a:p>
            <a:pPr lvl="0"/>
            <a:r>
              <a:rPr lang="en-US" dirty="0"/>
              <a:t>Name of Resource</a:t>
            </a:r>
          </a:p>
          <a:p>
            <a:pPr marL="560070" lvl="1" indent="-28575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1">
                  <a:lumMod val="65000"/>
                </a:schemeClr>
              </a:buClr>
            </a:pPr>
            <a:r>
              <a:rPr lang="en-US" dirty="0"/>
              <a:t>Details about resource listed here.</a:t>
            </a:r>
          </a:p>
          <a:p>
            <a:pPr marL="587502" lvl="2" indent="-28575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1">
                  <a:lumMod val="65000"/>
                </a:schemeClr>
              </a:buClr>
            </a:pPr>
            <a:r>
              <a:rPr lang="en-US" dirty="0"/>
              <a:t>Web address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FD6786-8F98-43F6-B24B-3F32CA90C529}"/>
              </a:ext>
            </a:extLst>
          </p:cNvPr>
          <p:cNvSpPr/>
          <p:nvPr userDrawn="1"/>
        </p:nvSpPr>
        <p:spPr>
          <a:xfrm>
            <a:off x="4540808" y="1003986"/>
            <a:ext cx="45720" cy="585216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A54BF1-953C-4479-BA14-05D786F8768E}"/>
              </a:ext>
            </a:extLst>
          </p:cNvPr>
          <p:cNvSpPr/>
          <p:nvPr userDrawn="1"/>
        </p:nvSpPr>
        <p:spPr>
          <a:xfrm rot="5400000">
            <a:off x="4558284" y="-3576807"/>
            <a:ext cx="27432" cy="91440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9D9F95-E05B-461F-9AB6-FCC469E64AE0}"/>
              </a:ext>
            </a:extLst>
          </p:cNvPr>
          <p:cNvSpPr txBox="1"/>
          <p:nvPr userDrawn="1"/>
        </p:nvSpPr>
        <p:spPr>
          <a:xfrm>
            <a:off x="1309817" y="365126"/>
            <a:ext cx="6880779" cy="6163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lang="en-US" sz="3400" b="1" dirty="0">
                <a:gradFill>
                  <a:gsLst>
                    <a:gs pos="58000">
                      <a:schemeClr val="accent6">
                        <a:lumMod val="75000"/>
                      </a:schemeClr>
                    </a:gs>
                    <a:gs pos="100000">
                      <a:schemeClr val="accent1"/>
                    </a:gs>
                    <a:gs pos="19000">
                      <a:schemeClr val="accent1">
                        <a:lumMod val="75000"/>
                      </a:schemeClr>
                    </a:gs>
                    <a:gs pos="46885">
                      <a:schemeClr val="accent1"/>
                    </a:gs>
                    <a:gs pos="59000">
                      <a:schemeClr val="accent1">
                        <a:lumMod val="70000"/>
                      </a:schemeClr>
                    </a:gs>
                  </a:gsLst>
                  <a:lin ang="5400000" scaled="1"/>
                </a:gradFill>
                <a:effectLst>
                  <a:innerShdw blurRad="101600" dist="50800" dir="18900000">
                    <a:schemeClr val="accent1">
                      <a:lumMod val="50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en-US" sz="3400" dirty="0"/>
              <a:t>Resources: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7C2AD0-E385-4C6D-9FC1-7C6479504B69}"/>
              </a:ext>
            </a:extLst>
          </p:cNvPr>
          <p:cNvSpPr txBox="1"/>
          <p:nvPr userDrawn="1"/>
        </p:nvSpPr>
        <p:spPr>
          <a:xfrm>
            <a:off x="2509080" y="205947"/>
            <a:ext cx="1318054" cy="94735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>
              <a:lnSpc>
                <a:spcPct val="85000"/>
              </a:lnSpc>
            </a:pPr>
            <a:r>
              <a:rPr lang="en-US" sz="6600" dirty="0">
                <a:solidFill>
                  <a:schemeClr val="bg1">
                    <a:lumMod val="75000"/>
                  </a:schemeClr>
                </a:solidFill>
                <a:sym typeface="Webdings" panose="05030102010509060703" pitchFamily="18" charset="2"/>
              </a:rPr>
              <a:t></a:t>
            </a:r>
            <a:endParaRPr lang="en-US" sz="6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246DD3-D6C3-4914-8E87-5DA06C7256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306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95826" y="1190625"/>
            <a:ext cx="3697604" cy="5165726"/>
          </a:xfrm>
        </p:spPr>
        <p:txBody>
          <a:bodyPr anchor="ctr"/>
          <a:lstStyle>
            <a:lvl1pPr marL="0" indent="0">
              <a:spcBef>
                <a:spcPts val="3000"/>
              </a:spcBef>
              <a:buNone/>
              <a:defRPr lang="en-US" sz="2200" b="1" kern="1200" dirty="0">
                <a:gradFill flip="none" rotWithShape="1">
                  <a:gsLst>
                    <a:gs pos="58000">
                      <a:srgbClr val="AF3F49"/>
                    </a:gs>
                    <a:gs pos="100000">
                      <a:srgbClr val="AD3B46"/>
                    </a:gs>
                    <a:gs pos="19000">
                      <a:schemeClr val="accent2"/>
                    </a:gs>
                    <a:gs pos="59000">
                      <a:schemeClr val="accent2"/>
                    </a:gs>
                  </a:gsLst>
                  <a:lin ang="5400000" scaled="1"/>
                  <a:tileRect/>
                </a:gradFill>
                <a:effectLst>
                  <a:innerShdw blurRad="76200" dist="38100" dir="18900000">
                    <a:schemeClr val="accent5">
                      <a:lumMod val="75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365760" indent="0">
              <a:spcBef>
                <a:spcPts val="300"/>
              </a:spcBef>
              <a:buNone/>
              <a:defRPr sz="1600" i="1"/>
            </a:lvl2pPr>
            <a:lvl3pPr marL="365760" indent="0">
              <a:spcBef>
                <a:spcPts val="400"/>
              </a:spcBef>
              <a:buFontTx/>
              <a:buNone/>
              <a:defRPr sz="1400" b="1">
                <a:solidFill>
                  <a:schemeClr val="tx1"/>
                </a:solidFill>
              </a:defRPr>
            </a:lvl3pPr>
            <a:lvl4pPr marL="914400" indent="-274320">
              <a:spcBef>
                <a:spcPts val="1200"/>
              </a:spcBef>
              <a:buClr>
                <a:schemeClr val="accent6"/>
              </a:buClr>
              <a:buSzPct val="90000"/>
              <a:buFont typeface="Wingdings" panose="05000000000000000000" pitchFamily="2" charset="2"/>
              <a:buChar char=""/>
              <a:defRPr sz="1300" i="1">
                <a:solidFill>
                  <a:schemeClr val="accent1"/>
                </a:solidFill>
              </a:defRPr>
            </a:lvl4pPr>
            <a:lvl5pPr marL="914400" indent="-274320">
              <a:spcBef>
                <a:spcPts val="200"/>
              </a:spcBef>
              <a:buClr>
                <a:schemeClr val="accent2"/>
              </a:buClr>
              <a:buSzPct val="120000"/>
              <a:buFont typeface="Wingdings" panose="05000000000000000000" pitchFamily="2" charset="2"/>
              <a:buChar char=""/>
              <a:defRPr sz="1300" b="0" i="0" spc="50" baseline="0">
                <a:solidFill>
                  <a:schemeClr val="accent3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Presenter Name</a:t>
            </a:r>
          </a:p>
          <a:p>
            <a:pPr lvl="1"/>
            <a:r>
              <a:rPr lang="en-US" dirty="0"/>
              <a:t>Position</a:t>
            </a:r>
          </a:p>
          <a:p>
            <a:pPr lvl="2"/>
            <a:r>
              <a:rPr lang="en-US" dirty="0"/>
              <a:t>Organization</a:t>
            </a:r>
          </a:p>
          <a:p>
            <a:pPr lvl="3"/>
            <a:r>
              <a:rPr lang="en-US" dirty="0"/>
              <a:t>Email</a:t>
            </a:r>
          </a:p>
          <a:p>
            <a:pPr lvl="4"/>
            <a:r>
              <a:rPr lang="en-US" dirty="0"/>
              <a:t>Phone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098955-8651-419E-86A8-56788A65E260}"/>
              </a:ext>
            </a:extLst>
          </p:cNvPr>
          <p:cNvSpPr txBox="1"/>
          <p:nvPr userDrawn="1"/>
        </p:nvSpPr>
        <p:spPr>
          <a:xfrm>
            <a:off x="628650" y="365126"/>
            <a:ext cx="7955280" cy="10515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lang="en-US" sz="3400" b="1" dirty="0">
                <a:gradFill>
                  <a:gsLst>
                    <a:gs pos="58000">
                      <a:schemeClr val="accent6">
                        <a:lumMod val="75000"/>
                      </a:schemeClr>
                    </a:gs>
                    <a:gs pos="100000">
                      <a:schemeClr val="accent1"/>
                    </a:gs>
                    <a:gs pos="19000">
                      <a:schemeClr val="accent1">
                        <a:lumMod val="75000"/>
                      </a:schemeClr>
                    </a:gs>
                    <a:gs pos="46885">
                      <a:schemeClr val="accent1"/>
                    </a:gs>
                    <a:gs pos="59000">
                      <a:schemeClr val="accent1">
                        <a:lumMod val="70000"/>
                      </a:schemeClr>
                    </a:gs>
                  </a:gsLst>
                  <a:lin ang="5400000" scaled="1"/>
                </a:gradFill>
                <a:effectLst>
                  <a:innerShdw blurRad="101600" dist="50800" dir="18900000">
                    <a:schemeClr val="accent1">
                      <a:lumMod val="50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z="3400"/>
              <a:t>Contact Information:</a:t>
            </a:r>
            <a:endParaRPr lang="en-US" sz="3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4F4F1A-CF95-4957-953C-C908BBDF28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6285" y="2543615"/>
            <a:ext cx="2974602" cy="138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362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975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41E19837-98EC-4FB4-8EB6-9858802534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1469" y="2270681"/>
            <a:ext cx="7180494" cy="1590924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F84F2E-6236-45E4-BF4A-77147E5794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481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mplate Informa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D146980-D8A2-4012-978A-9289360E76CE}"/>
              </a:ext>
            </a:extLst>
          </p:cNvPr>
          <p:cNvCxnSpPr>
            <a:cxnSpLocks/>
          </p:cNvCxnSpPr>
          <p:nvPr userDrawn="1"/>
        </p:nvCxnSpPr>
        <p:spPr>
          <a:xfrm>
            <a:off x="4568467" y="5377715"/>
            <a:ext cx="4572000" cy="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 userDrawn="1"/>
        </p:nvSpPr>
        <p:spPr>
          <a:xfrm>
            <a:off x="0" y="3981454"/>
            <a:ext cx="4429402" cy="29527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100000">
                <a:schemeClr val="accent2">
                  <a:lumMod val="97000"/>
                  <a:lumOff val="3000"/>
                </a:scheme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4" name="Rectangle 33"/>
          <p:cNvSpPr/>
          <p:nvPr userDrawn="1"/>
        </p:nvSpPr>
        <p:spPr>
          <a:xfrm>
            <a:off x="0" y="5513223"/>
            <a:ext cx="4429402" cy="29527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100000">
                <a:schemeClr val="accent1">
                  <a:lumMod val="97000"/>
                  <a:lumOff val="3000"/>
                </a:scheme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695825" y="1480004"/>
            <a:ext cx="4297680" cy="51911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indent="0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Beyond</a:t>
            </a:r>
            <a:r>
              <a:rPr lang="en-US" sz="2000" b="1" baseline="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n-US" sz="2000" b="1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offerings,</a:t>
            </a:r>
          </a:p>
          <a:p>
            <a:pPr marL="0" indent="0"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US" sz="1150" b="0" baseline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150" b="0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n-US" sz="1150" b="0" baseline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50" b="0" baseline="0" dirty="0">
                <a:latin typeface="Arial" panose="020B0604020202020204" pitchFamily="34" charset="0"/>
                <a:cs typeface="Arial" panose="020B0604020202020204" pitchFamily="34" charset="0"/>
              </a:rPr>
              <a:t>template contains a set of custom slides built to help you prepare your presentation.  Included are:</a:t>
            </a:r>
          </a:p>
          <a:p>
            <a:pPr marL="628650" lvl="1" indent="-171450">
              <a:lnSpc>
                <a:spcPct val="9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00" b="0" baseline="0">
                <a:latin typeface="Arial" panose="020B0604020202020204" pitchFamily="34" charset="0"/>
                <a:cs typeface="Arial" panose="020B0604020202020204" pitchFamily="34" charset="0"/>
              </a:rPr>
              <a:t>Your Moderator</a:t>
            </a:r>
          </a:p>
          <a:p>
            <a:pPr marL="628650" lvl="1" indent="-171450">
              <a:lnSpc>
                <a:spcPct val="9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00" b="0" baseline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1100" b="0" baseline="0" dirty="0">
                <a:latin typeface="Arial" panose="020B0604020202020204" pitchFamily="34" charset="0"/>
                <a:cs typeface="Arial" panose="020B0604020202020204" pitchFamily="34" charset="0"/>
              </a:rPr>
              <a:t>Speaker </a:t>
            </a:r>
            <a:r>
              <a:rPr lang="en-US" sz="1100" b="0" baseline="0">
                <a:latin typeface="Arial" panose="020B0604020202020204" pitchFamily="34" charset="0"/>
                <a:cs typeface="Arial" panose="020B0604020202020204" pitchFamily="34" charset="0"/>
              </a:rPr>
              <a:t>Slide choices</a:t>
            </a:r>
            <a:endParaRPr lang="en-US" sz="1100" b="0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171450">
              <a:lnSpc>
                <a:spcPct val="9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00" b="0" baseline="0" dirty="0">
                <a:latin typeface="Arial" panose="020B0604020202020204" pitchFamily="34" charset="0"/>
                <a:cs typeface="Arial" panose="020B0604020202020204" pitchFamily="34" charset="0"/>
              </a:rPr>
              <a:t>Where Are You?  </a:t>
            </a:r>
            <a:r>
              <a:rPr lang="en-US" sz="1050" b="0" baseline="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050" b="0" baseline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50" b="0" baseline="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000" b="0" i="1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(location slide)</a:t>
            </a:r>
          </a:p>
          <a:p>
            <a:pPr marL="628650" lvl="1" indent="-171450">
              <a:lnSpc>
                <a:spcPct val="9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00" b="0" baseline="0">
                <a:latin typeface="Arial" panose="020B0604020202020204" pitchFamily="34" charset="0"/>
                <a:cs typeface="Arial" panose="020B0604020202020204" pitchFamily="34" charset="0"/>
              </a:rPr>
              <a:t>Today’s Objectives</a:t>
            </a:r>
            <a:endParaRPr lang="en-US" sz="1100" b="0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171450">
              <a:lnSpc>
                <a:spcPct val="9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00" b="0" baseline="0">
                <a:latin typeface="Arial" panose="020B0604020202020204" pitchFamily="34" charset="0"/>
                <a:cs typeface="Arial" panose="020B0604020202020204" pitchFamily="34" charset="0"/>
              </a:rPr>
              <a:t>Series Set</a:t>
            </a:r>
          </a:p>
          <a:p>
            <a:pPr marL="628650" lvl="1" indent="-171450">
              <a:lnSpc>
                <a:spcPct val="9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00" b="0" baseline="0">
                <a:latin typeface="Arial" panose="020B0604020202020204" pitchFamily="34" charset="0"/>
                <a:cs typeface="Arial" panose="020B0604020202020204" pitchFamily="34" charset="0"/>
              </a:rPr>
              <a:t>Quote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1500" b="1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 &amp; Name / Occupation / Org boxes:</a:t>
            </a:r>
            <a:endParaRPr lang="en-US" sz="1500" b="1" baseline="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40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sz="1050" baseline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1050" baseline="0" dirty="0">
                <a:latin typeface="Arial" panose="020B0604020202020204" pitchFamily="34" charset="0"/>
                <a:cs typeface="Arial" panose="020B0604020202020204" pitchFamily="34" charset="0"/>
              </a:rPr>
              <a:t>works like a multi-level bulleted list</a:t>
            </a:r>
            <a:r>
              <a:rPr lang="en-US" sz="1050" baseline="0">
                <a:latin typeface="Arial" panose="020B0604020202020204" pitchFamily="34" charset="0"/>
                <a:cs typeface="Arial" panose="020B0604020202020204" pitchFamily="34" charset="0"/>
              </a:rPr>
              <a:t>.  Use </a:t>
            </a:r>
            <a:r>
              <a:rPr lang="en-US" sz="1050" baseline="0" dirty="0">
                <a:latin typeface="Arial" panose="020B0604020202020204" pitchFamily="34" charset="0"/>
                <a:cs typeface="Arial" panose="020B0604020202020204" pitchFamily="34" charset="0"/>
              </a:rPr>
              <a:t>the list level buttons on your “Home” tab to</a:t>
            </a:r>
            <a:r>
              <a:rPr lang="en-US" sz="1050" baseline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050" baseline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50" baseline="0">
                <a:latin typeface="Arial" panose="020B0604020202020204" pitchFamily="34" charset="0"/>
                <a:cs typeface="Arial" panose="020B0604020202020204" pitchFamily="34" charset="0"/>
              </a:rPr>
              <a:t>change formatting levels.</a:t>
            </a:r>
            <a:endParaRPr lang="en-US" sz="1050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7084799" y="4562932"/>
            <a:ext cx="1734243" cy="644333"/>
            <a:chOff x="6721200" y="5603662"/>
            <a:chExt cx="1296075" cy="481538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6721200" y="5603662"/>
              <a:ext cx="881689" cy="481538"/>
              <a:chOff x="6721200" y="5603662"/>
              <a:chExt cx="881689" cy="481538"/>
            </a:xfrm>
          </p:grpSpPr>
          <p:pic>
            <p:nvPicPr>
              <p:cNvPr id="4" name="Picture 3"/>
              <p:cNvPicPr>
                <a:picLocks noChangeAspect="1"/>
              </p:cNvPicPr>
              <p:nvPr userDrawn="1"/>
            </p:nvPicPr>
            <p:blipFill>
              <a:blip r:embed="rId2"/>
              <a:stretch>
                <a:fillRect/>
              </a:stretch>
            </p:blipFill>
            <p:spPr>
              <a:xfrm>
                <a:off x="6721200" y="5603662"/>
                <a:ext cx="881689" cy="481538"/>
              </a:xfrm>
              <a:prstGeom prst="rect">
                <a:avLst/>
              </a:prstGeom>
            </p:spPr>
          </p:pic>
          <p:sp>
            <p:nvSpPr>
              <p:cNvPr id="5" name="Rectangle 4"/>
              <p:cNvSpPr/>
              <p:nvPr userDrawn="1"/>
            </p:nvSpPr>
            <p:spPr>
              <a:xfrm>
                <a:off x="7236000" y="5644800"/>
                <a:ext cx="366889" cy="178031"/>
              </a:xfrm>
              <a:prstGeom prst="rect">
                <a:avLst/>
              </a:prstGeom>
              <a:solidFill>
                <a:srgbClr val="FFC000">
                  <a:alpha val="10000"/>
                </a:srgbClr>
              </a:solidFill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17" name="Left Arrow 16"/>
            <p:cNvSpPr/>
            <p:nvPr userDrawn="1"/>
          </p:nvSpPr>
          <p:spPr>
            <a:xfrm>
              <a:off x="7642875" y="5644800"/>
              <a:ext cx="374400" cy="178031"/>
            </a:xfrm>
            <a:prstGeom prst="leftArrow">
              <a:avLst>
                <a:gd name="adj1" fmla="val 33673"/>
                <a:gd name="adj2" fmla="val 50000"/>
              </a:avLst>
            </a:prstGeom>
            <a:gradFill>
              <a:gsLst>
                <a:gs pos="0">
                  <a:srgbClr val="7A232E"/>
                </a:gs>
                <a:gs pos="98230">
                  <a:srgbClr val="B85759"/>
                </a:gs>
                <a:gs pos="45000">
                  <a:srgbClr val="9D1C30"/>
                </a:gs>
              </a:gsLst>
            </a:gradFill>
            <a:ln>
              <a:solidFill>
                <a:srgbClr val="7A232E"/>
              </a:solidFill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28" name="Rectangle 27"/>
          <p:cNvSpPr/>
          <p:nvPr userDrawn="1"/>
        </p:nvSpPr>
        <p:spPr>
          <a:xfrm>
            <a:off x="5040000" y="1"/>
            <a:ext cx="278130" cy="13763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" name="Rectangle 26"/>
          <p:cNvSpPr/>
          <p:nvPr userDrawn="1"/>
        </p:nvSpPr>
        <p:spPr>
          <a:xfrm>
            <a:off x="4429402" y="1376381"/>
            <a:ext cx="278130" cy="54816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TextBox 6"/>
          <p:cNvSpPr txBox="1"/>
          <p:nvPr userDrawn="1"/>
        </p:nvSpPr>
        <p:spPr>
          <a:xfrm>
            <a:off x="91737" y="1480006"/>
            <a:ext cx="4337666" cy="53522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300"/>
              </a:spcAft>
            </a:pPr>
            <a:r>
              <a:rPr lang="en-US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use</a:t>
            </a:r>
            <a:r>
              <a:rPr lang="en-US" sz="2000" b="1" baseline="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template: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0" baseline="0" dirty="0">
                <a:latin typeface="Arial" panose="020B0604020202020204" pitchFamily="34" charset="0"/>
                <a:cs typeface="Arial" panose="020B0604020202020204" pitchFamily="34" charset="0"/>
              </a:rPr>
              <a:t>When creating a new slide, click the arrow under the “New Slide” button.  This will display the template master slides </a:t>
            </a:r>
            <a:r>
              <a:rPr lang="en-US" sz="1050" b="0" baseline="0">
                <a:latin typeface="Arial" panose="020B0604020202020204" pitchFamily="34" charset="0"/>
                <a:cs typeface="Arial" panose="020B0604020202020204" pitchFamily="34" charset="0"/>
              </a:rPr>
              <a:t>available.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50" b="0" baseline="0"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US" sz="1050" b="0" baseline="0" dirty="0">
                <a:latin typeface="Arial" panose="020B0604020202020204" pitchFamily="34" charset="0"/>
                <a:cs typeface="Arial" panose="020B0604020202020204" pitchFamily="34" charset="0"/>
              </a:rPr>
              <a:t>the layout you </a:t>
            </a:r>
            <a:br>
              <a:rPr lang="en-US" sz="1050" b="0" baseline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50" b="0" baseline="0" dirty="0">
                <a:latin typeface="Arial" panose="020B0604020202020204" pitchFamily="34" charset="0"/>
                <a:cs typeface="Arial" panose="020B0604020202020204" pitchFamily="34" charset="0"/>
              </a:rPr>
              <a:t>need from the list.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50" b="0" baseline="0" dirty="0">
                <a:latin typeface="Arial" panose="020B0604020202020204" pitchFamily="34" charset="0"/>
                <a:cs typeface="Arial" panose="020B0604020202020204" pitchFamily="34" charset="0"/>
              </a:rPr>
              <a:t>Likewise, to </a:t>
            </a:r>
            <a:r>
              <a:rPr lang="en-US" sz="1050" b="0" i="1" baseline="0" dirty="0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en-US" sz="1050" b="0" baseline="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br>
              <a:rPr lang="en-US" sz="1050" b="0" baseline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50" b="0" baseline="0" dirty="0">
                <a:latin typeface="Arial" panose="020B0604020202020204" pitchFamily="34" charset="0"/>
                <a:cs typeface="Arial" panose="020B0604020202020204" pitchFamily="34" charset="0"/>
              </a:rPr>
              <a:t>template master </a:t>
            </a:r>
            <a:r>
              <a:rPr lang="en-US" sz="1050" b="0" baseline="0">
                <a:latin typeface="Arial" panose="020B0604020202020204" pitchFamily="34" charset="0"/>
                <a:cs typeface="Arial" panose="020B0604020202020204" pitchFamily="34" charset="0"/>
              </a:rPr>
              <a:t>of an </a:t>
            </a:r>
            <a:br>
              <a:rPr lang="en-US" sz="1050" b="0" baseline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50" b="0" baseline="0">
                <a:latin typeface="Arial" panose="020B0604020202020204" pitchFamily="34" charset="0"/>
                <a:cs typeface="Arial" panose="020B0604020202020204" pitchFamily="34" charset="0"/>
              </a:rPr>
              <a:t>existing slide, click the </a:t>
            </a:r>
            <a:br>
              <a:rPr lang="en-US" sz="1050" b="0" baseline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50" b="0" baseline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050" b="0" baseline="0" dirty="0">
                <a:latin typeface="Arial" panose="020B0604020202020204" pitchFamily="34" charset="0"/>
                <a:cs typeface="Arial" panose="020B0604020202020204" pitchFamily="34" charset="0"/>
              </a:rPr>
              <a:t>Layout” </a:t>
            </a:r>
            <a:r>
              <a:rPr lang="en-US" sz="1050" b="0" baseline="0">
                <a:latin typeface="Arial" panose="020B0604020202020204" pitchFamily="34" charset="0"/>
                <a:cs typeface="Arial" panose="020B0604020202020204" pitchFamily="34" charset="0"/>
              </a:rPr>
              <a:t>button right </a:t>
            </a:r>
            <a:br>
              <a:rPr lang="en-US" sz="1050" b="0" baseline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50" b="0" baseline="0">
                <a:latin typeface="Arial" panose="020B0604020202020204" pitchFamily="34" charset="0"/>
                <a:cs typeface="Arial" panose="020B0604020202020204" pitchFamily="34" charset="0"/>
              </a:rPr>
              <a:t>next </a:t>
            </a:r>
            <a:r>
              <a:rPr lang="en-US" sz="1050" b="0" baseline="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050" b="0" baseline="0">
                <a:latin typeface="Arial" panose="020B0604020202020204" pitchFamily="34" charset="0"/>
                <a:cs typeface="Arial" panose="020B0604020202020204" pitchFamily="34" charset="0"/>
              </a:rPr>
              <a:t>the “</a:t>
            </a:r>
            <a:r>
              <a:rPr lang="en-US" sz="1050" b="0" baseline="0" dirty="0">
                <a:latin typeface="Arial" panose="020B0604020202020204" pitchFamily="34" charset="0"/>
                <a:cs typeface="Arial" panose="020B0604020202020204" pitchFamily="34" charset="0"/>
              </a:rPr>
              <a:t>New Slide” button.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General Template Notes:</a:t>
            </a:r>
          </a:p>
          <a:p>
            <a:pPr marL="91440" lvl="0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800" b="0" u="none" spc="60" baseline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76200" dist="38100" dir="8100000" algn="tr" rotWithShape="0">
                    <a:prstClr val="black">
                      <a:alpha val="60000"/>
                    </a:prstClr>
                  </a:outerShdw>
                </a:effectLst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</a:t>
            </a:r>
            <a:r>
              <a:rPr lang="en-US" sz="1800" b="1" u="none" spc="60" baseline="0">
                <a:solidFill>
                  <a:schemeClr val="bg1"/>
                </a:solidFill>
                <a:effectLst>
                  <a:outerShdw blurRad="76200" dist="38100" dir="8100000" algn="tr" rotWithShape="0">
                    <a:prstClr val="black">
                      <a:alpha val="60000"/>
                    </a:prstClr>
                  </a:outerShdw>
                </a:effectLst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u="sng" spc="60" baseline="0">
                <a:solidFill>
                  <a:schemeClr val="bg1"/>
                </a:solidFill>
                <a:effectLst>
                  <a:outerShdw blurRad="76200" dist="38100" dir="8100000" algn="tr" rotWithShape="0">
                    <a:prstClr val="black">
                      <a:alpha val="60000"/>
                    </a:prstClr>
                  </a:outerShdw>
                </a:effectLst>
                <a:latin typeface="+mj-lt"/>
                <a:cs typeface="Arial" panose="020B0604020202020204" pitchFamily="34" charset="0"/>
              </a:rPr>
              <a:t>DO </a:t>
            </a:r>
            <a:r>
              <a:rPr lang="en-US" sz="1800" b="1" u="sng" spc="60" baseline="0" dirty="0">
                <a:solidFill>
                  <a:schemeClr val="bg1"/>
                </a:solidFill>
                <a:effectLst>
                  <a:outerShdw blurRad="76200" dist="38100" dir="8100000" algn="tr" rotWithShape="0">
                    <a:prstClr val="black">
                      <a:alpha val="60000"/>
                    </a:prstClr>
                  </a:outerShdw>
                </a:effectLst>
                <a:latin typeface="+mj-lt"/>
                <a:cs typeface="Arial" panose="020B0604020202020204" pitchFamily="34" charset="0"/>
              </a:rPr>
              <a:t>NOT</a:t>
            </a:r>
            <a:r>
              <a:rPr lang="en-US" sz="1800" b="1" u="none" spc="60" baseline="0" dirty="0">
                <a:solidFill>
                  <a:schemeClr val="bg1"/>
                </a:solidFill>
                <a:effectLst>
                  <a:outerShdw blurRad="76200" dist="38100" dir="8100000" algn="tr" rotWithShape="0">
                    <a:prstClr val="black">
                      <a:alpha val="60000"/>
                    </a:prstClr>
                  </a:outerShdw>
                </a:effectLst>
                <a:latin typeface="+mj-lt"/>
                <a:cs typeface="Arial" panose="020B0604020202020204" pitchFamily="34" charset="0"/>
              </a:rPr>
              <a:t>:</a:t>
            </a:r>
          </a:p>
          <a:p>
            <a:pPr marL="45720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Wingdings" panose="05000000000000000000" pitchFamily="2" charset="2"/>
              <a:buChar char="ý"/>
              <a:tabLst/>
              <a:defRPr/>
            </a:pPr>
            <a:r>
              <a:rPr lang="en-US" sz="1050" b="1" baseline="0" dirty="0">
                <a:latin typeface="Arial" panose="020B0604020202020204" pitchFamily="34" charset="0"/>
                <a:cs typeface="Arial" panose="020B0604020202020204" pitchFamily="34" charset="0"/>
              </a:rPr>
              <a:t>Space out your bullets using the “enter” key</a:t>
            </a:r>
            <a:r>
              <a:rPr lang="en-US" sz="1050" b="0" baseline="0">
                <a:latin typeface="Arial" panose="020B0604020202020204" pitchFamily="34" charset="0"/>
                <a:cs typeface="Arial" panose="020B0604020202020204" pitchFamily="34" charset="0"/>
              </a:rPr>
              <a:t>.  Please note if a spacing adjustment is required.</a:t>
            </a:r>
            <a:endParaRPr lang="en-US" sz="105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-17145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ý"/>
            </a:pPr>
            <a:r>
              <a:rPr lang="en-US" sz="1050" b="1" baseline="0" dirty="0">
                <a:latin typeface="Arial" panose="020B0604020202020204" pitchFamily="34" charset="0"/>
                <a:cs typeface="Arial" panose="020B0604020202020204" pitchFamily="34" charset="0"/>
              </a:rPr>
              <a:t>Type any titles in all uppercase or with caps lock on</a:t>
            </a:r>
            <a:r>
              <a:rPr lang="en-US" sz="1050" b="0" baseline="0" dirty="0">
                <a:latin typeface="Arial" panose="020B0604020202020204" pitchFamily="34" charset="0"/>
                <a:cs typeface="Arial" panose="020B0604020202020204" pitchFamily="34" charset="0"/>
              </a:rPr>
              <a:t>, as formatting is automatic. Type using standard title caps.</a:t>
            </a:r>
          </a:p>
          <a:p>
            <a:pPr marL="457200" lvl="1" indent="-17145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ý"/>
            </a:pPr>
            <a:r>
              <a:rPr lang="en-US" sz="1050" b="1" baseline="0" dirty="0">
                <a:latin typeface="Arial" panose="020B0604020202020204" pitchFamily="34" charset="0"/>
                <a:cs typeface="Arial" panose="020B0604020202020204" pitchFamily="34" charset="0"/>
              </a:rPr>
              <a:t>Change heading alignment </a:t>
            </a:r>
            <a:r>
              <a:rPr lang="en-US" sz="1050" b="1" baseline="0">
                <a:latin typeface="Arial" panose="020B0604020202020204" pitchFamily="34" charset="0"/>
                <a:cs typeface="Arial" panose="020B0604020202020204" pitchFamily="34" charset="0"/>
              </a:rPr>
              <a:t>or location for standard content slide material</a:t>
            </a:r>
            <a:r>
              <a:rPr lang="en-US" sz="1050" b="0" baseline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144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800" b="0" u="none" kern="1200" spc="60" baseline="0">
                <a:solidFill>
                  <a:srgbClr val="92D050"/>
                </a:solidFill>
                <a:effectLst>
                  <a:outerShdw blurRad="76200" dist="38100" dir="8100000" algn="tr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</a:t>
            </a:r>
            <a:r>
              <a:rPr kumimoji="0" lang="en-US" sz="1800" b="1" i="0" u="none" strike="noStrike" kern="1200" cap="none" spc="6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76200" dist="38100" dir="8100000" algn="tr" rotWithShape="0">
                    <a:prstClr val="black">
                      <a:alpha val="60000"/>
                    </a:prstClr>
                  </a:outerShdw>
                </a:effectLst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sng" strike="noStrike" kern="1200" cap="none" spc="6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76200" dist="38100" dir="8100000" algn="tr" rotWithShape="0">
                    <a:prstClr val="black">
                      <a:alpha val="60000"/>
                    </a:prstClr>
                  </a:outerShdw>
                </a:effectLst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DO</a:t>
            </a:r>
            <a:r>
              <a:rPr kumimoji="0" lang="en-US" sz="1800" b="1" i="0" u="none" strike="noStrike" kern="1200" cap="none" spc="6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76200" dist="38100" dir="8100000" algn="tr" rotWithShape="0">
                    <a:prstClr val="black">
                      <a:alpha val="60000"/>
                    </a:prstClr>
                  </a:outerShdw>
                </a:effectLst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:</a:t>
            </a:r>
          </a:p>
          <a:p>
            <a:pPr marL="45720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72AF2F"/>
              </a:buClr>
              <a:buSzTx/>
              <a:buFont typeface="Wingdings" panose="05000000000000000000" pitchFamily="2" charset="2"/>
              <a:buChar char="þ"/>
              <a:tabLst/>
              <a:defRPr/>
            </a:pPr>
            <a:r>
              <a:rPr kumimoji="0" lang="en-US" sz="105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Reference 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your graphics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 Add a note at the top of the “Slide notes” section that indicates where your graphic </a:t>
            </a: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originated.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Note 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that any graphics not referenced or in violation of 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 Copyright Law, Title 17 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will be replaced to ensure your protection.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endParaRPr lang="en-US" sz="1100" b="0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8799" y="88691"/>
            <a:ext cx="3245631" cy="110281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l"/>
            <a:r>
              <a:rPr lang="en-US" sz="1400" i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slide contains information on how to use </a:t>
            </a:r>
            <a:r>
              <a:rPr lang="en-US" sz="1400" i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template, and is hidden. </a:t>
            </a:r>
          </a:p>
          <a:p>
            <a:pPr algn="l">
              <a:spcBef>
                <a:spcPts val="300"/>
              </a:spcBef>
            </a:pPr>
            <a:r>
              <a:rPr lang="en-US" sz="1400" i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 is not a part of </a:t>
            </a:r>
            <a:br>
              <a:rPr lang="en-US" sz="1400" i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1400" i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presentation.</a:t>
            </a:r>
            <a:endParaRPr lang="en-US" sz="1400" i="1" kern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376381"/>
            <a:ext cx="9144000" cy="0"/>
          </a:xfrm>
          <a:prstGeom prst="line">
            <a:avLst/>
          </a:prstGeom>
          <a:ln w="1016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7084800" y="2286069"/>
            <a:ext cx="1619719" cy="16205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1" indent="-17145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100" b="0" baseline="0">
                <a:latin typeface="Arial" panose="020B0604020202020204" pitchFamily="34" charset="0"/>
                <a:cs typeface="Arial" panose="020B0604020202020204" pitchFamily="34" charset="0"/>
              </a:rPr>
              <a:t>Legal Language</a:t>
            </a:r>
            <a:endParaRPr lang="en-US" sz="1100" b="0" baseline="0"/>
          </a:p>
          <a:p>
            <a:pPr marL="0" lvl="1" indent="-171450">
              <a:lnSpc>
                <a:spcPct val="9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00" b="0" baseline="0"/>
              <a:t>Poll</a:t>
            </a:r>
          </a:p>
          <a:p>
            <a:pPr marL="0" lvl="1" indent="-171450">
              <a:lnSpc>
                <a:spcPct val="9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00" b="0" baseline="0"/>
              <a:t>Save the Date</a:t>
            </a:r>
          </a:p>
          <a:p>
            <a:pPr marL="0" lvl="1" indent="-171450">
              <a:lnSpc>
                <a:spcPct val="9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00" b="0" baseline="0"/>
              <a:t>Questions</a:t>
            </a:r>
            <a:endParaRPr lang="en-US" sz="1100" b="0" baseline="0" dirty="0"/>
          </a:p>
          <a:p>
            <a:pPr marL="0" lvl="1" indent="-171450">
              <a:lnSpc>
                <a:spcPct val="9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00" b="0" baseline="0" dirty="0"/>
              <a:t>Resources</a:t>
            </a:r>
          </a:p>
          <a:p>
            <a:pPr marL="0" lvl="1" indent="-171450">
              <a:lnSpc>
                <a:spcPct val="9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00" b="0" baseline="0" dirty="0"/>
              <a:t>Contact</a:t>
            </a:r>
          </a:p>
          <a:p>
            <a:pPr marL="0" lvl="1" indent="-171450">
              <a:lnSpc>
                <a:spcPct val="9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00" b="0" baseline="0" dirty="0"/>
              <a:t>Thank You</a:t>
            </a:r>
            <a:endParaRPr lang="en-US" sz="1100" b="0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5040000" y="2252580"/>
            <a:ext cx="33624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5040000" y="3766530"/>
            <a:ext cx="33624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4EBE4A4-93BC-4F5F-96D7-3EB1B9477815}"/>
              </a:ext>
            </a:extLst>
          </p:cNvPr>
          <p:cNvGrpSpPr/>
          <p:nvPr userDrawn="1"/>
        </p:nvGrpSpPr>
        <p:grpSpPr>
          <a:xfrm>
            <a:off x="5101095" y="5519741"/>
            <a:ext cx="3776420" cy="1204516"/>
            <a:chOff x="9823451" y="-913608"/>
            <a:chExt cx="3776420" cy="1204516"/>
          </a:xfrm>
        </p:grpSpPr>
        <p:sp>
          <p:nvSpPr>
            <p:cNvPr id="23" name="TextBox 22"/>
            <p:cNvSpPr txBox="1"/>
            <p:nvPr userDrawn="1"/>
          </p:nvSpPr>
          <p:spPr>
            <a:xfrm>
              <a:off x="11200962" y="-833368"/>
              <a:ext cx="2398909" cy="1044036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l">
                <a:lnSpc>
                  <a:spcPct val="90000"/>
                </a:lnSpc>
              </a:pPr>
              <a:r>
                <a:rPr lang="en-US" sz="1200" b="1" i="0" spc="4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Don’t delete </a:t>
              </a:r>
              <a:r>
                <a:rPr lang="en-US" sz="1200" b="1" i="0" spc="4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this slide until the presentation is final.</a:t>
              </a:r>
              <a:endParaRPr lang="en-US" sz="1200" b="1" i="0" spc="4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endParaRPr>
            </a:p>
            <a:p>
              <a:pPr algn="ctr">
                <a:lnSpc>
                  <a:spcPct val="90000"/>
                </a:lnSpc>
                <a:spcBef>
                  <a:spcPts val="600"/>
                </a:spcBef>
              </a:pPr>
              <a:r>
                <a:rPr lang="en-US" sz="1500" b="1" i="0" spc="40" baseline="0" dirty="0">
                  <a:solidFill>
                    <a:srgbClr val="9D1C30"/>
                  </a:solidFill>
                  <a:latin typeface="+mj-lt"/>
                </a:rPr>
                <a:t>Keep it </a:t>
              </a:r>
              <a:r>
                <a:rPr lang="en-US" sz="1500" b="1" i="0" spc="40" baseline="0">
                  <a:solidFill>
                    <a:srgbClr val="9D1C30"/>
                  </a:solidFill>
                  <a:latin typeface="+mj-lt"/>
                </a:rPr>
                <a:t>in the template</a:t>
              </a:r>
              <a:r>
                <a:rPr lang="en-US" sz="1500" b="1" i="0" spc="40" baseline="0" dirty="0">
                  <a:solidFill>
                    <a:srgbClr val="9D1C30"/>
                  </a:solidFill>
                  <a:latin typeface="+mj-lt"/>
                </a:rPr>
                <a:t>.</a:t>
              </a:r>
              <a:endParaRPr lang="en-US" sz="1500" b="1" i="0" spc="40" dirty="0">
                <a:solidFill>
                  <a:srgbClr val="9D1C30"/>
                </a:solidFill>
                <a:latin typeface="+mj-lt"/>
              </a:endParaRP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C27DF8FF-D711-4A8A-8948-673270B8AE9D}"/>
                </a:ext>
              </a:extLst>
            </p:cNvPr>
            <p:cNvGrpSpPr/>
            <p:nvPr userDrawn="1"/>
          </p:nvGrpSpPr>
          <p:grpSpPr>
            <a:xfrm>
              <a:off x="9823451" y="-913608"/>
              <a:ext cx="1204516" cy="1204516"/>
              <a:chOff x="9823451" y="-913608"/>
              <a:chExt cx="1204516" cy="1204516"/>
            </a:xfrm>
          </p:grpSpPr>
          <p:grpSp>
            <p:nvGrpSpPr>
              <p:cNvPr id="24" name="Group 23"/>
              <p:cNvGrpSpPr/>
              <p:nvPr userDrawn="1"/>
            </p:nvGrpSpPr>
            <p:grpSpPr>
              <a:xfrm>
                <a:off x="9823451" y="-913608"/>
                <a:ext cx="1204516" cy="1204516"/>
                <a:chOff x="1714500" y="4547858"/>
                <a:chExt cx="1262157" cy="1262157"/>
              </a:xfrm>
            </p:grpSpPr>
            <p:sp>
              <p:nvSpPr>
                <p:cNvPr id="21" name="8-Point Star 20"/>
                <p:cNvSpPr/>
                <p:nvPr userDrawn="1"/>
              </p:nvSpPr>
              <p:spPr>
                <a:xfrm rot="20240074">
                  <a:off x="1714500" y="4547858"/>
                  <a:ext cx="1262157" cy="1262157"/>
                </a:xfrm>
                <a:prstGeom prst="star8">
                  <a:avLst>
                    <a:gd name="adj" fmla="val 45801"/>
                  </a:avLst>
                </a:prstGeom>
                <a:gradFill>
                  <a:gsLst>
                    <a:gs pos="0">
                      <a:srgbClr val="7A232E"/>
                    </a:gs>
                    <a:gs pos="100000">
                      <a:srgbClr val="B85759"/>
                    </a:gs>
                    <a:gs pos="55000">
                      <a:srgbClr val="9D1C30"/>
                    </a:gs>
                  </a:gsLst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8-Point Star 21"/>
                <p:cNvSpPr/>
                <p:nvPr userDrawn="1"/>
              </p:nvSpPr>
              <p:spPr>
                <a:xfrm rot="20240074">
                  <a:off x="1776599" y="4609957"/>
                  <a:ext cx="1137960" cy="1137960"/>
                </a:xfrm>
                <a:prstGeom prst="star8">
                  <a:avLst>
                    <a:gd name="adj" fmla="val 45801"/>
                  </a:avLst>
                </a:prstGeom>
                <a:noFill/>
                <a:ln w="44450">
                  <a:solidFill>
                    <a:schemeClr val="bg1"/>
                  </a:solidFill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9" name="TextBox 18"/>
              <p:cNvSpPr txBox="1"/>
              <p:nvPr userDrawn="1"/>
            </p:nvSpPr>
            <p:spPr>
              <a:xfrm>
                <a:off x="9929466" y="-730460"/>
                <a:ext cx="992486" cy="838221"/>
              </a:xfrm>
              <a:prstGeom prst="rect">
                <a:avLst/>
              </a:prstGeom>
              <a:noFill/>
              <a:effectLst>
                <a:outerShdw blurRad="50800" dist="254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sz="2000" b="0" i="0" spc="40" baseline="0" dirty="0">
                    <a:solidFill>
                      <a:schemeClr val="bg1"/>
                    </a:solidFill>
                    <a:latin typeface="Impact" panose="020B0806030902050204" pitchFamily="34" charset="0"/>
                  </a:rPr>
                  <a:t>DON’T</a:t>
                </a:r>
                <a:br>
                  <a:rPr lang="en-US" sz="2000" b="0" i="0" spc="40" baseline="0" dirty="0">
                    <a:solidFill>
                      <a:schemeClr val="bg1"/>
                    </a:solidFill>
                    <a:latin typeface="Impact" panose="020B0806030902050204" pitchFamily="34" charset="0"/>
                  </a:rPr>
                </a:br>
                <a:r>
                  <a:rPr lang="en-US" sz="2000" b="0" i="0" spc="40" baseline="0" dirty="0">
                    <a:solidFill>
                      <a:schemeClr val="bg1"/>
                    </a:solidFill>
                    <a:latin typeface="Impact" panose="020B0806030902050204" pitchFamily="34" charset="0"/>
                  </a:rPr>
                  <a:t>DELETE</a:t>
                </a:r>
              </a:p>
            </p:txBody>
          </p:sp>
        </p:grpSp>
      </p:grpSp>
      <p:grpSp>
        <p:nvGrpSpPr>
          <p:cNvPr id="20" name="Group 19"/>
          <p:cNvGrpSpPr/>
          <p:nvPr userDrawn="1"/>
        </p:nvGrpSpPr>
        <p:grpSpPr>
          <a:xfrm>
            <a:off x="1939047" y="2247592"/>
            <a:ext cx="2645179" cy="1166059"/>
            <a:chOff x="1534687" y="2189208"/>
            <a:chExt cx="3049009" cy="1344077"/>
          </a:xfrm>
        </p:grpSpPr>
        <p:pic>
          <p:nvPicPr>
            <p:cNvPr id="2" name="Picture 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534687" y="2189208"/>
              <a:ext cx="2695575" cy="1162050"/>
            </a:xfrm>
            <a:prstGeom prst="rect">
              <a:avLst/>
            </a:prstGeom>
          </p:spPr>
        </p:pic>
        <p:sp>
          <p:nvSpPr>
            <p:cNvPr id="29" name="Rectangle 28"/>
            <p:cNvSpPr/>
            <p:nvPr userDrawn="1"/>
          </p:nvSpPr>
          <p:spPr>
            <a:xfrm>
              <a:off x="3454181" y="2483307"/>
              <a:ext cx="736819" cy="221793"/>
            </a:xfrm>
            <a:prstGeom prst="rect">
              <a:avLst/>
            </a:prstGeom>
            <a:solidFill>
              <a:srgbClr val="FFC000">
                <a:alpha val="10000"/>
              </a:srgbClr>
            </a:solidFill>
            <a:ln w="190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0" name="Left Arrow 29"/>
            <p:cNvSpPr/>
            <p:nvPr userDrawn="1"/>
          </p:nvSpPr>
          <p:spPr>
            <a:xfrm>
              <a:off x="4209296" y="2514699"/>
              <a:ext cx="374400" cy="178031"/>
            </a:xfrm>
            <a:prstGeom prst="leftArrow">
              <a:avLst>
                <a:gd name="adj1" fmla="val 33673"/>
                <a:gd name="adj2" fmla="val 50000"/>
              </a:avLst>
            </a:prstGeom>
            <a:gradFill>
              <a:gsLst>
                <a:gs pos="0">
                  <a:srgbClr val="7A232E"/>
                </a:gs>
                <a:gs pos="98230">
                  <a:srgbClr val="B85759"/>
                </a:gs>
                <a:gs pos="45000">
                  <a:srgbClr val="9D1C30"/>
                </a:gs>
              </a:gsLst>
            </a:gradFill>
            <a:ln>
              <a:solidFill>
                <a:srgbClr val="7A232E"/>
              </a:solidFill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1" name="Rectangle 30"/>
            <p:cNvSpPr/>
            <p:nvPr userDrawn="1"/>
          </p:nvSpPr>
          <p:spPr>
            <a:xfrm>
              <a:off x="3061701" y="2843369"/>
              <a:ext cx="382955" cy="322936"/>
            </a:xfrm>
            <a:prstGeom prst="rect">
              <a:avLst/>
            </a:prstGeom>
            <a:solidFill>
              <a:srgbClr val="FFC000">
                <a:alpha val="10000"/>
              </a:srgbClr>
            </a:solidFill>
            <a:ln w="190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2" name="Left Arrow 31"/>
            <p:cNvSpPr/>
            <p:nvPr userDrawn="1"/>
          </p:nvSpPr>
          <p:spPr>
            <a:xfrm rot="7656475">
              <a:off x="3026394" y="3257070"/>
              <a:ext cx="374400" cy="178030"/>
            </a:xfrm>
            <a:prstGeom prst="leftArrow">
              <a:avLst>
                <a:gd name="adj1" fmla="val 33673"/>
                <a:gd name="adj2" fmla="val 50000"/>
              </a:avLst>
            </a:prstGeom>
            <a:gradFill>
              <a:gsLst>
                <a:gs pos="0">
                  <a:srgbClr val="7A232E"/>
                </a:gs>
                <a:gs pos="98230">
                  <a:srgbClr val="B85759"/>
                </a:gs>
                <a:gs pos="45000">
                  <a:srgbClr val="9D1C30"/>
                </a:gs>
              </a:gsLst>
            </a:gradFill>
            <a:ln>
              <a:solidFill>
                <a:srgbClr val="7A232E"/>
              </a:solidFill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8F6D14EF-EBC7-433A-8C95-1D2C470B7DF1}"/>
              </a:ext>
            </a:extLst>
          </p:cNvPr>
          <p:cNvSpPr txBox="1"/>
          <p:nvPr userDrawn="1"/>
        </p:nvSpPr>
        <p:spPr>
          <a:xfrm>
            <a:off x="7427" y="161985"/>
            <a:ext cx="5040000" cy="10515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lang="en-US" sz="3400" b="1" dirty="0">
                <a:gradFill>
                  <a:gsLst>
                    <a:gs pos="58000">
                      <a:schemeClr val="accent6">
                        <a:lumMod val="75000"/>
                      </a:schemeClr>
                    </a:gs>
                    <a:gs pos="100000">
                      <a:schemeClr val="accent1"/>
                    </a:gs>
                    <a:gs pos="19000">
                      <a:schemeClr val="accent1">
                        <a:lumMod val="75000"/>
                      </a:schemeClr>
                    </a:gs>
                    <a:gs pos="46885">
                      <a:schemeClr val="accent1"/>
                    </a:gs>
                    <a:gs pos="59000">
                      <a:schemeClr val="accent1">
                        <a:lumMod val="70000"/>
                      </a:schemeClr>
                    </a:gs>
                  </a:gsLst>
                  <a:lin ang="5400000" scaled="1"/>
                </a:gradFill>
                <a:effectLst>
                  <a:innerShdw blurRad="101600" dist="50800" dir="18900000">
                    <a:schemeClr val="accent1">
                      <a:lumMod val="50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pPr lvl="0" algn="ctr">
              <a:lnSpc>
                <a:spcPct val="85000"/>
              </a:lnSpc>
            </a:pPr>
            <a:r>
              <a:rPr lang="en-US" sz="5000" b="1" kern="1200">
                <a:gradFill flip="none" rotWithShape="1">
                  <a:gsLst>
                    <a:gs pos="58000">
                      <a:srgbClr val="AF3F49"/>
                    </a:gs>
                    <a:gs pos="100000">
                      <a:srgbClr val="AD3B46"/>
                    </a:gs>
                    <a:gs pos="19000">
                      <a:schemeClr val="accent2"/>
                    </a:gs>
                    <a:gs pos="59000">
                      <a:schemeClr val="accent2"/>
                    </a:gs>
                  </a:gsLst>
                  <a:lin ang="5400000" scaled="1"/>
                  <a:tileRect/>
                </a:gradFill>
                <a:effectLst>
                  <a:innerShdw blurRad="76200" dist="38100" dir="18900000">
                    <a:schemeClr val="accent5">
                      <a:lumMod val="75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rPr>
              <a:t>2017 Template</a:t>
            </a:r>
          </a:p>
          <a:p>
            <a:pPr lvl="0" algn="ctr">
              <a:lnSpc>
                <a:spcPct val="85000"/>
              </a:lnSpc>
            </a:pPr>
            <a:r>
              <a:rPr lang="en-US" sz="4000" b="0" spc="60" baseline="0" dirty="0"/>
              <a:t>Usage Instructions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5AAE9CEC-A7E3-43C1-AC4A-1C3889F366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57144" y="626792"/>
            <a:ext cx="1736362" cy="58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307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2286000"/>
          </a:xfrm>
        </p:spPr>
        <p:txBody>
          <a:bodyPr lIns="0" rIns="0"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457200"/>
            <a:ext cx="4629150" cy="5403851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5230" y="2277831"/>
            <a:ext cx="2926080" cy="2743200"/>
          </a:xfrm>
          <a:solidFill>
            <a:schemeClr val="bg1">
              <a:lumMod val="95000"/>
            </a:schemeClr>
          </a:solidFill>
          <a:ln w="88900">
            <a:solidFill>
              <a:schemeClr val="bg1">
                <a:lumMod val="85000"/>
              </a:schemeClr>
            </a:solidFill>
            <a:miter lim="800000"/>
          </a:ln>
        </p:spPr>
        <p:txBody>
          <a:bodyPr vert="horz" lIns="182880" tIns="137160" rIns="182880" bIns="137160" rtlCol="0" anchor="ctr">
            <a:normAutofit/>
          </a:bodyPr>
          <a:lstStyle>
            <a:lvl1pPr>
              <a:lnSpc>
                <a:spcPct val="110000"/>
              </a:lnSpc>
              <a:defRPr lang="en-US" sz="1800" i="0" dirty="0">
                <a:solidFill>
                  <a:schemeClr val="accent2"/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add caption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D562C-A495-48E7-A662-90C4D7E5E3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6FDEFB9-2C73-46A2-87DA-D275D40B5A4A}"/>
              </a:ext>
            </a:extLst>
          </p:cNvPr>
          <p:cNvSpPr txBox="1"/>
          <p:nvPr userDrawn="1"/>
        </p:nvSpPr>
        <p:spPr>
          <a:xfrm>
            <a:off x="3555463" y="6649901"/>
            <a:ext cx="2882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4202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*timestamps are not hyperlinked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DC57984-155A-4601-B1C4-0DB001A0EF7C}"/>
              </a:ext>
            </a:extLst>
          </p:cNvPr>
          <p:cNvGrpSpPr/>
          <p:nvPr userDrawn="1"/>
        </p:nvGrpSpPr>
        <p:grpSpPr>
          <a:xfrm>
            <a:off x="3233847" y="6334892"/>
            <a:ext cx="2747570" cy="379698"/>
            <a:chOff x="3233847" y="6334892"/>
            <a:chExt cx="2747570" cy="379698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9950F923-E33C-46AB-8674-057C34E4C8E8}"/>
                </a:ext>
              </a:extLst>
            </p:cNvPr>
            <p:cNvGrpSpPr/>
            <p:nvPr/>
          </p:nvGrpSpPr>
          <p:grpSpPr>
            <a:xfrm>
              <a:off x="4099087" y="6345258"/>
              <a:ext cx="1200746" cy="369332"/>
              <a:chOff x="4665581" y="6488668"/>
              <a:chExt cx="1059951" cy="369332"/>
            </a:xfrm>
          </p:grpSpPr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7203935D-F4DE-421E-A345-3D98E7B8907B}"/>
                  </a:ext>
                </a:extLst>
              </p:cNvPr>
              <p:cNvSpPr txBox="1"/>
              <p:nvPr/>
            </p:nvSpPr>
            <p:spPr>
              <a:xfrm>
                <a:off x="4852770" y="6532888"/>
                <a:ext cx="8727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i="1" dirty="0">
                    <a:solidFill>
                      <a:srgbClr val="C00000"/>
                    </a:solidFill>
                  </a:rPr>
                  <a:t>State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859191A-F8BB-4F07-B68E-7B9BB1ADA3F6}"/>
                  </a:ext>
                </a:extLst>
              </p:cNvPr>
              <p:cNvSpPr txBox="1"/>
              <p:nvPr/>
            </p:nvSpPr>
            <p:spPr>
              <a:xfrm>
                <a:off x="4665581" y="6488668"/>
                <a:ext cx="156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Clr>
                    <a:srgbClr val="C0000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/>
                  <a:t>  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A5F9DC73-F89F-43E8-BB8D-3CE4332F17DF}"/>
                </a:ext>
              </a:extLst>
            </p:cNvPr>
            <p:cNvGrpSpPr/>
            <p:nvPr/>
          </p:nvGrpSpPr>
          <p:grpSpPr>
            <a:xfrm>
              <a:off x="3233847" y="6334892"/>
              <a:ext cx="1266258" cy="369332"/>
              <a:chOff x="3225796" y="6520666"/>
              <a:chExt cx="1051015" cy="505404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2A2BE32-8469-4FFB-82C5-49B47BEBDFE5}"/>
                  </a:ext>
                </a:extLst>
              </p:cNvPr>
              <p:cNvSpPr txBox="1"/>
              <p:nvPr/>
            </p:nvSpPr>
            <p:spPr>
              <a:xfrm>
                <a:off x="3404049" y="6603992"/>
                <a:ext cx="872762" cy="379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b="1" dirty="0">
                    <a:solidFill>
                      <a:schemeClr val="accent1"/>
                    </a:solidFill>
                  </a:rPr>
                  <a:t>Federal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BBB2B436-DE88-4602-B4D6-C25E18B6C722}"/>
                  </a:ext>
                </a:extLst>
              </p:cNvPr>
              <p:cNvSpPr txBox="1"/>
              <p:nvPr/>
            </p:nvSpPr>
            <p:spPr>
              <a:xfrm>
                <a:off x="3225796" y="6520666"/>
                <a:ext cx="156861" cy="505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/>
                  <a:t>  </a:t>
                </a:r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C7AB359D-5239-4C05-A5F3-95EDEB1A54A6}"/>
                </a:ext>
              </a:extLst>
            </p:cNvPr>
            <p:cNvGrpSpPr/>
            <p:nvPr/>
          </p:nvGrpSpPr>
          <p:grpSpPr>
            <a:xfrm>
              <a:off x="4780668" y="6343311"/>
              <a:ext cx="1200749" cy="369332"/>
              <a:chOff x="4665581" y="6488668"/>
              <a:chExt cx="1059954" cy="369332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F26E603-BC9E-4238-A378-C5B5C782230F}"/>
                  </a:ext>
                </a:extLst>
              </p:cNvPr>
              <p:cNvSpPr txBox="1"/>
              <p:nvPr/>
            </p:nvSpPr>
            <p:spPr>
              <a:xfrm>
                <a:off x="4852773" y="6532888"/>
                <a:ext cx="8727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b="1" i="1" dirty="0">
                    <a:solidFill>
                      <a:srgbClr val="7030A0"/>
                    </a:solidFill>
                  </a:rPr>
                  <a:t>Other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BBE7F69-6EA5-45D2-A5C9-698124A1D5B3}"/>
                  </a:ext>
                </a:extLst>
              </p:cNvPr>
              <p:cNvSpPr txBox="1"/>
              <p:nvPr/>
            </p:nvSpPr>
            <p:spPr>
              <a:xfrm>
                <a:off x="4665581" y="6488668"/>
                <a:ext cx="156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>
                    <a:solidFill>
                      <a:srgbClr val="00B050"/>
                    </a:solidFill>
                  </a:rPr>
                  <a:t> 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798206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de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8B35F6F-244A-4CAD-AEAB-1171AE328AA0}"/>
              </a:ext>
            </a:extLst>
          </p:cNvPr>
          <p:cNvSpPr txBox="1"/>
          <p:nvPr userDrawn="1"/>
        </p:nvSpPr>
        <p:spPr>
          <a:xfrm>
            <a:off x="628650" y="365126"/>
            <a:ext cx="7955280" cy="10515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lang="en-US" sz="3400" b="1" dirty="0">
                <a:gradFill>
                  <a:gsLst>
                    <a:gs pos="58000">
                      <a:schemeClr val="accent6">
                        <a:lumMod val="75000"/>
                      </a:schemeClr>
                    </a:gs>
                    <a:gs pos="100000">
                      <a:schemeClr val="accent1"/>
                    </a:gs>
                    <a:gs pos="19000">
                      <a:schemeClr val="accent1">
                        <a:lumMod val="75000"/>
                      </a:schemeClr>
                    </a:gs>
                    <a:gs pos="46885">
                      <a:schemeClr val="accent1"/>
                    </a:gs>
                    <a:gs pos="59000">
                      <a:schemeClr val="accent1">
                        <a:lumMod val="70000"/>
                      </a:schemeClr>
                    </a:gs>
                  </a:gsLst>
                  <a:lin ang="5400000" scaled="1"/>
                </a:gradFill>
                <a:effectLst>
                  <a:innerShdw blurRad="101600" dist="50800" dir="18900000">
                    <a:schemeClr val="accent1">
                      <a:lumMod val="50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Your Moderator: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90999" y="2483662"/>
            <a:ext cx="3983355" cy="1818203"/>
          </a:xfrm>
        </p:spPr>
        <p:txBody>
          <a:bodyPr anchor="ctr"/>
          <a:lstStyle>
            <a:lvl1pPr marL="0" indent="0">
              <a:buNone/>
              <a:defRPr lang="en-US" sz="2400" b="1" kern="1200" dirty="0">
                <a:gradFill flip="none" rotWithShape="1">
                  <a:gsLst>
                    <a:gs pos="58000">
                      <a:srgbClr val="AF3F49"/>
                    </a:gs>
                    <a:gs pos="100000">
                      <a:srgbClr val="AD3B46"/>
                    </a:gs>
                    <a:gs pos="19000">
                      <a:schemeClr val="accent2"/>
                    </a:gs>
                    <a:gs pos="59000">
                      <a:schemeClr val="accent2"/>
                    </a:gs>
                  </a:gsLst>
                  <a:lin ang="5400000" scaled="1"/>
                  <a:tileRect/>
                </a:gradFill>
                <a:effectLst>
                  <a:innerShdw blurRad="76200" dist="38100" dir="18900000">
                    <a:schemeClr val="accent5">
                      <a:lumMod val="75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274320" indent="0">
              <a:spcBef>
                <a:spcPts val="500"/>
              </a:spcBef>
              <a:buNone/>
              <a:defRPr sz="2000" i="1"/>
            </a:lvl2pPr>
            <a:lvl3pPr marL="457200" indent="0">
              <a:spcBef>
                <a:spcPts val="800"/>
              </a:spcBef>
              <a:buFontTx/>
              <a:buNone/>
              <a:defRPr sz="1800">
                <a:solidFill>
                  <a:schemeClr val="tx1"/>
                </a:solidFill>
              </a:defRPr>
            </a:lvl3pPr>
            <a:lvl4pPr marL="822960" indent="-365760">
              <a:spcBef>
                <a:spcPts val="300"/>
              </a:spcBef>
              <a:buClr>
                <a:schemeClr val="accent6"/>
              </a:buClr>
              <a:buSzPct val="90000"/>
              <a:buFont typeface="Wingdings" panose="05000000000000000000" pitchFamily="2" charset="2"/>
              <a:buChar char=""/>
              <a:defRPr i="1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Moderator Name</a:t>
            </a:r>
          </a:p>
          <a:p>
            <a:pPr lvl="1"/>
            <a:r>
              <a:rPr lang="en-US" dirty="0"/>
              <a:t>Position</a:t>
            </a:r>
          </a:p>
          <a:p>
            <a:pPr lvl="2"/>
            <a:r>
              <a:rPr lang="en-US" dirty="0"/>
              <a:t>Organization</a:t>
            </a:r>
          </a:p>
          <a:p>
            <a:pPr lvl="3"/>
            <a:r>
              <a:rPr lang="en-US" dirty="0"/>
              <a:t>email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C0C6114B-D2AA-4229-BCFB-04B0363D87F6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1827005" y="2483663"/>
            <a:ext cx="1573420" cy="1818203"/>
          </a:xfrm>
          <a:solidFill>
            <a:srgbClr val="FFFFFF"/>
          </a:solidFill>
          <a:ln w="76200" cap="sq">
            <a:solidFill>
              <a:schemeClr val="accent1">
                <a:lumMod val="5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5080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1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212B879-824E-4934-AA2D-285DC8923713}"/>
              </a:ext>
            </a:extLst>
          </p:cNvPr>
          <p:cNvSpPr txBox="1"/>
          <p:nvPr userDrawn="1"/>
        </p:nvSpPr>
        <p:spPr>
          <a:xfrm>
            <a:off x="3555463" y="6649901"/>
            <a:ext cx="2882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4202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*timestamps are not hyperlinked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6CB30DF-92FE-47F0-A5AF-DC125FAF90A9}"/>
              </a:ext>
            </a:extLst>
          </p:cNvPr>
          <p:cNvGrpSpPr/>
          <p:nvPr userDrawn="1"/>
        </p:nvGrpSpPr>
        <p:grpSpPr>
          <a:xfrm>
            <a:off x="3233847" y="6334892"/>
            <a:ext cx="2747570" cy="379698"/>
            <a:chOff x="3233847" y="6334892"/>
            <a:chExt cx="2747570" cy="379698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5A562C80-5369-4F26-8B14-3120723B277F}"/>
                </a:ext>
              </a:extLst>
            </p:cNvPr>
            <p:cNvGrpSpPr/>
            <p:nvPr/>
          </p:nvGrpSpPr>
          <p:grpSpPr>
            <a:xfrm>
              <a:off x="4099087" y="6345258"/>
              <a:ext cx="1200746" cy="369332"/>
              <a:chOff x="4665581" y="6488668"/>
              <a:chExt cx="1059951" cy="369332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FA1E1A0-95EE-4800-A807-AD6D7DB7EDCF}"/>
                  </a:ext>
                </a:extLst>
              </p:cNvPr>
              <p:cNvSpPr txBox="1"/>
              <p:nvPr/>
            </p:nvSpPr>
            <p:spPr>
              <a:xfrm>
                <a:off x="4852770" y="6532888"/>
                <a:ext cx="8727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i="1" dirty="0">
                    <a:solidFill>
                      <a:srgbClr val="C00000"/>
                    </a:solidFill>
                  </a:rPr>
                  <a:t>State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066A9B8-1425-468C-8910-0AFD8CE04009}"/>
                  </a:ext>
                </a:extLst>
              </p:cNvPr>
              <p:cNvSpPr txBox="1"/>
              <p:nvPr/>
            </p:nvSpPr>
            <p:spPr>
              <a:xfrm>
                <a:off x="4665581" y="6488668"/>
                <a:ext cx="156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Clr>
                    <a:srgbClr val="C0000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/>
                  <a:t>  </a:t>
                </a:r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4C89E77-4813-4504-A090-B09D7DBAD233}"/>
                </a:ext>
              </a:extLst>
            </p:cNvPr>
            <p:cNvGrpSpPr/>
            <p:nvPr/>
          </p:nvGrpSpPr>
          <p:grpSpPr>
            <a:xfrm>
              <a:off x="3233847" y="6334892"/>
              <a:ext cx="1266258" cy="369332"/>
              <a:chOff x="3225796" y="6520666"/>
              <a:chExt cx="1051015" cy="505404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8FAF158-6963-44EE-97D3-391308DC2915}"/>
                  </a:ext>
                </a:extLst>
              </p:cNvPr>
              <p:cNvSpPr txBox="1"/>
              <p:nvPr/>
            </p:nvSpPr>
            <p:spPr>
              <a:xfrm>
                <a:off x="3404049" y="6603992"/>
                <a:ext cx="872762" cy="379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b="1" dirty="0">
                    <a:solidFill>
                      <a:schemeClr val="accent1"/>
                    </a:solidFill>
                  </a:rPr>
                  <a:t>Federal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5A09106-9B72-452E-B5AF-584CFD81114A}"/>
                  </a:ext>
                </a:extLst>
              </p:cNvPr>
              <p:cNvSpPr txBox="1"/>
              <p:nvPr/>
            </p:nvSpPr>
            <p:spPr>
              <a:xfrm>
                <a:off x="3225796" y="6520666"/>
                <a:ext cx="156861" cy="505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/>
                  <a:t>  </a:t>
                </a: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964D541E-8455-47B6-A62F-F789B62C4DFB}"/>
                </a:ext>
              </a:extLst>
            </p:cNvPr>
            <p:cNvGrpSpPr/>
            <p:nvPr/>
          </p:nvGrpSpPr>
          <p:grpSpPr>
            <a:xfrm>
              <a:off x="4780668" y="6343311"/>
              <a:ext cx="1200749" cy="369332"/>
              <a:chOff x="4665581" y="6488668"/>
              <a:chExt cx="1059954" cy="369332"/>
            </a:xfrm>
          </p:grpSpPr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515E82C-EA4E-47BB-A048-499BE010A740}"/>
                  </a:ext>
                </a:extLst>
              </p:cNvPr>
              <p:cNvSpPr txBox="1"/>
              <p:nvPr/>
            </p:nvSpPr>
            <p:spPr>
              <a:xfrm>
                <a:off x="4852773" y="6532888"/>
                <a:ext cx="8727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b="1" i="1" dirty="0">
                    <a:solidFill>
                      <a:srgbClr val="7030A0"/>
                    </a:solidFill>
                  </a:rPr>
                  <a:t>Other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87DD315-E7F2-4407-AED7-CC626DFCCDD9}"/>
                  </a:ext>
                </a:extLst>
              </p:cNvPr>
              <p:cNvSpPr txBox="1"/>
              <p:nvPr/>
            </p:nvSpPr>
            <p:spPr>
              <a:xfrm>
                <a:off x="4665581" y="6488668"/>
                <a:ext cx="156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>
                    <a:solidFill>
                      <a:srgbClr val="00B050"/>
                    </a:solidFill>
                  </a:rPr>
                  <a:t> 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975145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8B35F6F-244A-4CAD-AEAB-1171AE328AA0}"/>
              </a:ext>
            </a:extLst>
          </p:cNvPr>
          <p:cNvSpPr txBox="1"/>
          <p:nvPr userDrawn="1"/>
        </p:nvSpPr>
        <p:spPr>
          <a:xfrm>
            <a:off x="628650" y="365126"/>
            <a:ext cx="7955280" cy="10515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lang="en-US" sz="3400" b="1" dirty="0">
                <a:gradFill>
                  <a:gsLst>
                    <a:gs pos="58000">
                      <a:schemeClr val="accent6">
                        <a:lumMod val="75000"/>
                      </a:schemeClr>
                    </a:gs>
                    <a:gs pos="100000">
                      <a:schemeClr val="accent1"/>
                    </a:gs>
                    <a:gs pos="19000">
                      <a:schemeClr val="accent1">
                        <a:lumMod val="75000"/>
                      </a:schemeClr>
                    </a:gs>
                    <a:gs pos="46885">
                      <a:schemeClr val="accent1"/>
                    </a:gs>
                    <a:gs pos="59000">
                      <a:schemeClr val="accent1">
                        <a:lumMod val="70000"/>
                      </a:schemeClr>
                    </a:gs>
                  </a:gsLst>
                  <a:lin ang="5400000" scaled="1"/>
                </a:gradFill>
                <a:effectLst>
                  <a:innerShdw blurRad="101600" dist="50800" dir="18900000">
                    <a:schemeClr val="accent1">
                      <a:lumMod val="50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Your Presenter: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90999" y="2483662"/>
            <a:ext cx="3983355" cy="1818203"/>
          </a:xfrm>
        </p:spPr>
        <p:txBody>
          <a:bodyPr anchor="ctr"/>
          <a:lstStyle>
            <a:lvl1pPr marL="0" indent="0">
              <a:buNone/>
              <a:defRPr lang="en-US" sz="2400" b="1" kern="1200" dirty="0">
                <a:gradFill flip="none" rotWithShape="1">
                  <a:gsLst>
                    <a:gs pos="58000">
                      <a:srgbClr val="AF3F49"/>
                    </a:gs>
                    <a:gs pos="100000">
                      <a:srgbClr val="AD3B46"/>
                    </a:gs>
                    <a:gs pos="19000">
                      <a:schemeClr val="accent2"/>
                    </a:gs>
                    <a:gs pos="59000">
                      <a:schemeClr val="accent2"/>
                    </a:gs>
                  </a:gsLst>
                  <a:lin ang="5400000" scaled="1"/>
                  <a:tileRect/>
                </a:gradFill>
                <a:effectLst>
                  <a:innerShdw blurRad="76200" dist="38100" dir="18900000">
                    <a:schemeClr val="accent5">
                      <a:lumMod val="75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274320" indent="0">
              <a:spcBef>
                <a:spcPts val="500"/>
              </a:spcBef>
              <a:buNone/>
              <a:defRPr sz="2000" i="1"/>
            </a:lvl2pPr>
            <a:lvl3pPr marL="457200" indent="0">
              <a:spcBef>
                <a:spcPts val="800"/>
              </a:spcBef>
              <a:buFontTx/>
              <a:buNone/>
              <a:defRPr sz="1800">
                <a:solidFill>
                  <a:schemeClr val="tx1"/>
                </a:solidFill>
              </a:defRPr>
            </a:lvl3pPr>
            <a:lvl4pPr marL="822960" indent="-365760">
              <a:spcBef>
                <a:spcPts val="300"/>
              </a:spcBef>
              <a:buClr>
                <a:schemeClr val="accent6"/>
              </a:buClr>
              <a:buSzPct val="90000"/>
              <a:buFont typeface="Wingdings" panose="05000000000000000000" pitchFamily="2" charset="2"/>
              <a:buChar char=""/>
              <a:defRPr i="1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Presenter Name</a:t>
            </a:r>
          </a:p>
          <a:p>
            <a:pPr lvl="1"/>
            <a:r>
              <a:rPr lang="en-US" dirty="0"/>
              <a:t>Position</a:t>
            </a:r>
          </a:p>
          <a:p>
            <a:pPr lvl="2"/>
            <a:r>
              <a:rPr lang="en-US" dirty="0"/>
              <a:t>Organization</a:t>
            </a:r>
          </a:p>
          <a:p>
            <a:pPr lvl="3"/>
            <a:r>
              <a:rPr lang="en-US" dirty="0"/>
              <a:t>email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C0C6114B-D2AA-4229-BCFB-04B0363D87F6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1827005" y="2483663"/>
            <a:ext cx="1573420" cy="1818203"/>
          </a:xfrm>
          <a:solidFill>
            <a:srgbClr val="FFFFFF"/>
          </a:solidFill>
          <a:ln w="76200" cap="sq">
            <a:solidFill>
              <a:schemeClr val="accent1">
                <a:lumMod val="5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5080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1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B7199C-9392-4E1D-9102-6CB331666465}"/>
              </a:ext>
            </a:extLst>
          </p:cNvPr>
          <p:cNvSpPr txBox="1"/>
          <p:nvPr userDrawn="1"/>
        </p:nvSpPr>
        <p:spPr>
          <a:xfrm>
            <a:off x="3555463" y="6649901"/>
            <a:ext cx="2882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4202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*timestamps are not hyperlinked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0952A3E-D1E1-443D-8E64-E42E2F013336}"/>
              </a:ext>
            </a:extLst>
          </p:cNvPr>
          <p:cNvGrpSpPr/>
          <p:nvPr userDrawn="1"/>
        </p:nvGrpSpPr>
        <p:grpSpPr>
          <a:xfrm>
            <a:off x="3233847" y="6334892"/>
            <a:ext cx="2747570" cy="379698"/>
            <a:chOff x="3233847" y="6334892"/>
            <a:chExt cx="2747570" cy="379698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CAC002D2-A97C-48CC-88AF-6BC98D010D3D}"/>
                </a:ext>
              </a:extLst>
            </p:cNvPr>
            <p:cNvGrpSpPr/>
            <p:nvPr/>
          </p:nvGrpSpPr>
          <p:grpSpPr>
            <a:xfrm>
              <a:off x="4099087" y="6345258"/>
              <a:ext cx="1200746" cy="369332"/>
              <a:chOff x="4665581" y="6488668"/>
              <a:chExt cx="1059951" cy="369332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3790ADC-D2CA-4330-870C-329B3D210666}"/>
                  </a:ext>
                </a:extLst>
              </p:cNvPr>
              <p:cNvSpPr txBox="1"/>
              <p:nvPr/>
            </p:nvSpPr>
            <p:spPr>
              <a:xfrm>
                <a:off x="4852770" y="6532888"/>
                <a:ext cx="8727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i="1" dirty="0">
                    <a:solidFill>
                      <a:srgbClr val="C00000"/>
                    </a:solidFill>
                  </a:rPr>
                  <a:t>State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F0DB2BE-D74B-42E6-8C26-770CF3BC8A0D}"/>
                  </a:ext>
                </a:extLst>
              </p:cNvPr>
              <p:cNvSpPr txBox="1"/>
              <p:nvPr/>
            </p:nvSpPr>
            <p:spPr>
              <a:xfrm>
                <a:off x="4665581" y="6488668"/>
                <a:ext cx="156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Clr>
                    <a:srgbClr val="C0000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/>
                  <a:t>  </a:t>
                </a:r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9EB0006-429B-4B10-8C78-B21FC492CDD1}"/>
                </a:ext>
              </a:extLst>
            </p:cNvPr>
            <p:cNvGrpSpPr/>
            <p:nvPr/>
          </p:nvGrpSpPr>
          <p:grpSpPr>
            <a:xfrm>
              <a:off x="3233847" y="6334892"/>
              <a:ext cx="1266258" cy="369332"/>
              <a:chOff x="3225796" y="6520666"/>
              <a:chExt cx="1051015" cy="505404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212128D-EF47-4520-BADA-0D5C57E179FE}"/>
                  </a:ext>
                </a:extLst>
              </p:cNvPr>
              <p:cNvSpPr txBox="1"/>
              <p:nvPr/>
            </p:nvSpPr>
            <p:spPr>
              <a:xfrm>
                <a:off x="3404049" y="6603992"/>
                <a:ext cx="872762" cy="379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b="1" dirty="0">
                    <a:solidFill>
                      <a:schemeClr val="accent1"/>
                    </a:solidFill>
                  </a:rPr>
                  <a:t>Federal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E7CB877-5953-4572-8119-20D0D8FDA64B}"/>
                  </a:ext>
                </a:extLst>
              </p:cNvPr>
              <p:cNvSpPr txBox="1"/>
              <p:nvPr/>
            </p:nvSpPr>
            <p:spPr>
              <a:xfrm>
                <a:off x="3225796" y="6520666"/>
                <a:ext cx="156861" cy="505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/>
                  <a:t>  </a:t>
                </a: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658458E6-EDC5-4BFD-92C2-7EA35A1019D5}"/>
                </a:ext>
              </a:extLst>
            </p:cNvPr>
            <p:cNvGrpSpPr/>
            <p:nvPr/>
          </p:nvGrpSpPr>
          <p:grpSpPr>
            <a:xfrm>
              <a:off x="4780668" y="6343311"/>
              <a:ext cx="1200749" cy="369332"/>
              <a:chOff x="4665581" y="6488668"/>
              <a:chExt cx="1059954" cy="369332"/>
            </a:xfrm>
          </p:grpSpPr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9F53818-7ED1-4056-89FD-D2619F6B58C6}"/>
                  </a:ext>
                </a:extLst>
              </p:cNvPr>
              <p:cNvSpPr txBox="1"/>
              <p:nvPr/>
            </p:nvSpPr>
            <p:spPr>
              <a:xfrm>
                <a:off x="4852773" y="6532888"/>
                <a:ext cx="8727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b="1" i="1" dirty="0">
                    <a:solidFill>
                      <a:srgbClr val="7030A0"/>
                    </a:solidFill>
                  </a:rPr>
                  <a:t>Other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438A5A8-28FA-4DF6-B78E-0D9622CFA907}"/>
                  </a:ext>
                </a:extLst>
              </p:cNvPr>
              <p:cNvSpPr txBox="1"/>
              <p:nvPr/>
            </p:nvSpPr>
            <p:spPr>
              <a:xfrm>
                <a:off x="4665581" y="6488668"/>
                <a:ext cx="156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>
                    <a:solidFill>
                      <a:srgbClr val="00B050"/>
                    </a:solidFill>
                  </a:rPr>
                  <a:t> 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244314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8B35F6F-244A-4CAD-AEAB-1171AE328AA0}"/>
              </a:ext>
            </a:extLst>
          </p:cNvPr>
          <p:cNvSpPr txBox="1"/>
          <p:nvPr userDrawn="1"/>
        </p:nvSpPr>
        <p:spPr>
          <a:xfrm>
            <a:off x="628650" y="365126"/>
            <a:ext cx="7955280" cy="10515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lang="en-US" sz="3400" b="1" dirty="0">
                <a:gradFill>
                  <a:gsLst>
                    <a:gs pos="58000">
                      <a:schemeClr val="accent6">
                        <a:lumMod val="75000"/>
                      </a:schemeClr>
                    </a:gs>
                    <a:gs pos="100000">
                      <a:schemeClr val="accent1"/>
                    </a:gs>
                    <a:gs pos="19000">
                      <a:schemeClr val="accent1">
                        <a:lumMod val="75000"/>
                      </a:schemeClr>
                    </a:gs>
                    <a:gs pos="46885">
                      <a:schemeClr val="accent1"/>
                    </a:gs>
                    <a:gs pos="59000">
                      <a:schemeClr val="accent1">
                        <a:lumMod val="70000"/>
                      </a:schemeClr>
                    </a:gs>
                  </a:gsLst>
                  <a:lin ang="5400000" scaled="1"/>
                </a:gradFill>
                <a:effectLst>
                  <a:innerShdw blurRad="101600" dist="50800" dir="18900000">
                    <a:schemeClr val="accent1">
                      <a:lumMod val="50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Your Presenters: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90999" y="1769287"/>
            <a:ext cx="3983355" cy="1818203"/>
          </a:xfrm>
        </p:spPr>
        <p:txBody>
          <a:bodyPr anchor="ctr"/>
          <a:lstStyle>
            <a:lvl1pPr marL="0" indent="0">
              <a:buNone/>
              <a:defRPr lang="en-US" sz="2400" b="1" kern="1200" dirty="0">
                <a:gradFill flip="none" rotWithShape="1">
                  <a:gsLst>
                    <a:gs pos="58000">
                      <a:srgbClr val="AF3F49"/>
                    </a:gs>
                    <a:gs pos="100000">
                      <a:srgbClr val="AD3B46"/>
                    </a:gs>
                    <a:gs pos="19000">
                      <a:schemeClr val="accent2"/>
                    </a:gs>
                    <a:gs pos="59000">
                      <a:schemeClr val="accent2"/>
                    </a:gs>
                  </a:gsLst>
                  <a:lin ang="5400000" scaled="1"/>
                  <a:tileRect/>
                </a:gradFill>
                <a:effectLst>
                  <a:innerShdw blurRad="76200" dist="38100" dir="18900000">
                    <a:schemeClr val="accent5">
                      <a:lumMod val="75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274320" indent="0">
              <a:spcBef>
                <a:spcPts val="500"/>
              </a:spcBef>
              <a:buNone/>
              <a:defRPr sz="2000" i="1"/>
            </a:lvl2pPr>
            <a:lvl3pPr marL="457200" indent="0">
              <a:spcBef>
                <a:spcPts val="800"/>
              </a:spcBef>
              <a:buFontTx/>
              <a:buNone/>
              <a:defRPr sz="1800">
                <a:solidFill>
                  <a:schemeClr val="tx1"/>
                </a:solidFill>
              </a:defRPr>
            </a:lvl3pPr>
            <a:lvl4pPr marL="822960" indent="-365760">
              <a:spcBef>
                <a:spcPts val="300"/>
              </a:spcBef>
              <a:buClr>
                <a:schemeClr val="accent6"/>
              </a:buClr>
              <a:buSzPct val="90000"/>
              <a:buFont typeface="Wingdings" panose="05000000000000000000" pitchFamily="2" charset="2"/>
              <a:buChar char=""/>
              <a:defRPr i="1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Presenter Name</a:t>
            </a:r>
          </a:p>
          <a:p>
            <a:pPr lvl="1"/>
            <a:r>
              <a:rPr lang="en-US" dirty="0"/>
              <a:t>Position</a:t>
            </a:r>
          </a:p>
          <a:p>
            <a:pPr lvl="2"/>
            <a:r>
              <a:rPr lang="en-US" dirty="0"/>
              <a:t>Organization</a:t>
            </a:r>
          </a:p>
          <a:p>
            <a:pPr lvl="3"/>
            <a:r>
              <a:rPr lang="en-US" dirty="0"/>
              <a:t>email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C0C6114B-D2AA-4229-BCFB-04B0363D87F6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1827005" y="1769288"/>
            <a:ext cx="1573420" cy="1818203"/>
          </a:xfrm>
          <a:solidFill>
            <a:srgbClr val="FFFFFF"/>
          </a:solidFill>
          <a:ln w="76200" cap="sq">
            <a:solidFill>
              <a:schemeClr val="accent1">
                <a:lumMod val="5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5080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1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D0BB0CF-FF39-4644-864F-D1DE162FCA0A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190999" y="4115205"/>
            <a:ext cx="3983355" cy="1818203"/>
          </a:xfrm>
        </p:spPr>
        <p:txBody>
          <a:bodyPr anchor="ctr"/>
          <a:lstStyle>
            <a:lvl1pPr marL="0" indent="0">
              <a:buNone/>
              <a:defRPr lang="en-US" sz="2400" b="1" kern="1200" dirty="0">
                <a:gradFill flip="none" rotWithShape="1">
                  <a:gsLst>
                    <a:gs pos="58000">
                      <a:srgbClr val="AF3F49"/>
                    </a:gs>
                    <a:gs pos="100000">
                      <a:srgbClr val="AD3B46"/>
                    </a:gs>
                    <a:gs pos="19000">
                      <a:schemeClr val="accent2"/>
                    </a:gs>
                    <a:gs pos="59000">
                      <a:schemeClr val="accent2"/>
                    </a:gs>
                  </a:gsLst>
                  <a:lin ang="5400000" scaled="1"/>
                  <a:tileRect/>
                </a:gradFill>
                <a:effectLst>
                  <a:innerShdw blurRad="76200" dist="38100" dir="18900000">
                    <a:schemeClr val="accent5">
                      <a:lumMod val="75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274320" indent="0">
              <a:spcBef>
                <a:spcPts val="500"/>
              </a:spcBef>
              <a:buNone/>
              <a:defRPr sz="2000" i="1"/>
            </a:lvl2pPr>
            <a:lvl3pPr marL="457200" indent="0">
              <a:spcBef>
                <a:spcPts val="800"/>
              </a:spcBef>
              <a:buFontTx/>
              <a:buNone/>
              <a:defRPr sz="1800">
                <a:solidFill>
                  <a:schemeClr val="tx1"/>
                </a:solidFill>
              </a:defRPr>
            </a:lvl3pPr>
            <a:lvl4pPr marL="822960" indent="-365760">
              <a:spcBef>
                <a:spcPts val="300"/>
              </a:spcBef>
              <a:buClr>
                <a:schemeClr val="accent6"/>
              </a:buClr>
              <a:buSzPct val="90000"/>
              <a:buFont typeface="Wingdings" panose="05000000000000000000" pitchFamily="2" charset="2"/>
              <a:buChar char=""/>
              <a:defRPr i="1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Presenter Name</a:t>
            </a:r>
          </a:p>
          <a:p>
            <a:pPr lvl="1"/>
            <a:r>
              <a:rPr lang="en-US" dirty="0"/>
              <a:t>Position</a:t>
            </a:r>
          </a:p>
          <a:p>
            <a:pPr lvl="2"/>
            <a:r>
              <a:rPr lang="en-US" dirty="0"/>
              <a:t>Organization</a:t>
            </a:r>
          </a:p>
          <a:p>
            <a:pPr lvl="3"/>
            <a:r>
              <a:rPr lang="en-US" dirty="0"/>
              <a:t>email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F2CEA25B-149F-4B0D-99E1-EB15B6122285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1827005" y="4115206"/>
            <a:ext cx="1573420" cy="1818203"/>
          </a:xfrm>
          <a:solidFill>
            <a:srgbClr val="FFFFFF"/>
          </a:solidFill>
          <a:ln w="76200" cap="sq">
            <a:solidFill>
              <a:schemeClr val="accent1">
                <a:lumMod val="5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5080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1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F42DD88-4D54-44E0-97D0-C45005A0812B}"/>
              </a:ext>
            </a:extLst>
          </p:cNvPr>
          <p:cNvSpPr txBox="1"/>
          <p:nvPr userDrawn="1"/>
        </p:nvSpPr>
        <p:spPr>
          <a:xfrm>
            <a:off x="3555463" y="6649901"/>
            <a:ext cx="2882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4202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*timestamps are not hyperlinked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D6A9777-8E8F-411A-9B9C-9B1E8674557A}"/>
              </a:ext>
            </a:extLst>
          </p:cNvPr>
          <p:cNvGrpSpPr/>
          <p:nvPr userDrawn="1"/>
        </p:nvGrpSpPr>
        <p:grpSpPr>
          <a:xfrm>
            <a:off x="3233847" y="6334892"/>
            <a:ext cx="2747570" cy="379698"/>
            <a:chOff x="3233847" y="6334892"/>
            <a:chExt cx="2747570" cy="379698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44B9A6CE-DBAA-4130-BAEC-3005D3A97101}"/>
                </a:ext>
              </a:extLst>
            </p:cNvPr>
            <p:cNvGrpSpPr/>
            <p:nvPr/>
          </p:nvGrpSpPr>
          <p:grpSpPr>
            <a:xfrm>
              <a:off x="4099087" y="6345258"/>
              <a:ext cx="1200746" cy="369332"/>
              <a:chOff x="4665581" y="6488668"/>
              <a:chExt cx="1059951" cy="369332"/>
            </a:xfrm>
          </p:grpSpPr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B581A0C-3999-449B-8E58-109E2B5BA2D2}"/>
                  </a:ext>
                </a:extLst>
              </p:cNvPr>
              <p:cNvSpPr txBox="1"/>
              <p:nvPr/>
            </p:nvSpPr>
            <p:spPr>
              <a:xfrm>
                <a:off x="4852770" y="6532888"/>
                <a:ext cx="8727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i="1" dirty="0">
                    <a:solidFill>
                      <a:srgbClr val="C00000"/>
                    </a:solidFill>
                  </a:rPr>
                  <a:t>State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E843188C-1F9B-44E1-9E0D-4AF8BC7BE1F6}"/>
                  </a:ext>
                </a:extLst>
              </p:cNvPr>
              <p:cNvSpPr txBox="1"/>
              <p:nvPr/>
            </p:nvSpPr>
            <p:spPr>
              <a:xfrm>
                <a:off x="4665581" y="6488668"/>
                <a:ext cx="156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Clr>
                    <a:srgbClr val="C0000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/>
                  <a:t>  </a:t>
                </a: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89FFD094-1D1B-4BA1-A54E-57433D9AFC7C}"/>
                </a:ext>
              </a:extLst>
            </p:cNvPr>
            <p:cNvGrpSpPr/>
            <p:nvPr/>
          </p:nvGrpSpPr>
          <p:grpSpPr>
            <a:xfrm>
              <a:off x="3233847" y="6334892"/>
              <a:ext cx="1266258" cy="369332"/>
              <a:chOff x="3225796" y="6520666"/>
              <a:chExt cx="1051015" cy="505404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A02E658-45F5-4297-A983-BD8026D2E490}"/>
                  </a:ext>
                </a:extLst>
              </p:cNvPr>
              <p:cNvSpPr txBox="1"/>
              <p:nvPr/>
            </p:nvSpPr>
            <p:spPr>
              <a:xfrm>
                <a:off x="3404049" y="6603992"/>
                <a:ext cx="872762" cy="379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b="1" dirty="0">
                    <a:solidFill>
                      <a:schemeClr val="accent1"/>
                    </a:solidFill>
                  </a:rPr>
                  <a:t>Federal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F0ADDB1-4F38-4C70-8048-EAF8BBE4A0F8}"/>
                  </a:ext>
                </a:extLst>
              </p:cNvPr>
              <p:cNvSpPr txBox="1"/>
              <p:nvPr/>
            </p:nvSpPr>
            <p:spPr>
              <a:xfrm>
                <a:off x="3225796" y="6520666"/>
                <a:ext cx="156861" cy="505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/>
                  <a:t>  </a:t>
                </a:r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44A2F7F6-02EC-47BE-8A44-7CA35D320011}"/>
                </a:ext>
              </a:extLst>
            </p:cNvPr>
            <p:cNvGrpSpPr/>
            <p:nvPr/>
          </p:nvGrpSpPr>
          <p:grpSpPr>
            <a:xfrm>
              <a:off x="4780668" y="6343311"/>
              <a:ext cx="1200749" cy="369332"/>
              <a:chOff x="4665581" y="6488668"/>
              <a:chExt cx="1059954" cy="369332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E7AE77E-583E-4F11-BDE3-6BA68C0F4149}"/>
                  </a:ext>
                </a:extLst>
              </p:cNvPr>
              <p:cNvSpPr txBox="1"/>
              <p:nvPr/>
            </p:nvSpPr>
            <p:spPr>
              <a:xfrm>
                <a:off x="4852773" y="6532888"/>
                <a:ext cx="8727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b="1" i="1" dirty="0">
                    <a:solidFill>
                      <a:srgbClr val="7030A0"/>
                    </a:solidFill>
                  </a:rPr>
                  <a:t>Other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CACECB6-E77E-4676-9C17-04DADE3E121A}"/>
                  </a:ext>
                </a:extLst>
              </p:cNvPr>
              <p:cNvSpPr txBox="1"/>
              <p:nvPr/>
            </p:nvSpPr>
            <p:spPr>
              <a:xfrm>
                <a:off x="4665581" y="6488668"/>
                <a:ext cx="156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>
                    <a:solidFill>
                      <a:srgbClr val="00B050"/>
                    </a:solidFill>
                  </a:rPr>
                  <a:t> 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514514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8B35F6F-244A-4CAD-AEAB-1171AE328AA0}"/>
              </a:ext>
            </a:extLst>
          </p:cNvPr>
          <p:cNvSpPr txBox="1"/>
          <p:nvPr userDrawn="1"/>
        </p:nvSpPr>
        <p:spPr>
          <a:xfrm>
            <a:off x="628650" y="365126"/>
            <a:ext cx="7955280" cy="10515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lang="en-US" sz="3400" b="1" dirty="0">
                <a:gradFill>
                  <a:gsLst>
                    <a:gs pos="58000">
                      <a:schemeClr val="accent6">
                        <a:lumMod val="75000"/>
                      </a:schemeClr>
                    </a:gs>
                    <a:gs pos="100000">
                      <a:schemeClr val="accent1"/>
                    </a:gs>
                    <a:gs pos="19000">
                      <a:schemeClr val="accent1">
                        <a:lumMod val="75000"/>
                      </a:schemeClr>
                    </a:gs>
                    <a:gs pos="46885">
                      <a:schemeClr val="accent1"/>
                    </a:gs>
                    <a:gs pos="59000">
                      <a:schemeClr val="accent1">
                        <a:lumMod val="70000"/>
                      </a:schemeClr>
                    </a:gs>
                  </a:gsLst>
                  <a:lin ang="5400000" scaled="1"/>
                </a:gradFill>
                <a:effectLst>
                  <a:innerShdw blurRad="101600" dist="50800" dir="18900000">
                    <a:schemeClr val="accent1">
                      <a:lumMod val="50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Your Presenters: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04211" y="1550213"/>
            <a:ext cx="3983355" cy="1183871"/>
          </a:xfrm>
        </p:spPr>
        <p:txBody>
          <a:bodyPr anchor="ctr"/>
          <a:lstStyle>
            <a:lvl1pPr marL="0" indent="0">
              <a:buNone/>
              <a:defRPr lang="en-US" sz="2200" b="1" kern="1200" dirty="0">
                <a:gradFill flip="none" rotWithShape="1">
                  <a:gsLst>
                    <a:gs pos="58000">
                      <a:srgbClr val="AF3F49"/>
                    </a:gs>
                    <a:gs pos="100000">
                      <a:srgbClr val="AD3B46"/>
                    </a:gs>
                    <a:gs pos="19000">
                      <a:schemeClr val="accent2"/>
                    </a:gs>
                    <a:gs pos="59000">
                      <a:schemeClr val="accent2"/>
                    </a:gs>
                  </a:gsLst>
                  <a:lin ang="5400000" scaled="1"/>
                  <a:tileRect/>
                </a:gradFill>
                <a:effectLst>
                  <a:innerShdw blurRad="76200" dist="38100" dir="18900000">
                    <a:schemeClr val="accent5">
                      <a:lumMod val="75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274320" indent="0">
              <a:spcBef>
                <a:spcPts val="300"/>
              </a:spcBef>
              <a:buNone/>
              <a:defRPr sz="1800" i="1"/>
            </a:lvl2pPr>
            <a:lvl3pPr marL="274320" indent="0">
              <a:spcBef>
                <a:spcPts val="600"/>
              </a:spcBef>
              <a:buFontTx/>
              <a:buNone/>
              <a:defRPr sz="1600">
                <a:solidFill>
                  <a:schemeClr val="tx1"/>
                </a:solidFill>
              </a:defRPr>
            </a:lvl3pPr>
            <a:lvl4pPr marL="640080" indent="-365760">
              <a:spcBef>
                <a:spcPts val="300"/>
              </a:spcBef>
              <a:buClr>
                <a:schemeClr val="accent6"/>
              </a:buClr>
              <a:buSzPct val="90000"/>
              <a:buFont typeface="Wingdings" panose="05000000000000000000" pitchFamily="2" charset="2"/>
              <a:buChar char=""/>
              <a:defRPr sz="1600" i="1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Presenter Name</a:t>
            </a:r>
          </a:p>
          <a:p>
            <a:pPr lvl="1"/>
            <a:r>
              <a:rPr lang="en-US" dirty="0"/>
              <a:t>Position</a:t>
            </a:r>
          </a:p>
          <a:p>
            <a:pPr lvl="2"/>
            <a:r>
              <a:rPr lang="en-US" dirty="0"/>
              <a:t>Organization</a:t>
            </a:r>
          </a:p>
          <a:p>
            <a:pPr lvl="3"/>
            <a:r>
              <a:rPr lang="en-US" dirty="0"/>
              <a:t>email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C0C6114B-D2AA-4229-BCFB-04B0363D87F6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2289149" y="1550214"/>
            <a:ext cx="1024487" cy="1183870"/>
          </a:xfrm>
          <a:solidFill>
            <a:srgbClr val="FFFFFF"/>
          </a:solidFill>
          <a:ln w="76200" cap="sq">
            <a:solidFill>
              <a:schemeClr val="accent1">
                <a:lumMod val="5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50800">
            <a:bevelT h="38100"/>
            <a:contourClr>
              <a:srgbClr val="C0C0C0"/>
            </a:contourClr>
          </a:sp3d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i="1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D0BB0CF-FF39-4644-864F-D1DE162FCA0A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603599" y="3169259"/>
            <a:ext cx="3983355" cy="1183871"/>
          </a:xfrm>
        </p:spPr>
        <p:txBody>
          <a:bodyPr anchor="ctr"/>
          <a:lstStyle>
            <a:lvl1pPr marL="0" indent="0">
              <a:buNone/>
              <a:defRPr lang="en-US" sz="2200" b="1" kern="1200" dirty="0">
                <a:gradFill flip="none" rotWithShape="1">
                  <a:gsLst>
                    <a:gs pos="58000">
                      <a:srgbClr val="AF3F49"/>
                    </a:gs>
                    <a:gs pos="100000">
                      <a:srgbClr val="AD3B46"/>
                    </a:gs>
                    <a:gs pos="19000">
                      <a:schemeClr val="accent2"/>
                    </a:gs>
                    <a:gs pos="59000">
                      <a:schemeClr val="accent2"/>
                    </a:gs>
                  </a:gsLst>
                  <a:lin ang="5400000" scaled="1"/>
                  <a:tileRect/>
                </a:gradFill>
                <a:effectLst>
                  <a:innerShdw blurRad="76200" dist="38100" dir="18900000">
                    <a:schemeClr val="accent5">
                      <a:lumMod val="75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274320" indent="0">
              <a:spcBef>
                <a:spcPts val="300"/>
              </a:spcBef>
              <a:buNone/>
              <a:defRPr sz="1800" i="1"/>
            </a:lvl2pPr>
            <a:lvl3pPr marL="274320" indent="0">
              <a:spcBef>
                <a:spcPts val="600"/>
              </a:spcBef>
              <a:buFontTx/>
              <a:buNone/>
              <a:defRPr sz="1600">
                <a:solidFill>
                  <a:schemeClr val="tx1"/>
                </a:solidFill>
              </a:defRPr>
            </a:lvl3pPr>
            <a:lvl4pPr marL="640080" indent="-365760">
              <a:spcBef>
                <a:spcPts val="300"/>
              </a:spcBef>
              <a:buClr>
                <a:schemeClr val="accent6"/>
              </a:buClr>
              <a:buSzPct val="90000"/>
              <a:buFont typeface="Wingdings" panose="05000000000000000000" pitchFamily="2" charset="2"/>
              <a:buChar char=""/>
              <a:defRPr sz="1600" i="1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Presenter Name</a:t>
            </a:r>
          </a:p>
          <a:p>
            <a:pPr lvl="1"/>
            <a:r>
              <a:rPr lang="en-US" dirty="0"/>
              <a:t>Position</a:t>
            </a:r>
          </a:p>
          <a:p>
            <a:pPr lvl="2"/>
            <a:r>
              <a:rPr lang="en-US" dirty="0"/>
              <a:t>Organization</a:t>
            </a:r>
          </a:p>
          <a:p>
            <a:pPr lvl="3"/>
            <a:r>
              <a:rPr lang="en-US" dirty="0"/>
              <a:t>email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F2CEA25B-149F-4B0D-99E1-EB15B6122285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1788537" y="3169260"/>
            <a:ext cx="1024487" cy="1183870"/>
          </a:xfrm>
          <a:solidFill>
            <a:srgbClr val="FFFFFF"/>
          </a:solidFill>
          <a:ln w="76200" cap="sq">
            <a:solidFill>
              <a:schemeClr val="accent1">
                <a:lumMod val="5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50800">
            <a:bevelT h="38100"/>
            <a:contourClr>
              <a:srgbClr val="C0C0C0"/>
            </a:contourClr>
          </a:sp3d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i="1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F412FA4-B02E-44E6-8B54-8C543AF12548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3041624" y="4788305"/>
            <a:ext cx="3983355" cy="1183871"/>
          </a:xfrm>
        </p:spPr>
        <p:txBody>
          <a:bodyPr anchor="ctr"/>
          <a:lstStyle>
            <a:lvl1pPr marL="0" indent="0">
              <a:buNone/>
              <a:defRPr lang="en-US" sz="2200" b="1" kern="1200" dirty="0">
                <a:gradFill flip="none" rotWithShape="1">
                  <a:gsLst>
                    <a:gs pos="58000">
                      <a:srgbClr val="AF3F49"/>
                    </a:gs>
                    <a:gs pos="100000">
                      <a:srgbClr val="AD3B46"/>
                    </a:gs>
                    <a:gs pos="19000">
                      <a:schemeClr val="accent2"/>
                    </a:gs>
                    <a:gs pos="59000">
                      <a:schemeClr val="accent2"/>
                    </a:gs>
                  </a:gsLst>
                  <a:lin ang="5400000" scaled="1"/>
                  <a:tileRect/>
                </a:gradFill>
                <a:effectLst>
                  <a:innerShdw blurRad="76200" dist="38100" dir="18900000">
                    <a:schemeClr val="accent5">
                      <a:lumMod val="75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274320" indent="0">
              <a:spcBef>
                <a:spcPts val="300"/>
              </a:spcBef>
              <a:buNone/>
              <a:defRPr sz="1800" i="1"/>
            </a:lvl2pPr>
            <a:lvl3pPr marL="274320" indent="0">
              <a:spcBef>
                <a:spcPts val="600"/>
              </a:spcBef>
              <a:buFontTx/>
              <a:buNone/>
              <a:defRPr sz="1600">
                <a:solidFill>
                  <a:schemeClr val="tx1"/>
                </a:solidFill>
              </a:defRPr>
            </a:lvl3pPr>
            <a:lvl4pPr marL="640080" indent="-365760">
              <a:spcBef>
                <a:spcPts val="300"/>
              </a:spcBef>
              <a:buClr>
                <a:schemeClr val="accent6"/>
              </a:buClr>
              <a:buSzPct val="90000"/>
              <a:buFont typeface="Wingdings" panose="05000000000000000000" pitchFamily="2" charset="2"/>
              <a:buChar char=""/>
              <a:defRPr sz="1600" i="1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Presenter Name</a:t>
            </a:r>
          </a:p>
          <a:p>
            <a:pPr lvl="1"/>
            <a:r>
              <a:rPr lang="en-US" dirty="0"/>
              <a:t>Position</a:t>
            </a:r>
          </a:p>
          <a:p>
            <a:pPr lvl="2"/>
            <a:r>
              <a:rPr lang="en-US" dirty="0"/>
              <a:t>Organization</a:t>
            </a:r>
          </a:p>
          <a:p>
            <a:pPr lvl="3"/>
            <a:r>
              <a:rPr lang="en-US" dirty="0"/>
              <a:t>email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81D4FF5-6288-4D27-802B-1F68F7152C8A}"/>
              </a:ext>
            </a:extLst>
          </p:cNvPr>
          <p:cNvSpPr>
            <a:spLocks noGrp="1" noChangeAspect="1"/>
          </p:cNvSpPr>
          <p:nvPr>
            <p:ph type="pic" idx="15"/>
          </p:nvPr>
        </p:nvSpPr>
        <p:spPr>
          <a:xfrm>
            <a:off x="1226562" y="4788306"/>
            <a:ext cx="1024487" cy="1183870"/>
          </a:xfrm>
          <a:solidFill>
            <a:srgbClr val="FFFFFF"/>
          </a:solidFill>
          <a:ln w="76200" cap="sq">
            <a:solidFill>
              <a:schemeClr val="accent1">
                <a:lumMod val="5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50800">
            <a:bevelT h="38100"/>
            <a:contourClr>
              <a:srgbClr val="C0C0C0"/>
            </a:contourClr>
          </a:sp3d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i="1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E4BF271-8808-4C41-94C2-2D60285FB7F7}"/>
              </a:ext>
            </a:extLst>
          </p:cNvPr>
          <p:cNvSpPr txBox="1"/>
          <p:nvPr userDrawn="1"/>
        </p:nvSpPr>
        <p:spPr>
          <a:xfrm>
            <a:off x="3555463" y="6649901"/>
            <a:ext cx="2882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4202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*timestamps are not hyperlinked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439089F-ABB7-47E1-8778-5C5EF44BB9B5}"/>
              </a:ext>
            </a:extLst>
          </p:cNvPr>
          <p:cNvGrpSpPr/>
          <p:nvPr userDrawn="1"/>
        </p:nvGrpSpPr>
        <p:grpSpPr>
          <a:xfrm>
            <a:off x="3233847" y="6334892"/>
            <a:ext cx="2747570" cy="379698"/>
            <a:chOff x="3233847" y="6334892"/>
            <a:chExt cx="2747570" cy="379698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E202E91F-D150-4D2C-A15D-38BFD1A660E0}"/>
                </a:ext>
              </a:extLst>
            </p:cNvPr>
            <p:cNvGrpSpPr/>
            <p:nvPr/>
          </p:nvGrpSpPr>
          <p:grpSpPr>
            <a:xfrm>
              <a:off x="4099087" y="6345258"/>
              <a:ext cx="1200746" cy="369332"/>
              <a:chOff x="4665581" y="6488668"/>
              <a:chExt cx="1059951" cy="369332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509C356-9D36-4A95-8C5F-C7DEA7B99EED}"/>
                  </a:ext>
                </a:extLst>
              </p:cNvPr>
              <p:cNvSpPr txBox="1"/>
              <p:nvPr/>
            </p:nvSpPr>
            <p:spPr>
              <a:xfrm>
                <a:off x="4852770" y="6532888"/>
                <a:ext cx="8727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i="1" dirty="0">
                    <a:solidFill>
                      <a:srgbClr val="C00000"/>
                    </a:solidFill>
                  </a:rPr>
                  <a:t>State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2DF9B21-6D81-4E1E-ABAA-9C142EF11193}"/>
                  </a:ext>
                </a:extLst>
              </p:cNvPr>
              <p:cNvSpPr txBox="1"/>
              <p:nvPr/>
            </p:nvSpPr>
            <p:spPr>
              <a:xfrm>
                <a:off x="4665581" y="6488668"/>
                <a:ext cx="156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Clr>
                    <a:srgbClr val="C0000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/>
                  <a:t>  </a:t>
                </a:r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081F663-AF73-4C16-88B2-46E3846A1D30}"/>
                </a:ext>
              </a:extLst>
            </p:cNvPr>
            <p:cNvGrpSpPr/>
            <p:nvPr/>
          </p:nvGrpSpPr>
          <p:grpSpPr>
            <a:xfrm>
              <a:off x="3233847" y="6334892"/>
              <a:ext cx="1266258" cy="369332"/>
              <a:chOff x="3225796" y="6520666"/>
              <a:chExt cx="1051015" cy="505404"/>
            </a:xfrm>
          </p:grpSpPr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B2C4E25-7FF5-481B-88A0-C22F6052BF96}"/>
                  </a:ext>
                </a:extLst>
              </p:cNvPr>
              <p:cNvSpPr txBox="1"/>
              <p:nvPr/>
            </p:nvSpPr>
            <p:spPr>
              <a:xfrm>
                <a:off x="3404049" y="6603992"/>
                <a:ext cx="872762" cy="379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b="1" dirty="0">
                    <a:solidFill>
                      <a:schemeClr val="accent1"/>
                    </a:solidFill>
                  </a:rPr>
                  <a:t>Federal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6E50F3D-9827-4495-9431-80B67AB43C21}"/>
                  </a:ext>
                </a:extLst>
              </p:cNvPr>
              <p:cNvSpPr txBox="1"/>
              <p:nvPr/>
            </p:nvSpPr>
            <p:spPr>
              <a:xfrm>
                <a:off x="3225796" y="6520666"/>
                <a:ext cx="156861" cy="505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/>
                  <a:t>  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C6214A0F-469F-4710-BFFD-757CC2AA6510}"/>
                </a:ext>
              </a:extLst>
            </p:cNvPr>
            <p:cNvGrpSpPr/>
            <p:nvPr/>
          </p:nvGrpSpPr>
          <p:grpSpPr>
            <a:xfrm>
              <a:off x="4780668" y="6343311"/>
              <a:ext cx="1200749" cy="369332"/>
              <a:chOff x="4665581" y="6488668"/>
              <a:chExt cx="1059954" cy="369332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48252F6-15B4-4627-928B-23490DEC2F88}"/>
                  </a:ext>
                </a:extLst>
              </p:cNvPr>
              <p:cNvSpPr txBox="1"/>
              <p:nvPr/>
            </p:nvSpPr>
            <p:spPr>
              <a:xfrm>
                <a:off x="4852773" y="6532888"/>
                <a:ext cx="8727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b="1" i="1" dirty="0">
                    <a:solidFill>
                      <a:srgbClr val="7030A0"/>
                    </a:solidFill>
                  </a:rPr>
                  <a:t>Other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829F6EB-2E2B-44A7-83CA-F10E83E53131}"/>
                  </a:ext>
                </a:extLst>
              </p:cNvPr>
              <p:cNvSpPr txBox="1"/>
              <p:nvPr/>
            </p:nvSpPr>
            <p:spPr>
              <a:xfrm>
                <a:off x="4665581" y="6488668"/>
                <a:ext cx="156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>
                    <a:solidFill>
                      <a:srgbClr val="00B050"/>
                    </a:solidFill>
                  </a:rPr>
                  <a:t> 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578657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62100"/>
            <a:ext cx="7955280" cy="4614863"/>
          </a:xfrm>
        </p:spPr>
        <p:txBody>
          <a:bodyPr anchor="ctr"/>
          <a:lstStyle>
            <a:lvl1pPr marL="274320" indent="-274320">
              <a:buSzPct val="130000"/>
              <a:buFont typeface="Wingdings 2" panose="05020102010507070707" pitchFamily="18" charset="2"/>
              <a:buChar char=""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FF1AEB-41C4-4F09-A84E-76A8A2E5FB0C}"/>
              </a:ext>
            </a:extLst>
          </p:cNvPr>
          <p:cNvSpPr txBox="1"/>
          <p:nvPr userDrawn="1"/>
        </p:nvSpPr>
        <p:spPr>
          <a:xfrm>
            <a:off x="628650" y="365126"/>
            <a:ext cx="7955280" cy="10515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lang="en-US" sz="3400" b="1" dirty="0">
                <a:gradFill>
                  <a:gsLst>
                    <a:gs pos="58000">
                      <a:schemeClr val="accent6">
                        <a:lumMod val="75000"/>
                      </a:schemeClr>
                    </a:gs>
                    <a:gs pos="100000">
                      <a:schemeClr val="accent1"/>
                    </a:gs>
                    <a:gs pos="19000">
                      <a:schemeClr val="accent1">
                        <a:lumMod val="75000"/>
                      </a:schemeClr>
                    </a:gs>
                    <a:gs pos="46885">
                      <a:schemeClr val="accent1"/>
                    </a:gs>
                    <a:gs pos="59000">
                      <a:schemeClr val="accent1">
                        <a:lumMod val="70000"/>
                      </a:schemeClr>
                    </a:gs>
                  </a:gsLst>
                  <a:lin ang="5400000" scaled="1"/>
                </a:gradFill>
                <a:effectLst>
                  <a:innerShdw blurRad="101600" dist="50800" dir="18900000">
                    <a:schemeClr val="accent1">
                      <a:lumMod val="50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Today’s Objectives: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A1BC28C-8AF2-4940-BDB9-E673A861171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82823" y="365126"/>
            <a:ext cx="2206570" cy="109537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39BDA01-EE61-49D4-8FAA-01389FC14AC8}"/>
              </a:ext>
            </a:extLst>
          </p:cNvPr>
          <p:cNvSpPr/>
          <p:nvPr userDrawn="1"/>
        </p:nvSpPr>
        <p:spPr>
          <a:xfrm rot="5400000">
            <a:off x="4558282" y="-3103312"/>
            <a:ext cx="27432" cy="91440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9281B4C-A6F3-4BE5-92DE-5AF6A6E6639B}"/>
              </a:ext>
            </a:extLst>
          </p:cNvPr>
          <p:cNvSpPr txBox="1"/>
          <p:nvPr userDrawn="1"/>
        </p:nvSpPr>
        <p:spPr>
          <a:xfrm>
            <a:off x="3555463" y="6649901"/>
            <a:ext cx="2882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4202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*timestamps are not hyperlinked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178FF54-D970-491F-AD98-7B057930F256}"/>
              </a:ext>
            </a:extLst>
          </p:cNvPr>
          <p:cNvGrpSpPr/>
          <p:nvPr userDrawn="1"/>
        </p:nvGrpSpPr>
        <p:grpSpPr>
          <a:xfrm>
            <a:off x="3233847" y="6334892"/>
            <a:ext cx="2747570" cy="379698"/>
            <a:chOff x="3233847" y="6334892"/>
            <a:chExt cx="2747570" cy="379698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B58A9AAC-D2A7-409B-8E30-50BBE2223974}"/>
                </a:ext>
              </a:extLst>
            </p:cNvPr>
            <p:cNvGrpSpPr/>
            <p:nvPr/>
          </p:nvGrpSpPr>
          <p:grpSpPr>
            <a:xfrm>
              <a:off x="4099087" y="6345258"/>
              <a:ext cx="1200746" cy="369332"/>
              <a:chOff x="4665581" y="6488668"/>
              <a:chExt cx="1059951" cy="369332"/>
            </a:xfrm>
          </p:grpSpPr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BA8B636B-1D50-45A4-891A-17EFC036E120}"/>
                  </a:ext>
                </a:extLst>
              </p:cNvPr>
              <p:cNvSpPr txBox="1"/>
              <p:nvPr/>
            </p:nvSpPr>
            <p:spPr>
              <a:xfrm>
                <a:off x="4852770" y="6532888"/>
                <a:ext cx="8727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i="1" dirty="0">
                    <a:solidFill>
                      <a:srgbClr val="C00000"/>
                    </a:solidFill>
                  </a:rPr>
                  <a:t>State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E5F40E9-5658-4E93-BBCC-677ADA3DCCFA}"/>
                  </a:ext>
                </a:extLst>
              </p:cNvPr>
              <p:cNvSpPr txBox="1"/>
              <p:nvPr/>
            </p:nvSpPr>
            <p:spPr>
              <a:xfrm>
                <a:off x="4665581" y="6488668"/>
                <a:ext cx="156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Clr>
                    <a:srgbClr val="C0000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/>
                  <a:t>  </a:t>
                </a: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6C72B7B8-832B-4844-BA66-98FB49F78C1E}"/>
                </a:ext>
              </a:extLst>
            </p:cNvPr>
            <p:cNvGrpSpPr/>
            <p:nvPr/>
          </p:nvGrpSpPr>
          <p:grpSpPr>
            <a:xfrm>
              <a:off x="3233847" y="6334892"/>
              <a:ext cx="1266258" cy="369332"/>
              <a:chOff x="3225796" y="6520666"/>
              <a:chExt cx="1051015" cy="505404"/>
            </a:xfrm>
          </p:grpSpPr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CC6E310-9C48-4CA7-A7FD-B4DDA56043D0}"/>
                  </a:ext>
                </a:extLst>
              </p:cNvPr>
              <p:cNvSpPr txBox="1"/>
              <p:nvPr/>
            </p:nvSpPr>
            <p:spPr>
              <a:xfrm>
                <a:off x="3404049" y="6603992"/>
                <a:ext cx="872762" cy="379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b="1" dirty="0">
                    <a:solidFill>
                      <a:schemeClr val="accent1"/>
                    </a:solidFill>
                  </a:rPr>
                  <a:t>Federal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9EAD23F-E94A-47A2-8B9B-7E312A224E6A}"/>
                  </a:ext>
                </a:extLst>
              </p:cNvPr>
              <p:cNvSpPr txBox="1"/>
              <p:nvPr/>
            </p:nvSpPr>
            <p:spPr>
              <a:xfrm>
                <a:off x="3225796" y="6520666"/>
                <a:ext cx="156861" cy="505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/>
                  <a:t>  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AD0EFF48-9869-48A6-B70A-A52126520B85}"/>
                </a:ext>
              </a:extLst>
            </p:cNvPr>
            <p:cNvGrpSpPr/>
            <p:nvPr/>
          </p:nvGrpSpPr>
          <p:grpSpPr>
            <a:xfrm>
              <a:off x="4780668" y="6343311"/>
              <a:ext cx="1200749" cy="369332"/>
              <a:chOff x="4665581" y="6488668"/>
              <a:chExt cx="1059954" cy="369332"/>
            </a:xfrm>
          </p:grpSpPr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65BD68D-FDC5-446F-9918-412FC07C6BF8}"/>
                  </a:ext>
                </a:extLst>
              </p:cNvPr>
              <p:cNvSpPr txBox="1"/>
              <p:nvPr/>
            </p:nvSpPr>
            <p:spPr>
              <a:xfrm>
                <a:off x="4852773" y="6532888"/>
                <a:ext cx="8727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b="1" i="1" dirty="0">
                    <a:solidFill>
                      <a:srgbClr val="7030A0"/>
                    </a:solidFill>
                  </a:rPr>
                  <a:t>Other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3379E81-1275-4103-9754-D33803A5ECF0}"/>
                  </a:ext>
                </a:extLst>
              </p:cNvPr>
              <p:cNvSpPr txBox="1"/>
              <p:nvPr/>
            </p:nvSpPr>
            <p:spPr>
              <a:xfrm>
                <a:off x="4665581" y="6488668"/>
                <a:ext cx="156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>
                    <a:solidFill>
                      <a:srgbClr val="00B050"/>
                    </a:solidFill>
                  </a:rPr>
                  <a:t> 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270790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ies S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200" y="365126"/>
            <a:ext cx="7110730" cy="105156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748CE21-7AFE-4E43-95C7-CE54C7F8E328}"/>
              </a:ext>
            </a:extLst>
          </p:cNvPr>
          <p:cNvGrpSpPr/>
          <p:nvPr userDrawn="1"/>
        </p:nvGrpSpPr>
        <p:grpSpPr>
          <a:xfrm>
            <a:off x="408972" y="0"/>
            <a:ext cx="796952" cy="1591228"/>
            <a:chOff x="628648" y="-1"/>
            <a:chExt cx="1019624" cy="1591228"/>
          </a:xfrm>
          <a:effectLst>
            <a:outerShdw blurRad="50800" dist="25400" dir="8100000" algn="tr" rotWithShape="0">
              <a:prstClr val="black">
                <a:alpha val="30000"/>
              </a:prstClr>
            </a:outerShdw>
          </a:effectLst>
        </p:grpSpPr>
        <p:sp>
          <p:nvSpPr>
            <p:cNvPr id="8" name="Pentagon 3">
              <a:extLst>
                <a:ext uri="{FF2B5EF4-FFF2-40B4-BE49-F238E27FC236}">
                  <a16:creationId xmlns:a16="http://schemas.microsoft.com/office/drawing/2014/main" id="{66EF78EF-7007-4AD8-B0B0-9D842402A112}"/>
                </a:ext>
              </a:extLst>
            </p:cNvPr>
            <p:cNvSpPr/>
            <p:nvPr userDrawn="1"/>
          </p:nvSpPr>
          <p:spPr>
            <a:xfrm rot="5400000">
              <a:off x="342847" y="285802"/>
              <a:ext cx="1591227" cy="1019623"/>
            </a:xfrm>
            <a:prstGeom prst="homePlate">
              <a:avLst>
                <a:gd name="adj" fmla="val 44467"/>
              </a:avLst>
            </a:pr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Pentagon 3">
              <a:extLst>
                <a:ext uri="{FF2B5EF4-FFF2-40B4-BE49-F238E27FC236}">
                  <a16:creationId xmlns:a16="http://schemas.microsoft.com/office/drawing/2014/main" id="{D523D052-BBAD-4207-B109-48CB7A77CC9E}"/>
                </a:ext>
              </a:extLst>
            </p:cNvPr>
            <p:cNvSpPr/>
            <p:nvPr userDrawn="1"/>
          </p:nvSpPr>
          <p:spPr>
            <a:xfrm rot="5400000">
              <a:off x="430116" y="198531"/>
              <a:ext cx="1416687" cy="1019623"/>
            </a:xfrm>
            <a:prstGeom prst="homePlate">
              <a:avLst>
                <a:gd name="adj" fmla="val 41756"/>
              </a:avLst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3000">
                  <a:srgbClr val="F1F1F1"/>
                </a:gs>
                <a:gs pos="25000">
                  <a:schemeClr val="bg1">
                    <a:lumMod val="95000"/>
                  </a:schemeClr>
                </a:gs>
                <a:gs pos="6000">
                  <a:schemeClr val="bg1">
                    <a:lumMod val="85000"/>
                  </a:schemeClr>
                </a:gs>
                <a:gs pos="77000">
                  <a:srgbClr val="E3E3E3"/>
                </a:gs>
                <a:gs pos="97345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 w="25400">
              <a:gradFill flip="none" rotWithShape="1">
                <a:gsLst>
                  <a:gs pos="100000">
                    <a:schemeClr val="bg1">
                      <a:lumMod val="75000"/>
                    </a:schemeClr>
                  </a:gs>
                  <a:gs pos="0">
                    <a:schemeClr val="accent4">
                      <a:lumMod val="67000"/>
                    </a:schemeClr>
                  </a:gs>
                  <a:gs pos="48000">
                    <a:schemeClr val="accent4">
                      <a:lumMod val="97000"/>
                      <a:lumOff val="3000"/>
                    </a:schemeClr>
                  </a:gs>
                  <a:gs pos="85000">
                    <a:schemeClr val="accent4">
                      <a:lumMod val="60000"/>
                      <a:lumOff val="40000"/>
                    </a:schemeClr>
                  </a:gs>
                </a:gsLst>
                <a:lin ang="10800000" scaled="1"/>
                <a:tileRect/>
              </a:gra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121EAC3E-DB16-448B-9877-1345E9FF81B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339424" y="528805"/>
            <a:ext cx="921646" cy="804862"/>
          </a:xfrm>
        </p:spPr>
        <p:txBody>
          <a:bodyPr tIns="73152">
            <a:normAutofit/>
          </a:bodyPr>
          <a:lstStyle>
            <a:lvl1pPr marL="0" indent="0" algn="ctr">
              <a:buNone/>
              <a:defRPr lang="en-US" sz="4000" b="1" i="0" kern="1200" cap="small" spc="40" baseline="0" dirty="0" smtClean="0">
                <a:ln w="15875">
                  <a:gradFill flip="none" rotWithShape="1">
                    <a:gsLst>
                      <a:gs pos="0">
                        <a:schemeClr val="accent2"/>
                      </a:gs>
                      <a:gs pos="100000">
                        <a:schemeClr val="accent5"/>
                      </a:gs>
                    </a:gsLst>
                    <a:lin ang="16200000" scaled="1"/>
                    <a:tileRect/>
                  </a:gradFill>
                </a:ln>
                <a:gradFill flip="none" rotWithShape="1"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46000">
                      <a:schemeClr val="accent2">
                        <a:lumMod val="95000"/>
                        <a:lumOff val="5000"/>
                      </a:schemeClr>
                    </a:gs>
                    <a:gs pos="100000">
                      <a:schemeClr val="accent2">
                        <a:lumMod val="60000"/>
                      </a:schemeClr>
                    </a:gs>
                  </a:gsLst>
                  <a:path path="circle">
                    <a:fillToRect l="50000" t="130000" r="50000" b="-30000"/>
                  </a:path>
                  <a:tileRect/>
                </a:gradFill>
                <a:effectLst>
                  <a:innerShdw blurRad="101600" dist="76200" dir="18900000">
                    <a:prstClr val="black">
                      <a:alpha val="30000"/>
                    </a:prstClr>
                  </a:innerShdw>
                </a:effectLst>
                <a:latin typeface="+mj-lt"/>
                <a:ea typeface="+mj-ea"/>
                <a:cs typeface="Impact" panose="020B080603090205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#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D579658-15BC-415D-93D1-D202FBA49119}"/>
              </a:ext>
            </a:extLst>
          </p:cNvPr>
          <p:cNvSpPr txBox="1"/>
          <p:nvPr userDrawn="1"/>
        </p:nvSpPr>
        <p:spPr>
          <a:xfrm>
            <a:off x="3555463" y="6649901"/>
            <a:ext cx="2882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4202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*timestamps are not hyperlinked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FC5F6A5-2E79-4556-94B6-897B5D0629B0}"/>
              </a:ext>
            </a:extLst>
          </p:cNvPr>
          <p:cNvGrpSpPr/>
          <p:nvPr userDrawn="1"/>
        </p:nvGrpSpPr>
        <p:grpSpPr>
          <a:xfrm>
            <a:off x="3233847" y="6334892"/>
            <a:ext cx="2747570" cy="379698"/>
            <a:chOff x="3233847" y="6334892"/>
            <a:chExt cx="2747570" cy="379698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AF719C9E-6807-461D-858D-B6F5A158E202}"/>
                </a:ext>
              </a:extLst>
            </p:cNvPr>
            <p:cNvGrpSpPr/>
            <p:nvPr/>
          </p:nvGrpSpPr>
          <p:grpSpPr>
            <a:xfrm>
              <a:off x="4099087" y="6345258"/>
              <a:ext cx="1200746" cy="369332"/>
              <a:chOff x="4665581" y="6488668"/>
              <a:chExt cx="1059951" cy="369332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3E6ACA3-4B76-4B56-AD69-3E81D8B90936}"/>
                  </a:ext>
                </a:extLst>
              </p:cNvPr>
              <p:cNvSpPr txBox="1"/>
              <p:nvPr/>
            </p:nvSpPr>
            <p:spPr>
              <a:xfrm>
                <a:off x="4852770" y="6532888"/>
                <a:ext cx="8727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i="1" dirty="0">
                    <a:solidFill>
                      <a:srgbClr val="C00000"/>
                    </a:solidFill>
                  </a:rPr>
                  <a:t>State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30C3379-471A-4EB1-9C58-319B3A001F0B}"/>
                  </a:ext>
                </a:extLst>
              </p:cNvPr>
              <p:cNvSpPr txBox="1"/>
              <p:nvPr/>
            </p:nvSpPr>
            <p:spPr>
              <a:xfrm>
                <a:off x="4665581" y="6488668"/>
                <a:ext cx="156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Clr>
                    <a:srgbClr val="C0000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/>
                  <a:t>  </a:t>
                </a:r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6494550B-8228-461C-881E-C11ECD082FE9}"/>
                </a:ext>
              </a:extLst>
            </p:cNvPr>
            <p:cNvGrpSpPr/>
            <p:nvPr/>
          </p:nvGrpSpPr>
          <p:grpSpPr>
            <a:xfrm>
              <a:off x="3233847" y="6334892"/>
              <a:ext cx="1266258" cy="369332"/>
              <a:chOff x="3225796" y="6520666"/>
              <a:chExt cx="1051015" cy="505404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9DAED2C-045E-4B96-B4E2-8D50876CCA1D}"/>
                  </a:ext>
                </a:extLst>
              </p:cNvPr>
              <p:cNvSpPr txBox="1"/>
              <p:nvPr/>
            </p:nvSpPr>
            <p:spPr>
              <a:xfrm>
                <a:off x="3404049" y="6603992"/>
                <a:ext cx="872762" cy="379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b="1" dirty="0">
                    <a:solidFill>
                      <a:schemeClr val="accent1"/>
                    </a:solidFill>
                  </a:rPr>
                  <a:t>Federal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092B6ED-138D-4829-AD5A-DC0874D117A6}"/>
                  </a:ext>
                </a:extLst>
              </p:cNvPr>
              <p:cNvSpPr txBox="1"/>
              <p:nvPr/>
            </p:nvSpPr>
            <p:spPr>
              <a:xfrm>
                <a:off x="3225796" y="6520666"/>
                <a:ext cx="156861" cy="505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/>
                  <a:t>  </a:t>
                </a: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EBC37AD3-24B0-4024-BE59-C13FED067309}"/>
                </a:ext>
              </a:extLst>
            </p:cNvPr>
            <p:cNvGrpSpPr/>
            <p:nvPr/>
          </p:nvGrpSpPr>
          <p:grpSpPr>
            <a:xfrm>
              <a:off x="4780668" y="6343311"/>
              <a:ext cx="1200749" cy="369332"/>
              <a:chOff x="4665581" y="6488668"/>
              <a:chExt cx="1059954" cy="369332"/>
            </a:xfrm>
          </p:grpSpPr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1E979E5-2731-466D-92A7-7C2D83F0E29D}"/>
                  </a:ext>
                </a:extLst>
              </p:cNvPr>
              <p:cNvSpPr txBox="1"/>
              <p:nvPr/>
            </p:nvSpPr>
            <p:spPr>
              <a:xfrm>
                <a:off x="4852773" y="6532888"/>
                <a:ext cx="8727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b="1" i="1" dirty="0">
                    <a:solidFill>
                      <a:srgbClr val="7030A0"/>
                    </a:solidFill>
                  </a:rPr>
                  <a:t>Other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8541AA0-2A93-41C1-93E2-F64C1761475B}"/>
                  </a:ext>
                </a:extLst>
              </p:cNvPr>
              <p:cNvSpPr txBox="1"/>
              <p:nvPr/>
            </p:nvSpPr>
            <p:spPr>
              <a:xfrm>
                <a:off x="4665581" y="6488668"/>
                <a:ext cx="156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>
                    <a:solidFill>
                      <a:srgbClr val="00B050"/>
                    </a:solidFill>
                  </a:rPr>
                  <a:t> 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814334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2025" y="4800600"/>
            <a:ext cx="6724083" cy="566738"/>
          </a:xfrm>
        </p:spPr>
        <p:txBody>
          <a:bodyPr anchor="b">
            <a:normAutofit/>
          </a:bodyPr>
          <a:lstStyle>
            <a:lvl1pPr marL="457200" indent="-457200" algn="r">
              <a:buClr>
                <a:srgbClr val="7A232E"/>
              </a:buClr>
              <a:buFont typeface="Wingdings" panose="05000000000000000000" pitchFamily="2" charset="2"/>
              <a:buChar char="Ø"/>
              <a:defRPr sz="3200" b="0" spc="40" baseline="0">
                <a:gradFill>
                  <a:gsLst>
                    <a:gs pos="0">
                      <a:schemeClr val="accent6">
                        <a:lumMod val="50000"/>
                      </a:schemeClr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</a:defRPr>
            </a:lvl1pPr>
          </a:lstStyle>
          <a:p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62026" y="1076325"/>
            <a:ext cx="6724650" cy="29622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Type quote here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962025" y="5398235"/>
            <a:ext cx="6724083" cy="354865"/>
          </a:xfrm>
        </p:spPr>
        <p:txBody>
          <a:bodyPr anchor="ctr" anchorCtr="0">
            <a:noAutofit/>
          </a:bodyPr>
          <a:lstStyle>
            <a:lvl1pPr marL="0" indent="0" algn="r">
              <a:buNone/>
              <a:defRPr sz="1800" i="1" baseline="0">
                <a:solidFill>
                  <a:schemeClr val="accent3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Additional info if applicable</a:t>
            </a:r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729116"/>
            <a:ext cx="962025" cy="189706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400" b="1" i="0" kern="1200" cap="small" baseline="0">
                <a:gradFill>
                  <a:gsLst>
                    <a:gs pos="0">
                      <a:srgbClr val="004874"/>
                    </a:gs>
                    <a:gs pos="100000">
                      <a:srgbClr val="041F36"/>
                    </a:gs>
                  </a:gsLst>
                  <a:lin ang="5400000" scaled="1"/>
                </a:gradFill>
                <a:latin typeface="Myriad Pro Cond"/>
                <a:ea typeface="+mj-ea"/>
                <a:cs typeface="Myriad Pro Cond"/>
              </a:defRPr>
            </a:lvl1pPr>
          </a:lstStyle>
          <a:p>
            <a:pPr algn="r"/>
            <a:r>
              <a:rPr lang="en-US" sz="11500" dirty="0">
                <a:gradFill flip="none" rotWithShape="1">
                  <a:gsLst>
                    <a:gs pos="24000">
                      <a:schemeClr val="accent6">
                        <a:lumMod val="75000"/>
                      </a:schemeClr>
                    </a:gs>
                    <a:gs pos="83000">
                      <a:schemeClr val="accent1">
                        <a:lumMod val="50000"/>
                      </a:schemeClr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 rot="10800000">
            <a:off x="7686675" y="2155824"/>
            <a:ext cx="971550" cy="189706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400" b="1" i="0" kern="1200" cap="small" baseline="0">
                <a:gradFill>
                  <a:gsLst>
                    <a:gs pos="0">
                      <a:srgbClr val="004874"/>
                    </a:gs>
                    <a:gs pos="100000">
                      <a:srgbClr val="041F36"/>
                    </a:gs>
                  </a:gsLst>
                  <a:lin ang="5400000" scaled="1"/>
                </a:gradFill>
                <a:latin typeface="Myriad Pro Cond"/>
                <a:ea typeface="+mj-ea"/>
                <a:cs typeface="Myriad Pro Cond"/>
              </a:defRPr>
            </a:lvl1pPr>
          </a:lstStyle>
          <a:p>
            <a:pPr algn="r"/>
            <a:r>
              <a:rPr lang="en-US" sz="11500" dirty="0">
                <a:gradFill flip="none" rotWithShape="1">
                  <a:gsLst>
                    <a:gs pos="24000">
                      <a:schemeClr val="accent6">
                        <a:lumMod val="75000"/>
                      </a:schemeClr>
                    </a:gs>
                    <a:gs pos="83000">
                      <a:schemeClr val="accent1">
                        <a:lumMod val="50000"/>
                      </a:schemeClr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5A52FF-C423-4C33-BA52-0EE5F11EA9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D77594-847C-4D9F-8E9C-BA000729C35F}"/>
              </a:ext>
            </a:extLst>
          </p:cNvPr>
          <p:cNvSpPr/>
          <p:nvPr userDrawn="1"/>
        </p:nvSpPr>
        <p:spPr>
          <a:xfrm rot="5400000">
            <a:off x="4311972" y="1309431"/>
            <a:ext cx="27432" cy="6720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CABDA5-F9B6-4455-9A2D-00DF1ED3CCE2}"/>
              </a:ext>
            </a:extLst>
          </p:cNvPr>
          <p:cNvSpPr txBox="1"/>
          <p:nvPr userDrawn="1"/>
        </p:nvSpPr>
        <p:spPr>
          <a:xfrm>
            <a:off x="3555463" y="6649901"/>
            <a:ext cx="2882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4202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*timestamps are not hyperlinked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B2A681F-D03F-4ADF-A5EF-9F4466E1BAD6}"/>
              </a:ext>
            </a:extLst>
          </p:cNvPr>
          <p:cNvGrpSpPr/>
          <p:nvPr userDrawn="1"/>
        </p:nvGrpSpPr>
        <p:grpSpPr>
          <a:xfrm>
            <a:off x="3233847" y="6334892"/>
            <a:ext cx="2747570" cy="379698"/>
            <a:chOff x="3233847" y="6334892"/>
            <a:chExt cx="2747570" cy="379698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37B4A3E4-5F4F-45ED-B55D-65525AB43E46}"/>
                </a:ext>
              </a:extLst>
            </p:cNvPr>
            <p:cNvGrpSpPr/>
            <p:nvPr/>
          </p:nvGrpSpPr>
          <p:grpSpPr>
            <a:xfrm>
              <a:off x="4099087" y="6345258"/>
              <a:ext cx="1200746" cy="369332"/>
              <a:chOff x="4665581" y="6488668"/>
              <a:chExt cx="1059951" cy="369332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618E4D7-0860-45F0-968C-F9679D9BD5A0}"/>
                  </a:ext>
                </a:extLst>
              </p:cNvPr>
              <p:cNvSpPr txBox="1"/>
              <p:nvPr/>
            </p:nvSpPr>
            <p:spPr>
              <a:xfrm>
                <a:off x="4852770" y="6532888"/>
                <a:ext cx="8727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i="1" dirty="0">
                    <a:solidFill>
                      <a:srgbClr val="C00000"/>
                    </a:solidFill>
                  </a:rPr>
                  <a:t>State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900D5BE-8810-4275-98C9-9B5D792523B7}"/>
                  </a:ext>
                </a:extLst>
              </p:cNvPr>
              <p:cNvSpPr txBox="1"/>
              <p:nvPr/>
            </p:nvSpPr>
            <p:spPr>
              <a:xfrm>
                <a:off x="4665581" y="6488668"/>
                <a:ext cx="156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Clr>
                    <a:srgbClr val="C0000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/>
                  <a:t>  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18B86502-528A-4977-B12B-AF4395800CD7}"/>
                </a:ext>
              </a:extLst>
            </p:cNvPr>
            <p:cNvGrpSpPr/>
            <p:nvPr/>
          </p:nvGrpSpPr>
          <p:grpSpPr>
            <a:xfrm>
              <a:off x="3233847" y="6334892"/>
              <a:ext cx="1266258" cy="369332"/>
              <a:chOff x="3225796" y="6520666"/>
              <a:chExt cx="1051015" cy="505404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8332491-87C3-4043-8291-776CFA33C902}"/>
                  </a:ext>
                </a:extLst>
              </p:cNvPr>
              <p:cNvSpPr txBox="1"/>
              <p:nvPr/>
            </p:nvSpPr>
            <p:spPr>
              <a:xfrm>
                <a:off x="3404049" y="6603992"/>
                <a:ext cx="872762" cy="379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b="1" dirty="0">
                    <a:solidFill>
                      <a:schemeClr val="accent1"/>
                    </a:solidFill>
                  </a:rPr>
                  <a:t>Federal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9C283D2-8EDF-4629-A17A-6A961F319649}"/>
                  </a:ext>
                </a:extLst>
              </p:cNvPr>
              <p:cNvSpPr txBox="1"/>
              <p:nvPr/>
            </p:nvSpPr>
            <p:spPr>
              <a:xfrm>
                <a:off x="3225796" y="6520666"/>
                <a:ext cx="156861" cy="505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/>
                  <a:t>  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07D90A3D-442F-45D9-AA17-0B1F77EA9074}"/>
                </a:ext>
              </a:extLst>
            </p:cNvPr>
            <p:cNvGrpSpPr/>
            <p:nvPr/>
          </p:nvGrpSpPr>
          <p:grpSpPr>
            <a:xfrm>
              <a:off x="4780668" y="6343311"/>
              <a:ext cx="1200749" cy="369332"/>
              <a:chOff x="4665581" y="6488668"/>
              <a:chExt cx="1059954" cy="369332"/>
            </a:xfrm>
          </p:grpSpPr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2CA7BF-F514-4123-B311-61324B739715}"/>
                  </a:ext>
                </a:extLst>
              </p:cNvPr>
              <p:cNvSpPr txBox="1"/>
              <p:nvPr/>
            </p:nvSpPr>
            <p:spPr>
              <a:xfrm>
                <a:off x="4852773" y="6532888"/>
                <a:ext cx="8727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b="1" i="1" dirty="0">
                    <a:solidFill>
                      <a:srgbClr val="7030A0"/>
                    </a:solidFill>
                  </a:rPr>
                  <a:t>Other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D9D5231-4B45-40CF-9317-A40F5F3642B5}"/>
                  </a:ext>
                </a:extLst>
              </p:cNvPr>
              <p:cNvSpPr txBox="1"/>
              <p:nvPr/>
            </p:nvSpPr>
            <p:spPr>
              <a:xfrm>
                <a:off x="4665581" y="6488668"/>
                <a:ext cx="156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>
                    <a:solidFill>
                      <a:srgbClr val="00B050"/>
                    </a:solidFill>
                  </a:rPr>
                  <a:t> 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98579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842966"/>
            <a:ext cx="7863840" cy="2852737"/>
          </a:xfr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1" kern="1200" dirty="0">
                <a:gradFill flip="none" rotWithShape="1">
                  <a:gsLst>
                    <a:gs pos="58000">
                      <a:srgbClr val="AF3F49"/>
                    </a:gs>
                    <a:gs pos="100000">
                      <a:srgbClr val="AD3B46"/>
                    </a:gs>
                    <a:gs pos="19000">
                      <a:schemeClr val="accent2"/>
                    </a:gs>
                    <a:gs pos="59000">
                      <a:schemeClr val="accent2"/>
                    </a:gs>
                  </a:gsLst>
                  <a:lin ang="5400000" scaled="1"/>
                  <a:tileRect/>
                </a:gradFill>
                <a:effectLst>
                  <a:innerShdw blurRad="76200" dist="38100" dir="18900000">
                    <a:schemeClr val="accent5">
                      <a:lumMod val="75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</a:t>
            </a:r>
            <a:r>
              <a:rPr lang="en-US"/>
              <a:t>to add section heading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21021" y="4064000"/>
            <a:ext cx="7269574" cy="18669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2600" i="1">
                <a:solidFill>
                  <a:schemeClr val="accent3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add section subheading</a:t>
            </a:r>
          </a:p>
        </p:txBody>
      </p:sp>
      <p:sp>
        <p:nvSpPr>
          <p:cNvPr id="8" name="Rectangle 7"/>
          <p:cNvSpPr/>
          <p:nvPr userDrawn="1"/>
        </p:nvSpPr>
        <p:spPr>
          <a:xfrm rot="5400000">
            <a:off x="4549140" y="-68775"/>
            <a:ext cx="45720" cy="786384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001FC9-B0F6-44E9-9D41-A14F6DF410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41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al Langu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61B4496C-42F2-4A52-9C95-651EE67206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725" y="693411"/>
            <a:ext cx="2343150" cy="761532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90525" y="1756800"/>
            <a:ext cx="8307704" cy="3251942"/>
          </a:xfrm>
        </p:spPr>
        <p:txBody>
          <a:bodyPr anchor="ctr" anchorCtr="0">
            <a:normAutofit/>
          </a:bodyPr>
          <a:lstStyle>
            <a:lvl1pPr marL="0" indent="0">
              <a:lnSpc>
                <a:spcPct val="95000"/>
              </a:lnSpc>
              <a:spcBef>
                <a:spcPts val="1000"/>
              </a:spcBef>
              <a:buNone/>
              <a:defRPr sz="2200" b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This slide format is to draw attention to precise legal language.  Place legal language here.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543174" y="1064168"/>
            <a:ext cx="6155055" cy="354865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1800" i="1" baseline="0">
                <a:solidFill>
                  <a:schemeClr val="accent3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Additional info if applicable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5A52FF-C423-4C33-BA52-0EE5F11EA9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768B8A7-EB81-4FD2-82D4-E645AB5DA130}"/>
              </a:ext>
            </a:extLst>
          </p:cNvPr>
          <p:cNvSpPr/>
          <p:nvPr userDrawn="1"/>
        </p:nvSpPr>
        <p:spPr>
          <a:xfrm rot="5400000">
            <a:off x="4558282" y="-3103312"/>
            <a:ext cx="27432" cy="91440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A81F1B3-A836-409F-B9E6-2E2CAEB1F5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24100" y="119319"/>
            <a:ext cx="6374129" cy="862470"/>
          </a:xfrm>
        </p:spPr>
        <p:txBody>
          <a:bodyPr>
            <a:normAutofit/>
          </a:bodyPr>
          <a:lstStyle>
            <a:lvl1pPr>
              <a:defRPr sz="2600"/>
            </a:lvl1pPr>
          </a:lstStyle>
          <a:p>
            <a:r>
              <a:rPr lang="en-US"/>
              <a:t>Section name / Title / Reference Info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73153095-E629-4333-A9E6-44B7EAB756CC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390526" y="5095875"/>
            <a:ext cx="7905749" cy="119710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en-US" sz="2200" b="1" kern="1200" dirty="0">
                <a:gradFill flip="none" rotWithShape="1">
                  <a:gsLst>
                    <a:gs pos="58000">
                      <a:srgbClr val="AF3F49"/>
                    </a:gs>
                    <a:gs pos="100000">
                      <a:srgbClr val="AD3B46"/>
                    </a:gs>
                    <a:gs pos="19000">
                      <a:schemeClr val="accent2"/>
                    </a:gs>
                    <a:gs pos="59000">
                      <a:schemeClr val="accent2"/>
                    </a:gs>
                  </a:gsLst>
                  <a:lin ang="5400000" scaled="1"/>
                  <a:tileRect/>
                </a:gradFill>
                <a:effectLst>
                  <a:innerShdw blurRad="76200" dist="38100" dir="18900000">
                    <a:schemeClr val="accent5">
                      <a:lumMod val="75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If needed, include a callout note about the legal language here.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56309E-3B49-451A-BAD1-BBECA50B2184}"/>
              </a:ext>
            </a:extLst>
          </p:cNvPr>
          <p:cNvSpPr txBox="1"/>
          <p:nvPr userDrawn="1"/>
        </p:nvSpPr>
        <p:spPr>
          <a:xfrm>
            <a:off x="3555463" y="6649901"/>
            <a:ext cx="2882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4202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*timestamps are not hyperlinked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16BF7FA-92FD-4681-9283-048034A03766}"/>
              </a:ext>
            </a:extLst>
          </p:cNvPr>
          <p:cNvGrpSpPr/>
          <p:nvPr userDrawn="1"/>
        </p:nvGrpSpPr>
        <p:grpSpPr>
          <a:xfrm>
            <a:off x="3233847" y="6334892"/>
            <a:ext cx="2747570" cy="379698"/>
            <a:chOff x="3233847" y="6334892"/>
            <a:chExt cx="2747570" cy="379698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1A00F358-8284-459B-B2F1-0F67AF9299AD}"/>
                </a:ext>
              </a:extLst>
            </p:cNvPr>
            <p:cNvGrpSpPr/>
            <p:nvPr/>
          </p:nvGrpSpPr>
          <p:grpSpPr>
            <a:xfrm>
              <a:off x="4099087" y="6345258"/>
              <a:ext cx="1200746" cy="369332"/>
              <a:chOff x="4665581" y="6488668"/>
              <a:chExt cx="1059951" cy="369332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7E55913-B757-4312-8EC6-8FF4818FF6E2}"/>
                  </a:ext>
                </a:extLst>
              </p:cNvPr>
              <p:cNvSpPr txBox="1"/>
              <p:nvPr/>
            </p:nvSpPr>
            <p:spPr>
              <a:xfrm>
                <a:off x="4852770" y="6532888"/>
                <a:ext cx="8727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i="1" dirty="0">
                    <a:solidFill>
                      <a:srgbClr val="C00000"/>
                    </a:solidFill>
                  </a:rPr>
                  <a:t>State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8601598-FC1E-4BCC-B665-56482066DD04}"/>
                  </a:ext>
                </a:extLst>
              </p:cNvPr>
              <p:cNvSpPr txBox="1"/>
              <p:nvPr/>
            </p:nvSpPr>
            <p:spPr>
              <a:xfrm>
                <a:off x="4665581" y="6488668"/>
                <a:ext cx="156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Clr>
                    <a:srgbClr val="C0000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/>
                  <a:t>  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0FBC2BD0-0E99-4AFC-A757-62DF6756C6A9}"/>
                </a:ext>
              </a:extLst>
            </p:cNvPr>
            <p:cNvGrpSpPr/>
            <p:nvPr/>
          </p:nvGrpSpPr>
          <p:grpSpPr>
            <a:xfrm>
              <a:off x="3233847" y="6334892"/>
              <a:ext cx="1266258" cy="369332"/>
              <a:chOff x="3225796" y="6520666"/>
              <a:chExt cx="1051015" cy="505404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52B7FA3-5EE8-421D-BB5D-E8B8CB47E446}"/>
                  </a:ext>
                </a:extLst>
              </p:cNvPr>
              <p:cNvSpPr txBox="1"/>
              <p:nvPr/>
            </p:nvSpPr>
            <p:spPr>
              <a:xfrm>
                <a:off x="3404049" y="6603992"/>
                <a:ext cx="872762" cy="379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b="1" dirty="0">
                    <a:solidFill>
                      <a:schemeClr val="accent1"/>
                    </a:solidFill>
                  </a:rPr>
                  <a:t>Federal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9361C2C-5EA5-4F61-88E1-51F0591C4D4B}"/>
                  </a:ext>
                </a:extLst>
              </p:cNvPr>
              <p:cNvSpPr txBox="1"/>
              <p:nvPr/>
            </p:nvSpPr>
            <p:spPr>
              <a:xfrm>
                <a:off x="3225796" y="6520666"/>
                <a:ext cx="156861" cy="505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/>
                  <a:t>  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6BBC5531-6701-431C-A6F7-42045A6C11F3}"/>
                </a:ext>
              </a:extLst>
            </p:cNvPr>
            <p:cNvGrpSpPr/>
            <p:nvPr/>
          </p:nvGrpSpPr>
          <p:grpSpPr>
            <a:xfrm>
              <a:off x="4780668" y="6343311"/>
              <a:ext cx="1200749" cy="369332"/>
              <a:chOff x="4665581" y="6488668"/>
              <a:chExt cx="1059954" cy="369332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FFAF2E2-842D-49E4-80D2-2BB39BD142D0}"/>
                  </a:ext>
                </a:extLst>
              </p:cNvPr>
              <p:cNvSpPr txBox="1"/>
              <p:nvPr/>
            </p:nvSpPr>
            <p:spPr>
              <a:xfrm>
                <a:off x="4852773" y="6532888"/>
                <a:ext cx="8727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b="1" i="1" dirty="0">
                    <a:solidFill>
                      <a:srgbClr val="7030A0"/>
                    </a:solidFill>
                  </a:rPr>
                  <a:t>Other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52065F6-7979-43E8-A182-F42E771B9516}"/>
                  </a:ext>
                </a:extLst>
              </p:cNvPr>
              <p:cNvSpPr txBox="1"/>
              <p:nvPr/>
            </p:nvSpPr>
            <p:spPr>
              <a:xfrm>
                <a:off x="4665581" y="6488668"/>
                <a:ext cx="156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>
                    <a:solidFill>
                      <a:srgbClr val="00B050"/>
                    </a:solidFill>
                  </a:rPr>
                  <a:t> 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380218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11892" y="1120346"/>
            <a:ext cx="4032473" cy="5056617"/>
          </a:xfrm>
        </p:spPr>
        <p:txBody>
          <a:bodyPr>
            <a:noAutofit/>
          </a:bodyPr>
          <a:lstStyle>
            <a:lvl1pPr>
              <a:spcBef>
                <a:spcPts val="3000"/>
              </a:spcBef>
              <a:defRPr sz="2000"/>
            </a:lvl1pPr>
            <a:lvl2pPr marL="292608" indent="0">
              <a:spcBef>
                <a:spcPts val="600"/>
              </a:spcBef>
              <a:spcAft>
                <a:spcPts val="200"/>
              </a:spcAft>
              <a:buNone/>
              <a:defRPr sz="1400" i="1">
                <a:solidFill>
                  <a:schemeClr val="accent3">
                    <a:lumMod val="75000"/>
                    <a:lumOff val="25000"/>
                  </a:schemeClr>
                </a:solidFill>
              </a:defRPr>
            </a:lvl2pPr>
            <a:lvl3pPr marL="576072" indent="-274320">
              <a:spcBef>
                <a:spcPts val="400"/>
              </a:spcBef>
              <a:buClr>
                <a:schemeClr val="accent3">
                  <a:lumMod val="75000"/>
                  <a:lumOff val="25000"/>
                </a:schemeClr>
              </a:buClr>
              <a:buFont typeface="Wingdings" panose="05000000000000000000" pitchFamily="2" charset="2"/>
              <a:buChar char=""/>
              <a:defRPr sz="1300" u="sng">
                <a:solidFill>
                  <a:schemeClr val="accent6"/>
                </a:solidFill>
              </a:defRPr>
            </a:lvl3pPr>
          </a:lstStyle>
          <a:p>
            <a:pPr lvl="0"/>
            <a:r>
              <a:rPr lang="en-US" dirty="0"/>
              <a:t>Name of Resource</a:t>
            </a:r>
          </a:p>
          <a:p>
            <a:pPr lvl="1"/>
            <a:r>
              <a:rPr lang="en-US" dirty="0"/>
              <a:t>Details about resource listed here.</a:t>
            </a:r>
          </a:p>
          <a:p>
            <a:pPr lvl="2"/>
            <a:r>
              <a:rPr lang="en-US" dirty="0"/>
              <a:t>web address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95824" y="1120346"/>
            <a:ext cx="4032504" cy="5056617"/>
          </a:xfrm>
        </p:spPr>
        <p:txBody>
          <a:bodyPr>
            <a:noAutofit/>
          </a:bodyPr>
          <a:lstStyle>
            <a:lvl1pPr>
              <a:spcBef>
                <a:spcPts val="3000"/>
              </a:spcBef>
              <a:defRPr sz="2000"/>
            </a:lvl1pPr>
            <a:lvl2pPr marL="27432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spcAft>
                <a:spcPts val="200"/>
              </a:spcAft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lang="en-US" sz="1400" i="1" kern="1200" dirty="0">
                <a:solidFill>
                  <a:schemeClr val="accent3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87502" indent="-285750">
              <a:spcBef>
                <a:spcPts val="400"/>
              </a:spcBef>
              <a:buClr>
                <a:schemeClr val="accent3">
                  <a:lumMod val="75000"/>
                  <a:lumOff val="25000"/>
                </a:schemeClr>
              </a:buClr>
              <a:buFont typeface="Wingdings" panose="05000000000000000000" pitchFamily="2" charset="2"/>
              <a:buChar char=""/>
              <a:defRPr lang="en-US" sz="1300" u="sng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</a:lstStyle>
          <a:p>
            <a:pPr lvl="0"/>
            <a:r>
              <a:rPr lang="en-US" dirty="0"/>
              <a:t>Name of Resource</a:t>
            </a:r>
          </a:p>
          <a:p>
            <a:pPr marL="560070" lvl="1" indent="-28575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1">
                  <a:lumMod val="65000"/>
                </a:schemeClr>
              </a:buClr>
            </a:pPr>
            <a:r>
              <a:rPr lang="en-US" dirty="0"/>
              <a:t>Details about resource listed here.</a:t>
            </a:r>
          </a:p>
          <a:p>
            <a:pPr marL="587502" lvl="2" indent="-28575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1">
                  <a:lumMod val="65000"/>
                </a:schemeClr>
              </a:buClr>
            </a:pPr>
            <a:r>
              <a:rPr lang="en-US" dirty="0"/>
              <a:t>Web address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FD6786-8F98-43F6-B24B-3F32CA90C529}"/>
              </a:ext>
            </a:extLst>
          </p:cNvPr>
          <p:cNvSpPr/>
          <p:nvPr userDrawn="1"/>
        </p:nvSpPr>
        <p:spPr>
          <a:xfrm>
            <a:off x="4540808" y="1003986"/>
            <a:ext cx="45720" cy="585216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A54BF1-953C-4479-BA14-05D786F8768E}"/>
              </a:ext>
            </a:extLst>
          </p:cNvPr>
          <p:cNvSpPr/>
          <p:nvPr userDrawn="1"/>
        </p:nvSpPr>
        <p:spPr>
          <a:xfrm rot="5400000">
            <a:off x="4558284" y="-3576807"/>
            <a:ext cx="27432" cy="91440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9D9F95-E05B-461F-9AB6-FCC469E64AE0}"/>
              </a:ext>
            </a:extLst>
          </p:cNvPr>
          <p:cNvSpPr txBox="1"/>
          <p:nvPr userDrawn="1"/>
        </p:nvSpPr>
        <p:spPr>
          <a:xfrm>
            <a:off x="1309816" y="365126"/>
            <a:ext cx="6880779" cy="6163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lang="en-US" sz="3400" b="1" dirty="0">
                <a:gradFill>
                  <a:gsLst>
                    <a:gs pos="58000">
                      <a:schemeClr val="accent6">
                        <a:lumMod val="75000"/>
                      </a:schemeClr>
                    </a:gs>
                    <a:gs pos="100000">
                      <a:schemeClr val="accent1"/>
                    </a:gs>
                    <a:gs pos="19000">
                      <a:schemeClr val="accent1">
                        <a:lumMod val="75000"/>
                      </a:schemeClr>
                    </a:gs>
                    <a:gs pos="46885">
                      <a:schemeClr val="accent1"/>
                    </a:gs>
                    <a:gs pos="59000">
                      <a:schemeClr val="accent1">
                        <a:lumMod val="70000"/>
                      </a:schemeClr>
                    </a:gs>
                  </a:gsLst>
                  <a:lin ang="5400000" scaled="1"/>
                </a:gradFill>
                <a:effectLst>
                  <a:innerShdw blurRad="101600" dist="50800" dir="18900000">
                    <a:schemeClr val="accent1">
                      <a:lumMod val="50000"/>
                      <a:alpha val="70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en-US" dirty="0"/>
              <a:t>Resources: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7C2AD0-E385-4C6D-9FC1-7C6479504B69}"/>
              </a:ext>
            </a:extLst>
          </p:cNvPr>
          <p:cNvSpPr txBox="1"/>
          <p:nvPr userDrawn="1"/>
        </p:nvSpPr>
        <p:spPr>
          <a:xfrm>
            <a:off x="2509079" y="205945"/>
            <a:ext cx="1318054" cy="94735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>
              <a:lnSpc>
                <a:spcPct val="85000"/>
              </a:lnSpc>
            </a:pPr>
            <a:r>
              <a:rPr lang="en-US" sz="6600" dirty="0">
                <a:solidFill>
                  <a:schemeClr val="bg1">
                    <a:lumMod val="75000"/>
                  </a:schemeClr>
                </a:solidFill>
                <a:sym typeface="Webdings" panose="05030102010509060703" pitchFamily="18" charset="2"/>
              </a:rPr>
              <a:t></a:t>
            </a:r>
            <a:endParaRPr lang="en-US" sz="6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246DD3-D6C3-4914-8E87-5DA06C7256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9B120B-E365-44EE-B4FA-F8297F5F38C9}"/>
              </a:ext>
            </a:extLst>
          </p:cNvPr>
          <p:cNvSpPr txBox="1"/>
          <p:nvPr userDrawn="1"/>
        </p:nvSpPr>
        <p:spPr>
          <a:xfrm>
            <a:off x="3555463" y="6649901"/>
            <a:ext cx="2882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4202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*timestamps are not hyperlinked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A03947-D176-4B7D-94A3-46FA927C9AF4}"/>
              </a:ext>
            </a:extLst>
          </p:cNvPr>
          <p:cNvGrpSpPr/>
          <p:nvPr userDrawn="1"/>
        </p:nvGrpSpPr>
        <p:grpSpPr>
          <a:xfrm>
            <a:off x="3233847" y="6334892"/>
            <a:ext cx="2747570" cy="379698"/>
            <a:chOff x="3233847" y="6334892"/>
            <a:chExt cx="2747570" cy="379698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749AFB76-FB70-4C27-A7F3-39767CC0624C}"/>
                </a:ext>
              </a:extLst>
            </p:cNvPr>
            <p:cNvGrpSpPr/>
            <p:nvPr/>
          </p:nvGrpSpPr>
          <p:grpSpPr>
            <a:xfrm>
              <a:off x="4099087" y="6345258"/>
              <a:ext cx="1200746" cy="369332"/>
              <a:chOff x="4665581" y="6488668"/>
              <a:chExt cx="1059951" cy="369332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E7FEADC-1FA1-4DEF-B0C0-6B80D864115A}"/>
                  </a:ext>
                </a:extLst>
              </p:cNvPr>
              <p:cNvSpPr txBox="1"/>
              <p:nvPr/>
            </p:nvSpPr>
            <p:spPr>
              <a:xfrm>
                <a:off x="4852770" y="6532888"/>
                <a:ext cx="8727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i="1" dirty="0">
                    <a:solidFill>
                      <a:srgbClr val="C00000"/>
                    </a:solidFill>
                  </a:rPr>
                  <a:t>State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137AD70-8D37-4F9C-ADE1-F346C44F7F22}"/>
                  </a:ext>
                </a:extLst>
              </p:cNvPr>
              <p:cNvSpPr txBox="1"/>
              <p:nvPr/>
            </p:nvSpPr>
            <p:spPr>
              <a:xfrm>
                <a:off x="4665581" y="6488668"/>
                <a:ext cx="156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Clr>
                    <a:srgbClr val="C0000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/>
                  <a:t>  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922F43C-BF34-4A46-98B1-73838BA3C799}"/>
                </a:ext>
              </a:extLst>
            </p:cNvPr>
            <p:cNvGrpSpPr/>
            <p:nvPr/>
          </p:nvGrpSpPr>
          <p:grpSpPr>
            <a:xfrm>
              <a:off x="3233847" y="6334892"/>
              <a:ext cx="1266258" cy="369332"/>
              <a:chOff x="3225796" y="6520666"/>
              <a:chExt cx="1051015" cy="505404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72D49AB-BE42-4232-9E78-16E79F7AED0D}"/>
                  </a:ext>
                </a:extLst>
              </p:cNvPr>
              <p:cNvSpPr txBox="1"/>
              <p:nvPr/>
            </p:nvSpPr>
            <p:spPr>
              <a:xfrm>
                <a:off x="3404049" y="6603992"/>
                <a:ext cx="872762" cy="379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b="1" dirty="0">
                    <a:solidFill>
                      <a:schemeClr val="accent1"/>
                    </a:solidFill>
                  </a:rPr>
                  <a:t>Federal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EA18F01-0734-4F80-897E-A428084BD17E}"/>
                  </a:ext>
                </a:extLst>
              </p:cNvPr>
              <p:cNvSpPr txBox="1"/>
              <p:nvPr/>
            </p:nvSpPr>
            <p:spPr>
              <a:xfrm>
                <a:off x="3225796" y="6520666"/>
                <a:ext cx="156861" cy="505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/>
                  <a:t>  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0C67DBEC-E41B-4A47-B99D-4C4ABA63FCE6}"/>
                </a:ext>
              </a:extLst>
            </p:cNvPr>
            <p:cNvGrpSpPr/>
            <p:nvPr/>
          </p:nvGrpSpPr>
          <p:grpSpPr>
            <a:xfrm>
              <a:off x="4780668" y="6343311"/>
              <a:ext cx="1200749" cy="369332"/>
              <a:chOff x="4665581" y="6488668"/>
              <a:chExt cx="1059954" cy="369332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5099DC7-CC75-4500-8E22-9C82FC83F839}"/>
                  </a:ext>
                </a:extLst>
              </p:cNvPr>
              <p:cNvSpPr txBox="1"/>
              <p:nvPr/>
            </p:nvSpPr>
            <p:spPr>
              <a:xfrm>
                <a:off x="4852773" y="6532888"/>
                <a:ext cx="8727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150000"/>
                </a:pPr>
                <a:r>
                  <a:rPr lang="en-US" sz="1200" b="1" i="1" dirty="0">
                    <a:solidFill>
                      <a:srgbClr val="7030A0"/>
                    </a:solidFill>
                  </a:rPr>
                  <a:t>Other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B576A94-0E5F-45E1-B45C-FAEEDC4EC557}"/>
                  </a:ext>
                </a:extLst>
              </p:cNvPr>
              <p:cNvSpPr txBox="1"/>
              <p:nvPr/>
            </p:nvSpPr>
            <p:spPr>
              <a:xfrm>
                <a:off x="4665581" y="6488668"/>
                <a:ext cx="156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US" i="1" dirty="0">
                    <a:solidFill>
                      <a:srgbClr val="00B050"/>
                    </a:solidFill>
                  </a:rPr>
                  <a:t> 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52497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325" y="1825625"/>
            <a:ext cx="3749040" cy="4351338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5825" y="1825625"/>
            <a:ext cx="3749040" cy="4351338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FD6786-8F98-43F6-B24B-3F32CA90C529}"/>
              </a:ext>
            </a:extLst>
          </p:cNvPr>
          <p:cNvSpPr/>
          <p:nvPr userDrawn="1"/>
        </p:nvSpPr>
        <p:spPr>
          <a:xfrm>
            <a:off x="4540806" y="1658456"/>
            <a:ext cx="45720" cy="521208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A54BF1-953C-4479-BA14-05D786F8768E}"/>
              </a:ext>
            </a:extLst>
          </p:cNvPr>
          <p:cNvSpPr/>
          <p:nvPr userDrawn="1"/>
        </p:nvSpPr>
        <p:spPr>
          <a:xfrm rot="5400000">
            <a:off x="4558282" y="-2922337"/>
            <a:ext cx="27432" cy="91440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857564-4952-4BB3-8D17-85D07E8E421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121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10C90F-ED6C-4D1B-A25F-8C9CF9B83DA2}"/>
              </a:ext>
            </a:extLst>
          </p:cNvPr>
          <p:cNvSpPr/>
          <p:nvPr userDrawn="1"/>
        </p:nvSpPr>
        <p:spPr>
          <a:xfrm rot="5400000">
            <a:off x="4321982" y="-2686037"/>
            <a:ext cx="500034" cy="91440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05156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dirty="0">
                <a:gradFill>
                  <a:gsLst>
                    <a:gs pos="58000">
                      <a:schemeClr val="accent6">
                        <a:lumMod val="75000"/>
                      </a:schemeClr>
                    </a:gs>
                    <a:gs pos="100000">
                      <a:schemeClr val="accent1"/>
                    </a:gs>
                    <a:gs pos="19000">
                      <a:schemeClr val="accent1">
                        <a:lumMod val="75000"/>
                      </a:schemeClr>
                    </a:gs>
                    <a:gs pos="46885">
                      <a:schemeClr val="accent1"/>
                    </a:gs>
                    <a:gs pos="59000">
                      <a:schemeClr val="accent1">
                        <a:lumMod val="70000"/>
                      </a:schemeClr>
                    </a:gs>
                  </a:gsLst>
                  <a:lin ang="5400000" scaled="1"/>
                </a:gra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668895"/>
            <a:ext cx="3868340" cy="429348"/>
          </a:xfrm>
          <a:gradFill>
            <a:gsLst>
              <a:gs pos="58000">
                <a:schemeClr val="accent6">
                  <a:lumMod val="75000"/>
                </a:schemeClr>
              </a:gs>
              <a:gs pos="100000">
                <a:schemeClr val="accent1"/>
              </a:gs>
              <a:gs pos="19000">
                <a:schemeClr val="accent1">
                  <a:lumMod val="75000"/>
                </a:schemeClr>
              </a:gs>
              <a:gs pos="46885">
                <a:schemeClr val="accent1"/>
              </a:gs>
              <a:gs pos="59000">
                <a:schemeClr val="accent1">
                  <a:lumMod val="70000"/>
                </a:schemeClr>
              </a:gs>
            </a:gsLst>
            <a:lin ang="5400000" scaled="1"/>
          </a:gradFill>
          <a:ln w="25400">
            <a:solidFill>
              <a:schemeClr val="bg1">
                <a:lumMod val="85000"/>
              </a:schemeClr>
            </a:solidFill>
            <a:miter lim="800000"/>
          </a:ln>
        </p:spPr>
        <p:txBody>
          <a:bodyPr lIns="45720" tIns="54864" rIns="45720" bIns="54864" anchor="ctr">
            <a:spAutoFit/>
          </a:bodyPr>
          <a:lstStyle>
            <a:lvl1pPr marL="0" indent="0" algn="ctr">
              <a:spcBef>
                <a:spcPts val="0"/>
              </a:spcBef>
              <a:buNone/>
              <a:defRPr sz="2300" b="1">
                <a:solidFill>
                  <a:schemeClr val="bg1"/>
                </a:solidFill>
                <a:effectLst>
                  <a:outerShdw blurRad="50800" dist="25400" dir="8100000" algn="tr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Type Section Header Here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5567" y="2350454"/>
            <a:ext cx="3749040" cy="3839211"/>
          </a:xfrm>
        </p:spPr>
        <p:txBody>
          <a:bodyPr/>
          <a:lstStyle>
            <a:lvl1pPr>
              <a:defRPr sz="2300"/>
            </a:lvl1pPr>
            <a:lvl2pPr>
              <a:defRPr sz="2100"/>
            </a:lvl2pPr>
            <a:lvl3pPr>
              <a:defRPr sz="19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1" y="1668895"/>
            <a:ext cx="3887391" cy="429348"/>
          </a:xfrm>
          <a:gradFill>
            <a:gsLst>
              <a:gs pos="58000">
                <a:schemeClr val="accent6">
                  <a:lumMod val="75000"/>
                </a:schemeClr>
              </a:gs>
              <a:gs pos="100000">
                <a:schemeClr val="accent1"/>
              </a:gs>
              <a:gs pos="19000">
                <a:schemeClr val="accent1">
                  <a:lumMod val="75000"/>
                </a:schemeClr>
              </a:gs>
              <a:gs pos="46885">
                <a:schemeClr val="accent1"/>
              </a:gs>
              <a:gs pos="59000">
                <a:schemeClr val="accent1">
                  <a:lumMod val="70000"/>
                </a:schemeClr>
              </a:gs>
            </a:gsLst>
            <a:lin ang="5400000" scaled="1"/>
          </a:gradFill>
          <a:ln w="25400">
            <a:solidFill>
              <a:schemeClr val="bg1">
                <a:lumMod val="85000"/>
              </a:schemeClr>
            </a:solidFill>
            <a:miter lim="800000"/>
          </a:ln>
        </p:spPr>
        <p:txBody>
          <a:bodyPr lIns="45720" tIns="54864" rIns="45720" bIns="54864" anchor="ctr">
            <a:spAutoFit/>
          </a:bodyPr>
          <a:lstStyle>
            <a:lvl1pPr marL="0" indent="0" algn="ctr">
              <a:spcBef>
                <a:spcPts val="0"/>
              </a:spcBef>
              <a:buNone/>
              <a:defRPr sz="2300" b="1">
                <a:solidFill>
                  <a:schemeClr val="bg1"/>
                </a:solidFill>
                <a:effectLst>
                  <a:outerShdw blurRad="50800" dist="25400" dir="8100000" algn="tr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Type Section Header Here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4875" y="2350454"/>
            <a:ext cx="3749040" cy="3839211"/>
          </a:xfrm>
        </p:spPr>
        <p:txBody>
          <a:bodyPr/>
          <a:lstStyle>
            <a:lvl1pPr>
              <a:defRPr sz="2300"/>
            </a:lvl1pPr>
            <a:lvl2pPr>
              <a:defRPr sz="2100"/>
            </a:lvl2pPr>
            <a:lvl3pPr>
              <a:defRPr sz="19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B3D28B-CE3D-4466-9666-609B2668EC89}"/>
              </a:ext>
            </a:extLst>
          </p:cNvPr>
          <p:cNvSpPr/>
          <p:nvPr userDrawn="1"/>
        </p:nvSpPr>
        <p:spPr>
          <a:xfrm>
            <a:off x="4540806" y="1658456"/>
            <a:ext cx="45720" cy="521208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407D7D-3897-4B51-871B-6518969A74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3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BD7B24-A705-44C8-8854-0D01A5CB6C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095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971510A-CF9F-4994-9B30-C2AB139BB6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0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2286000"/>
          </a:xfrm>
        </p:spPr>
        <p:txBody>
          <a:bodyPr lIns="0" rIns="0"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457202"/>
            <a:ext cx="4629150" cy="5403851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41390" y="3089276"/>
            <a:ext cx="2926080" cy="2743200"/>
          </a:xfrm>
          <a:solidFill>
            <a:schemeClr val="bg1">
              <a:lumMod val="95000"/>
            </a:schemeClr>
          </a:solidFill>
          <a:ln w="88900">
            <a:solidFill>
              <a:schemeClr val="bg1">
                <a:lumMod val="85000"/>
              </a:schemeClr>
            </a:solidFill>
            <a:miter lim="800000"/>
          </a:ln>
        </p:spPr>
        <p:txBody>
          <a:bodyPr vert="horz" lIns="182880" tIns="137160" rIns="182880" bIns="137160" rtlCol="0" anchor="ctr">
            <a:normAutofit/>
          </a:bodyPr>
          <a:lstStyle>
            <a:lvl1pPr>
              <a:lnSpc>
                <a:spcPct val="110000"/>
              </a:lnSpc>
              <a:defRPr lang="en-US" sz="1800" i="0" dirty="0">
                <a:solidFill>
                  <a:schemeClr val="accent2"/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add caption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D562C-A495-48E7-A662-90C4D7E5E3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099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2286000"/>
          </a:xfrm>
        </p:spPr>
        <p:txBody>
          <a:bodyPr lIns="0" rIns="0"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494952"/>
            <a:ext cx="4629150" cy="5349323"/>
          </a:xfrm>
          <a:solidFill>
            <a:srgbClr val="FFFFFF"/>
          </a:solidFill>
          <a:ln w="76200" cap="sq">
            <a:solidFill>
              <a:schemeClr val="accent1">
                <a:lumMod val="5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5080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lnSpc>
                <a:spcPct val="200000"/>
              </a:lnSpc>
              <a:buNone/>
              <a:defRPr sz="2800" i="1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41390" y="3089276"/>
            <a:ext cx="2926080" cy="27432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>
                <a:lumMod val="85000"/>
              </a:schemeClr>
            </a:solidFill>
            <a:miter lim="800000"/>
          </a:ln>
        </p:spPr>
        <p:txBody>
          <a:bodyPr vert="horz" lIns="182880" tIns="137160" rIns="182880" bIns="137160" rtlCol="0" anchor="ctr">
            <a:normAutofit/>
          </a:bodyPr>
          <a:lstStyle>
            <a:lvl1pPr>
              <a:lnSpc>
                <a:spcPct val="110000"/>
              </a:lnSpc>
              <a:defRPr lang="en-US" sz="1800" i="0">
                <a:solidFill>
                  <a:schemeClr val="accent2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add caption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6008F9-D6D9-4EDB-9511-1995786E12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12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>
            <a:grpSpLocks noChangeAspect="1"/>
          </p:cNvGrpSpPr>
          <p:nvPr userDrawn="1"/>
        </p:nvGrpSpPr>
        <p:grpSpPr>
          <a:xfrm>
            <a:off x="8023227" y="2924758"/>
            <a:ext cx="1120774" cy="3933242"/>
            <a:chOff x="8023226" y="2924758"/>
            <a:chExt cx="1120774" cy="3933242"/>
          </a:xfrm>
        </p:grpSpPr>
        <p:sp>
          <p:nvSpPr>
            <p:cNvPr id="13" name="Isosceles Triangle 12"/>
            <p:cNvSpPr/>
            <p:nvPr userDrawn="1"/>
          </p:nvSpPr>
          <p:spPr>
            <a:xfrm>
              <a:off x="8023226" y="2924758"/>
              <a:ext cx="1120774" cy="3933242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4" name="Isosceles Triangle 13"/>
            <p:cNvSpPr/>
            <p:nvPr userDrawn="1"/>
          </p:nvSpPr>
          <p:spPr>
            <a:xfrm>
              <a:off x="8239885" y="3685101"/>
              <a:ext cx="904115" cy="3172899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15" name="Group 14"/>
          <p:cNvGrpSpPr>
            <a:grpSpLocks noChangeAspect="1"/>
          </p:cNvGrpSpPr>
          <p:nvPr userDrawn="1"/>
        </p:nvGrpSpPr>
        <p:grpSpPr>
          <a:xfrm rot="16200000" flipV="1">
            <a:off x="837625" y="-837625"/>
            <a:ext cx="667903" cy="2343153"/>
            <a:chOff x="8023226" y="2924758"/>
            <a:chExt cx="1120774" cy="3933243"/>
          </a:xfrm>
        </p:grpSpPr>
        <p:sp>
          <p:nvSpPr>
            <p:cNvPr id="16" name="Isosceles Triangle 15"/>
            <p:cNvSpPr/>
            <p:nvPr userDrawn="1"/>
          </p:nvSpPr>
          <p:spPr>
            <a:xfrm>
              <a:off x="8023226" y="2924758"/>
              <a:ext cx="1120774" cy="3933242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7" name="Isosceles Triangle 16"/>
            <p:cNvSpPr/>
            <p:nvPr userDrawn="1"/>
          </p:nvSpPr>
          <p:spPr>
            <a:xfrm>
              <a:off x="8314926" y="3948449"/>
              <a:ext cx="829074" cy="2909552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3297" y="6332817"/>
            <a:ext cx="1190641" cy="40218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955280" cy="10515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70615"/>
            <a:ext cx="7955280" cy="440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325" y="6424486"/>
            <a:ext cx="1890650" cy="22885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686108" y="6356352"/>
            <a:ext cx="1277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accent3">
                    <a:lumMod val="75000"/>
                    <a:lumOff val="25000"/>
                  </a:schemeClr>
                </a:solidFill>
              </a:defRPr>
            </a:lvl1pPr>
          </a:lstStyle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84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400" b="1" i="0" u="none" kern="1200" dirty="0">
          <a:gradFill>
            <a:gsLst>
              <a:gs pos="58000">
                <a:schemeClr val="accent6">
                  <a:lumMod val="75000"/>
                </a:schemeClr>
              </a:gs>
              <a:gs pos="100000">
                <a:schemeClr val="accent1"/>
              </a:gs>
              <a:gs pos="19000">
                <a:schemeClr val="accent1">
                  <a:lumMod val="75000"/>
                </a:schemeClr>
              </a:gs>
              <a:gs pos="46885">
                <a:schemeClr val="accent1"/>
              </a:gs>
              <a:gs pos="59000">
                <a:schemeClr val="accent1">
                  <a:lumMod val="70000"/>
                </a:schemeClr>
              </a:gs>
            </a:gsLst>
            <a:lin ang="5400000" scaled="1"/>
          </a:gradFill>
          <a:effectLst>
            <a:innerShdw blurRad="101600" dist="50800" dir="18900000">
              <a:schemeClr val="accent1">
                <a:lumMod val="50000"/>
                <a:alpha val="70000"/>
              </a:scheme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accent2"/>
        </a:buClr>
        <a:buFont typeface="Wingdings 2" panose="05020102010507070707" pitchFamily="18" charset="2"/>
        <a:buChar char="¡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bg1">
            <a:lumMod val="65000"/>
          </a:schemeClr>
        </a:buClr>
        <a:buFont typeface="Wingdings 3" panose="05040102010807070707" pitchFamily="18" charset="2"/>
        <a:buChar char="}"/>
        <a:defRPr sz="2400" kern="1200">
          <a:solidFill>
            <a:schemeClr val="accent3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9728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Wingdings 3" panose="05040102010807070707" pitchFamily="18" charset="2"/>
        <a:buChar char="ê"/>
        <a:defRPr sz="2000" kern="1200">
          <a:solidFill>
            <a:schemeClr val="accent3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554480" indent="-18288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 typeface="Wingdings 3" panose="05040102010807070707" pitchFamily="18" charset="2"/>
        <a:buChar char="ê"/>
        <a:defRPr sz="1800" kern="1200">
          <a:solidFill>
            <a:schemeClr val="accent3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2011680" indent="-182880" algn="l" defTabSz="914400" rtl="0" eaLnBrk="1" latinLnBrk="0" hangingPunct="1">
        <a:lnSpc>
          <a:spcPct val="90000"/>
        </a:lnSpc>
        <a:spcBef>
          <a:spcPts val="500"/>
        </a:spcBef>
        <a:buFont typeface="Wingdings 3" panose="05040102010807070707" pitchFamily="18" charset="2"/>
        <a:buChar char="ê"/>
        <a:defRPr sz="1800" kern="1200">
          <a:solidFill>
            <a:schemeClr val="accent3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>
            <a:grpSpLocks noChangeAspect="1"/>
          </p:cNvGrpSpPr>
          <p:nvPr userDrawn="1"/>
        </p:nvGrpSpPr>
        <p:grpSpPr>
          <a:xfrm>
            <a:off x="8023226" y="2924758"/>
            <a:ext cx="1120774" cy="3933242"/>
            <a:chOff x="8023226" y="2924758"/>
            <a:chExt cx="1120774" cy="3933242"/>
          </a:xfrm>
        </p:grpSpPr>
        <p:sp>
          <p:nvSpPr>
            <p:cNvPr id="13" name="Isosceles Triangle 12"/>
            <p:cNvSpPr/>
            <p:nvPr userDrawn="1"/>
          </p:nvSpPr>
          <p:spPr>
            <a:xfrm>
              <a:off x="8023226" y="2924758"/>
              <a:ext cx="1120774" cy="3933242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Isosceles Triangle 13"/>
            <p:cNvSpPr/>
            <p:nvPr userDrawn="1"/>
          </p:nvSpPr>
          <p:spPr>
            <a:xfrm>
              <a:off x="8239885" y="3685101"/>
              <a:ext cx="904115" cy="3172899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>
            <a:grpSpLocks noChangeAspect="1"/>
          </p:cNvGrpSpPr>
          <p:nvPr userDrawn="1"/>
        </p:nvGrpSpPr>
        <p:grpSpPr>
          <a:xfrm rot="16200000" flipV="1">
            <a:off x="837624" y="-837625"/>
            <a:ext cx="667903" cy="2343153"/>
            <a:chOff x="8023226" y="2924758"/>
            <a:chExt cx="1120774" cy="3933243"/>
          </a:xfrm>
        </p:grpSpPr>
        <p:sp>
          <p:nvSpPr>
            <p:cNvPr id="16" name="Isosceles Triangle 15"/>
            <p:cNvSpPr/>
            <p:nvPr userDrawn="1"/>
          </p:nvSpPr>
          <p:spPr>
            <a:xfrm>
              <a:off x="8023226" y="2924758"/>
              <a:ext cx="1120774" cy="3933242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/>
            <p:cNvSpPr/>
            <p:nvPr userDrawn="1"/>
          </p:nvSpPr>
          <p:spPr>
            <a:xfrm>
              <a:off x="8314926" y="3948449"/>
              <a:ext cx="829074" cy="2909552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3296" y="6332817"/>
            <a:ext cx="1190641" cy="40218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955280" cy="10515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70615"/>
            <a:ext cx="7955280" cy="440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324" y="6424484"/>
            <a:ext cx="1890650" cy="22885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686108" y="6356350"/>
            <a:ext cx="1277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accent3">
                    <a:lumMod val="75000"/>
                    <a:lumOff val="25000"/>
                  </a:schemeClr>
                </a:solidFill>
              </a:defRPr>
            </a:lvl1pPr>
          </a:lstStyle>
          <a:p>
            <a:fld id="{706D636C-90A3-4979-BA37-BAB384B221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07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400" b="1" kern="1200" dirty="0">
          <a:gradFill>
            <a:gsLst>
              <a:gs pos="58000">
                <a:schemeClr val="accent6">
                  <a:lumMod val="75000"/>
                </a:schemeClr>
              </a:gs>
              <a:gs pos="100000">
                <a:schemeClr val="accent1"/>
              </a:gs>
              <a:gs pos="19000">
                <a:schemeClr val="accent1">
                  <a:lumMod val="75000"/>
                </a:schemeClr>
              </a:gs>
              <a:gs pos="46885">
                <a:schemeClr val="accent1"/>
              </a:gs>
              <a:gs pos="59000">
                <a:schemeClr val="accent1">
                  <a:lumMod val="70000"/>
                </a:schemeClr>
              </a:gs>
            </a:gsLst>
            <a:lin ang="5400000" scaled="1"/>
          </a:gradFill>
          <a:effectLst>
            <a:innerShdw blurRad="101600" dist="50800" dir="18900000">
              <a:schemeClr val="accent1">
                <a:lumMod val="50000"/>
                <a:alpha val="70000"/>
              </a:scheme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accent2"/>
        </a:buClr>
        <a:buFont typeface="Wingdings 2" panose="05020102010507070707" pitchFamily="18" charset="2"/>
        <a:buChar char="¡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bg1">
            <a:lumMod val="65000"/>
          </a:schemeClr>
        </a:buClr>
        <a:buFont typeface="Wingdings 3" panose="05040102010807070707" pitchFamily="18" charset="2"/>
        <a:buChar char="}"/>
        <a:defRPr sz="2400" kern="1200">
          <a:solidFill>
            <a:schemeClr val="accent3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9728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Wingdings 3" panose="05040102010807070707" pitchFamily="18" charset="2"/>
        <a:buChar char="ê"/>
        <a:defRPr sz="2000" kern="1200">
          <a:solidFill>
            <a:schemeClr val="accent3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554480" indent="-18288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 typeface="Wingdings 3" panose="05040102010807070707" pitchFamily="18" charset="2"/>
        <a:buChar char="ê"/>
        <a:defRPr sz="1800" kern="1200">
          <a:solidFill>
            <a:schemeClr val="accent3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2011680" indent="-182880" algn="l" defTabSz="914400" rtl="0" eaLnBrk="1" latinLnBrk="0" hangingPunct="1">
        <a:lnSpc>
          <a:spcPct val="90000"/>
        </a:lnSpc>
        <a:spcBef>
          <a:spcPts val="500"/>
        </a:spcBef>
        <a:buFont typeface="Wingdings 3" panose="05040102010807070707" pitchFamily="18" charset="2"/>
        <a:buChar char="ê"/>
        <a:defRPr sz="1800" kern="1200">
          <a:solidFill>
            <a:schemeClr val="accent3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aa.workforcegps.org/sitecore/content/global/events/2021/02/09/18/07/Work-Based-Learning-State-Best-Practic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32"/>
          <p:cNvSpPr>
            <a:spLocks noGrp="1"/>
          </p:cNvSpPr>
          <p:nvPr>
            <p:ph type="title"/>
          </p:nvPr>
        </p:nvSpPr>
        <p:spPr>
          <a:xfrm>
            <a:off x="306098" y="318284"/>
            <a:ext cx="5200164" cy="1467478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Executive Summary</a:t>
            </a:r>
            <a:br>
              <a:rPr lang="en-US" sz="2400" dirty="0"/>
            </a:br>
            <a:r>
              <a:rPr lang="en-US" sz="1600" dirty="0" smtClean="0">
                <a:hlinkClick r:id="rId3"/>
              </a:rPr>
              <a:t>Work Based Learning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100" dirty="0" smtClean="0"/>
              <a:t>Date: 03/16/2021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100" dirty="0"/>
              <a:t>Moderator(s</a:t>
            </a:r>
            <a:r>
              <a:rPr lang="en-US" sz="1100" dirty="0" smtClean="0"/>
              <a:t>): Amanda Poirier</a:t>
            </a:r>
            <a:r>
              <a:rPr lang="en-US" sz="1100" dirty="0"/>
              <a:t/>
            </a:r>
            <a:br>
              <a:rPr lang="en-US" sz="1100" dirty="0"/>
            </a:br>
            <a:r>
              <a:rPr lang="en-US" sz="1100" dirty="0"/>
              <a:t>Speaker(s</a:t>
            </a:r>
            <a:r>
              <a:rPr lang="en-US" sz="1100" dirty="0" smtClean="0"/>
              <a:t>): </a:t>
            </a:r>
            <a:r>
              <a:rPr lang="en-US" sz="1100" b="0" i="1" dirty="0" smtClean="0">
                <a:solidFill>
                  <a:srgbClr val="FF0000"/>
                </a:solidFill>
              </a:rPr>
              <a:t>Jeanna Caldwell, Margaret </a:t>
            </a:r>
            <a:r>
              <a:rPr lang="en-US" sz="1100" b="0" i="1" dirty="0" err="1" smtClean="0">
                <a:solidFill>
                  <a:srgbClr val="FF0000"/>
                </a:solidFill>
              </a:rPr>
              <a:t>Odanga</a:t>
            </a:r>
            <a:r>
              <a:rPr lang="en-US" sz="1100" b="0" i="1" dirty="0" smtClean="0">
                <a:solidFill>
                  <a:srgbClr val="FF0000"/>
                </a:solidFill>
              </a:rPr>
              <a:t>, Claudette Parchment-Roehrich, </a:t>
            </a:r>
            <a:br>
              <a:rPr lang="en-US" sz="1100" b="0" i="1" dirty="0" smtClean="0">
                <a:solidFill>
                  <a:srgbClr val="FF0000"/>
                </a:solidFill>
              </a:rPr>
            </a:br>
            <a:r>
              <a:rPr lang="en-US" sz="1100" b="0" i="1" dirty="0" smtClean="0">
                <a:solidFill>
                  <a:srgbClr val="FF0000"/>
                </a:solidFill>
              </a:rPr>
              <a:t>AJ Lambert,  Laura </a:t>
            </a:r>
            <a:r>
              <a:rPr lang="en-US" sz="1100" b="0" i="1" dirty="0" err="1" smtClean="0">
                <a:solidFill>
                  <a:srgbClr val="FF0000"/>
                </a:solidFill>
              </a:rPr>
              <a:t>Lausmann</a:t>
            </a:r>
            <a:r>
              <a:rPr lang="en-US" sz="1100" b="0" i="1" dirty="0" smtClean="0">
                <a:solidFill>
                  <a:srgbClr val="FF0000"/>
                </a:solidFill>
              </a:rPr>
              <a:t>, </a:t>
            </a:r>
            <a:r>
              <a:rPr lang="en-US" sz="1100" b="0" i="1" dirty="0" smtClean="0">
                <a:solidFill>
                  <a:srgbClr val="7030A0"/>
                </a:solidFill>
              </a:rPr>
              <a:t>Deb Furlong, Nicholas Morgan</a:t>
            </a:r>
            <a:r>
              <a:rPr lang="en-US" sz="1100" dirty="0"/>
              <a:t/>
            </a:r>
            <a:br>
              <a:rPr lang="en-US" sz="11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5" name="Text Placeholder 34"/>
          <p:cNvSpPr>
            <a:spLocks noGrp="1"/>
          </p:cNvSpPr>
          <p:nvPr>
            <p:ph type="body" sz="half" idx="2"/>
          </p:nvPr>
        </p:nvSpPr>
        <p:spPr>
          <a:xfrm>
            <a:off x="306097" y="1180049"/>
            <a:ext cx="5079403" cy="5025423"/>
          </a:xfrm>
          <a:ln w="12700"/>
        </p:spPr>
        <p:txBody>
          <a:bodyPr lIns="182880" anchor="t"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100" dirty="0" smtClean="0">
                <a:solidFill>
                  <a:schemeClr val="tx1"/>
                </a:solidFill>
              </a:rPr>
              <a:t>Today’s presentation features:</a:t>
            </a:r>
          </a:p>
          <a:p>
            <a:pPr>
              <a:spcBef>
                <a:spcPts val="600"/>
              </a:spcBef>
            </a:pPr>
            <a:r>
              <a:rPr lang="en-US" sz="1100" dirty="0" smtClean="0">
                <a:solidFill>
                  <a:schemeClr val="tx1"/>
                </a:solidFill>
              </a:rPr>
              <a:t>ETA overview </a:t>
            </a:r>
            <a:r>
              <a:rPr lang="en-US" sz="1100" dirty="0">
                <a:solidFill>
                  <a:schemeClr val="tx1"/>
                </a:solidFill>
              </a:rPr>
              <a:t>of TAA work-based learning (WBL</a:t>
            </a:r>
            <a:r>
              <a:rPr lang="en-US" sz="1100">
                <a:solidFill>
                  <a:schemeClr val="tx1"/>
                </a:solidFill>
              </a:rPr>
              <a:t>) </a:t>
            </a:r>
            <a:r>
              <a:rPr lang="en-US" sz="1100" smtClean="0">
                <a:solidFill>
                  <a:schemeClr val="tx1"/>
                </a:solidFill>
              </a:rPr>
              <a:t>options</a:t>
            </a:r>
            <a:r>
              <a:rPr lang="en-US" sz="1100" dirty="0">
                <a:solidFill>
                  <a:schemeClr val="tx1"/>
                </a:solidFill>
              </a:rPr>
              <a:t>, advantages, currently available technical assistance resources, and current two year data on TAA WBL participation. </a:t>
            </a:r>
          </a:p>
          <a:p>
            <a:pPr>
              <a:spcBef>
                <a:spcPts val="600"/>
              </a:spcBef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Missouri (#1 </a:t>
            </a:r>
            <a:r>
              <a:rPr lang="en-US" sz="1100" dirty="0" smtClean="0">
                <a:solidFill>
                  <a:schemeClr val="tx1"/>
                </a:solidFill>
              </a:rPr>
              <a:t>Nationally in </a:t>
            </a:r>
            <a:r>
              <a:rPr lang="en-US" sz="1100" dirty="0" smtClean="0">
                <a:solidFill>
                  <a:schemeClr val="tx1"/>
                </a:solidFill>
              </a:rPr>
              <a:t>TAA OJT participation) - </a:t>
            </a:r>
            <a:r>
              <a:rPr lang="en-US" sz="1100" dirty="0">
                <a:solidFill>
                  <a:schemeClr val="tx1"/>
                </a:solidFill>
              </a:rPr>
              <a:t>OJT </a:t>
            </a:r>
            <a:r>
              <a:rPr lang="en-US" sz="1100" dirty="0" smtClean="0">
                <a:solidFill>
                  <a:schemeClr val="tx1"/>
                </a:solidFill>
              </a:rPr>
              <a:t>strategies: Virtual </a:t>
            </a:r>
            <a:r>
              <a:rPr lang="en-US" sz="1100" dirty="0">
                <a:solidFill>
                  <a:schemeClr val="tx1"/>
                </a:solidFill>
              </a:rPr>
              <a:t>Office Hours, Regional Listening Sessions, Business Engagement Coaching, Interagency Champions (Apprenticeship, TAA, Title I, Adult Learning, Business Engagement</a:t>
            </a:r>
            <a:r>
              <a:rPr lang="en-US" sz="1100" dirty="0" smtClean="0">
                <a:solidFill>
                  <a:schemeClr val="tx1"/>
                </a:solidFill>
              </a:rPr>
              <a:t>), </a:t>
            </a:r>
            <a:r>
              <a:rPr lang="en-US" sz="1100" dirty="0">
                <a:solidFill>
                  <a:schemeClr val="tx1"/>
                </a:solidFill>
              </a:rPr>
              <a:t>Town Hall for </a:t>
            </a:r>
            <a:r>
              <a:rPr lang="en-US" sz="1100" dirty="0" smtClean="0">
                <a:solidFill>
                  <a:schemeClr val="tx1"/>
                </a:solidFill>
              </a:rPr>
              <a:t>Employers, and </a:t>
            </a:r>
            <a:r>
              <a:rPr lang="en-US" sz="1100" dirty="0">
                <a:solidFill>
                  <a:schemeClr val="tx1"/>
                </a:solidFill>
              </a:rPr>
              <a:t>Employer Relations – Meeting and OJT Flyer and Letter </a:t>
            </a:r>
            <a:r>
              <a:rPr lang="en-US" sz="1100" dirty="0" smtClean="0">
                <a:solidFill>
                  <a:schemeClr val="tx1"/>
                </a:solidFill>
              </a:rPr>
              <a:t>Strategy.</a:t>
            </a:r>
          </a:p>
          <a:p>
            <a:pPr>
              <a:spcBef>
                <a:spcPts val="600"/>
              </a:spcBef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Minnesota - </a:t>
            </a:r>
            <a:r>
              <a:rPr lang="en-US" sz="1100" dirty="0">
                <a:solidFill>
                  <a:schemeClr val="tx1"/>
                </a:solidFill>
              </a:rPr>
              <a:t>$50 gas card incentive for OJT orientation, orientation materials in multiple languages, close coordination with DW </a:t>
            </a:r>
            <a:r>
              <a:rPr lang="en-US" sz="1100" dirty="0" smtClean="0">
                <a:solidFill>
                  <a:schemeClr val="tx1"/>
                </a:solidFill>
              </a:rPr>
              <a:t>counselors.</a:t>
            </a:r>
            <a:endParaRPr lang="en-US" sz="11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New Hampshire - </a:t>
            </a:r>
            <a:r>
              <a:rPr lang="en-US" sz="1100" dirty="0">
                <a:solidFill>
                  <a:schemeClr val="tx1"/>
                </a:solidFill>
              </a:rPr>
              <a:t>Successful </a:t>
            </a:r>
            <a:r>
              <a:rPr lang="en-US" sz="1100" dirty="0" smtClean="0">
                <a:solidFill>
                  <a:schemeClr val="tx1"/>
                </a:solidFill>
              </a:rPr>
              <a:t>history resulting 1,200+ OJT </a:t>
            </a:r>
            <a:r>
              <a:rPr lang="en-US" sz="1100" dirty="0">
                <a:solidFill>
                  <a:schemeClr val="tx1"/>
                </a:solidFill>
              </a:rPr>
              <a:t>NEG/Job Driven/Sector partnership with DW–Job Club facilitation via Zoom, streamlined OJT paperwork with employers. </a:t>
            </a:r>
            <a:endParaRPr lang="en-US" sz="1100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Oregon – </a:t>
            </a:r>
            <a:r>
              <a:rPr lang="en-US" sz="1100" dirty="0">
                <a:solidFill>
                  <a:schemeClr val="tx1"/>
                </a:solidFill>
              </a:rPr>
              <a:t>(#1 Nationally in TAA </a:t>
            </a:r>
            <a:r>
              <a:rPr lang="en-US" sz="1100" dirty="0" smtClean="0">
                <a:solidFill>
                  <a:schemeClr val="tx1"/>
                </a:solidFill>
              </a:rPr>
              <a:t>Apprenticeship </a:t>
            </a:r>
            <a:r>
              <a:rPr lang="en-US" sz="1100" dirty="0">
                <a:solidFill>
                  <a:schemeClr val="tx1"/>
                </a:solidFill>
              </a:rPr>
              <a:t>participation) Development </a:t>
            </a:r>
            <a:r>
              <a:rPr lang="en-US" sz="1100" dirty="0" smtClean="0">
                <a:solidFill>
                  <a:schemeClr val="tx1"/>
                </a:solidFill>
              </a:rPr>
              <a:t>of TAA </a:t>
            </a:r>
            <a:r>
              <a:rPr lang="en-US" sz="1100" dirty="0">
                <a:solidFill>
                  <a:schemeClr val="tx1"/>
                </a:solidFill>
              </a:rPr>
              <a:t>Apprenticeship </a:t>
            </a:r>
            <a:r>
              <a:rPr lang="en-US" sz="1100" dirty="0" smtClean="0">
                <a:solidFill>
                  <a:schemeClr val="tx1"/>
                </a:solidFill>
              </a:rPr>
              <a:t>points of contact </a:t>
            </a:r>
            <a:r>
              <a:rPr lang="en-US" sz="1100" dirty="0">
                <a:solidFill>
                  <a:schemeClr val="tx1"/>
                </a:solidFill>
              </a:rPr>
              <a:t>following TAA Regulations to train case managers on Apprenticeship Models and options and coordinate with Apprenticeship contacts. Established dedicated website with tutorials/quick guides, and other materials for participants to learn about Apprenticeship </a:t>
            </a:r>
            <a:r>
              <a:rPr lang="en-US" sz="1100" dirty="0" smtClean="0">
                <a:solidFill>
                  <a:schemeClr val="tx1"/>
                </a:solidFill>
              </a:rPr>
              <a:t>opportunities. </a:t>
            </a:r>
          </a:p>
          <a:p>
            <a:pPr>
              <a:spcBef>
                <a:spcPts val="600"/>
              </a:spcBef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Maricopa Co (Arizona) - </a:t>
            </a:r>
            <a:r>
              <a:rPr lang="en-US" sz="1100" dirty="0">
                <a:solidFill>
                  <a:schemeClr val="tx1"/>
                </a:solidFill>
              </a:rPr>
              <a:t>Construction related Apprenticeships. Ongoing collaboration between Unions, Business Services, Apprenticeship and Department of Employment Security. Continuous customer service check ins – staying connected. </a:t>
            </a:r>
            <a:endParaRPr lang="en-US" sz="1100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Houston (Texas) - Provides </a:t>
            </a:r>
            <a:r>
              <a:rPr lang="en-US" sz="1100" dirty="0">
                <a:solidFill>
                  <a:schemeClr val="tx1"/>
                </a:solidFill>
              </a:rPr>
              <a:t>coaching and mentorship for Apprentices to support success, including ensuring provision of Title 1 supportive services and other braided services. </a:t>
            </a:r>
          </a:p>
          <a:p>
            <a:pPr>
              <a:spcBef>
                <a:spcPts val="600"/>
              </a:spcBef>
              <a:defRPr/>
            </a:pPr>
            <a:endParaRPr lang="en-US" sz="1100" dirty="0"/>
          </a:p>
          <a:p>
            <a:pPr>
              <a:spcBef>
                <a:spcPts val="600"/>
              </a:spcBef>
              <a:defRPr/>
            </a:pPr>
            <a:endParaRPr lang="en-US" sz="1100" dirty="0"/>
          </a:p>
          <a:p>
            <a:pPr>
              <a:spcBef>
                <a:spcPts val="600"/>
              </a:spcBef>
              <a:defRPr/>
            </a:pPr>
            <a:endParaRPr lang="en-US" sz="1200" dirty="0"/>
          </a:p>
          <a:p>
            <a:pPr>
              <a:spcBef>
                <a:spcPts val="600"/>
              </a:spcBef>
              <a:defRPr/>
            </a:pPr>
            <a:endParaRPr lang="en-US" sz="1200" dirty="0"/>
          </a:p>
          <a:p>
            <a:pPr lvl="0">
              <a:spcBef>
                <a:spcPts val="600"/>
              </a:spcBef>
              <a:defRPr/>
            </a:pPr>
            <a:endParaRPr lang="en-US" sz="1200" dirty="0"/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2DD4D6C5-9386-45F2-963A-AF765088C4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5583290"/>
              </p:ext>
            </p:extLst>
          </p:nvPr>
        </p:nvGraphicFramePr>
        <p:xfrm>
          <a:off x="5506262" y="657880"/>
          <a:ext cx="3402846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555">
                  <a:extLst>
                    <a:ext uri="{9D8B030D-6E8A-4147-A177-3AD203B41FA5}">
                      <a16:colId xmlns:a16="http://schemas.microsoft.com/office/drawing/2014/main" val="4092781157"/>
                    </a:ext>
                  </a:extLst>
                </a:gridCol>
                <a:gridCol w="697291">
                  <a:extLst>
                    <a:ext uri="{9D8B030D-6E8A-4147-A177-3AD203B41FA5}">
                      <a16:colId xmlns:a16="http://schemas.microsoft.com/office/drawing/2014/main" val="106451588"/>
                    </a:ext>
                  </a:extLst>
                </a:gridCol>
              </a:tblGrid>
              <a:tr h="205263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Run of </a:t>
                      </a:r>
                      <a:r>
                        <a:rPr lang="en-US" sz="2400" dirty="0" smtClean="0"/>
                        <a:t>Show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166014"/>
                  </a:ext>
                </a:extLst>
              </a:tr>
              <a:tr h="18909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dirty="0" smtClean="0"/>
                        <a:t>ETA</a:t>
                      </a:r>
                      <a:r>
                        <a:rPr lang="en-US" sz="1000" b="0" baseline="0" dirty="0" smtClean="0"/>
                        <a:t> introduction – Amanda Poirier, ETA FPO – Northeast Region +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baseline="0" dirty="0" smtClean="0"/>
                        <a:t>Intro to On-the-Job Training (OJT)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900" dirty="0" smtClean="0"/>
                        <a:t>1:58</a:t>
                      </a:r>
                      <a:endParaRPr 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0568495"/>
                  </a:ext>
                </a:extLst>
              </a:tr>
              <a:tr h="1890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0" baseline="0" dirty="0" smtClean="0"/>
                        <a:t>Jeanna Caldwell (MO)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9:30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5400689"/>
                  </a:ext>
                </a:extLst>
              </a:tr>
              <a:tr h="1890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0" dirty="0" smtClean="0"/>
                        <a:t>Margaret </a:t>
                      </a:r>
                      <a:r>
                        <a:rPr lang="en-US" sz="1000" b="0" dirty="0" err="1" smtClean="0"/>
                        <a:t>Odanga</a:t>
                      </a:r>
                      <a:r>
                        <a:rPr lang="en-US" sz="1000" b="0" dirty="0" smtClean="0"/>
                        <a:t>/Claudette Parchment-Roehrich</a:t>
                      </a:r>
                      <a:r>
                        <a:rPr lang="en-US" sz="1000" b="0" baseline="0" dirty="0" smtClean="0"/>
                        <a:t> (MN) </a:t>
                      </a:r>
                      <a:endParaRPr lang="en-US" sz="1000" b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15:58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2580546"/>
                  </a:ext>
                </a:extLst>
              </a:tr>
              <a:tr h="1890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0" dirty="0" smtClean="0"/>
                        <a:t>AJ Lambert (NH)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23:35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09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dirty="0" smtClean="0"/>
                        <a:t>Amanda Poirier – Intro to Apprenticeship</a:t>
                      </a:r>
                      <a:endParaRPr 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33:40</a:t>
                      </a:r>
                      <a:endParaRPr 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09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dirty="0" smtClean="0"/>
                        <a:t>Laura </a:t>
                      </a:r>
                      <a:r>
                        <a:rPr lang="en-US" sz="1000" b="0" dirty="0" err="1" smtClean="0"/>
                        <a:t>Lausmann</a:t>
                      </a:r>
                      <a:r>
                        <a:rPr lang="en-US" sz="1000" b="0" baseline="0" dirty="0" smtClean="0"/>
                        <a:t> (OR)</a:t>
                      </a:r>
                      <a:endParaRPr 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35:20</a:t>
                      </a:r>
                      <a:endParaRPr 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09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dirty="0" smtClean="0"/>
                        <a:t>Deb</a:t>
                      </a:r>
                      <a:r>
                        <a:rPr lang="en-US" sz="1000" b="0" baseline="0" dirty="0" smtClean="0"/>
                        <a:t> Furlong – </a:t>
                      </a:r>
                      <a:r>
                        <a:rPr lang="en-US" sz="1000" b="0" dirty="0" smtClean="0"/>
                        <a:t>Maricopa County (AZ)</a:t>
                      </a:r>
                      <a:endParaRPr 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47:15</a:t>
                      </a:r>
                      <a:endParaRPr 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5116506"/>
                  </a:ext>
                </a:extLst>
              </a:tr>
              <a:tr h="189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0" dirty="0" smtClean="0"/>
                        <a:t>Nicholas Morgan – ACS (TX)</a:t>
                      </a:r>
                      <a:endParaRPr 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53:05</a:t>
                      </a:r>
                      <a:endParaRPr 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5260037"/>
                  </a:ext>
                </a:extLst>
              </a:tr>
              <a:tr h="189094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Questions</a:t>
                      </a: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1:03:00</a:t>
                      </a:r>
                      <a:endParaRPr 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0188558"/>
                  </a:ext>
                </a:extLst>
              </a:tr>
              <a:tr h="189094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Resources, Upcoming Events, and Contacts</a:t>
                      </a: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1:18:00</a:t>
                      </a:r>
                      <a:endParaRPr 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2160807"/>
                  </a:ext>
                </a:extLst>
              </a:tr>
              <a:tr h="189094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0788399"/>
                  </a:ext>
                </a:extLst>
              </a:tr>
              <a:tr h="189094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0730680"/>
                  </a:ext>
                </a:extLst>
              </a:tr>
              <a:tr h="189094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5298209"/>
                  </a:ext>
                </a:extLst>
              </a:tr>
              <a:tr h="189094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1098678"/>
                  </a:ext>
                </a:extLst>
              </a:tr>
              <a:tr h="189094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en-US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4467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6927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275&quot;&gt;&lt;/object&gt;&lt;object type=&quot;2&quot; unique_id=&quot;10276&quot;&gt;&lt;object type=&quot;3&quot; unique_id=&quot;10454&quot;&gt;&lt;property id=&quot;20148&quot; value=&quot;5&quot;/&gt;&lt;property id=&quot;20300&quot; value=&quot;Slide 1 - &amp;quot;Executive Summary Event Title Date Moderator(s): Speaker(s):   &amp;quot;&quot;/&gt;&lt;property id=&quot;20307&quot; value=&quot;2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tandard Slides">
  <a:themeElements>
    <a:clrScheme name="WFGPS">
      <a:dk1>
        <a:srgbClr val="242021"/>
      </a:dk1>
      <a:lt1>
        <a:sysClr val="window" lastClr="FFFFFF"/>
      </a:lt1>
      <a:dk2>
        <a:srgbClr val="002C47"/>
      </a:dk2>
      <a:lt2>
        <a:srgbClr val="EEECE1"/>
      </a:lt2>
      <a:accent1>
        <a:srgbClr val="124D95"/>
      </a:accent1>
      <a:accent2>
        <a:srgbClr val="9E1C30"/>
      </a:accent2>
      <a:accent3>
        <a:srgbClr val="303030"/>
      </a:accent3>
      <a:accent4>
        <a:srgbClr val="D9D9D9"/>
      </a:accent4>
      <a:accent5>
        <a:srgbClr val="7A232E"/>
      </a:accent5>
      <a:accent6>
        <a:srgbClr val="0075BF"/>
      </a:accent6>
      <a:hlink>
        <a:srgbClr val="124D95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Standard Slides">
  <a:themeElements>
    <a:clrScheme name="WFGPS">
      <a:dk1>
        <a:srgbClr val="242021"/>
      </a:dk1>
      <a:lt1>
        <a:sysClr val="window" lastClr="FFFFFF"/>
      </a:lt1>
      <a:dk2>
        <a:srgbClr val="002C47"/>
      </a:dk2>
      <a:lt2>
        <a:srgbClr val="EEECE1"/>
      </a:lt2>
      <a:accent1>
        <a:srgbClr val="124D95"/>
      </a:accent1>
      <a:accent2>
        <a:srgbClr val="9E1C30"/>
      </a:accent2>
      <a:accent3>
        <a:srgbClr val="303030"/>
      </a:accent3>
      <a:accent4>
        <a:srgbClr val="D9D9D9"/>
      </a:accent4>
      <a:accent5>
        <a:srgbClr val="7A232E"/>
      </a:accent5>
      <a:accent6>
        <a:srgbClr val="0075BF"/>
      </a:accent6>
      <a:hlink>
        <a:srgbClr val="124D95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6437</TotalTime>
  <Words>379</Words>
  <Application>Microsoft Office PowerPoint</Application>
  <PresentationFormat>On-screen Show (4:3)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Impact</vt:lpstr>
      <vt:lpstr>Times New Roman</vt:lpstr>
      <vt:lpstr>Webdings</vt:lpstr>
      <vt:lpstr>Wingdings</vt:lpstr>
      <vt:lpstr>Wingdings 2</vt:lpstr>
      <vt:lpstr>Wingdings 3</vt:lpstr>
      <vt:lpstr>Standard Slides</vt:lpstr>
      <vt:lpstr>2_Standard Slides</vt:lpstr>
      <vt:lpstr>Executive Summary Work Based Learning  Date: 03/16/2021 Moderator(s): Amanda Poirier Speaker(s): Jeanna Caldwell, Margaret Odanga, Claudette Parchment-Roehrich,  AJ Lambert,  Laura Lausmann, Deb Furlong, Nicholas Morgan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Summary</dc:title>
  <dc:creator>Jonathan Vehlow</dc:creator>
  <cp:lastModifiedBy>Worden, Susan - ETA</cp:lastModifiedBy>
  <cp:revision>111</cp:revision>
  <dcterms:created xsi:type="dcterms:W3CDTF">2017-09-27T21:43:17Z</dcterms:created>
  <dcterms:modified xsi:type="dcterms:W3CDTF">2021-03-22T19:06:50Z</dcterms:modified>
</cp:coreProperties>
</file>